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3" r:id="rId4"/>
    <p:sldId id="264" r:id="rId5"/>
    <p:sldId id="277" r:id="rId6"/>
    <p:sldId id="276" r:id="rId7"/>
    <p:sldId id="275" r:id="rId8"/>
    <p:sldId id="265" r:id="rId9"/>
    <p:sldId id="274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csart.com/" TargetMode="External"/><Relationship Id="rId2" Type="http://schemas.openxmlformats.org/officeDocument/2006/relationships/hyperlink" Target="https://mel.fm/ucheba/fakultativ/2459378-chess_stud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Верзакова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Лариса Алексеевна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Воспитатель , МБДОУ «Детский сад № 56»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96333"/>
            <a:ext cx="6139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«</a:t>
            </a:r>
            <a:r>
              <a:rPr lang="ru-RU" b="1" i="1" dirty="0">
                <a:latin typeface="Arial Narrow" panose="020B0606020202030204" pitchFamily="34" charset="0"/>
              </a:rPr>
              <a:t>Игровые технологии преподавания шахмат в ДОО»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Ход конем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08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Апробация игры в учебно-воспитательном процессе</a:t>
            </a:r>
            <a:r>
              <a:rPr lang="en-US" dirty="0" smtClean="0">
                <a:latin typeface="+mn-lt"/>
              </a:rPr>
              <a:t>: </a:t>
            </a:r>
            <a:r>
              <a:rPr lang="ru-RU" dirty="0" err="1" smtClean="0">
                <a:latin typeface="+mn-lt"/>
              </a:rPr>
              <a:t>фотоколлаж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конкурс шахматы\wsIX3uCwQH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0214"/>
          <a:stretch>
            <a:fillRect/>
          </a:stretch>
        </p:blipFill>
        <p:spPr bwMode="auto">
          <a:xfrm>
            <a:off x="1102703" y="1350335"/>
            <a:ext cx="6574003" cy="2509146"/>
          </a:xfrm>
          <a:prstGeom prst="rect">
            <a:avLst/>
          </a:prstGeom>
          <a:noFill/>
        </p:spPr>
      </p:pic>
      <p:pic>
        <p:nvPicPr>
          <p:cNvPr id="3076" name="Picture 4" descr="C:\Users\user\Desktop\DgIGdTGwft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691" y="3891247"/>
            <a:ext cx="3165001" cy="2400372"/>
          </a:xfrm>
          <a:prstGeom prst="rect">
            <a:avLst/>
          </a:prstGeom>
          <a:noFill/>
        </p:spPr>
      </p:pic>
      <p:pic>
        <p:nvPicPr>
          <p:cNvPr id="3077" name="Picture 5" descr="C:\Users\user\Desktop\OqRutSYgc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509" y="3886200"/>
            <a:ext cx="3189027" cy="2391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интернет-ресурсы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91" y="2192116"/>
            <a:ext cx="8366759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 материалы : «Обучение шахматам. Где держать коня». </a:t>
            </a:r>
            <a:r>
              <a:rPr lang="en-US" sz="1600" dirty="0" smtClean="0">
                <a:latin typeface="Arial Narrow" panose="020B0606020202030204" pitchFamily="34" charset="0"/>
              </a:rPr>
              <a:t>:</a:t>
            </a:r>
            <a:r>
              <a:rPr lang="en-US" sz="1600" dirty="0" smtClean="0">
                <a:latin typeface="Arial Narrow" panose="020B0606020202030204" pitchFamily="34" charset="0"/>
                <a:hlinkClick r:id="rId2"/>
              </a:rPr>
              <a:t>https://mel.fm/ucheba/fakultativ/2459378-chess_study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коллажей использовано приложение «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Picsart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https://picsart.com/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+79609563278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verzakova69@mail.ru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atin typeface="+mn-lt"/>
                <a:cs typeface="Aharoni" pitchFamily="2" charset="-79"/>
              </a:rPr>
              <a:t>Цель игры</a:t>
            </a: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cs typeface="Aharoni" pitchFamily="2" charset="-79"/>
              </a:rPr>
              <a:t>Учить детей ориентироваться на шахматном поле  и  передвижению фигур  по шахматному полю; познакомить с понятиями "вертикаль", "горизонталь", "диагональ"; упражнять в назывании вертикалей латинскими буквами (</a:t>
            </a:r>
            <a:r>
              <a:rPr lang="ru-RU" sz="3200" dirty="0" err="1" smtClean="0">
                <a:cs typeface="Aharoni" pitchFamily="2" charset="-79"/>
              </a:rPr>
              <a:t>a,b,c,d,e,f,g,h</a:t>
            </a:r>
            <a:r>
              <a:rPr lang="ru-RU" sz="3200" dirty="0" smtClean="0">
                <a:cs typeface="Aharoni" pitchFamily="2" charset="-79"/>
              </a:rPr>
              <a:t>) Закреплять  название шахматных фигур, прививать интерес к игре.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atin typeface="+mn-lt"/>
                <a:cs typeface="Aharoni" pitchFamily="2" charset="-79"/>
              </a:rPr>
              <a:t>Требования к проведению</a:t>
            </a:r>
            <a:r>
              <a:rPr lang="en-US" b="1" dirty="0" smtClean="0">
                <a:latin typeface="+mn-lt"/>
              </a:rPr>
              <a:t>:</a:t>
            </a: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cs typeface="Aharoni" pitchFamily="2" charset="-79"/>
              </a:rPr>
              <a:t>Игра проводится с детьми как индивидуально так и на  занятиях  малыми группами.</a:t>
            </a:r>
          </a:p>
          <a:p>
            <a:pPr marL="0" indent="0">
              <a:buNone/>
            </a:pPr>
            <a:r>
              <a:rPr lang="ru-RU" sz="3200" dirty="0" smtClean="0">
                <a:cs typeface="Aharoni" pitchFamily="2" charset="-79"/>
              </a:rPr>
              <a:t>Педагог знакомит детей с содержанием игры, с дидактическими материалами , которые будут использованы в ходе игры</a:t>
            </a:r>
          </a:p>
          <a:p>
            <a:pPr marL="0" indent="0">
              <a:buNone/>
            </a:pPr>
            <a:r>
              <a:rPr lang="ru-RU" sz="3200" dirty="0" smtClean="0">
                <a:cs typeface="Aharoni" pitchFamily="2" charset="-79"/>
              </a:rPr>
              <a:t>Объясняет правила игры.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Педагог показывает карточку с изображение шахматной фигуры и ее алгоритм передвижения по полю. Ребенок в свою очередь повторяет этот алгоритм у себя на шахматной доске.</a:t>
            </a:r>
          </a:p>
          <a:p>
            <a:pPr marL="0" indent="0">
              <a:buNone/>
            </a:pPr>
            <a:r>
              <a:rPr lang="ru-RU" sz="3200" dirty="0" smtClean="0"/>
              <a:t>Можно усложнить игру заданием:</a:t>
            </a:r>
          </a:p>
          <a:p>
            <a:pPr>
              <a:buFontTx/>
              <a:buChar char="-"/>
            </a:pPr>
            <a:r>
              <a:rPr lang="ru-RU" sz="3200" dirty="0" smtClean="0"/>
              <a:t>Покажи как передвигаются по полю две фигуры(конь и ладья)…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278" y="156121"/>
            <a:ext cx="10332522" cy="56669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</a:t>
            </a:r>
            <a:r>
              <a:rPr lang="ru-RU" b="1" dirty="0" smtClean="0">
                <a:latin typeface="+mn-lt"/>
              </a:rPr>
              <a:t>Наглядный материал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37284"/>
              </p:ext>
            </p:extLst>
          </p:nvPr>
        </p:nvGraphicFramePr>
        <p:xfrm>
          <a:off x="7897092" y="1520041"/>
          <a:ext cx="3111336" cy="254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336"/>
              </a:tblGrid>
              <a:tr h="254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Ширма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подсказка для правильной расстановки фигур.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user\Desktop\конкурс шахматы\IMG_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56930" y="1137683"/>
            <a:ext cx="4348718" cy="4742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26" y="232535"/>
            <a:ext cx="10321439" cy="56669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latin typeface="+mn-lt"/>
              </a:rPr>
              <a:t>Наглядный материал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58417"/>
              </p:ext>
            </p:extLst>
          </p:nvPr>
        </p:nvGraphicFramePr>
        <p:xfrm>
          <a:off x="7747459" y="1766385"/>
          <a:ext cx="3593475" cy="204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475"/>
              </a:tblGrid>
              <a:tr h="2040951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лучшего запоминания правильного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хода фигуры, на поле вырезаны направляющие линии.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s://sun9-63.userapi.com/impg/kNd8Kg1gb11jLtxCmFXNVmxDvlVbtGvhy4YK7Q/wO-lIpIdr0g.jpg?size=1280x1248&amp;quality=95&amp;sign=303c7be298954f28b0d5309a4e3d653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399" y="1115692"/>
            <a:ext cx="5409162" cy="527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404" y="365126"/>
            <a:ext cx="10249395" cy="50573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latin typeface="+mn-lt"/>
              </a:rPr>
              <a:t>Наглядный материал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45903"/>
              </p:ext>
            </p:extLst>
          </p:nvPr>
        </p:nvGraphicFramePr>
        <p:xfrm>
          <a:off x="8083929" y="1864427"/>
          <a:ext cx="30313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375"/>
              </a:tblGrid>
              <a:tr h="23164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Наглядный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материал для показа хода шахматных фигур.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user\Desktop\конкурс шахматы\IMG_03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59" y="1244009"/>
            <a:ext cx="6655981" cy="493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02" y="182245"/>
            <a:ext cx="10283437" cy="56669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              Дидактический материал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11884"/>
              </p:ext>
            </p:extLst>
          </p:nvPr>
        </p:nvGraphicFramePr>
        <p:xfrm>
          <a:off x="8756074" y="1218050"/>
          <a:ext cx="3435926" cy="3331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5926"/>
              </a:tblGrid>
              <a:tr h="33316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       </a:t>
                      </a:r>
                      <a:endParaRPr lang="en-US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                 </a:t>
                      </a: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Наглядный материал: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Карточки</a:t>
                      </a:r>
                      <a:r>
                        <a:rPr lang="ru-RU" sz="14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 шахматными фигурами и их передвижением во время игры.</a:t>
                      </a:r>
                      <a:endParaRPr lang="ru-RU" sz="1400" b="1" dirty="0" smtClean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3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 descr="C:\Users\user\Desktop\rlrC6hRHM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403" y="1353787"/>
            <a:ext cx="7408849" cy="4607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985" y="223284"/>
            <a:ext cx="10342814" cy="54927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Дидактический материал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30868"/>
              </p:ext>
            </p:extLst>
          </p:nvPr>
        </p:nvGraphicFramePr>
        <p:xfrm>
          <a:off x="8549958" y="1851840"/>
          <a:ext cx="3087584" cy="192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584"/>
              </a:tblGrid>
              <a:tr h="19293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Игра «Ход конем» активно используется  на занятиях и очень нравится детям.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 descr="C:\Users\user\Desktop\Iw62aX6aIz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06476" y="1343170"/>
            <a:ext cx="6244349" cy="453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5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296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Цель игры </vt:lpstr>
      <vt:lpstr>Требования к проведению: </vt:lpstr>
      <vt:lpstr>Инструкция для участников:</vt:lpstr>
      <vt:lpstr>              Наглядный материал</vt:lpstr>
      <vt:lpstr>             Наглядный материал</vt:lpstr>
      <vt:lpstr>             Наглядный материал</vt:lpstr>
      <vt:lpstr>              Дидактический материал</vt:lpstr>
      <vt:lpstr>            Дидактический материал</vt:lpstr>
      <vt:lpstr>Апробация игры в учебно-воспитательном процессе: фотоколлаж</vt:lpstr>
      <vt:lpstr>Ссылки на использованную литературу и интернет-ресурсы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82</cp:revision>
  <dcterms:created xsi:type="dcterms:W3CDTF">2024-09-09T07:56:48Z</dcterms:created>
  <dcterms:modified xsi:type="dcterms:W3CDTF">2024-12-17T04:31:04Z</dcterms:modified>
</cp:coreProperties>
</file>