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86" r:id="rId7"/>
    <p:sldId id="287" r:id="rId8"/>
    <p:sldId id="288" r:id="rId9"/>
    <p:sldId id="276" r:id="rId10"/>
    <p:sldId id="277" r:id="rId11"/>
    <p:sldId id="275" r:id="rId12"/>
    <p:sldId id="271" r:id="rId13"/>
    <p:sldId id="274" r:id="rId14"/>
    <p:sldId id="284" r:id="rId15"/>
    <p:sldId id="278" r:id="rId16"/>
    <p:sldId id="280" r:id="rId17"/>
    <p:sldId id="279" r:id="rId18"/>
    <p:sldId id="266" r:id="rId19"/>
    <p:sldId id="281" r:id="rId20"/>
    <p:sldId id="282" r:id="rId21"/>
    <p:sldId id="283" r:id="rId22"/>
    <p:sldId id="285" r:id="rId23"/>
    <p:sldId id="273" r:id="rId24"/>
    <p:sldId id="27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9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66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8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6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98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8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15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9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801C2-C251-4D90-9BC0-52B66CBDE4F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6A6A9-AE47-4C55-AD83-28FF0A9AE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orstock.com/royalty-free-vector/chess-pieces-set-vector-546011" TargetMode="External"/><Relationship Id="rId2" Type="http://schemas.openxmlformats.org/officeDocument/2006/relationships/hyperlink" Target="https://vk.com/wall-212647687_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babyblog.ru/community/bestbabybook/post/399165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harik.24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0000" t="9524" r="28857" b="17207"/>
          <a:stretch/>
        </p:blipFill>
        <p:spPr>
          <a:xfrm>
            <a:off x="0" y="-121920"/>
            <a:ext cx="12192000" cy="6979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337" y="1576251"/>
            <a:ext cx="56518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ИГРОВЫЕ ТЕХНОЛОГИИ В ПРЕПОДАВАНИИ ШАХМАТ</a:t>
            </a:r>
            <a:endParaRPr lang="ru-RU" sz="35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0982" y="2843629"/>
            <a:ext cx="564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Леонидовна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«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Солоновская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Новичихинского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426720"/>
            <a:ext cx="6139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технологии в преподавании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НОО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18067" y="1853250"/>
            <a:ext cx="5468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шахматному королевству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5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22" y="0"/>
            <a:ext cx="12205922" cy="6858000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8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Апробация игры в учебно-воспитательном процессе</a:t>
            </a:r>
            <a:r>
              <a:rPr lang="en-US" dirty="0" smtClean="0">
                <a:latin typeface="Arial Narrow" panose="020B0606020202030204" pitchFamily="34" charset="0"/>
              </a:rPr>
              <a:t>: </a:t>
            </a:r>
            <a:r>
              <a:rPr lang="ru-RU" dirty="0" smtClean="0">
                <a:latin typeface="Arial Narrow" panose="020B0606020202030204" pitchFamily="34" charset="0"/>
              </a:rPr>
              <a:t>фотоколлаж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37" y="1115290"/>
            <a:ext cx="4904509" cy="36783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5" y="2272145"/>
            <a:ext cx="5504873" cy="4128655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1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24691"/>
            <a:ext cx="8769927" cy="5742768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0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364476"/>
            <a:ext cx="8248747" cy="6186560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8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7" y="124691"/>
            <a:ext cx="8498128" cy="6373596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0" y="365125"/>
            <a:ext cx="8304165" cy="6228124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499557"/>
            <a:ext cx="8179474" cy="6134606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319448"/>
            <a:ext cx="8068637" cy="6051478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7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1" y="312520"/>
            <a:ext cx="8484274" cy="6363206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329247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внимания, зрительной памяти.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способствует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самостоятельности и независимости. Расширить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обучающихся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шахматах.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51565"/>
            <a:ext cx="10515600" cy="232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-настольные игры интересны тем, что ребенок в процессе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встречается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заданиями, а играть в компании весело, так как все идут друг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другом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кто-то впереди, кто-то догоняет, но все сталкиваются с одними и теми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 трудностями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6" y="267494"/>
            <a:ext cx="8470419" cy="6352814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2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5" y="315985"/>
            <a:ext cx="8442710" cy="6332033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9730"/>
            <a:ext cx="8719801" cy="6539851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2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Ссылки на использованную литературу и </a:t>
            </a:r>
            <a:r>
              <a:rPr lang="ru-RU" dirty="0" err="1" smtClean="0">
                <a:latin typeface="Arial Narrow" panose="020B0606020202030204" pitchFamily="34" charset="0"/>
              </a:rPr>
              <a:t>интернет-ресурсы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игры кроме картинок никакая литература не использовалась.</a:t>
            </a:r>
          </a:p>
          <a:p>
            <a:pPr marL="0" indent="0">
              <a:buNone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 картинок:</a:t>
            </a:r>
            <a:endParaRPr lang="ru-RU" sz="2400" u="sng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vk.com/wall-212647687_27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www.vectorstock.com/royalty-free-vector/chess-pieces-set-vector-546011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www.babyblog.ru/community/bestbabybook/post/399165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7197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Контакты для консультативной помощи и поддержки по проведению игры (телефон, электронная почта)</a:t>
            </a:r>
            <a:r>
              <a:rPr lang="en-US" dirty="0" smtClean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19869"/>
            <a:ext cx="10515600" cy="415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 Леонидовна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zharik.24@yandex.ru</a:t>
            </a:r>
            <a:endParaRPr lang="ru-RU" smtClean="0"/>
          </a:p>
          <a:p>
            <a:pPr marL="0" indent="0">
              <a:buNone/>
            </a:pP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89612330483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Требования к проведению</a:t>
            </a:r>
            <a:r>
              <a:rPr lang="en-US" b="1" dirty="0" smtClean="0"/>
              <a:t>: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игре принимают участие от 2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Для начала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должны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себе цвет игровой фишки и определить, кто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первым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бросив кубик.</a:t>
            </a:r>
          </a:p>
          <a:p>
            <a:pPr marL="0" indent="0"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/>
              <a:t>Инструкция для участников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начинается, поэтому все фишки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игры нужно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на кружочке с надписью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Игроки бросают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по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очереди и продвигают свою фишку вперед по игровому полю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столько кружков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сколько очков выпало на кубике. На пути участников могу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возникнуть препятствия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отправят их на несколько клеток назад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призовые секторы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позволяющие перемещаться вперед. </a:t>
            </a:r>
          </a:p>
          <a:p>
            <a:pPr marL="0" indent="0">
              <a:buNone/>
            </a:pPr>
            <a:endParaRPr lang="ru-RU" sz="32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91" y="268143"/>
            <a:ext cx="10515600" cy="13255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фишка остановилась на кружке другого цвета, игрок поступает следующим образом: если на кружке: фиолетового цвета – игрок пропускает ход, если зеленого цвета – игрок шагает на один ход вперед. Если фишка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попала на поле со стрелкой – иди по направлению.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фишка попала на поле со знаком вопроса- ответить на вопросы с дополнительных карточек.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91" y="268143"/>
            <a:ext cx="10515600" cy="13255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карточек: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Как называется игровое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поле?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Какой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фигуре можно объявить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На какое максимальное количество клеток может ходить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ферзь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один ход?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Сколько пешек одного цвета расположено на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доске в начале партии?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Какой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фигурой, кроме слона, можно поставить детский мат?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Сколько очков получает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шахматист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ничью в партии на официальных соревнованиях?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Сколько клеток насчитывается на самой короткой диагонали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доски?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Сколько рокировок может сделать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шахматист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ходе одной партии?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Кто был первым российским чемпионом мира по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шахматам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Какой рукой, согласно правилам, игроки должны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переключать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шахматные часы?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8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75" y="2784882"/>
            <a:ext cx="3032698" cy="169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91" y="268143"/>
            <a:ext cx="10515600" cy="13255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В какую шахматную фигуру не может превратиться пешка?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Какая шахматная фигура может перепрыгивать через свои и чужие фигуры?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Какую игру называют «шахматами на льду»?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Когда отмечается Международный день шахмат?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Из скольких клеток состоит шахматная доска?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Откуда в Европу пришли шахматы?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Какую страну представлял советский гроссмейстер Михаил Ботвинник?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18 Сколько раз Анатолий Карпов удерживал звание чемпиона мира по шахматам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напечатаны на карточках разного цвета. Если ребенок встал на кружок с вопросом, он ищет карточку соответствующего цвета. Если он отвечает правильно на вопрос, то переходит на шаг вперёд; если ответ неверный, нужно вернуться на шаг назад.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891" y="268143"/>
            <a:ext cx="10515600" cy="1325563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для участников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5077691" cy="46167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Правильные ответы: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доска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Королю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Ферзь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Восемь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Ферзь или королева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0,5 баллов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Две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Одну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Алёхин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45" y="4876918"/>
            <a:ext cx="3554755" cy="19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220691" y="1825624"/>
            <a:ext cx="3629891" cy="4876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Той, которой сделали ход.</a:t>
            </a:r>
            <a:b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(Чтобы не нажать на часы прежде, чем сделан ход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Король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Конь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Кёрлинг.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20 июля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15. 64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Из Персии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СССР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семь раз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64" y="6248400"/>
            <a:ext cx="109383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8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395</Words>
  <Application>Microsoft Office PowerPoint</Application>
  <PresentationFormat>Широкоэкранный</PresentationFormat>
  <Paragraphs>70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Цель игры: Развитие мышления, внимания, зрительной памяти. Игра способствует формированию самостоятельности и независимости. Расширить и закрепить знания обучающихся о шахматах. </vt:lpstr>
      <vt:lpstr>Требования к проведению: </vt:lpstr>
      <vt:lpstr>Инструкция для участников:</vt:lpstr>
      <vt:lpstr>Инструкция для участников:</vt:lpstr>
      <vt:lpstr>Инструкция для участников:</vt:lpstr>
      <vt:lpstr>Инструкция для участников:</vt:lpstr>
      <vt:lpstr>Инструкция для участников:</vt:lpstr>
      <vt:lpstr>Презентация PowerPoint</vt:lpstr>
      <vt:lpstr>Презентация PowerPoint</vt:lpstr>
      <vt:lpstr>Презентация PowerPoint</vt:lpstr>
      <vt:lpstr>Апробация игры в учебно-воспитательном процессе: фотоколлаж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Ссылки на использованную литературу и интернет-ресурсы:</vt:lpstr>
      <vt:lpstr>Контакты для консультативной помощи и поддержки по проведению игры (телефон, электронная почта):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Дронова Е.Н.</dc:creator>
  <cp:lastModifiedBy>SOLON</cp:lastModifiedBy>
  <cp:revision>31</cp:revision>
  <dcterms:created xsi:type="dcterms:W3CDTF">2024-09-09T07:56:48Z</dcterms:created>
  <dcterms:modified xsi:type="dcterms:W3CDTF">2024-11-22T09:27:20Z</dcterms:modified>
</cp:coreProperties>
</file>