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9" r:id="rId3"/>
    <p:sldId id="330" r:id="rId4"/>
    <p:sldId id="331" r:id="rId5"/>
    <p:sldId id="332" r:id="rId6"/>
    <p:sldId id="343" r:id="rId7"/>
    <p:sldId id="34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3441" y="3751700"/>
            <a:ext cx="5210236" cy="16072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London's most famous places of interest </a:t>
            </a:r>
            <a: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n w="11430"/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40968"/>
            <a:ext cx="5112568" cy="345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7"/>
    </mc:Choice>
    <mc:Fallback xmlns="">
      <p:transition spd="slow" advTm="261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84887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69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4093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04088"/>
            <a:ext cx="7776864" cy="5677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68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028383" y="6093295"/>
            <a:ext cx="576063" cy="5283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560839" cy="589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96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411" y="4722027"/>
            <a:ext cx="6508214" cy="7330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7992888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1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4703"/>
            <a:ext cx="8229600" cy="550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5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08720"/>
            <a:ext cx="8229600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176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887</TotalTime>
  <Words>0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Constantia</vt:lpstr>
      <vt:lpstr>Times New Roman</vt:lpstr>
      <vt:lpstr>Wingdings 2</vt:lpstr>
      <vt:lpstr>Поток</vt:lpstr>
      <vt:lpstr>  London's most famous places of interest  </vt:lpstr>
      <vt:lpstr> </vt:lpstr>
      <vt:lpstr> </vt:lpstr>
      <vt:lpstr> </vt:lpstr>
      <vt:lpstr>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ОТДЫХ НА ВОДОЕМАХ</dc:title>
  <dc:creator>Dinan</dc:creator>
  <cp:lastModifiedBy>Dinan</cp:lastModifiedBy>
  <cp:revision>106</cp:revision>
  <dcterms:modified xsi:type="dcterms:W3CDTF">2025-01-26T13:28:09Z</dcterms:modified>
</cp:coreProperties>
</file>