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  <p:sldMasterId id="2147483679" r:id="rId2"/>
    <p:sldMasterId id="2147483678" r:id="rId3"/>
    <p:sldMasterId id="2147483677" r:id="rId4"/>
  </p:sldMasterIdLst>
  <p:notesMasterIdLst>
    <p:notesMasterId r:id="rId40"/>
  </p:notesMasterIdLst>
  <p:sldIdLst>
    <p:sldId id="297" r:id="rId5"/>
    <p:sldId id="256" r:id="rId6"/>
    <p:sldId id="298" r:id="rId7"/>
    <p:sldId id="320" r:id="rId8"/>
    <p:sldId id="299" r:id="rId9"/>
    <p:sldId id="301" r:id="rId10"/>
    <p:sldId id="302" r:id="rId11"/>
    <p:sldId id="303" r:id="rId12"/>
    <p:sldId id="300" r:id="rId13"/>
    <p:sldId id="304" r:id="rId14"/>
    <p:sldId id="270" r:id="rId15"/>
    <p:sldId id="266" r:id="rId16"/>
    <p:sldId id="269" r:id="rId17"/>
    <p:sldId id="272" r:id="rId18"/>
    <p:sldId id="271" r:id="rId19"/>
    <p:sldId id="275" r:id="rId20"/>
    <p:sldId id="267" r:id="rId21"/>
    <p:sldId id="312" r:id="rId22"/>
    <p:sldId id="314" r:id="rId23"/>
    <p:sldId id="322" r:id="rId24"/>
    <p:sldId id="313" r:id="rId25"/>
    <p:sldId id="316" r:id="rId26"/>
    <p:sldId id="317" r:id="rId27"/>
    <p:sldId id="318" r:id="rId28"/>
    <p:sldId id="284" r:id="rId29"/>
    <p:sldId id="319" r:id="rId30"/>
    <p:sldId id="286" r:id="rId31"/>
    <p:sldId id="321" r:id="rId32"/>
    <p:sldId id="305" r:id="rId33"/>
    <p:sldId id="306" r:id="rId34"/>
    <p:sldId id="307" r:id="rId35"/>
    <p:sldId id="308" r:id="rId36"/>
    <p:sldId id="309" r:id="rId37"/>
    <p:sldId id="310" r:id="rId38"/>
    <p:sldId id="311" r:id="rId39"/>
  </p:sldIdLst>
  <p:sldSz cx="9144000" cy="5143500" type="screen16x9"/>
  <p:notesSz cx="6858000" cy="9144000"/>
  <p:embeddedFontLst>
    <p:embeddedFont>
      <p:font typeface="Abhaya Libre" panose="02000503000000000000" pitchFamily="2" charset="0"/>
      <p:regular r:id="rId41"/>
      <p:bold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Jost" pitchFamily="2" charset="-52"/>
      <p:regular r:id="rId45"/>
      <p:bold r:id="rId46"/>
      <p:italic r:id="rId47"/>
      <p:boldItalic r:id="rId48"/>
    </p:embeddedFont>
    <p:embeddedFont>
      <p:font typeface="Abhaya Libre ExtraBold" panose="02000803000000000000" pitchFamily="2" charset="0"/>
      <p:bold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716B"/>
    <a:srgbClr val="9CC0C0"/>
    <a:srgbClr val="6194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1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9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9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3106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475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4207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27566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9176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0816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0" name="Google Shape;3230;g24a8aea4cee_0_1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1" name="Google Shape;3231;g24a8aea4cee_0_1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347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" name="Google Shape;3819;g24a8aea4cee_0_12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0" name="Google Shape;3820;g24a8aea4cee_0_12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2509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4a8aea4cee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24a8aea4cee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83073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4a8aea4ce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4a8aea4ce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6618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4a8aea4cee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24a8aea4cee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0227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4a8aea4cee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1" name="Google Shape;511;g24a8aea4cee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8590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4a8aea4cee_0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24a8aea4cee_0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297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3ce2af5b7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13ce2af5b7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278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g24a8aea4ce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7" name="Google Shape;427;g24a8aea4ce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467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397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1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2265750" y="960600"/>
            <a:ext cx="4612500" cy="322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 dirty="0"/>
          </a:p>
        </p:txBody>
      </p:sp>
      <p:sp>
        <p:nvSpPr>
          <p:cNvPr id="60" name="Google Shape;60;p8"/>
          <p:cNvSpPr/>
          <p:nvPr/>
        </p:nvSpPr>
        <p:spPr>
          <a:xfrm flipH="1">
            <a:off x="7182852" y="2791325"/>
            <a:ext cx="1961147" cy="2349699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8"/>
          <p:cNvSpPr/>
          <p:nvPr/>
        </p:nvSpPr>
        <p:spPr>
          <a:xfrm>
            <a:off x="0" y="241450"/>
            <a:ext cx="1313225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8"/>
          <p:cNvSpPr/>
          <p:nvPr/>
        </p:nvSpPr>
        <p:spPr>
          <a:xfrm>
            <a:off x="390725" y="2227725"/>
            <a:ext cx="9225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8"/>
          <p:cNvSpPr/>
          <p:nvPr/>
        </p:nvSpPr>
        <p:spPr>
          <a:xfrm>
            <a:off x="3989250" y="4604000"/>
            <a:ext cx="2913300" cy="393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8"/>
          <p:cNvCxnSpPr/>
          <p:nvPr/>
        </p:nvCxnSpPr>
        <p:spPr>
          <a:xfrm flipH="1">
            <a:off x="390725" y="4800500"/>
            <a:ext cx="8169925" cy="24163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" name="Google Shape;59;p8"/>
          <p:cNvSpPr/>
          <p:nvPr/>
        </p:nvSpPr>
        <p:spPr>
          <a:xfrm>
            <a:off x="8206925" y="1583508"/>
            <a:ext cx="7074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8"/>
          <p:cNvCxnSpPr>
            <a:stCxn id="59" idx="0"/>
          </p:cNvCxnSpPr>
          <p:nvPr/>
        </p:nvCxnSpPr>
        <p:spPr>
          <a:xfrm>
            <a:off x="8560625" y="1583508"/>
            <a:ext cx="0" cy="3563999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Google Shape;64;p8"/>
          <p:cNvCxnSpPr/>
          <p:nvPr userDrawn="1"/>
        </p:nvCxnSpPr>
        <p:spPr>
          <a:xfrm>
            <a:off x="830179" y="241450"/>
            <a:ext cx="2161" cy="501033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1"/>
          </p:nvPr>
        </p:nvSpPr>
        <p:spPr>
          <a:xfrm>
            <a:off x="1164476" y="188261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5"/>
          </p:nvPr>
        </p:nvSpPr>
        <p:spPr>
          <a:xfrm>
            <a:off x="1164460" y="2809589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6"/>
          </p:nvPr>
        </p:nvSpPr>
        <p:spPr>
          <a:xfrm>
            <a:off x="1164481" y="3736564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3"/>
          </p:nvPr>
        </p:nvSpPr>
        <p:spPr>
          <a:xfrm>
            <a:off x="5055065" y="184505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4"/>
          </p:nvPr>
        </p:nvSpPr>
        <p:spPr>
          <a:xfrm>
            <a:off x="5055049" y="2772025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5"/>
          </p:nvPr>
        </p:nvSpPr>
        <p:spPr>
          <a:xfrm>
            <a:off x="5055070" y="3699000"/>
            <a:ext cx="2775900" cy="39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>
            <a:off x="8392125" y="2227725"/>
            <a:ext cx="7518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3"/>
          <p:cNvSpPr/>
          <p:nvPr/>
        </p:nvSpPr>
        <p:spPr>
          <a:xfrm rot="10800000" flipH="1">
            <a:off x="-25" y="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3"/>
          <p:cNvSpPr/>
          <p:nvPr/>
        </p:nvSpPr>
        <p:spPr>
          <a:xfrm>
            <a:off x="6230700" y="0"/>
            <a:ext cx="2913300" cy="5289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13"/>
          <p:cNvSpPr/>
          <p:nvPr/>
        </p:nvSpPr>
        <p:spPr>
          <a:xfrm>
            <a:off x="8627325" y="83755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5" name="Google Shape;105;p13"/>
          <p:cNvCxnSpPr/>
          <p:nvPr/>
        </p:nvCxnSpPr>
        <p:spPr>
          <a:xfrm>
            <a:off x="8810625" y="837550"/>
            <a:ext cx="0" cy="42900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6" name="Google Shape;106;p13"/>
          <p:cNvCxnSpPr/>
          <p:nvPr/>
        </p:nvCxnSpPr>
        <p:spPr>
          <a:xfrm rot="10800000">
            <a:off x="0" y="4772300"/>
            <a:ext cx="8805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3"/>
          <p:cNvCxnSpPr/>
          <p:nvPr/>
        </p:nvCxnSpPr>
        <p:spPr>
          <a:xfrm rot="10800000">
            <a:off x="0" y="253050"/>
            <a:ext cx="6230700" cy="11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8" name="Google Shape;108;p13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11" name="Google Shape;111;p14"/>
          <p:cNvSpPr/>
          <p:nvPr/>
        </p:nvSpPr>
        <p:spPr>
          <a:xfrm rot="5400000">
            <a:off x="2500" y="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4"/>
          <p:cNvSpPr/>
          <p:nvPr/>
        </p:nvSpPr>
        <p:spPr>
          <a:xfrm>
            <a:off x="8705400" y="22218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3" name="Google Shape;113;p14"/>
          <p:cNvCxnSpPr/>
          <p:nvPr/>
        </p:nvCxnSpPr>
        <p:spPr>
          <a:xfrm>
            <a:off x="8924700" y="22218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4"/>
          <p:cNvSpPr/>
          <p:nvPr/>
        </p:nvSpPr>
        <p:spPr>
          <a:xfrm>
            <a:off x="6078000" y="0"/>
            <a:ext cx="3066000" cy="319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4"/>
          <p:cNvSpPr/>
          <p:nvPr/>
        </p:nvSpPr>
        <p:spPr>
          <a:xfrm>
            <a:off x="0" y="4656900"/>
            <a:ext cx="1494300" cy="4866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 rot="5400000" flipH="1">
            <a:off x="-558300" y="1143375"/>
            <a:ext cx="14832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7" name="Google Shape;117;p14"/>
          <p:cNvCxnSpPr/>
          <p:nvPr/>
        </p:nvCxnSpPr>
        <p:spPr>
          <a:xfrm flipV="1">
            <a:off x="180474" y="5475"/>
            <a:ext cx="2826" cy="5613272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52;p7"/>
          <p:cNvSpPr>
            <a:spLocks noGrp="1"/>
          </p:cNvSpPr>
          <p:nvPr>
            <p:ph type="pic" idx="2"/>
          </p:nvPr>
        </p:nvSpPr>
        <p:spPr>
          <a:xfrm>
            <a:off x="722375" y="1455821"/>
            <a:ext cx="7699200" cy="3068054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>
            <a:spLocks noGrp="1"/>
          </p:cNvSpPr>
          <p:nvPr>
            <p:ph type="pic" idx="2"/>
          </p:nvPr>
        </p:nvSpPr>
        <p:spPr>
          <a:xfrm>
            <a:off x="120316" y="108284"/>
            <a:ext cx="8867273" cy="4896853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5042725" y="539500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ysClr val="windowText" lastClr="0000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070125" y="539500"/>
            <a:ext cx="43515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4070125" y="1896000"/>
            <a:ext cx="4351500" cy="20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52" name="Google Shape;52;p7"/>
          <p:cNvSpPr>
            <a:spLocks noGrp="1"/>
          </p:cNvSpPr>
          <p:nvPr>
            <p:ph type="pic" idx="2"/>
          </p:nvPr>
        </p:nvSpPr>
        <p:spPr>
          <a:xfrm>
            <a:off x="722375" y="539500"/>
            <a:ext cx="2827200" cy="40644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53" name="Google Shape;53;p7"/>
          <p:cNvSpPr/>
          <p:nvPr/>
        </p:nvSpPr>
        <p:spPr>
          <a:xfrm>
            <a:off x="8421625" y="0"/>
            <a:ext cx="4353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7"/>
          <p:cNvSpPr/>
          <p:nvPr/>
        </p:nvSpPr>
        <p:spPr>
          <a:xfrm rot="-5400000">
            <a:off x="7352250" y="3353250"/>
            <a:ext cx="6702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7"/>
          <p:cNvCxnSpPr/>
          <p:nvPr/>
        </p:nvCxnSpPr>
        <p:spPr>
          <a:xfrm rot="10800000">
            <a:off x="6230700" y="4809900"/>
            <a:ext cx="2913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" name="Google Shape;56;p7"/>
          <p:cNvCxnSpPr/>
          <p:nvPr/>
        </p:nvCxnSpPr>
        <p:spPr>
          <a:xfrm>
            <a:off x="8648125" y="0"/>
            <a:ext cx="0" cy="5203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0" hasCustomPrompt="1"/>
          </p:nvPr>
        </p:nvSpPr>
        <p:spPr>
          <a:xfrm>
            <a:off x="842295" y="1997242"/>
            <a:ext cx="2538579" cy="2526716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4" name="Объект 2"/>
          <p:cNvSpPr>
            <a:spLocks noGrp="1"/>
          </p:cNvSpPr>
          <p:nvPr>
            <p:ph sz="quarter" idx="11" hasCustomPrompt="1"/>
          </p:nvPr>
        </p:nvSpPr>
        <p:spPr>
          <a:xfrm>
            <a:off x="3946443" y="252663"/>
            <a:ext cx="3777832" cy="4271295"/>
          </a:xfrm>
          <a:prstGeom prst="snip1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dirty="0" smtClean="0"/>
              <a:t>Рисунок</a:t>
            </a:r>
          </a:p>
        </p:txBody>
      </p:sp>
      <p:sp>
        <p:nvSpPr>
          <p:cNvPr id="5" name="Google Shape;79;p10"/>
          <p:cNvSpPr txBox="1">
            <a:spLocks noGrp="1"/>
          </p:cNvSpPr>
          <p:nvPr>
            <p:ph type="title"/>
          </p:nvPr>
        </p:nvSpPr>
        <p:spPr>
          <a:xfrm>
            <a:off x="842295" y="1080921"/>
            <a:ext cx="3378900" cy="519279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userDrawn="1">
  <p:cSld name="Title and tex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120" name="Google Shape;120;p15"/>
          <p:cNvSpPr txBox="1">
            <a:spLocks noGrp="1"/>
          </p:cNvSpPr>
          <p:nvPr>
            <p:ph type="subTitle" idx="1"/>
          </p:nvPr>
        </p:nvSpPr>
        <p:spPr>
          <a:xfrm>
            <a:off x="722375" y="3569600"/>
            <a:ext cx="2379600" cy="10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5"/>
          <p:cNvSpPr>
            <a:spLocks noGrp="1"/>
          </p:cNvSpPr>
          <p:nvPr>
            <p:ph type="pic" idx="3"/>
          </p:nvPr>
        </p:nvSpPr>
        <p:spPr>
          <a:xfrm>
            <a:off x="3382212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3" name="Google Shape;123;p15"/>
          <p:cNvSpPr>
            <a:spLocks noGrp="1"/>
          </p:cNvSpPr>
          <p:nvPr>
            <p:ph type="pic" idx="4"/>
          </p:nvPr>
        </p:nvSpPr>
        <p:spPr>
          <a:xfrm>
            <a:off x="6042024" y="1183100"/>
            <a:ext cx="2379600" cy="34209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24" name="Google Shape;124;p15"/>
          <p:cNvSpPr/>
          <p:nvPr/>
        </p:nvSpPr>
        <p:spPr>
          <a:xfrm>
            <a:off x="0" y="222770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" name="Google Shape;125;p15"/>
          <p:cNvCxnSpPr/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6" name="Google Shape;126;p15"/>
          <p:cNvSpPr/>
          <p:nvPr/>
        </p:nvSpPr>
        <p:spPr>
          <a:xfrm rot="-5400000" flipH="1">
            <a:off x="8103050" y="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15"/>
          <p:cNvSpPr/>
          <p:nvPr/>
        </p:nvSpPr>
        <p:spPr>
          <a:xfrm rot="-5400000">
            <a:off x="7779225" y="1579800"/>
            <a:ext cx="2367900" cy="36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8" name="Google Shape;128;p15"/>
          <p:cNvCxnSpPr/>
          <p:nvPr/>
        </p:nvCxnSpPr>
        <p:spPr>
          <a:xfrm rot="10800000">
            <a:off x="8963175" y="5650"/>
            <a:ext cx="0" cy="4845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2;p15"/>
          <p:cNvSpPr>
            <a:spLocks noGrp="1"/>
          </p:cNvSpPr>
          <p:nvPr>
            <p:ph type="pic" idx="10"/>
          </p:nvPr>
        </p:nvSpPr>
        <p:spPr>
          <a:xfrm>
            <a:off x="760852" y="1383632"/>
            <a:ext cx="2341123" cy="1949343"/>
          </a:xfrm>
          <a:prstGeom prst="round1Rect">
            <a:avLst>
              <a:gd name="adj" fmla="val 42590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3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23"/>
          <p:cNvSpPr/>
          <p:nvPr/>
        </p:nvSpPr>
        <p:spPr>
          <a:xfrm flipH="1">
            <a:off x="809625" y="4594550"/>
            <a:ext cx="2913300" cy="4422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3"/>
          <p:cNvSpPr/>
          <p:nvPr/>
        </p:nvSpPr>
        <p:spPr>
          <a:xfrm flipH="1">
            <a:off x="8421625" y="442200"/>
            <a:ext cx="722400" cy="1433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6" name="Google Shape;216;p23"/>
          <p:cNvCxnSpPr/>
          <p:nvPr/>
        </p:nvCxnSpPr>
        <p:spPr>
          <a:xfrm rot="10800000">
            <a:off x="-190275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17" name="Google Shape;217;p23"/>
          <p:cNvSpPr/>
          <p:nvPr/>
        </p:nvSpPr>
        <p:spPr>
          <a:xfrm flipH="1">
            <a:off x="7312200" y="4594550"/>
            <a:ext cx="1831800" cy="442200"/>
          </a:xfrm>
          <a:prstGeom prst="round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23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9" name="Google Shape;219;p23"/>
          <p:cNvCxnSpPr/>
          <p:nvPr/>
        </p:nvCxnSpPr>
        <p:spPr>
          <a:xfrm rot="10800000">
            <a:off x="7312200" y="481565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4"/>
          <p:cNvSpPr/>
          <p:nvPr/>
        </p:nvSpPr>
        <p:spPr>
          <a:xfrm rot="-5400000">
            <a:off x="8421625" y="44211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24"/>
          <p:cNvSpPr/>
          <p:nvPr/>
        </p:nvSpPr>
        <p:spPr>
          <a:xfrm>
            <a:off x="0" y="0"/>
            <a:ext cx="3000300" cy="5394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24"/>
          <p:cNvSpPr/>
          <p:nvPr/>
        </p:nvSpPr>
        <p:spPr>
          <a:xfrm rot="-5400000" flipH="1">
            <a:off x="7779275" y="3197100"/>
            <a:ext cx="2367900" cy="36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4" name="Google Shape;224;p24"/>
          <p:cNvCxnSpPr/>
          <p:nvPr/>
        </p:nvCxnSpPr>
        <p:spPr>
          <a:xfrm>
            <a:off x="8963225" y="2196450"/>
            <a:ext cx="0" cy="2941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24"/>
          <p:cNvSpPr/>
          <p:nvPr/>
        </p:nvSpPr>
        <p:spPr>
          <a:xfrm>
            <a:off x="0" y="2234504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26" name="Google Shape;226;p24"/>
          <p:cNvCxnSpPr/>
          <p:nvPr/>
        </p:nvCxnSpPr>
        <p:spPr>
          <a:xfrm>
            <a:off x="219300" y="2234504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4"/>
          <p:cNvSpPr/>
          <p:nvPr/>
        </p:nvSpPr>
        <p:spPr>
          <a:xfrm>
            <a:off x="7796900" y="0"/>
            <a:ext cx="1349700" cy="2040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8109284" y="-2439"/>
            <a:ext cx="1034716" cy="153045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9"/>
          <p:cNvSpPr/>
          <p:nvPr/>
        </p:nvSpPr>
        <p:spPr>
          <a:xfrm rot="10800000" flipH="1">
            <a:off x="7362134" y="141678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1581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 логотипом КУ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>
          <a:xfrm>
            <a:off x="7455758" y="4767263"/>
            <a:ext cx="1490534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pPr algn="r"/>
            <a:r>
              <a:rPr lang="ru-RU" dirty="0" smtClean="0"/>
              <a:t>г. Барнаул, 2024 г.</a:t>
            </a:r>
            <a:endParaRPr lang="ru-RU" dirty="0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298357" y="4767263"/>
            <a:ext cx="4967416" cy="274637"/>
          </a:xfrm>
        </p:spPr>
        <p:txBody>
          <a:bodyPr/>
          <a:lstStyle>
            <a:lvl1pPr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Отдел научно-методического сопровождения краевого УМО </a:t>
            </a:r>
          </a:p>
          <a:p>
            <a:r>
              <a:rPr lang="ru-RU" dirty="0" smtClean="0"/>
              <a:t>в системе общего образования Алтайского края</a:t>
            </a:r>
            <a:endParaRPr lang="ru-RU" dirty="0"/>
          </a:p>
        </p:txBody>
      </p:sp>
      <p:sp>
        <p:nvSpPr>
          <p:cNvPr id="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333632" y="4767263"/>
            <a:ext cx="1774739" cy="274637"/>
          </a:xfrm>
        </p:spPr>
        <p:txBody>
          <a:bodyPr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346" y="195444"/>
            <a:ext cx="1293654" cy="970241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426446" cy="99377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6487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Чисты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5746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08750" y="1202685"/>
            <a:ext cx="4326600" cy="22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 hasCustomPrompt="1"/>
          </p:nvPr>
        </p:nvSpPr>
        <p:spPr>
          <a:xfrm>
            <a:off x="2408663" y="3559536"/>
            <a:ext cx="4326600" cy="44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rPr lang="ru-RU" dirty="0" smtClean="0"/>
              <a:t>Подзаголовок слайда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6"/>
          <p:cNvSpPr/>
          <p:nvPr/>
        </p:nvSpPr>
        <p:spPr>
          <a:xfrm flipH="1">
            <a:off x="8421600" y="44186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/>
          <p:nvPr/>
        </p:nvSpPr>
        <p:spPr>
          <a:xfrm>
            <a:off x="0" y="0"/>
            <a:ext cx="4386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6"/>
          <p:cNvSpPr/>
          <p:nvPr/>
        </p:nvSpPr>
        <p:spPr>
          <a:xfrm>
            <a:off x="7649700" y="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6" name="Google Shape;46;p6"/>
          <p:cNvCxnSpPr/>
          <p:nvPr/>
        </p:nvCxnSpPr>
        <p:spPr>
          <a:xfrm>
            <a:off x="219300" y="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" name="Google Shape;47;p6"/>
          <p:cNvSpPr/>
          <p:nvPr/>
        </p:nvSpPr>
        <p:spPr>
          <a:xfrm>
            <a:off x="6196950" y="4776900"/>
            <a:ext cx="2367900" cy="366600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6"/>
          <p:cNvCxnSpPr/>
          <p:nvPr/>
        </p:nvCxnSpPr>
        <p:spPr>
          <a:xfrm>
            <a:off x="6196950" y="4960200"/>
            <a:ext cx="29415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 слайда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 smtClean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8"/>
          <p:cNvSpPr txBox="1">
            <a:spLocks noGrp="1"/>
          </p:cNvSpPr>
          <p:nvPr>
            <p:ph type="title"/>
          </p:nvPr>
        </p:nvSpPr>
        <p:spPr>
          <a:xfrm>
            <a:off x="1229497" y="539500"/>
            <a:ext cx="633769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57" name="Google Shape;157;p18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8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59" name="Google Shape;159;p18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18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1" name="Google Shape;161;p18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18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sp>
        <p:nvSpPr>
          <p:cNvPr id="163" name="Google Shape;163;p18"/>
          <p:cNvSpPr/>
          <p:nvPr/>
        </p:nvSpPr>
        <p:spPr>
          <a:xfrm rot="-5400000">
            <a:off x="8103050" y="4102500"/>
            <a:ext cx="1041000" cy="10410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4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474C0-00E4-4C9E-9CC8-7D7CEA9F6DB8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76" r:id="rId3"/>
    <p:sldLayoutId id="2147483651" r:id="rId4"/>
    <p:sldLayoutId id="2147483663" r:id="rId5"/>
    <p:sldLayoutId id="2147483664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037A00-81BF-4465-9742-F9E89D04E614}" type="datetimeFigureOut">
              <a:rPr lang="ru-RU" smtClean="0"/>
              <a:t>13.01.2025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6" r:id="rId2"/>
    <p:sldLayoutId id="2147483653" r:id="rId3"/>
    <p:sldLayoutId id="2147483658" r:id="rId4"/>
    <p:sldLayoutId id="2147483661" r:id="rId5"/>
    <p:sldLayoutId id="2147483650" r:id="rId6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Чтим традиции,</a:t>
            </a:r>
          </a:p>
          <a:p>
            <a:r>
              <a:rPr lang="ru-RU" dirty="0" smtClean="0"/>
              <a:t>внедряем инновации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endParaRPr lang="ru-RU" dirty="0" smtClean="0"/>
          </a:p>
          <a:p>
            <a:r>
              <a:rPr lang="ru-RU" dirty="0" smtClean="0">
                <a:solidFill>
                  <a:schemeClr val="accent1"/>
                </a:solidFill>
              </a:rPr>
              <a:t>Отдел научно-методического сопровождения краевого УМО </a:t>
            </a:r>
          </a:p>
          <a:p>
            <a:r>
              <a:rPr lang="ru-RU" dirty="0" smtClean="0">
                <a:solidFill>
                  <a:schemeClr val="accent1"/>
                </a:solidFill>
              </a:rPr>
              <a:t>в системе общего образования Алтайского края</a:t>
            </a:r>
          </a:p>
          <a:p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ru-RU" dirty="0" smtClean="0"/>
              <a:t>г. Барнаул,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64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5" r:id="rId4"/>
    <p:sldLayoutId id="2147483680" r:id="rId5"/>
    <p:sldLayoutId id="214748368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hyperlink" Target="https://qr-online.ru/?ysclid=lrk86r8xi8872102706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jpg"/><Relationship Id="rId9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jp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" Type="http://schemas.openxmlformats.org/officeDocument/2006/relationships/image" Target="../media/image44.png"/><Relationship Id="rId21" Type="http://schemas.openxmlformats.org/officeDocument/2006/relationships/image" Target="../media/image61.png"/><Relationship Id="rId7" Type="http://schemas.openxmlformats.org/officeDocument/2006/relationships/image" Target="../media/image48.png"/><Relationship Id="rId12" Type="http://schemas.microsoft.com/office/2007/relationships/hdphoto" Target="../media/hdphoto1.wdp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6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24" Type="http://schemas.openxmlformats.org/officeDocument/2006/relationships/image" Target="../media/image64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18" Type="http://schemas.openxmlformats.org/officeDocument/2006/relationships/image" Target="../media/image83.png"/><Relationship Id="rId26" Type="http://schemas.openxmlformats.org/officeDocument/2006/relationships/image" Target="../media/image91.png"/><Relationship Id="rId3" Type="http://schemas.openxmlformats.org/officeDocument/2006/relationships/image" Target="../media/image52.png"/><Relationship Id="rId21" Type="http://schemas.openxmlformats.org/officeDocument/2006/relationships/image" Target="../media/image86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1.png"/><Relationship Id="rId20" Type="http://schemas.openxmlformats.org/officeDocument/2006/relationships/image" Target="../media/image8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24" Type="http://schemas.openxmlformats.org/officeDocument/2006/relationships/image" Target="../media/image89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23" Type="http://schemas.openxmlformats.org/officeDocument/2006/relationships/image" Target="../media/image88.png"/><Relationship Id="rId28" Type="http://schemas.openxmlformats.org/officeDocument/2006/relationships/image" Target="../media/image93.png"/><Relationship Id="rId10" Type="http://schemas.openxmlformats.org/officeDocument/2006/relationships/image" Target="../media/image75.png"/><Relationship Id="rId19" Type="http://schemas.openxmlformats.org/officeDocument/2006/relationships/image" Target="../media/image84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Relationship Id="rId22" Type="http://schemas.openxmlformats.org/officeDocument/2006/relationships/image" Target="../media/image87.png"/><Relationship Id="rId27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" Type="http://schemas.openxmlformats.org/officeDocument/2006/relationships/image" Target="../media/image69.png"/><Relationship Id="rId21" Type="http://schemas.openxmlformats.org/officeDocument/2006/relationships/image" Target="../media/image111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24" Type="http://schemas.openxmlformats.org/officeDocument/2006/relationships/image" Target="../media/image114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69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5" Type="http://schemas.microsoft.com/office/2007/relationships/hdphoto" Target="../media/hdphoto1.wdp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1.jpg"/><Relationship Id="rId4" Type="http://schemas.openxmlformats.org/officeDocument/2006/relationships/image" Target="../media/image13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823" y="865917"/>
            <a:ext cx="2980177" cy="4277583"/>
          </a:xfrm>
          <a:prstGeom prst="rect">
            <a:avLst/>
          </a:prstGeom>
          <a:scene3d>
            <a:camera prst="orthographicFront">
              <a:rot lat="0" lon="11099976" rev="0"/>
            </a:camera>
            <a:lightRig rig="threePt" dir="t"/>
          </a:scene3d>
        </p:spPr>
      </p:pic>
      <p:sp>
        <p:nvSpPr>
          <p:cNvPr id="10" name="Google Shape;633;p48"/>
          <p:cNvSpPr/>
          <p:nvPr/>
        </p:nvSpPr>
        <p:spPr>
          <a:xfrm rot="10800000">
            <a:off x="8110936" y="753855"/>
            <a:ext cx="1033063" cy="946903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CEC4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14385" y="1653348"/>
            <a:ext cx="4027547" cy="1219641"/>
          </a:xfrm>
        </p:spPr>
        <p:txBody>
          <a:bodyPr/>
          <a:lstStyle/>
          <a:p>
            <a:r>
              <a:rPr lang="ru-RU" dirty="0" smtClean="0"/>
              <a:t>Рабочий шаблон </a:t>
            </a:r>
            <a:br>
              <a:rPr lang="ru-RU" dirty="0" smtClean="0"/>
            </a:br>
            <a:r>
              <a:rPr lang="ru-RU" b="0" dirty="0" smtClean="0"/>
              <a:t>для</a:t>
            </a:r>
            <a:r>
              <a:rPr lang="ru-RU" dirty="0" smtClean="0"/>
              <a:t> </a:t>
            </a:r>
            <a:r>
              <a:rPr lang="ru-RU" b="0" dirty="0" smtClean="0"/>
              <a:t>презентации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2692" y="3143720"/>
            <a:ext cx="3801090" cy="1042483"/>
          </a:xfrm>
        </p:spPr>
        <p:txBody>
          <a:bodyPr/>
          <a:lstStyle/>
          <a:p>
            <a:pPr algn="l"/>
            <a:r>
              <a:rPr lang="ru-RU" sz="1200" dirty="0" smtClean="0"/>
              <a:t>       Разработчик – отдел научно-методического сопровождения образования КАУ ДПО «АИРО имени А.М. </a:t>
            </a:r>
            <a:r>
              <a:rPr lang="ru-RU" sz="1200" dirty="0" err="1" smtClean="0"/>
              <a:t>Топорова</a:t>
            </a:r>
            <a:r>
              <a:rPr lang="ru-RU" sz="1200" dirty="0" smtClean="0"/>
              <a:t>»</a:t>
            </a:r>
            <a:endParaRPr lang="ru-RU" sz="1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264108" y="155476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bg1"/>
                </a:solidFill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bg1"/>
                </a:solidFill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bg1"/>
              </a:solidFill>
              <a:cs typeface="Abhaya Libre" panose="02000503000000000000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227" y="753855"/>
            <a:ext cx="1346479" cy="75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842296" y="1997075"/>
            <a:ext cx="2150254" cy="2527300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quarter" idx="11"/>
          </p:nvPr>
        </p:nvPicPr>
        <p:blipFill>
          <a:blip r:embed="rId2"/>
          <a:stretch>
            <a:fillRect/>
          </a:stretch>
        </p:blipFill>
        <p:spPr>
          <a:xfrm>
            <a:off x="4421255" y="371697"/>
            <a:ext cx="2828789" cy="4060288"/>
          </a:xfrm>
          <a:prstGeom prst="rect">
            <a:avLst/>
          </a:prstGeom>
        </p:spPr>
      </p:pic>
      <p:sp>
        <p:nvSpPr>
          <p:cNvPr id="10" name="Google Shape;292;p32"/>
          <p:cNvSpPr/>
          <p:nvPr/>
        </p:nvSpPr>
        <p:spPr>
          <a:xfrm rot="5400000">
            <a:off x="2764545" y="3155675"/>
            <a:ext cx="2913300" cy="596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51685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42"/>
          <p:cNvSpPr txBox="1">
            <a:spLocks noGrp="1"/>
          </p:cNvSpPr>
          <p:nvPr>
            <p:ph type="title"/>
          </p:nvPr>
        </p:nvSpPr>
        <p:spPr>
          <a:xfrm>
            <a:off x="747150" y="3798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Заголовок слайда</a:t>
            </a:r>
            <a:endParaRPr dirty="0"/>
          </a:p>
        </p:txBody>
      </p:sp>
      <p:sp>
        <p:nvSpPr>
          <p:cNvPr id="479" name="Google Shape;479;p4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Текст слайда</a:t>
            </a:r>
          </a:p>
        </p:txBody>
      </p:sp>
      <p:pic>
        <p:nvPicPr>
          <p:cNvPr id="17" name="Объект 7"/>
          <p:cNvPicPr>
            <a:picLocks noGrp="1" noChangeAspect="1"/>
          </p:cNvPicPr>
          <p:nvPr>
            <p:ph type="pic" idx="3"/>
          </p:nvPr>
        </p:nvPicPr>
        <p:blipFill>
          <a:blip r:embed="rId3"/>
          <a:srcRect l="113" r="113"/>
          <a:stretch>
            <a:fillRect/>
          </a:stretch>
        </p:blipFill>
        <p:spPr>
          <a:xfrm>
            <a:off x="3170718" y="1183100"/>
            <a:ext cx="2379600" cy="3420900"/>
          </a:xfrm>
          <a:prstGeom prst="rect">
            <a:avLst/>
          </a:prstGeom>
        </p:spPr>
      </p:pic>
      <p:pic>
        <p:nvPicPr>
          <p:cNvPr id="16" name="Объект 7"/>
          <p:cNvPicPr>
            <a:picLocks noGrp="1" noChangeAspect="1"/>
          </p:cNvPicPr>
          <p:nvPr>
            <p:ph type="pic" idx="4"/>
          </p:nvPr>
        </p:nvPicPr>
        <p:blipFill>
          <a:blip r:embed="rId3"/>
          <a:srcRect l="79" r="7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63" y="1383632"/>
            <a:ext cx="1800192" cy="2115855"/>
          </a:xfrm>
          <a:prstGeom prst="rect">
            <a:avLst/>
          </a:prstGeom>
        </p:spPr>
      </p:pic>
      <p:grpSp>
        <p:nvGrpSpPr>
          <p:cNvPr id="484" name="Google Shape;484;p42"/>
          <p:cNvGrpSpPr/>
          <p:nvPr/>
        </p:nvGrpSpPr>
        <p:grpSpPr>
          <a:xfrm>
            <a:off x="7649675" y="4360700"/>
            <a:ext cx="1494300" cy="486600"/>
            <a:chOff x="7649675" y="4360700"/>
            <a:chExt cx="1494300" cy="486600"/>
          </a:xfrm>
        </p:grpSpPr>
        <p:sp>
          <p:nvSpPr>
            <p:cNvPr id="485" name="Google Shape;485;p42"/>
            <p:cNvSpPr/>
            <p:nvPr/>
          </p:nvSpPr>
          <p:spPr>
            <a:xfrm>
              <a:off x="7649675" y="4360700"/>
              <a:ext cx="1494300" cy="486600"/>
            </a:xfrm>
            <a:prstGeom prst="roundRect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486" name="Google Shape;486;p42"/>
            <p:cNvCxnSpPr>
              <a:stCxn id="485" idx="3"/>
              <a:endCxn id="485" idx="1"/>
            </p:cNvCxnSpPr>
            <p:nvPr/>
          </p:nvCxnSpPr>
          <p:spPr>
            <a:xfrm rot="10800000">
              <a:off x="7649675" y="4604000"/>
              <a:ext cx="149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3" name="Google Shape;483;p42"/>
          <p:cNvSpPr/>
          <p:nvPr/>
        </p:nvSpPr>
        <p:spPr>
          <a:xfrm>
            <a:off x="0" y="95250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2"/>
          </p:nvPr>
        </p:nvSpPr>
        <p:spPr>
          <a:xfrm>
            <a:off x="80718" y="116456"/>
            <a:ext cx="8867273" cy="4896853"/>
          </a:xfrm>
        </p:spPr>
      </p:sp>
      <p:sp>
        <p:nvSpPr>
          <p:cNvPr id="419" name="Google Shape;419;p38"/>
          <p:cNvSpPr/>
          <p:nvPr/>
        </p:nvSpPr>
        <p:spPr>
          <a:xfrm rot="10800000">
            <a:off x="2" y="2982"/>
            <a:ext cx="5307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8"/>
          <p:cNvSpPr/>
          <p:nvPr/>
        </p:nvSpPr>
        <p:spPr>
          <a:xfrm flipH="1">
            <a:off x="8102300" y="4101906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8"/>
          <p:cNvSpPr/>
          <p:nvPr/>
        </p:nvSpPr>
        <p:spPr>
          <a:xfrm rot="10800000">
            <a:off x="0" y="4764302"/>
            <a:ext cx="2913300" cy="3792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8"/>
          <p:cNvSpPr/>
          <p:nvPr/>
        </p:nvSpPr>
        <p:spPr>
          <a:xfrm>
            <a:off x="8606669" y="2723800"/>
            <a:ext cx="366600" cy="16395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3" name="Google Shape;423;p38"/>
          <p:cNvCxnSpPr/>
          <p:nvPr/>
        </p:nvCxnSpPr>
        <p:spPr>
          <a:xfrm rot="10800000">
            <a:off x="265356" y="-278915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4" name="Google Shape;424;p38"/>
          <p:cNvCxnSpPr/>
          <p:nvPr/>
        </p:nvCxnSpPr>
        <p:spPr>
          <a:xfrm>
            <a:off x="8789969" y="2723800"/>
            <a:ext cx="0" cy="2494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30"/>
            <a:ext cx="9145436" cy="5145832"/>
          </a:xfrm>
          <a:prstGeom prst="rect">
            <a:avLst/>
          </a:prstGeom>
        </p:spPr>
      </p:pic>
      <p:sp>
        <p:nvSpPr>
          <p:cNvPr id="418" name="Google Shape;418;p38"/>
          <p:cNvSpPr txBox="1">
            <a:spLocks noGrp="1"/>
          </p:cNvSpPr>
          <p:nvPr>
            <p:ph type="title"/>
          </p:nvPr>
        </p:nvSpPr>
        <p:spPr>
          <a:xfrm>
            <a:off x="5329852" y="307345"/>
            <a:ext cx="3378900" cy="5306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solidFill>
                  <a:srgbClr val="12716B"/>
                </a:solidFill>
              </a:rPr>
              <a:t>Заголовок слайда</a:t>
            </a:r>
            <a:r>
              <a:rPr lang="en-US" dirty="0" smtClean="0">
                <a:solidFill>
                  <a:srgbClr val="12716B"/>
                </a:solidFill>
              </a:rPr>
              <a:t/>
            </a:r>
            <a:br>
              <a:rPr lang="en-US" dirty="0" smtClean="0">
                <a:solidFill>
                  <a:srgbClr val="12716B"/>
                </a:solidFill>
              </a:rPr>
            </a:br>
            <a:endParaRPr dirty="0">
              <a:solidFill>
                <a:srgbClr val="12716B"/>
              </a:solidFill>
            </a:endParaRPr>
          </a:p>
        </p:txBody>
      </p:sp>
      <p:sp>
        <p:nvSpPr>
          <p:cNvPr id="13" name="Google Shape;418;p38"/>
          <p:cNvSpPr txBox="1">
            <a:spLocks/>
          </p:cNvSpPr>
          <p:nvPr/>
        </p:nvSpPr>
        <p:spPr>
          <a:xfrm>
            <a:off x="5898279" y="1295310"/>
            <a:ext cx="2456205" cy="1531652"/>
          </a:xfrm>
          <a:prstGeom prst="rect">
            <a:avLst/>
          </a:prstGeom>
          <a:solidFill>
            <a:schemeClr val="lt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2400" kern="120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pPr algn="l">
              <a:buFontTx/>
            </a:pPr>
            <a:r>
              <a:rPr lang="ru-RU" sz="1800" dirty="0" smtClean="0">
                <a:solidFill>
                  <a:schemeClr val="accent1"/>
                </a:solidFill>
              </a:rPr>
              <a:t>Текст слайда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 smtClean="0">
                <a:solidFill>
                  <a:srgbClr val="12716B"/>
                </a:solidFill>
              </a:rPr>
              <a:t/>
            </a:r>
            <a:br>
              <a:rPr lang="ru-RU" dirty="0" smtClean="0">
                <a:solidFill>
                  <a:srgbClr val="12716B"/>
                </a:solidFill>
              </a:rPr>
            </a:br>
            <a:endParaRPr lang="ru-RU" dirty="0">
              <a:solidFill>
                <a:srgbClr val="12716B"/>
              </a:solidFill>
            </a:endParaRPr>
          </a:p>
        </p:txBody>
      </p:sp>
      <p:sp>
        <p:nvSpPr>
          <p:cNvPr id="12" name="Google Shape;633;p48"/>
          <p:cNvSpPr/>
          <p:nvPr/>
        </p:nvSpPr>
        <p:spPr>
          <a:xfrm rot="5400000">
            <a:off x="792325" y="3132983"/>
            <a:ext cx="669169" cy="225382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Группа 13"/>
          <p:cNvGrpSpPr/>
          <p:nvPr/>
        </p:nvGrpSpPr>
        <p:grpSpPr>
          <a:xfrm rot="16200000">
            <a:off x="7099810" y="3101133"/>
            <a:ext cx="1770858" cy="2317523"/>
            <a:chOff x="6351037" y="1504742"/>
            <a:chExt cx="1770858" cy="1579931"/>
          </a:xfrm>
        </p:grpSpPr>
        <p:sp>
          <p:nvSpPr>
            <p:cNvPr id="15" name="Google Shape;635;p48"/>
            <p:cNvSpPr/>
            <p:nvPr/>
          </p:nvSpPr>
          <p:spPr>
            <a:xfrm>
              <a:off x="6351037" y="1504742"/>
              <a:ext cx="1770858" cy="1579931"/>
            </a:xfrm>
            <a:prstGeom prst="round1Rect">
              <a:avLst>
                <a:gd name="adj" fmla="val 43426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736702" y="1511396"/>
              <a:ext cx="12442" cy="156313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Google Shape;635;p48"/>
          <p:cNvSpPr/>
          <p:nvPr/>
        </p:nvSpPr>
        <p:spPr>
          <a:xfrm rot="10800000">
            <a:off x="-2" y="-13738"/>
            <a:ext cx="1232062" cy="1309047"/>
          </a:xfrm>
          <a:prstGeom prst="round2SameRect">
            <a:avLst>
              <a:gd name="adj1" fmla="val 4899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452;p41"/>
          <p:cNvSpPr/>
          <p:nvPr/>
        </p:nvSpPr>
        <p:spPr>
          <a:xfrm>
            <a:off x="5199622" y="1501757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9" name="Google Shape;452;p41"/>
          <p:cNvSpPr/>
          <p:nvPr/>
        </p:nvSpPr>
        <p:spPr>
          <a:xfrm>
            <a:off x="7139132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8" name="Google Shape;452;p41"/>
          <p:cNvSpPr/>
          <p:nvPr/>
        </p:nvSpPr>
        <p:spPr>
          <a:xfrm>
            <a:off x="3271610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27" name="Google Shape;452;p41"/>
          <p:cNvSpPr/>
          <p:nvPr/>
        </p:nvSpPr>
        <p:spPr>
          <a:xfrm>
            <a:off x="1382132" y="1495624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0" name="Google Shape;450;p4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Заголовок слайда</a:t>
            </a:r>
            <a:endParaRPr dirty="0"/>
          </a:p>
        </p:txBody>
      </p:sp>
      <p:sp>
        <p:nvSpPr>
          <p:cNvPr id="451" name="Google Shape;451;p41"/>
          <p:cNvSpPr txBox="1">
            <a:spLocks noGrp="1"/>
          </p:cNvSpPr>
          <p:nvPr>
            <p:ph type="subTitle" idx="4294967295"/>
          </p:nvPr>
        </p:nvSpPr>
        <p:spPr>
          <a:xfrm>
            <a:off x="788475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2" name="Google Shape;452;p41"/>
          <p:cNvSpPr/>
          <p:nvPr/>
        </p:nvSpPr>
        <p:spPr>
          <a:xfrm>
            <a:off x="1323038" y="1540038"/>
            <a:ext cx="740700" cy="530400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01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3" name="Google Shape;453;p41"/>
          <p:cNvSpPr txBox="1">
            <a:spLocks noGrp="1"/>
          </p:cNvSpPr>
          <p:nvPr>
            <p:ph type="subTitle" idx="4294967295"/>
          </p:nvPr>
        </p:nvSpPr>
        <p:spPr>
          <a:xfrm>
            <a:off x="2707500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4" name="Google Shape;454;p41"/>
          <p:cNvSpPr/>
          <p:nvPr/>
        </p:nvSpPr>
        <p:spPr>
          <a:xfrm>
            <a:off x="3242063" y="1540038"/>
            <a:ext cx="740700" cy="530400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02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5" name="Google Shape;455;p41"/>
          <p:cNvSpPr txBox="1">
            <a:spLocks noGrp="1"/>
          </p:cNvSpPr>
          <p:nvPr>
            <p:ph type="subTitle" idx="4294967295"/>
          </p:nvPr>
        </p:nvSpPr>
        <p:spPr>
          <a:xfrm>
            <a:off x="4626525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6" name="Google Shape;456;p41"/>
          <p:cNvSpPr/>
          <p:nvPr/>
        </p:nvSpPr>
        <p:spPr>
          <a:xfrm>
            <a:off x="5161088" y="1540038"/>
            <a:ext cx="740700" cy="530400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03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7" name="Google Shape;457;p41"/>
          <p:cNvSpPr txBox="1">
            <a:spLocks noGrp="1"/>
          </p:cNvSpPr>
          <p:nvPr>
            <p:ph type="subTitle" idx="4294967295"/>
          </p:nvPr>
        </p:nvSpPr>
        <p:spPr>
          <a:xfrm>
            <a:off x="6545550" y="2114852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8" name="Google Shape;458;p41"/>
          <p:cNvSpPr/>
          <p:nvPr/>
        </p:nvSpPr>
        <p:spPr>
          <a:xfrm>
            <a:off x="7080113" y="1540038"/>
            <a:ext cx="740700" cy="530400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04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9" name="Google Shape;459;p41"/>
          <p:cNvSpPr txBox="1">
            <a:spLocks noGrp="1"/>
          </p:cNvSpPr>
          <p:nvPr>
            <p:ph type="subTitle" idx="4294967295"/>
          </p:nvPr>
        </p:nvSpPr>
        <p:spPr>
          <a:xfrm>
            <a:off x="788475" y="4009827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0" name="Google Shape;460;p41"/>
          <p:cNvSpPr/>
          <p:nvPr/>
        </p:nvSpPr>
        <p:spPr>
          <a:xfrm>
            <a:off x="1449353" y="3436361"/>
            <a:ext cx="740700" cy="5304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05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1" name="Google Shape;461;p41"/>
          <p:cNvSpPr txBox="1">
            <a:spLocks noGrp="1"/>
          </p:cNvSpPr>
          <p:nvPr>
            <p:ph type="subTitle" idx="4294967295"/>
          </p:nvPr>
        </p:nvSpPr>
        <p:spPr>
          <a:xfrm>
            <a:off x="2707500" y="4009827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2" name="Google Shape;462;p41"/>
          <p:cNvSpPr/>
          <p:nvPr/>
        </p:nvSpPr>
        <p:spPr>
          <a:xfrm>
            <a:off x="3345095" y="3435013"/>
            <a:ext cx="740700" cy="5304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06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3" name="Google Shape;463;p41"/>
          <p:cNvSpPr txBox="1">
            <a:spLocks noGrp="1"/>
          </p:cNvSpPr>
          <p:nvPr>
            <p:ph type="subTitle" idx="4294967295"/>
          </p:nvPr>
        </p:nvSpPr>
        <p:spPr>
          <a:xfrm>
            <a:off x="4626525" y="4009827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4" name="Google Shape;464;p41"/>
          <p:cNvSpPr/>
          <p:nvPr/>
        </p:nvSpPr>
        <p:spPr>
          <a:xfrm>
            <a:off x="5257888" y="3435013"/>
            <a:ext cx="740700" cy="5304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07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5" name="Google Shape;465;p41"/>
          <p:cNvSpPr txBox="1">
            <a:spLocks noGrp="1"/>
          </p:cNvSpPr>
          <p:nvPr>
            <p:ph type="subTitle" idx="4294967295"/>
          </p:nvPr>
        </p:nvSpPr>
        <p:spPr>
          <a:xfrm>
            <a:off x="6545550" y="4009827"/>
            <a:ext cx="18099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accent1">
                    <a:lumMod val="50000"/>
                  </a:schemeClr>
                </a:solidFill>
              </a:rPr>
              <a:t>текст</a:t>
            </a:r>
            <a:endParaRPr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66" name="Google Shape;466;p41"/>
          <p:cNvSpPr/>
          <p:nvPr/>
        </p:nvSpPr>
        <p:spPr>
          <a:xfrm>
            <a:off x="7206353" y="3435013"/>
            <a:ext cx="740700" cy="5304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08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cxnSp>
        <p:nvCxnSpPr>
          <p:cNvPr id="467" name="Google Shape;467;p41"/>
          <p:cNvCxnSpPr/>
          <p:nvPr/>
        </p:nvCxnSpPr>
        <p:spPr>
          <a:xfrm>
            <a:off x="2063738" y="1805238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8" name="Google Shape;468;p41"/>
          <p:cNvCxnSpPr/>
          <p:nvPr/>
        </p:nvCxnSpPr>
        <p:spPr>
          <a:xfrm>
            <a:off x="3982763" y="1805238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69" name="Google Shape;469;p41"/>
          <p:cNvCxnSpPr/>
          <p:nvPr/>
        </p:nvCxnSpPr>
        <p:spPr>
          <a:xfrm>
            <a:off x="5901788" y="1805238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0" name="Google Shape;470;p41"/>
          <p:cNvCxnSpPr/>
          <p:nvPr/>
        </p:nvCxnSpPr>
        <p:spPr>
          <a:xfrm>
            <a:off x="2063663" y="3700213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1" name="Google Shape;471;p41"/>
          <p:cNvCxnSpPr/>
          <p:nvPr/>
        </p:nvCxnSpPr>
        <p:spPr>
          <a:xfrm>
            <a:off x="3982763" y="3700213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2" name="Google Shape;472;p41"/>
          <p:cNvCxnSpPr/>
          <p:nvPr/>
        </p:nvCxnSpPr>
        <p:spPr>
          <a:xfrm>
            <a:off x="5901788" y="3700213"/>
            <a:ext cx="11784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73" name="Google Shape;473;p41"/>
          <p:cNvCxnSpPr/>
          <p:nvPr/>
        </p:nvCxnSpPr>
        <p:spPr>
          <a:xfrm flipH="1">
            <a:off x="1323112" y="1805238"/>
            <a:ext cx="6497700" cy="1895100"/>
          </a:xfrm>
          <a:prstGeom prst="bentConnector5">
            <a:avLst>
              <a:gd name="adj1" fmla="val -9254"/>
              <a:gd name="adj2" fmla="val 54967"/>
              <a:gd name="adj3" fmla="val 109253"/>
            </a:avLst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" name="Google Shape;460;p41"/>
          <p:cNvSpPr/>
          <p:nvPr/>
        </p:nvSpPr>
        <p:spPr>
          <a:xfrm>
            <a:off x="1382132" y="3477771"/>
            <a:ext cx="740700" cy="5304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05</a:t>
            </a:r>
            <a:endParaRPr sz="2400" b="1" dirty="0">
              <a:solidFill>
                <a:schemeClr val="accen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32" name="Google Shape;460;p41"/>
          <p:cNvSpPr/>
          <p:nvPr/>
        </p:nvSpPr>
        <p:spPr>
          <a:xfrm>
            <a:off x="3277874" y="3477771"/>
            <a:ext cx="740700" cy="5304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</a:t>
            </a:r>
            <a:r>
              <a:rPr lang="ru-RU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6</a:t>
            </a:r>
            <a:endParaRPr sz="2400" b="1" dirty="0">
              <a:solidFill>
                <a:schemeClr val="accen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33" name="Google Shape;460;p41"/>
          <p:cNvSpPr/>
          <p:nvPr/>
        </p:nvSpPr>
        <p:spPr>
          <a:xfrm>
            <a:off x="5199622" y="3477771"/>
            <a:ext cx="740700" cy="5304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</a:t>
            </a:r>
            <a:r>
              <a:rPr lang="ru-RU" sz="2400" b="1" dirty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7</a:t>
            </a:r>
            <a:endParaRPr sz="2400" b="1" dirty="0">
              <a:solidFill>
                <a:schemeClr val="accen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34" name="Google Shape;460;p41"/>
          <p:cNvSpPr/>
          <p:nvPr/>
        </p:nvSpPr>
        <p:spPr>
          <a:xfrm>
            <a:off x="7139132" y="3473975"/>
            <a:ext cx="740700" cy="5304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</a:t>
            </a:r>
            <a:r>
              <a:rPr lang="ru-RU" sz="2400" b="1" dirty="0" smtClean="0">
                <a:solidFill>
                  <a:schemeClr val="accen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8</a:t>
            </a:r>
            <a:endParaRPr sz="2400" b="1" dirty="0">
              <a:solidFill>
                <a:schemeClr val="accen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44"/>
          <p:cNvSpPr txBox="1">
            <a:spLocks noGrp="1"/>
          </p:cNvSpPr>
          <p:nvPr>
            <p:ph type="title"/>
          </p:nvPr>
        </p:nvSpPr>
        <p:spPr>
          <a:xfrm>
            <a:off x="2442891" y="366850"/>
            <a:ext cx="369321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Заголовок слайда</a:t>
            </a:r>
            <a:endParaRPr dirty="0"/>
          </a:p>
        </p:txBody>
      </p:sp>
      <p:sp>
        <p:nvSpPr>
          <p:cNvPr id="514" name="Google Shape;514;p44"/>
          <p:cNvSpPr txBox="1">
            <a:spLocks noGrp="1"/>
          </p:cNvSpPr>
          <p:nvPr>
            <p:ph type="subTitle" idx="1"/>
          </p:nvPr>
        </p:nvSpPr>
        <p:spPr>
          <a:xfrm>
            <a:off x="2664288" y="13377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«Цитата»</a:t>
            </a:r>
            <a:endParaRPr sz="1800" dirty="0"/>
          </a:p>
        </p:txBody>
      </p:sp>
      <p:sp>
        <p:nvSpPr>
          <p:cNvPr id="515" name="Google Shape;515;p44"/>
          <p:cNvSpPr txBox="1">
            <a:spLocks noGrp="1"/>
          </p:cNvSpPr>
          <p:nvPr>
            <p:ph type="subTitle" idx="2"/>
          </p:nvPr>
        </p:nvSpPr>
        <p:spPr>
          <a:xfrm>
            <a:off x="2664288" y="18669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—</a:t>
            </a:r>
            <a:r>
              <a:rPr lang="ru-RU" dirty="0" smtClean="0"/>
              <a:t>автор</a:t>
            </a:r>
            <a:endParaRPr dirty="0"/>
          </a:p>
        </p:txBody>
      </p:sp>
      <p:sp>
        <p:nvSpPr>
          <p:cNvPr id="516" name="Google Shape;516;p44"/>
          <p:cNvSpPr txBox="1">
            <a:spLocks noGrp="1"/>
          </p:cNvSpPr>
          <p:nvPr>
            <p:ph type="subTitle" idx="3"/>
          </p:nvPr>
        </p:nvSpPr>
        <p:spPr>
          <a:xfrm>
            <a:off x="2664288" y="246272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«Цитата»</a:t>
            </a:r>
            <a:endParaRPr sz="1800" dirty="0"/>
          </a:p>
        </p:txBody>
      </p:sp>
      <p:sp>
        <p:nvSpPr>
          <p:cNvPr id="517" name="Google Shape;517;p44"/>
          <p:cNvSpPr txBox="1">
            <a:spLocks noGrp="1"/>
          </p:cNvSpPr>
          <p:nvPr>
            <p:ph type="subTitle" idx="4"/>
          </p:nvPr>
        </p:nvSpPr>
        <p:spPr>
          <a:xfrm>
            <a:off x="2664288" y="299192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—</a:t>
            </a:r>
            <a:r>
              <a:rPr lang="ru-RU" dirty="0" smtClean="0"/>
              <a:t>автор</a:t>
            </a:r>
            <a:endParaRPr dirty="0"/>
          </a:p>
        </p:txBody>
      </p:sp>
      <p:sp>
        <p:nvSpPr>
          <p:cNvPr id="518" name="Google Shape;518;p44"/>
          <p:cNvSpPr txBox="1">
            <a:spLocks noGrp="1"/>
          </p:cNvSpPr>
          <p:nvPr>
            <p:ph type="subTitle" idx="5"/>
          </p:nvPr>
        </p:nvSpPr>
        <p:spPr>
          <a:xfrm>
            <a:off x="2664288" y="3587675"/>
            <a:ext cx="49029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«Цитата»</a:t>
            </a:r>
            <a:endParaRPr sz="1800" dirty="0"/>
          </a:p>
        </p:txBody>
      </p:sp>
      <p:sp>
        <p:nvSpPr>
          <p:cNvPr id="519" name="Google Shape;519;p44"/>
          <p:cNvSpPr txBox="1">
            <a:spLocks noGrp="1"/>
          </p:cNvSpPr>
          <p:nvPr>
            <p:ph type="subTitle" idx="6"/>
          </p:nvPr>
        </p:nvSpPr>
        <p:spPr>
          <a:xfrm>
            <a:off x="2664288" y="4116875"/>
            <a:ext cx="4902900" cy="37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—</a:t>
            </a:r>
            <a:r>
              <a:rPr lang="ru-RU" dirty="0" smtClean="0"/>
              <a:t>автор</a:t>
            </a:r>
            <a:endParaRPr dirty="0"/>
          </a:p>
        </p:txBody>
      </p:sp>
      <p:pic>
        <p:nvPicPr>
          <p:cNvPr id="12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13" y="1347493"/>
            <a:ext cx="734517" cy="863314"/>
          </a:xfrm>
          <a:prstGeom prst="rect">
            <a:avLst/>
          </a:prstGeom>
        </p:spPr>
      </p:pic>
      <p:pic>
        <p:nvPicPr>
          <p:cNvPr id="13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813" y="2500611"/>
            <a:ext cx="734517" cy="863314"/>
          </a:xfrm>
          <a:prstGeom prst="rect">
            <a:avLst/>
          </a:prstGeom>
        </p:spPr>
      </p:pic>
      <p:pic>
        <p:nvPicPr>
          <p:cNvPr id="14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9737" y="3625561"/>
            <a:ext cx="734517" cy="86331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3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Заголовок слайда</a:t>
            </a:r>
            <a:endParaRPr dirty="0"/>
          </a:p>
        </p:txBody>
      </p:sp>
      <p:sp>
        <p:nvSpPr>
          <p:cNvPr id="493" name="Google Shape;493;p43"/>
          <p:cNvSpPr txBox="1"/>
          <p:nvPr/>
        </p:nvSpPr>
        <p:spPr>
          <a:xfrm>
            <a:off x="877725" y="2849604"/>
            <a:ext cx="15252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 </a:t>
            </a:r>
            <a:endParaRPr sz="1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877725" y="2580904"/>
            <a:ext cx="1793286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Подзаголовок</a:t>
            </a:r>
            <a:endParaRPr sz="1800" b="1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95" name="Google Shape;495;p43"/>
          <p:cNvSpPr txBox="1"/>
          <p:nvPr/>
        </p:nvSpPr>
        <p:spPr>
          <a:xfrm>
            <a:off x="877725" y="3584401"/>
            <a:ext cx="1987800" cy="8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6" name="Google Shape;496;p43"/>
          <p:cNvSpPr txBox="1"/>
          <p:nvPr/>
        </p:nvSpPr>
        <p:spPr>
          <a:xfrm>
            <a:off x="877725" y="3315689"/>
            <a:ext cx="19878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Подзаголовок</a:t>
            </a:r>
            <a:endParaRPr sz="1800" b="1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497" name="Google Shape;497;p43"/>
          <p:cNvSpPr txBox="1"/>
          <p:nvPr/>
        </p:nvSpPr>
        <p:spPr>
          <a:xfrm>
            <a:off x="2052735" y="1359629"/>
            <a:ext cx="400422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«Чтим традиции,</a:t>
            </a:r>
            <a:br>
              <a:rPr lang="ru-RU" sz="2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</a:br>
            <a:r>
              <a:rPr lang="ru-RU" sz="2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внедряем инновации»</a:t>
            </a:r>
            <a:endParaRPr sz="2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8" name="Google Shape;498;p43"/>
          <p:cNvSpPr txBox="1"/>
          <p:nvPr/>
        </p:nvSpPr>
        <p:spPr>
          <a:xfrm>
            <a:off x="3019475" y="2849600"/>
            <a:ext cx="2946900" cy="15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 </a:t>
            </a:r>
            <a:endParaRPr sz="1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</a:t>
            </a: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</a:t>
            </a:r>
          </a:p>
          <a:p>
            <a:pPr marL="3429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</a:pPr>
            <a:endParaRPr sz="12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499" name="Google Shape;499;p43"/>
          <p:cNvSpPr txBox="1"/>
          <p:nvPr/>
        </p:nvSpPr>
        <p:spPr>
          <a:xfrm>
            <a:off x="3019475" y="2580904"/>
            <a:ext cx="2946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Подзаголовок</a:t>
            </a:r>
            <a:endParaRPr sz="1800" b="1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00" name="Google Shape;500;p43"/>
          <p:cNvSpPr txBox="1"/>
          <p:nvPr/>
        </p:nvSpPr>
        <p:spPr>
          <a:xfrm>
            <a:off x="6120325" y="3398807"/>
            <a:ext cx="2145900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01" name="Google Shape;501;p43"/>
          <p:cNvSpPr txBox="1"/>
          <p:nvPr/>
        </p:nvSpPr>
        <p:spPr>
          <a:xfrm>
            <a:off x="6120325" y="3130107"/>
            <a:ext cx="2145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Подзаголовок</a:t>
            </a:r>
            <a:endParaRPr sz="1800" b="1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02" name="Google Shape;502;p43"/>
          <p:cNvSpPr txBox="1"/>
          <p:nvPr/>
        </p:nvSpPr>
        <p:spPr>
          <a:xfrm>
            <a:off x="6703275" y="1746929"/>
            <a:ext cx="15630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 </a:t>
            </a:r>
            <a:endParaRPr sz="1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03" name="Google Shape;503;p43"/>
          <p:cNvSpPr txBox="1"/>
          <p:nvPr/>
        </p:nvSpPr>
        <p:spPr>
          <a:xfrm>
            <a:off x="6120325" y="1359632"/>
            <a:ext cx="21459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rPr>
              <a:t>Подзаголовок</a:t>
            </a:r>
            <a:endParaRPr sz="1800" b="1" dirty="0">
              <a:solidFill>
                <a:schemeClr val="accen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04" name="Google Shape;504;p43"/>
          <p:cNvSpPr/>
          <p:nvPr/>
        </p:nvSpPr>
        <p:spPr>
          <a:xfrm>
            <a:off x="6120315" y="1731616"/>
            <a:ext cx="519600" cy="3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rPr>
              <a:t>01</a:t>
            </a:r>
            <a:endParaRPr sz="2000" b="1">
              <a:solidFill>
                <a:schemeClr val="l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05" name="Google Shape;505;p43"/>
          <p:cNvSpPr txBox="1"/>
          <p:nvPr/>
        </p:nvSpPr>
        <p:spPr>
          <a:xfrm>
            <a:off x="6703275" y="2204129"/>
            <a:ext cx="15630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 </a:t>
            </a:r>
            <a:endParaRPr sz="1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06" name="Google Shape;506;p43"/>
          <p:cNvSpPr/>
          <p:nvPr/>
        </p:nvSpPr>
        <p:spPr>
          <a:xfrm>
            <a:off x="6120315" y="2188816"/>
            <a:ext cx="519600" cy="3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rPr>
              <a:t>02</a:t>
            </a:r>
            <a:endParaRPr sz="2000" b="1">
              <a:solidFill>
                <a:schemeClr val="l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sp>
        <p:nvSpPr>
          <p:cNvPr id="507" name="Google Shape;507;p43"/>
          <p:cNvSpPr txBox="1"/>
          <p:nvPr/>
        </p:nvSpPr>
        <p:spPr>
          <a:xfrm>
            <a:off x="6703275" y="2661329"/>
            <a:ext cx="15630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rPr>
              <a:t>Текст </a:t>
            </a:r>
            <a:endParaRPr sz="1800" dirty="0">
              <a:solidFill>
                <a:schemeClr val="dk1"/>
              </a:solidFill>
              <a:latin typeface="Jost"/>
              <a:ea typeface="Jost"/>
              <a:cs typeface="Jost"/>
              <a:sym typeface="Jost"/>
            </a:endParaRPr>
          </a:p>
        </p:txBody>
      </p:sp>
      <p:sp>
        <p:nvSpPr>
          <p:cNvPr id="508" name="Google Shape;508;p43"/>
          <p:cNvSpPr/>
          <p:nvPr/>
        </p:nvSpPr>
        <p:spPr>
          <a:xfrm>
            <a:off x="6120315" y="2646016"/>
            <a:ext cx="519600" cy="37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rPr>
              <a:t>03</a:t>
            </a:r>
            <a:endParaRPr sz="2000" b="1">
              <a:solidFill>
                <a:schemeClr val="lt1"/>
              </a:solidFill>
              <a:latin typeface="Abhaya Libre"/>
              <a:ea typeface="Abhaya Libre"/>
              <a:cs typeface="Abhaya Libre"/>
              <a:sym typeface="Abhaya Libre"/>
            </a:endParaRPr>
          </a:p>
        </p:txBody>
      </p:sp>
      <p:pic>
        <p:nvPicPr>
          <p:cNvPr id="20" name="Объект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80" y="1359629"/>
            <a:ext cx="910960" cy="1070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47"/>
          <p:cNvSpPr/>
          <p:nvPr/>
        </p:nvSpPr>
        <p:spPr>
          <a:xfrm>
            <a:off x="0" y="2899000"/>
            <a:ext cx="2283532" cy="23151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47"/>
          <p:cNvSpPr txBox="1">
            <a:spLocks noGrp="1"/>
          </p:cNvSpPr>
          <p:nvPr>
            <p:ph type="ctrTitle" idx="4294967295"/>
          </p:nvPr>
        </p:nvSpPr>
        <p:spPr>
          <a:xfrm>
            <a:off x="4847248" y="1163846"/>
            <a:ext cx="2030767" cy="75596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Спасибо</a:t>
            </a:r>
            <a:endParaRPr dirty="0"/>
          </a:p>
        </p:txBody>
      </p:sp>
      <p:sp>
        <p:nvSpPr>
          <p:cNvPr id="602" name="Google Shape;602;p47"/>
          <p:cNvSpPr txBox="1">
            <a:spLocks noGrp="1"/>
          </p:cNvSpPr>
          <p:nvPr>
            <p:ph type="subTitle" idx="4294967295"/>
          </p:nvPr>
        </p:nvSpPr>
        <p:spPr>
          <a:xfrm>
            <a:off x="4847248" y="2203428"/>
            <a:ext cx="2466239" cy="10223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 smtClean="0"/>
              <a:t>Остались вопросы?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ru-RU" sz="1800" dirty="0" smtClean="0"/>
              <a:t>телефон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 smtClean="0"/>
              <a:t>контакты</a:t>
            </a:r>
            <a:endParaRPr sz="1800" dirty="0"/>
          </a:p>
        </p:txBody>
      </p:sp>
      <p:grpSp>
        <p:nvGrpSpPr>
          <p:cNvPr id="611" name="Google Shape;611;p47"/>
          <p:cNvGrpSpPr/>
          <p:nvPr/>
        </p:nvGrpSpPr>
        <p:grpSpPr>
          <a:xfrm>
            <a:off x="4948463" y="2876287"/>
            <a:ext cx="227164" cy="249837"/>
            <a:chOff x="1462169" y="1793977"/>
            <a:chExt cx="233156" cy="256427"/>
          </a:xfrm>
        </p:grpSpPr>
        <p:sp>
          <p:nvSpPr>
            <p:cNvPr id="612" name="Google Shape;612;p47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4" name="Google Shape;624;p47"/>
          <p:cNvSpPr/>
          <p:nvPr/>
        </p:nvSpPr>
        <p:spPr>
          <a:xfrm>
            <a:off x="7790125" y="2230200"/>
            <a:ext cx="1357200" cy="29133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6" name="Google Shape;626;p47"/>
          <p:cNvSpPr/>
          <p:nvPr/>
        </p:nvSpPr>
        <p:spPr>
          <a:xfrm>
            <a:off x="6652150" y="4403350"/>
            <a:ext cx="1494300" cy="4866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8" name="Google Shape;423;p38"/>
          <p:cNvCxnSpPr/>
          <p:nvPr/>
        </p:nvCxnSpPr>
        <p:spPr>
          <a:xfrm flipV="1">
            <a:off x="8759651" y="-132347"/>
            <a:ext cx="23402" cy="5448148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" name="Google Shape;423;p38"/>
          <p:cNvCxnSpPr/>
          <p:nvPr/>
        </p:nvCxnSpPr>
        <p:spPr>
          <a:xfrm flipV="1">
            <a:off x="0" y="4691917"/>
            <a:ext cx="9144000" cy="36095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848" y="1058653"/>
            <a:ext cx="3094306" cy="3147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125" y="719895"/>
            <a:ext cx="1024217" cy="102421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9"/>
          <p:cNvSpPr txBox="1">
            <a:spLocks noGrp="1"/>
          </p:cNvSpPr>
          <p:nvPr>
            <p:ph type="title"/>
          </p:nvPr>
        </p:nvSpPr>
        <p:spPr>
          <a:xfrm>
            <a:off x="0" y="358775"/>
            <a:ext cx="914400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 smtClean="0">
                <a:solidFill>
                  <a:srgbClr val="12716B"/>
                </a:solidFill>
              </a:rPr>
              <a:t>Палитра презентации</a:t>
            </a:r>
            <a:endParaRPr sz="3200" dirty="0">
              <a:solidFill>
                <a:srgbClr val="12716B"/>
              </a:solidFill>
            </a:endParaRPr>
          </a:p>
        </p:txBody>
      </p:sp>
      <p:sp>
        <p:nvSpPr>
          <p:cNvPr id="433" name="Google Shape;433;p39"/>
          <p:cNvSpPr/>
          <p:nvPr/>
        </p:nvSpPr>
        <p:spPr>
          <a:xfrm>
            <a:off x="1961147" y="1771455"/>
            <a:ext cx="1439079" cy="930625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# 3d716c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3" name="Google Shape;433;p39"/>
          <p:cNvSpPr/>
          <p:nvPr/>
        </p:nvSpPr>
        <p:spPr>
          <a:xfrm>
            <a:off x="5808893" y="3112590"/>
            <a:ext cx="1439079" cy="930625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  # cec4ba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4" name="Google Shape;433;p39"/>
          <p:cNvSpPr/>
          <p:nvPr/>
        </p:nvSpPr>
        <p:spPr>
          <a:xfrm>
            <a:off x="3885020" y="3112591"/>
            <a:ext cx="1439079" cy="930625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  # </a:t>
            </a:r>
            <a:r>
              <a:rPr lang="ru-RU" dirty="0" smtClean="0">
                <a:solidFill>
                  <a:schemeClr val="accent6"/>
                </a:solidFill>
              </a:rPr>
              <a:t>796149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7" name="Google Shape;433;p39"/>
          <p:cNvSpPr/>
          <p:nvPr/>
        </p:nvSpPr>
        <p:spPr>
          <a:xfrm>
            <a:off x="1961146" y="3112591"/>
            <a:ext cx="1439079" cy="930625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# </a:t>
            </a:r>
            <a:r>
              <a:rPr lang="ru-RU" dirty="0" smtClean="0">
                <a:solidFill>
                  <a:schemeClr val="accent6"/>
                </a:solidFill>
              </a:rPr>
              <a:t>433528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8" name="Google Shape;433;p39"/>
          <p:cNvSpPr/>
          <p:nvPr/>
        </p:nvSpPr>
        <p:spPr>
          <a:xfrm>
            <a:off x="3885020" y="1740030"/>
            <a:ext cx="1439079" cy="930625"/>
          </a:xfrm>
          <a:prstGeom prst="roundRect">
            <a:avLst/>
          </a:prstGeom>
          <a:solidFill>
            <a:srgbClr val="61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# 61948f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19" name="Google Shape;433;p39"/>
          <p:cNvSpPr/>
          <p:nvPr/>
        </p:nvSpPr>
        <p:spPr>
          <a:xfrm>
            <a:off x="5808893" y="1693462"/>
            <a:ext cx="1439079" cy="930625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dirty="0" smtClean="0">
                <a:solidFill>
                  <a:schemeClr val="accent6"/>
                </a:solidFill>
              </a:rPr>
              <a:t>     # 9cc0c0</a:t>
            </a:r>
            <a:endParaRPr dirty="0">
              <a:solidFill>
                <a:schemeClr val="accent6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458660" y="1275183"/>
            <a:ext cx="6226629" cy="3203510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1" t="11754" r="12283" b="14522"/>
          <a:stretch/>
        </p:blipFill>
        <p:spPr>
          <a:xfrm>
            <a:off x="2715207" y="1081806"/>
            <a:ext cx="1296828" cy="103490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10787" r="12280" b="14101"/>
          <a:stretch/>
        </p:blipFill>
        <p:spPr>
          <a:xfrm>
            <a:off x="1156072" y="1159138"/>
            <a:ext cx="1222783" cy="97926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32645" y="3211407"/>
            <a:ext cx="149986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+mj-lt"/>
                <a:hlinkClick r:id="rId5"/>
              </a:rPr>
              <a:t>Генератор QR кода </a:t>
            </a:r>
            <a:endParaRPr lang="ru-RU" sz="1000" dirty="0" smtClean="0">
              <a:latin typeface="+mj-lt"/>
              <a:hlinkClick r:id="rId5"/>
            </a:endParaRPr>
          </a:p>
          <a:p>
            <a:r>
              <a:rPr lang="ru-RU" sz="1000" dirty="0" smtClean="0">
                <a:latin typeface="+mj-lt"/>
                <a:hlinkClick r:id="rId5"/>
              </a:rPr>
              <a:t>– Бесплатный </a:t>
            </a:r>
            <a:r>
              <a:rPr lang="ru-RU" sz="1000" dirty="0">
                <a:latin typeface="+mj-lt"/>
                <a:hlinkClick r:id="rId5"/>
              </a:rPr>
              <a:t>онлайн </a:t>
            </a:r>
            <a:endParaRPr lang="ru-RU" sz="1000" dirty="0" smtClean="0">
              <a:latin typeface="+mj-lt"/>
              <a:hlinkClick r:id="rId5"/>
            </a:endParaRPr>
          </a:p>
          <a:p>
            <a:r>
              <a:rPr lang="ru-RU" sz="1000" dirty="0" smtClean="0">
                <a:latin typeface="+mj-lt"/>
                <a:hlinkClick r:id="rId5"/>
              </a:rPr>
              <a:t>генератор </a:t>
            </a:r>
            <a:r>
              <a:rPr lang="ru-RU" sz="1000" dirty="0">
                <a:latin typeface="+mj-lt"/>
                <a:hlinkClick r:id="rId5"/>
              </a:rPr>
              <a:t>QR </a:t>
            </a:r>
            <a:r>
              <a:rPr lang="ru-RU" sz="1000" dirty="0" smtClean="0">
                <a:latin typeface="+mj-lt"/>
                <a:hlinkClick r:id="rId5"/>
              </a:rPr>
              <a:t>кода</a:t>
            </a:r>
            <a:r>
              <a:rPr lang="en-US" sz="1000" dirty="0" smtClean="0">
                <a:latin typeface="+mj-lt"/>
                <a:hlinkClick r:id="rId5"/>
              </a:rPr>
              <a:t> </a:t>
            </a:r>
            <a:endParaRPr lang="ru-RU" sz="1000" dirty="0" smtClean="0">
              <a:latin typeface="+mj-lt"/>
              <a:hlinkClick r:id="rId5"/>
            </a:endParaRPr>
          </a:p>
          <a:p>
            <a:r>
              <a:rPr lang="ru-RU" sz="1000" dirty="0" smtClean="0">
                <a:latin typeface="+mj-lt"/>
                <a:hlinkClick r:id="rId5"/>
              </a:rPr>
              <a:t>(qr-online.ru</a:t>
            </a:r>
            <a:r>
              <a:rPr lang="ru-RU" sz="1000" dirty="0">
                <a:latin typeface="+mj-lt"/>
                <a:hlinkClick r:id="rId5"/>
              </a:rPr>
              <a:t>)</a:t>
            </a:r>
            <a:endParaRPr lang="ru-RU" sz="1000" dirty="0">
              <a:latin typeface="+mj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681" y="1141777"/>
            <a:ext cx="974936" cy="974936"/>
          </a:xfrm>
          <a:prstGeom prst="rect">
            <a:avLst/>
          </a:prstGeom>
        </p:spPr>
      </p:pic>
      <p:sp>
        <p:nvSpPr>
          <p:cNvPr id="29" name="Прямоугольник 28"/>
          <p:cNvSpPr/>
          <p:nvPr/>
        </p:nvSpPr>
        <p:spPr>
          <a:xfrm>
            <a:off x="4196796" y="1399204"/>
            <a:ext cx="16931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kern="1200" dirty="0" smtClean="0">
                <a:solidFill>
                  <a:sysClr val="windowText" lastClr="000000"/>
                </a:solidFill>
                <a:latin typeface="Calibri Light" panose="020F0302020204030204"/>
                <a:ea typeface="+mj-ea"/>
                <a:cs typeface="+mj-cs"/>
              </a:rPr>
              <a:t>Логотип КУМО на белом </a:t>
            </a:r>
          </a:p>
          <a:p>
            <a:r>
              <a:rPr lang="ru-RU" sz="1000" kern="1200" dirty="0" smtClean="0">
                <a:solidFill>
                  <a:sysClr val="windowText" lastClr="000000"/>
                </a:solidFill>
                <a:latin typeface="Calibri Light" panose="020F0302020204030204"/>
                <a:ea typeface="+mj-ea"/>
                <a:cs typeface="+mj-cs"/>
              </a:rPr>
              <a:t>и прозрачном фоне</a:t>
            </a:r>
            <a:endParaRPr lang="ru-RU" sz="1000" dirty="0">
              <a:solidFill>
                <a:sysClr val="windowText" lastClr="0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89" y="2402846"/>
            <a:ext cx="2285951" cy="23250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60" y="2402846"/>
            <a:ext cx="2285952" cy="23250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46" y="2388351"/>
            <a:ext cx="2285951" cy="23250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478" y="2388350"/>
            <a:ext cx="2300203" cy="2339505"/>
          </a:xfrm>
          <a:prstGeom prst="rect">
            <a:avLst/>
          </a:prstGeom>
        </p:spPr>
      </p:pic>
      <p:sp>
        <p:nvSpPr>
          <p:cNvPr id="13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 smtClean="0">
                <a:solidFill>
                  <a:srgbClr val="12716B"/>
                </a:solidFill>
              </a:rPr>
              <a:t>Логотипы и</a:t>
            </a:r>
            <a:r>
              <a:rPr lang="en-US" sz="3200" dirty="0" smtClean="0">
                <a:solidFill>
                  <a:srgbClr val="12716B"/>
                </a:solidFill>
              </a:rPr>
              <a:t> QR-</a:t>
            </a:r>
            <a:r>
              <a:rPr lang="ru-RU" sz="3200" dirty="0" smtClean="0">
                <a:solidFill>
                  <a:srgbClr val="12716B"/>
                </a:solidFill>
              </a:rPr>
              <a:t>код КУМО </a:t>
            </a:r>
            <a:endParaRPr lang="ru-RU" sz="3200" dirty="0">
              <a:solidFill>
                <a:srgbClr val="12716B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76130" y="1081806"/>
            <a:ext cx="6127103" cy="1188644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0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894" y="3187256"/>
            <a:ext cx="1338678" cy="97390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2" t="17032" r="27909" b="14760"/>
          <a:stretch/>
        </p:blipFill>
        <p:spPr>
          <a:xfrm>
            <a:off x="6873215" y="326383"/>
            <a:ext cx="993358" cy="822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939" y="1515082"/>
            <a:ext cx="1156601" cy="13884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735" y="1507144"/>
            <a:ext cx="1374939" cy="13963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709" y="3206255"/>
            <a:ext cx="2382417" cy="92311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502" y="1515082"/>
            <a:ext cx="1372981" cy="13729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692" y="1515878"/>
            <a:ext cx="1053880" cy="13722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1" r="28182"/>
          <a:stretch/>
        </p:blipFill>
        <p:spPr>
          <a:xfrm>
            <a:off x="492867" y="1499137"/>
            <a:ext cx="1341801" cy="1253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0" y="1442627"/>
            <a:ext cx="1475005" cy="1317725"/>
          </a:xfrm>
          <a:prstGeom prst="rect">
            <a:avLst/>
          </a:prstGeom>
        </p:spPr>
      </p:pic>
      <p:sp>
        <p:nvSpPr>
          <p:cNvPr id="19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 smtClean="0">
                <a:solidFill>
                  <a:srgbClr val="12716B"/>
                </a:solidFill>
              </a:rPr>
              <a:t>Логотипы партнеров</a:t>
            </a:r>
            <a:endParaRPr lang="ru-RU" sz="3200" dirty="0">
              <a:solidFill>
                <a:srgbClr val="12716B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93172" y="1231639"/>
            <a:ext cx="8689571" cy="3234613"/>
          </a:xfrm>
          <a:prstGeom prst="round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3" name="Группа 22"/>
          <p:cNvGrpSpPr/>
          <p:nvPr/>
        </p:nvGrpSpPr>
        <p:grpSpPr>
          <a:xfrm>
            <a:off x="503458" y="3088539"/>
            <a:ext cx="1179463" cy="1110082"/>
            <a:chOff x="1979375" y="3097822"/>
            <a:chExt cx="1179463" cy="1110082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375" y="3097822"/>
              <a:ext cx="1179463" cy="1110082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1" t="70798" r="29655"/>
            <a:stretch/>
          </p:blipFill>
          <p:spPr>
            <a:xfrm>
              <a:off x="1979375" y="3796502"/>
              <a:ext cx="1176670" cy="332543"/>
            </a:xfrm>
            <a:prstGeom prst="rect">
              <a:avLst/>
            </a:prstGeom>
          </p:spPr>
        </p:pic>
      </p:grpSp>
      <p:grpSp>
        <p:nvGrpSpPr>
          <p:cNvPr id="25" name="Группа 24"/>
          <p:cNvGrpSpPr>
            <a:grpSpLocks noChangeAspect="1"/>
          </p:cNvGrpSpPr>
          <p:nvPr/>
        </p:nvGrpSpPr>
        <p:grpSpPr>
          <a:xfrm>
            <a:off x="1897920" y="3187256"/>
            <a:ext cx="1272422" cy="1002809"/>
            <a:chOff x="1897919" y="3158168"/>
            <a:chExt cx="1254539" cy="988715"/>
          </a:xfrm>
        </p:grpSpPr>
        <p:pic>
          <p:nvPicPr>
            <p:cNvPr id="18" name="Рисунок 17"/>
            <p:cNvPicPr preferRelativeResize="0"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248277" y="3158168"/>
              <a:ext cx="627125" cy="651245"/>
            </a:xfrm>
            <a:prstGeom prst="rect">
              <a:avLst/>
            </a:prstGeom>
          </p:spPr>
        </p:pic>
        <p:pic>
          <p:nvPicPr>
            <p:cNvPr id="21" name="Рисунок 20"/>
            <p:cNvPicPr preferRelativeResize="0"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30"/>
            <a:stretch/>
          </p:blipFill>
          <p:spPr>
            <a:xfrm>
              <a:off x="1897919" y="3814964"/>
              <a:ext cx="1254539" cy="331919"/>
            </a:xfrm>
            <a:prstGeom prst="rect">
              <a:avLst/>
            </a:prstGeom>
          </p:spPr>
        </p:pic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29" y="332686"/>
            <a:ext cx="2255060" cy="639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939" y="3129884"/>
            <a:ext cx="1172603" cy="9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23"/>
          <p:cNvSpPr>
            <a:spLocks noGrp="1"/>
          </p:cNvSpPr>
          <p:nvPr>
            <p:ph type="title"/>
          </p:nvPr>
        </p:nvSpPr>
        <p:spPr>
          <a:xfrm>
            <a:off x="2113662" y="1515143"/>
            <a:ext cx="4589536" cy="2413519"/>
          </a:xfrm>
        </p:spPr>
        <p:txBody>
          <a:bodyPr/>
          <a:lstStyle/>
          <a:p>
            <a:r>
              <a:rPr lang="ru-RU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Рабочий шаблон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8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для презентации</a:t>
            </a:r>
            <a:endParaRPr lang="ru-RU" sz="18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351" y="0"/>
            <a:ext cx="1553581" cy="11651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03276" y="1412032"/>
            <a:ext cx="4599922" cy="2619742"/>
          </a:xfrm>
          <a:prstGeom prst="roundRect">
            <a:avLst/>
          </a:prstGeom>
          <a:noFill/>
          <a:ln w="3175"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307315" y="1011922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Чтим традиции, </a:t>
            </a:r>
          </a:p>
          <a:p>
            <a:pPr algn="ctr"/>
            <a:r>
              <a:rPr lang="ru-RU" sz="1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bhaya Libre" panose="02000503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Брендбук</a:t>
            </a:r>
            <a:r>
              <a:rPr lang="ru-RU" dirty="0" smtClean="0"/>
              <a:t> АИРО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" y="3068536"/>
            <a:ext cx="1899946" cy="18999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3" y="320102"/>
            <a:ext cx="750178" cy="7538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63" y="1562614"/>
            <a:ext cx="1620015" cy="1139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31" y="1340232"/>
            <a:ext cx="1080518" cy="9829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729" y="1268413"/>
            <a:ext cx="1466091" cy="6522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013" y="1353507"/>
            <a:ext cx="746762" cy="13304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43" y="302195"/>
            <a:ext cx="615143" cy="771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17" y="2769056"/>
            <a:ext cx="2046141" cy="153386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78" y="4106452"/>
            <a:ext cx="3514529" cy="7691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42" y="3781823"/>
            <a:ext cx="3514528" cy="7691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80" y="2917164"/>
            <a:ext cx="3514528" cy="7691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180" y="2683962"/>
            <a:ext cx="3514528" cy="76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681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380590" y="1812842"/>
            <a:ext cx="270298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дошкольному образованию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39323" y="3165938"/>
            <a:ext cx="326403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естественнонаучным дисциплинам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58083" y="4549783"/>
            <a:ext cx="224933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иностранным языкам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86453" y="1789859"/>
            <a:ext cx="2066591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информатике и ИКТ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806825" y="3132389"/>
            <a:ext cx="131478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 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 искусству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87977" y="4521036"/>
            <a:ext cx="267092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истории и обществознанию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31025" y="1045582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13" y="1153675"/>
            <a:ext cx="708383" cy="70838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551" y="1158448"/>
            <a:ext cx="684984" cy="684984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1031025" y="2418403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31026" y="3799917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08383" y="1022598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08383" y="2405582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36977" y="3771171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67" y="2516952"/>
            <a:ext cx="694473" cy="69447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20" y="2530968"/>
            <a:ext cx="683724" cy="68372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531" y="3895803"/>
            <a:ext cx="716455" cy="71645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09" y="3895804"/>
            <a:ext cx="693026" cy="693026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211" y="2540980"/>
            <a:ext cx="624876" cy="624876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03" y="2540508"/>
            <a:ext cx="627341" cy="62734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91275"/>
          <a:stretch/>
        </p:blipFill>
        <p:spPr>
          <a:xfrm>
            <a:off x="483834" y="1293436"/>
            <a:ext cx="492386" cy="419929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8821" b="82293"/>
          <a:stretch/>
        </p:blipFill>
        <p:spPr>
          <a:xfrm>
            <a:off x="483834" y="2728084"/>
            <a:ext cx="492386" cy="42770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7700" b="72341"/>
          <a:stretch/>
        </p:blipFill>
        <p:spPr>
          <a:xfrm>
            <a:off x="519907" y="4070461"/>
            <a:ext cx="492386" cy="47932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7531" b="62816"/>
          <a:stretch/>
        </p:blipFill>
        <p:spPr>
          <a:xfrm>
            <a:off x="8230254" y="1248791"/>
            <a:ext cx="492386" cy="46457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7127" b="51995"/>
          <a:stretch/>
        </p:blipFill>
        <p:spPr>
          <a:xfrm>
            <a:off x="8257229" y="2598307"/>
            <a:ext cx="492386" cy="52356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7699" b="40197"/>
          <a:stretch/>
        </p:blipFill>
        <p:spPr>
          <a:xfrm>
            <a:off x="8230254" y="3895803"/>
            <a:ext cx="492386" cy="582562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631" y="1166634"/>
            <a:ext cx="695424" cy="695424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231" y="1153675"/>
            <a:ext cx="730058" cy="73005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590" y="1167489"/>
            <a:ext cx="675735" cy="67573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620" y="1154703"/>
            <a:ext cx="716114" cy="716114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503" y="1154531"/>
            <a:ext cx="686849" cy="686849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20" y="1181654"/>
            <a:ext cx="678070" cy="678070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645" y="2526846"/>
            <a:ext cx="632680" cy="632680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29" y="2531225"/>
            <a:ext cx="683209" cy="683209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3" y="2544891"/>
            <a:ext cx="666534" cy="666534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45" y="3914950"/>
            <a:ext cx="673879" cy="673879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143" y="3914950"/>
            <a:ext cx="678995" cy="678995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65" y="2540172"/>
            <a:ext cx="685340" cy="685340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46" y="3940818"/>
            <a:ext cx="671440" cy="671440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94" y="3952326"/>
            <a:ext cx="648423" cy="64842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995" y="3940406"/>
            <a:ext cx="648423" cy="648423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057" y="3913167"/>
            <a:ext cx="676234" cy="676234"/>
          </a:xfrm>
          <a:prstGeom prst="rect">
            <a:avLst/>
          </a:prstGeom>
        </p:spPr>
      </p:pic>
      <p:sp>
        <p:nvSpPr>
          <p:cNvPr id="45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>
                <a:solidFill>
                  <a:srgbClr val="12716B"/>
                </a:solidFill>
              </a:rPr>
              <a:t>QR</a:t>
            </a:r>
            <a:r>
              <a:rPr lang="ru-RU" sz="3200" dirty="0">
                <a:solidFill>
                  <a:srgbClr val="12716B"/>
                </a:solidFill>
              </a:rPr>
              <a:t>- коды отделений </a:t>
            </a:r>
            <a:r>
              <a:rPr lang="ru-RU" sz="1800" b="1" dirty="0">
                <a:solidFill>
                  <a:srgbClr val="12716B"/>
                </a:solidFill>
              </a:rPr>
              <a:t>на белом и прозрачном фоне</a:t>
            </a: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94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597404" y="1825213"/>
            <a:ext cx="2339102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классному руководству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53134" y="3097764"/>
            <a:ext cx="2627642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 логопедии и дефектологии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97404" y="4539876"/>
            <a:ext cx="2339102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 по математике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61375" y="1835408"/>
            <a:ext cx="3297698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 по начальному общему образованию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75814" y="3151194"/>
            <a:ext cx="994183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 по ОБЖ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60586" y="4533917"/>
            <a:ext cx="2266121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по РРКСЭ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11426" y="1059253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11751" y="2376003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13898" y="3769904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86740" y="1059252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86740" y="2400743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740" y="3764952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3"/>
          <a:srcRect t="59626" b="27755"/>
          <a:stretch/>
        </p:blipFill>
        <p:spPr>
          <a:xfrm>
            <a:off x="452097" y="1291944"/>
            <a:ext cx="492386" cy="60732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3"/>
          <a:srcRect l="4158" t="71775" r="-4158" b="18300"/>
          <a:stretch/>
        </p:blipFill>
        <p:spPr>
          <a:xfrm>
            <a:off x="506849" y="2673522"/>
            <a:ext cx="492386" cy="47767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/>
          <a:srcRect t="81403" b="8105"/>
          <a:stretch/>
        </p:blipFill>
        <p:spPr>
          <a:xfrm>
            <a:off x="452097" y="4077569"/>
            <a:ext cx="492386" cy="50496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/>
          <a:srcRect t="9720" b="79188"/>
          <a:stretch/>
        </p:blipFill>
        <p:spPr>
          <a:xfrm flipH="1">
            <a:off x="8306898" y="2682497"/>
            <a:ext cx="509662" cy="5322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/>
          <a:srcRect b="90423"/>
          <a:stretch/>
        </p:blipFill>
        <p:spPr>
          <a:xfrm flipH="1">
            <a:off x="8307223" y="1341823"/>
            <a:ext cx="509662" cy="45957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4"/>
          <a:srcRect t="20641" b="68693"/>
          <a:stretch/>
        </p:blipFill>
        <p:spPr>
          <a:xfrm flipH="1">
            <a:off x="8306898" y="3907228"/>
            <a:ext cx="509662" cy="5117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951" y="1171312"/>
            <a:ext cx="687933" cy="6879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665" y="1171265"/>
            <a:ext cx="687932" cy="6879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20" y="1171266"/>
            <a:ext cx="687931" cy="68793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705" y="1171265"/>
            <a:ext cx="690071" cy="6900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63" y="2489032"/>
            <a:ext cx="671388" cy="67138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37" y="2502339"/>
            <a:ext cx="671388" cy="67138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420" y="2493042"/>
            <a:ext cx="671388" cy="671388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046" y="2515237"/>
            <a:ext cx="671387" cy="67138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36" y="3919311"/>
            <a:ext cx="734242" cy="73424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06" y="3907228"/>
            <a:ext cx="734242" cy="73424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018" y="3909003"/>
            <a:ext cx="695004" cy="695004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68" y="3915287"/>
            <a:ext cx="734241" cy="73424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97" y="1204488"/>
            <a:ext cx="687737" cy="687737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454" y="1215602"/>
            <a:ext cx="671409" cy="67140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604" y="1197731"/>
            <a:ext cx="690142" cy="690142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099" y="1199992"/>
            <a:ext cx="659206" cy="65920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60" y="2558422"/>
            <a:ext cx="649484" cy="64948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769" y="2557672"/>
            <a:ext cx="649483" cy="64948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617" y="2561540"/>
            <a:ext cx="648448" cy="64844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97" y="2566531"/>
            <a:ext cx="648447" cy="648447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923" y="3926360"/>
            <a:ext cx="648448" cy="648448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721" y="3932281"/>
            <a:ext cx="648448" cy="648448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21" y="3934089"/>
            <a:ext cx="648448" cy="64844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83" y="3918195"/>
            <a:ext cx="648447" cy="648447"/>
          </a:xfrm>
          <a:prstGeom prst="rect">
            <a:avLst/>
          </a:prstGeom>
        </p:spPr>
      </p:pic>
      <p:sp>
        <p:nvSpPr>
          <p:cNvPr id="58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>
                <a:solidFill>
                  <a:srgbClr val="12716B"/>
                </a:solidFill>
              </a:rPr>
              <a:t>QR</a:t>
            </a:r>
            <a:r>
              <a:rPr lang="ru-RU" sz="3200" dirty="0">
                <a:solidFill>
                  <a:srgbClr val="12716B"/>
                </a:solidFill>
              </a:rPr>
              <a:t>- коды отделений </a:t>
            </a:r>
            <a:r>
              <a:rPr lang="ru-RU" sz="1800" b="1" dirty="0">
                <a:solidFill>
                  <a:srgbClr val="12716B"/>
                </a:solidFill>
              </a:rPr>
              <a:t>на белом и прозрачном фоне</a:t>
            </a: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54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30031" y="1809864"/>
            <a:ext cx="151836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по психологии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05740" y="3142579"/>
            <a:ext cx="2871299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по русскому языку и литературе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38110" y="4489935"/>
            <a:ext cx="2452916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по социальной педагогике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52370" y="1747763"/>
            <a:ext cx="1507144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по технологии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68510" y="3190677"/>
            <a:ext cx="1846980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 по учебной работе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02585" y="4489934"/>
            <a:ext cx="1191352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18 по физике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55224" y="1042554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006144" y="2412165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06144" y="3768816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683332" y="1040733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703501" y="2430186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61910" b="28562"/>
          <a:stretch/>
        </p:blipFill>
        <p:spPr>
          <a:xfrm flipH="1">
            <a:off x="387377" y="4076570"/>
            <a:ext cx="509662" cy="4572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t="51244" b="38517"/>
          <a:stretch/>
        </p:blipFill>
        <p:spPr>
          <a:xfrm flipH="1">
            <a:off x="8173215" y="1331426"/>
            <a:ext cx="509662" cy="49132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/>
          <a:srcRect t="42285" b="48187"/>
          <a:stretch/>
        </p:blipFill>
        <p:spPr>
          <a:xfrm flipH="1">
            <a:off x="468739" y="1348487"/>
            <a:ext cx="509662" cy="45720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/>
          <a:srcRect t="31478" b="57145"/>
          <a:stretch/>
        </p:blipFill>
        <p:spPr>
          <a:xfrm>
            <a:off x="468739" y="2637568"/>
            <a:ext cx="523737" cy="56098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/>
          <a:srcRect t="71661" b="18669"/>
          <a:stretch/>
        </p:blipFill>
        <p:spPr>
          <a:xfrm flipH="1">
            <a:off x="8173215" y="2686049"/>
            <a:ext cx="509662" cy="46402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/>
          <a:srcRect t="91361"/>
          <a:stretch/>
        </p:blipFill>
        <p:spPr>
          <a:xfrm flipH="1">
            <a:off x="8261112" y="4011701"/>
            <a:ext cx="509662" cy="41455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94" y="1125315"/>
            <a:ext cx="734242" cy="7342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20" y="1127759"/>
            <a:ext cx="734242" cy="73424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090" y="1124061"/>
            <a:ext cx="734242" cy="73424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92" y="1124062"/>
            <a:ext cx="734241" cy="7342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83" y="2498177"/>
            <a:ext cx="695004" cy="695004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36" y="2503550"/>
            <a:ext cx="695004" cy="69500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44" y="2488882"/>
            <a:ext cx="695004" cy="69500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022" y="2511137"/>
            <a:ext cx="695004" cy="69500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25" y="3858493"/>
            <a:ext cx="695004" cy="69500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474" y="3839041"/>
            <a:ext cx="695004" cy="695004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883" y="3858493"/>
            <a:ext cx="695004" cy="69500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657" y="3869021"/>
            <a:ext cx="695004" cy="69500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908" y="1124061"/>
            <a:ext cx="703320" cy="70332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767" y="1134215"/>
            <a:ext cx="703320" cy="7033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451" y="1140776"/>
            <a:ext cx="703320" cy="70332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36" y="1139522"/>
            <a:ext cx="703320" cy="70332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836" y="2574687"/>
            <a:ext cx="682130" cy="68213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00" y="2563684"/>
            <a:ext cx="682130" cy="68213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713" y="2576996"/>
            <a:ext cx="682130" cy="68213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046" y="2546929"/>
            <a:ext cx="682130" cy="68213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52" y="3869021"/>
            <a:ext cx="682130" cy="682130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515" y="3852400"/>
            <a:ext cx="682130" cy="68213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76" y="3862584"/>
            <a:ext cx="695004" cy="695004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77" y="3852400"/>
            <a:ext cx="695004" cy="695004"/>
          </a:xfrm>
          <a:prstGeom prst="rect">
            <a:avLst/>
          </a:prstGeom>
        </p:spPr>
      </p:pic>
      <p:sp>
        <p:nvSpPr>
          <p:cNvPr id="51" name="Скругленный прямоугольник 50"/>
          <p:cNvSpPr/>
          <p:nvPr/>
        </p:nvSpPr>
        <p:spPr>
          <a:xfrm>
            <a:off x="4703501" y="3737657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>
                <a:solidFill>
                  <a:srgbClr val="12716B"/>
                </a:solidFill>
              </a:rPr>
              <a:t>QR</a:t>
            </a:r>
            <a:r>
              <a:rPr lang="ru-RU" sz="3200" dirty="0">
                <a:solidFill>
                  <a:srgbClr val="12716B"/>
                </a:solidFill>
              </a:rPr>
              <a:t>- коды отделений </a:t>
            </a:r>
            <a:r>
              <a:rPr lang="ru-RU" sz="1800" b="1" dirty="0">
                <a:solidFill>
                  <a:srgbClr val="12716B"/>
                </a:solidFill>
              </a:rPr>
              <a:t>на белом и прозрачном фоне</a:t>
            </a: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25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99740" y="1878794"/>
            <a:ext cx="226055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 по физической культуре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00024" y="1878793"/>
            <a:ext cx="2523448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по школьным библиотекам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43852" y="1128928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75582" y="1128928"/>
            <a:ext cx="3372333" cy="107271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79" y="1338458"/>
            <a:ext cx="586182" cy="54033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086" y="1375570"/>
            <a:ext cx="553387" cy="5110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31" y="1199263"/>
            <a:ext cx="734242" cy="734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86" y="1199263"/>
            <a:ext cx="734242" cy="7342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115" y="1206581"/>
            <a:ext cx="734242" cy="73424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94" y="1196303"/>
            <a:ext cx="734241" cy="7342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471" y="1196300"/>
            <a:ext cx="734244" cy="7342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93" y="1206581"/>
            <a:ext cx="734243" cy="73424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057" y="1206581"/>
            <a:ext cx="734242" cy="73424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775" y="1206581"/>
            <a:ext cx="734241" cy="734241"/>
          </a:xfrm>
          <a:prstGeom prst="rect">
            <a:avLst/>
          </a:prstGeom>
        </p:spPr>
      </p:pic>
      <p:sp>
        <p:nvSpPr>
          <p:cNvPr id="20" name="Заголовок 4"/>
          <p:cNvSpPr txBox="1">
            <a:spLocks/>
          </p:cNvSpPr>
          <p:nvPr/>
        </p:nvSpPr>
        <p:spPr>
          <a:xfrm>
            <a:off x="2815851" y="2394059"/>
            <a:ext cx="3170528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400" b="1" dirty="0" smtClean="0">
                <a:solidFill>
                  <a:sysClr val="windowText" lastClr="000000"/>
                </a:solidFill>
              </a:rPr>
              <a:t>Заставки отделений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277" y="3889695"/>
            <a:ext cx="544427" cy="5027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941" y="3916495"/>
            <a:ext cx="551548" cy="50841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/>
          <a:srcRect t="51244" b="38517"/>
          <a:stretch/>
        </p:blipFill>
        <p:spPr>
          <a:xfrm flipH="1">
            <a:off x="4801347" y="3988174"/>
            <a:ext cx="509662" cy="49132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3"/>
          <a:srcRect t="71661" b="18669"/>
          <a:stretch/>
        </p:blipFill>
        <p:spPr>
          <a:xfrm flipH="1">
            <a:off x="5551965" y="3985703"/>
            <a:ext cx="509662" cy="4640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3"/>
          <a:srcRect t="91361"/>
          <a:stretch/>
        </p:blipFill>
        <p:spPr>
          <a:xfrm flipH="1">
            <a:off x="6353982" y="3977939"/>
            <a:ext cx="509662" cy="4145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3"/>
          <a:srcRect t="61910" b="28562"/>
          <a:stretch/>
        </p:blipFill>
        <p:spPr>
          <a:xfrm flipH="1">
            <a:off x="3952637" y="3967704"/>
            <a:ext cx="509662" cy="45720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3"/>
          <a:srcRect t="42285" b="48187"/>
          <a:stretch/>
        </p:blipFill>
        <p:spPr>
          <a:xfrm flipH="1">
            <a:off x="2375186" y="4017359"/>
            <a:ext cx="509662" cy="45720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/>
          <a:srcRect t="31478" b="57145"/>
          <a:stretch/>
        </p:blipFill>
        <p:spPr>
          <a:xfrm>
            <a:off x="3165075" y="3977939"/>
            <a:ext cx="523737" cy="560986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3"/>
          <a:srcRect t="9720" b="79188"/>
          <a:stretch/>
        </p:blipFill>
        <p:spPr>
          <a:xfrm flipH="1">
            <a:off x="853645" y="3967704"/>
            <a:ext cx="509662" cy="53226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/>
          <a:srcRect b="90423"/>
          <a:stretch/>
        </p:blipFill>
        <p:spPr>
          <a:xfrm flipH="1">
            <a:off x="7716340" y="3146826"/>
            <a:ext cx="509662" cy="45957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3"/>
          <a:srcRect t="20641" b="68693"/>
          <a:stretch/>
        </p:blipFill>
        <p:spPr>
          <a:xfrm flipH="1">
            <a:off x="1626151" y="3977939"/>
            <a:ext cx="509662" cy="51179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4"/>
          <a:srcRect t="59626" b="27755"/>
          <a:stretch/>
        </p:blipFill>
        <p:spPr>
          <a:xfrm>
            <a:off x="5493993" y="3085245"/>
            <a:ext cx="492386" cy="60732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/>
          <a:srcRect l="4158" t="71775" r="-4158" b="18300"/>
          <a:stretch/>
        </p:blipFill>
        <p:spPr>
          <a:xfrm>
            <a:off x="6305166" y="3114743"/>
            <a:ext cx="492386" cy="47767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4"/>
          <a:srcRect t="81403" b="8105"/>
          <a:stretch/>
        </p:blipFill>
        <p:spPr>
          <a:xfrm>
            <a:off x="7055473" y="3067083"/>
            <a:ext cx="492386" cy="50496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27531" b="62816"/>
          <a:stretch/>
        </p:blipFill>
        <p:spPr>
          <a:xfrm>
            <a:off x="3230568" y="3114743"/>
            <a:ext cx="492386" cy="46457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37127" b="51995"/>
          <a:stretch/>
        </p:blipFill>
        <p:spPr>
          <a:xfrm>
            <a:off x="4014900" y="3085245"/>
            <a:ext cx="492386" cy="52356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47699" b="40197"/>
          <a:stretch/>
        </p:blipFill>
        <p:spPr>
          <a:xfrm>
            <a:off x="4746340" y="3055748"/>
            <a:ext cx="492386" cy="582562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b="91275"/>
          <a:stretch/>
        </p:blipFill>
        <p:spPr>
          <a:xfrm>
            <a:off x="887821" y="3208120"/>
            <a:ext cx="492386" cy="419929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8821" b="82293"/>
          <a:stretch/>
        </p:blipFill>
        <p:spPr>
          <a:xfrm>
            <a:off x="1646194" y="3204231"/>
            <a:ext cx="492386" cy="42770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t="17700" b="72341"/>
          <a:stretch/>
        </p:blipFill>
        <p:spPr>
          <a:xfrm>
            <a:off x="2450285" y="3137647"/>
            <a:ext cx="492386" cy="479322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777791" y="3017532"/>
            <a:ext cx="7555612" cy="154769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en-US" sz="3200" dirty="0">
                <a:solidFill>
                  <a:srgbClr val="12716B"/>
                </a:solidFill>
              </a:rPr>
              <a:t>QR</a:t>
            </a:r>
            <a:r>
              <a:rPr lang="ru-RU" sz="3200" dirty="0">
                <a:solidFill>
                  <a:srgbClr val="12716B"/>
                </a:solidFill>
              </a:rPr>
              <a:t>- коды отделений </a:t>
            </a:r>
            <a:r>
              <a:rPr lang="ru-RU" sz="1800" b="1" dirty="0">
                <a:solidFill>
                  <a:srgbClr val="12716B"/>
                </a:solidFill>
              </a:rPr>
              <a:t>на белом и прозрачном фоне</a:t>
            </a: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82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3" name="Google Shape;3233;p56"/>
          <p:cNvGrpSpPr/>
          <p:nvPr/>
        </p:nvGrpSpPr>
        <p:grpSpPr>
          <a:xfrm>
            <a:off x="800797" y="1351791"/>
            <a:ext cx="2427097" cy="189413"/>
            <a:chOff x="106648" y="895722"/>
            <a:chExt cx="4481413" cy="374300"/>
          </a:xfrm>
          <a:solidFill>
            <a:srgbClr val="12716B"/>
          </a:solidFill>
        </p:grpSpPr>
        <p:grpSp>
          <p:nvGrpSpPr>
            <p:cNvPr id="3234" name="Google Shape;3234;p56"/>
            <p:cNvGrpSpPr/>
            <p:nvPr/>
          </p:nvGrpSpPr>
          <p:grpSpPr>
            <a:xfrm>
              <a:off x="2233276" y="895722"/>
              <a:ext cx="1082667" cy="223591"/>
              <a:chOff x="4808316" y="2800065"/>
              <a:chExt cx="1999386" cy="412910"/>
            </a:xfrm>
            <a:grpFill/>
          </p:grpSpPr>
          <p:sp>
            <p:nvSpPr>
              <p:cNvPr id="3235" name="Google Shape;3235;p56"/>
              <p:cNvSpPr/>
              <p:nvPr/>
            </p:nvSpPr>
            <p:spPr>
              <a:xfrm>
                <a:off x="4849302" y="3079475"/>
                <a:ext cx="1958400" cy="133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36" name="Google Shape;3236;p56"/>
              <p:cNvGrpSpPr/>
              <p:nvPr/>
            </p:nvGrpSpPr>
            <p:grpSpPr>
              <a:xfrm>
                <a:off x="4808316" y="2800065"/>
                <a:ext cx="92400" cy="411825"/>
                <a:chOff x="845575" y="2563700"/>
                <a:chExt cx="92400" cy="411825"/>
              </a:xfrm>
              <a:grpFill/>
            </p:grpSpPr>
            <p:cxnSp>
              <p:nvCxnSpPr>
                <p:cNvPr id="3237" name="Google Shape;3237;p56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238" name="Google Shape;3238;p56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39" name="Google Shape;3239;p56"/>
            <p:cNvGrpSpPr/>
            <p:nvPr/>
          </p:nvGrpSpPr>
          <p:grpSpPr>
            <a:xfrm>
              <a:off x="106648" y="895722"/>
              <a:ext cx="1088401" cy="223591"/>
              <a:chOff x="881025" y="2800065"/>
              <a:chExt cx="2009975" cy="412910"/>
            </a:xfrm>
            <a:grpFill/>
          </p:grpSpPr>
          <p:sp>
            <p:nvSpPr>
              <p:cNvPr id="3240" name="Google Shape;3240;p56"/>
              <p:cNvSpPr/>
              <p:nvPr/>
            </p:nvSpPr>
            <p:spPr>
              <a:xfrm>
                <a:off x="932600" y="3079475"/>
                <a:ext cx="1958400" cy="133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1" name="Google Shape;3241;p56"/>
              <p:cNvGrpSpPr/>
              <p:nvPr/>
            </p:nvGrpSpPr>
            <p:grpSpPr>
              <a:xfrm>
                <a:off x="881025" y="2800065"/>
                <a:ext cx="92400" cy="411825"/>
                <a:chOff x="845575" y="2563700"/>
                <a:chExt cx="92400" cy="411825"/>
              </a:xfrm>
              <a:grpFill/>
            </p:grpSpPr>
            <p:cxnSp>
              <p:nvCxnSpPr>
                <p:cNvPr id="3242" name="Google Shape;3242;p56"/>
                <p:cNvCxnSpPr/>
                <p:nvPr/>
              </p:nvCxnSpPr>
              <p:spPr>
                <a:xfrm>
                  <a:off x="891775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243" name="Google Shape;3243;p56"/>
                <p:cNvSpPr/>
                <p:nvPr/>
              </p:nvSpPr>
              <p:spPr>
                <a:xfrm>
                  <a:off x="845575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44" name="Google Shape;3244;p56"/>
            <p:cNvGrpSpPr/>
            <p:nvPr/>
          </p:nvGrpSpPr>
          <p:grpSpPr>
            <a:xfrm>
              <a:off x="1172346" y="1047018"/>
              <a:ext cx="1083151" cy="223003"/>
              <a:chOff x="2849073" y="3079467"/>
              <a:chExt cx="2000279" cy="411825"/>
            </a:xfrm>
            <a:grpFill/>
          </p:grpSpPr>
          <p:sp>
            <p:nvSpPr>
              <p:cNvPr id="3245" name="Google Shape;3245;p56"/>
              <p:cNvSpPr/>
              <p:nvPr/>
            </p:nvSpPr>
            <p:spPr>
              <a:xfrm>
                <a:off x="2890952" y="3079475"/>
                <a:ext cx="1958400" cy="133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46" name="Google Shape;3246;p56"/>
              <p:cNvGrpSpPr/>
              <p:nvPr/>
            </p:nvGrpSpPr>
            <p:grpSpPr>
              <a:xfrm rot="10800000">
                <a:off x="2849073" y="3079467"/>
                <a:ext cx="92400" cy="411825"/>
                <a:chOff x="2070100" y="2563700"/>
                <a:chExt cx="92400" cy="411825"/>
              </a:xfrm>
              <a:grpFill/>
            </p:grpSpPr>
            <p:cxnSp>
              <p:nvCxnSpPr>
                <p:cNvPr id="3247" name="Google Shape;3247;p56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248" name="Google Shape;3248;p56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249" name="Google Shape;3249;p56"/>
            <p:cNvGrpSpPr/>
            <p:nvPr/>
          </p:nvGrpSpPr>
          <p:grpSpPr>
            <a:xfrm>
              <a:off x="3290132" y="1047018"/>
              <a:ext cx="1297929" cy="223003"/>
              <a:chOff x="6760035" y="3079467"/>
              <a:chExt cx="2396914" cy="411825"/>
            </a:xfrm>
            <a:grpFill/>
          </p:grpSpPr>
          <p:sp>
            <p:nvSpPr>
              <p:cNvPr id="3250" name="Google Shape;3250;p56"/>
              <p:cNvSpPr/>
              <p:nvPr/>
            </p:nvSpPr>
            <p:spPr>
              <a:xfrm>
                <a:off x="6807650" y="3079475"/>
                <a:ext cx="2349300" cy="1335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51" name="Google Shape;3251;p56"/>
              <p:cNvGrpSpPr/>
              <p:nvPr/>
            </p:nvGrpSpPr>
            <p:grpSpPr>
              <a:xfrm rot="10800000">
                <a:off x="6760035" y="3079467"/>
                <a:ext cx="92400" cy="411825"/>
                <a:chOff x="2070100" y="2563700"/>
                <a:chExt cx="92400" cy="411825"/>
              </a:xfrm>
              <a:grpFill/>
            </p:grpSpPr>
            <p:cxnSp>
              <p:nvCxnSpPr>
                <p:cNvPr id="3252" name="Google Shape;3252;p56"/>
                <p:cNvCxnSpPr/>
                <p:nvPr/>
              </p:nvCxnSpPr>
              <p:spPr>
                <a:xfrm>
                  <a:off x="2116300" y="2616125"/>
                  <a:ext cx="0" cy="359400"/>
                </a:xfrm>
                <a:prstGeom prst="straightConnector1">
                  <a:avLst/>
                </a:prstGeom>
                <a:grpFill/>
                <a:ln w="9525" cap="flat" cmpd="sng">
                  <a:solidFill>
                    <a:srgbClr val="667E9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3253" name="Google Shape;3253;p56"/>
                <p:cNvSpPr/>
                <p:nvPr/>
              </p:nvSpPr>
              <p:spPr>
                <a:xfrm>
                  <a:off x="2070100" y="2563700"/>
                  <a:ext cx="92400" cy="924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254" name="Google Shape;3254;p56"/>
          <p:cNvGrpSpPr/>
          <p:nvPr/>
        </p:nvGrpSpPr>
        <p:grpSpPr>
          <a:xfrm>
            <a:off x="2172827" y="3799557"/>
            <a:ext cx="1051731" cy="734208"/>
            <a:chOff x="2183288" y="3555572"/>
            <a:chExt cx="1136241" cy="835873"/>
          </a:xfrm>
          <a:solidFill>
            <a:srgbClr val="12716B"/>
          </a:solidFill>
        </p:grpSpPr>
        <p:sp>
          <p:nvSpPr>
            <p:cNvPr id="3255" name="Google Shape;3255;p56"/>
            <p:cNvSpPr/>
            <p:nvPr/>
          </p:nvSpPr>
          <p:spPr>
            <a:xfrm>
              <a:off x="2673740" y="4350566"/>
              <a:ext cx="270028" cy="11697"/>
            </a:xfrm>
            <a:custGeom>
              <a:avLst/>
              <a:gdLst/>
              <a:ahLst/>
              <a:cxnLst/>
              <a:rect l="l" t="t" r="r" b="b"/>
              <a:pathLst>
                <a:path w="106520" h="2706" extrusionOk="0">
                  <a:moveTo>
                    <a:pt x="0" y="0"/>
                  </a:moveTo>
                  <a:lnTo>
                    <a:pt x="0" y="2705"/>
                  </a:lnTo>
                  <a:lnTo>
                    <a:pt x="106520" y="2705"/>
                  </a:lnTo>
                  <a:lnTo>
                    <a:pt x="1065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256" name="Google Shape;3256;p56"/>
            <p:cNvGrpSpPr/>
            <p:nvPr/>
          </p:nvGrpSpPr>
          <p:grpSpPr>
            <a:xfrm>
              <a:off x="2205895" y="3637269"/>
              <a:ext cx="1089848" cy="724993"/>
              <a:chOff x="2205895" y="3637269"/>
              <a:chExt cx="1089848" cy="724993"/>
            </a:xfrm>
            <a:grpFill/>
          </p:grpSpPr>
          <p:sp>
            <p:nvSpPr>
              <p:cNvPr id="3257" name="Google Shape;3257;p56"/>
              <p:cNvSpPr/>
              <p:nvPr/>
            </p:nvSpPr>
            <p:spPr>
              <a:xfrm>
                <a:off x="2205895" y="4204394"/>
                <a:ext cx="555376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28485" h="36518" extrusionOk="0">
                    <a:moveTo>
                      <a:pt x="2706" y="1"/>
                    </a:moveTo>
                    <a:lnTo>
                      <a:pt x="1" y="326"/>
                    </a:lnTo>
                    <a:cubicBezTo>
                      <a:pt x="1461" y="10577"/>
                      <a:pt x="6547" y="19612"/>
                      <a:pt x="13850" y="26130"/>
                    </a:cubicBezTo>
                    <a:cubicBezTo>
                      <a:pt x="21288" y="32568"/>
                      <a:pt x="30999" y="36517"/>
                      <a:pt x="41575" y="36517"/>
                    </a:cubicBezTo>
                    <a:lnTo>
                      <a:pt x="128484" y="36517"/>
                    </a:lnTo>
                    <a:lnTo>
                      <a:pt x="128484" y="33812"/>
                    </a:lnTo>
                    <a:lnTo>
                      <a:pt x="41575" y="33812"/>
                    </a:lnTo>
                    <a:cubicBezTo>
                      <a:pt x="31675" y="33812"/>
                      <a:pt x="22641" y="30188"/>
                      <a:pt x="15662" y="24102"/>
                    </a:cubicBezTo>
                    <a:cubicBezTo>
                      <a:pt x="8792" y="18016"/>
                      <a:pt x="4058" y="9468"/>
                      <a:pt x="270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56"/>
              <p:cNvSpPr/>
              <p:nvPr/>
            </p:nvSpPr>
            <p:spPr>
              <a:xfrm>
                <a:off x="2206834" y="3993916"/>
                <a:ext cx="218757" cy="153401"/>
              </a:xfrm>
              <a:custGeom>
                <a:avLst/>
                <a:gdLst/>
                <a:ahLst/>
                <a:cxnLst/>
                <a:rect l="l" t="t" r="r" b="b"/>
                <a:pathLst>
                  <a:path w="50609" h="35489" extrusionOk="0">
                    <a:moveTo>
                      <a:pt x="41358" y="0"/>
                    </a:moveTo>
                    <a:cubicBezTo>
                      <a:pt x="30998" y="0"/>
                      <a:pt x="21423" y="3814"/>
                      <a:pt x="14093" y="10144"/>
                    </a:cubicBezTo>
                    <a:cubicBezTo>
                      <a:pt x="6762" y="16338"/>
                      <a:pt x="1596" y="25129"/>
                      <a:pt x="0" y="35029"/>
                    </a:cubicBezTo>
                    <a:lnTo>
                      <a:pt x="2597" y="35489"/>
                    </a:lnTo>
                    <a:cubicBezTo>
                      <a:pt x="4166" y="26238"/>
                      <a:pt x="9034" y="18015"/>
                      <a:pt x="15905" y="12173"/>
                    </a:cubicBezTo>
                    <a:cubicBezTo>
                      <a:pt x="22775" y="6303"/>
                      <a:pt x="31675" y="2705"/>
                      <a:pt x="41358" y="2705"/>
                    </a:cubicBezTo>
                    <a:lnTo>
                      <a:pt x="50609" y="2705"/>
                    </a:lnTo>
                    <a:lnTo>
                      <a:pt x="506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56"/>
              <p:cNvSpPr/>
              <p:nvPr/>
            </p:nvSpPr>
            <p:spPr>
              <a:xfrm>
                <a:off x="2487003" y="3847747"/>
                <a:ext cx="808740" cy="157849"/>
              </a:xfrm>
              <a:custGeom>
                <a:avLst/>
                <a:gdLst/>
                <a:ahLst/>
                <a:cxnLst/>
                <a:rect l="l" t="t" r="r" b="b"/>
                <a:pathLst>
                  <a:path w="187100" h="36518" extrusionOk="0">
                    <a:moveTo>
                      <a:pt x="184395" y="1"/>
                    </a:moveTo>
                    <a:cubicBezTo>
                      <a:pt x="183150" y="9468"/>
                      <a:pt x="178309" y="17908"/>
                      <a:pt x="171438" y="23994"/>
                    </a:cubicBezTo>
                    <a:cubicBezTo>
                      <a:pt x="164432" y="30080"/>
                      <a:pt x="155425" y="33812"/>
                      <a:pt x="145498" y="33812"/>
                    </a:cubicBezTo>
                    <a:lnTo>
                      <a:pt x="1" y="33812"/>
                    </a:lnTo>
                    <a:lnTo>
                      <a:pt x="1" y="36517"/>
                    </a:lnTo>
                    <a:lnTo>
                      <a:pt x="145498" y="36517"/>
                    </a:lnTo>
                    <a:cubicBezTo>
                      <a:pt x="156101" y="36517"/>
                      <a:pt x="165785" y="32568"/>
                      <a:pt x="173223" y="26022"/>
                    </a:cubicBezTo>
                    <a:cubicBezTo>
                      <a:pt x="180554" y="19612"/>
                      <a:pt x="185747" y="10469"/>
                      <a:pt x="187100" y="326"/>
                    </a:cubicBezTo>
                    <a:lnTo>
                      <a:pt x="18439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56"/>
              <p:cNvSpPr/>
              <p:nvPr/>
            </p:nvSpPr>
            <p:spPr>
              <a:xfrm>
                <a:off x="2919192" y="3637269"/>
                <a:ext cx="375081" cy="148491"/>
              </a:xfrm>
              <a:custGeom>
                <a:avLst/>
                <a:gdLst/>
                <a:ahLst/>
                <a:cxnLst/>
                <a:rect l="l" t="t" r="r" b="b"/>
                <a:pathLst>
                  <a:path w="86774" h="34353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45524" y="2705"/>
                    </a:lnTo>
                    <a:cubicBezTo>
                      <a:pt x="54991" y="2705"/>
                      <a:pt x="63674" y="6195"/>
                      <a:pt x="70545" y="11821"/>
                    </a:cubicBezTo>
                    <a:cubicBezTo>
                      <a:pt x="77415" y="17582"/>
                      <a:pt x="82284" y="25454"/>
                      <a:pt x="84177" y="34353"/>
                    </a:cubicBezTo>
                    <a:lnTo>
                      <a:pt x="86774" y="33920"/>
                    </a:lnTo>
                    <a:cubicBezTo>
                      <a:pt x="84854" y="24345"/>
                      <a:pt x="79579" y="15878"/>
                      <a:pt x="72249" y="9792"/>
                    </a:cubicBezTo>
                    <a:cubicBezTo>
                      <a:pt x="65027" y="3706"/>
                      <a:pt x="55668" y="0"/>
                      <a:pt x="4552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56"/>
              <p:cNvSpPr/>
              <p:nvPr/>
            </p:nvSpPr>
            <p:spPr>
              <a:xfrm>
                <a:off x="2233143" y="3637269"/>
                <a:ext cx="621199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43713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43712" y="2705"/>
                    </a:lnTo>
                    <a:lnTo>
                      <a:pt x="1437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56"/>
              <p:cNvSpPr/>
              <p:nvPr/>
            </p:nvSpPr>
            <p:spPr>
              <a:xfrm>
                <a:off x="3004568" y="4350566"/>
                <a:ext cx="270028" cy="11697"/>
              </a:xfrm>
              <a:custGeom>
                <a:avLst/>
                <a:gdLst/>
                <a:ahLst/>
                <a:cxnLst/>
                <a:rect l="l" t="t" r="r" b="b"/>
                <a:pathLst>
                  <a:path w="106520" h="2706" extrusionOk="0">
                    <a:moveTo>
                      <a:pt x="0" y="0"/>
                    </a:moveTo>
                    <a:lnTo>
                      <a:pt x="0" y="2705"/>
                    </a:lnTo>
                    <a:lnTo>
                      <a:pt x="106520" y="2705"/>
                    </a:lnTo>
                    <a:lnTo>
                      <a:pt x="10652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63" name="Google Shape;3263;p56"/>
            <p:cNvSpPr/>
            <p:nvPr/>
          </p:nvSpPr>
          <p:spPr>
            <a:xfrm rot="5400000">
              <a:off x="2852961" y="3612770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64" name="Google Shape;3264;p56"/>
            <p:cNvCxnSpPr/>
            <p:nvPr/>
          </p:nvCxnSpPr>
          <p:spPr>
            <a:xfrm>
              <a:off x="2887992" y="3555572"/>
              <a:ext cx="0" cy="52500"/>
            </a:xfrm>
            <a:prstGeom prst="straightConnector1">
              <a:avLst/>
            </a:prstGeom>
            <a:grp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265" name="Google Shape;3265;p56"/>
            <p:cNvGrpSpPr/>
            <p:nvPr/>
          </p:nvGrpSpPr>
          <p:grpSpPr>
            <a:xfrm>
              <a:off x="3173850" y="3779426"/>
              <a:ext cx="145679" cy="70048"/>
              <a:chOff x="3173850" y="3779426"/>
              <a:chExt cx="145679" cy="70048"/>
            </a:xfrm>
            <a:grpFill/>
          </p:grpSpPr>
          <p:cxnSp>
            <p:nvCxnSpPr>
              <p:cNvPr id="3266" name="Google Shape;3266;p56"/>
              <p:cNvCxnSpPr/>
              <p:nvPr/>
            </p:nvCxnSpPr>
            <p:spPr>
              <a:xfrm rot="10800000">
                <a:off x="3173850" y="3817250"/>
                <a:ext cx="945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BAC8D3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267" name="Google Shape;3267;p56"/>
              <p:cNvSpPr/>
              <p:nvPr/>
            </p:nvSpPr>
            <p:spPr>
              <a:xfrm rot="5400000">
                <a:off x="3254146" y="378409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68" name="Google Shape;3268;p56"/>
            <p:cNvGrpSpPr/>
            <p:nvPr/>
          </p:nvGrpSpPr>
          <p:grpSpPr>
            <a:xfrm>
              <a:off x="2183288" y="4139483"/>
              <a:ext cx="145133" cy="70048"/>
              <a:chOff x="2183288" y="4139483"/>
              <a:chExt cx="145133" cy="70048"/>
            </a:xfrm>
            <a:grpFill/>
          </p:grpSpPr>
          <p:cxnSp>
            <p:nvCxnSpPr>
              <p:cNvPr id="3269" name="Google Shape;3269;p56"/>
              <p:cNvCxnSpPr/>
              <p:nvPr/>
            </p:nvCxnSpPr>
            <p:spPr>
              <a:xfrm rot="10800000">
                <a:off x="2239021" y="4174494"/>
                <a:ext cx="89400" cy="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  <p:sp>
            <p:nvSpPr>
              <p:cNvPr id="3270" name="Google Shape;3270;p56"/>
              <p:cNvSpPr/>
              <p:nvPr/>
            </p:nvSpPr>
            <p:spPr>
              <a:xfrm rot="5400000">
                <a:off x="2178622" y="4144149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71" name="Google Shape;3271;p56"/>
            <p:cNvSpPr/>
            <p:nvPr/>
          </p:nvSpPr>
          <p:spPr>
            <a:xfrm rot="5400000">
              <a:off x="2420934" y="3967554"/>
              <a:ext cx="70048" cy="60717"/>
            </a:xfrm>
            <a:custGeom>
              <a:avLst/>
              <a:gdLst/>
              <a:ahLst/>
              <a:cxnLst/>
              <a:rect l="l" t="t" r="r" b="b"/>
              <a:pathLst>
                <a:path w="31949" h="27693" extrusionOk="0">
                  <a:moveTo>
                    <a:pt x="7959" y="1"/>
                  </a:moveTo>
                  <a:lnTo>
                    <a:pt x="1" y="13847"/>
                  </a:lnTo>
                  <a:lnTo>
                    <a:pt x="7959" y="27693"/>
                  </a:lnTo>
                  <a:lnTo>
                    <a:pt x="23991" y="27693"/>
                  </a:lnTo>
                  <a:lnTo>
                    <a:pt x="31949" y="13847"/>
                  </a:lnTo>
                  <a:lnTo>
                    <a:pt x="23991" y="1"/>
                  </a:lnTo>
                  <a:close/>
                </a:path>
              </a:pathLst>
            </a:cu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272" name="Google Shape;3272;p56"/>
            <p:cNvCxnSpPr/>
            <p:nvPr/>
          </p:nvCxnSpPr>
          <p:spPr>
            <a:xfrm>
              <a:off x="2455973" y="3911736"/>
              <a:ext cx="0" cy="52500"/>
            </a:xfrm>
            <a:prstGeom prst="straightConnector1">
              <a:avLst/>
            </a:prstGeom>
            <a:grpFill/>
            <a:ln w="9525" cap="flat" cmpd="sng">
              <a:solidFill>
                <a:srgbClr val="BAC8D3"/>
              </a:solidFill>
              <a:prstDash val="solid"/>
              <a:round/>
              <a:headEnd type="diamond" w="med" len="med"/>
              <a:tailEnd type="none" w="med" len="med"/>
            </a:ln>
          </p:spPr>
        </p:cxnSp>
        <p:grpSp>
          <p:nvGrpSpPr>
            <p:cNvPr id="3273" name="Google Shape;3273;p56"/>
            <p:cNvGrpSpPr/>
            <p:nvPr/>
          </p:nvGrpSpPr>
          <p:grpSpPr>
            <a:xfrm>
              <a:off x="2943836" y="4268886"/>
              <a:ext cx="60717" cy="122559"/>
              <a:chOff x="2943836" y="4268886"/>
              <a:chExt cx="60717" cy="122559"/>
            </a:xfrm>
            <a:grpFill/>
          </p:grpSpPr>
          <p:sp>
            <p:nvSpPr>
              <p:cNvPr id="3274" name="Google Shape;3274;p56"/>
              <p:cNvSpPr/>
              <p:nvPr/>
            </p:nvSpPr>
            <p:spPr>
              <a:xfrm rot="5400000">
                <a:off x="2939170" y="4326062"/>
                <a:ext cx="70048" cy="60717"/>
              </a:xfrm>
              <a:custGeom>
                <a:avLst/>
                <a:gdLst/>
                <a:ahLst/>
                <a:cxnLst/>
                <a:rect l="l" t="t" r="r" b="b"/>
                <a:pathLst>
                  <a:path w="31949" h="27693" extrusionOk="0">
                    <a:moveTo>
                      <a:pt x="7959" y="1"/>
                    </a:moveTo>
                    <a:lnTo>
                      <a:pt x="1" y="13847"/>
                    </a:lnTo>
                    <a:lnTo>
                      <a:pt x="7959" y="27693"/>
                    </a:lnTo>
                    <a:lnTo>
                      <a:pt x="23991" y="27693"/>
                    </a:lnTo>
                    <a:lnTo>
                      <a:pt x="31949" y="13847"/>
                    </a:lnTo>
                    <a:lnTo>
                      <a:pt x="23991" y="1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3275" name="Google Shape;3275;p56"/>
              <p:cNvCxnSpPr/>
              <p:nvPr/>
            </p:nvCxnSpPr>
            <p:spPr>
              <a:xfrm>
                <a:off x="2974204" y="4268886"/>
                <a:ext cx="0" cy="525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BAC8D3"/>
                </a:solidFill>
                <a:prstDash val="solid"/>
                <a:round/>
                <a:headEnd type="diamond" w="med" len="med"/>
                <a:tailEnd type="none" w="med" len="med"/>
              </a:ln>
            </p:spPr>
          </p:cxnSp>
        </p:grpSp>
      </p:grpSp>
      <p:grpSp>
        <p:nvGrpSpPr>
          <p:cNvPr id="3276" name="Google Shape;3276;p56"/>
          <p:cNvGrpSpPr/>
          <p:nvPr/>
        </p:nvGrpSpPr>
        <p:grpSpPr>
          <a:xfrm>
            <a:off x="3454732" y="1717198"/>
            <a:ext cx="1621940" cy="696389"/>
            <a:chOff x="3530532" y="1496185"/>
            <a:chExt cx="1562000" cy="706730"/>
          </a:xfrm>
          <a:solidFill>
            <a:srgbClr val="12716B"/>
          </a:solidFill>
        </p:grpSpPr>
        <p:cxnSp>
          <p:nvCxnSpPr>
            <p:cNvPr id="3277" name="Google Shape;3277;p56"/>
            <p:cNvCxnSpPr/>
            <p:nvPr/>
          </p:nvCxnSpPr>
          <p:spPr>
            <a:xfrm>
              <a:off x="3583832" y="1857562"/>
              <a:ext cx="1508700" cy="0"/>
            </a:xfrm>
            <a:prstGeom prst="straightConnector1">
              <a:avLst/>
            </a:prstGeom>
            <a:grpFill/>
            <a:ln w="28575" cap="flat" cmpd="sng">
              <a:solidFill>
                <a:srgbClr val="A5B7C6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grpSp>
          <p:nvGrpSpPr>
            <p:cNvPr id="3278" name="Google Shape;3278;p56"/>
            <p:cNvGrpSpPr/>
            <p:nvPr/>
          </p:nvGrpSpPr>
          <p:grpSpPr>
            <a:xfrm>
              <a:off x="3530532" y="1496185"/>
              <a:ext cx="323430" cy="463587"/>
              <a:chOff x="3530532" y="1496185"/>
              <a:chExt cx="323430" cy="463587"/>
            </a:xfrm>
            <a:grpFill/>
          </p:grpSpPr>
          <p:grpSp>
            <p:nvGrpSpPr>
              <p:cNvPr id="3279" name="Google Shape;3279;p56"/>
              <p:cNvGrpSpPr/>
              <p:nvPr/>
            </p:nvGrpSpPr>
            <p:grpSpPr>
              <a:xfrm>
                <a:off x="3567462" y="1496185"/>
                <a:ext cx="286500" cy="361376"/>
                <a:chOff x="3567462" y="1496185"/>
                <a:chExt cx="286500" cy="361376"/>
              </a:xfrm>
              <a:grpFill/>
            </p:grpSpPr>
            <p:cxnSp>
              <p:nvCxnSpPr>
                <p:cNvPr id="3280" name="Google Shape;3280;p56"/>
                <p:cNvCxnSpPr/>
                <p:nvPr/>
              </p:nvCxnSpPr>
              <p:spPr>
                <a:xfrm rot="10800000">
                  <a:off x="3626630" y="1565661"/>
                  <a:ext cx="0" cy="291900"/>
                </a:xfrm>
                <a:prstGeom prst="straightConnector1">
                  <a:avLst/>
                </a:prstGeom>
                <a:grp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81" name="Google Shape;3281;p56"/>
                <p:cNvSpPr/>
                <p:nvPr/>
              </p:nvSpPr>
              <p:spPr>
                <a:xfrm>
                  <a:off x="3567462" y="1496185"/>
                  <a:ext cx="286500" cy="999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82" name="Google Shape;3282;p56"/>
              <p:cNvSpPr/>
              <p:nvPr/>
            </p:nvSpPr>
            <p:spPr>
              <a:xfrm>
                <a:off x="3530532" y="1771972"/>
                <a:ext cx="187800" cy="1878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3" name="Google Shape;3283;p56"/>
            <p:cNvGrpSpPr/>
            <p:nvPr/>
          </p:nvGrpSpPr>
          <p:grpSpPr>
            <a:xfrm>
              <a:off x="3891569" y="1779209"/>
              <a:ext cx="323945" cy="423706"/>
              <a:chOff x="3891569" y="1779209"/>
              <a:chExt cx="323945" cy="423706"/>
            </a:xfrm>
            <a:grpFill/>
          </p:grpSpPr>
          <p:grpSp>
            <p:nvGrpSpPr>
              <p:cNvPr id="3284" name="Google Shape;3284;p56"/>
              <p:cNvGrpSpPr/>
              <p:nvPr/>
            </p:nvGrpSpPr>
            <p:grpSpPr>
              <a:xfrm>
                <a:off x="3929014" y="1881638"/>
                <a:ext cx="286500" cy="321278"/>
                <a:chOff x="3929014" y="1881638"/>
                <a:chExt cx="286500" cy="321278"/>
              </a:xfrm>
              <a:grpFill/>
            </p:grpSpPr>
            <p:cxnSp>
              <p:nvCxnSpPr>
                <p:cNvPr id="3285" name="Google Shape;3285;p56"/>
                <p:cNvCxnSpPr/>
                <p:nvPr/>
              </p:nvCxnSpPr>
              <p:spPr>
                <a:xfrm rot="10800000">
                  <a:off x="3988388" y="1881638"/>
                  <a:ext cx="0" cy="291900"/>
                </a:xfrm>
                <a:prstGeom prst="straightConnector1">
                  <a:avLst/>
                </a:prstGeom>
                <a:grp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86" name="Google Shape;3286;p56"/>
                <p:cNvSpPr/>
                <p:nvPr/>
              </p:nvSpPr>
              <p:spPr>
                <a:xfrm>
                  <a:off x="3929014" y="2103016"/>
                  <a:ext cx="286500" cy="999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87" name="Google Shape;3287;p56"/>
              <p:cNvSpPr/>
              <p:nvPr/>
            </p:nvSpPr>
            <p:spPr>
              <a:xfrm>
                <a:off x="3891569" y="1779209"/>
                <a:ext cx="187800" cy="1878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88" name="Google Shape;3288;p56"/>
            <p:cNvGrpSpPr/>
            <p:nvPr/>
          </p:nvGrpSpPr>
          <p:grpSpPr>
            <a:xfrm>
              <a:off x="4252606" y="1496185"/>
              <a:ext cx="324721" cy="463587"/>
              <a:chOff x="4252606" y="1496185"/>
              <a:chExt cx="324721" cy="463587"/>
            </a:xfrm>
            <a:grpFill/>
          </p:grpSpPr>
          <p:grpSp>
            <p:nvGrpSpPr>
              <p:cNvPr id="3289" name="Google Shape;3289;p56"/>
              <p:cNvGrpSpPr/>
              <p:nvPr/>
            </p:nvGrpSpPr>
            <p:grpSpPr>
              <a:xfrm>
                <a:off x="4290828" y="1496185"/>
                <a:ext cx="286500" cy="361376"/>
                <a:chOff x="4290828" y="1496185"/>
                <a:chExt cx="286500" cy="361376"/>
              </a:xfrm>
              <a:grpFill/>
            </p:grpSpPr>
            <p:cxnSp>
              <p:nvCxnSpPr>
                <p:cNvPr id="3290" name="Google Shape;3290;p56"/>
                <p:cNvCxnSpPr/>
                <p:nvPr/>
              </p:nvCxnSpPr>
              <p:spPr>
                <a:xfrm rot="10800000">
                  <a:off x="4349995" y="1565661"/>
                  <a:ext cx="0" cy="291900"/>
                </a:xfrm>
                <a:prstGeom prst="straightConnector1">
                  <a:avLst/>
                </a:prstGeom>
                <a:grp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91" name="Google Shape;3291;p56"/>
                <p:cNvSpPr/>
                <p:nvPr/>
              </p:nvSpPr>
              <p:spPr>
                <a:xfrm>
                  <a:off x="4290828" y="1496185"/>
                  <a:ext cx="286500" cy="999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92" name="Google Shape;3292;p56"/>
              <p:cNvSpPr/>
              <p:nvPr/>
            </p:nvSpPr>
            <p:spPr>
              <a:xfrm>
                <a:off x="4252606" y="1771972"/>
                <a:ext cx="187800" cy="1878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3" name="Google Shape;3293;p56"/>
            <p:cNvGrpSpPr/>
            <p:nvPr/>
          </p:nvGrpSpPr>
          <p:grpSpPr>
            <a:xfrm>
              <a:off x="4613643" y="1763716"/>
              <a:ext cx="325308" cy="439200"/>
              <a:chOff x="4613643" y="1763716"/>
              <a:chExt cx="325308" cy="439200"/>
            </a:xfrm>
            <a:grpFill/>
          </p:grpSpPr>
          <p:grpSp>
            <p:nvGrpSpPr>
              <p:cNvPr id="3294" name="Google Shape;3294;p56"/>
              <p:cNvGrpSpPr/>
              <p:nvPr/>
            </p:nvGrpSpPr>
            <p:grpSpPr>
              <a:xfrm>
                <a:off x="4652451" y="1879538"/>
                <a:ext cx="286500" cy="323378"/>
                <a:chOff x="4652451" y="1879538"/>
                <a:chExt cx="286500" cy="323378"/>
              </a:xfrm>
              <a:grpFill/>
            </p:grpSpPr>
            <p:cxnSp>
              <p:nvCxnSpPr>
                <p:cNvPr id="3295" name="Google Shape;3295;p56"/>
                <p:cNvCxnSpPr/>
                <p:nvPr/>
              </p:nvCxnSpPr>
              <p:spPr>
                <a:xfrm rot="10800000">
                  <a:off x="4707486" y="1879538"/>
                  <a:ext cx="0" cy="294000"/>
                </a:xfrm>
                <a:prstGeom prst="straightConnector1">
                  <a:avLst/>
                </a:prstGeom>
                <a:grpFill/>
                <a:ln w="28575" cap="flat" cmpd="sng">
                  <a:solidFill>
                    <a:srgbClr val="A5B7C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3296" name="Google Shape;3296;p56"/>
                <p:cNvSpPr/>
                <p:nvPr/>
              </p:nvSpPr>
              <p:spPr>
                <a:xfrm>
                  <a:off x="4652451" y="2103016"/>
                  <a:ext cx="286500" cy="99900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297" name="Google Shape;3297;p56"/>
              <p:cNvSpPr/>
              <p:nvPr/>
            </p:nvSpPr>
            <p:spPr>
              <a:xfrm>
                <a:off x="4613643" y="1763716"/>
                <a:ext cx="187800" cy="1878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298" name="Google Shape;3298;p56"/>
          <p:cNvGrpSpPr/>
          <p:nvPr/>
        </p:nvGrpSpPr>
        <p:grpSpPr>
          <a:xfrm>
            <a:off x="3465830" y="2540903"/>
            <a:ext cx="1599005" cy="359575"/>
            <a:chOff x="3512551" y="2358270"/>
            <a:chExt cx="1597383" cy="378533"/>
          </a:xfrm>
          <a:solidFill>
            <a:srgbClr val="12716B"/>
          </a:solidFill>
        </p:grpSpPr>
        <p:cxnSp>
          <p:nvCxnSpPr>
            <p:cNvPr id="3299" name="Google Shape;3299;p56"/>
            <p:cNvCxnSpPr>
              <a:stCxn id="3300" idx="6"/>
              <a:endCxn id="3301" idx="2"/>
            </p:cNvCxnSpPr>
            <p:nvPr/>
          </p:nvCxnSpPr>
          <p:spPr>
            <a:xfrm>
              <a:off x="3738198" y="2553118"/>
              <a:ext cx="1146000" cy="0"/>
            </a:xfrm>
            <a:prstGeom prst="straightConnector1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302" name="Google Shape;3302;p56"/>
            <p:cNvGrpSpPr/>
            <p:nvPr/>
          </p:nvGrpSpPr>
          <p:grpSpPr>
            <a:xfrm>
              <a:off x="3512551" y="2358270"/>
              <a:ext cx="225647" cy="307714"/>
              <a:chOff x="2182679" y="2004714"/>
              <a:chExt cx="792300" cy="1080458"/>
            </a:xfrm>
            <a:grpFill/>
          </p:grpSpPr>
          <p:cxnSp>
            <p:nvCxnSpPr>
              <p:cNvPr id="3303" name="Google Shape;3303;p56"/>
              <p:cNvCxnSpPr>
                <a:stCxn id="3304" idx="0"/>
              </p:cNvCxnSpPr>
              <p:nvPr/>
            </p:nvCxnSpPr>
            <p:spPr>
              <a:xfrm rot="10800000">
                <a:off x="2578961" y="2004714"/>
                <a:ext cx="0" cy="389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00" name="Google Shape;3300;p56"/>
              <p:cNvSpPr/>
              <p:nvPr/>
            </p:nvSpPr>
            <p:spPr>
              <a:xfrm>
                <a:off x="2182679" y="2292572"/>
                <a:ext cx="792300" cy="792600"/>
              </a:xfrm>
              <a:prstGeom prst="ellipse">
                <a:avLst/>
              </a:prstGeom>
              <a:grp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56"/>
              <p:cNvSpPr/>
              <p:nvPr/>
            </p:nvSpPr>
            <p:spPr>
              <a:xfrm>
                <a:off x="2283911" y="2393814"/>
                <a:ext cx="590100" cy="5901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05" name="Google Shape;3305;p56"/>
            <p:cNvGrpSpPr/>
            <p:nvPr/>
          </p:nvGrpSpPr>
          <p:grpSpPr>
            <a:xfrm>
              <a:off x="3969644" y="2440153"/>
              <a:ext cx="225853" cy="296651"/>
              <a:chOff x="3775710" y="1729289"/>
              <a:chExt cx="136500" cy="179289"/>
            </a:xfrm>
            <a:grpFill/>
          </p:grpSpPr>
          <p:cxnSp>
            <p:nvCxnSpPr>
              <p:cNvPr id="3306" name="Google Shape;3306;p56"/>
              <p:cNvCxnSpPr/>
              <p:nvPr/>
            </p:nvCxnSpPr>
            <p:spPr>
              <a:xfrm>
                <a:off x="3843851" y="1848278"/>
                <a:ext cx="0" cy="603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07" name="Google Shape;3307;p56"/>
              <p:cNvSpPr/>
              <p:nvPr/>
            </p:nvSpPr>
            <p:spPr>
              <a:xfrm>
                <a:off x="3775710" y="1729289"/>
                <a:ext cx="136500" cy="136500"/>
              </a:xfrm>
              <a:prstGeom prst="ellipse">
                <a:avLst/>
              </a:prstGeom>
              <a:grp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56"/>
              <p:cNvSpPr/>
              <p:nvPr/>
            </p:nvSpPr>
            <p:spPr>
              <a:xfrm>
                <a:off x="3793133" y="1746713"/>
                <a:ext cx="101700" cy="1017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09" name="Google Shape;3309;p56"/>
            <p:cNvGrpSpPr/>
            <p:nvPr/>
          </p:nvGrpSpPr>
          <p:grpSpPr>
            <a:xfrm>
              <a:off x="4427051" y="2358270"/>
              <a:ext cx="225647" cy="307714"/>
              <a:chOff x="5393704" y="2004714"/>
              <a:chExt cx="792300" cy="1080458"/>
            </a:xfrm>
            <a:grpFill/>
          </p:grpSpPr>
          <p:cxnSp>
            <p:nvCxnSpPr>
              <p:cNvPr id="3310" name="Google Shape;3310;p56"/>
              <p:cNvCxnSpPr>
                <a:stCxn id="3311" idx="0"/>
              </p:cNvCxnSpPr>
              <p:nvPr/>
            </p:nvCxnSpPr>
            <p:spPr>
              <a:xfrm rot="10800000">
                <a:off x="5789986" y="2004714"/>
                <a:ext cx="0" cy="3891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12" name="Google Shape;3312;p56"/>
              <p:cNvSpPr/>
              <p:nvPr/>
            </p:nvSpPr>
            <p:spPr>
              <a:xfrm>
                <a:off x="5393704" y="2292572"/>
                <a:ext cx="792300" cy="792600"/>
              </a:xfrm>
              <a:prstGeom prst="ellipse">
                <a:avLst/>
              </a:prstGeom>
              <a:grp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56"/>
              <p:cNvSpPr/>
              <p:nvPr/>
            </p:nvSpPr>
            <p:spPr>
              <a:xfrm>
                <a:off x="5494936" y="2393814"/>
                <a:ext cx="590100" cy="5901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13" name="Google Shape;3313;p56"/>
            <p:cNvGrpSpPr/>
            <p:nvPr/>
          </p:nvGrpSpPr>
          <p:grpSpPr>
            <a:xfrm>
              <a:off x="4884287" y="2440252"/>
              <a:ext cx="225647" cy="296532"/>
              <a:chOff x="6999166" y="2292572"/>
              <a:chExt cx="792300" cy="1041192"/>
            </a:xfrm>
            <a:grpFill/>
          </p:grpSpPr>
          <p:cxnSp>
            <p:nvCxnSpPr>
              <p:cNvPr id="3314" name="Google Shape;3314;p56"/>
              <p:cNvCxnSpPr/>
              <p:nvPr/>
            </p:nvCxnSpPr>
            <p:spPr>
              <a:xfrm>
                <a:off x="7395553" y="2983964"/>
                <a:ext cx="0" cy="349800"/>
              </a:xfrm>
              <a:prstGeom prst="straightConnector1">
                <a:avLst/>
              </a:prstGeom>
              <a:grpFill/>
              <a:ln w="9525" cap="flat" cmpd="sng">
                <a:solidFill>
                  <a:srgbClr val="435D7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301" name="Google Shape;3301;p56"/>
              <p:cNvSpPr/>
              <p:nvPr/>
            </p:nvSpPr>
            <p:spPr>
              <a:xfrm>
                <a:off x="6999166" y="2292572"/>
                <a:ext cx="792300" cy="792600"/>
              </a:xfrm>
              <a:prstGeom prst="ellipse">
                <a:avLst/>
              </a:prstGeom>
              <a:grpFill/>
              <a:ln w="19050" cap="flat" cmpd="sng">
                <a:solidFill>
                  <a:srgbClr val="BAC8D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56"/>
              <p:cNvSpPr/>
              <p:nvPr/>
            </p:nvSpPr>
            <p:spPr>
              <a:xfrm>
                <a:off x="7100398" y="2393814"/>
                <a:ext cx="590100" cy="5901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16" name="Google Shape;3316;p56"/>
          <p:cNvGrpSpPr/>
          <p:nvPr/>
        </p:nvGrpSpPr>
        <p:grpSpPr>
          <a:xfrm>
            <a:off x="6884374" y="1404947"/>
            <a:ext cx="1530940" cy="673031"/>
            <a:chOff x="634175" y="2986275"/>
            <a:chExt cx="3147949" cy="1458344"/>
          </a:xfrm>
          <a:solidFill>
            <a:srgbClr val="12716B"/>
          </a:solidFill>
        </p:grpSpPr>
        <p:cxnSp>
          <p:nvCxnSpPr>
            <p:cNvPr id="3317" name="Google Shape;3317;p56"/>
            <p:cNvCxnSpPr>
              <a:stCxn id="3318" idx="4"/>
              <a:endCxn id="3319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0" name="Google Shape;3320;p56"/>
            <p:cNvCxnSpPr>
              <a:stCxn id="3319" idx="0"/>
              <a:endCxn id="3321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2" name="Google Shape;3322;p56"/>
            <p:cNvCxnSpPr>
              <a:stCxn id="3321" idx="4"/>
              <a:endCxn id="3323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4" name="Google Shape;3324;p56"/>
            <p:cNvCxnSpPr>
              <a:stCxn id="3323" idx="0"/>
              <a:endCxn id="3325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325" name="Google Shape;3325;p56"/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1" name="Google Shape;3321;p56"/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8" name="Google Shape;3318;p56"/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3" name="Google Shape;3323;p56"/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9" name="Google Shape;3319;p56"/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grpFill/>
            <a:ln w="19050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6" name="Google Shape;3326;p56"/>
          <p:cNvGrpSpPr/>
          <p:nvPr/>
        </p:nvGrpSpPr>
        <p:grpSpPr>
          <a:xfrm>
            <a:off x="3455091" y="3065061"/>
            <a:ext cx="1621222" cy="288083"/>
            <a:chOff x="998425" y="1182125"/>
            <a:chExt cx="1065400" cy="199500"/>
          </a:xfrm>
          <a:solidFill>
            <a:srgbClr val="12716B"/>
          </a:solidFill>
        </p:grpSpPr>
        <p:sp>
          <p:nvSpPr>
            <p:cNvPr id="3327" name="Google Shape;3327;p56"/>
            <p:cNvSpPr/>
            <p:nvPr/>
          </p:nvSpPr>
          <p:spPr>
            <a:xfrm>
              <a:off x="998425" y="1182125"/>
              <a:ext cx="1065400" cy="199500"/>
            </a:xfrm>
            <a:custGeom>
              <a:avLst/>
              <a:gdLst/>
              <a:ahLst/>
              <a:cxnLst/>
              <a:rect l="l" t="t" r="r" b="b"/>
              <a:pathLst>
                <a:path w="42616" h="7980" extrusionOk="0">
                  <a:moveTo>
                    <a:pt x="4324" y="1"/>
                  </a:moveTo>
                  <a:cubicBezTo>
                    <a:pt x="3159" y="1"/>
                    <a:pt x="1997" y="512"/>
                    <a:pt x="1246" y="1424"/>
                  </a:cubicBezTo>
                  <a:cubicBezTo>
                    <a:pt x="180" y="2720"/>
                    <a:pt x="1" y="4577"/>
                    <a:pt x="867" y="6031"/>
                  </a:cubicBezTo>
                  <a:cubicBezTo>
                    <a:pt x="1600" y="7262"/>
                    <a:pt x="2935" y="7980"/>
                    <a:pt x="4331" y="7980"/>
                  </a:cubicBezTo>
                  <a:cubicBezTo>
                    <a:pt x="4576" y="7980"/>
                    <a:pt x="4822" y="7958"/>
                    <a:pt x="5067" y="7913"/>
                  </a:cubicBezTo>
                  <a:cubicBezTo>
                    <a:pt x="6219" y="7700"/>
                    <a:pt x="7170" y="6971"/>
                    <a:pt x="7733" y="6006"/>
                  </a:cubicBezTo>
                  <a:cubicBezTo>
                    <a:pt x="8105" y="5370"/>
                    <a:pt x="8773" y="4970"/>
                    <a:pt x="9508" y="4970"/>
                  </a:cubicBezTo>
                  <a:lnTo>
                    <a:pt x="10488" y="4970"/>
                  </a:lnTo>
                  <a:cubicBezTo>
                    <a:pt x="11237" y="4970"/>
                    <a:pt x="11919" y="5376"/>
                    <a:pt x="12300" y="6020"/>
                  </a:cubicBezTo>
                  <a:lnTo>
                    <a:pt x="12307" y="6031"/>
                  </a:lnTo>
                  <a:cubicBezTo>
                    <a:pt x="13039" y="7262"/>
                    <a:pt x="14375" y="7980"/>
                    <a:pt x="15771" y="7980"/>
                  </a:cubicBezTo>
                  <a:cubicBezTo>
                    <a:pt x="16016" y="7980"/>
                    <a:pt x="16262" y="7958"/>
                    <a:pt x="16507" y="7913"/>
                  </a:cubicBezTo>
                  <a:cubicBezTo>
                    <a:pt x="17658" y="7700"/>
                    <a:pt x="18610" y="6971"/>
                    <a:pt x="19173" y="6006"/>
                  </a:cubicBezTo>
                  <a:cubicBezTo>
                    <a:pt x="19545" y="5370"/>
                    <a:pt x="20213" y="4970"/>
                    <a:pt x="20946" y="4970"/>
                  </a:cubicBezTo>
                  <a:lnTo>
                    <a:pt x="21928" y="4970"/>
                  </a:lnTo>
                  <a:cubicBezTo>
                    <a:pt x="22677" y="4970"/>
                    <a:pt x="23359" y="5376"/>
                    <a:pt x="23740" y="6020"/>
                  </a:cubicBezTo>
                  <a:lnTo>
                    <a:pt x="23747" y="6031"/>
                  </a:lnTo>
                  <a:cubicBezTo>
                    <a:pt x="24479" y="7262"/>
                    <a:pt x="25815" y="7980"/>
                    <a:pt x="27210" y="7980"/>
                  </a:cubicBezTo>
                  <a:cubicBezTo>
                    <a:pt x="27454" y="7980"/>
                    <a:pt x="27700" y="7958"/>
                    <a:pt x="27945" y="7913"/>
                  </a:cubicBezTo>
                  <a:cubicBezTo>
                    <a:pt x="29098" y="7700"/>
                    <a:pt x="30048" y="6971"/>
                    <a:pt x="30613" y="6006"/>
                  </a:cubicBezTo>
                  <a:cubicBezTo>
                    <a:pt x="30985" y="5370"/>
                    <a:pt x="31652" y="4970"/>
                    <a:pt x="32388" y="4970"/>
                  </a:cubicBezTo>
                  <a:lnTo>
                    <a:pt x="33368" y="4970"/>
                  </a:lnTo>
                  <a:cubicBezTo>
                    <a:pt x="34117" y="4970"/>
                    <a:pt x="34799" y="5376"/>
                    <a:pt x="35180" y="6020"/>
                  </a:cubicBezTo>
                  <a:lnTo>
                    <a:pt x="35187" y="6031"/>
                  </a:lnTo>
                  <a:cubicBezTo>
                    <a:pt x="35920" y="7262"/>
                    <a:pt x="37255" y="7980"/>
                    <a:pt x="38651" y="7980"/>
                  </a:cubicBezTo>
                  <a:cubicBezTo>
                    <a:pt x="38896" y="7980"/>
                    <a:pt x="39142" y="7958"/>
                    <a:pt x="39387" y="7913"/>
                  </a:cubicBezTo>
                  <a:cubicBezTo>
                    <a:pt x="41256" y="7567"/>
                    <a:pt x="42594" y="5866"/>
                    <a:pt x="42615" y="3993"/>
                  </a:cubicBezTo>
                  <a:cubicBezTo>
                    <a:pt x="42599" y="2323"/>
                    <a:pt x="41557" y="833"/>
                    <a:pt x="39994" y="246"/>
                  </a:cubicBezTo>
                  <a:cubicBezTo>
                    <a:pt x="39559" y="81"/>
                    <a:pt x="39100" y="2"/>
                    <a:pt x="38642" y="2"/>
                  </a:cubicBezTo>
                  <a:cubicBezTo>
                    <a:pt x="37477" y="2"/>
                    <a:pt x="36315" y="513"/>
                    <a:pt x="35565" y="1426"/>
                  </a:cubicBezTo>
                  <a:cubicBezTo>
                    <a:pt x="35428" y="1592"/>
                    <a:pt x="35304" y="1770"/>
                    <a:pt x="35195" y="1957"/>
                  </a:cubicBezTo>
                  <a:cubicBezTo>
                    <a:pt x="34817" y="2606"/>
                    <a:pt x="34133" y="3018"/>
                    <a:pt x="33382" y="3018"/>
                  </a:cubicBezTo>
                  <a:lnTo>
                    <a:pt x="32420" y="3018"/>
                  </a:lnTo>
                  <a:cubicBezTo>
                    <a:pt x="31683" y="3018"/>
                    <a:pt x="30996" y="2632"/>
                    <a:pt x="30624" y="1994"/>
                  </a:cubicBezTo>
                  <a:cubicBezTo>
                    <a:pt x="30157" y="1190"/>
                    <a:pt x="29425" y="572"/>
                    <a:pt x="28556" y="244"/>
                  </a:cubicBezTo>
                  <a:cubicBezTo>
                    <a:pt x="28121" y="80"/>
                    <a:pt x="27663" y="1"/>
                    <a:pt x="27205" y="1"/>
                  </a:cubicBezTo>
                  <a:cubicBezTo>
                    <a:pt x="26039" y="1"/>
                    <a:pt x="24877" y="513"/>
                    <a:pt x="24125" y="1426"/>
                  </a:cubicBezTo>
                  <a:cubicBezTo>
                    <a:pt x="23989" y="1592"/>
                    <a:pt x="23865" y="1770"/>
                    <a:pt x="23755" y="1957"/>
                  </a:cubicBezTo>
                  <a:cubicBezTo>
                    <a:pt x="23377" y="2606"/>
                    <a:pt x="22695" y="3018"/>
                    <a:pt x="21944" y="3018"/>
                  </a:cubicBezTo>
                  <a:lnTo>
                    <a:pt x="20981" y="3018"/>
                  </a:lnTo>
                  <a:cubicBezTo>
                    <a:pt x="20243" y="3018"/>
                    <a:pt x="19556" y="2632"/>
                    <a:pt x="19185" y="1994"/>
                  </a:cubicBezTo>
                  <a:cubicBezTo>
                    <a:pt x="18717" y="1190"/>
                    <a:pt x="17987" y="572"/>
                    <a:pt x="17116" y="244"/>
                  </a:cubicBezTo>
                  <a:cubicBezTo>
                    <a:pt x="16681" y="80"/>
                    <a:pt x="16223" y="1"/>
                    <a:pt x="15766" y="1"/>
                  </a:cubicBezTo>
                  <a:cubicBezTo>
                    <a:pt x="14600" y="1"/>
                    <a:pt x="13437" y="513"/>
                    <a:pt x="12686" y="1426"/>
                  </a:cubicBezTo>
                  <a:cubicBezTo>
                    <a:pt x="12549" y="1592"/>
                    <a:pt x="12425" y="1770"/>
                    <a:pt x="12316" y="1957"/>
                  </a:cubicBezTo>
                  <a:cubicBezTo>
                    <a:pt x="11937" y="2606"/>
                    <a:pt x="11255" y="3016"/>
                    <a:pt x="10504" y="3016"/>
                  </a:cubicBezTo>
                  <a:lnTo>
                    <a:pt x="9541" y="3016"/>
                  </a:lnTo>
                  <a:cubicBezTo>
                    <a:pt x="8805" y="3016"/>
                    <a:pt x="8116" y="2632"/>
                    <a:pt x="7745" y="1994"/>
                  </a:cubicBezTo>
                  <a:cubicBezTo>
                    <a:pt x="7277" y="1190"/>
                    <a:pt x="6547" y="572"/>
                    <a:pt x="5676" y="244"/>
                  </a:cubicBezTo>
                  <a:cubicBezTo>
                    <a:pt x="5241" y="80"/>
                    <a:pt x="4782" y="1"/>
                    <a:pt x="4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6"/>
            <p:cNvSpPr/>
            <p:nvPr/>
          </p:nvSpPr>
          <p:spPr>
            <a:xfrm>
              <a:off x="1017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6"/>
            <p:cNvSpPr/>
            <p:nvPr/>
          </p:nvSpPr>
          <p:spPr>
            <a:xfrm>
              <a:off x="1303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50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50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56"/>
            <p:cNvSpPr/>
            <p:nvPr/>
          </p:nvSpPr>
          <p:spPr>
            <a:xfrm>
              <a:off x="1589250" y="1193175"/>
              <a:ext cx="177475" cy="177500"/>
            </a:xfrm>
            <a:custGeom>
              <a:avLst/>
              <a:gdLst/>
              <a:ahLst/>
              <a:cxnLst/>
              <a:rect l="l" t="t" r="r" b="b"/>
              <a:pathLst>
                <a:path w="7099" h="7100" extrusionOk="0">
                  <a:moveTo>
                    <a:pt x="3549" y="1"/>
                  </a:moveTo>
                  <a:cubicBezTo>
                    <a:pt x="1589" y="1"/>
                    <a:pt x="0" y="1589"/>
                    <a:pt x="0" y="3551"/>
                  </a:cubicBezTo>
                  <a:cubicBezTo>
                    <a:pt x="0" y="5511"/>
                    <a:pt x="1589" y="7099"/>
                    <a:pt x="3549" y="7099"/>
                  </a:cubicBezTo>
                  <a:cubicBezTo>
                    <a:pt x="5510" y="7099"/>
                    <a:pt x="7099" y="5511"/>
                    <a:pt x="7099" y="3551"/>
                  </a:cubicBezTo>
                  <a:cubicBezTo>
                    <a:pt x="7099" y="1589"/>
                    <a:pt x="5510" y="1"/>
                    <a:pt x="35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56"/>
            <p:cNvSpPr/>
            <p:nvPr/>
          </p:nvSpPr>
          <p:spPr>
            <a:xfrm>
              <a:off x="1875200" y="1193175"/>
              <a:ext cx="177525" cy="177500"/>
            </a:xfrm>
            <a:custGeom>
              <a:avLst/>
              <a:gdLst/>
              <a:ahLst/>
              <a:cxnLst/>
              <a:rect l="l" t="t" r="r" b="b"/>
              <a:pathLst>
                <a:path w="7101" h="7100" extrusionOk="0">
                  <a:moveTo>
                    <a:pt x="3551" y="1"/>
                  </a:moveTo>
                  <a:cubicBezTo>
                    <a:pt x="1590" y="1"/>
                    <a:pt x="0" y="1589"/>
                    <a:pt x="0" y="3551"/>
                  </a:cubicBezTo>
                  <a:cubicBezTo>
                    <a:pt x="0" y="5511"/>
                    <a:pt x="1590" y="7099"/>
                    <a:pt x="3551" y="7099"/>
                  </a:cubicBezTo>
                  <a:cubicBezTo>
                    <a:pt x="5511" y="7099"/>
                    <a:pt x="7101" y="5511"/>
                    <a:pt x="7101" y="3551"/>
                  </a:cubicBezTo>
                  <a:cubicBezTo>
                    <a:pt x="7101" y="1589"/>
                    <a:pt x="5511" y="1"/>
                    <a:pt x="35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2" name="Google Shape;3332;p56"/>
          <p:cNvGrpSpPr/>
          <p:nvPr/>
        </p:nvGrpSpPr>
        <p:grpSpPr>
          <a:xfrm>
            <a:off x="3455090" y="4038297"/>
            <a:ext cx="1621223" cy="482485"/>
            <a:chOff x="5194708" y="3484366"/>
            <a:chExt cx="3148148" cy="987304"/>
          </a:xfrm>
          <a:solidFill>
            <a:srgbClr val="12716B"/>
          </a:solidFill>
        </p:grpSpPr>
        <p:grpSp>
          <p:nvGrpSpPr>
            <p:cNvPr id="3333" name="Google Shape;3333;p56"/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  <a:grpFill/>
          </p:grpSpPr>
          <p:sp>
            <p:nvSpPr>
              <p:cNvPr id="3334" name="Google Shape;3334;p56"/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56"/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56"/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37" name="Google Shape;3337;p56"/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  <a:grpFill/>
          </p:grpSpPr>
          <p:sp>
            <p:nvSpPr>
              <p:cNvPr id="3338" name="Google Shape;3338;p56"/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56"/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56"/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1" name="Google Shape;3341;p56"/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  <a:grpFill/>
          </p:grpSpPr>
          <p:sp>
            <p:nvSpPr>
              <p:cNvPr id="3342" name="Google Shape;3342;p56"/>
              <p:cNvSpPr/>
              <p:nvPr/>
            </p:nvSpPr>
            <p:spPr>
              <a:xfrm>
                <a:off x="1460300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56"/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56"/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45" name="Google Shape;3345;p56"/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  <a:grpFill/>
          </p:grpSpPr>
          <p:sp>
            <p:nvSpPr>
              <p:cNvPr id="3346" name="Google Shape;3346;p56"/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56"/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56"/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349" name="Google Shape;3349;p56"/>
          <p:cNvGrpSpPr/>
          <p:nvPr/>
        </p:nvGrpSpPr>
        <p:grpSpPr>
          <a:xfrm>
            <a:off x="6885683" y="2683932"/>
            <a:ext cx="1528232" cy="479624"/>
            <a:chOff x="6853641" y="2534077"/>
            <a:chExt cx="1515545" cy="501229"/>
          </a:xfrm>
          <a:solidFill>
            <a:srgbClr val="12716B"/>
          </a:solidFill>
        </p:grpSpPr>
        <p:grpSp>
          <p:nvGrpSpPr>
            <p:cNvPr id="3350" name="Google Shape;3350;p56"/>
            <p:cNvGrpSpPr/>
            <p:nvPr/>
          </p:nvGrpSpPr>
          <p:grpSpPr>
            <a:xfrm>
              <a:off x="6853641" y="2618923"/>
              <a:ext cx="1515545" cy="324556"/>
              <a:chOff x="6853641" y="2618923"/>
              <a:chExt cx="1515545" cy="324556"/>
            </a:xfrm>
            <a:grpFill/>
          </p:grpSpPr>
          <p:sp>
            <p:nvSpPr>
              <p:cNvPr id="3351" name="Google Shape;3351;p56"/>
              <p:cNvSpPr/>
              <p:nvPr/>
            </p:nvSpPr>
            <p:spPr>
              <a:xfrm>
                <a:off x="7747010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3" y="1075"/>
                      <a:pt x="327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6132" y="3951"/>
                      <a:pt x="7903" y="2178"/>
                      <a:pt x="7903" y="0"/>
                    </a:cubicBezTo>
                    <a:lnTo>
                      <a:pt x="7248" y="0"/>
                    </a:lnTo>
                    <a:cubicBezTo>
                      <a:pt x="7248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56"/>
              <p:cNvSpPr/>
              <p:nvPr/>
            </p:nvSpPr>
            <p:spPr>
              <a:xfrm>
                <a:off x="7449412" y="2618923"/>
                <a:ext cx="324496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2" h="3951" extrusionOk="0">
                    <a:moveTo>
                      <a:pt x="3951" y="0"/>
                    </a:moveTo>
                    <a:cubicBezTo>
                      <a:pt x="2330" y="0"/>
                      <a:pt x="935" y="982"/>
                      <a:pt x="327" y="2380"/>
                    </a:cubicBezTo>
                    <a:cubicBezTo>
                      <a:pt x="111" y="2874"/>
                      <a:pt x="0" y="3409"/>
                      <a:pt x="0" y="3951"/>
                    </a:cubicBezTo>
                    <a:lnTo>
                      <a:pt x="653" y="3951"/>
                    </a:lnTo>
                    <a:cubicBezTo>
                      <a:pt x="653" y="2135"/>
                      <a:pt x="2133" y="657"/>
                      <a:pt x="3951" y="657"/>
                    </a:cubicBezTo>
                    <a:cubicBezTo>
                      <a:pt x="5767" y="657"/>
                      <a:pt x="7246" y="2135"/>
                      <a:pt x="7246" y="3951"/>
                    </a:cubicBezTo>
                    <a:lnTo>
                      <a:pt x="7901" y="3951"/>
                    </a:lnTo>
                    <a:cubicBezTo>
                      <a:pt x="7901" y="3411"/>
                      <a:pt x="7791" y="2876"/>
                      <a:pt x="7574" y="2381"/>
                    </a:cubicBezTo>
                    <a:cubicBezTo>
                      <a:pt x="6966" y="982"/>
                      <a:pt x="5571" y="0"/>
                      <a:pt x="395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56"/>
              <p:cNvSpPr/>
              <p:nvPr/>
            </p:nvSpPr>
            <p:spPr>
              <a:xfrm>
                <a:off x="6853641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8" y="0"/>
                    </a:moveTo>
                    <a:cubicBezTo>
                      <a:pt x="3954" y="0"/>
                      <a:pt x="3950" y="0"/>
                      <a:pt x="3946" y="0"/>
                    </a:cubicBezTo>
                    <a:cubicBezTo>
                      <a:pt x="1768" y="6"/>
                      <a:pt x="0" y="1784"/>
                      <a:pt x="6" y="3963"/>
                    </a:cubicBezTo>
                    <a:lnTo>
                      <a:pt x="661" y="3962"/>
                    </a:lnTo>
                    <a:cubicBezTo>
                      <a:pt x="657" y="2144"/>
                      <a:pt x="2131" y="661"/>
                      <a:pt x="3947" y="655"/>
                    </a:cubicBezTo>
                    <a:cubicBezTo>
                      <a:pt x="3951" y="655"/>
                      <a:pt x="3955" y="655"/>
                      <a:pt x="3959" y="655"/>
                    </a:cubicBezTo>
                    <a:cubicBezTo>
                      <a:pt x="5771" y="655"/>
                      <a:pt x="7248" y="2127"/>
                      <a:pt x="7254" y="3939"/>
                    </a:cubicBezTo>
                    <a:lnTo>
                      <a:pt x="7256" y="3939"/>
                    </a:lnTo>
                    <a:lnTo>
                      <a:pt x="7909" y="3938"/>
                    </a:lnTo>
                    <a:cubicBezTo>
                      <a:pt x="7907" y="3398"/>
                      <a:pt x="7795" y="2863"/>
                      <a:pt x="7578" y="2368"/>
                    </a:cubicBezTo>
                    <a:cubicBezTo>
                      <a:pt x="6966" y="976"/>
                      <a:pt x="5573" y="0"/>
                      <a:pt x="39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56"/>
              <p:cNvSpPr/>
              <p:nvPr/>
            </p:nvSpPr>
            <p:spPr>
              <a:xfrm>
                <a:off x="7151691" y="2781222"/>
                <a:ext cx="324578" cy="162258"/>
              </a:xfrm>
              <a:custGeom>
                <a:avLst/>
                <a:gdLst/>
                <a:ahLst/>
                <a:cxnLst/>
                <a:rect l="l" t="t" r="r" b="b"/>
                <a:pathLst>
                  <a:path w="7904" h="3951" extrusionOk="0">
                    <a:moveTo>
                      <a:pt x="1" y="0"/>
                    </a:moveTo>
                    <a:cubicBezTo>
                      <a:pt x="1" y="540"/>
                      <a:pt x="111" y="1075"/>
                      <a:pt x="328" y="1571"/>
                    </a:cubicBezTo>
                    <a:cubicBezTo>
                      <a:pt x="938" y="2971"/>
                      <a:pt x="2332" y="3951"/>
                      <a:pt x="3953" y="3951"/>
                    </a:cubicBezTo>
                    <a:cubicBezTo>
                      <a:pt x="5574" y="3951"/>
                      <a:pt x="6967" y="2971"/>
                      <a:pt x="7575" y="1573"/>
                    </a:cubicBezTo>
                    <a:cubicBezTo>
                      <a:pt x="7791" y="1076"/>
                      <a:pt x="7903" y="541"/>
                      <a:pt x="7903" y="0"/>
                    </a:cubicBezTo>
                    <a:lnTo>
                      <a:pt x="7249" y="0"/>
                    </a:lnTo>
                    <a:cubicBezTo>
                      <a:pt x="7249" y="1818"/>
                      <a:pt x="5770" y="3296"/>
                      <a:pt x="3953" y="3296"/>
                    </a:cubicBezTo>
                    <a:cubicBezTo>
                      <a:pt x="2135" y="3296"/>
                      <a:pt x="657" y="1818"/>
                      <a:pt x="65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56"/>
              <p:cNvSpPr/>
              <p:nvPr/>
            </p:nvSpPr>
            <p:spPr>
              <a:xfrm>
                <a:off x="8044362" y="2618923"/>
                <a:ext cx="324824" cy="162792"/>
              </a:xfrm>
              <a:custGeom>
                <a:avLst/>
                <a:gdLst/>
                <a:ahLst/>
                <a:cxnLst/>
                <a:rect l="l" t="t" r="r" b="b"/>
                <a:pathLst>
                  <a:path w="7910" h="3964" extrusionOk="0">
                    <a:moveTo>
                      <a:pt x="3959" y="0"/>
                    </a:moveTo>
                    <a:cubicBezTo>
                      <a:pt x="3955" y="0"/>
                      <a:pt x="3951" y="0"/>
                      <a:pt x="3947" y="0"/>
                    </a:cubicBezTo>
                    <a:cubicBezTo>
                      <a:pt x="1769" y="8"/>
                      <a:pt x="1" y="1786"/>
                      <a:pt x="7" y="3963"/>
                    </a:cubicBezTo>
                    <a:lnTo>
                      <a:pt x="664" y="3962"/>
                    </a:lnTo>
                    <a:cubicBezTo>
                      <a:pt x="658" y="2144"/>
                      <a:pt x="2132" y="661"/>
                      <a:pt x="3948" y="657"/>
                    </a:cubicBezTo>
                    <a:cubicBezTo>
                      <a:pt x="3952" y="657"/>
                      <a:pt x="3956" y="657"/>
                      <a:pt x="3960" y="657"/>
                    </a:cubicBezTo>
                    <a:cubicBezTo>
                      <a:pt x="5772" y="657"/>
                      <a:pt x="7249" y="2127"/>
                      <a:pt x="7255" y="3941"/>
                    </a:cubicBezTo>
                    <a:lnTo>
                      <a:pt x="7257" y="3941"/>
                    </a:lnTo>
                    <a:lnTo>
                      <a:pt x="7910" y="3939"/>
                    </a:lnTo>
                    <a:cubicBezTo>
                      <a:pt x="7908" y="3398"/>
                      <a:pt x="7796" y="2865"/>
                      <a:pt x="7578" y="2370"/>
                    </a:cubicBezTo>
                    <a:cubicBezTo>
                      <a:pt x="6967" y="976"/>
                      <a:pt x="5574" y="0"/>
                      <a:pt x="395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56" name="Google Shape;3356;p56"/>
            <p:cNvSpPr/>
            <p:nvPr/>
          </p:nvSpPr>
          <p:spPr>
            <a:xfrm>
              <a:off x="6899264" y="2673830"/>
              <a:ext cx="225242" cy="361476"/>
            </a:xfrm>
            <a:custGeom>
              <a:avLst/>
              <a:gdLst/>
              <a:ahLst/>
              <a:cxnLst/>
              <a:rect l="l" t="t" r="r" b="b"/>
              <a:pathLst>
                <a:path w="5485" h="8802" extrusionOk="0">
                  <a:moveTo>
                    <a:pt x="2798" y="1197"/>
                  </a:moveTo>
                  <a:cubicBezTo>
                    <a:pt x="2989" y="1197"/>
                    <a:pt x="3183" y="1234"/>
                    <a:pt x="3366" y="1310"/>
                  </a:cubicBezTo>
                  <a:cubicBezTo>
                    <a:pt x="3924" y="1542"/>
                    <a:pt x="4287" y="2085"/>
                    <a:pt x="4287" y="2689"/>
                  </a:cubicBezTo>
                  <a:cubicBezTo>
                    <a:pt x="4287" y="3512"/>
                    <a:pt x="3619" y="4178"/>
                    <a:pt x="2796" y="4180"/>
                  </a:cubicBezTo>
                  <a:cubicBezTo>
                    <a:pt x="2194" y="4180"/>
                    <a:pt x="1650" y="3816"/>
                    <a:pt x="1419" y="3259"/>
                  </a:cubicBezTo>
                  <a:cubicBezTo>
                    <a:pt x="1189" y="2702"/>
                    <a:pt x="1317" y="2061"/>
                    <a:pt x="1743" y="1634"/>
                  </a:cubicBezTo>
                  <a:cubicBezTo>
                    <a:pt x="2028" y="1348"/>
                    <a:pt x="2410" y="1197"/>
                    <a:pt x="2798" y="1197"/>
                  </a:cubicBezTo>
                  <a:close/>
                  <a:moveTo>
                    <a:pt x="2796" y="1"/>
                  </a:moveTo>
                  <a:cubicBezTo>
                    <a:pt x="2254" y="1"/>
                    <a:pt x="1714" y="165"/>
                    <a:pt x="1253" y="489"/>
                  </a:cubicBezTo>
                  <a:cubicBezTo>
                    <a:pt x="433" y="1063"/>
                    <a:pt x="0" y="2048"/>
                    <a:pt x="132" y="3043"/>
                  </a:cubicBezTo>
                  <a:cubicBezTo>
                    <a:pt x="263" y="4037"/>
                    <a:pt x="937" y="4875"/>
                    <a:pt x="1880" y="5216"/>
                  </a:cubicBezTo>
                  <a:lnTo>
                    <a:pt x="1880" y="6705"/>
                  </a:lnTo>
                  <a:lnTo>
                    <a:pt x="1067" y="6705"/>
                  </a:lnTo>
                  <a:lnTo>
                    <a:pt x="2723" y="8801"/>
                  </a:lnTo>
                  <a:lnTo>
                    <a:pt x="4377" y="6705"/>
                  </a:lnTo>
                  <a:lnTo>
                    <a:pt x="3563" y="6705"/>
                  </a:lnTo>
                  <a:lnTo>
                    <a:pt x="3563" y="5265"/>
                  </a:lnTo>
                  <a:cubicBezTo>
                    <a:pt x="4703" y="4926"/>
                    <a:pt x="5485" y="3877"/>
                    <a:pt x="5485" y="2689"/>
                  </a:cubicBezTo>
                  <a:cubicBezTo>
                    <a:pt x="5485" y="1685"/>
                    <a:pt x="4926" y="766"/>
                    <a:pt x="4037" y="304"/>
                  </a:cubicBezTo>
                  <a:cubicBezTo>
                    <a:pt x="3647" y="101"/>
                    <a:pt x="3221" y="1"/>
                    <a:pt x="2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56"/>
            <p:cNvSpPr/>
            <p:nvPr/>
          </p:nvSpPr>
          <p:spPr>
            <a:xfrm>
              <a:off x="7198259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58" y="4600"/>
                  </a:moveTo>
                  <a:cubicBezTo>
                    <a:pt x="3050" y="4600"/>
                    <a:pt x="3243" y="4637"/>
                    <a:pt x="3427" y="4713"/>
                  </a:cubicBezTo>
                  <a:cubicBezTo>
                    <a:pt x="3985" y="4945"/>
                    <a:pt x="4347" y="5488"/>
                    <a:pt x="4347" y="6092"/>
                  </a:cubicBezTo>
                  <a:cubicBezTo>
                    <a:pt x="4347" y="6915"/>
                    <a:pt x="3679" y="7581"/>
                    <a:pt x="2856" y="7583"/>
                  </a:cubicBezTo>
                  <a:cubicBezTo>
                    <a:pt x="2254" y="7583"/>
                    <a:pt x="1709" y="7219"/>
                    <a:pt x="1479" y="6662"/>
                  </a:cubicBezTo>
                  <a:cubicBezTo>
                    <a:pt x="1248" y="6105"/>
                    <a:pt x="1376" y="5464"/>
                    <a:pt x="1802" y="5037"/>
                  </a:cubicBezTo>
                  <a:cubicBezTo>
                    <a:pt x="2087" y="4751"/>
                    <a:pt x="2469" y="4600"/>
                    <a:pt x="2858" y="4600"/>
                  </a:cubicBezTo>
                  <a:close/>
                  <a:moveTo>
                    <a:pt x="2883" y="0"/>
                  </a:moveTo>
                  <a:lnTo>
                    <a:pt x="1227" y="2097"/>
                  </a:lnTo>
                  <a:lnTo>
                    <a:pt x="2041" y="2097"/>
                  </a:lnTo>
                  <a:lnTo>
                    <a:pt x="2041" y="3530"/>
                  </a:lnTo>
                  <a:cubicBezTo>
                    <a:pt x="782" y="3930"/>
                    <a:pt x="1" y="5184"/>
                    <a:pt x="196" y="6491"/>
                  </a:cubicBezTo>
                  <a:cubicBezTo>
                    <a:pt x="393" y="7796"/>
                    <a:pt x="1507" y="8766"/>
                    <a:pt x="2827" y="8779"/>
                  </a:cubicBezTo>
                  <a:cubicBezTo>
                    <a:pt x="2837" y="8779"/>
                    <a:pt x="2847" y="8779"/>
                    <a:pt x="2857" y="8779"/>
                  </a:cubicBezTo>
                  <a:cubicBezTo>
                    <a:pt x="4165" y="8779"/>
                    <a:pt x="5285" y="7837"/>
                    <a:pt x="5506" y="6545"/>
                  </a:cubicBezTo>
                  <a:cubicBezTo>
                    <a:pt x="5729" y="5245"/>
                    <a:pt x="4974" y="3973"/>
                    <a:pt x="3724" y="3547"/>
                  </a:cubicBezTo>
                  <a:lnTo>
                    <a:pt x="3724" y="2097"/>
                  </a:lnTo>
                  <a:lnTo>
                    <a:pt x="4539" y="2097"/>
                  </a:lnTo>
                  <a:lnTo>
                    <a:pt x="28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56"/>
            <p:cNvSpPr/>
            <p:nvPr/>
          </p:nvSpPr>
          <p:spPr>
            <a:xfrm>
              <a:off x="7493639" y="2673830"/>
              <a:ext cx="225200" cy="361476"/>
            </a:xfrm>
            <a:custGeom>
              <a:avLst/>
              <a:gdLst/>
              <a:ahLst/>
              <a:cxnLst/>
              <a:rect l="l" t="t" r="r" b="b"/>
              <a:pathLst>
                <a:path w="5484" h="8802" extrusionOk="0">
                  <a:moveTo>
                    <a:pt x="2796" y="1197"/>
                  </a:moveTo>
                  <a:cubicBezTo>
                    <a:pt x="2988" y="1197"/>
                    <a:pt x="3181" y="1234"/>
                    <a:pt x="3365" y="1310"/>
                  </a:cubicBezTo>
                  <a:cubicBezTo>
                    <a:pt x="3922" y="1542"/>
                    <a:pt x="4286" y="2085"/>
                    <a:pt x="4286" y="2689"/>
                  </a:cubicBezTo>
                  <a:cubicBezTo>
                    <a:pt x="4284" y="3512"/>
                    <a:pt x="3618" y="4178"/>
                    <a:pt x="2795" y="4180"/>
                  </a:cubicBezTo>
                  <a:cubicBezTo>
                    <a:pt x="2191" y="4180"/>
                    <a:pt x="1649" y="3816"/>
                    <a:pt x="1418" y="3259"/>
                  </a:cubicBezTo>
                  <a:cubicBezTo>
                    <a:pt x="1187" y="2702"/>
                    <a:pt x="1314" y="2061"/>
                    <a:pt x="1740" y="1634"/>
                  </a:cubicBezTo>
                  <a:cubicBezTo>
                    <a:pt x="2026" y="1348"/>
                    <a:pt x="2408" y="1197"/>
                    <a:pt x="2796" y="1197"/>
                  </a:cubicBezTo>
                  <a:close/>
                  <a:moveTo>
                    <a:pt x="2794" y="1"/>
                  </a:moveTo>
                  <a:cubicBezTo>
                    <a:pt x="2254" y="1"/>
                    <a:pt x="1717" y="163"/>
                    <a:pt x="1258" y="484"/>
                  </a:cubicBezTo>
                  <a:cubicBezTo>
                    <a:pt x="436" y="1055"/>
                    <a:pt x="1" y="2037"/>
                    <a:pt x="127" y="3030"/>
                  </a:cubicBezTo>
                  <a:cubicBezTo>
                    <a:pt x="255" y="4023"/>
                    <a:pt x="923" y="4863"/>
                    <a:pt x="1862" y="5211"/>
                  </a:cubicBezTo>
                  <a:lnTo>
                    <a:pt x="1862" y="6705"/>
                  </a:lnTo>
                  <a:lnTo>
                    <a:pt x="1048" y="6705"/>
                  </a:lnTo>
                  <a:lnTo>
                    <a:pt x="2704" y="8801"/>
                  </a:lnTo>
                  <a:lnTo>
                    <a:pt x="4360" y="6705"/>
                  </a:lnTo>
                  <a:lnTo>
                    <a:pt x="3545" y="6705"/>
                  </a:lnTo>
                  <a:lnTo>
                    <a:pt x="3545" y="5270"/>
                  </a:lnTo>
                  <a:cubicBezTo>
                    <a:pt x="4693" y="4935"/>
                    <a:pt x="5484" y="3883"/>
                    <a:pt x="5484" y="2689"/>
                  </a:cubicBezTo>
                  <a:cubicBezTo>
                    <a:pt x="5482" y="1688"/>
                    <a:pt x="4927" y="769"/>
                    <a:pt x="4039" y="306"/>
                  </a:cubicBezTo>
                  <a:cubicBezTo>
                    <a:pt x="3647" y="102"/>
                    <a:pt x="3220" y="1"/>
                    <a:pt x="27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56"/>
            <p:cNvSpPr/>
            <p:nvPr/>
          </p:nvSpPr>
          <p:spPr>
            <a:xfrm>
              <a:off x="7792387" y="2534077"/>
              <a:ext cx="235261" cy="360532"/>
            </a:xfrm>
            <a:custGeom>
              <a:avLst/>
              <a:gdLst/>
              <a:ahLst/>
              <a:cxnLst/>
              <a:rect l="l" t="t" r="r" b="b"/>
              <a:pathLst>
                <a:path w="5729" h="8779" extrusionOk="0">
                  <a:moveTo>
                    <a:pt x="2861" y="4601"/>
                  </a:moveTo>
                  <a:cubicBezTo>
                    <a:pt x="3053" y="4601"/>
                    <a:pt x="3247" y="4638"/>
                    <a:pt x="3431" y="4715"/>
                  </a:cubicBezTo>
                  <a:cubicBezTo>
                    <a:pt x="3988" y="4945"/>
                    <a:pt x="4351" y="5488"/>
                    <a:pt x="4351" y="6092"/>
                  </a:cubicBezTo>
                  <a:cubicBezTo>
                    <a:pt x="4350" y="6915"/>
                    <a:pt x="3684" y="7581"/>
                    <a:pt x="2861" y="7583"/>
                  </a:cubicBezTo>
                  <a:cubicBezTo>
                    <a:pt x="2259" y="7583"/>
                    <a:pt x="1714" y="7219"/>
                    <a:pt x="1483" y="6662"/>
                  </a:cubicBezTo>
                  <a:cubicBezTo>
                    <a:pt x="1253" y="6105"/>
                    <a:pt x="1381" y="5464"/>
                    <a:pt x="1807" y="5038"/>
                  </a:cubicBezTo>
                  <a:cubicBezTo>
                    <a:pt x="2092" y="4752"/>
                    <a:pt x="2473" y="4601"/>
                    <a:pt x="2861" y="4601"/>
                  </a:cubicBezTo>
                  <a:close/>
                  <a:moveTo>
                    <a:pt x="2870" y="0"/>
                  </a:moveTo>
                  <a:lnTo>
                    <a:pt x="1214" y="2097"/>
                  </a:lnTo>
                  <a:lnTo>
                    <a:pt x="2028" y="2097"/>
                  </a:lnTo>
                  <a:lnTo>
                    <a:pt x="2028" y="3536"/>
                  </a:lnTo>
                  <a:cubicBezTo>
                    <a:pt x="773" y="3944"/>
                    <a:pt x="1" y="5205"/>
                    <a:pt x="204" y="6508"/>
                  </a:cubicBezTo>
                  <a:cubicBezTo>
                    <a:pt x="409" y="7813"/>
                    <a:pt x="1532" y="8776"/>
                    <a:pt x="2851" y="8779"/>
                  </a:cubicBezTo>
                  <a:cubicBezTo>
                    <a:pt x="2854" y="8779"/>
                    <a:pt x="2858" y="8779"/>
                    <a:pt x="2861" y="8779"/>
                  </a:cubicBezTo>
                  <a:cubicBezTo>
                    <a:pt x="4178" y="8779"/>
                    <a:pt x="5300" y="7828"/>
                    <a:pt x="5514" y="6527"/>
                  </a:cubicBezTo>
                  <a:cubicBezTo>
                    <a:pt x="5729" y="5225"/>
                    <a:pt x="4965" y="3959"/>
                    <a:pt x="3713" y="3543"/>
                  </a:cubicBezTo>
                  <a:lnTo>
                    <a:pt x="3713" y="2097"/>
                  </a:lnTo>
                  <a:lnTo>
                    <a:pt x="4526" y="2097"/>
                  </a:lnTo>
                  <a:lnTo>
                    <a:pt x="28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56"/>
            <p:cNvSpPr/>
            <p:nvPr/>
          </p:nvSpPr>
          <p:spPr>
            <a:xfrm>
              <a:off x="8090150" y="2673789"/>
              <a:ext cx="225857" cy="361517"/>
            </a:xfrm>
            <a:custGeom>
              <a:avLst/>
              <a:gdLst/>
              <a:ahLst/>
              <a:cxnLst/>
              <a:rect l="l" t="t" r="r" b="b"/>
              <a:pathLst>
                <a:path w="5500" h="8803" extrusionOk="0">
                  <a:moveTo>
                    <a:pt x="2811" y="1198"/>
                  </a:moveTo>
                  <a:cubicBezTo>
                    <a:pt x="3003" y="1198"/>
                    <a:pt x="3197" y="1235"/>
                    <a:pt x="3381" y="1311"/>
                  </a:cubicBezTo>
                  <a:cubicBezTo>
                    <a:pt x="3938" y="1543"/>
                    <a:pt x="4302" y="2086"/>
                    <a:pt x="4302" y="2690"/>
                  </a:cubicBezTo>
                  <a:cubicBezTo>
                    <a:pt x="4300" y="3513"/>
                    <a:pt x="3634" y="4179"/>
                    <a:pt x="2811" y="4181"/>
                  </a:cubicBezTo>
                  <a:cubicBezTo>
                    <a:pt x="2209" y="4181"/>
                    <a:pt x="1664" y="3817"/>
                    <a:pt x="1434" y="3260"/>
                  </a:cubicBezTo>
                  <a:cubicBezTo>
                    <a:pt x="1203" y="2703"/>
                    <a:pt x="1330" y="2062"/>
                    <a:pt x="1757" y="1635"/>
                  </a:cubicBezTo>
                  <a:cubicBezTo>
                    <a:pt x="2042" y="1349"/>
                    <a:pt x="2423" y="1198"/>
                    <a:pt x="2811" y="1198"/>
                  </a:cubicBezTo>
                  <a:close/>
                  <a:moveTo>
                    <a:pt x="2812" y="1"/>
                  </a:moveTo>
                  <a:cubicBezTo>
                    <a:pt x="2257" y="1"/>
                    <a:pt x="1706" y="172"/>
                    <a:pt x="1238" y="509"/>
                  </a:cubicBezTo>
                  <a:cubicBezTo>
                    <a:pt x="420" y="1098"/>
                    <a:pt x="1" y="2097"/>
                    <a:pt x="154" y="3095"/>
                  </a:cubicBezTo>
                  <a:cubicBezTo>
                    <a:pt x="306" y="4093"/>
                    <a:pt x="1005" y="4920"/>
                    <a:pt x="1962" y="5239"/>
                  </a:cubicBezTo>
                  <a:lnTo>
                    <a:pt x="1962" y="6706"/>
                  </a:lnTo>
                  <a:lnTo>
                    <a:pt x="1149" y="6706"/>
                  </a:lnTo>
                  <a:lnTo>
                    <a:pt x="2804" y="8802"/>
                  </a:lnTo>
                  <a:lnTo>
                    <a:pt x="4460" y="6706"/>
                  </a:lnTo>
                  <a:lnTo>
                    <a:pt x="3645" y="6706"/>
                  </a:lnTo>
                  <a:lnTo>
                    <a:pt x="3645" y="5244"/>
                  </a:lnTo>
                  <a:cubicBezTo>
                    <a:pt x="4750" y="4882"/>
                    <a:pt x="5499" y="3852"/>
                    <a:pt x="5499" y="2690"/>
                  </a:cubicBezTo>
                  <a:cubicBezTo>
                    <a:pt x="5499" y="1679"/>
                    <a:pt x="4934" y="755"/>
                    <a:pt x="4036" y="296"/>
                  </a:cubicBezTo>
                  <a:cubicBezTo>
                    <a:pt x="3650" y="98"/>
                    <a:pt x="3230" y="1"/>
                    <a:pt x="28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1" name="Google Shape;3361;p56"/>
          <p:cNvGrpSpPr/>
          <p:nvPr/>
        </p:nvGrpSpPr>
        <p:grpSpPr>
          <a:xfrm>
            <a:off x="3481827" y="3544645"/>
            <a:ext cx="1565909" cy="318337"/>
            <a:chOff x="1808063" y="4294338"/>
            <a:chExt cx="3370782" cy="721817"/>
          </a:xfrm>
          <a:solidFill>
            <a:srgbClr val="12716B"/>
          </a:solidFill>
        </p:grpSpPr>
        <p:sp>
          <p:nvSpPr>
            <p:cNvPr id="3362" name="Google Shape;3362;p56"/>
            <p:cNvSpPr/>
            <p:nvPr/>
          </p:nvSpPr>
          <p:spPr>
            <a:xfrm>
              <a:off x="1906300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56"/>
            <p:cNvSpPr/>
            <p:nvPr/>
          </p:nvSpPr>
          <p:spPr>
            <a:xfrm>
              <a:off x="379503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3" y="1075"/>
                    <a:pt x="327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6132" y="3951"/>
                    <a:pt x="7903" y="2178"/>
                    <a:pt x="7903" y="0"/>
                  </a:cubicBezTo>
                  <a:lnTo>
                    <a:pt x="7248" y="0"/>
                  </a:lnTo>
                  <a:cubicBezTo>
                    <a:pt x="7248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56"/>
            <p:cNvSpPr/>
            <p:nvPr/>
          </p:nvSpPr>
          <p:spPr>
            <a:xfrm>
              <a:off x="3133137" y="4294338"/>
              <a:ext cx="721729" cy="360865"/>
            </a:xfrm>
            <a:custGeom>
              <a:avLst/>
              <a:gdLst/>
              <a:ahLst/>
              <a:cxnLst/>
              <a:rect l="l" t="t" r="r" b="b"/>
              <a:pathLst>
                <a:path w="7902" h="3951" extrusionOk="0">
                  <a:moveTo>
                    <a:pt x="3951" y="0"/>
                  </a:moveTo>
                  <a:cubicBezTo>
                    <a:pt x="2330" y="0"/>
                    <a:pt x="935" y="982"/>
                    <a:pt x="327" y="2380"/>
                  </a:cubicBezTo>
                  <a:cubicBezTo>
                    <a:pt x="111" y="2874"/>
                    <a:pt x="0" y="3409"/>
                    <a:pt x="0" y="3951"/>
                  </a:cubicBezTo>
                  <a:lnTo>
                    <a:pt x="653" y="3951"/>
                  </a:lnTo>
                  <a:cubicBezTo>
                    <a:pt x="653" y="2135"/>
                    <a:pt x="2133" y="657"/>
                    <a:pt x="3951" y="657"/>
                  </a:cubicBezTo>
                  <a:cubicBezTo>
                    <a:pt x="5767" y="657"/>
                    <a:pt x="7246" y="2135"/>
                    <a:pt x="7246" y="3951"/>
                  </a:cubicBezTo>
                  <a:lnTo>
                    <a:pt x="7901" y="3951"/>
                  </a:lnTo>
                  <a:cubicBezTo>
                    <a:pt x="7901" y="3411"/>
                    <a:pt x="7791" y="2876"/>
                    <a:pt x="7574" y="2381"/>
                  </a:cubicBezTo>
                  <a:cubicBezTo>
                    <a:pt x="6966" y="982"/>
                    <a:pt x="5571" y="0"/>
                    <a:pt x="3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56"/>
            <p:cNvSpPr/>
            <p:nvPr/>
          </p:nvSpPr>
          <p:spPr>
            <a:xfrm>
              <a:off x="1808063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8" y="0"/>
                  </a:moveTo>
                  <a:cubicBezTo>
                    <a:pt x="3954" y="0"/>
                    <a:pt x="3950" y="0"/>
                    <a:pt x="3946" y="0"/>
                  </a:cubicBezTo>
                  <a:cubicBezTo>
                    <a:pt x="1768" y="6"/>
                    <a:pt x="0" y="1784"/>
                    <a:pt x="6" y="3963"/>
                  </a:cubicBezTo>
                  <a:lnTo>
                    <a:pt x="661" y="3962"/>
                  </a:lnTo>
                  <a:cubicBezTo>
                    <a:pt x="657" y="2144"/>
                    <a:pt x="2131" y="661"/>
                    <a:pt x="3947" y="655"/>
                  </a:cubicBezTo>
                  <a:cubicBezTo>
                    <a:pt x="3951" y="655"/>
                    <a:pt x="3955" y="655"/>
                    <a:pt x="3959" y="655"/>
                  </a:cubicBezTo>
                  <a:cubicBezTo>
                    <a:pt x="5771" y="655"/>
                    <a:pt x="7248" y="2127"/>
                    <a:pt x="7254" y="3939"/>
                  </a:cubicBezTo>
                  <a:lnTo>
                    <a:pt x="7256" y="3939"/>
                  </a:lnTo>
                  <a:lnTo>
                    <a:pt x="7909" y="3938"/>
                  </a:lnTo>
                  <a:cubicBezTo>
                    <a:pt x="7907" y="3398"/>
                    <a:pt x="7795" y="2863"/>
                    <a:pt x="7578" y="2368"/>
                  </a:cubicBezTo>
                  <a:cubicBezTo>
                    <a:pt x="6966" y="976"/>
                    <a:pt x="5573" y="0"/>
                    <a:pt x="39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56"/>
            <p:cNvSpPr/>
            <p:nvPr/>
          </p:nvSpPr>
          <p:spPr>
            <a:xfrm>
              <a:off x="2470965" y="4655290"/>
              <a:ext cx="721912" cy="360865"/>
            </a:xfrm>
            <a:custGeom>
              <a:avLst/>
              <a:gdLst/>
              <a:ahLst/>
              <a:cxnLst/>
              <a:rect l="l" t="t" r="r" b="b"/>
              <a:pathLst>
                <a:path w="7904" h="3951" extrusionOk="0">
                  <a:moveTo>
                    <a:pt x="1" y="0"/>
                  </a:moveTo>
                  <a:cubicBezTo>
                    <a:pt x="1" y="540"/>
                    <a:pt x="111" y="1075"/>
                    <a:pt x="328" y="1571"/>
                  </a:cubicBezTo>
                  <a:cubicBezTo>
                    <a:pt x="938" y="2971"/>
                    <a:pt x="2332" y="3951"/>
                    <a:pt x="3953" y="3951"/>
                  </a:cubicBezTo>
                  <a:cubicBezTo>
                    <a:pt x="5574" y="3951"/>
                    <a:pt x="6967" y="2971"/>
                    <a:pt x="7575" y="1573"/>
                  </a:cubicBezTo>
                  <a:cubicBezTo>
                    <a:pt x="7791" y="1076"/>
                    <a:pt x="7903" y="541"/>
                    <a:pt x="7903" y="0"/>
                  </a:cubicBezTo>
                  <a:lnTo>
                    <a:pt x="7249" y="0"/>
                  </a:lnTo>
                  <a:cubicBezTo>
                    <a:pt x="7249" y="1818"/>
                    <a:pt x="5770" y="3296"/>
                    <a:pt x="3953" y="3296"/>
                  </a:cubicBezTo>
                  <a:cubicBezTo>
                    <a:pt x="2135" y="3296"/>
                    <a:pt x="657" y="1818"/>
                    <a:pt x="6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56"/>
            <p:cNvSpPr/>
            <p:nvPr/>
          </p:nvSpPr>
          <p:spPr>
            <a:xfrm>
              <a:off x="4456385" y="4294338"/>
              <a:ext cx="722460" cy="362052"/>
            </a:xfrm>
            <a:custGeom>
              <a:avLst/>
              <a:gdLst/>
              <a:ahLst/>
              <a:cxnLst/>
              <a:rect l="l" t="t" r="r" b="b"/>
              <a:pathLst>
                <a:path w="7910" h="3964" extrusionOk="0">
                  <a:moveTo>
                    <a:pt x="3959" y="0"/>
                  </a:moveTo>
                  <a:cubicBezTo>
                    <a:pt x="3955" y="0"/>
                    <a:pt x="3951" y="0"/>
                    <a:pt x="3947" y="0"/>
                  </a:cubicBezTo>
                  <a:cubicBezTo>
                    <a:pt x="1769" y="8"/>
                    <a:pt x="1" y="1786"/>
                    <a:pt x="7" y="3963"/>
                  </a:cubicBezTo>
                  <a:lnTo>
                    <a:pt x="664" y="3962"/>
                  </a:lnTo>
                  <a:cubicBezTo>
                    <a:pt x="658" y="2144"/>
                    <a:pt x="2132" y="661"/>
                    <a:pt x="3948" y="657"/>
                  </a:cubicBezTo>
                  <a:cubicBezTo>
                    <a:pt x="3952" y="657"/>
                    <a:pt x="3956" y="657"/>
                    <a:pt x="3960" y="657"/>
                  </a:cubicBezTo>
                  <a:cubicBezTo>
                    <a:pt x="5772" y="657"/>
                    <a:pt x="7249" y="2127"/>
                    <a:pt x="7255" y="3941"/>
                  </a:cubicBezTo>
                  <a:lnTo>
                    <a:pt x="7257" y="3941"/>
                  </a:lnTo>
                  <a:lnTo>
                    <a:pt x="7910" y="3939"/>
                  </a:lnTo>
                  <a:cubicBezTo>
                    <a:pt x="7908" y="3398"/>
                    <a:pt x="7796" y="2865"/>
                    <a:pt x="7578" y="2370"/>
                  </a:cubicBezTo>
                  <a:cubicBezTo>
                    <a:pt x="6967" y="976"/>
                    <a:pt x="5574" y="0"/>
                    <a:pt x="39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56"/>
            <p:cNvSpPr/>
            <p:nvPr/>
          </p:nvSpPr>
          <p:spPr>
            <a:xfrm>
              <a:off x="2568813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56"/>
            <p:cNvSpPr/>
            <p:nvPr/>
          </p:nvSpPr>
          <p:spPr>
            <a:xfrm>
              <a:off x="3231883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56"/>
            <p:cNvSpPr/>
            <p:nvPr/>
          </p:nvSpPr>
          <p:spPr>
            <a:xfrm>
              <a:off x="3894395" y="43514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56"/>
            <p:cNvSpPr/>
            <p:nvPr/>
          </p:nvSpPr>
          <p:spPr>
            <a:xfrm>
              <a:off x="4560958" y="4423127"/>
              <a:ext cx="526025" cy="525979"/>
            </a:xfrm>
            <a:custGeom>
              <a:avLst/>
              <a:gdLst/>
              <a:ahLst/>
              <a:cxnLst/>
              <a:rect l="l" t="t" r="r" b="b"/>
              <a:pathLst>
                <a:path w="22903" h="22901" extrusionOk="0">
                  <a:moveTo>
                    <a:pt x="11452" y="4551"/>
                  </a:moveTo>
                  <a:cubicBezTo>
                    <a:pt x="15263" y="4551"/>
                    <a:pt x="18352" y="7640"/>
                    <a:pt x="18352" y="11451"/>
                  </a:cubicBezTo>
                  <a:cubicBezTo>
                    <a:pt x="18352" y="15262"/>
                    <a:pt x="15263" y="18350"/>
                    <a:pt x="11452" y="18350"/>
                  </a:cubicBezTo>
                  <a:lnTo>
                    <a:pt x="11452" y="18351"/>
                  </a:lnTo>
                  <a:cubicBezTo>
                    <a:pt x="7640" y="18351"/>
                    <a:pt x="4552" y="15262"/>
                    <a:pt x="4552" y="11451"/>
                  </a:cubicBezTo>
                  <a:cubicBezTo>
                    <a:pt x="4552" y="7640"/>
                    <a:pt x="7640" y="4551"/>
                    <a:pt x="11452" y="4551"/>
                  </a:cubicBezTo>
                  <a:close/>
                  <a:moveTo>
                    <a:pt x="9850" y="0"/>
                  </a:moveTo>
                  <a:cubicBezTo>
                    <a:pt x="9464" y="0"/>
                    <a:pt x="9152" y="312"/>
                    <a:pt x="9152" y="698"/>
                  </a:cubicBezTo>
                  <a:lnTo>
                    <a:pt x="9152" y="2564"/>
                  </a:lnTo>
                  <a:cubicBezTo>
                    <a:pt x="8324" y="2777"/>
                    <a:pt x="7530" y="3105"/>
                    <a:pt x="6793" y="3539"/>
                  </a:cubicBezTo>
                  <a:lnTo>
                    <a:pt x="5474" y="2221"/>
                  </a:lnTo>
                  <a:cubicBezTo>
                    <a:pt x="5338" y="2085"/>
                    <a:pt x="5159" y="2017"/>
                    <a:pt x="4981" y="2017"/>
                  </a:cubicBezTo>
                  <a:cubicBezTo>
                    <a:pt x="4802" y="2017"/>
                    <a:pt x="4624" y="2085"/>
                    <a:pt x="4487" y="2221"/>
                  </a:cubicBezTo>
                  <a:lnTo>
                    <a:pt x="2222" y="4487"/>
                  </a:lnTo>
                  <a:cubicBezTo>
                    <a:pt x="1949" y="4759"/>
                    <a:pt x="1949" y="5201"/>
                    <a:pt x="2222" y="5473"/>
                  </a:cubicBezTo>
                  <a:lnTo>
                    <a:pt x="3541" y="6791"/>
                  </a:lnTo>
                  <a:cubicBezTo>
                    <a:pt x="3107" y="7528"/>
                    <a:pt x="2777" y="8322"/>
                    <a:pt x="2564" y="9150"/>
                  </a:cubicBezTo>
                  <a:lnTo>
                    <a:pt x="699" y="9150"/>
                  </a:lnTo>
                  <a:cubicBezTo>
                    <a:pt x="313" y="9150"/>
                    <a:pt x="1" y="9462"/>
                    <a:pt x="1" y="9848"/>
                  </a:cubicBezTo>
                  <a:lnTo>
                    <a:pt x="1" y="13053"/>
                  </a:lnTo>
                  <a:cubicBezTo>
                    <a:pt x="1" y="13438"/>
                    <a:pt x="313" y="13751"/>
                    <a:pt x="699" y="13751"/>
                  </a:cubicBezTo>
                  <a:lnTo>
                    <a:pt x="2564" y="13751"/>
                  </a:lnTo>
                  <a:cubicBezTo>
                    <a:pt x="2777" y="14579"/>
                    <a:pt x="3106" y="15373"/>
                    <a:pt x="3541" y="16109"/>
                  </a:cubicBezTo>
                  <a:lnTo>
                    <a:pt x="2222" y="17427"/>
                  </a:lnTo>
                  <a:cubicBezTo>
                    <a:pt x="1949" y="17701"/>
                    <a:pt x="1949" y="18142"/>
                    <a:pt x="2222" y="18415"/>
                  </a:cubicBezTo>
                  <a:lnTo>
                    <a:pt x="4487" y="20681"/>
                  </a:lnTo>
                  <a:cubicBezTo>
                    <a:pt x="4624" y="20817"/>
                    <a:pt x="4802" y="20885"/>
                    <a:pt x="4981" y="20885"/>
                  </a:cubicBezTo>
                  <a:cubicBezTo>
                    <a:pt x="5159" y="20885"/>
                    <a:pt x="5338" y="20817"/>
                    <a:pt x="5474" y="20681"/>
                  </a:cubicBezTo>
                  <a:lnTo>
                    <a:pt x="6793" y="19362"/>
                  </a:lnTo>
                  <a:cubicBezTo>
                    <a:pt x="7530" y="19796"/>
                    <a:pt x="8324" y="20124"/>
                    <a:pt x="9152" y="20339"/>
                  </a:cubicBezTo>
                  <a:lnTo>
                    <a:pt x="9152" y="22204"/>
                  </a:lnTo>
                  <a:cubicBezTo>
                    <a:pt x="9152" y="22588"/>
                    <a:pt x="9464" y="22901"/>
                    <a:pt x="9850" y="22901"/>
                  </a:cubicBezTo>
                  <a:lnTo>
                    <a:pt x="13055" y="22901"/>
                  </a:lnTo>
                  <a:cubicBezTo>
                    <a:pt x="13439" y="22901"/>
                    <a:pt x="13751" y="22588"/>
                    <a:pt x="13751" y="22204"/>
                  </a:cubicBezTo>
                  <a:lnTo>
                    <a:pt x="13751" y="20339"/>
                  </a:lnTo>
                  <a:cubicBezTo>
                    <a:pt x="14581" y="20124"/>
                    <a:pt x="15373" y="19796"/>
                    <a:pt x="16110" y="19362"/>
                  </a:cubicBezTo>
                  <a:lnTo>
                    <a:pt x="17429" y="20680"/>
                  </a:lnTo>
                  <a:cubicBezTo>
                    <a:pt x="17566" y="20816"/>
                    <a:pt x="17744" y="20884"/>
                    <a:pt x="17923" y="20884"/>
                  </a:cubicBezTo>
                  <a:cubicBezTo>
                    <a:pt x="18101" y="20884"/>
                    <a:pt x="18280" y="20816"/>
                    <a:pt x="18416" y="20680"/>
                  </a:cubicBezTo>
                  <a:lnTo>
                    <a:pt x="20682" y="18414"/>
                  </a:lnTo>
                  <a:cubicBezTo>
                    <a:pt x="20954" y="18142"/>
                    <a:pt x="20954" y="17700"/>
                    <a:pt x="20682" y="17427"/>
                  </a:cubicBezTo>
                  <a:lnTo>
                    <a:pt x="19364" y="16109"/>
                  </a:lnTo>
                  <a:cubicBezTo>
                    <a:pt x="19798" y="15373"/>
                    <a:pt x="20126" y="14579"/>
                    <a:pt x="20339" y="13751"/>
                  </a:cubicBezTo>
                  <a:lnTo>
                    <a:pt x="22205" y="13751"/>
                  </a:lnTo>
                  <a:cubicBezTo>
                    <a:pt x="22591" y="13751"/>
                    <a:pt x="22903" y="13438"/>
                    <a:pt x="22903" y="13053"/>
                  </a:cubicBezTo>
                  <a:lnTo>
                    <a:pt x="22903" y="9850"/>
                  </a:lnTo>
                  <a:cubicBezTo>
                    <a:pt x="22903" y="9465"/>
                    <a:pt x="22592" y="9152"/>
                    <a:pt x="22208" y="9152"/>
                  </a:cubicBezTo>
                  <a:cubicBezTo>
                    <a:pt x="22207" y="9152"/>
                    <a:pt x="22206" y="9152"/>
                    <a:pt x="22205" y="9152"/>
                  </a:cubicBezTo>
                  <a:lnTo>
                    <a:pt x="20339" y="9152"/>
                  </a:lnTo>
                  <a:cubicBezTo>
                    <a:pt x="20126" y="8322"/>
                    <a:pt x="19798" y="7530"/>
                    <a:pt x="19364" y="6793"/>
                  </a:cubicBezTo>
                  <a:lnTo>
                    <a:pt x="20682" y="5473"/>
                  </a:lnTo>
                  <a:cubicBezTo>
                    <a:pt x="20954" y="5201"/>
                    <a:pt x="20954" y="4759"/>
                    <a:pt x="20682" y="4487"/>
                  </a:cubicBezTo>
                  <a:lnTo>
                    <a:pt x="18416" y="2221"/>
                  </a:lnTo>
                  <a:cubicBezTo>
                    <a:pt x="18280" y="2085"/>
                    <a:pt x="18101" y="2017"/>
                    <a:pt x="17923" y="2017"/>
                  </a:cubicBezTo>
                  <a:cubicBezTo>
                    <a:pt x="17744" y="2017"/>
                    <a:pt x="17566" y="2085"/>
                    <a:pt x="17429" y="2221"/>
                  </a:cubicBezTo>
                  <a:lnTo>
                    <a:pt x="16110" y="3541"/>
                  </a:lnTo>
                  <a:cubicBezTo>
                    <a:pt x="15373" y="3105"/>
                    <a:pt x="14581" y="2777"/>
                    <a:pt x="13751" y="2564"/>
                  </a:cubicBezTo>
                  <a:lnTo>
                    <a:pt x="13751" y="698"/>
                  </a:lnTo>
                  <a:cubicBezTo>
                    <a:pt x="13751" y="312"/>
                    <a:pt x="13439" y="0"/>
                    <a:pt x="130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72" name="Google Shape;3372;p56"/>
          <p:cNvGrpSpPr/>
          <p:nvPr/>
        </p:nvGrpSpPr>
        <p:grpSpPr>
          <a:xfrm>
            <a:off x="5301359" y="4211721"/>
            <a:ext cx="1371465" cy="322001"/>
            <a:chOff x="4234950" y="2101012"/>
            <a:chExt cx="4219974" cy="1044090"/>
          </a:xfrm>
          <a:solidFill>
            <a:srgbClr val="12716B"/>
          </a:solidFill>
        </p:grpSpPr>
        <p:sp>
          <p:nvSpPr>
            <p:cNvPr id="3373" name="Google Shape;3373;p56"/>
            <p:cNvSpPr/>
            <p:nvPr/>
          </p:nvSpPr>
          <p:spPr>
            <a:xfrm rot="10800000">
              <a:off x="7528544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56"/>
            <p:cNvSpPr/>
            <p:nvPr/>
          </p:nvSpPr>
          <p:spPr>
            <a:xfrm rot="10800000">
              <a:off x="6487595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926" y="34892"/>
                  </a:lnTo>
                  <a:lnTo>
                    <a:pt x="349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56"/>
            <p:cNvSpPr/>
            <p:nvPr/>
          </p:nvSpPr>
          <p:spPr>
            <a:xfrm rot="10800000">
              <a:off x="5430819" y="2218809"/>
              <a:ext cx="827572" cy="826702"/>
            </a:xfrm>
            <a:custGeom>
              <a:avLst/>
              <a:gdLst/>
              <a:ahLst/>
              <a:cxnLst/>
              <a:rect l="l" t="t" r="r" b="b"/>
              <a:pathLst>
                <a:path w="34926" h="34893" extrusionOk="0">
                  <a:moveTo>
                    <a:pt x="0" y="1"/>
                  </a:moveTo>
                  <a:lnTo>
                    <a:pt x="0" y="34892"/>
                  </a:lnTo>
                  <a:lnTo>
                    <a:pt x="34925" y="34892"/>
                  </a:lnTo>
                  <a:lnTo>
                    <a:pt x="349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56"/>
            <p:cNvSpPr/>
            <p:nvPr/>
          </p:nvSpPr>
          <p:spPr>
            <a:xfrm rot="10800000">
              <a:off x="4374848" y="2218809"/>
              <a:ext cx="826790" cy="826702"/>
            </a:xfrm>
            <a:custGeom>
              <a:avLst/>
              <a:gdLst/>
              <a:ahLst/>
              <a:cxnLst/>
              <a:rect l="l" t="t" r="r" b="b"/>
              <a:pathLst>
                <a:path w="34893" h="34893" extrusionOk="0">
                  <a:moveTo>
                    <a:pt x="1" y="1"/>
                  </a:moveTo>
                  <a:lnTo>
                    <a:pt x="1" y="34892"/>
                  </a:lnTo>
                  <a:lnTo>
                    <a:pt x="34892" y="34892"/>
                  </a:lnTo>
                  <a:lnTo>
                    <a:pt x="34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56"/>
            <p:cNvSpPr/>
            <p:nvPr/>
          </p:nvSpPr>
          <p:spPr>
            <a:xfrm rot="10800000">
              <a:off x="7410780" y="2622683"/>
              <a:ext cx="1044144" cy="522420"/>
            </a:xfrm>
            <a:custGeom>
              <a:avLst/>
              <a:gdLst/>
              <a:ahLst/>
              <a:cxnLst/>
              <a:rect l="l" t="t" r="r" b="b"/>
              <a:pathLst>
                <a:path w="44066" h="22050" fill="none" extrusionOk="0">
                  <a:moveTo>
                    <a:pt x="1" y="22050"/>
                  </a:moveTo>
                  <a:cubicBezTo>
                    <a:pt x="1" y="9874"/>
                    <a:pt x="9874" y="1"/>
                    <a:pt x="22050" y="1"/>
                  </a:cubicBezTo>
                  <a:cubicBezTo>
                    <a:pt x="34192" y="1"/>
                    <a:pt x="44065" y="9874"/>
                    <a:pt x="44065" y="22050"/>
                  </a:cubicBezTo>
                </a:path>
              </a:pathLst>
            </a:custGeom>
            <a:grpFill/>
            <a:ln w="20850" cap="rnd" cmpd="sng">
              <a:solidFill>
                <a:srgbClr val="435D74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56"/>
            <p:cNvSpPr/>
            <p:nvPr/>
          </p:nvSpPr>
          <p:spPr>
            <a:xfrm rot="10800000">
              <a:off x="6366656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5" y="1"/>
                  </a:moveTo>
                  <a:cubicBezTo>
                    <a:pt x="44065" y="12176"/>
                    <a:pt x="34191" y="22016"/>
                    <a:pt x="22049" y="22016"/>
                  </a:cubicBezTo>
                  <a:cubicBezTo>
                    <a:pt x="9874" y="22016"/>
                    <a:pt x="0" y="12176"/>
                    <a:pt x="0" y="1"/>
                  </a:cubicBezTo>
                </a:path>
              </a:pathLst>
            </a:custGeom>
            <a:grpFill/>
            <a:ln w="20850" cap="rnd" cmpd="sng">
              <a:solidFill>
                <a:srgbClr val="5F7D95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56"/>
            <p:cNvSpPr/>
            <p:nvPr/>
          </p:nvSpPr>
          <p:spPr>
            <a:xfrm rot="10800000">
              <a:off x="5322557" y="2622683"/>
              <a:ext cx="1044120" cy="522420"/>
            </a:xfrm>
            <a:custGeom>
              <a:avLst/>
              <a:gdLst/>
              <a:ahLst/>
              <a:cxnLst/>
              <a:rect l="l" t="t" r="r" b="b"/>
              <a:pathLst>
                <a:path w="44065" h="22050" fill="none" extrusionOk="0">
                  <a:moveTo>
                    <a:pt x="0" y="22050"/>
                  </a:moveTo>
                  <a:cubicBezTo>
                    <a:pt x="0" y="9874"/>
                    <a:pt x="9874" y="1"/>
                    <a:pt x="22049" y="1"/>
                  </a:cubicBezTo>
                  <a:cubicBezTo>
                    <a:pt x="34191" y="1"/>
                    <a:pt x="44065" y="9874"/>
                    <a:pt x="44065" y="22050"/>
                  </a:cubicBezTo>
                </a:path>
              </a:pathLst>
            </a:custGeom>
            <a:grpFill/>
            <a:ln w="20850" cap="rnd" cmpd="sng">
              <a:solidFill>
                <a:srgbClr val="869FB2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56"/>
            <p:cNvSpPr/>
            <p:nvPr/>
          </p:nvSpPr>
          <p:spPr>
            <a:xfrm rot="10800000">
              <a:off x="4278434" y="2101012"/>
              <a:ext cx="1044144" cy="521638"/>
            </a:xfrm>
            <a:custGeom>
              <a:avLst/>
              <a:gdLst/>
              <a:ahLst/>
              <a:cxnLst/>
              <a:rect l="l" t="t" r="r" b="b"/>
              <a:pathLst>
                <a:path w="44066" h="22017" fill="none" extrusionOk="0">
                  <a:moveTo>
                    <a:pt x="44066" y="1"/>
                  </a:moveTo>
                  <a:cubicBezTo>
                    <a:pt x="44066" y="12176"/>
                    <a:pt x="34192" y="22016"/>
                    <a:pt x="22017" y="22016"/>
                  </a:cubicBezTo>
                  <a:cubicBezTo>
                    <a:pt x="9875" y="22016"/>
                    <a:pt x="1" y="12176"/>
                    <a:pt x="1" y="1"/>
                  </a:cubicBezTo>
                </a:path>
              </a:pathLst>
            </a:custGeom>
            <a:grpFill/>
            <a:ln w="20850" cap="rnd" cmpd="sng">
              <a:solidFill>
                <a:srgbClr val="BAC8D3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6"/>
            <p:cNvSpPr/>
            <p:nvPr/>
          </p:nvSpPr>
          <p:spPr>
            <a:xfrm rot="10800000">
              <a:off x="7367296" y="2570459"/>
              <a:ext cx="86984" cy="86975"/>
            </a:xfrm>
            <a:custGeom>
              <a:avLst/>
              <a:gdLst/>
              <a:ahLst/>
              <a:cxnLst/>
              <a:rect l="l" t="t" r="r" b="b"/>
              <a:pathLst>
                <a:path w="3671" h="3671" extrusionOk="0">
                  <a:moveTo>
                    <a:pt x="1835" y="1"/>
                  </a:moveTo>
                  <a:cubicBezTo>
                    <a:pt x="835" y="1"/>
                    <a:pt x="1" y="835"/>
                    <a:pt x="1" y="1836"/>
                  </a:cubicBezTo>
                  <a:cubicBezTo>
                    <a:pt x="1" y="2870"/>
                    <a:pt x="835" y="3670"/>
                    <a:pt x="1835" y="3670"/>
                  </a:cubicBezTo>
                  <a:cubicBezTo>
                    <a:pt x="2869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6"/>
            <p:cNvSpPr/>
            <p:nvPr/>
          </p:nvSpPr>
          <p:spPr>
            <a:xfrm rot="10800000">
              <a:off x="6323197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1" y="835"/>
                    <a:pt x="1" y="1836"/>
                  </a:cubicBezTo>
                  <a:cubicBezTo>
                    <a:pt x="1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69" y="1"/>
                    <a:pt x="1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6"/>
            <p:cNvSpPr/>
            <p:nvPr/>
          </p:nvSpPr>
          <p:spPr>
            <a:xfrm rot="10800000">
              <a:off x="5279073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70" y="2870"/>
                    <a:pt x="3670" y="1836"/>
                  </a:cubicBezTo>
                  <a:cubicBezTo>
                    <a:pt x="3670" y="835"/>
                    <a:pt x="2836" y="1"/>
                    <a:pt x="1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6"/>
            <p:cNvSpPr/>
            <p:nvPr/>
          </p:nvSpPr>
          <p:spPr>
            <a:xfrm rot="10800000">
              <a:off x="4234950" y="2570459"/>
              <a:ext cx="86961" cy="86975"/>
            </a:xfrm>
            <a:custGeom>
              <a:avLst/>
              <a:gdLst/>
              <a:ahLst/>
              <a:cxnLst/>
              <a:rect l="l" t="t" r="r" b="b"/>
              <a:pathLst>
                <a:path w="3670" h="3671" extrusionOk="0">
                  <a:moveTo>
                    <a:pt x="1835" y="1"/>
                  </a:moveTo>
                  <a:cubicBezTo>
                    <a:pt x="834" y="1"/>
                    <a:pt x="0" y="835"/>
                    <a:pt x="0" y="1836"/>
                  </a:cubicBezTo>
                  <a:cubicBezTo>
                    <a:pt x="0" y="2870"/>
                    <a:pt x="834" y="3670"/>
                    <a:pt x="1835" y="3670"/>
                  </a:cubicBezTo>
                  <a:cubicBezTo>
                    <a:pt x="2836" y="3670"/>
                    <a:pt x="3669" y="2870"/>
                    <a:pt x="3669" y="1836"/>
                  </a:cubicBezTo>
                  <a:cubicBezTo>
                    <a:pt x="3669" y="835"/>
                    <a:pt x="2836" y="1"/>
                    <a:pt x="1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6"/>
            <p:cNvSpPr/>
            <p:nvPr/>
          </p:nvSpPr>
          <p:spPr>
            <a:xfrm rot="10800000">
              <a:off x="7541197" y="2231460"/>
              <a:ext cx="801483" cy="800617"/>
            </a:xfrm>
            <a:custGeom>
              <a:avLst/>
              <a:gdLst/>
              <a:ahLst/>
              <a:cxnLst/>
              <a:rect l="l" t="t" r="r" b="b"/>
              <a:pathLst>
                <a:path w="33825" h="33792" extrusionOk="0">
                  <a:moveTo>
                    <a:pt x="16912" y="1835"/>
                  </a:move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lose/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824" y="26219"/>
                    <a:pt x="33824" y="16879"/>
                  </a:cubicBezTo>
                  <a:cubicBezTo>
                    <a:pt x="33824" y="7539"/>
                    <a:pt x="26252" y="1"/>
                    <a:pt x="169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6"/>
            <p:cNvSpPr/>
            <p:nvPr/>
          </p:nvSpPr>
          <p:spPr>
            <a:xfrm rot="10800000">
              <a:off x="6488377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7" y="31923"/>
                    <a:pt x="1868" y="25185"/>
                    <a:pt x="1868" y="16879"/>
                  </a:cubicBezTo>
                  <a:cubicBezTo>
                    <a:pt x="1868" y="8573"/>
                    <a:pt x="8607" y="1835"/>
                    <a:pt x="16912" y="1835"/>
                  </a:cubicBezTo>
                  <a:cubicBezTo>
                    <a:pt x="25218" y="1835"/>
                    <a:pt x="31957" y="8573"/>
                    <a:pt x="31957" y="16879"/>
                  </a:cubicBezTo>
                  <a:cubicBezTo>
                    <a:pt x="31957" y="25185"/>
                    <a:pt x="25218" y="31923"/>
                    <a:pt x="16912" y="319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6"/>
            <p:cNvSpPr/>
            <p:nvPr/>
          </p:nvSpPr>
          <p:spPr>
            <a:xfrm rot="10800000">
              <a:off x="5434776" y="2231460"/>
              <a:ext cx="800701" cy="800617"/>
            </a:xfrm>
            <a:custGeom>
              <a:avLst/>
              <a:gdLst/>
              <a:ahLst/>
              <a:cxnLst/>
              <a:rect l="l" t="t" r="r" b="b"/>
              <a:pathLst>
                <a:path w="33792" h="33792" extrusionOk="0">
                  <a:moveTo>
                    <a:pt x="16879" y="1"/>
                  </a:moveTo>
                  <a:cubicBezTo>
                    <a:pt x="7539" y="1"/>
                    <a:pt x="0" y="7539"/>
                    <a:pt x="0" y="16879"/>
                  </a:cubicBezTo>
                  <a:cubicBezTo>
                    <a:pt x="0" y="26219"/>
                    <a:pt x="7539" y="33791"/>
                    <a:pt x="16879" y="33791"/>
                  </a:cubicBezTo>
                  <a:cubicBezTo>
                    <a:pt x="26219" y="33791"/>
                    <a:pt x="33791" y="26219"/>
                    <a:pt x="33791" y="16879"/>
                  </a:cubicBezTo>
                  <a:cubicBezTo>
                    <a:pt x="33791" y="7539"/>
                    <a:pt x="26219" y="1"/>
                    <a:pt x="16879" y="1"/>
                  </a:cubicBezTo>
                  <a:close/>
                  <a:moveTo>
                    <a:pt x="16879" y="31923"/>
                  </a:moveTo>
                  <a:cubicBezTo>
                    <a:pt x="8573" y="31923"/>
                    <a:pt x="1835" y="25185"/>
                    <a:pt x="1835" y="16879"/>
                  </a:cubicBezTo>
                  <a:cubicBezTo>
                    <a:pt x="1835" y="8573"/>
                    <a:pt x="8573" y="1835"/>
                    <a:pt x="16879" y="1835"/>
                  </a:cubicBezTo>
                  <a:cubicBezTo>
                    <a:pt x="25185" y="1835"/>
                    <a:pt x="31923" y="8573"/>
                    <a:pt x="31923" y="16879"/>
                  </a:cubicBezTo>
                  <a:cubicBezTo>
                    <a:pt x="31923" y="25185"/>
                    <a:pt x="25185" y="31923"/>
                    <a:pt x="16879" y="319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6"/>
            <p:cNvSpPr/>
            <p:nvPr/>
          </p:nvSpPr>
          <p:spPr>
            <a:xfrm rot="10800000">
              <a:off x="4381980" y="2231460"/>
              <a:ext cx="800678" cy="800617"/>
            </a:xfrm>
            <a:custGeom>
              <a:avLst/>
              <a:gdLst/>
              <a:ahLst/>
              <a:cxnLst/>
              <a:rect l="l" t="t" r="r" b="b"/>
              <a:pathLst>
                <a:path w="33791" h="33792" extrusionOk="0">
                  <a:moveTo>
                    <a:pt x="16912" y="1"/>
                  </a:moveTo>
                  <a:cubicBezTo>
                    <a:pt x="7572" y="1"/>
                    <a:pt x="0" y="7539"/>
                    <a:pt x="0" y="16879"/>
                  </a:cubicBezTo>
                  <a:cubicBezTo>
                    <a:pt x="0" y="26219"/>
                    <a:pt x="7572" y="33791"/>
                    <a:pt x="16912" y="33791"/>
                  </a:cubicBezTo>
                  <a:cubicBezTo>
                    <a:pt x="26252" y="33791"/>
                    <a:pt x="33791" y="26219"/>
                    <a:pt x="33791" y="16879"/>
                  </a:cubicBezTo>
                  <a:cubicBezTo>
                    <a:pt x="33791" y="7539"/>
                    <a:pt x="26252" y="1"/>
                    <a:pt x="16912" y="1"/>
                  </a:cubicBezTo>
                  <a:close/>
                  <a:moveTo>
                    <a:pt x="16912" y="31923"/>
                  </a:moveTo>
                  <a:cubicBezTo>
                    <a:pt x="8606" y="31923"/>
                    <a:pt x="1868" y="25185"/>
                    <a:pt x="1868" y="16879"/>
                  </a:cubicBezTo>
                  <a:cubicBezTo>
                    <a:pt x="1868" y="8573"/>
                    <a:pt x="8606" y="1835"/>
                    <a:pt x="16912" y="1835"/>
                  </a:cubicBezTo>
                  <a:cubicBezTo>
                    <a:pt x="25218" y="1835"/>
                    <a:pt x="31956" y="8573"/>
                    <a:pt x="31956" y="16879"/>
                  </a:cubicBezTo>
                  <a:cubicBezTo>
                    <a:pt x="31956" y="25185"/>
                    <a:pt x="25218" y="31923"/>
                    <a:pt x="16912" y="3192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9" name="Google Shape;3389;p56"/>
          <p:cNvGrpSpPr/>
          <p:nvPr/>
        </p:nvGrpSpPr>
        <p:grpSpPr>
          <a:xfrm>
            <a:off x="6882278" y="2204187"/>
            <a:ext cx="1535278" cy="341244"/>
            <a:chOff x="1247650" y="2075423"/>
            <a:chExt cx="6648477" cy="1557238"/>
          </a:xfrm>
          <a:solidFill>
            <a:srgbClr val="12716B"/>
          </a:solidFill>
        </p:grpSpPr>
        <p:sp>
          <p:nvSpPr>
            <p:cNvPr id="3390" name="Google Shape;3390;p56"/>
            <p:cNvSpPr/>
            <p:nvPr/>
          </p:nvSpPr>
          <p:spPr>
            <a:xfrm>
              <a:off x="6633862" y="2075423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4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4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6"/>
            <p:cNvSpPr/>
            <p:nvPr/>
          </p:nvSpPr>
          <p:spPr>
            <a:xfrm>
              <a:off x="5359252" y="2806965"/>
              <a:ext cx="953461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7" y="25013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6"/>
            <p:cNvSpPr/>
            <p:nvPr/>
          </p:nvSpPr>
          <p:spPr>
            <a:xfrm>
              <a:off x="1601478" y="2075425"/>
              <a:ext cx="953316" cy="825696"/>
            </a:xfrm>
            <a:custGeom>
              <a:avLst/>
              <a:gdLst/>
              <a:ahLst/>
              <a:cxnLst/>
              <a:rect l="l" t="t" r="r" b="b"/>
              <a:pathLst>
                <a:path w="57768" h="50027" extrusionOk="0">
                  <a:moveTo>
                    <a:pt x="14439" y="0"/>
                  </a:moveTo>
                  <a:lnTo>
                    <a:pt x="1" y="25013"/>
                  </a:lnTo>
                  <a:lnTo>
                    <a:pt x="14439" y="50027"/>
                  </a:lnTo>
                  <a:lnTo>
                    <a:pt x="43329" y="50027"/>
                  </a:lnTo>
                  <a:lnTo>
                    <a:pt x="57768" y="25013"/>
                  </a:lnTo>
                  <a:lnTo>
                    <a:pt x="4332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6"/>
            <p:cNvSpPr/>
            <p:nvPr/>
          </p:nvSpPr>
          <p:spPr>
            <a:xfrm>
              <a:off x="2857827" y="2807112"/>
              <a:ext cx="953370" cy="825320"/>
            </a:xfrm>
            <a:custGeom>
              <a:avLst/>
              <a:gdLst/>
              <a:ahLst/>
              <a:cxnLst/>
              <a:rect l="l" t="t" r="r" b="b"/>
              <a:pathLst>
                <a:path w="57780" h="50027" extrusionOk="0">
                  <a:moveTo>
                    <a:pt x="14452" y="0"/>
                  </a:moveTo>
                  <a:lnTo>
                    <a:pt x="0" y="25013"/>
                  </a:lnTo>
                  <a:lnTo>
                    <a:pt x="14452" y="50027"/>
                  </a:lnTo>
                  <a:lnTo>
                    <a:pt x="43328" y="50027"/>
                  </a:lnTo>
                  <a:lnTo>
                    <a:pt x="57780" y="25013"/>
                  </a:lnTo>
                  <a:lnTo>
                    <a:pt x="433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6"/>
            <p:cNvSpPr/>
            <p:nvPr/>
          </p:nvSpPr>
          <p:spPr>
            <a:xfrm>
              <a:off x="4097386" y="2075425"/>
              <a:ext cx="953444" cy="825696"/>
            </a:xfrm>
            <a:custGeom>
              <a:avLst/>
              <a:gdLst/>
              <a:ahLst/>
              <a:cxnLst/>
              <a:rect l="l" t="t" r="r" b="b"/>
              <a:pathLst>
                <a:path w="57767" h="50027" extrusionOk="0">
                  <a:moveTo>
                    <a:pt x="14439" y="0"/>
                  </a:moveTo>
                  <a:lnTo>
                    <a:pt x="0" y="25013"/>
                  </a:lnTo>
                  <a:lnTo>
                    <a:pt x="14439" y="50027"/>
                  </a:lnTo>
                  <a:lnTo>
                    <a:pt x="43328" y="50027"/>
                  </a:lnTo>
                  <a:lnTo>
                    <a:pt x="57767" y="25013"/>
                  </a:lnTo>
                  <a:lnTo>
                    <a:pt x="433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6"/>
            <p:cNvSpPr/>
            <p:nvPr/>
          </p:nvSpPr>
          <p:spPr>
            <a:xfrm>
              <a:off x="1247650" y="2490334"/>
              <a:ext cx="6648477" cy="729445"/>
            </a:xfrm>
            <a:custGeom>
              <a:avLst/>
              <a:gdLst/>
              <a:ahLst/>
              <a:cxnLst/>
              <a:rect l="l" t="t" r="r" b="b"/>
              <a:pathLst>
                <a:path w="285373" h="31310" fill="none" extrusionOk="0">
                  <a:moveTo>
                    <a:pt x="285373" y="3317"/>
                  </a:moveTo>
                  <a:lnTo>
                    <a:pt x="269256" y="31309"/>
                  </a:lnTo>
                  <a:lnTo>
                    <a:pt x="233095" y="31309"/>
                  </a:lnTo>
                  <a:lnTo>
                    <a:pt x="215067" y="352"/>
                  </a:lnTo>
                  <a:lnTo>
                    <a:pt x="179426" y="352"/>
                  </a:lnTo>
                  <a:lnTo>
                    <a:pt x="161606" y="31218"/>
                  </a:lnTo>
                  <a:lnTo>
                    <a:pt x="125718" y="31309"/>
                  </a:lnTo>
                  <a:lnTo>
                    <a:pt x="107651" y="0"/>
                  </a:lnTo>
                  <a:lnTo>
                    <a:pt x="71490" y="0"/>
                  </a:lnTo>
                  <a:lnTo>
                    <a:pt x="53669" y="31075"/>
                  </a:lnTo>
                  <a:lnTo>
                    <a:pt x="18042" y="31075"/>
                  </a:lnTo>
                  <a:lnTo>
                    <a:pt x="0" y="118"/>
                  </a:lnTo>
                </a:path>
              </a:pathLst>
            </a:custGeom>
            <a:grpFill/>
            <a:ln w="19050" cap="flat" cmpd="sng">
              <a:solidFill>
                <a:srgbClr val="869FB2"/>
              </a:solidFill>
              <a:prstDash val="solid"/>
              <a:miter lim="1300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96" name="Google Shape;3396;p56"/>
          <p:cNvGrpSpPr/>
          <p:nvPr/>
        </p:nvGrpSpPr>
        <p:grpSpPr>
          <a:xfrm>
            <a:off x="5308054" y="1461559"/>
            <a:ext cx="1370046" cy="1514038"/>
            <a:chOff x="1839112" y="2209163"/>
            <a:chExt cx="1918159" cy="2233784"/>
          </a:xfrm>
          <a:solidFill>
            <a:srgbClr val="12716B"/>
          </a:solidFill>
        </p:grpSpPr>
        <p:sp>
          <p:nvSpPr>
            <p:cNvPr id="3397" name="Google Shape;3397;p56"/>
            <p:cNvSpPr/>
            <p:nvPr/>
          </p:nvSpPr>
          <p:spPr>
            <a:xfrm>
              <a:off x="1839112" y="2209163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6"/>
            <p:cNvSpPr/>
            <p:nvPr/>
          </p:nvSpPr>
          <p:spPr>
            <a:xfrm>
              <a:off x="3182171" y="2209163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6"/>
            <p:cNvSpPr/>
            <p:nvPr/>
          </p:nvSpPr>
          <p:spPr>
            <a:xfrm>
              <a:off x="3182171" y="3040766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00" name="Google Shape;3400;p56"/>
            <p:cNvCxnSpPr>
              <a:stCxn id="3397" idx="6"/>
              <a:endCxn id="3398" idx="2"/>
            </p:cNvCxnSpPr>
            <p:nvPr/>
          </p:nvCxnSpPr>
          <p:spPr>
            <a:xfrm>
              <a:off x="2414212" y="2496713"/>
              <a:ext cx="768000" cy="600"/>
            </a:xfrm>
            <a:prstGeom prst="bentConnector3">
              <a:avLst>
                <a:gd name="adj1" fmla="val 49997"/>
              </a:avLst>
            </a:prstGeom>
            <a:grp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1" name="Google Shape;3401;p56"/>
            <p:cNvCxnSpPr>
              <a:stCxn id="3398" idx="4"/>
              <a:endCxn id="3402" idx="0"/>
            </p:cNvCxnSpPr>
            <p:nvPr/>
          </p:nvCxnSpPr>
          <p:spPr>
            <a:xfrm rot="5400000">
              <a:off x="2669921" y="2240963"/>
              <a:ext cx="256500" cy="1343100"/>
            </a:xfrm>
            <a:prstGeom prst="bentConnector3">
              <a:avLst>
                <a:gd name="adj1" fmla="val 50000"/>
              </a:avLst>
            </a:prstGeom>
            <a:grp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3" name="Google Shape;3403;p56"/>
            <p:cNvCxnSpPr>
              <a:stCxn id="3402" idx="6"/>
              <a:endCxn id="3399" idx="2"/>
            </p:cNvCxnSpPr>
            <p:nvPr/>
          </p:nvCxnSpPr>
          <p:spPr>
            <a:xfrm>
              <a:off x="2414212" y="3328316"/>
              <a:ext cx="768000" cy="600"/>
            </a:xfrm>
            <a:prstGeom prst="bentConnector3">
              <a:avLst>
                <a:gd name="adj1" fmla="val 49997"/>
              </a:avLst>
            </a:prstGeom>
            <a:grp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4" name="Google Shape;3404;p56"/>
            <p:cNvCxnSpPr>
              <a:stCxn id="3399" idx="4"/>
              <a:endCxn id="3405" idx="0"/>
            </p:cNvCxnSpPr>
            <p:nvPr/>
          </p:nvCxnSpPr>
          <p:spPr>
            <a:xfrm rot="5400000">
              <a:off x="2672171" y="3070316"/>
              <a:ext cx="252000" cy="1343100"/>
            </a:xfrm>
            <a:prstGeom prst="bentConnector3">
              <a:avLst>
                <a:gd name="adj1" fmla="val 49996"/>
              </a:avLst>
            </a:prstGeom>
            <a:grp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02" name="Google Shape;3402;p56"/>
            <p:cNvSpPr/>
            <p:nvPr/>
          </p:nvSpPr>
          <p:spPr>
            <a:xfrm>
              <a:off x="1839112" y="3040766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6"/>
            <p:cNvSpPr/>
            <p:nvPr/>
          </p:nvSpPr>
          <p:spPr>
            <a:xfrm>
              <a:off x="1839112" y="3867848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6"/>
            <p:cNvSpPr/>
            <p:nvPr/>
          </p:nvSpPr>
          <p:spPr>
            <a:xfrm>
              <a:off x="3182171" y="3867848"/>
              <a:ext cx="575100" cy="575100"/>
            </a:xfrm>
            <a:prstGeom prst="flowChartConnector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07" name="Google Shape;3407;p56"/>
            <p:cNvCxnSpPr>
              <a:endCxn id="3406" idx="2"/>
            </p:cNvCxnSpPr>
            <p:nvPr/>
          </p:nvCxnSpPr>
          <p:spPr>
            <a:xfrm>
              <a:off x="2413871" y="4154498"/>
              <a:ext cx="768300" cy="900"/>
            </a:xfrm>
            <a:prstGeom prst="bentConnector3">
              <a:avLst>
                <a:gd name="adj1" fmla="val 50000"/>
              </a:avLst>
            </a:prstGeom>
            <a:grpFill/>
            <a:ln w="19050" cap="flat" cmpd="sng">
              <a:solidFill>
                <a:srgbClr val="374957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3408" name="Google Shape;3408;p56"/>
          <p:cNvGrpSpPr/>
          <p:nvPr/>
        </p:nvGrpSpPr>
        <p:grpSpPr>
          <a:xfrm>
            <a:off x="3472475" y="1357788"/>
            <a:ext cx="1585258" cy="142301"/>
            <a:chOff x="238125" y="2506075"/>
            <a:chExt cx="7115411" cy="673075"/>
          </a:xfrm>
          <a:solidFill>
            <a:srgbClr val="12716B"/>
          </a:solidFill>
        </p:grpSpPr>
        <p:sp>
          <p:nvSpPr>
            <p:cNvPr id="3409" name="Google Shape;3409;p56"/>
            <p:cNvSpPr/>
            <p:nvPr/>
          </p:nvSpPr>
          <p:spPr>
            <a:xfrm>
              <a:off x="238125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43" y="26923"/>
                  </a:lnTo>
                  <a:lnTo>
                    <a:pt x="65725" y="13477"/>
                  </a:lnTo>
                  <a:lnTo>
                    <a:pt x="549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6"/>
            <p:cNvSpPr/>
            <p:nvPr/>
          </p:nvSpPr>
          <p:spPr>
            <a:xfrm>
              <a:off x="1606190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6"/>
            <p:cNvSpPr/>
            <p:nvPr/>
          </p:nvSpPr>
          <p:spPr>
            <a:xfrm>
              <a:off x="297348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6"/>
            <p:cNvSpPr/>
            <p:nvPr/>
          </p:nvSpPr>
          <p:spPr>
            <a:xfrm>
              <a:off x="5709611" y="2506075"/>
              <a:ext cx="1643925" cy="673075"/>
            </a:xfrm>
            <a:custGeom>
              <a:avLst/>
              <a:gdLst/>
              <a:ahLst/>
              <a:cxnLst/>
              <a:rect l="l" t="t" r="r" b="b"/>
              <a:pathLst>
                <a:path w="65757" h="26923" extrusionOk="0">
                  <a:moveTo>
                    <a:pt x="0" y="0"/>
                  </a:moveTo>
                  <a:lnTo>
                    <a:pt x="10782" y="13477"/>
                  </a:lnTo>
                  <a:lnTo>
                    <a:pt x="0" y="26923"/>
                  </a:lnTo>
                  <a:lnTo>
                    <a:pt x="54975" y="26923"/>
                  </a:lnTo>
                  <a:lnTo>
                    <a:pt x="65757" y="13477"/>
                  </a:lnTo>
                  <a:lnTo>
                    <a:pt x="549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6"/>
            <p:cNvSpPr/>
            <p:nvPr/>
          </p:nvSpPr>
          <p:spPr>
            <a:xfrm>
              <a:off x="4342321" y="2506075"/>
              <a:ext cx="1643150" cy="673075"/>
            </a:xfrm>
            <a:custGeom>
              <a:avLst/>
              <a:gdLst/>
              <a:ahLst/>
              <a:cxnLst/>
              <a:rect l="l" t="t" r="r" b="b"/>
              <a:pathLst>
                <a:path w="65726" h="26923" extrusionOk="0">
                  <a:moveTo>
                    <a:pt x="1" y="0"/>
                  </a:moveTo>
                  <a:lnTo>
                    <a:pt x="10751" y="13477"/>
                  </a:lnTo>
                  <a:lnTo>
                    <a:pt x="1" y="26923"/>
                  </a:lnTo>
                  <a:lnTo>
                    <a:pt x="54944" y="26923"/>
                  </a:lnTo>
                  <a:lnTo>
                    <a:pt x="65726" y="13477"/>
                  </a:lnTo>
                  <a:lnTo>
                    <a:pt x="549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4" name="Google Shape;3414;p56"/>
          <p:cNvGrpSpPr/>
          <p:nvPr/>
        </p:nvGrpSpPr>
        <p:grpSpPr>
          <a:xfrm>
            <a:off x="2001143" y="1723942"/>
            <a:ext cx="1222290" cy="721331"/>
            <a:chOff x="548861" y="389676"/>
            <a:chExt cx="3843371" cy="2390163"/>
          </a:xfrm>
          <a:solidFill>
            <a:srgbClr val="12716B"/>
          </a:solidFill>
        </p:grpSpPr>
        <p:cxnSp>
          <p:nvCxnSpPr>
            <p:cNvPr id="3415" name="Google Shape;3415;p56"/>
            <p:cNvCxnSpPr/>
            <p:nvPr/>
          </p:nvCxnSpPr>
          <p:spPr>
            <a:xfrm rot="10800000" flipH="1">
              <a:off x="3486925" y="1918250"/>
              <a:ext cx="742200" cy="6903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6" name="Google Shape;3416;p56"/>
            <p:cNvCxnSpPr/>
            <p:nvPr/>
          </p:nvCxnSpPr>
          <p:spPr>
            <a:xfrm rot="-5400000" flipH="1">
              <a:off x="3486925" y="577350"/>
              <a:ext cx="650100" cy="6501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7" name="Google Shape;3417;p56"/>
            <p:cNvCxnSpPr/>
            <p:nvPr/>
          </p:nvCxnSpPr>
          <p:spPr>
            <a:xfrm>
              <a:off x="2725450" y="576000"/>
              <a:ext cx="1410600" cy="18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8" name="Google Shape;3418;p56"/>
            <p:cNvCxnSpPr/>
            <p:nvPr/>
          </p:nvCxnSpPr>
          <p:spPr>
            <a:xfrm rot="10800000" flipH="1">
              <a:off x="756500" y="577975"/>
              <a:ext cx="1705500" cy="10491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9" name="Google Shape;3419;p56"/>
            <p:cNvCxnSpPr/>
            <p:nvPr/>
          </p:nvCxnSpPr>
          <p:spPr>
            <a:xfrm>
              <a:off x="760067" y="1625791"/>
              <a:ext cx="1689000" cy="9741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20" name="Google Shape;3420;p56"/>
            <p:cNvSpPr/>
            <p:nvPr/>
          </p:nvSpPr>
          <p:spPr>
            <a:xfrm>
              <a:off x="548861" y="1338125"/>
              <a:ext cx="502050" cy="502875"/>
            </a:xfrm>
            <a:custGeom>
              <a:avLst/>
              <a:gdLst/>
              <a:ahLst/>
              <a:cxnLst/>
              <a:rect l="l" t="t" r="r" b="b"/>
              <a:pathLst>
                <a:path w="20082" h="20115" extrusionOk="0">
                  <a:moveTo>
                    <a:pt x="10041" y="1"/>
                  </a:moveTo>
                  <a:cubicBezTo>
                    <a:pt x="4503" y="1"/>
                    <a:pt x="0" y="4504"/>
                    <a:pt x="0" y="10041"/>
                  </a:cubicBezTo>
                  <a:cubicBezTo>
                    <a:pt x="0" y="15612"/>
                    <a:pt x="4503" y="20115"/>
                    <a:pt x="10041" y="20115"/>
                  </a:cubicBezTo>
                  <a:cubicBezTo>
                    <a:pt x="15578" y="20115"/>
                    <a:pt x="20081" y="15612"/>
                    <a:pt x="20081" y="10041"/>
                  </a:cubicBezTo>
                  <a:cubicBezTo>
                    <a:pt x="20081" y="4504"/>
                    <a:pt x="15578" y="1"/>
                    <a:pt x="10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3421" name="Google Shape;3421;p56"/>
            <p:cNvCxnSpPr/>
            <p:nvPr/>
          </p:nvCxnSpPr>
          <p:spPr>
            <a:xfrm>
              <a:off x="2725450" y="2609025"/>
              <a:ext cx="1416000" cy="1800"/>
            </a:xfrm>
            <a:prstGeom prst="bentConnector3">
              <a:avLst>
                <a:gd name="adj1" fmla="val 50000"/>
              </a:avLst>
            </a:prstGeom>
            <a:grpFill/>
            <a:ln w="9525" cap="flat" cmpd="sng">
              <a:solidFill>
                <a:srgbClr val="869FB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3422" name="Google Shape;3422;p56"/>
            <p:cNvSpPr/>
            <p:nvPr/>
          </p:nvSpPr>
          <p:spPr>
            <a:xfrm>
              <a:off x="4095707" y="1083398"/>
              <a:ext cx="289400" cy="268650"/>
            </a:xfrm>
            <a:custGeom>
              <a:avLst/>
              <a:gdLst/>
              <a:ahLst/>
              <a:cxnLst/>
              <a:rect l="l" t="t" r="r" b="b"/>
              <a:pathLst>
                <a:path w="11576" h="10746" extrusionOk="0">
                  <a:moveTo>
                    <a:pt x="5775" y="1"/>
                  </a:moveTo>
                  <a:cubicBezTo>
                    <a:pt x="3179" y="1"/>
                    <a:pt x="889" y="1860"/>
                    <a:pt x="468" y="4506"/>
                  </a:cubicBezTo>
                  <a:cubicBezTo>
                    <a:pt x="1" y="7441"/>
                    <a:pt x="2002" y="10210"/>
                    <a:pt x="4904" y="10677"/>
                  </a:cubicBezTo>
                  <a:cubicBezTo>
                    <a:pt x="5194" y="10723"/>
                    <a:pt x="5483" y="10745"/>
                    <a:pt x="5768" y="10745"/>
                  </a:cubicBezTo>
                  <a:cubicBezTo>
                    <a:pt x="8364" y="10745"/>
                    <a:pt x="10655" y="8886"/>
                    <a:pt x="11075" y="6240"/>
                  </a:cubicBezTo>
                  <a:cubicBezTo>
                    <a:pt x="11576" y="3305"/>
                    <a:pt x="9574" y="536"/>
                    <a:pt x="6639" y="69"/>
                  </a:cubicBezTo>
                  <a:cubicBezTo>
                    <a:pt x="6349" y="23"/>
                    <a:pt x="6060" y="1"/>
                    <a:pt x="5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56"/>
            <p:cNvSpPr/>
            <p:nvPr/>
          </p:nvSpPr>
          <p:spPr>
            <a:xfrm>
              <a:off x="2421967" y="389676"/>
              <a:ext cx="383625" cy="371825"/>
            </a:xfrm>
            <a:custGeom>
              <a:avLst/>
              <a:gdLst/>
              <a:ahLst/>
              <a:cxnLst/>
              <a:rect l="l" t="t" r="r" b="b"/>
              <a:pathLst>
                <a:path w="15345" h="14873" extrusionOk="0">
                  <a:moveTo>
                    <a:pt x="7692" y="1"/>
                  </a:moveTo>
                  <a:cubicBezTo>
                    <a:pt x="7531" y="1"/>
                    <a:pt x="7369" y="6"/>
                    <a:pt x="7206" y="16"/>
                  </a:cubicBezTo>
                  <a:cubicBezTo>
                    <a:pt x="3136" y="283"/>
                    <a:pt x="0" y="3786"/>
                    <a:pt x="267" y="7889"/>
                  </a:cubicBezTo>
                  <a:cubicBezTo>
                    <a:pt x="493" y="11846"/>
                    <a:pt x="3790" y="14873"/>
                    <a:pt x="7706" y="14873"/>
                  </a:cubicBezTo>
                  <a:cubicBezTo>
                    <a:pt x="7850" y="14873"/>
                    <a:pt x="7994" y="14869"/>
                    <a:pt x="8140" y="14860"/>
                  </a:cubicBezTo>
                  <a:cubicBezTo>
                    <a:pt x="12243" y="14594"/>
                    <a:pt x="15345" y="11058"/>
                    <a:pt x="15111" y="6988"/>
                  </a:cubicBezTo>
                  <a:cubicBezTo>
                    <a:pt x="14855" y="3048"/>
                    <a:pt x="11585" y="1"/>
                    <a:pt x="76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56"/>
            <p:cNvSpPr/>
            <p:nvPr/>
          </p:nvSpPr>
          <p:spPr>
            <a:xfrm>
              <a:off x="4095707" y="426309"/>
              <a:ext cx="289400" cy="268850"/>
            </a:xfrm>
            <a:custGeom>
              <a:avLst/>
              <a:gdLst/>
              <a:ahLst/>
              <a:cxnLst/>
              <a:rect l="l" t="t" r="r" b="b"/>
              <a:pathLst>
                <a:path w="11576" h="10754" extrusionOk="0">
                  <a:moveTo>
                    <a:pt x="5736" y="0"/>
                  </a:moveTo>
                  <a:cubicBezTo>
                    <a:pt x="3156" y="0"/>
                    <a:pt x="887" y="1881"/>
                    <a:pt x="468" y="4513"/>
                  </a:cubicBezTo>
                  <a:cubicBezTo>
                    <a:pt x="1" y="7449"/>
                    <a:pt x="2002" y="10218"/>
                    <a:pt x="4904" y="10685"/>
                  </a:cubicBezTo>
                  <a:cubicBezTo>
                    <a:pt x="5194" y="10731"/>
                    <a:pt x="5483" y="10753"/>
                    <a:pt x="5768" y="10753"/>
                  </a:cubicBezTo>
                  <a:cubicBezTo>
                    <a:pt x="8364" y="10753"/>
                    <a:pt x="10655" y="8893"/>
                    <a:pt x="11075" y="6248"/>
                  </a:cubicBezTo>
                  <a:cubicBezTo>
                    <a:pt x="11576" y="3313"/>
                    <a:pt x="9574" y="544"/>
                    <a:pt x="6639" y="77"/>
                  </a:cubicBezTo>
                  <a:cubicBezTo>
                    <a:pt x="6335" y="25"/>
                    <a:pt x="6034" y="0"/>
                    <a:pt x="57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56"/>
            <p:cNvSpPr/>
            <p:nvPr/>
          </p:nvSpPr>
          <p:spPr>
            <a:xfrm>
              <a:off x="4102832" y="2474633"/>
              <a:ext cx="289400" cy="269425"/>
            </a:xfrm>
            <a:custGeom>
              <a:avLst/>
              <a:gdLst/>
              <a:ahLst/>
              <a:cxnLst/>
              <a:rect l="l" t="t" r="r" b="b"/>
              <a:pathLst>
                <a:path w="11576" h="10777" extrusionOk="0">
                  <a:moveTo>
                    <a:pt x="5787" y="0"/>
                  </a:moveTo>
                  <a:cubicBezTo>
                    <a:pt x="3185" y="0"/>
                    <a:pt x="889" y="1889"/>
                    <a:pt x="468" y="4538"/>
                  </a:cubicBezTo>
                  <a:cubicBezTo>
                    <a:pt x="1" y="7473"/>
                    <a:pt x="2002" y="10208"/>
                    <a:pt x="4938" y="10709"/>
                  </a:cubicBezTo>
                  <a:cubicBezTo>
                    <a:pt x="5221" y="10754"/>
                    <a:pt x="5503" y="10776"/>
                    <a:pt x="5781" y="10776"/>
                  </a:cubicBezTo>
                  <a:cubicBezTo>
                    <a:pt x="8358" y="10776"/>
                    <a:pt x="10654" y="8888"/>
                    <a:pt x="11075" y="6239"/>
                  </a:cubicBezTo>
                  <a:cubicBezTo>
                    <a:pt x="11576" y="3303"/>
                    <a:pt x="9574" y="535"/>
                    <a:pt x="6639" y="68"/>
                  </a:cubicBezTo>
                  <a:cubicBezTo>
                    <a:pt x="6352" y="22"/>
                    <a:pt x="6068" y="0"/>
                    <a:pt x="57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56"/>
            <p:cNvSpPr/>
            <p:nvPr/>
          </p:nvSpPr>
          <p:spPr>
            <a:xfrm>
              <a:off x="4095707" y="1772738"/>
              <a:ext cx="289400" cy="268825"/>
            </a:xfrm>
            <a:custGeom>
              <a:avLst/>
              <a:gdLst/>
              <a:ahLst/>
              <a:cxnLst/>
              <a:rect l="l" t="t" r="r" b="b"/>
              <a:pathLst>
                <a:path w="11576" h="10753" extrusionOk="0">
                  <a:moveTo>
                    <a:pt x="5786" y="1"/>
                  </a:moveTo>
                  <a:cubicBezTo>
                    <a:pt x="3185" y="1"/>
                    <a:pt x="889" y="1886"/>
                    <a:pt x="468" y="4505"/>
                  </a:cubicBezTo>
                  <a:cubicBezTo>
                    <a:pt x="1" y="7440"/>
                    <a:pt x="2002" y="10209"/>
                    <a:pt x="4904" y="10676"/>
                  </a:cubicBezTo>
                  <a:cubicBezTo>
                    <a:pt x="5208" y="10728"/>
                    <a:pt x="5509" y="10753"/>
                    <a:pt x="5807" y="10753"/>
                  </a:cubicBezTo>
                  <a:cubicBezTo>
                    <a:pt x="8387" y="10753"/>
                    <a:pt x="10657" y="8872"/>
                    <a:pt x="11075" y="6240"/>
                  </a:cubicBezTo>
                  <a:cubicBezTo>
                    <a:pt x="11576" y="3304"/>
                    <a:pt x="9574" y="535"/>
                    <a:pt x="6639" y="68"/>
                  </a:cubicBezTo>
                  <a:cubicBezTo>
                    <a:pt x="6352" y="23"/>
                    <a:pt x="6067" y="1"/>
                    <a:pt x="5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56"/>
            <p:cNvSpPr/>
            <p:nvPr/>
          </p:nvSpPr>
          <p:spPr>
            <a:xfrm>
              <a:off x="2422792" y="2408015"/>
              <a:ext cx="383650" cy="371825"/>
            </a:xfrm>
            <a:custGeom>
              <a:avLst/>
              <a:gdLst/>
              <a:ahLst/>
              <a:cxnLst/>
              <a:rect l="l" t="t" r="r" b="b"/>
              <a:pathLst>
                <a:path w="15346" h="14873" extrusionOk="0">
                  <a:moveTo>
                    <a:pt x="7697" y="0"/>
                  </a:moveTo>
                  <a:cubicBezTo>
                    <a:pt x="7535" y="0"/>
                    <a:pt x="7371" y="5"/>
                    <a:pt x="7206" y="16"/>
                  </a:cubicBezTo>
                  <a:cubicBezTo>
                    <a:pt x="3103" y="250"/>
                    <a:pt x="1" y="3785"/>
                    <a:pt x="268" y="7888"/>
                  </a:cubicBezTo>
                  <a:cubicBezTo>
                    <a:pt x="493" y="11846"/>
                    <a:pt x="3790" y="14872"/>
                    <a:pt x="7706" y="14872"/>
                  </a:cubicBezTo>
                  <a:cubicBezTo>
                    <a:pt x="7850" y="14872"/>
                    <a:pt x="7994" y="14868"/>
                    <a:pt x="8140" y="14860"/>
                  </a:cubicBezTo>
                  <a:cubicBezTo>
                    <a:pt x="12243" y="14593"/>
                    <a:pt x="15345" y="11057"/>
                    <a:pt x="15112" y="6954"/>
                  </a:cubicBezTo>
                  <a:cubicBezTo>
                    <a:pt x="14855" y="3016"/>
                    <a:pt x="11588" y="0"/>
                    <a:pt x="76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28" name="Google Shape;3428;p56"/>
          <p:cNvGrpSpPr/>
          <p:nvPr/>
        </p:nvGrpSpPr>
        <p:grpSpPr>
          <a:xfrm>
            <a:off x="794073" y="2818431"/>
            <a:ext cx="1366614" cy="581873"/>
            <a:chOff x="1187400" y="2529299"/>
            <a:chExt cx="6769193" cy="2241903"/>
          </a:xfrm>
          <a:solidFill>
            <a:srgbClr val="12716B"/>
          </a:solidFill>
        </p:grpSpPr>
        <p:sp>
          <p:nvSpPr>
            <p:cNvPr id="3429" name="Google Shape;3429;p56"/>
            <p:cNvSpPr/>
            <p:nvPr/>
          </p:nvSpPr>
          <p:spPr>
            <a:xfrm>
              <a:off x="3802943" y="2529299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0" name="Google Shape;3430;p56"/>
            <p:cNvSpPr/>
            <p:nvPr/>
          </p:nvSpPr>
          <p:spPr>
            <a:xfrm>
              <a:off x="5573240" y="3429000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1" name="Google Shape;3431;p56"/>
            <p:cNvSpPr/>
            <p:nvPr/>
          </p:nvSpPr>
          <p:spPr>
            <a:xfrm>
              <a:off x="2032647" y="3429000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2" name="Google Shape;3432;p56"/>
            <p:cNvSpPr/>
            <p:nvPr/>
          </p:nvSpPr>
          <p:spPr>
            <a:xfrm>
              <a:off x="1187400" y="4328701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3" name="Google Shape;3433;p56"/>
            <p:cNvSpPr/>
            <p:nvPr/>
          </p:nvSpPr>
          <p:spPr>
            <a:xfrm>
              <a:off x="2877893" y="4328701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4" name="Google Shape;3434;p56"/>
            <p:cNvSpPr/>
            <p:nvPr/>
          </p:nvSpPr>
          <p:spPr>
            <a:xfrm>
              <a:off x="4728000" y="4328701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35" name="Google Shape;3435;p56"/>
            <p:cNvSpPr/>
            <p:nvPr/>
          </p:nvSpPr>
          <p:spPr>
            <a:xfrm>
              <a:off x="6418493" y="4328701"/>
              <a:ext cx="1538100" cy="44250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cxnSp>
          <p:nvCxnSpPr>
            <p:cNvPr id="3436" name="Google Shape;3436;p56"/>
            <p:cNvCxnSpPr>
              <a:stCxn id="3429" idx="2"/>
              <a:endCxn id="3430" idx="0"/>
            </p:cNvCxnSpPr>
            <p:nvPr/>
          </p:nvCxnSpPr>
          <p:spPr>
            <a:xfrm rot="-5400000" flipH="1">
              <a:off x="5228543" y="2315249"/>
              <a:ext cx="457200" cy="17703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7" name="Google Shape;3437;p56"/>
            <p:cNvCxnSpPr>
              <a:stCxn id="3431" idx="0"/>
              <a:endCxn id="3429" idx="2"/>
            </p:cNvCxnSpPr>
            <p:nvPr/>
          </p:nvCxnSpPr>
          <p:spPr>
            <a:xfrm rot="-5400000">
              <a:off x="3458247" y="2315250"/>
              <a:ext cx="457200" cy="17703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8" name="Google Shape;3438;p56"/>
            <p:cNvCxnSpPr>
              <a:stCxn id="3431" idx="2"/>
              <a:endCxn id="3433" idx="0"/>
            </p:cNvCxnSpPr>
            <p:nvPr/>
          </p:nvCxnSpPr>
          <p:spPr>
            <a:xfrm rot="-5400000" flipH="1">
              <a:off x="2995647" y="3677550"/>
              <a:ext cx="457200" cy="8451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39" name="Google Shape;3439;p56"/>
            <p:cNvCxnSpPr>
              <a:stCxn id="3432" idx="0"/>
              <a:endCxn id="3431" idx="2"/>
            </p:cNvCxnSpPr>
            <p:nvPr/>
          </p:nvCxnSpPr>
          <p:spPr>
            <a:xfrm rot="-5400000">
              <a:off x="2150400" y="3677551"/>
              <a:ext cx="457200" cy="8451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0" name="Google Shape;3440;p56"/>
            <p:cNvCxnSpPr>
              <a:stCxn id="3430" idx="2"/>
              <a:endCxn id="3435" idx="0"/>
            </p:cNvCxnSpPr>
            <p:nvPr/>
          </p:nvCxnSpPr>
          <p:spPr>
            <a:xfrm rot="-5400000" flipH="1">
              <a:off x="6536390" y="3677400"/>
              <a:ext cx="457200" cy="8454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441" name="Google Shape;3441;p56"/>
            <p:cNvCxnSpPr>
              <a:stCxn id="3434" idx="0"/>
              <a:endCxn id="3430" idx="2"/>
            </p:cNvCxnSpPr>
            <p:nvPr/>
          </p:nvCxnSpPr>
          <p:spPr>
            <a:xfrm rot="-5400000">
              <a:off x="5691000" y="3677551"/>
              <a:ext cx="457200" cy="845100"/>
            </a:xfrm>
            <a:prstGeom prst="bentConnector3">
              <a:avLst>
                <a:gd name="adj1" fmla="val 49967"/>
              </a:avLst>
            </a:prstGeom>
            <a:grpFill/>
            <a:ln w="9525" cap="flat" cmpd="sng">
              <a:solidFill>
                <a:srgbClr val="C2C2C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442" name="Google Shape;3442;p56"/>
          <p:cNvGrpSpPr/>
          <p:nvPr/>
        </p:nvGrpSpPr>
        <p:grpSpPr>
          <a:xfrm>
            <a:off x="6885693" y="3303579"/>
            <a:ext cx="1528221" cy="496746"/>
            <a:chOff x="6895650" y="3126697"/>
            <a:chExt cx="1436662" cy="492105"/>
          </a:xfrm>
          <a:solidFill>
            <a:srgbClr val="12716B"/>
          </a:solidFill>
        </p:grpSpPr>
        <p:sp>
          <p:nvSpPr>
            <p:cNvPr id="3443" name="Google Shape;3443;p56"/>
            <p:cNvSpPr/>
            <p:nvPr/>
          </p:nvSpPr>
          <p:spPr>
            <a:xfrm>
              <a:off x="715182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5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56"/>
            <p:cNvSpPr/>
            <p:nvPr/>
          </p:nvSpPr>
          <p:spPr>
            <a:xfrm>
              <a:off x="7664160" y="3406364"/>
              <a:ext cx="414806" cy="212438"/>
            </a:xfrm>
            <a:custGeom>
              <a:avLst/>
              <a:gdLst/>
              <a:ahLst/>
              <a:cxnLst/>
              <a:rect l="l" t="t" r="r" b="b"/>
              <a:pathLst>
                <a:path w="12481" h="6392" extrusionOk="0">
                  <a:moveTo>
                    <a:pt x="2" y="0"/>
                  </a:moveTo>
                  <a:lnTo>
                    <a:pt x="2" y="66"/>
                  </a:lnTo>
                  <a:cubicBezTo>
                    <a:pt x="0" y="3558"/>
                    <a:pt x="2794" y="6391"/>
                    <a:pt x="6241" y="6391"/>
                  </a:cubicBezTo>
                  <a:cubicBezTo>
                    <a:pt x="9687" y="6391"/>
                    <a:pt x="12481" y="3558"/>
                    <a:pt x="12481" y="66"/>
                  </a:cubicBezTo>
                  <a:lnTo>
                    <a:pt x="12481" y="0"/>
                  </a:lnTo>
                  <a:lnTo>
                    <a:pt x="7664" y="0"/>
                  </a:lnTo>
                  <a:cubicBezTo>
                    <a:pt x="7664" y="12"/>
                    <a:pt x="7666" y="23"/>
                    <a:pt x="7666" y="32"/>
                  </a:cubicBezTo>
                  <a:cubicBezTo>
                    <a:pt x="7666" y="838"/>
                    <a:pt x="7022" y="1490"/>
                    <a:pt x="6229" y="1490"/>
                  </a:cubicBezTo>
                  <a:cubicBezTo>
                    <a:pt x="5437" y="1490"/>
                    <a:pt x="4793" y="838"/>
                    <a:pt x="4793" y="32"/>
                  </a:cubicBezTo>
                  <a:cubicBezTo>
                    <a:pt x="4793" y="23"/>
                    <a:pt x="4795" y="12"/>
                    <a:pt x="47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56"/>
            <p:cNvSpPr/>
            <p:nvPr/>
          </p:nvSpPr>
          <p:spPr>
            <a:xfrm>
              <a:off x="6895650" y="3127761"/>
              <a:ext cx="420489" cy="212471"/>
            </a:xfrm>
            <a:custGeom>
              <a:avLst/>
              <a:gdLst/>
              <a:ahLst/>
              <a:cxnLst/>
              <a:rect l="l" t="t" r="r" b="b"/>
              <a:pathLst>
                <a:path w="12652" h="6393" extrusionOk="0">
                  <a:moveTo>
                    <a:pt x="6326" y="0"/>
                  </a:moveTo>
                  <a:cubicBezTo>
                    <a:pt x="2832" y="0"/>
                    <a:pt x="1" y="2833"/>
                    <a:pt x="1" y="6326"/>
                  </a:cubicBezTo>
                  <a:lnTo>
                    <a:pt x="1" y="6393"/>
                  </a:lnTo>
                  <a:lnTo>
                    <a:pt x="4883" y="6393"/>
                  </a:lnTo>
                  <a:cubicBezTo>
                    <a:pt x="4883" y="6382"/>
                    <a:pt x="4882" y="6370"/>
                    <a:pt x="4882" y="6359"/>
                  </a:cubicBezTo>
                  <a:cubicBezTo>
                    <a:pt x="4882" y="5555"/>
                    <a:pt x="5534" y="4904"/>
                    <a:pt x="6337" y="4904"/>
                  </a:cubicBezTo>
                  <a:cubicBezTo>
                    <a:pt x="7141" y="4904"/>
                    <a:pt x="7793" y="5555"/>
                    <a:pt x="7793" y="6359"/>
                  </a:cubicBezTo>
                  <a:cubicBezTo>
                    <a:pt x="7793" y="6370"/>
                    <a:pt x="7791" y="6382"/>
                    <a:pt x="7791" y="6393"/>
                  </a:cubicBezTo>
                  <a:lnTo>
                    <a:pt x="12651" y="6393"/>
                  </a:lnTo>
                  <a:lnTo>
                    <a:pt x="12651" y="6326"/>
                  </a:lnTo>
                  <a:cubicBezTo>
                    <a:pt x="12651" y="2833"/>
                    <a:pt x="9820" y="0"/>
                    <a:pt x="6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56"/>
            <p:cNvSpPr/>
            <p:nvPr/>
          </p:nvSpPr>
          <p:spPr>
            <a:xfrm>
              <a:off x="7399482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56"/>
            <p:cNvSpPr/>
            <p:nvPr/>
          </p:nvSpPr>
          <p:spPr>
            <a:xfrm>
              <a:off x="7911823" y="3126697"/>
              <a:ext cx="420489" cy="212438"/>
            </a:xfrm>
            <a:custGeom>
              <a:avLst/>
              <a:gdLst/>
              <a:ahLst/>
              <a:cxnLst/>
              <a:rect l="l" t="t" r="r" b="b"/>
              <a:pathLst>
                <a:path w="12652" h="6392" extrusionOk="0">
                  <a:moveTo>
                    <a:pt x="6326" y="0"/>
                  </a:moveTo>
                  <a:cubicBezTo>
                    <a:pt x="2832" y="0"/>
                    <a:pt x="1" y="2832"/>
                    <a:pt x="1" y="6326"/>
                  </a:cubicBezTo>
                  <a:lnTo>
                    <a:pt x="1" y="6391"/>
                  </a:lnTo>
                  <a:lnTo>
                    <a:pt x="4883" y="6391"/>
                  </a:lnTo>
                  <a:cubicBezTo>
                    <a:pt x="4883" y="6380"/>
                    <a:pt x="4882" y="6369"/>
                    <a:pt x="4882" y="6358"/>
                  </a:cubicBezTo>
                  <a:cubicBezTo>
                    <a:pt x="4882" y="5554"/>
                    <a:pt x="5533" y="4902"/>
                    <a:pt x="6337" y="4902"/>
                  </a:cubicBezTo>
                  <a:cubicBezTo>
                    <a:pt x="7141" y="4902"/>
                    <a:pt x="7793" y="5554"/>
                    <a:pt x="7793" y="6358"/>
                  </a:cubicBezTo>
                  <a:cubicBezTo>
                    <a:pt x="7793" y="6369"/>
                    <a:pt x="7791" y="6380"/>
                    <a:pt x="7791" y="6391"/>
                  </a:cubicBezTo>
                  <a:lnTo>
                    <a:pt x="12650" y="6391"/>
                  </a:lnTo>
                  <a:lnTo>
                    <a:pt x="12650" y="6326"/>
                  </a:lnTo>
                  <a:cubicBezTo>
                    <a:pt x="12651" y="2833"/>
                    <a:pt x="9819" y="0"/>
                    <a:pt x="6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48" name="Google Shape;3448;p56"/>
            <p:cNvGrpSpPr/>
            <p:nvPr/>
          </p:nvGrpSpPr>
          <p:grpSpPr>
            <a:xfrm>
              <a:off x="6995957" y="3335810"/>
              <a:ext cx="1230393" cy="71754"/>
              <a:chOff x="6995957" y="3287964"/>
              <a:chExt cx="1230393" cy="71754"/>
            </a:xfrm>
            <a:grpFill/>
          </p:grpSpPr>
          <p:sp>
            <p:nvSpPr>
              <p:cNvPr id="3449" name="Google Shape;3449;p56"/>
              <p:cNvSpPr/>
              <p:nvPr/>
            </p:nvSpPr>
            <p:spPr>
              <a:xfrm>
                <a:off x="800673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1" y="647"/>
                    </a:moveTo>
                    <a:cubicBezTo>
                      <a:pt x="3723" y="647"/>
                      <a:pt x="3935" y="820"/>
                      <a:pt x="3936" y="1080"/>
                    </a:cubicBezTo>
                    <a:cubicBezTo>
                      <a:pt x="3936" y="1318"/>
                      <a:pt x="3743" y="1512"/>
                      <a:pt x="3504" y="1512"/>
                    </a:cubicBezTo>
                    <a:cubicBezTo>
                      <a:pt x="3118" y="1512"/>
                      <a:pt x="2924" y="1048"/>
                      <a:pt x="3198" y="775"/>
                    </a:cubicBezTo>
                    <a:cubicBezTo>
                      <a:pt x="3286" y="687"/>
                      <a:pt x="3395" y="647"/>
                      <a:pt x="3501" y="647"/>
                    </a:cubicBezTo>
                    <a:close/>
                    <a:moveTo>
                      <a:pt x="3504" y="0"/>
                    </a:moveTo>
                    <a:cubicBezTo>
                      <a:pt x="3051" y="0"/>
                      <a:pt x="2646" y="282"/>
                      <a:pt x="2490" y="708"/>
                    </a:cubicBezTo>
                    <a:lnTo>
                      <a:pt x="357" y="708"/>
                    </a:lnTo>
                    <a:cubicBezTo>
                      <a:pt x="160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60" y="1486"/>
                      <a:pt x="357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2" y="2159"/>
                    </a:cubicBezTo>
                    <a:cubicBezTo>
                      <a:pt x="3943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7" y="1336"/>
                      <a:pt x="6607" y="1150"/>
                    </a:cubicBezTo>
                    <a:lnTo>
                      <a:pt x="6607" y="1044"/>
                    </a:lnTo>
                    <a:cubicBezTo>
                      <a:pt x="6607" y="859"/>
                      <a:pt x="6457" y="710"/>
                      <a:pt x="6271" y="708"/>
                    </a:cubicBezTo>
                    <a:lnTo>
                      <a:pt x="4518" y="708"/>
                    </a:lnTo>
                    <a:cubicBezTo>
                      <a:pt x="4362" y="282"/>
                      <a:pt x="3957" y="0"/>
                      <a:pt x="35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56"/>
              <p:cNvSpPr/>
              <p:nvPr/>
            </p:nvSpPr>
            <p:spPr>
              <a:xfrm>
                <a:off x="7756540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1" y="1512"/>
                      <a:pt x="3503" y="1512"/>
                    </a:cubicBezTo>
                    <a:cubicBezTo>
                      <a:pt x="3117" y="1512"/>
                      <a:pt x="2925" y="1048"/>
                      <a:pt x="3197" y="775"/>
                    </a:cubicBezTo>
                    <a:cubicBezTo>
                      <a:pt x="3285" y="687"/>
                      <a:pt x="3393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49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0" y="868"/>
                      <a:pt x="0" y="1065"/>
                    </a:cubicBezTo>
                    <a:lnTo>
                      <a:pt x="0" y="1129"/>
                    </a:lnTo>
                    <a:cubicBezTo>
                      <a:pt x="0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1" y="2159"/>
                      <a:pt x="4338" y="1893"/>
                      <a:pt x="4503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6" y="859"/>
                      <a:pt x="6455" y="708"/>
                      <a:pt x="6270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56"/>
              <p:cNvSpPr/>
              <p:nvPr/>
            </p:nvSpPr>
            <p:spPr>
              <a:xfrm>
                <a:off x="7496443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4" y="1512"/>
                    </a:cubicBezTo>
                    <a:cubicBezTo>
                      <a:pt x="3119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4" y="0"/>
                    </a:moveTo>
                    <a:cubicBezTo>
                      <a:pt x="3050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9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1" y="282"/>
                      <a:pt x="3958" y="0"/>
                      <a:pt x="350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56"/>
              <p:cNvSpPr/>
              <p:nvPr/>
            </p:nvSpPr>
            <p:spPr>
              <a:xfrm>
                <a:off x="72437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0" y="647"/>
                    </a:moveTo>
                    <a:cubicBezTo>
                      <a:pt x="3722" y="647"/>
                      <a:pt x="3935" y="820"/>
                      <a:pt x="3935" y="1080"/>
                    </a:cubicBezTo>
                    <a:cubicBezTo>
                      <a:pt x="3935" y="1318"/>
                      <a:pt x="3743" y="1512"/>
                      <a:pt x="3503" y="1512"/>
                    </a:cubicBezTo>
                    <a:cubicBezTo>
                      <a:pt x="3118" y="1512"/>
                      <a:pt x="2925" y="1048"/>
                      <a:pt x="3197" y="775"/>
                    </a:cubicBezTo>
                    <a:cubicBezTo>
                      <a:pt x="3285" y="687"/>
                      <a:pt x="3394" y="647"/>
                      <a:pt x="3500" y="647"/>
                    </a:cubicBezTo>
                    <a:close/>
                    <a:moveTo>
                      <a:pt x="3503" y="0"/>
                    </a:moveTo>
                    <a:cubicBezTo>
                      <a:pt x="3050" y="0"/>
                      <a:pt x="2644" y="282"/>
                      <a:pt x="2489" y="708"/>
                    </a:cubicBezTo>
                    <a:lnTo>
                      <a:pt x="358" y="708"/>
                    </a:lnTo>
                    <a:cubicBezTo>
                      <a:pt x="159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59" y="1486"/>
                      <a:pt x="358" y="1486"/>
                    </a:cubicBezTo>
                    <a:lnTo>
                      <a:pt x="2502" y="1486"/>
                    </a:lnTo>
                    <a:cubicBezTo>
                      <a:pt x="2668" y="1893"/>
                      <a:pt x="3064" y="2159"/>
                      <a:pt x="3503" y="2159"/>
                    </a:cubicBezTo>
                    <a:cubicBezTo>
                      <a:pt x="3943" y="2159"/>
                      <a:pt x="4339" y="1893"/>
                      <a:pt x="4504" y="1486"/>
                    </a:cubicBezTo>
                    <a:lnTo>
                      <a:pt x="6271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1" y="708"/>
                    </a:cubicBezTo>
                    <a:lnTo>
                      <a:pt x="4516" y="708"/>
                    </a:lnTo>
                    <a:cubicBezTo>
                      <a:pt x="4361" y="282"/>
                      <a:pt x="3956" y="0"/>
                      <a:pt x="350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56"/>
              <p:cNvSpPr/>
              <p:nvPr/>
            </p:nvSpPr>
            <p:spPr>
              <a:xfrm>
                <a:off x="6995957" y="3287964"/>
                <a:ext cx="219617" cy="71754"/>
              </a:xfrm>
              <a:custGeom>
                <a:avLst/>
                <a:gdLst/>
                <a:ahLst/>
                <a:cxnLst/>
                <a:rect l="l" t="t" r="r" b="b"/>
                <a:pathLst>
                  <a:path w="6608" h="2159" extrusionOk="0">
                    <a:moveTo>
                      <a:pt x="3502" y="647"/>
                    </a:moveTo>
                    <a:cubicBezTo>
                      <a:pt x="3724" y="647"/>
                      <a:pt x="3937" y="820"/>
                      <a:pt x="3937" y="1080"/>
                    </a:cubicBezTo>
                    <a:cubicBezTo>
                      <a:pt x="3937" y="1318"/>
                      <a:pt x="3743" y="1512"/>
                      <a:pt x="3505" y="1512"/>
                    </a:cubicBezTo>
                    <a:cubicBezTo>
                      <a:pt x="3119" y="1512"/>
                      <a:pt x="2926" y="1048"/>
                      <a:pt x="3199" y="775"/>
                    </a:cubicBezTo>
                    <a:cubicBezTo>
                      <a:pt x="3287" y="687"/>
                      <a:pt x="3395" y="647"/>
                      <a:pt x="3502" y="647"/>
                    </a:cubicBezTo>
                    <a:close/>
                    <a:moveTo>
                      <a:pt x="3505" y="0"/>
                    </a:moveTo>
                    <a:cubicBezTo>
                      <a:pt x="3051" y="0"/>
                      <a:pt x="2646" y="282"/>
                      <a:pt x="2491" y="708"/>
                    </a:cubicBezTo>
                    <a:lnTo>
                      <a:pt x="358" y="708"/>
                    </a:lnTo>
                    <a:cubicBezTo>
                      <a:pt x="161" y="708"/>
                      <a:pt x="1" y="868"/>
                      <a:pt x="1" y="1065"/>
                    </a:cubicBezTo>
                    <a:lnTo>
                      <a:pt x="1" y="1129"/>
                    </a:lnTo>
                    <a:cubicBezTo>
                      <a:pt x="1" y="1326"/>
                      <a:pt x="161" y="1486"/>
                      <a:pt x="358" y="1486"/>
                    </a:cubicBezTo>
                    <a:lnTo>
                      <a:pt x="2504" y="1486"/>
                    </a:lnTo>
                    <a:cubicBezTo>
                      <a:pt x="2669" y="1893"/>
                      <a:pt x="3064" y="2159"/>
                      <a:pt x="3505" y="2159"/>
                    </a:cubicBezTo>
                    <a:cubicBezTo>
                      <a:pt x="3943" y="2159"/>
                      <a:pt x="4339" y="1893"/>
                      <a:pt x="4505" y="1486"/>
                    </a:cubicBezTo>
                    <a:lnTo>
                      <a:pt x="6272" y="1486"/>
                    </a:lnTo>
                    <a:cubicBezTo>
                      <a:pt x="6457" y="1486"/>
                      <a:pt x="6608" y="1336"/>
                      <a:pt x="6608" y="1150"/>
                    </a:cubicBezTo>
                    <a:lnTo>
                      <a:pt x="6608" y="1044"/>
                    </a:lnTo>
                    <a:cubicBezTo>
                      <a:pt x="6608" y="859"/>
                      <a:pt x="6457" y="710"/>
                      <a:pt x="6272" y="708"/>
                    </a:cubicBezTo>
                    <a:lnTo>
                      <a:pt x="4518" y="708"/>
                    </a:lnTo>
                    <a:cubicBezTo>
                      <a:pt x="4363" y="282"/>
                      <a:pt x="3958" y="0"/>
                      <a:pt x="350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54" name="Google Shape;3454;p56"/>
          <p:cNvGrpSpPr/>
          <p:nvPr/>
        </p:nvGrpSpPr>
        <p:grpSpPr>
          <a:xfrm>
            <a:off x="6884365" y="3949296"/>
            <a:ext cx="1530957" cy="597544"/>
            <a:chOff x="6777990" y="3710194"/>
            <a:chExt cx="1646915" cy="677382"/>
          </a:xfrm>
          <a:solidFill>
            <a:srgbClr val="12716B"/>
          </a:solidFill>
        </p:grpSpPr>
        <p:grpSp>
          <p:nvGrpSpPr>
            <p:cNvPr id="3455" name="Google Shape;3455;p56"/>
            <p:cNvGrpSpPr/>
            <p:nvPr/>
          </p:nvGrpSpPr>
          <p:grpSpPr>
            <a:xfrm>
              <a:off x="6777990" y="3874492"/>
              <a:ext cx="411129" cy="513083"/>
              <a:chOff x="6777990" y="3874492"/>
              <a:chExt cx="411129" cy="513083"/>
            </a:xfrm>
            <a:grpFill/>
          </p:grpSpPr>
          <p:cxnSp>
            <p:nvCxnSpPr>
              <p:cNvPr id="3456" name="Google Shape;3456;p56"/>
              <p:cNvCxnSpPr/>
              <p:nvPr/>
            </p:nvCxnSpPr>
            <p:spPr>
              <a:xfrm>
                <a:off x="6977019" y="4216875"/>
                <a:ext cx="0" cy="170700"/>
              </a:xfrm>
              <a:prstGeom prst="straightConnector1">
                <a:avLst/>
              </a:prstGeom>
              <a:grp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457" name="Google Shape;3457;p56"/>
              <p:cNvSpPr/>
              <p:nvPr/>
            </p:nvSpPr>
            <p:spPr>
              <a:xfrm>
                <a:off x="6777990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58" name="Google Shape;3458;p56"/>
            <p:cNvGrpSpPr/>
            <p:nvPr/>
          </p:nvGrpSpPr>
          <p:grpSpPr>
            <a:xfrm>
              <a:off x="7188425" y="3710194"/>
              <a:ext cx="411123" cy="520535"/>
              <a:chOff x="7188425" y="3710194"/>
              <a:chExt cx="411123" cy="520535"/>
            </a:xfrm>
            <a:grpFill/>
          </p:grpSpPr>
          <p:cxnSp>
            <p:nvCxnSpPr>
              <p:cNvPr id="3459" name="Google Shape;3459;p56"/>
              <p:cNvCxnSpPr/>
              <p:nvPr/>
            </p:nvCxnSpPr>
            <p:spPr>
              <a:xfrm rot="10800000">
                <a:off x="7393988" y="3710194"/>
                <a:ext cx="0" cy="170700"/>
              </a:xfrm>
              <a:prstGeom prst="straightConnector1">
                <a:avLst/>
              </a:prstGeom>
              <a:grp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460" name="Google Shape;3460;p56"/>
              <p:cNvSpPr/>
              <p:nvPr/>
            </p:nvSpPr>
            <p:spPr>
              <a:xfrm>
                <a:off x="7188425" y="3874492"/>
                <a:ext cx="411123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1" h="60023" extrusionOk="0">
                    <a:moveTo>
                      <a:pt x="17274" y="0"/>
                    </a:moveTo>
                    <a:lnTo>
                      <a:pt x="0" y="30011"/>
                    </a:lnTo>
                    <a:lnTo>
                      <a:pt x="17274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1" name="Google Shape;3461;p56"/>
            <p:cNvGrpSpPr/>
            <p:nvPr/>
          </p:nvGrpSpPr>
          <p:grpSpPr>
            <a:xfrm>
              <a:off x="7603341" y="3874492"/>
              <a:ext cx="411474" cy="513083"/>
              <a:chOff x="7603341" y="3874492"/>
              <a:chExt cx="411474" cy="513083"/>
            </a:xfrm>
            <a:grpFill/>
          </p:grpSpPr>
          <p:cxnSp>
            <p:nvCxnSpPr>
              <p:cNvPr id="3462" name="Google Shape;3462;p56"/>
              <p:cNvCxnSpPr/>
              <p:nvPr/>
            </p:nvCxnSpPr>
            <p:spPr>
              <a:xfrm>
                <a:off x="7809095" y="4216875"/>
                <a:ext cx="0" cy="170700"/>
              </a:xfrm>
              <a:prstGeom prst="straightConnector1">
                <a:avLst/>
              </a:prstGeom>
              <a:grp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463" name="Google Shape;3463;p56"/>
              <p:cNvSpPr/>
              <p:nvPr/>
            </p:nvSpPr>
            <p:spPr>
              <a:xfrm>
                <a:off x="7603341" y="3874492"/>
                <a:ext cx="411474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330" h="60023" extrusionOk="0">
                    <a:moveTo>
                      <a:pt x="17333" y="0"/>
                    </a:moveTo>
                    <a:lnTo>
                      <a:pt x="1" y="30011"/>
                    </a:lnTo>
                    <a:lnTo>
                      <a:pt x="17333" y="60023"/>
                    </a:lnTo>
                    <a:lnTo>
                      <a:pt x="51998" y="60023"/>
                    </a:lnTo>
                    <a:lnTo>
                      <a:pt x="69330" y="30011"/>
                    </a:lnTo>
                    <a:lnTo>
                      <a:pt x="51998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64" name="Google Shape;3464;p56"/>
            <p:cNvGrpSpPr/>
            <p:nvPr/>
          </p:nvGrpSpPr>
          <p:grpSpPr>
            <a:xfrm>
              <a:off x="8013776" y="3722847"/>
              <a:ext cx="411129" cy="507881"/>
              <a:chOff x="8013776" y="3722847"/>
              <a:chExt cx="411129" cy="507881"/>
            </a:xfrm>
            <a:grpFill/>
          </p:grpSpPr>
          <p:cxnSp>
            <p:nvCxnSpPr>
              <p:cNvPr id="3465" name="Google Shape;3465;p56"/>
              <p:cNvCxnSpPr/>
              <p:nvPr/>
            </p:nvCxnSpPr>
            <p:spPr>
              <a:xfrm rot="10800000">
                <a:off x="8219339" y="3722847"/>
                <a:ext cx="0" cy="169800"/>
              </a:xfrm>
              <a:prstGeom prst="straightConnector1">
                <a:avLst/>
              </a:prstGeom>
              <a:grpFill/>
              <a:ln w="19050" cap="flat" cmpd="sng">
                <a:solidFill>
                  <a:srgbClr val="A5B7C6"/>
                </a:solidFill>
                <a:prstDash val="solid"/>
                <a:round/>
                <a:headEnd type="none" w="med" len="med"/>
                <a:tailEnd type="diamond" w="med" len="med"/>
              </a:ln>
            </p:spPr>
          </p:cxnSp>
          <p:sp>
            <p:nvSpPr>
              <p:cNvPr id="3466" name="Google Shape;3466;p56"/>
              <p:cNvSpPr/>
              <p:nvPr/>
            </p:nvSpPr>
            <p:spPr>
              <a:xfrm>
                <a:off x="8013776" y="3874492"/>
                <a:ext cx="411129" cy="356237"/>
              </a:xfrm>
              <a:custGeom>
                <a:avLst/>
                <a:gdLst/>
                <a:ahLst/>
                <a:cxnLst/>
                <a:rect l="l" t="t" r="r" b="b"/>
                <a:pathLst>
                  <a:path w="69272" h="60023" extrusionOk="0">
                    <a:moveTo>
                      <a:pt x="17333" y="0"/>
                    </a:moveTo>
                    <a:lnTo>
                      <a:pt x="0" y="30011"/>
                    </a:lnTo>
                    <a:lnTo>
                      <a:pt x="17333" y="60023"/>
                    </a:lnTo>
                    <a:lnTo>
                      <a:pt x="51939" y="60023"/>
                    </a:lnTo>
                    <a:lnTo>
                      <a:pt x="69271" y="30011"/>
                    </a:lnTo>
                    <a:lnTo>
                      <a:pt x="51939" y="0"/>
                    </a:lnTo>
                    <a:close/>
                  </a:path>
                </a:pathLst>
              </a:custGeom>
              <a:grpFill/>
              <a:ln w="19050" cap="flat" cmpd="sng">
                <a:solidFill>
                  <a:srgbClr val="A5B7C5"/>
                </a:solidFill>
                <a:prstDash val="solid"/>
                <a:miter lim="581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467" name="Google Shape;3467;p56"/>
          <p:cNvGrpSpPr/>
          <p:nvPr/>
        </p:nvGrpSpPr>
        <p:grpSpPr>
          <a:xfrm>
            <a:off x="5298733" y="3152321"/>
            <a:ext cx="1376132" cy="937337"/>
            <a:chOff x="5190863" y="2824811"/>
            <a:chExt cx="1544860" cy="1108869"/>
          </a:xfrm>
          <a:solidFill>
            <a:srgbClr val="12716B"/>
          </a:solidFill>
        </p:grpSpPr>
        <p:grpSp>
          <p:nvGrpSpPr>
            <p:cNvPr id="3468" name="Google Shape;3468;p56"/>
            <p:cNvGrpSpPr/>
            <p:nvPr/>
          </p:nvGrpSpPr>
          <p:grpSpPr>
            <a:xfrm>
              <a:off x="5938695" y="3176919"/>
              <a:ext cx="685761" cy="404739"/>
              <a:chOff x="5938695" y="3176919"/>
              <a:chExt cx="685761" cy="404739"/>
            </a:xfrm>
            <a:grpFill/>
          </p:grpSpPr>
          <p:grpSp>
            <p:nvGrpSpPr>
              <p:cNvPr id="3469" name="Google Shape;3469;p56"/>
              <p:cNvGrpSpPr/>
              <p:nvPr/>
            </p:nvGrpSpPr>
            <p:grpSpPr>
              <a:xfrm>
                <a:off x="5938695" y="3176919"/>
                <a:ext cx="685761" cy="404739"/>
                <a:chOff x="5938695" y="3176919"/>
                <a:chExt cx="685761" cy="404739"/>
              </a:xfrm>
              <a:grpFill/>
            </p:grpSpPr>
            <p:sp>
              <p:nvSpPr>
                <p:cNvPr id="3470" name="Google Shape;3470;p56"/>
                <p:cNvSpPr/>
                <p:nvPr/>
              </p:nvSpPr>
              <p:spPr>
                <a:xfrm>
                  <a:off x="5938695" y="3176919"/>
                  <a:ext cx="404679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9" h="9651" extrusionOk="0">
                      <a:moveTo>
                        <a:pt x="4922" y="1"/>
                      </a:moveTo>
                      <a:cubicBezTo>
                        <a:pt x="4890" y="1"/>
                        <a:pt x="4858" y="2"/>
                        <a:pt x="4826" y="2"/>
                      </a:cubicBezTo>
                      <a:lnTo>
                        <a:pt x="4826" y="1251"/>
                      </a:lnTo>
                      <a:cubicBezTo>
                        <a:pt x="4858" y="1251"/>
                        <a:pt x="4890" y="1251"/>
                        <a:pt x="4922" y="1253"/>
                      </a:cubicBezTo>
                      <a:lnTo>
                        <a:pt x="4925" y="1253"/>
                      </a:lnTo>
                      <a:cubicBezTo>
                        <a:pt x="6858" y="1309"/>
                        <a:pt x="8395" y="2891"/>
                        <a:pt x="8395" y="4825"/>
                      </a:cubicBezTo>
                      <a:cubicBezTo>
                        <a:pt x="8395" y="4845"/>
                        <a:pt x="8393" y="4864"/>
                        <a:pt x="8393" y="4883"/>
                      </a:cubicBezTo>
                      <a:cubicBezTo>
                        <a:pt x="8361" y="6814"/>
                        <a:pt x="6800" y="8371"/>
                        <a:pt x="4869" y="8396"/>
                      </a:cubicBezTo>
                      <a:cubicBezTo>
                        <a:pt x="4853" y="8397"/>
                        <a:pt x="4837" y="8397"/>
                        <a:pt x="4820" y="8397"/>
                      </a:cubicBezTo>
                      <a:cubicBezTo>
                        <a:pt x="2911" y="8397"/>
                        <a:pt x="1336" y="6893"/>
                        <a:pt x="1253" y="4979"/>
                      </a:cubicBezTo>
                      <a:lnTo>
                        <a:pt x="1253" y="4971"/>
                      </a:lnTo>
                      <a:cubicBezTo>
                        <a:pt x="1251" y="4942"/>
                        <a:pt x="1251" y="4912"/>
                        <a:pt x="1251" y="4883"/>
                      </a:cubicBezTo>
                      <a:lnTo>
                        <a:pt x="2" y="4883"/>
                      </a:lnTo>
                      <a:cubicBezTo>
                        <a:pt x="2" y="4913"/>
                        <a:pt x="2" y="4944"/>
                        <a:pt x="1" y="4976"/>
                      </a:cubicBezTo>
                      <a:lnTo>
                        <a:pt x="1" y="4979"/>
                      </a:lnTo>
                      <a:cubicBezTo>
                        <a:pt x="23" y="5762"/>
                        <a:pt x="238" y="6528"/>
                        <a:pt x="627" y="7208"/>
                      </a:cubicBezTo>
                      <a:cubicBezTo>
                        <a:pt x="1484" y="8717"/>
                        <a:pt x="3085" y="9650"/>
                        <a:pt x="4822" y="9650"/>
                      </a:cubicBezTo>
                      <a:cubicBezTo>
                        <a:pt x="7468" y="9650"/>
                        <a:pt x="9614" y="7520"/>
                        <a:pt x="9646" y="4883"/>
                      </a:cubicBezTo>
                      <a:cubicBezTo>
                        <a:pt x="9646" y="4864"/>
                        <a:pt x="9647" y="4845"/>
                        <a:pt x="9647" y="4825"/>
                      </a:cubicBezTo>
                      <a:cubicBezTo>
                        <a:pt x="9649" y="3088"/>
                        <a:pt x="8714" y="1483"/>
                        <a:pt x="7200" y="628"/>
                      </a:cubicBezTo>
                      <a:cubicBezTo>
                        <a:pt x="6746" y="369"/>
                        <a:pt x="6251" y="186"/>
                        <a:pt x="5737" y="87"/>
                      </a:cubicBezTo>
                      <a:cubicBezTo>
                        <a:pt x="5468" y="36"/>
                        <a:pt x="5195" y="7"/>
                        <a:pt x="492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1" name="Google Shape;3471;p56"/>
                <p:cNvSpPr/>
                <p:nvPr/>
              </p:nvSpPr>
              <p:spPr>
                <a:xfrm>
                  <a:off x="6256893" y="3285705"/>
                  <a:ext cx="367562" cy="187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4" h="4477" extrusionOk="0">
                      <a:moveTo>
                        <a:pt x="6645" y="1"/>
                      </a:moveTo>
                      <a:cubicBezTo>
                        <a:pt x="6644" y="1"/>
                        <a:pt x="6643" y="1"/>
                        <a:pt x="6642" y="1"/>
                      </a:cubicBezTo>
                      <a:lnTo>
                        <a:pt x="14" y="1"/>
                      </a:lnTo>
                      <a:cubicBezTo>
                        <a:pt x="1061" y="1309"/>
                        <a:pt x="1055" y="3173"/>
                        <a:pt x="1" y="4476"/>
                      </a:cubicBezTo>
                      <a:lnTo>
                        <a:pt x="6642" y="4476"/>
                      </a:lnTo>
                      <a:cubicBezTo>
                        <a:pt x="7814" y="4476"/>
                        <a:pt x="8763" y="3527"/>
                        <a:pt x="8763" y="2355"/>
                      </a:cubicBezTo>
                      <a:lnTo>
                        <a:pt x="8763" y="2121"/>
                      </a:lnTo>
                      <a:cubicBezTo>
                        <a:pt x="8762" y="950"/>
                        <a:pt x="7814" y="1"/>
                        <a:pt x="664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72" name="Google Shape;3472;p56"/>
              <p:cNvSpPr/>
              <p:nvPr/>
            </p:nvSpPr>
            <p:spPr>
              <a:xfrm>
                <a:off x="6044300" y="3282475"/>
                <a:ext cx="191959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7" h="4578" extrusionOk="0">
                    <a:moveTo>
                      <a:pt x="2288" y="1"/>
                    </a:moveTo>
                    <a:cubicBezTo>
                      <a:pt x="1025" y="1"/>
                      <a:pt x="0" y="1024"/>
                      <a:pt x="0" y="2289"/>
                    </a:cubicBezTo>
                    <a:cubicBezTo>
                      <a:pt x="0" y="3553"/>
                      <a:pt x="1025" y="4577"/>
                      <a:pt x="2288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73" name="Google Shape;3473;p56"/>
            <p:cNvGrpSpPr/>
            <p:nvPr/>
          </p:nvGrpSpPr>
          <p:grpSpPr>
            <a:xfrm>
              <a:off x="5305233" y="3176835"/>
              <a:ext cx="685971" cy="404655"/>
              <a:chOff x="5305233" y="3176835"/>
              <a:chExt cx="685971" cy="404655"/>
            </a:xfrm>
            <a:grpFill/>
          </p:grpSpPr>
          <p:grpSp>
            <p:nvGrpSpPr>
              <p:cNvPr id="3474" name="Google Shape;3474;p56"/>
              <p:cNvGrpSpPr/>
              <p:nvPr/>
            </p:nvGrpSpPr>
            <p:grpSpPr>
              <a:xfrm>
                <a:off x="5305233" y="3176835"/>
                <a:ext cx="685971" cy="404655"/>
                <a:chOff x="5305233" y="3176835"/>
                <a:chExt cx="685971" cy="404655"/>
              </a:xfrm>
              <a:grpFill/>
            </p:grpSpPr>
            <p:sp>
              <p:nvSpPr>
                <p:cNvPr id="3475" name="Google Shape;3475;p56"/>
                <p:cNvSpPr/>
                <p:nvPr/>
              </p:nvSpPr>
              <p:spPr>
                <a:xfrm>
                  <a:off x="5586650" y="3176835"/>
                  <a:ext cx="404553" cy="404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" h="9649" extrusionOk="0">
                      <a:moveTo>
                        <a:pt x="4824" y="1"/>
                      </a:moveTo>
                      <a:cubicBezTo>
                        <a:pt x="2159" y="1"/>
                        <a:pt x="1" y="2161"/>
                        <a:pt x="1" y="4826"/>
                      </a:cubicBezTo>
                      <a:lnTo>
                        <a:pt x="1" y="4883"/>
                      </a:lnTo>
                      <a:cubicBezTo>
                        <a:pt x="31" y="7486"/>
                        <a:pt x="2121" y="9594"/>
                        <a:pt x="4724" y="9647"/>
                      </a:cubicBezTo>
                      <a:cubicBezTo>
                        <a:pt x="4756" y="9647"/>
                        <a:pt x="4790" y="9649"/>
                        <a:pt x="4824" y="9649"/>
                      </a:cubicBezTo>
                      <a:lnTo>
                        <a:pt x="4829" y="9649"/>
                      </a:lnTo>
                      <a:cubicBezTo>
                        <a:pt x="4861" y="9649"/>
                        <a:pt x="4893" y="9649"/>
                        <a:pt x="4925" y="9647"/>
                      </a:cubicBezTo>
                      <a:cubicBezTo>
                        <a:pt x="5725" y="9633"/>
                        <a:pt x="6508" y="9417"/>
                        <a:pt x="7205" y="9021"/>
                      </a:cubicBezTo>
                      <a:cubicBezTo>
                        <a:pt x="6508" y="8626"/>
                        <a:pt x="5725" y="8411"/>
                        <a:pt x="4925" y="8395"/>
                      </a:cubicBezTo>
                      <a:cubicBezTo>
                        <a:pt x="4893" y="8397"/>
                        <a:pt x="4861" y="8397"/>
                        <a:pt x="4829" y="8397"/>
                      </a:cubicBezTo>
                      <a:lnTo>
                        <a:pt x="4824" y="8397"/>
                      </a:lnTo>
                      <a:cubicBezTo>
                        <a:pt x="4790" y="8397"/>
                        <a:pt x="4756" y="8397"/>
                        <a:pt x="4724" y="8395"/>
                      </a:cubicBezTo>
                      <a:cubicBezTo>
                        <a:pt x="2817" y="8344"/>
                        <a:pt x="1283" y="6795"/>
                        <a:pt x="1253" y="4883"/>
                      </a:cubicBezTo>
                      <a:cubicBezTo>
                        <a:pt x="1253" y="4863"/>
                        <a:pt x="1251" y="4843"/>
                        <a:pt x="1251" y="4824"/>
                      </a:cubicBezTo>
                      <a:cubicBezTo>
                        <a:pt x="1251" y="2851"/>
                        <a:pt x="2851" y="1252"/>
                        <a:pt x="4824" y="1252"/>
                      </a:cubicBezTo>
                      <a:cubicBezTo>
                        <a:pt x="6745" y="1252"/>
                        <a:pt x="8313" y="2768"/>
                        <a:pt x="8393" y="4670"/>
                      </a:cubicBezTo>
                      <a:lnTo>
                        <a:pt x="8393" y="4674"/>
                      </a:lnTo>
                      <a:cubicBezTo>
                        <a:pt x="8396" y="4723"/>
                        <a:pt x="8396" y="4774"/>
                        <a:pt x="8396" y="4824"/>
                      </a:cubicBezTo>
                      <a:cubicBezTo>
                        <a:pt x="8396" y="4845"/>
                        <a:pt x="8396" y="4863"/>
                        <a:pt x="8396" y="4883"/>
                      </a:cubicBezTo>
                      <a:lnTo>
                        <a:pt x="9644" y="4883"/>
                      </a:lnTo>
                      <a:cubicBezTo>
                        <a:pt x="9644" y="4863"/>
                        <a:pt x="9642" y="4843"/>
                        <a:pt x="9642" y="4824"/>
                      </a:cubicBezTo>
                      <a:cubicBezTo>
                        <a:pt x="9644" y="4778"/>
                        <a:pt x="9644" y="4728"/>
                        <a:pt x="9645" y="4680"/>
                      </a:cubicBezTo>
                      <a:lnTo>
                        <a:pt x="9645" y="4672"/>
                      </a:lnTo>
                      <a:cubicBezTo>
                        <a:pt x="9623" y="3889"/>
                        <a:pt x="9407" y="3124"/>
                        <a:pt x="9019" y="2443"/>
                      </a:cubicBezTo>
                      <a:cubicBezTo>
                        <a:pt x="8163" y="933"/>
                        <a:pt x="6560" y="1"/>
                        <a:pt x="482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76" name="Google Shape;3476;p56"/>
                <p:cNvSpPr/>
                <p:nvPr/>
              </p:nvSpPr>
              <p:spPr>
                <a:xfrm>
                  <a:off x="5305233" y="3285914"/>
                  <a:ext cx="367352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9" h="4478" extrusionOk="0">
                      <a:moveTo>
                        <a:pt x="2123" y="0"/>
                      </a:moveTo>
                      <a:cubicBezTo>
                        <a:pt x="951" y="0"/>
                        <a:pt x="1" y="950"/>
                        <a:pt x="1" y="2122"/>
                      </a:cubicBezTo>
                      <a:lnTo>
                        <a:pt x="1" y="2356"/>
                      </a:lnTo>
                      <a:cubicBezTo>
                        <a:pt x="1" y="3528"/>
                        <a:pt x="951" y="4478"/>
                        <a:pt x="2123" y="4478"/>
                      </a:cubicBezTo>
                      <a:lnTo>
                        <a:pt x="8759" y="4478"/>
                      </a:lnTo>
                      <a:cubicBezTo>
                        <a:pt x="7702" y="3176"/>
                        <a:pt x="7694" y="1314"/>
                        <a:pt x="8739" y="2"/>
                      </a:cubicBezTo>
                      <a:lnTo>
                        <a:pt x="873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77" name="Google Shape;3477;p56"/>
              <p:cNvSpPr/>
              <p:nvPr/>
            </p:nvSpPr>
            <p:spPr>
              <a:xfrm>
                <a:off x="5694436" y="32824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78" name="Google Shape;3478;p56"/>
            <p:cNvSpPr/>
            <p:nvPr/>
          </p:nvSpPr>
          <p:spPr>
            <a:xfrm>
              <a:off x="6103938" y="3114683"/>
              <a:ext cx="40933" cy="7549"/>
            </a:xfrm>
            <a:custGeom>
              <a:avLst/>
              <a:gdLst/>
              <a:ahLst/>
              <a:cxnLst/>
              <a:rect l="l" t="t" r="r" b="b"/>
              <a:pathLst>
                <a:path w="976" h="180" extrusionOk="0">
                  <a:moveTo>
                    <a:pt x="1" y="1"/>
                  </a:moveTo>
                  <a:lnTo>
                    <a:pt x="1" y="1"/>
                  </a:lnTo>
                  <a:cubicBezTo>
                    <a:pt x="279" y="119"/>
                    <a:pt x="578" y="179"/>
                    <a:pt x="881" y="179"/>
                  </a:cubicBezTo>
                  <a:cubicBezTo>
                    <a:pt x="881" y="179"/>
                    <a:pt x="881" y="179"/>
                    <a:pt x="881" y="179"/>
                  </a:cubicBezTo>
                  <a:lnTo>
                    <a:pt x="881" y="179"/>
                  </a:lnTo>
                  <a:cubicBezTo>
                    <a:pt x="882" y="179"/>
                    <a:pt x="882" y="179"/>
                    <a:pt x="882" y="179"/>
                  </a:cubicBezTo>
                  <a:cubicBezTo>
                    <a:pt x="913" y="179"/>
                    <a:pt x="945" y="178"/>
                    <a:pt x="975" y="176"/>
                  </a:cubicBezTo>
                  <a:lnTo>
                    <a:pt x="975" y="176"/>
                  </a:lnTo>
                  <a:cubicBezTo>
                    <a:pt x="943" y="178"/>
                    <a:pt x="913" y="179"/>
                    <a:pt x="881" y="179"/>
                  </a:cubicBezTo>
                  <a:lnTo>
                    <a:pt x="881" y="179"/>
                  </a:lnTo>
                  <a:cubicBezTo>
                    <a:pt x="579" y="179"/>
                    <a:pt x="279" y="11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79" name="Google Shape;3479;p56"/>
            <p:cNvGrpSpPr/>
            <p:nvPr/>
          </p:nvGrpSpPr>
          <p:grpSpPr>
            <a:xfrm>
              <a:off x="5657361" y="2824811"/>
              <a:ext cx="1078361" cy="404655"/>
              <a:chOff x="5657361" y="2824811"/>
              <a:chExt cx="1078361" cy="404655"/>
            </a:xfrm>
            <a:grpFill/>
          </p:grpSpPr>
          <p:grpSp>
            <p:nvGrpSpPr>
              <p:cNvPr id="3480" name="Google Shape;3480;p56"/>
              <p:cNvGrpSpPr/>
              <p:nvPr/>
            </p:nvGrpSpPr>
            <p:grpSpPr>
              <a:xfrm>
                <a:off x="5657361" y="2824811"/>
                <a:ext cx="1078361" cy="404655"/>
                <a:chOff x="5657361" y="2824811"/>
                <a:chExt cx="1078361" cy="404655"/>
              </a:xfrm>
              <a:grpFill/>
            </p:grpSpPr>
            <p:grpSp>
              <p:nvGrpSpPr>
                <p:cNvPr id="3481" name="Google Shape;3481;p56"/>
                <p:cNvGrpSpPr/>
                <p:nvPr/>
              </p:nvGrpSpPr>
              <p:grpSpPr>
                <a:xfrm>
                  <a:off x="5938485" y="2824811"/>
                  <a:ext cx="797237" cy="404655"/>
                  <a:chOff x="5938485" y="2824811"/>
                  <a:chExt cx="797237" cy="404655"/>
                </a:xfrm>
                <a:grpFill/>
              </p:grpSpPr>
              <p:sp>
                <p:nvSpPr>
                  <p:cNvPr id="3482" name="Google Shape;3482;p56"/>
                  <p:cNvSpPr/>
                  <p:nvPr/>
                </p:nvSpPr>
                <p:spPr>
                  <a:xfrm>
                    <a:off x="6137952" y="2824811"/>
                    <a:ext cx="597771" cy="3016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53" h="7194" extrusionOk="0">
                        <a:moveTo>
                          <a:pt x="1" y="1"/>
                        </a:moveTo>
                        <a:lnTo>
                          <a:pt x="1" y="1255"/>
                        </a:lnTo>
                        <a:cubicBezTo>
                          <a:pt x="1972" y="1256"/>
                          <a:pt x="3570" y="2856"/>
                          <a:pt x="3570" y="4826"/>
                        </a:cubicBezTo>
                        <a:lnTo>
                          <a:pt x="3570" y="4827"/>
                        </a:lnTo>
                        <a:cubicBezTo>
                          <a:pt x="3570" y="4994"/>
                          <a:pt x="3578" y="5160"/>
                          <a:pt x="3594" y="5322"/>
                        </a:cubicBezTo>
                        <a:cubicBezTo>
                          <a:pt x="3703" y="6385"/>
                          <a:pt x="4598" y="7194"/>
                          <a:pt x="5668" y="7194"/>
                        </a:cubicBezTo>
                        <a:lnTo>
                          <a:pt x="14253" y="7194"/>
                        </a:lnTo>
                        <a:lnTo>
                          <a:pt x="14253" y="6015"/>
                        </a:lnTo>
                        <a:lnTo>
                          <a:pt x="5982" y="6017"/>
                        </a:lnTo>
                        <a:cubicBezTo>
                          <a:pt x="5333" y="6017"/>
                          <a:pt x="4819" y="5485"/>
                          <a:pt x="4821" y="4838"/>
                        </a:cubicBezTo>
                        <a:lnTo>
                          <a:pt x="4821" y="4826"/>
                        </a:lnTo>
                        <a:cubicBezTo>
                          <a:pt x="4821" y="2163"/>
                          <a:pt x="2662" y="2"/>
                          <a:pt x="1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483" name="Google Shape;3483;p56"/>
                  <p:cNvSpPr/>
                  <p:nvPr/>
                </p:nvSpPr>
                <p:spPr>
                  <a:xfrm>
                    <a:off x="5938485" y="2824811"/>
                    <a:ext cx="202151" cy="404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20" h="9649" extrusionOk="0">
                        <a:moveTo>
                          <a:pt x="4819" y="1"/>
                        </a:moveTo>
                        <a:cubicBezTo>
                          <a:pt x="2161" y="4"/>
                          <a:pt x="1" y="2167"/>
                          <a:pt x="1" y="4827"/>
                        </a:cubicBezTo>
                        <a:cubicBezTo>
                          <a:pt x="1" y="6565"/>
                          <a:pt x="934" y="8168"/>
                          <a:pt x="2446" y="9023"/>
                        </a:cubicBezTo>
                        <a:cubicBezTo>
                          <a:pt x="3141" y="9418"/>
                          <a:pt x="3924" y="9634"/>
                          <a:pt x="4725" y="9649"/>
                        </a:cubicBezTo>
                        <a:cubicBezTo>
                          <a:pt x="4757" y="9649"/>
                          <a:pt x="4789" y="9647"/>
                          <a:pt x="4819" y="9647"/>
                        </a:cubicBezTo>
                        <a:lnTo>
                          <a:pt x="4819" y="8398"/>
                        </a:lnTo>
                        <a:cubicBezTo>
                          <a:pt x="4787" y="8398"/>
                          <a:pt x="4757" y="8398"/>
                          <a:pt x="4725" y="8397"/>
                        </a:cubicBezTo>
                        <a:lnTo>
                          <a:pt x="4723" y="8397"/>
                        </a:lnTo>
                        <a:cubicBezTo>
                          <a:pt x="2742" y="8342"/>
                          <a:pt x="1165" y="6672"/>
                          <a:pt x="1256" y="4657"/>
                        </a:cubicBezTo>
                        <a:cubicBezTo>
                          <a:pt x="1340" y="2818"/>
                          <a:pt x="2843" y="1327"/>
                          <a:pt x="4685" y="1255"/>
                        </a:cubicBezTo>
                        <a:cubicBezTo>
                          <a:pt x="4730" y="1253"/>
                          <a:pt x="4774" y="1253"/>
                          <a:pt x="4819" y="1253"/>
                        </a:cubicBezTo>
                        <a:lnTo>
                          <a:pt x="4819" y="1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3484" name="Google Shape;3484;p56"/>
                <p:cNvSpPr/>
                <p:nvPr/>
              </p:nvSpPr>
              <p:spPr>
                <a:xfrm>
                  <a:off x="5657361" y="2934478"/>
                  <a:ext cx="367688" cy="187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7" h="4479" extrusionOk="0">
                      <a:moveTo>
                        <a:pt x="2123" y="1"/>
                      </a:moveTo>
                      <a:cubicBezTo>
                        <a:pt x="952" y="1"/>
                        <a:pt x="1" y="950"/>
                        <a:pt x="1" y="2123"/>
                      </a:cubicBezTo>
                      <a:lnTo>
                        <a:pt x="1" y="2356"/>
                      </a:lnTo>
                      <a:cubicBezTo>
                        <a:pt x="1" y="3527"/>
                        <a:pt x="952" y="4478"/>
                        <a:pt x="2123" y="4478"/>
                      </a:cubicBezTo>
                      <a:lnTo>
                        <a:pt x="8766" y="4478"/>
                      </a:lnTo>
                      <a:cubicBezTo>
                        <a:pt x="7702" y="3181"/>
                        <a:pt x="7684" y="1319"/>
                        <a:pt x="872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485" name="Google Shape;3485;p56"/>
              <p:cNvSpPr/>
              <p:nvPr/>
            </p:nvSpPr>
            <p:spPr>
              <a:xfrm>
                <a:off x="6047361" y="2932675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2"/>
                      <a:pt x="1026" y="4577"/>
                      <a:pt x="2289" y="4577"/>
                    </a:cubicBezTo>
                    <a:cubicBezTo>
                      <a:pt x="3552" y="4577"/>
                      <a:pt x="4577" y="3552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86" name="Google Shape;3486;p56"/>
            <p:cNvGrpSpPr/>
            <p:nvPr/>
          </p:nvGrpSpPr>
          <p:grpSpPr>
            <a:xfrm>
              <a:off x="5190863" y="3528942"/>
              <a:ext cx="1078026" cy="404739"/>
              <a:chOff x="5190863" y="3528942"/>
              <a:chExt cx="1078026" cy="404739"/>
            </a:xfrm>
            <a:grpFill/>
          </p:grpSpPr>
          <p:sp>
            <p:nvSpPr>
              <p:cNvPr id="3487" name="Google Shape;3487;p56"/>
              <p:cNvSpPr/>
              <p:nvPr/>
            </p:nvSpPr>
            <p:spPr>
              <a:xfrm>
                <a:off x="5694436" y="3635379"/>
                <a:ext cx="192001" cy="191990"/>
              </a:xfrm>
              <a:custGeom>
                <a:avLst/>
                <a:gdLst/>
                <a:ahLst/>
                <a:cxnLst/>
                <a:rect l="l" t="t" r="r" b="b"/>
                <a:pathLst>
                  <a:path w="4578" h="4578" extrusionOk="0">
                    <a:moveTo>
                      <a:pt x="2289" y="1"/>
                    </a:moveTo>
                    <a:cubicBezTo>
                      <a:pt x="1026" y="1"/>
                      <a:pt x="1" y="1024"/>
                      <a:pt x="1" y="2289"/>
                    </a:cubicBezTo>
                    <a:cubicBezTo>
                      <a:pt x="1" y="3553"/>
                      <a:pt x="1026" y="4577"/>
                      <a:pt x="2289" y="4577"/>
                    </a:cubicBezTo>
                    <a:cubicBezTo>
                      <a:pt x="3552" y="4577"/>
                      <a:pt x="4577" y="3553"/>
                      <a:pt x="4577" y="2289"/>
                    </a:cubicBezTo>
                    <a:cubicBezTo>
                      <a:pt x="4577" y="1024"/>
                      <a:pt x="3552" y="1"/>
                      <a:pt x="228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88" name="Google Shape;3488;p56"/>
              <p:cNvGrpSpPr/>
              <p:nvPr/>
            </p:nvGrpSpPr>
            <p:grpSpPr>
              <a:xfrm>
                <a:off x="5190863" y="3528942"/>
                <a:ext cx="1078026" cy="404739"/>
                <a:chOff x="5190863" y="3528942"/>
                <a:chExt cx="1078026" cy="404739"/>
              </a:xfrm>
              <a:grpFill/>
            </p:grpSpPr>
            <p:sp>
              <p:nvSpPr>
                <p:cNvPr id="3489" name="Google Shape;3489;p56"/>
                <p:cNvSpPr/>
                <p:nvPr/>
              </p:nvSpPr>
              <p:spPr>
                <a:xfrm>
                  <a:off x="5190863" y="3528942"/>
                  <a:ext cx="800551" cy="4047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88" h="9651" extrusionOk="0">
                      <a:moveTo>
                        <a:pt x="14266" y="1"/>
                      </a:moveTo>
                      <a:lnTo>
                        <a:pt x="14266" y="1253"/>
                      </a:lnTo>
                      <a:cubicBezTo>
                        <a:pt x="14298" y="1253"/>
                        <a:pt x="14330" y="1253"/>
                        <a:pt x="14362" y="1255"/>
                      </a:cubicBezTo>
                      <a:cubicBezTo>
                        <a:pt x="16314" y="1309"/>
                        <a:pt x="17861" y="2922"/>
                        <a:pt x="17833" y="4874"/>
                      </a:cubicBezTo>
                      <a:cubicBezTo>
                        <a:pt x="17808" y="6827"/>
                        <a:pt x="16218" y="8396"/>
                        <a:pt x="14266" y="8398"/>
                      </a:cubicBezTo>
                      <a:lnTo>
                        <a:pt x="14261" y="8398"/>
                      </a:lnTo>
                      <a:cubicBezTo>
                        <a:pt x="12331" y="8398"/>
                        <a:pt x="10757" y="6867"/>
                        <a:pt x="10691" y="4952"/>
                      </a:cubicBezTo>
                      <a:lnTo>
                        <a:pt x="10691" y="4950"/>
                      </a:lnTo>
                      <a:cubicBezTo>
                        <a:pt x="10688" y="4909"/>
                        <a:pt x="10688" y="4867"/>
                        <a:pt x="10688" y="4825"/>
                      </a:cubicBezTo>
                      <a:cubicBezTo>
                        <a:pt x="10688" y="4784"/>
                        <a:pt x="10688" y="4744"/>
                        <a:pt x="10691" y="4704"/>
                      </a:cubicBezTo>
                      <a:lnTo>
                        <a:pt x="10691" y="4680"/>
                      </a:lnTo>
                      <a:cubicBezTo>
                        <a:pt x="10653" y="3432"/>
                        <a:pt x="9614" y="2446"/>
                        <a:pt x="8364" y="2446"/>
                      </a:cubicBezTo>
                      <a:cubicBezTo>
                        <a:pt x="8363" y="2446"/>
                        <a:pt x="8362" y="2446"/>
                        <a:pt x="8361" y="2446"/>
                      </a:cubicBezTo>
                      <a:cubicBezTo>
                        <a:pt x="6936" y="2446"/>
                        <a:pt x="2798" y="2449"/>
                        <a:pt x="1" y="2449"/>
                      </a:cubicBezTo>
                      <a:lnTo>
                        <a:pt x="1" y="3626"/>
                      </a:lnTo>
                      <a:lnTo>
                        <a:pt x="8387" y="3626"/>
                      </a:lnTo>
                      <a:cubicBezTo>
                        <a:pt x="8978" y="3626"/>
                        <a:pt x="9452" y="4113"/>
                        <a:pt x="9438" y="4704"/>
                      </a:cubicBezTo>
                      <a:lnTo>
                        <a:pt x="9438" y="4715"/>
                      </a:lnTo>
                      <a:cubicBezTo>
                        <a:pt x="9438" y="4752"/>
                        <a:pt x="9438" y="4789"/>
                        <a:pt x="9438" y="4825"/>
                      </a:cubicBezTo>
                      <a:cubicBezTo>
                        <a:pt x="9438" y="4862"/>
                        <a:pt x="9438" y="4901"/>
                        <a:pt x="9438" y="4939"/>
                      </a:cubicBezTo>
                      <a:cubicBezTo>
                        <a:pt x="9498" y="7558"/>
                        <a:pt x="11639" y="9650"/>
                        <a:pt x="14259" y="9650"/>
                      </a:cubicBezTo>
                      <a:cubicBezTo>
                        <a:pt x="14260" y="9650"/>
                        <a:pt x="14261" y="9650"/>
                        <a:pt x="14262" y="9650"/>
                      </a:cubicBezTo>
                      <a:lnTo>
                        <a:pt x="14267" y="9650"/>
                      </a:lnTo>
                      <a:cubicBezTo>
                        <a:pt x="16929" y="9647"/>
                        <a:pt x="19087" y="7488"/>
                        <a:pt x="19087" y="4825"/>
                      </a:cubicBezTo>
                      <a:cubicBezTo>
                        <a:pt x="19087" y="3088"/>
                        <a:pt x="18154" y="1484"/>
                        <a:pt x="16640" y="628"/>
                      </a:cubicBezTo>
                      <a:cubicBezTo>
                        <a:pt x="15945" y="233"/>
                        <a:pt x="15162" y="17"/>
                        <a:pt x="14362" y="2"/>
                      </a:cubicBezTo>
                      <a:cubicBezTo>
                        <a:pt x="14330" y="2"/>
                        <a:pt x="14298" y="1"/>
                        <a:pt x="1426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0" name="Google Shape;3490;p56"/>
                <p:cNvSpPr/>
                <p:nvPr/>
              </p:nvSpPr>
              <p:spPr>
                <a:xfrm>
                  <a:off x="5905730" y="3637351"/>
                  <a:ext cx="363158" cy="1877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9" h="4478" extrusionOk="0">
                      <a:moveTo>
                        <a:pt x="0" y="0"/>
                      </a:moveTo>
                      <a:cubicBezTo>
                        <a:pt x="1051" y="1307"/>
                        <a:pt x="1051" y="3169"/>
                        <a:pt x="0" y="4478"/>
                      </a:cubicBezTo>
                      <a:lnTo>
                        <a:pt x="6537" y="4478"/>
                      </a:lnTo>
                      <a:cubicBezTo>
                        <a:pt x="7708" y="4478"/>
                        <a:pt x="8659" y="3526"/>
                        <a:pt x="8659" y="2356"/>
                      </a:cubicBezTo>
                      <a:lnTo>
                        <a:pt x="8659" y="2120"/>
                      </a:lnTo>
                      <a:cubicBezTo>
                        <a:pt x="8657" y="950"/>
                        <a:pt x="7708" y="0"/>
                        <a:pt x="65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491" name="Google Shape;3491;p56"/>
          <p:cNvGrpSpPr/>
          <p:nvPr/>
        </p:nvGrpSpPr>
        <p:grpSpPr>
          <a:xfrm>
            <a:off x="753954" y="1705276"/>
            <a:ext cx="1051748" cy="807734"/>
            <a:chOff x="803162" y="1474292"/>
            <a:chExt cx="1086719" cy="879487"/>
          </a:xfrm>
          <a:solidFill>
            <a:srgbClr val="12716B"/>
          </a:solidFill>
        </p:grpSpPr>
        <p:grpSp>
          <p:nvGrpSpPr>
            <p:cNvPr id="3492" name="Google Shape;3492;p56"/>
            <p:cNvGrpSpPr/>
            <p:nvPr/>
          </p:nvGrpSpPr>
          <p:grpSpPr>
            <a:xfrm>
              <a:off x="803162" y="1625948"/>
              <a:ext cx="445856" cy="576579"/>
              <a:chOff x="803162" y="1625948"/>
              <a:chExt cx="445856" cy="576579"/>
            </a:xfrm>
            <a:grpFill/>
          </p:grpSpPr>
          <p:sp>
            <p:nvSpPr>
              <p:cNvPr id="3493" name="Google Shape;3493;p56"/>
              <p:cNvSpPr/>
              <p:nvPr/>
            </p:nvSpPr>
            <p:spPr>
              <a:xfrm>
                <a:off x="803162" y="1847356"/>
                <a:ext cx="133646" cy="133865"/>
              </a:xfrm>
              <a:custGeom>
                <a:avLst/>
                <a:gdLst/>
                <a:ahLst/>
                <a:cxnLst/>
                <a:rect l="l" t="t" r="r" b="b"/>
                <a:pathLst>
                  <a:path w="20082" h="20115" extrusionOk="0">
                    <a:moveTo>
                      <a:pt x="10041" y="1"/>
                    </a:moveTo>
                    <a:cubicBezTo>
                      <a:pt x="4503" y="1"/>
                      <a:pt x="0" y="4504"/>
                      <a:pt x="0" y="10041"/>
                    </a:cubicBezTo>
                    <a:cubicBezTo>
                      <a:pt x="0" y="15612"/>
                      <a:pt x="4503" y="20115"/>
                      <a:pt x="10041" y="20115"/>
                    </a:cubicBezTo>
                    <a:cubicBezTo>
                      <a:pt x="15578" y="20115"/>
                      <a:pt x="20081" y="15612"/>
                      <a:pt x="20081" y="10041"/>
                    </a:cubicBezTo>
                    <a:cubicBezTo>
                      <a:pt x="20081" y="4504"/>
                      <a:pt x="15578" y="1"/>
                      <a:pt x="1004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494" name="Google Shape;3494;p56"/>
              <p:cNvGrpSpPr/>
              <p:nvPr/>
            </p:nvGrpSpPr>
            <p:grpSpPr>
              <a:xfrm>
                <a:off x="1056023" y="1625948"/>
                <a:ext cx="192995" cy="576579"/>
                <a:chOff x="1056023" y="1625948"/>
                <a:chExt cx="192995" cy="576579"/>
              </a:xfrm>
              <a:grpFill/>
            </p:grpSpPr>
            <p:sp>
              <p:nvSpPr>
                <p:cNvPr id="3495" name="Google Shape;3495;p56"/>
                <p:cNvSpPr/>
                <p:nvPr/>
              </p:nvSpPr>
              <p:spPr>
                <a:xfrm>
                  <a:off x="1066902" y="1914079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40463"/>
                      </a:moveTo>
                      <a:cubicBezTo>
                        <a:pt x="19315" y="40463"/>
                        <a:pt x="14378" y="32724"/>
                        <a:pt x="12777" y="22150"/>
                      </a:cubicBezTo>
                      <a:lnTo>
                        <a:pt x="12810" y="22350"/>
                      </a:lnTo>
                      <a:cubicBezTo>
                        <a:pt x="10542" y="7606"/>
                        <a:pt x="6372" y="1"/>
                        <a:pt x="1" y="1"/>
                      </a:cubicBezTo>
                      <a:lnTo>
                        <a:pt x="1" y="1"/>
                      </a:lnTo>
                    </a:path>
                  </a:pathLst>
                </a:custGeom>
                <a:grp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6" name="Google Shape;3496;p56"/>
                <p:cNvSpPr/>
                <p:nvPr/>
              </p:nvSpPr>
              <p:spPr>
                <a:xfrm>
                  <a:off x="1066902" y="1645136"/>
                  <a:ext cx="167456" cy="2693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53" h="40463" fill="none" extrusionOk="0">
                      <a:moveTo>
                        <a:pt x="25152" y="0"/>
                      </a:moveTo>
                      <a:cubicBezTo>
                        <a:pt x="19315" y="0"/>
                        <a:pt x="14378" y="7706"/>
                        <a:pt x="12777" y="18313"/>
                      </a:cubicBezTo>
                      <a:lnTo>
                        <a:pt x="12810" y="18113"/>
                      </a:lnTo>
                      <a:cubicBezTo>
                        <a:pt x="10542" y="32857"/>
                        <a:pt x="6372" y="40462"/>
                        <a:pt x="1" y="40462"/>
                      </a:cubicBezTo>
                      <a:lnTo>
                        <a:pt x="1" y="40462"/>
                      </a:lnTo>
                    </a:path>
                  </a:pathLst>
                </a:custGeom>
                <a:grpFill/>
                <a:ln w="9525" cap="rnd" cmpd="sng">
                  <a:solidFill>
                    <a:srgbClr val="435D74"/>
                  </a:solidFill>
                  <a:prstDash val="solid"/>
                  <a:miter lim="33357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7" name="Google Shape;3497;p56"/>
                <p:cNvSpPr/>
                <p:nvPr/>
              </p:nvSpPr>
              <p:spPr>
                <a:xfrm>
                  <a:off x="1056023" y="1893872"/>
                  <a:ext cx="40644" cy="4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5" h="6105" extrusionOk="0">
                      <a:moveTo>
                        <a:pt x="3069" y="0"/>
                      </a:moveTo>
                      <a:cubicBezTo>
                        <a:pt x="1368" y="0"/>
                        <a:pt x="0" y="1368"/>
                        <a:pt x="0" y="3036"/>
                      </a:cubicBezTo>
                      <a:cubicBezTo>
                        <a:pt x="0" y="4737"/>
                        <a:pt x="1368" y="6105"/>
                        <a:pt x="3069" y="6105"/>
                      </a:cubicBezTo>
                      <a:cubicBezTo>
                        <a:pt x="4737" y="6105"/>
                        <a:pt x="6105" y="4737"/>
                        <a:pt x="6105" y="3036"/>
                      </a:cubicBezTo>
                      <a:cubicBezTo>
                        <a:pt x="6105" y="1368"/>
                        <a:pt x="4737" y="0"/>
                        <a:pt x="306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8" name="Google Shape;3498;p56"/>
                <p:cNvSpPr/>
                <p:nvPr/>
              </p:nvSpPr>
              <p:spPr>
                <a:xfrm>
                  <a:off x="1220365" y="2164199"/>
                  <a:ext cx="28654" cy="383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57" extrusionOk="0">
                      <a:moveTo>
                        <a:pt x="509" y="0"/>
                      </a:moveTo>
                      <a:cubicBezTo>
                        <a:pt x="247" y="0"/>
                        <a:pt x="1" y="203"/>
                        <a:pt x="1" y="493"/>
                      </a:cubicBezTo>
                      <a:lnTo>
                        <a:pt x="1" y="5263"/>
                      </a:lnTo>
                      <a:cubicBezTo>
                        <a:pt x="1" y="5554"/>
                        <a:pt x="229" y="5757"/>
                        <a:pt x="482" y="5757"/>
                      </a:cubicBezTo>
                      <a:cubicBezTo>
                        <a:pt x="577" y="5757"/>
                        <a:pt x="676" y="5728"/>
                        <a:pt x="768" y="5664"/>
                      </a:cubicBezTo>
                      <a:lnTo>
                        <a:pt x="4003" y="3395"/>
                      </a:lnTo>
                      <a:cubicBezTo>
                        <a:pt x="4304" y="3195"/>
                        <a:pt x="4304" y="2795"/>
                        <a:pt x="4037" y="2595"/>
                      </a:cubicBezTo>
                      <a:lnTo>
                        <a:pt x="801" y="93"/>
                      </a:lnTo>
                      <a:cubicBezTo>
                        <a:pt x="710" y="29"/>
                        <a:pt x="608" y="0"/>
                        <a:pt x="5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99" name="Google Shape;3499;p56"/>
                <p:cNvSpPr/>
                <p:nvPr/>
              </p:nvSpPr>
              <p:spPr>
                <a:xfrm>
                  <a:off x="1220365" y="1625948"/>
                  <a:ext cx="28654" cy="38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4" h="5778" extrusionOk="0">
                      <a:moveTo>
                        <a:pt x="489" y="0"/>
                      </a:moveTo>
                      <a:cubicBezTo>
                        <a:pt x="234" y="0"/>
                        <a:pt x="1" y="207"/>
                        <a:pt x="1" y="514"/>
                      </a:cubicBezTo>
                      <a:lnTo>
                        <a:pt x="1" y="5284"/>
                      </a:lnTo>
                      <a:cubicBezTo>
                        <a:pt x="1" y="5574"/>
                        <a:pt x="229" y="5777"/>
                        <a:pt x="482" y="5777"/>
                      </a:cubicBezTo>
                      <a:cubicBezTo>
                        <a:pt x="577" y="5777"/>
                        <a:pt x="676" y="5748"/>
                        <a:pt x="768" y="5684"/>
                      </a:cubicBezTo>
                      <a:lnTo>
                        <a:pt x="4003" y="3382"/>
                      </a:lnTo>
                      <a:cubicBezTo>
                        <a:pt x="4304" y="3182"/>
                        <a:pt x="4304" y="2782"/>
                        <a:pt x="4037" y="2582"/>
                      </a:cubicBezTo>
                      <a:lnTo>
                        <a:pt x="801" y="113"/>
                      </a:lnTo>
                      <a:cubicBezTo>
                        <a:pt x="704" y="35"/>
                        <a:pt x="595" y="0"/>
                        <a:pt x="48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500" name="Google Shape;3500;p56"/>
            <p:cNvGrpSpPr/>
            <p:nvPr/>
          </p:nvGrpSpPr>
          <p:grpSpPr>
            <a:xfrm>
              <a:off x="1371406" y="1474292"/>
              <a:ext cx="518475" cy="879487"/>
              <a:chOff x="1398231" y="1474292"/>
              <a:chExt cx="518475" cy="879487"/>
            </a:xfrm>
            <a:grpFill/>
          </p:grpSpPr>
          <p:grpSp>
            <p:nvGrpSpPr>
              <p:cNvPr id="3501" name="Google Shape;3501;p56"/>
              <p:cNvGrpSpPr/>
              <p:nvPr/>
            </p:nvGrpSpPr>
            <p:grpSpPr>
              <a:xfrm>
                <a:off x="1398231" y="1474292"/>
                <a:ext cx="518475" cy="341643"/>
                <a:chOff x="1398231" y="1474292"/>
                <a:chExt cx="518475" cy="341643"/>
              </a:xfrm>
              <a:grpFill/>
            </p:grpSpPr>
            <p:sp>
              <p:nvSpPr>
                <p:cNvPr id="3502" name="Google Shape;3502;p56"/>
                <p:cNvSpPr/>
                <p:nvPr/>
              </p:nvSpPr>
              <p:spPr>
                <a:xfrm>
                  <a:off x="1398231" y="1595601"/>
                  <a:ext cx="102159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" h="14873" extrusionOk="0">
                      <a:moveTo>
                        <a:pt x="7692" y="1"/>
                      </a:moveTo>
                      <a:cubicBezTo>
                        <a:pt x="7531" y="1"/>
                        <a:pt x="7369" y="6"/>
                        <a:pt x="7206" y="16"/>
                      </a:cubicBezTo>
                      <a:cubicBezTo>
                        <a:pt x="3136" y="283"/>
                        <a:pt x="0" y="3786"/>
                        <a:pt x="267" y="7889"/>
                      </a:cubicBezTo>
                      <a:cubicBezTo>
                        <a:pt x="493" y="11846"/>
                        <a:pt x="3790" y="14873"/>
                        <a:pt x="7706" y="14873"/>
                      </a:cubicBezTo>
                      <a:cubicBezTo>
                        <a:pt x="7850" y="14873"/>
                        <a:pt x="7994" y="14869"/>
                        <a:pt x="8140" y="14860"/>
                      </a:cubicBezTo>
                      <a:cubicBezTo>
                        <a:pt x="12243" y="14594"/>
                        <a:pt x="15345" y="11058"/>
                        <a:pt x="15111" y="6988"/>
                      </a:cubicBezTo>
                      <a:cubicBezTo>
                        <a:pt x="14855" y="3048"/>
                        <a:pt x="11585" y="1"/>
                        <a:pt x="769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03" name="Google Shape;3503;p56"/>
                <p:cNvGrpSpPr/>
                <p:nvPr/>
              </p:nvGrpSpPr>
              <p:grpSpPr>
                <a:xfrm>
                  <a:off x="1616453" y="1474292"/>
                  <a:ext cx="300253" cy="341643"/>
                  <a:chOff x="1616453" y="1475379"/>
                  <a:chExt cx="300253" cy="341643"/>
                </a:xfrm>
                <a:grpFill/>
              </p:grpSpPr>
              <p:sp>
                <p:nvSpPr>
                  <p:cNvPr id="3504" name="Google Shape;3504;p56"/>
                  <p:cNvSpPr/>
                  <p:nvPr/>
                </p:nvSpPr>
                <p:spPr>
                  <a:xfrm>
                    <a:off x="1631387" y="1645136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5" name="Google Shape;3505;p56"/>
                  <p:cNvSpPr/>
                  <p:nvPr/>
                </p:nvSpPr>
                <p:spPr>
                  <a:xfrm>
                    <a:off x="1716447" y="1509882"/>
                    <a:ext cx="82400" cy="61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208" fill="none" extrusionOk="0">
                        <a:moveTo>
                          <a:pt x="1" y="9207"/>
                        </a:moveTo>
                        <a:cubicBezTo>
                          <a:pt x="1635" y="3870"/>
                          <a:pt x="6539" y="1"/>
                          <a:pt x="12376" y="1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6" name="Google Shape;3506;p56"/>
                  <p:cNvSpPr/>
                  <p:nvPr/>
                </p:nvSpPr>
                <p:spPr>
                  <a:xfrm>
                    <a:off x="1716447" y="1719091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0"/>
                        </a:moveTo>
                        <a:cubicBezTo>
                          <a:pt x="1635" y="5304"/>
                          <a:pt x="6539" y="9173"/>
                          <a:pt x="12376" y="9173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7" name="Google Shape;3507;p56"/>
                  <p:cNvSpPr/>
                  <p:nvPr/>
                </p:nvSpPr>
                <p:spPr>
                  <a:xfrm>
                    <a:off x="1631387" y="1570955"/>
                    <a:ext cx="85283" cy="7418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43" fill="none" extrusionOk="0">
                        <a:moveTo>
                          <a:pt x="1" y="11142"/>
                        </a:moveTo>
                        <a:cubicBezTo>
                          <a:pt x="6539" y="11142"/>
                          <a:pt x="10275" y="7106"/>
                          <a:pt x="12810" y="1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8" name="Google Shape;3508;p56"/>
                  <p:cNvSpPr/>
                  <p:nvPr/>
                </p:nvSpPr>
                <p:spPr>
                  <a:xfrm>
                    <a:off x="1616453" y="1624776"/>
                    <a:ext cx="42868" cy="40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116" extrusionOk="0">
                        <a:moveTo>
                          <a:pt x="3199" y="1"/>
                        </a:moveTo>
                        <a:cubicBezTo>
                          <a:pt x="3079" y="1"/>
                          <a:pt x="2958" y="8"/>
                          <a:pt x="2835" y="23"/>
                        </a:cubicBezTo>
                        <a:cubicBezTo>
                          <a:pt x="1168" y="256"/>
                          <a:pt x="0" y="1757"/>
                          <a:pt x="200" y="3425"/>
                        </a:cubicBezTo>
                        <a:cubicBezTo>
                          <a:pt x="386" y="4971"/>
                          <a:pt x="1717" y="6115"/>
                          <a:pt x="3239" y="6115"/>
                        </a:cubicBezTo>
                        <a:cubicBezTo>
                          <a:pt x="3359" y="6115"/>
                          <a:pt x="3481" y="6108"/>
                          <a:pt x="3603" y="6094"/>
                        </a:cubicBezTo>
                        <a:cubicBezTo>
                          <a:pt x="5271" y="5860"/>
                          <a:pt x="6438" y="4359"/>
                          <a:pt x="6238" y="2691"/>
                        </a:cubicBezTo>
                        <a:cubicBezTo>
                          <a:pt x="6052" y="1145"/>
                          <a:pt x="4721" y="1"/>
                          <a:pt x="319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09" name="Google Shape;3509;p56"/>
                  <p:cNvSpPr/>
                  <p:nvPr/>
                </p:nvSpPr>
                <p:spPr>
                  <a:xfrm>
                    <a:off x="1784849" y="1760975"/>
                    <a:ext cx="28654" cy="384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78" extrusionOk="0">
                        <a:moveTo>
                          <a:pt x="489" y="0"/>
                        </a:moveTo>
                        <a:cubicBezTo>
                          <a:pt x="234" y="0"/>
                          <a:pt x="1" y="207"/>
                          <a:pt x="1" y="514"/>
                        </a:cubicBezTo>
                        <a:lnTo>
                          <a:pt x="1" y="5284"/>
                        </a:lnTo>
                        <a:cubicBezTo>
                          <a:pt x="1" y="5575"/>
                          <a:pt x="229" y="5777"/>
                          <a:pt x="482" y="5777"/>
                        </a:cubicBezTo>
                        <a:cubicBezTo>
                          <a:pt x="577" y="5777"/>
                          <a:pt x="676" y="5748"/>
                          <a:pt x="768" y="5684"/>
                        </a:cubicBezTo>
                        <a:lnTo>
                          <a:pt x="4037" y="3383"/>
                        </a:lnTo>
                        <a:cubicBezTo>
                          <a:pt x="4304" y="3183"/>
                          <a:pt x="4304" y="2782"/>
                          <a:pt x="4037" y="2582"/>
                        </a:cubicBezTo>
                        <a:lnTo>
                          <a:pt x="801" y="114"/>
                        </a:lnTo>
                        <a:cubicBezTo>
                          <a:pt x="704" y="36"/>
                          <a:pt x="595" y="0"/>
                          <a:pt x="48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0" name="Google Shape;3510;p56"/>
                  <p:cNvSpPr/>
                  <p:nvPr/>
                </p:nvSpPr>
                <p:spPr>
                  <a:xfrm>
                    <a:off x="1784849" y="1490834"/>
                    <a:ext cx="28654" cy="383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57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3"/>
                        </a:lnTo>
                        <a:cubicBezTo>
                          <a:pt x="1" y="5554"/>
                          <a:pt x="229" y="5757"/>
                          <a:pt x="482" y="5757"/>
                        </a:cubicBezTo>
                        <a:cubicBezTo>
                          <a:pt x="577" y="5757"/>
                          <a:pt x="676" y="5728"/>
                          <a:pt x="768" y="5664"/>
                        </a:cubicBezTo>
                        <a:lnTo>
                          <a:pt x="4037" y="3395"/>
                        </a:lnTo>
                        <a:cubicBezTo>
                          <a:pt x="4304" y="3195"/>
                          <a:pt x="4304" y="2795"/>
                          <a:pt x="4037" y="2561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11" name="Google Shape;3511;p56"/>
                  <p:cNvGrpSpPr/>
                  <p:nvPr/>
                </p:nvGrpSpPr>
                <p:grpSpPr>
                  <a:xfrm>
                    <a:off x="1839639" y="1475379"/>
                    <a:ext cx="77067" cy="341643"/>
                    <a:chOff x="1839639" y="1475379"/>
                    <a:chExt cx="77067" cy="341643"/>
                  </a:xfrm>
                  <a:grpFill/>
                </p:grpSpPr>
                <p:sp>
                  <p:nvSpPr>
                    <p:cNvPr id="3512" name="Google Shape;3512;p56"/>
                    <p:cNvSpPr/>
                    <p:nvPr/>
                  </p:nvSpPr>
                  <p:spPr>
                    <a:xfrm>
                      <a:off x="1839639" y="1745481"/>
                      <a:ext cx="77067" cy="7154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46" extrusionOk="0">
                          <a:moveTo>
                            <a:pt x="5775" y="1"/>
                          </a:moveTo>
                          <a:cubicBezTo>
                            <a:pt x="3179" y="1"/>
                            <a:pt x="889" y="1860"/>
                            <a:pt x="468" y="4506"/>
                          </a:cubicBezTo>
                          <a:cubicBezTo>
                            <a:pt x="1" y="7441"/>
                            <a:pt x="2002" y="10210"/>
                            <a:pt x="4904" y="10677"/>
                          </a:cubicBezTo>
                          <a:cubicBezTo>
                            <a:pt x="5194" y="10723"/>
                            <a:pt x="5483" y="10745"/>
                            <a:pt x="5768" y="10745"/>
                          </a:cubicBezTo>
                          <a:cubicBezTo>
                            <a:pt x="8364" y="10745"/>
                            <a:pt x="10655" y="8886"/>
                            <a:pt x="11075" y="6240"/>
                          </a:cubicBezTo>
                          <a:cubicBezTo>
                            <a:pt x="11576" y="3305"/>
                            <a:pt x="9574" y="536"/>
                            <a:pt x="6639" y="69"/>
                          </a:cubicBezTo>
                          <a:cubicBezTo>
                            <a:pt x="6349" y="23"/>
                            <a:pt x="6060" y="1"/>
                            <a:pt x="5775" y="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13" name="Google Shape;3513;p56"/>
                    <p:cNvSpPr/>
                    <p:nvPr/>
                  </p:nvSpPr>
                  <p:spPr>
                    <a:xfrm>
                      <a:off x="1839639" y="1475379"/>
                      <a:ext cx="77067" cy="7159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4" extrusionOk="0">
                          <a:moveTo>
                            <a:pt x="5736" y="0"/>
                          </a:moveTo>
                          <a:cubicBezTo>
                            <a:pt x="3156" y="0"/>
                            <a:pt x="887" y="1881"/>
                            <a:pt x="468" y="4513"/>
                          </a:cubicBezTo>
                          <a:cubicBezTo>
                            <a:pt x="1" y="7449"/>
                            <a:pt x="2002" y="10218"/>
                            <a:pt x="4904" y="10685"/>
                          </a:cubicBezTo>
                          <a:cubicBezTo>
                            <a:pt x="5194" y="10731"/>
                            <a:pt x="5483" y="10753"/>
                            <a:pt x="5768" y="10753"/>
                          </a:cubicBezTo>
                          <a:cubicBezTo>
                            <a:pt x="8364" y="10753"/>
                            <a:pt x="10655" y="8893"/>
                            <a:pt x="11075" y="6248"/>
                          </a:cubicBezTo>
                          <a:cubicBezTo>
                            <a:pt x="11576" y="3313"/>
                            <a:pt x="9574" y="544"/>
                            <a:pt x="6639" y="77"/>
                          </a:cubicBezTo>
                          <a:cubicBezTo>
                            <a:pt x="6335" y="25"/>
                            <a:pt x="6034" y="0"/>
                            <a:pt x="5736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514" name="Google Shape;3514;p56"/>
              <p:cNvGrpSpPr/>
              <p:nvPr/>
            </p:nvGrpSpPr>
            <p:grpSpPr>
              <a:xfrm>
                <a:off x="1398451" y="2012951"/>
                <a:ext cx="518255" cy="340828"/>
                <a:chOff x="1398451" y="2012951"/>
                <a:chExt cx="518255" cy="340828"/>
              </a:xfrm>
              <a:grpFill/>
            </p:grpSpPr>
            <p:sp>
              <p:nvSpPr>
                <p:cNvPr id="3515" name="Google Shape;3515;p56"/>
                <p:cNvSpPr/>
                <p:nvPr/>
              </p:nvSpPr>
              <p:spPr>
                <a:xfrm>
                  <a:off x="1398451" y="2133928"/>
                  <a:ext cx="102166" cy="99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6" h="14873" extrusionOk="0">
                      <a:moveTo>
                        <a:pt x="7697" y="0"/>
                      </a:moveTo>
                      <a:cubicBezTo>
                        <a:pt x="7535" y="0"/>
                        <a:pt x="7371" y="5"/>
                        <a:pt x="7206" y="16"/>
                      </a:cubicBezTo>
                      <a:cubicBezTo>
                        <a:pt x="3103" y="250"/>
                        <a:pt x="1" y="3785"/>
                        <a:pt x="268" y="7888"/>
                      </a:cubicBezTo>
                      <a:cubicBezTo>
                        <a:pt x="493" y="11846"/>
                        <a:pt x="3790" y="14872"/>
                        <a:pt x="7706" y="14872"/>
                      </a:cubicBezTo>
                      <a:cubicBezTo>
                        <a:pt x="7850" y="14872"/>
                        <a:pt x="7994" y="14868"/>
                        <a:pt x="8140" y="14860"/>
                      </a:cubicBezTo>
                      <a:cubicBezTo>
                        <a:pt x="12243" y="14593"/>
                        <a:pt x="15345" y="11057"/>
                        <a:pt x="15112" y="6954"/>
                      </a:cubicBezTo>
                      <a:cubicBezTo>
                        <a:pt x="14855" y="3016"/>
                        <a:pt x="11588" y="0"/>
                        <a:pt x="769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3516" name="Google Shape;3516;p56"/>
                <p:cNvGrpSpPr/>
                <p:nvPr/>
              </p:nvGrpSpPr>
              <p:grpSpPr>
                <a:xfrm>
                  <a:off x="1616453" y="2012951"/>
                  <a:ext cx="300253" cy="340828"/>
                  <a:chOff x="1616453" y="2013538"/>
                  <a:chExt cx="300253" cy="340828"/>
                </a:xfrm>
                <a:grpFill/>
              </p:grpSpPr>
              <p:sp>
                <p:nvSpPr>
                  <p:cNvPr id="3517" name="Google Shape;3517;p56"/>
                  <p:cNvSpPr/>
                  <p:nvPr/>
                </p:nvSpPr>
                <p:spPr>
                  <a:xfrm>
                    <a:off x="1631387" y="2183474"/>
                    <a:ext cx="85283" cy="74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209" fill="none" extrusionOk="0">
                        <a:moveTo>
                          <a:pt x="1" y="0"/>
                        </a:moveTo>
                        <a:lnTo>
                          <a:pt x="1" y="0"/>
                        </a:lnTo>
                        <a:cubicBezTo>
                          <a:pt x="6372" y="0"/>
                          <a:pt x="10542" y="3803"/>
                          <a:pt x="12810" y="11208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8" name="Google Shape;3518;p56"/>
                  <p:cNvSpPr/>
                  <p:nvPr/>
                </p:nvSpPr>
                <p:spPr>
                  <a:xfrm>
                    <a:off x="1716447" y="2048220"/>
                    <a:ext cx="82400" cy="610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4" fill="none" extrusionOk="0">
                        <a:moveTo>
                          <a:pt x="1" y="9174"/>
                        </a:moveTo>
                        <a:cubicBezTo>
                          <a:pt x="1635" y="3870"/>
                          <a:pt x="6539" y="0"/>
                          <a:pt x="12376" y="0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19" name="Google Shape;3519;p56"/>
                  <p:cNvSpPr/>
                  <p:nvPr/>
                </p:nvSpPr>
                <p:spPr>
                  <a:xfrm>
                    <a:off x="1716447" y="2257422"/>
                    <a:ext cx="82400" cy="610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77" h="9175" fill="none" extrusionOk="0">
                        <a:moveTo>
                          <a:pt x="1" y="1"/>
                        </a:moveTo>
                        <a:cubicBezTo>
                          <a:pt x="1635" y="5305"/>
                          <a:pt x="6539" y="9174"/>
                          <a:pt x="12376" y="9174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0" name="Google Shape;3520;p56"/>
                  <p:cNvSpPr/>
                  <p:nvPr/>
                </p:nvSpPr>
                <p:spPr>
                  <a:xfrm>
                    <a:off x="1631387" y="2109073"/>
                    <a:ext cx="85283" cy="743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10" h="11175" fill="none" extrusionOk="0">
                        <a:moveTo>
                          <a:pt x="1" y="11175"/>
                        </a:moveTo>
                        <a:cubicBezTo>
                          <a:pt x="6539" y="11175"/>
                          <a:pt x="10275" y="7105"/>
                          <a:pt x="12810" y="0"/>
                        </a:cubicBezTo>
                      </a:path>
                    </a:pathLst>
                  </a:custGeom>
                  <a:grpFill/>
                  <a:ln w="9525" cap="rnd" cmpd="sng">
                    <a:solidFill>
                      <a:srgbClr val="5F7D95"/>
                    </a:solidFill>
                    <a:prstDash val="solid"/>
                    <a:miter lim="3335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1" name="Google Shape;3521;p56"/>
                  <p:cNvSpPr/>
                  <p:nvPr/>
                </p:nvSpPr>
                <p:spPr>
                  <a:xfrm>
                    <a:off x="1616453" y="2163114"/>
                    <a:ext cx="42868" cy="404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39" h="6082" extrusionOk="0">
                        <a:moveTo>
                          <a:pt x="3241" y="0"/>
                        </a:moveTo>
                        <a:cubicBezTo>
                          <a:pt x="3118" y="0"/>
                          <a:pt x="2994" y="8"/>
                          <a:pt x="2869" y="23"/>
                        </a:cubicBezTo>
                        <a:cubicBezTo>
                          <a:pt x="1168" y="223"/>
                          <a:pt x="0" y="1724"/>
                          <a:pt x="200" y="3392"/>
                        </a:cubicBezTo>
                        <a:cubicBezTo>
                          <a:pt x="386" y="4937"/>
                          <a:pt x="1717" y="6082"/>
                          <a:pt x="3239" y="6082"/>
                        </a:cubicBezTo>
                        <a:cubicBezTo>
                          <a:pt x="3359" y="6082"/>
                          <a:pt x="3481" y="6075"/>
                          <a:pt x="3603" y="6060"/>
                        </a:cubicBezTo>
                        <a:cubicBezTo>
                          <a:pt x="5271" y="5860"/>
                          <a:pt x="6438" y="4326"/>
                          <a:pt x="6238" y="2658"/>
                        </a:cubicBezTo>
                        <a:cubicBezTo>
                          <a:pt x="6053" y="1115"/>
                          <a:pt x="4754" y="0"/>
                          <a:pt x="3241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2" name="Google Shape;3522;p56"/>
                  <p:cNvSpPr/>
                  <p:nvPr/>
                </p:nvSpPr>
                <p:spPr>
                  <a:xfrm>
                    <a:off x="1784849" y="2299227"/>
                    <a:ext cx="28654" cy="385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85" extrusionOk="0">
                        <a:moveTo>
                          <a:pt x="509" y="0"/>
                        </a:moveTo>
                        <a:cubicBezTo>
                          <a:pt x="247" y="0"/>
                          <a:pt x="1" y="203"/>
                          <a:pt x="1" y="493"/>
                        </a:cubicBezTo>
                        <a:lnTo>
                          <a:pt x="1" y="5264"/>
                        </a:lnTo>
                        <a:cubicBezTo>
                          <a:pt x="1" y="5561"/>
                          <a:pt x="240" y="5784"/>
                          <a:pt x="499" y="5784"/>
                        </a:cubicBezTo>
                        <a:cubicBezTo>
                          <a:pt x="589" y="5784"/>
                          <a:pt x="682" y="5757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5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0"/>
                          <a:pt x="50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23" name="Google Shape;3523;p56"/>
                  <p:cNvSpPr/>
                  <p:nvPr/>
                </p:nvSpPr>
                <p:spPr>
                  <a:xfrm>
                    <a:off x="1784849" y="2028946"/>
                    <a:ext cx="28654" cy="38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04" h="5790" extrusionOk="0">
                        <a:moveTo>
                          <a:pt x="509" y="1"/>
                        </a:moveTo>
                        <a:cubicBezTo>
                          <a:pt x="247" y="1"/>
                          <a:pt x="1" y="203"/>
                          <a:pt x="1" y="494"/>
                        </a:cubicBezTo>
                        <a:lnTo>
                          <a:pt x="1" y="5264"/>
                        </a:lnTo>
                        <a:cubicBezTo>
                          <a:pt x="1" y="5580"/>
                          <a:pt x="231" y="5790"/>
                          <a:pt x="485" y="5790"/>
                        </a:cubicBezTo>
                        <a:cubicBezTo>
                          <a:pt x="580" y="5790"/>
                          <a:pt x="677" y="5761"/>
                          <a:pt x="768" y="5697"/>
                        </a:cubicBezTo>
                        <a:lnTo>
                          <a:pt x="4037" y="3396"/>
                        </a:lnTo>
                        <a:cubicBezTo>
                          <a:pt x="4304" y="3196"/>
                          <a:pt x="4304" y="2795"/>
                          <a:pt x="4037" y="2595"/>
                        </a:cubicBezTo>
                        <a:lnTo>
                          <a:pt x="801" y="93"/>
                        </a:lnTo>
                        <a:cubicBezTo>
                          <a:pt x="710" y="29"/>
                          <a:pt x="608" y="1"/>
                          <a:pt x="509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24" name="Google Shape;3524;p56"/>
                  <p:cNvGrpSpPr/>
                  <p:nvPr/>
                </p:nvGrpSpPr>
                <p:grpSpPr>
                  <a:xfrm>
                    <a:off x="1839639" y="2013538"/>
                    <a:ext cx="77067" cy="340828"/>
                    <a:chOff x="1839639" y="2013538"/>
                    <a:chExt cx="77067" cy="340828"/>
                  </a:xfrm>
                  <a:grpFill/>
                </p:grpSpPr>
                <p:sp>
                  <p:nvSpPr>
                    <p:cNvPr id="3525" name="Google Shape;3525;p56"/>
                    <p:cNvSpPr/>
                    <p:nvPr/>
                  </p:nvSpPr>
                  <p:spPr>
                    <a:xfrm>
                      <a:off x="1839639" y="2282618"/>
                      <a:ext cx="77067" cy="7174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77" extrusionOk="0">
                          <a:moveTo>
                            <a:pt x="5787" y="0"/>
                          </a:moveTo>
                          <a:cubicBezTo>
                            <a:pt x="3185" y="0"/>
                            <a:pt x="889" y="1889"/>
                            <a:pt x="468" y="4538"/>
                          </a:cubicBezTo>
                          <a:cubicBezTo>
                            <a:pt x="1" y="7473"/>
                            <a:pt x="2002" y="10208"/>
                            <a:pt x="4938" y="10709"/>
                          </a:cubicBezTo>
                          <a:cubicBezTo>
                            <a:pt x="5221" y="10754"/>
                            <a:pt x="5503" y="10776"/>
                            <a:pt x="5781" y="10776"/>
                          </a:cubicBezTo>
                          <a:cubicBezTo>
                            <a:pt x="8358" y="10776"/>
                            <a:pt x="10654" y="8888"/>
                            <a:pt x="11075" y="6239"/>
                          </a:cubicBezTo>
                          <a:cubicBezTo>
                            <a:pt x="11576" y="3303"/>
                            <a:pt x="9574" y="535"/>
                            <a:pt x="6639" y="68"/>
                          </a:cubicBezTo>
                          <a:cubicBezTo>
                            <a:pt x="6352" y="22"/>
                            <a:pt x="6068" y="0"/>
                            <a:pt x="5787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26" name="Google Shape;3526;p56"/>
                    <p:cNvSpPr/>
                    <p:nvPr/>
                  </p:nvSpPr>
                  <p:spPr>
                    <a:xfrm>
                      <a:off x="1839639" y="2013538"/>
                      <a:ext cx="77067" cy="7158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576" h="10753" extrusionOk="0">
                          <a:moveTo>
                            <a:pt x="5786" y="1"/>
                          </a:moveTo>
                          <a:cubicBezTo>
                            <a:pt x="3185" y="1"/>
                            <a:pt x="889" y="1886"/>
                            <a:pt x="468" y="4505"/>
                          </a:cubicBezTo>
                          <a:cubicBezTo>
                            <a:pt x="1" y="7440"/>
                            <a:pt x="2002" y="10209"/>
                            <a:pt x="4904" y="10676"/>
                          </a:cubicBezTo>
                          <a:cubicBezTo>
                            <a:pt x="5208" y="10728"/>
                            <a:pt x="5509" y="10753"/>
                            <a:pt x="5807" y="10753"/>
                          </a:cubicBezTo>
                          <a:cubicBezTo>
                            <a:pt x="8387" y="10753"/>
                            <a:pt x="10657" y="8872"/>
                            <a:pt x="11075" y="6240"/>
                          </a:cubicBezTo>
                          <a:cubicBezTo>
                            <a:pt x="11576" y="3304"/>
                            <a:pt x="9574" y="535"/>
                            <a:pt x="6639" y="68"/>
                          </a:cubicBezTo>
                          <a:cubicBezTo>
                            <a:pt x="6352" y="23"/>
                            <a:pt x="6067" y="1"/>
                            <a:pt x="5786" y="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</p:grpSp>
      </p:grpSp>
      <p:grpSp>
        <p:nvGrpSpPr>
          <p:cNvPr id="3527" name="Google Shape;3527;p56"/>
          <p:cNvGrpSpPr/>
          <p:nvPr/>
        </p:nvGrpSpPr>
        <p:grpSpPr>
          <a:xfrm>
            <a:off x="759852" y="3820426"/>
            <a:ext cx="1324636" cy="627202"/>
            <a:chOff x="724986" y="3605478"/>
            <a:chExt cx="1368681" cy="682918"/>
          </a:xfrm>
          <a:solidFill>
            <a:srgbClr val="12716B"/>
          </a:solidFill>
        </p:grpSpPr>
        <p:grpSp>
          <p:nvGrpSpPr>
            <p:cNvPr id="3528" name="Google Shape;3528;p56"/>
            <p:cNvGrpSpPr/>
            <p:nvPr/>
          </p:nvGrpSpPr>
          <p:grpSpPr>
            <a:xfrm>
              <a:off x="1289102" y="3823629"/>
              <a:ext cx="240442" cy="250435"/>
              <a:chOff x="-165066" y="3843615"/>
              <a:chExt cx="221259" cy="230455"/>
            </a:xfrm>
            <a:grpFill/>
          </p:grpSpPr>
          <p:sp>
            <p:nvSpPr>
              <p:cNvPr id="3529" name="Google Shape;3529;p56"/>
              <p:cNvSpPr/>
              <p:nvPr/>
            </p:nvSpPr>
            <p:spPr>
              <a:xfrm>
                <a:off x="-16506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7950" y="0"/>
                    </a:moveTo>
                    <a:cubicBezTo>
                      <a:pt x="7325" y="0"/>
                      <a:pt x="7031" y="353"/>
                      <a:pt x="6905" y="861"/>
                    </a:cubicBezTo>
                    <a:cubicBezTo>
                      <a:pt x="6789" y="843"/>
                      <a:pt x="6673" y="834"/>
                      <a:pt x="6560" y="834"/>
                    </a:cubicBezTo>
                    <a:cubicBezTo>
                      <a:pt x="5374" y="834"/>
                      <a:pt x="4369" y="1804"/>
                      <a:pt x="4378" y="3035"/>
                    </a:cubicBezTo>
                    <a:cubicBezTo>
                      <a:pt x="4378" y="3093"/>
                      <a:pt x="4384" y="3152"/>
                      <a:pt x="4388" y="3210"/>
                    </a:cubicBezTo>
                    <a:cubicBezTo>
                      <a:pt x="4095" y="3091"/>
                      <a:pt x="3789" y="3034"/>
                      <a:pt x="3486" y="3034"/>
                    </a:cubicBezTo>
                    <a:cubicBezTo>
                      <a:pt x="2814" y="3034"/>
                      <a:pt x="2155" y="3317"/>
                      <a:pt x="1689" y="3841"/>
                    </a:cubicBezTo>
                    <a:cubicBezTo>
                      <a:pt x="1013" y="4601"/>
                      <a:pt x="893" y="5704"/>
                      <a:pt x="1385" y="6594"/>
                    </a:cubicBezTo>
                    <a:cubicBezTo>
                      <a:pt x="0" y="7697"/>
                      <a:pt x="117" y="9839"/>
                      <a:pt x="1618" y="10780"/>
                    </a:cubicBezTo>
                    <a:cubicBezTo>
                      <a:pt x="664" y="11961"/>
                      <a:pt x="1036" y="13721"/>
                      <a:pt x="2388" y="14417"/>
                    </a:cubicBezTo>
                    <a:cubicBezTo>
                      <a:pt x="2375" y="14508"/>
                      <a:pt x="2372" y="14595"/>
                      <a:pt x="2372" y="14685"/>
                    </a:cubicBezTo>
                    <a:cubicBezTo>
                      <a:pt x="2372" y="15776"/>
                      <a:pt x="3106" y="16727"/>
                      <a:pt x="4161" y="17002"/>
                    </a:cubicBezTo>
                    <a:cubicBezTo>
                      <a:pt x="4473" y="17901"/>
                      <a:pt x="5317" y="18472"/>
                      <a:pt x="6226" y="18472"/>
                    </a:cubicBezTo>
                    <a:cubicBezTo>
                      <a:pt x="6429" y="18472"/>
                      <a:pt x="6635" y="18443"/>
                      <a:pt x="6840" y="18383"/>
                    </a:cubicBezTo>
                    <a:cubicBezTo>
                      <a:pt x="6888" y="19128"/>
                      <a:pt x="7157" y="19697"/>
                      <a:pt x="7953" y="19697"/>
                    </a:cubicBezTo>
                    <a:cubicBezTo>
                      <a:pt x="9074" y="19697"/>
                      <a:pt x="9059" y="18730"/>
                      <a:pt x="9075" y="18730"/>
                    </a:cubicBezTo>
                    <a:cubicBezTo>
                      <a:pt x="9075" y="18730"/>
                      <a:pt x="9075" y="18730"/>
                      <a:pt x="9075" y="18730"/>
                    </a:cubicBezTo>
                    <a:cubicBezTo>
                      <a:pt x="9072" y="18726"/>
                      <a:pt x="9046" y="1055"/>
                      <a:pt x="9033" y="1055"/>
                    </a:cubicBezTo>
                    <a:cubicBezTo>
                      <a:pt x="9033" y="1055"/>
                      <a:pt x="9033" y="1055"/>
                      <a:pt x="9033" y="1055"/>
                    </a:cubicBezTo>
                    <a:cubicBezTo>
                      <a:pt x="9014" y="919"/>
                      <a:pt x="8982" y="790"/>
                      <a:pt x="8936" y="660"/>
                    </a:cubicBezTo>
                    <a:cubicBezTo>
                      <a:pt x="8784" y="259"/>
                      <a:pt x="8490" y="0"/>
                      <a:pt x="795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56"/>
              <p:cNvSpPr/>
              <p:nvPr/>
            </p:nvSpPr>
            <p:spPr>
              <a:xfrm>
                <a:off x="-100985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3573" y="1"/>
                    </a:moveTo>
                    <a:cubicBezTo>
                      <a:pt x="3573" y="1"/>
                      <a:pt x="1" y="221"/>
                      <a:pt x="997" y="4504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56"/>
              <p:cNvSpPr/>
              <p:nvPr/>
            </p:nvSpPr>
            <p:spPr>
              <a:xfrm>
                <a:off x="-86594" y="3875146"/>
                <a:ext cx="27296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3" h="2198" fill="none" extrusionOk="0">
                    <a:moveTo>
                      <a:pt x="0" y="696"/>
                    </a:moveTo>
                    <a:cubicBezTo>
                      <a:pt x="0" y="696"/>
                      <a:pt x="2333" y="0"/>
                      <a:pt x="2333" y="219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56"/>
              <p:cNvSpPr/>
              <p:nvPr/>
            </p:nvSpPr>
            <p:spPr>
              <a:xfrm>
                <a:off x="-113855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1" y="1"/>
                    </a:moveTo>
                    <a:cubicBezTo>
                      <a:pt x="1" y="1"/>
                      <a:pt x="1" y="1056"/>
                      <a:pt x="768" y="1861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56"/>
              <p:cNvSpPr/>
              <p:nvPr/>
            </p:nvSpPr>
            <p:spPr>
              <a:xfrm>
                <a:off x="-148861" y="3908679"/>
                <a:ext cx="53340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59" h="1328" fill="none" extrusionOk="0">
                    <a:moveTo>
                      <a:pt x="0" y="1030"/>
                    </a:moveTo>
                    <a:cubicBezTo>
                      <a:pt x="1301" y="1"/>
                      <a:pt x="2559" y="1327"/>
                      <a:pt x="2559" y="1327"/>
                    </a:cubicBezTo>
                    <a:cubicBezTo>
                      <a:pt x="2559" y="1327"/>
                      <a:pt x="2828" y="150"/>
                      <a:pt x="4559" y="642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56"/>
              <p:cNvSpPr/>
              <p:nvPr/>
            </p:nvSpPr>
            <p:spPr>
              <a:xfrm>
                <a:off x="-137430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10" y="4439"/>
                    </a:moveTo>
                    <a:cubicBezTo>
                      <a:pt x="10" y="4439"/>
                      <a:pt x="0" y="2220"/>
                      <a:pt x="1718" y="2437"/>
                    </a:cubicBezTo>
                    <a:cubicBezTo>
                      <a:pt x="1718" y="2437"/>
                      <a:pt x="828" y="1217"/>
                      <a:pt x="2401" y="1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56"/>
              <p:cNvSpPr/>
              <p:nvPr/>
            </p:nvSpPr>
            <p:spPr>
              <a:xfrm>
                <a:off x="-122021" y="4015429"/>
                <a:ext cx="12461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767" fill="none" extrusionOk="0">
                    <a:moveTo>
                      <a:pt x="1064" y="0"/>
                    </a:moveTo>
                    <a:cubicBezTo>
                      <a:pt x="1064" y="0"/>
                      <a:pt x="0" y="1146"/>
                      <a:pt x="702" y="276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56"/>
              <p:cNvSpPr/>
              <p:nvPr/>
            </p:nvSpPr>
            <p:spPr>
              <a:xfrm>
                <a:off x="-95533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3097" y="197"/>
                    </a:moveTo>
                    <a:cubicBezTo>
                      <a:pt x="1463" y="0"/>
                      <a:pt x="764" y="1579"/>
                      <a:pt x="764" y="1579"/>
                    </a:cubicBezTo>
                    <a:cubicBezTo>
                      <a:pt x="764" y="1579"/>
                      <a:pt x="334" y="1391"/>
                      <a:pt x="1" y="185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56"/>
              <p:cNvSpPr/>
              <p:nvPr/>
            </p:nvSpPr>
            <p:spPr>
              <a:xfrm>
                <a:off x="-123355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2735" y="0"/>
                    </a:moveTo>
                    <a:cubicBezTo>
                      <a:pt x="2735" y="0"/>
                      <a:pt x="1085" y="1530"/>
                      <a:pt x="1" y="0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56"/>
              <p:cNvSpPr/>
              <p:nvPr/>
            </p:nvSpPr>
            <p:spPr>
              <a:xfrm>
                <a:off x="-91367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1" y="434"/>
                    </a:moveTo>
                    <a:cubicBezTo>
                      <a:pt x="1" y="434"/>
                      <a:pt x="1709" y="1"/>
                      <a:pt x="2741" y="1350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56"/>
              <p:cNvSpPr/>
              <p:nvPr/>
            </p:nvSpPr>
            <p:spPr>
              <a:xfrm>
                <a:off x="-49996" y="3843615"/>
                <a:ext cx="106189" cy="230455"/>
              </a:xfrm>
              <a:custGeom>
                <a:avLst/>
                <a:gdLst/>
                <a:ahLst/>
                <a:cxnLst/>
                <a:rect l="l" t="t" r="r" b="b"/>
                <a:pathLst>
                  <a:path w="9076" h="19697" extrusionOk="0">
                    <a:moveTo>
                      <a:pt x="1127" y="0"/>
                    </a:moveTo>
                    <a:cubicBezTo>
                      <a:pt x="586" y="0"/>
                      <a:pt x="292" y="259"/>
                      <a:pt x="140" y="660"/>
                    </a:cubicBezTo>
                    <a:cubicBezTo>
                      <a:pt x="95" y="790"/>
                      <a:pt x="62" y="919"/>
                      <a:pt x="43" y="1055"/>
                    </a:cubicBezTo>
                    <a:cubicBezTo>
                      <a:pt x="43" y="1055"/>
                      <a:pt x="43" y="1055"/>
                      <a:pt x="43" y="1055"/>
                    </a:cubicBezTo>
                    <a:cubicBezTo>
                      <a:pt x="30" y="1055"/>
                      <a:pt x="4" y="18726"/>
                      <a:pt x="1" y="18730"/>
                    </a:cubicBezTo>
                    <a:cubicBezTo>
                      <a:pt x="1" y="18730"/>
                      <a:pt x="1" y="18730"/>
                      <a:pt x="1" y="18730"/>
                    </a:cubicBezTo>
                    <a:cubicBezTo>
                      <a:pt x="17" y="18730"/>
                      <a:pt x="3" y="19697"/>
                      <a:pt x="1123" y="19697"/>
                    </a:cubicBezTo>
                    <a:cubicBezTo>
                      <a:pt x="1919" y="19697"/>
                      <a:pt x="2188" y="19128"/>
                      <a:pt x="2236" y="18383"/>
                    </a:cubicBezTo>
                    <a:cubicBezTo>
                      <a:pt x="2441" y="18443"/>
                      <a:pt x="2647" y="18472"/>
                      <a:pt x="2850" y="18472"/>
                    </a:cubicBezTo>
                    <a:cubicBezTo>
                      <a:pt x="3758" y="18472"/>
                      <a:pt x="4600" y="17901"/>
                      <a:pt x="4915" y="17002"/>
                    </a:cubicBezTo>
                    <a:cubicBezTo>
                      <a:pt x="5970" y="16727"/>
                      <a:pt x="6704" y="15776"/>
                      <a:pt x="6704" y="14685"/>
                    </a:cubicBezTo>
                    <a:cubicBezTo>
                      <a:pt x="6704" y="14595"/>
                      <a:pt x="6698" y="14508"/>
                      <a:pt x="6688" y="14417"/>
                    </a:cubicBezTo>
                    <a:cubicBezTo>
                      <a:pt x="8040" y="13725"/>
                      <a:pt x="8412" y="11961"/>
                      <a:pt x="7458" y="10780"/>
                    </a:cubicBezTo>
                    <a:cubicBezTo>
                      <a:pt x="8956" y="9839"/>
                      <a:pt x="9076" y="7697"/>
                      <a:pt x="7691" y="6594"/>
                    </a:cubicBezTo>
                    <a:cubicBezTo>
                      <a:pt x="8183" y="5704"/>
                      <a:pt x="8060" y="4601"/>
                      <a:pt x="7387" y="3841"/>
                    </a:cubicBezTo>
                    <a:cubicBezTo>
                      <a:pt x="6921" y="3315"/>
                      <a:pt x="6264" y="3033"/>
                      <a:pt x="5593" y="3033"/>
                    </a:cubicBezTo>
                    <a:cubicBezTo>
                      <a:pt x="5289" y="3033"/>
                      <a:pt x="4982" y="3091"/>
                      <a:pt x="4689" y="3210"/>
                    </a:cubicBezTo>
                    <a:cubicBezTo>
                      <a:pt x="4692" y="3152"/>
                      <a:pt x="4695" y="3093"/>
                      <a:pt x="4695" y="3035"/>
                    </a:cubicBezTo>
                    <a:cubicBezTo>
                      <a:pt x="4704" y="1804"/>
                      <a:pt x="3702" y="834"/>
                      <a:pt x="2514" y="834"/>
                    </a:cubicBezTo>
                    <a:cubicBezTo>
                      <a:pt x="2400" y="834"/>
                      <a:pt x="2285" y="843"/>
                      <a:pt x="2168" y="861"/>
                    </a:cubicBezTo>
                    <a:cubicBezTo>
                      <a:pt x="2045" y="353"/>
                      <a:pt x="1751" y="0"/>
                      <a:pt x="112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56"/>
              <p:cNvSpPr/>
              <p:nvPr/>
            </p:nvSpPr>
            <p:spPr>
              <a:xfrm>
                <a:off x="-49692" y="3906105"/>
                <a:ext cx="41804" cy="52708"/>
              </a:xfrm>
              <a:custGeom>
                <a:avLst/>
                <a:gdLst/>
                <a:ahLst/>
                <a:cxnLst/>
                <a:rect l="l" t="t" r="r" b="b"/>
                <a:pathLst>
                  <a:path w="3573" h="4505" fill="none" extrusionOk="0">
                    <a:moveTo>
                      <a:pt x="1" y="1"/>
                    </a:moveTo>
                    <a:cubicBezTo>
                      <a:pt x="1" y="1"/>
                      <a:pt x="3572" y="221"/>
                      <a:pt x="2573" y="4504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56"/>
              <p:cNvSpPr/>
              <p:nvPr/>
            </p:nvSpPr>
            <p:spPr>
              <a:xfrm>
                <a:off x="-49575" y="3875146"/>
                <a:ext cx="27261" cy="25717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2198" fill="none" extrusionOk="0">
                    <a:moveTo>
                      <a:pt x="2330" y="696"/>
                    </a:moveTo>
                    <a:cubicBezTo>
                      <a:pt x="2330" y="696"/>
                      <a:pt x="0" y="0"/>
                      <a:pt x="0" y="219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56"/>
              <p:cNvSpPr/>
              <p:nvPr/>
            </p:nvSpPr>
            <p:spPr>
              <a:xfrm>
                <a:off x="-4003" y="3879078"/>
                <a:ext cx="8986" cy="2178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1862" fill="none" extrusionOk="0">
                    <a:moveTo>
                      <a:pt x="767" y="1"/>
                    </a:moveTo>
                    <a:cubicBezTo>
                      <a:pt x="767" y="1"/>
                      <a:pt x="767" y="1056"/>
                      <a:pt x="1" y="1861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56"/>
              <p:cNvSpPr/>
              <p:nvPr/>
            </p:nvSpPr>
            <p:spPr>
              <a:xfrm>
                <a:off x="-13352" y="3908679"/>
                <a:ext cx="53352" cy="15538"/>
              </a:xfrm>
              <a:custGeom>
                <a:avLst/>
                <a:gdLst/>
                <a:ahLst/>
                <a:cxnLst/>
                <a:rect l="l" t="t" r="r" b="b"/>
                <a:pathLst>
                  <a:path w="4560" h="1328" fill="none" extrusionOk="0">
                    <a:moveTo>
                      <a:pt x="4559" y="1030"/>
                    </a:moveTo>
                    <a:cubicBezTo>
                      <a:pt x="3258" y="1"/>
                      <a:pt x="1997" y="1327"/>
                      <a:pt x="1997" y="1327"/>
                    </a:cubicBezTo>
                    <a:cubicBezTo>
                      <a:pt x="1997" y="1327"/>
                      <a:pt x="1731" y="150"/>
                      <a:pt x="1" y="642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56"/>
              <p:cNvSpPr/>
              <p:nvPr/>
            </p:nvSpPr>
            <p:spPr>
              <a:xfrm>
                <a:off x="466" y="3963493"/>
                <a:ext cx="28092" cy="51948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4440" fill="none" extrusionOk="0">
                    <a:moveTo>
                      <a:pt x="2391" y="4439"/>
                    </a:moveTo>
                    <a:cubicBezTo>
                      <a:pt x="2391" y="4439"/>
                      <a:pt x="2401" y="2220"/>
                      <a:pt x="683" y="2437"/>
                    </a:cubicBezTo>
                    <a:cubicBezTo>
                      <a:pt x="683" y="2437"/>
                      <a:pt x="1573" y="1217"/>
                      <a:pt x="0" y="1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56"/>
              <p:cNvSpPr/>
              <p:nvPr/>
            </p:nvSpPr>
            <p:spPr>
              <a:xfrm>
                <a:off x="688" y="4015429"/>
                <a:ext cx="12472" cy="32374"/>
              </a:xfrm>
              <a:custGeom>
                <a:avLst/>
                <a:gdLst/>
                <a:ahLst/>
                <a:cxnLst/>
                <a:rect l="l" t="t" r="r" b="b"/>
                <a:pathLst>
                  <a:path w="1066" h="2767" fill="none" extrusionOk="0">
                    <a:moveTo>
                      <a:pt x="1" y="0"/>
                    </a:moveTo>
                    <a:cubicBezTo>
                      <a:pt x="1" y="0"/>
                      <a:pt x="1065" y="1146"/>
                      <a:pt x="363" y="276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56"/>
              <p:cNvSpPr/>
              <p:nvPr/>
            </p:nvSpPr>
            <p:spPr>
              <a:xfrm>
                <a:off x="-49575" y="4013124"/>
                <a:ext cx="36235" cy="21739"/>
              </a:xfrm>
              <a:custGeom>
                <a:avLst/>
                <a:gdLst/>
                <a:ahLst/>
                <a:cxnLst/>
                <a:rect l="l" t="t" r="r" b="b"/>
                <a:pathLst>
                  <a:path w="3097" h="1858" fill="none" extrusionOk="0">
                    <a:moveTo>
                      <a:pt x="0" y="197"/>
                    </a:moveTo>
                    <a:cubicBezTo>
                      <a:pt x="1631" y="0"/>
                      <a:pt x="2330" y="1579"/>
                      <a:pt x="2330" y="1579"/>
                    </a:cubicBezTo>
                    <a:cubicBezTo>
                      <a:pt x="2330" y="1579"/>
                      <a:pt x="2763" y="1391"/>
                      <a:pt x="3097" y="1857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56"/>
              <p:cNvSpPr/>
              <p:nvPr/>
            </p:nvSpPr>
            <p:spPr>
              <a:xfrm>
                <a:off x="-17517" y="3941357"/>
                <a:ext cx="32000" cy="17913"/>
              </a:xfrm>
              <a:custGeom>
                <a:avLst/>
                <a:gdLst/>
                <a:ahLst/>
                <a:cxnLst/>
                <a:rect l="l" t="t" r="r" b="b"/>
                <a:pathLst>
                  <a:path w="2735" h="1531" fill="none" extrusionOk="0">
                    <a:moveTo>
                      <a:pt x="1" y="0"/>
                    </a:moveTo>
                    <a:cubicBezTo>
                      <a:pt x="1" y="0"/>
                      <a:pt x="1651" y="1530"/>
                      <a:pt x="2734" y="0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56"/>
              <p:cNvSpPr/>
              <p:nvPr/>
            </p:nvSpPr>
            <p:spPr>
              <a:xfrm>
                <a:off x="-49575" y="3973672"/>
                <a:ext cx="32070" cy="15807"/>
              </a:xfrm>
              <a:custGeom>
                <a:avLst/>
                <a:gdLst/>
                <a:ahLst/>
                <a:cxnLst/>
                <a:rect l="l" t="t" r="r" b="b"/>
                <a:pathLst>
                  <a:path w="2741" h="1351" fill="none" extrusionOk="0">
                    <a:moveTo>
                      <a:pt x="2741" y="434"/>
                    </a:moveTo>
                    <a:cubicBezTo>
                      <a:pt x="2741" y="434"/>
                      <a:pt x="1032" y="1"/>
                      <a:pt x="0" y="1350"/>
                    </a:cubicBezTo>
                  </a:path>
                </a:pathLst>
              </a:custGeom>
              <a:grpFill/>
              <a:ln w="8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49" name="Google Shape;3549;p56"/>
            <p:cNvGrpSpPr/>
            <p:nvPr/>
          </p:nvGrpSpPr>
          <p:grpSpPr>
            <a:xfrm>
              <a:off x="724986" y="3605478"/>
              <a:ext cx="1368681" cy="682918"/>
              <a:chOff x="724986" y="3605478"/>
              <a:chExt cx="1368681" cy="682918"/>
            </a:xfrm>
            <a:grpFill/>
          </p:grpSpPr>
          <p:grpSp>
            <p:nvGrpSpPr>
              <p:cNvPr id="3550" name="Google Shape;3550;p56"/>
              <p:cNvGrpSpPr/>
              <p:nvPr/>
            </p:nvGrpSpPr>
            <p:grpSpPr>
              <a:xfrm>
                <a:off x="1498221" y="4047614"/>
                <a:ext cx="529172" cy="240783"/>
                <a:chOff x="1498221" y="4047614"/>
                <a:chExt cx="529172" cy="240783"/>
              </a:xfrm>
              <a:grpFill/>
            </p:grpSpPr>
            <p:grpSp>
              <p:nvGrpSpPr>
                <p:cNvPr id="3551" name="Google Shape;3551;p56"/>
                <p:cNvGrpSpPr/>
                <p:nvPr/>
              </p:nvGrpSpPr>
              <p:grpSpPr>
                <a:xfrm>
                  <a:off x="1826655" y="4224370"/>
                  <a:ext cx="200738" cy="25631"/>
                  <a:chOff x="1826655" y="4224370"/>
                  <a:chExt cx="200738" cy="25631"/>
                </a:xfrm>
                <a:grpFill/>
              </p:grpSpPr>
              <p:sp>
                <p:nvSpPr>
                  <p:cNvPr id="3552" name="Google Shape;3552;p56"/>
                  <p:cNvSpPr/>
                  <p:nvPr/>
                </p:nvSpPr>
                <p:spPr>
                  <a:xfrm>
                    <a:off x="1826655" y="4238011"/>
                    <a:ext cx="17509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535" h="1" fill="none" extrusionOk="0">
                        <a:moveTo>
                          <a:pt x="1" y="0"/>
                        </a:moveTo>
                        <a:lnTo>
                          <a:pt x="36535" y="0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53" name="Google Shape;3553;p56"/>
                  <p:cNvSpPr/>
                  <p:nvPr/>
                </p:nvSpPr>
                <p:spPr>
                  <a:xfrm>
                    <a:off x="2000728" y="4224370"/>
                    <a:ext cx="26665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51" extrusionOk="0">
                        <a:moveTo>
                          <a:pt x="2887" y="0"/>
                        </a:moveTo>
                        <a:cubicBezTo>
                          <a:pt x="2190" y="0"/>
                          <a:pt x="1506" y="271"/>
                          <a:pt x="996" y="783"/>
                        </a:cubicBezTo>
                        <a:cubicBezTo>
                          <a:pt x="230" y="1550"/>
                          <a:pt x="0" y="2699"/>
                          <a:pt x="416" y="3698"/>
                        </a:cubicBezTo>
                        <a:cubicBezTo>
                          <a:pt x="828" y="4698"/>
                          <a:pt x="1806" y="5351"/>
                          <a:pt x="2886" y="5351"/>
                        </a:cubicBezTo>
                        <a:cubicBezTo>
                          <a:pt x="4363" y="5351"/>
                          <a:pt x="5560" y="4150"/>
                          <a:pt x="5563" y="2677"/>
                        </a:cubicBezTo>
                        <a:cubicBezTo>
                          <a:pt x="5560" y="1593"/>
                          <a:pt x="4911" y="619"/>
                          <a:pt x="3911" y="203"/>
                        </a:cubicBezTo>
                        <a:cubicBezTo>
                          <a:pt x="3580" y="67"/>
                          <a:pt x="3232" y="0"/>
                          <a:pt x="2887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54" name="Google Shape;3554;p56"/>
                <p:cNvGrpSpPr/>
                <p:nvPr/>
              </p:nvGrpSpPr>
              <p:grpSpPr>
                <a:xfrm>
                  <a:off x="1498221" y="4047614"/>
                  <a:ext cx="328444" cy="240783"/>
                  <a:chOff x="1498221" y="4047614"/>
                  <a:chExt cx="328444" cy="240783"/>
                </a:xfrm>
                <a:grpFill/>
              </p:grpSpPr>
              <p:sp>
                <p:nvSpPr>
                  <p:cNvPr id="3555" name="Google Shape;3555;p56"/>
                  <p:cNvSpPr/>
                  <p:nvPr/>
                </p:nvSpPr>
                <p:spPr>
                  <a:xfrm>
                    <a:off x="1648778" y="4185661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50" y="1"/>
                        </a:moveTo>
                        <a:cubicBezTo>
                          <a:pt x="2218" y="1"/>
                          <a:pt x="0" y="2679"/>
                          <a:pt x="0" y="5984"/>
                        </a:cubicBezTo>
                        <a:lnTo>
                          <a:pt x="0" y="15461"/>
                        </a:lnTo>
                        <a:cubicBezTo>
                          <a:pt x="0" y="18766"/>
                          <a:pt x="2218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4" y="21447"/>
                          <a:pt x="37118" y="18766"/>
                          <a:pt x="37118" y="15461"/>
                        </a:cubicBezTo>
                        <a:lnTo>
                          <a:pt x="37118" y="5984"/>
                        </a:lnTo>
                        <a:cubicBezTo>
                          <a:pt x="37118" y="2679"/>
                          <a:pt x="34904" y="1"/>
                          <a:pt x="32168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56" name="Google Shape;3556;p56"/>
                  <p:cNvGrpSpPr/>
                  <p:nvPr/>
                </p:nvGrpSpPr>
                <p:grpSpPr>
                  <a:xfrm>
                    <a:off x="1498221" y="4047614"/>
                    <a:ext cx="150566" cy="190416"/>
                    <a:chOff x="1498221" y="4047614"/>
                    <a:chExt cx="150566" cy="190416"/>
                  </a:xfrm>
                  <a:grpFill/>
                </p:grpSpPr>
                <p:sp>
                  <p:nvSpPr>
                    <p:cNvPr id="3557" name="Google Shape;3557;p56"/>
                    <p:cNvSpPr/>
                    <p:nvPr/>
                  </p:nvSpPr>
                  <p:spPr>
                    <a:xfrm>
                      <a:off x="1510686" y="4060421"/>
                      <a:ext cx="138101" cy="17760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816" h="37079" fill="none" extrusionOk="0">
                          <a:moveTo>
                            <a:pt x="28815" y="37078"/>
                          </a:moveTo>
                          <a:lnTo>
                            <a:pt x="17922" y="37078"/>
                          </a:lnTo>
                          <a:cubicBezTo>
                            <a:pt x="14829" y="37078"/>
                            <a:pt x="14212" y="33613"/>
                            <a:pt x="14212" y="33613"/>
                          </a:cubicBezTo>
                          <a:lnTo>
                            <a:pt x="14212" y="10631"/>
                          </a:lnTo>
                          <a:lnTo>
                            <a:pt x="0" y="10631"/>
                          </a:lnTo>
                          <a:lnTo>
                            <a:pt x="0" y="1"/>
                          </a:lnTo>
                        </a:path>
                      </a:pathLst>
                    </a:custGeom>
                    <a:grp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58" name="Google Shape;3558;p56"/>
                    <p:cNvSpPr/>
                    <p:nvPr/>
                  </p:nvSpPr>
                  <p:spPr>
                    <a:xfrm>
                      <a:off x="1498221" y="4047614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6" y="1"/>
                          </a:moveTo>
                          <a:cubicBezTo>
                            <a:pt x="1806" y="1"/>
                            <a:pt x="828" y="654"/>
                            <a:pt x="416" y="1653"/>
                          </a:cubicBezTo>
                          <a:cubicBezTo>
                            <a:pt x="0" y="2649"/>
                            <a:pt x="230" y="3802"/>
                            <a:pt x="996" y="4564"/>
                          </a:cubicBezTo>
                          <a:cubicBezTo>
                            <a:pt x="1506" y="5077"/>
                            <a:pt x="2190" y="5349"/>
                            <a:pt x="2886" y="5349"/>
                          </a:cubicBezTo>
                          <a:cubicBezTo>
                            <a:pt x="3232" y="5349"/>
                            <a:pt x="3580" y="5282"/>
                            <a:pt x="3911" y="5144"/>
                          </a:cubicBezTo>
                          <a:cubicBezTo>
                            <a:pt x="4910" y="4732"/>
                            <a:pt x="5560" y="3758"/>
                            <a:pt x="5560" y="2675"/>
                          </a:cubicBezTo>
                          <a:cubicBezTo>
                            <a:pt x="5560" y="1197"/>
                            <a:pt x="4363" y="1"/>
                            <a:pt x="2886" y="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559" name="Google Shape;3559;p56"/>
              <p:cNvGrpSpPr/>
              <p:nvPr/>
            </p:nvGrpSpPr>
            <p:grpSpPr>
              <a:xfrm>
                <a:off x="1560718" y="3800594"/>
                <a:ext cx="532948" cy="302090"/>
                <a:chOff x="1560718" y="3800594"/>
                <a:chExt cx="532948" cy="302090"/>
              </a:xfrm>
              <a:grpFill/>
            </p:grpSpPr>
            <p:grpSp>
              <p:nvGrpSpPr>
                <p:cNvPr id="3560" name="Google Shape;3560;p56"/>
                <p:cNvGrpSpPr/>
                <p:nvPr/>
              </p:nvGrpSpPr>
              <p:grpSpPr>
                <a:xfrm>
                  <a:off x="1912179" y="3827344"/>
                  <a:ext cx="181487" cy="25631"/>
                  <a:chOff x="1912179" y="3827344"/>
                  <a:chExt cx="181487" cy="25631"/>
                </a:xfrm>
                <a:grpFill/>
              </p:grpSpPr>
              <p:sp>
                <p:nvSpPr>
                  <p:cNvPr id="3561" name="Google Shape;3561;p56"/>
                  <p:cNvSpPr/>
                  <p:nvPr/>
                </p:nvSpPr>
                <p:spPr>
                  <a:xfrm>
                    <a:off x="2067020" y="3827344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886" y="0"/>
                        </a:moveTo>
                        <a:cubicBezTo>
                          <a:pt x="1806" y="0"/>
                          <a:pt x="828" y="653"/>
                          <a:pt x="416" y="1653"/>
                        </a:cubicBezTo>
                        <a:cubicBezTo>
                          <a:pt x="0" y="2652"/>
                          <a:pt x="230" y="3801"/>
                          <a:pt x="993" y="4567"/>
                        </a:cubicBezTo>
                        <a:cubicBezTo>
                          <a:pt x="1505" y="5080"/>
                          <a:pt x="2190" y="5351"/>
                          <a:pt x="2887" y="5351"/>
                        </a:cubicBezTo>
                        <a:cubicBezTo>
                          <a:pt x="3232" y="5351"/>
                          <a:pt x="3580" y="5284"/>
                          <a:pt x="3911" y="5148"/>
                        </a:cubicBezTo>
                        <a:cubicBezTo>
                          <a:pt x="4910" y="4732"/>
                          <a:pt x="5560" y="3758"/>
                          <a:pt x="5560" y="2678"/>
                        </a:cubicBezTo>
                        <a:cubicBezTo>
                          <a:pt x="5560" y="1200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2" name="Google Shape;3562;p56"/>
                  <p:cNvSpPr/>
                  <p:nvPr/>
                </p:nvSpPr>
                <p:spPr>
                  <a:xfrm>
                    <a:off x="1912179" y="3842838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1" y="1"/>
                        </a:moveTo>
                        <a:lnTo>
                          <a:pt x="32723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63" name="Google Shape;3563;p56"/>
                <p:cNvGrpSpPr/>
                <p:nvPr/>
              </p:nvGrpSpPr>
              <p:grpSpPr>
                <a:xfrm>
                  <a:off x="1912179" y="4044505"/>
                  <a:ext cx="181487" cy="25622"/>
                  <a:chOff x="1912179" y="4044506"/>
                  <a:chExt cx="181487" cy="25622"/>
                </a:xfrm>
                <a:grpFill/>
              </p:grpSpPr>
              <p:sp>
                <p:nvSpPr>
                  <p:cNvPr id="3564" name="Google Shape;3564;p56"/>
                  <p:cNvSpPr/>
                  <p:nvPr/>
                </p:nvSpPr>
                <p:spPr>
                  <a:xfrm>
                    <a:off x="2067020" y="4044505"/>
                    <a:ext cx="26646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3" y="4564"/>
                        </a:cubicBezTo>
                        <a:cubicBezTo>
                          <a:pt x="1505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0" y="4732"/>
                          <a:pt x="5560" y="3758"/>
                          <a:pt x="5560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65" name="Google Shape;3565;p56"/>
                  <p:cNvSpPr/>
                  <p:nvPr/>
                </p:nvSpPr>
                <p:spPr>
                  <a:xfrm>
                    <a:off x="1912179" y="4059966"/>
                    <a:ext cx="15682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723" h="1" fill="none" extrusionOk="0">
                        <a:moveTo>
                          <a:pt x="32723" y="1"/>
                        </a:moveTo>
                        <a:lnTo>
                          <a:pt x="1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66" name="Google Shape;3566;p56"/>
                <p:cNvGrpSpPr/>
                <p:nvPr/>
              </p:nvGrpSpPr>
              <p:grpSpPr>
                <a:xfrm>
                  <a:off x="1560718" y="3800594"/>
                  <a:ext cx="351472" cy="302090"/>
                  <a:chOff x="1560718" y="3800594"/>
                  <a:chExt cx="351472" cy="302090"/>
                </a:xfrm>
                <a:grpFill/>
              </p:grpSpPr>
              <p:grpSp>
                <p:nvGrpSpPr>
                  <p:cNvPr id="3567" name="Google Shape;3567;p56"/>
                  <p:cNvGrpSpPr/>
                  <p:nvPr/>
                </p:nvGrpSpPr>
                <p:grpSpPr>
                  <a:xfrm>
                    <a:off x="1560718" y="3842857"/>
                    <a:ext cx="173586" cy="217131"/>
                    <a:chOff x="1560718" y="3842857"/>
                    <a:chExt cx="173586" cy="217131"/>
                  </a:xfrm>
                  <a:grpFill/>
                </p:grpSpPr>
                <p:sp>
                  <p:nvSpPr>
                    <p:cNvPr id="3568" name="Google Shape;3568;p56"/>
                    <p:cNvSpPr/>
                    <p:nvPr/>
                  </p:nvSpPr>
                  <p:spPr>
                    <a:xfrm>
                      <a:off x="1560718" y="3951414"/>
                      <a:ext cx="84343" cy="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7599" h="1" fill="none" extrusionOk="0">
                          <a:moveTo>
                            <a:pt x="1" y="0"/>
                          </a:moveTo>
                          <a:lnTo>
                            <a:pt x="17598" y="0"/>
                          </a:lnTo>
                        </a:path>
                      </a:pathLst>
                    </a:custGeom>
                    <a:grp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69" name="Google Shape;3569;p56"/>
                    <p:cNvSpPr/>
                    <p:nvPr/>
                  </p:nvSpPr>
                  <p:spPr>
                    <a:xfrm>
                      <a:off x="1631242" y="3936509"/>
                      <a:ext cx="26646" cy="2562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49" extrusionOk="0">
                          <a:moveTo>
                            <a:pt x="2882" y="1"/>
                          </a:moveTo>
                          <a:cubicBezTo>
                            <a:pt x="1802" y="1"/>
                            <a:pt x="828" y="650"/>
                            <a:pt x="412" y="1649"/>
                          </a:cubicBezTo>
                          <a:cubicBezTo>
                            <a:pt x="0" y="2649"/>
                            <a:pt x="226" y="3798"/>
                            <a:pt x="993" y="4564"/>
                          </a:cubicBezTo>
                          <a:cubicBezTo>
                            <a:pt x="1502" y="5076"/>
                            <a:pt x="2187" y="5349"/>
                            <a:pt x="2883" y="5349"/>
                          </a:cubicBezTo>
                          <a:cubicBezTo>
                            <a:pt x="3228" y="5349"/>
                            <a:pt x="3576" y="5282"/>
                            <a:pt x="3907" y="5144"/>
                          </a:cubicBezTo>
                          <a:cubicBezTo>
                            <a:pt x="4907" y="4732"/>
                            <a:pt x="5556" y="3758"/>
                            <a:pt x="5560" y="2674"/>
                          </a:cubicBezTo>
                          <a:cubicBezTo>
                            <a:pt x="5560" y="1197"/>
                            <a:pt x="4360" y="1"/>
                            <a:pt x="2882" y="1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70" name="Google Shape;3570;p56"/>
                    <p:cNvSpPr/>
                    <p:nvPr/>
                  </p:nvSpPr>
                  <p:spPr>
                    <a:xfrm>
                      <a:off x="1645054" y="3842857"/>
                      <a:ext cx="89251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623" h="45330" fill="none" extrusionOk="0">
                          <a:moveTo>
                            <a:pt x="18623" y="45330"/>
                          </a:moveTo>
                          <a:lnTo>
                            <a:pt x="5625" y="45330"/>
                          </a:lnTo>
                          <a:cubicBezTo>
                            <a:pt x="2889" y="45330"/>
                            <a:pt x="0" y="42619"/>
                            <a:pt x="0" y="35634"/>
                          </a:cubicBezTo>
                          <a:lnTo>
                            <a:pt x="0" y="9697"/>
                          </a:lnTo>
                          <a:cubicBezTo>
                            <a:pt x="0" y="2711"/>
                            <a:pt x="2889" y="1"/>
                            <a:pt x="5625" y="1"/>
                          </a:cubicBezTo>
                          <a:lnTo>
                            <a:pt x="18623" y="1"/>
                          </a:lnTo>
                        </a:path>
                      </a:pathLst>
                    </a:custGeom>
                    <a:grp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3571" name="Google Shape;3571;p56"/>
                  <p:cNvSpPr/>
                  <p:nvPr/>
                </p:nvSpPr>
                <p:spPr>
                  <a:xfrm>
                    <a:off x="1733808" y="3800594"/>
                    <a:ext cx="177874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5" h="21447" extrusionOk="0">
                        <a:moveTo>
                          <a:pt x="4951" y="0"/>
                        </a:moveTo>
                        <a:cubicBezTo>
                          <a:pt x="2215" y="0"/>
                          <a:pt x="1" y="2678"/>
                          <a:pt x="1" y="5983"/>
                        </a:cubicBezTo>
                        <a:lnTo>
                          <a:pt x="1" y="15460"/>
                        </a:lnTo>
                        <a:cubicBezTo>
                          <a:pt x="1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1" y="21446"/>
                          <a:pt x="37115" y="18765"/>
                          <a:pt x="37115" y="15460"/>
                        </a:cubicBezTo>
                        <a:lnTo>
                          <a:pt x="37115" y="5983"/>
                        </a:lnTo>
                        <a:cubicBezTo>
                          <a:pt x="37115" y="2678"/>
                          <a:pt x="34901" y="0"/>
                          <a:pt x="32168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2" name="Google Shape;3572;p56"/>
                  <p:cNvSpPr/>
                  <p:nvPr/>
                </p:nvSpPr>
                <p:spPr>
                  <a:xfrm>
                    <a:off x="1734297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51" y="1"/>
                        </a:moveTo>
                        <a:cubicBezTo>
                          <a:pt x="2219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3"/>
                          <a:pt x="4951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9" y="18766"/>
                          <a:pt x="37119" y="15461"/>
                        </a:cubicBezTo>
                        <a:lnTo>
                          <a:pt x="37119" y="5983"/>
                        </a:lnTo>
                        <a:cubicBezTo>
                          <a:pt x="37119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573" name="Google Shape;3573;p56"/>
              <p:cNvSpPr/>
              <p:nvPr/>
            </p:nvSpPr>
            <p:spPr>
              <a:xfrm>
                <a:off x="1258451" y="3798060"/>
                <a:ext cx="302718" cy="302541"/>
              </a:xfrm>
              <a:custGeom>
                <a:avLst/>
                <a:gdLst/>
                <a:ahLst/>
                <a:cxnLst/>
                <a:rect l="l" t="t" r="r" b="b"/>
                <a:pathLst>
                  <a:path w="63165" h="63161" fill="none" extrusionOk="0">
                    <a:moveTo>
                      <a:pt x="63165" y="31580"/>
                    </a:moveTo>
                    <a:cubicBezTo>
                      <a:pt x="63165" y="49021"/>
                      <a:pt x="49025" y="63161"/>
                      <a:pt x="31585" y="63161"/>
                    </a:cubicBezTo>
                    <a:cubicBezTo>
                      <a:pt x="14140" y="63161"/>
                      <a:pt x="1" y="49021"/>
                      <a:pt x="1" y="31580"/>
                    </a:cubicBezTo>
                    <a:cubicBezTo>
                      <a:pt x="1" y="14140"/>
                      <a:pt x="14140" y="0"/>
                      <a:pt x="31585" y="0"/>
                    </a:cubicBezTo>
                    <a:cubicBezTo>
                      <a:pt x="49025" y="0"/>
                      <a:pt x="63165" y="14140"/>
                      <a:pt x="63165" y="31580"/>
                    </a:cubicBezTo>
                    <a:close/>
                  </a:path>
                </a:pathLst>
              </a:custGeom>
              <a:grpFill/>
              <a:ln w="9525" cap="flat" cmpd="sng">
                <a:solidFill>
                  <a:srgbClr val="CFD9E0"/>
                </a:solidFill>
                <a:prstDash val="solid"/>
                <a:miter lim="364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574" name="Google Shape;3574;p56"/>
              <p:cNvGrpSpPr/>
              <p:nvPr/>
            </p:nvGrpSpPr>
            <p:grpSpPr>
              <a:xfrm>
                <a:off x="785350" y="3605478"/>
                <a:ext cx="535311" cy="249245"/>
                <a:chOff x="785350" y="3605478"/>
                <a:chExt cx="535311" cy="249245"/>
              </a:xfrm>
              <a:grpFill/>
            </p:grpSpPr>
            <p:grpSp>
              <p:nvGrpSpPr>
                <p:cNvPr id="3575" name="Google Shape;3575;p56"/>
                <p:cNvGrpSpPr/>
                <p:nvPr/>
              </p:nvGrpSpPr>
              <p:grpSpPr>
                <a:xfrm>
                  <a:off x="785350" y="3605478"/>
                  <a:ext cx="376191" cy="102736"/>
                  <a:chOff x="785350" y="3605478"/>
                  <a:chExt cx="376191" cy="102736"/>
                </a:xfrm>
                <a:grpFill/>
              </p:grpSpPr>
              <p:sp>
                <p:nvSpPr>
                  <p:cNvPr id="3576" name="Google Shape;3576;p56"/>
                  <p:cNvSpPr/>
                  <p:nvPr/>
                </p:nvSpPr>
                <p:spPr>
                  <a:xfrm>
                    <a:off x="808023" y="365585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1"/>
                        </a:moveTo>
                        <a:lnTo>
                          <a:pt x="1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7" name="Google Shape;3577;p56"/>
                  <p:cNvSpPr/>
                  <p:nvPr/>
                </p:nvSpPr>
                <p:spPr>
                  <a:xfrm>
                    <a:off x="785350" y="3643867"/>
                    <a:ext cx="2563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49" h="5349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4152"/>
                          <a:pt x="1197" y="5348"/>
                          <a:pt x="2674" y="5348"/>
                        </a:cubicBezTo>
                        <a:cubicBezTo>
                          <a:pt x="4152" y="5348"/>
                          <a:pt x="5348" y="4152"/>
                          <a:pt x="5348" y="2674"/>
                        </a:cubicBezTo>
                        <a:cubicBezTo>
                          <a:pt x="5348" y="1197"/>
                          <a:pt x="4152" y="0"/>
                          <a:pt x="267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78" name="Google Shape;3578;p56"/>
                  <p:cNvSpPr/>
                  <p:nvPr/>
                </p:nvSpPr>
                <p:spPr>
                  <a:xfrm>
                    <a:off x="983648" y="3605478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82"/>
                          <a:pt x="1" y="5987"/>
                        </a:cubicBezTo>
                        <a:lnTo>
                          <a:pt x="1" y="15464"/>
                        </a:lnTo>
                        <a:cubicBezTo>
                          <a:pt x="1" y="18769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9"/>
                          <a:pt x="37119" y="15464"/>
                        </a:cubicBezTo>
                        <a:lnTo>
                          <a:pt x="37119" y="5987"/>
                        </a:lnTo>
                        <a:cubicBezTo>
                          <a:pt x="37119" y="2682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79" name="Google Shape;3579;p56"/>
                <p:cNvGrpSpPr/>
                <p:nvPr/>
              </p:nvGrpSpPr>
              <p:grpSpPr>
                <a:xfrm>
                  <a:off x="1161530" y="3655851"/>
                  <a:ext cx="159131" cy="198872"/>
                  <a:chOff x="1161530" y="3655851"/>
                  <a:chExt cx="159131" cy="198872"/>
                </a:xfrm>
                <a:grpFill/>
              </p:grpSpPr>
              <p:sp>
                <p:nvSpPr>
                  <p:cNvPr id="3580" name="Google Shape;3580;p56"/>
                  <p:cNvSpPr/>
                  <p:nvPr/>
                </p:nvSpPr>
                <p:spPr>
                  <a:xfrm>
                    <a:off x="1161530" y="3655851"/>
                    <a:ext cx="146440" cy="1860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56" h="38848" fill="none" extrusionOk="0">
                        <a:moveTo>
                          <a:pt x="1" y="1"/>
                        </a:moveTo>
                        <a:lnTo>
                          <a:pt x="12633" y="1"/>
                        </a:lnTo>
                        <a:cubicBezTo>
                          <a:pt x="15723" y="1"/>
                          <a:pt x="16343" y="3466"/>
                          <a:pt x="16343" y="3466"/>
                        </a:cubicBezTo>
                        <a:lnTo>
                          <a:pt x="16343" y="26448"/>
                        </a:lnTo>
                        <a:lnTo>
                          <a:pt x="30556" y="26448"/>
                        </a:lnTo>
                        <a:lnTo>
                          <a:pt x="30556" y="38848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1" name="Google Shape;3581;p56"/>
                  <p:cNvSpPr/>
                  <p:nvPr/>
                </p:nvSpPr>
                <p:spPr>
                  <a:xfrm>
                    <a:off x="1293991" y="3829092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0"/>
                        </a:moveTo>
                        <a:cubicBezTo>
                          <a:pt x="1807" y="0"/>
                          <a:pt x="833" y="653"/>
                          <a:pt x="417" y="1653"/>
                        </a:cubicBezTo>
                        <a:cubicBezTo>
                          <a:pt x="1" y="2652"/>
                          <a:pt x="231" y="3801"/>
                          <a:pt x="997" y="4567"/>
                        </a:cubicBezTo>
                        <a:cubicBezTo>
                          <a:pt x="1509" y="5080"/>
                          <a:pt x="2193" y="5350"/>
                          <a:pt x="2888" y="5350"/>
                        </a:cubicBezTo>
                        <a:cubicBezTo>
                          <a:pt x="3233" y="5350"/>
                          <a:pt x="3580" y="5284"/>
                          <a:pt x="3912" y="5147"/>
                        </a:cubicBezTo>
                        <a:cubicBezTo>
                          <a:pt x="4911" y="4731"/>
                          <a:pt x="5564" y="3757"/>
                          <a:pt x="5564" y="2678"/>
                        </a:cubicBezTo>
                        <a:cubicBezTo>
                          <a:pt x="5564" y="1200"/>
                          <a:pt x="4364" y="0"/>
                          <a:pt x="289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582" name="Google Shape;3582;p56"/>
              <p:cNvGrpSpPr/>
              <p:nvPr/>
            </p:nvGrpSpPr>
            <p:grpSpPr>
              <a:xfrm>
                <a:off x="785350" y="4047614"/>
                <a:ext cx="535311" cy="240783"/>
                <a:chOff x="785350" y="4047614"/>
                <a:chExt cx="535311" cy="240783"/>
              </a:xfrm>
              <a:grpFill/>
            </p:grpSpPr>
            <p:grpSp>
              <p:nvGrpSpPr>
                <p:cNvPr id="3583" name="Google Shape;3583;p56"/>
                <p:cNvGrpSpPr/>
                <p:nvPr/>
              </p:nvGrpSpPr>
              <p:grpSpPr>
                <a:xfrm>
                  <a:off x="1161636" y="4047614"/>
                  <a:ext cx="159025" cy="190415"/>
                  <a:chOff x="1161636" y="4047614"/>
                  <a:chExt cx="159025" cy="190415"/>
                </a:xfrm>
                <a:grpFill/>
              </p:grpSpPr>
              <p:sp>
                <p:nvSpPr>
                  <p:cNvPr id="3584" name="Google Shape;3584;p56"/>
                  <p:cNvSpPr/>
                  <p:nvPr/>
                </p:nvSpPr>
                <p:spPr>
                  <a:xfrm>
                    <a:off x="1293991" y="4047614"/>
                    <a:ext cx="26670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5" h="5351" extrusionOk="0">
                        <a:moveTo>
                          <a:pt x="2890" y="1"/>
                        </a:moveTo>
                        <a:cubicBezTo>
                          <a:pt x="1807" y="1"/>
                          <a:pt x="833" y="654"/>
                          <a:pt x="417" y="1653"/>
                        </a:cubicBezTo>
                        <a:cubicBezTo>
                          <a:pt x="1" y="2653"/>
                          <a:pt x="231" y="3802"/>
                          <a:pt x="997" y="4568"/>
                        </a:cubicBezTo>
                        <a:cubicBezTo>
                          <a:pt x="1510" y="5078"/>
                          <a:pt x="2195" y="5350"/>
                          <a:pt x="2891" y="5350"/>
                        </a:cubicBezTo>
                        <a:cubicBezTo>
                          <a:pt x="3235" y="5350"/>
                          <a:pt x="3581" y="5284"/>
                          <a:pt x="3912" y="5148"/>
                        </a:cubicBezTo>
                        <a:cubicBezTo>
                          <a:pt x="4911" y="4732"/>
                          <a:pt x="5564" y="3758"/>
                          <a:pt x="5564" y="2675"/>
                        </a:cubicBezTo>
                        <a:cubicBezTo>
                          <a:pt x="5564" y="1197"/>
                          <a:pt x="4364" y="1"/>
                          <a:pt x="2890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5" name="Google Shape;3585;p56"/>
                  <p:cNvSpPr/>
                  <p:nvPr/>
                </p:nvSpPr>
                <p:spPr>
                  <a:xfrm>
                    <a:off x="1161636" y="4073229"/>
                    <a:ext cx="146334" cy="16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34" h="34405" fill="none" extrusionOk="0">
                        <a:moveTo>
                          <a:pt x="0" y="34404"/>
                        </a:moveTo>
                        <a:lnTo>
                          <a:pt x="12611" y="34404"/>
                        </a:lnTo>
                        <a:cubicBezTo>
                          <a:pt x="15705" y="34404"/>
                          <a:pt x="16325" y="30939"/>
                          <a:pt x="16325" y="30939"/>
                        </a:cubicBezTo>
                        <a:lnTo>
                          <a:pt x="16325" y="7957"/>
                        </a:lnTo>
                        <a:lnTo>
                          <a:pt x="30534" y="7957"/>
                        </a:lnTo>
                        <a:lnTo>
                          <a:pt x="30534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86" name="Google Shape;3586;p56"/>
                <p:cNvGrpSpPr/>
                <p:nvPr/>
              </p:nvGrpSpPr>
              <p:grpSpPr>
                <a:xfrm>
                  <a:off x="785350" y="4185661"/>
                  <a:ext cx="376191" cy="102736"/>
                  <a:chOff x="785350" y="4185661"/>
                  <a:chExt cx="376191" cy="102736"/>
                </a:xfrm>
                <a:grpFill/>
              </p:grpSpPr>
              <p:sp>
                <p:nvSpPr>
                  <p:cNvPr id="3587" name="Google Shape;3587;p56"/>
                  <p:cNvSpPr/>
                  <p:nvPr/>
                </p:nvSpPr>
                <p:spPr>
                  <a:xfrm>
                    <a:off x="808023" y="4238011"/>
                    <a:ext cx="175636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648" h="1" fill="none" extrusionOk="0">
                        <a:moveTo>
                          <a:pt x="36648" y="0"/>
                        </a:moveTo>
                        <a:lnTo>
                          <a:pt x="1" y="0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8" name="Google Shape;3588;p56"/>
                  <p:cNvSpPr/>
                  <p:nvPr/>
                </p:nvSpPr>
                <p:spPr>
                  <a:xfrm>
                    <a:off x="983648" y="4185661"/>
                    <a:ext cx="177893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8" extrusionOk="0">
                        <a:moveTo>
                          <a:pt x="4951" y="1"/>
                        </a:moveTo>
                        <a:cubicBezTo>
                          <a:pt x="2219" y="1"/>
                          <a:pt x="1" y="2679"/>
                          <a:pt x="1" y="5984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9" y="21447"/>
                          <a:pt x="4951" y="21447"/>
                        </a:cubicBezTo>
                        <a:lnTo>
                          <a:pt x="32172" y="21447"/>
                        </a:lnTo>
                        <a:cubicBezTo>
                          <a:pt x="34904" y="21447"/>
                          <a:pt x="37119" y="18766"/>
                          <a:pt x="37119" y="15461"/>
                        </a:cubicBezTo>
                        <a:lnTo>
                          <a:pt x="37119" y="5984"/>
                        </a:lnTo>
                        <a:cubicBezTo>
                          <a:pt x="37119" y="2679"/>
                          <a:pt x="34904" y="1"/>
                          <a:pt x="32172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89" name="Google Shape;3589;p56"/>
                  <p:cNvSpPr/>
                  <p:nvPr/>
                </p:nvSpPr>
                <p:spPr>
                  <a:xfrm>
                    <a:off x="785350" y="4224370"/>
                    <a:ext cx="26646" cy="256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1" extrusionOk="0">
                        <a:moveTo>
                          <a:pt x="2674" y="0"/>
                        </a:moveTo>
                        <a:cubicBezTo>
                          <a:pt x="2328" y="0"/>
                          <a:pt x="1980" y="67"/>
                          <a:pt x="1649" y="203"/>
                        </a:cubicBezTo>
                        <a:cubicBezTo>
                          <a:pt x="650" y="619"/>
                          <a:pt x="0" y="1593"/>
                          <a:pt x="0" y="2677"/>
                        </a:cubicBezTo>
                        <a:cubicBezTo>
                          <a:pt x="0" y="4150"/>
                          <a:pt x="1197" y="5351"/>
                          <a:pt x="2674" y="5351"/>
                        </a:cubicBezTo>
                        <a:cubicBezTo>
                          <a:pt x="3754" y="5351"/>
                          <a:pt x="4732" y="4698"/>
                          <a:pt x="5144" y="3698"/>
                        </a:cubicBezTo>
                        <a:cubicBezTo>
                          <a:pt x="5560" y="2699"/>
                          <a:pt x="5330" y="1550"/>
                          <a:pt x="4568" y="783"/>
                        </a:cubicBezTo>
                        <a:cubicBezTo>
                          <a:pt x="4055" y="271"/>
                          <a:pt x="3370" y="0"/>
                          <a:pt x="267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3590" name="Google Shape;3590;p56"/>
              <p:cNvGrpSpPr/>
              <p:nvPr/>
            </p:nvGrpSpPr>
            <p:grpSpPr>
              <a:xfrm>
                <a:off x="1501054" y="3605478"/>
                <a:ext cx="526340" cy="249240"/>
                <a:chOff x="1501054" y="3605478"/>
                <a:chExt cx="526340" cy="249240"/>
              </a:xfrm>
              <a:grpFill/>
            </p:grpSpPr>
            <p:grpSp>
              <p:nvGrpSpPr>
                <p:cNvPr id="3591" name="Google Shape;3591;p56"/>
                <p:cNvGrpSpPr/>
                <p:nvPr/>
              </p:nvGrpSpPr>
              <p:grpSpPr>
                <a:xfrm>
                  <a:off x="1834208" y="3643867"/>
                  <a:ext cx="193185" cy="25622"/>
                  <a:chOff x="1834208" y="3643867"/>
                  <a:chExt cx="193185" cy="25622"/>
                </a:xfrm>
                <a:grpFill/>
              </p:grpSpPr>
              <p:sp>
                <p:nvSpPr>
                  <p:cNvPr id="3592" name="Google Shape;3592;p56"/>
                  <p:cNvSpPr/>
                  <p:nvPr/>
                </p:nvSpPr>
                <p:spPr>
                  <a:xfrm>
                    <a:off x="1834208" y="3655851"/>
                    <a:ext cx="167541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959" h="1" fill="none" extrusionOk="0">
                        <a:moveTo>
                          <a:pt x="1" y="1"/>
                        </a:moveTo>
                        <a:lnTo>
                          <a:pt x="34959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593" name="Google Shape;3593;p56"/>
                  <p:cNvSpPr/>
                  <p:nvPr/>
                </p:nvSpPr>
                <p:spPr>
                  <a:xfrm>
                    <a:off x="2000728" y="3643867"/>
                    <a:ext cx="26665" cy="2562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4" h="5349" extrusionOk="0">
                        <a:moveTo>
                          <a:pt x="2886" y="0"/>
                        </a:moveTo>
                        <a:cubicBezTo>
                          <a:pt x="1806" y="0"/>
                          <a:pt x="828" y="650"/>
                          <a:pt x="416" y="1649"/>
                        </a:cubicBezTo>
                        <a:cubicBezTo>
                          <a:pt x="0" y="2649"/>
                          <a:pt x="230" y="3802"/>
                          <a:pt x="996" y="4564"/>
                        </a:cubicBezTo>
                        <a:cubicBezTo>
                          <a:pt x="1506" y="5076"/>
                          <a:pt x="2190" y="5349"/>
                          <a:pt x="2887" y="5349"/>
                        </a:cubicBezTo>
                        <a:cubicBezTo>
                          <a:pt x="3232" y="5349"/>
                          <a:pt x="3580" y="5282"/>
                          <a:pt x="3911" y="5144"/>
                        </a:cubicBezTo>
                        <a:cubicBezTo>
                          <a:pt x="4911" y="4732"/>
                          <a:pt x="5560" y="3758"/>
                          <a:pt x="5563" y="2674"/>
                        </a:cubicBezTo>
                        <a:cubicBezTo>
                          <a:pt x="5560" y="1197"/>
                          <a:pt x="4363" y="0"/>
                          <a:pt x="2886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594" name="Google Shape;3594;p56"/>
                <p:cNvGrpSpPr/>
                <p:nvPr/>
              </p:nvGrpSpPr>
              <p:grpSpPr>
                <a:xfrm>
                  <a:off x="1501054" y="3605478"/>
                  <a:ext cx="333165" cy="249240"/>
                  <a:chOff x="1501054" y="3605478"/>
                  <a:chExt cx="333165" cy="249240"/>
                </a:xfrm>
                <a:grpFill/>
              </p:grpSpPr>
              <p:sp>
                <p:nvSpPr>
                  <p:cNvPr id="3595" name="Google Shape;3595;p56"/>
                  <p:cNvSpPr/>
                  <p:nvPr/>
                </p:nvSpPr>
                <p:spPr>
                  <a:xfrm>
                    <a:off x="1656330" y="3605478"/>
                    <a:ext cx="177888" cy="1027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8" extrusionOk="0">
                        <a:moveTo>
                          <a:pt x="4947" y="1"/>
                        </a:moveTo>
                        <a:cubicBezTo>
                          <a:pt x="2214" y="1"/>
                          <a:pt x="0" y="2682"/>
                          <a:pt x="0" y="5987"/>
                        </a:cubicBezTo>
                        <a:lnTo>
                          <a:pt x="0" y="15464"/>
                        </a:lnTo>
                        <a:cubicBezTo>
                          <a:pt x="0" y="18769"/>
                          <a:pt x="2214" y="21447"/>
                          <a:pt x="4950" y="21447"/>
                        </a:cubicBezTo>
                        <a:lnTo>
                          <a:pt x="32168" y="21447"/>
                        </a:lnTo>
                        <a:cubicBezTo>
                          <a:pt x="34900" y="21447"/>
                          <a:pt x="37118" y="18769"/>
                          <a:pt x="37118" y="15464"/>
                        </a:cubicBezTo>
                        <a:lnTo>
                          <a:pt x="37118" y="5987"/>
                        </a:lnTo>
                        <a:cubicBezTo>
                          <a:pt x="37118" y="2682"/>
                          <a:pt x="34900" y="1"/>
                          <a:pt x="32168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3596" name="Google Shape;3596;p56"/>
                  <p:cNvGrpSpPr/>
                  <p:nvPr/>
                </p:nvGrpSpPr>
                <p:grpSpPr>
                  <a:xfrm>
                    <a:off x="1501054" y="3655851"/>
                    <a:ext cx="155286" cy="198867"/>
                    <a:chOff x="1501054" y="3655851"/>
                    <a:chExt cx="155286" cy="198867"/>
                  </a:xfrm>
                  <a:grpFill/>
                </p:grpSpPr>
                <p:sp>
                  <p:nvSpPr>
                    <p:cNvPr id="3597" name="Google Shape;3597;p56"/>
                    <p:cNvSpPr/>
                    <p:nvPr/>
                  </p:nvSpPr>
                  <p:spPr>
                    <a:xfrm>
                      <a:off x="1516351" y="3655851"/>
                      <a:ext cx="139989" cy="186082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9210" h="38848" fill="none" extrusionOk="0">
                          <a:moveTo>
                            <a:pt x="29209" y="1"/>
                          </a:moveTo>
                          <a:lnTo>
                            <a:pt x="17922" y="1"/>
                          </a:lnTo>
                          <a:cubicBezTo>
                            <a:pt x="14829" y="1"/>
                            <a:pt x="14209" y="3466"/>
                            <a:pt x="14209" y="3466"/>
                          </a:cubicBezTo>
                          <a:lnTo>
                            <a:pt x="14209" y="26448"/>
                          </a:lnTo>
                          <a:lnTo>
                            <a:pt x="0" y="26448"/>
                          </a:lnTo>
                          <a:lnTo>
                            <a:pt x="0" y="38848"/>
                          </a:lnTo>
                        </a:path>
                      </a:pathLst>
                    </a:custGeom>
                    <a:grp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3598" name="Google Shape;3598;p56"/>
                    <p:cNvSpPr/>
                    <p:nvPr/>
                  </p:nvSpPr>
                  <p:spPr>
                    <a:xfrm>
                      <a:off x="1501054" y="3829092"/>
                      <a:ext cx="26646" cy="2562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560" h="5350" extrusionOk="0">
                          <a:moveTo>
                            <a:pt x="2886" y="0"/>
                          </a:moveTo>
                          <a:cubicBezTo>
                            <a:pt x="1806" y="0"/>
                            <a:pt x="828" y="653"/>
                            <a:pt x="416" y="1653"/>
                          </a:cubicBezTo>
                          <a:cubicBezTo>
                            <a:pt x="0" y="2652"/>
                            <a:pt x="230" y="3801"/>
                            <a:pt x="996" y="4567"/>
                          </a:cubicBezTo>
                          <a:cubicBezTo>
                            <a:pt x="1507" y="5078"/>
                            <a:pt x="2192" y="5350"/>
                            <a:pt x="2890" y="5350"/>
                          </a:cubicBezTo>
                          <a:cubicBezTo>
                            <a:pt x="3234" y="5350"/>
                            <a:pt x="3581" y="5283"/>
                            <a:pt x="3911" y="5147"/>
                          </a:cubicBezTo>
                          <a:cubicBezTo>
                            <a:pt x="4910" y="4731"/>
                            <a:pt x="5560" y="3757"/>
                            <a:pt x="5560" y="2678"/>
                          </a:cubicBezTo>
                          <a:cubicBezTo>
                            <a:pt x="5560" y="1200"/>
                            <a:pt x="4363" y="0"/>
                            <a:pt x="2886" y="0"/>
                          </a:cubicBezTo>
                          <a:close/>
                        </a:path>
                      </a:pathLst>
                    </a:custGeom>
                    <a:grpFill/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grpSp>
            <p:nvGrpSpPr>
              <p:cNvPr id="3599" name="Google Shape;3599;p56"/>
              <p:cNvGrpSpPr/>
              <p:nvPr/>
            </p:nvGrpSpPr>
            <p:grpSpPr>
              <a:xfrm>
                <a:off x="724986" y="3800594"/>
                <a:ext cx="532950" cy="302090"/>
                <a:chOff x="724986" y="3800594"/>
                <a:chExt cx="532950" cy="302090"/>
              </a:xfrm>
              <a:grpFill/>
            </p:grpSpPr>
            <p:grpSp>
              <p:nvGrpSpPr>
                <p:cNvPr id="3600" name="Google Shape;3600;p56"/>
                <p:cNvGrpSpPr/>
                <p:nvPr/>
              </p:nvGrpSpPr>
              <p:grpSpPr>
                <a:xfrm>
                  <a:off x="724986" y="4044367"/>
                  <a:ext cx="181314" cy="25626"/>
                  <a:chOff x="724986" y="4044367"/>
                  <a:chExt cx="181314" cy="25626"/>
                </a:xfrm>
                <a:grpFill/>
              </p:grpSpPr>
              <p:sp>
                <p:nvSpPr>
                  <p:cNvPr id="3601" name="Google Shape;3601;p56"/>
                  <p:cNvSpPr/>
                  <p:nvPr/>
                </p:nvSpPr>
                <p:spPr>
                  <a:xfrm>
                    <a:off x="746695" y="4059966"/>
                    <a:ext cx="159605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303" h="1" fill="none" extrusionOk="0">
                        <a:moveTo>
                          <a:pt x="1" y="1"/>
                        </a:moveTo>
                        <a:lnTo>
                          <a:pt x="33303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02" name="Google Shape;3602;p56"/>
                  <p:cNvSpPr/>
                  <p:nvPr/>
                </p:nvSpPr>
                <p:spPr>
                  <a:xfrm>
                    <a:off x="724986" y="4044367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0"/>
                        </a:moveTo>
                        <a:cubicBezTo>
                          <a:pt x="1197" y="0"/>
                          <a:pt x="0" y="1197"/>
                          <a:pt x="0" y="2674"/>
                        </a:cubicBezTo>
                        <a:cubicBezTo>
                          <a:pt x="0" y="3758"/>
                          <a:pt x="653" y="4732"/>
                          <a:pt x="1653" y="5147"/>
                        </a:cubicBezTo>
                        <a:cubicBezTo>
                          <a:pt x="1983" y="5284"/>
                          <a:pt x="2329" y="5350"/>
                          <a:pt x="2673" y="5350"/>
                        </a:cubicBezTo>
                        <a:cubicBezTo>
                          <a:pt x="3369" y="5350"/>
                          <a:pt x="4054" y="5078"/>
                          <a:pt x="4567" y="4567"/>
                        </a:cubicBezTo>
                        <a:cubicBezTo>
                          <a:pt x="5330" y="3801"/>
                          <a:pt x="5559" y="2649"/>
                          <a:pt x="5147" y="1653"/>
                        </a:cubicBezTo>
                        <a:cubicBezTo>
                          <a:pt x="4731" y="653"/>
                          <a:pt x="3757" y="0"/>
                          <a:pt x="267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603" name="Google Shape;3603;p56"/>
                <p:cNvGrpSpPr/>
                <p:nvPr/>
              </p:nvGrpSpPr>
              <p:grpSpPr>
                <a:xfrm>
                  <a:off x="906290" y="3800594"/>
                  <a:ext cx="351646" cy="302090"/>
                  <a:chOff x="906290" y="3800594"/>
                  <a:chExt cx="351646" cy="302090"/>
                </a:xfrm>
                <a:grpFill/>
              </p:grpSpPr>
              <p:grpSp>
                <p:nvGrpSpPr>
                  <p:cNvPr id="3604" name="Google Shape;3604;p56"/>
                  <p:cNvGrpSpPr/>
                  <p:nvPr/>
                </p:nvGrpSpPr>
                <p:grpSpPr>
                  <a:xfrm>
                    <a:off x="1084172" y="3842857"/>
                    <a:ext cx="173764" cy="217131"/>
                    <a:chOff x="1084172" y="3842857"/>
                    <a:chExt cx="173764" cy="217131"/>
                  </a:xfrm>
                  <a:grpFill/>
                </p:grpSpPr>
                <p:grpSp>
                  <p:nvGrpSpPr>
                    <p:cNvPr id="3605" name="Google Shape;3605;p56"/>
                    <p:cNvGrpSpPr/>
                    <p:nvPr/>
                  </p:nvGrpSpPr>
                  <p:grpSpPr>
                    <a:xfrm>
                      <a:off x="1156862" y="3936509"/>
                      <a:ext cx="101073" cy="25622"/>
                      <a:chOff x="1156862" y="3936509"/>
                      <a:chExt cx="101073" cy="25622"/>
                    </a:xfrm>
                    <a:grpFill/>
                  </p:grpSpPr>
                  <p:sp>
                    <p:nvSpPr>
                      <p:cNvPr id="3606" name="Google Shape;3606;p56"/>
                      <p:cNvSpPr/>
                      <p:nvPr/>
                    </p:nvSpPr>
                    <p:spPr>
                      <a:xfrm>
                        <a:off x="1156862" y="3936509"/>
                        <a:ext cx="26651" cy="2562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5561" h="5349" extrusionOk="0">
                            <a:moveTo>
                              <a:pt x="2886" y="1"/>
                            </a:moveTo>
                            <a:cubicBezTo>
                              <a:pt x="1803" y="1"/>
                              <a:pt x="829" y="650"/>
                              <a:pt x="413" y="1649"/>
                            </a:cubicBezTo>
                            <a:cubicBezTo>
                              <a:pt x="1" y="2649"/>
                              <a:pt x="227" y="3798"/>
                              <a:pt x="993" y="4564"/>
                            </a:cubicBezTo>
                            <a:cubicBezTo>
                              <a:pt x="1505" y="5076"/>
                              <a:pt x="2189" y="5349"/>
                              <a:pt x="2884" y="5349"/>
                            </a:cubicBezTo>
                            <a:cubicBezTo>
                              <a:pt x="3229" y="5349"/>
                              <a:pt x="3576" y="5282"/>
                              <a:pt x="3908" y="5144"/>
                            </a:cubicBezTo>
                            <a:cubicBezTo>
                              <a:pt x="4907" y="4732"/>
                              <a:pt x="5560" y="3758"/>
                              <a:pt x="5560" y="2674"/>
                            </a:cubicBezTo>
                            <a:cubicBezTo>
                              <a:pt x="5560" y="1197"/>
                              <a:pt x="4364" y="1"/>
                              <a:pt x="2886" y="1"/>
                            </a:cubicBezTo>
                            <a:close/>
                          </a:path>
                        </a:pathLst>
                      </a:custGeom>
                      <a:grpFill/>
                      <a:ln>
                        <a:noFill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  <p:sp>
                    <p:nvSpPr>
                      <p:cNvPr id="3607" name="Google Shape;3607;p56"/>
                      <p:cNvSpPr/>
                      <p:nvPr/>
                    </p:nvSpPr>
                    <p:spPr>
                      <a:xfrm>
                        <a:off x="1173592" y="3951414"/>
                        <a:ext cx="84343" cy="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7599" h="1" fill="none" extrusionOk="0">
                            <a:moveTo>
                              <a:pt x="17598" y="0"/>
                            </a:moveTo>
                            <a:lnTo>
                              <a:pt x="1" y="0"/>
                            </a:lnTo>
                          </a:path>
                        </a:pathLst>
                      </a:custGeom>
                      <a:grpFill/>
                      <a:ln w="9525" cap="rnd" cmpd="sng">
                        <a:solidFill>
                          <a:srgbClr val="CFD9E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91425" rIns="91425" bIns="91425" anchor="ctr" anchorCtr="0">
                        <a:noAutofit/>
                      </a:bodyPr>
                      <a:lstStyle/>
                      <a:p>
                        <a:pPr marL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/>
                      </a:p>
                    </p:txBody>
                  </p:sp>
                </p:grpSp>
                <p:sp>
                  <p:nvSpPr>
                    <p:cNvPr id="3608" name="Google Shape;3608;p56"/>
                    <p:cNvSpPr/>
                    <p:nvPr/>
                  </p:nvSpPr>
                  <p:spPr>
                    <a:xfrm>
                      <a:off x="1084172" y="3842857"/>
                      <a:ext cx="86476" cy="21713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044" h="45330" fill="none" extrusionOk="0">
                          <a:moveTo>
                            <a:pt x="0" y="45330"/>
                          </a:moveTo>
                          <a:lnTo>
                            <a:pt x="12418" y="45330"/>
                          </a:lnTo>
                          <a:cubicBezTo>
                            <a:pt x="15150" y="45330"/>
                            <a:pt x="18043" y="42619"/>
                            <a:pt x="18043" y="35634"/>
                          </a:cubicBezTo>
                          <a:lnTo>
                            <a:pt x="18043" y="9697"/>
                          </a:lnTo>
                          <a:cubicBezTo>
                            <a:pt x="18043" y="2711"/>
                            <a:pt x="15150" y="1"/>
                            <a:pt x="12418" y="1"/>
                          </a:cubicBezTo>
                          <a:lnTo>
                            <a:pt x="1715" y="1"/>
                          </a:lnTo>
                        </a:path>
                      </a:pathLst>
                    </a:custGeom>
                    <a:grpFill/>
                    <a:ln w="9525" cap="rnd" cmpd="sng">
                      <a:solidFill>
                        <a:srgbClr val="CFD9E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  <p:sp>
                <p:nvSpPr>
                  <p:cNvPr id="3609" name="Google Shape;3609;p56"/>
                  <p:cNvSpPr/>
                  <p:nvPr/>
                </p:nvSpPr>
                <p:spPr>
                  <a:xfrm>
                    <a:off x="906290" y="3999967"/>
                    <a:ext cx="177893" cy="1027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9" h="21444" extrusionOk="0">
                        <a:moveTo>
                          <a:pt x="4947" y="1"/>
                        </a:moveTo>
                        <a:cubicBezTo>
                          <a:pt x="2215" y="1"/>
                          <a:pt x="1" y="2678"/>
                          <a:pt x="1" y="5983"/>
                        </a:cubicBezTo>
                        <a:lnTo>
                          <a:pt x="1" y="15461"/>
                        </a:lnTo>
                        <a:cubicBezTo>
                          <a:pt x="1" y="18766"/>
                          <a:pt x="2215" y="21443"/>
                          <a:pt x="4947" y="21443"/>
                        </a:cubicBezTo>
                        <a:lnTo>
                          <a:pt x="32168" y="21443"/>
                        </a:lnTo>
                        <a:cubicBezTo>
                          <a:pt x="34901" y="21443"/>
                          <a:pt x="37118" y="18766"/>
                          <a:pt x="37118" y="15461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1" y="1"/>
                          <a:pt x="32168" y="1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10" name="Google Shape;3610;p56"/>
                  <p:cNvSpPr/>
                  <p:nvPr/>
                </p:nvSpPr>
                <p:spPr>
                  <a:xfrm>
                    <a:off x="914509" y="3800594"/>
                    <a:ext cx="177888" cy="1027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118" h="21447" extrusionOk="0">
                        <a:moveTo>
                          <a:pt x="4951" y="0"/>
                        </a:moveTo>
                        <a:cubicBezTo>
                          <a:pt x="2218" y="0"/>
                          <a:pt x="0" y="2678"/>
                          <a:pt x="0" y="5983"/>
                        </a:cubicBezTo>
                        <a:lnTo>
                          <a:pt x="0" y="15460"/>
                        </a:lnTo>
                        <a:cubicBezTo>
                          <a:pt x="0" y="18765"/>
                          <a:pt x="2215" y="21446"/>
                          <a:pt x="4951" y="21446"/>
                        </a:cubicBezTo>
                        <a:lnTo>
                          <a:pt x="32168" y="21446"/>
                        </a:lnTo>
                        <a:cubicBezTo>
                          <a:pt x="34900" y="21446"/>
                          <a:pt x="37118" y="18765"/>
                          <a:pt x="37118" y="15460"/>
                        </a:cubicBezTo>
                        <a:lnTo>
                          <a:pt x="37118" y="5983"/>
                        </a:lnTo>
                        <a:cubicBezTo>
                          <a:pt x="37118" y="2678"/>
                          <a:pt x="34900" y="0"/>
                          <a:pt x="32168" y="0"/>
                        </a:cubicBezTo>
                        <a:close/>
                      </a:path>
                    </a:pathLst>
                  </a:custGeom>
                  <a:grpFill/>
                  <a:ln w="9525" cap="flat" cmpd="sng">
                    <a:solidFill>
                      <a:srgbClr val="CFD9E0"/>
                    </a:solidFill>
                    <a:prstDash val="solid"/>
                    <a:miter lim="3647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3611" name="Google Shape;3611;p56"/>
                <p:cNvGrpSpPr/>
                <p:nvPr/>
              </p:nvGrpSpPr>
              <p:grpSpPr>
                <a:xfrm>
                  <a:off x="724986" y="3830189"/>
                  <a:ext cx="189533" cy="25626"/>
                  <a:chOff x="724986" y="3830189"/>
                  <a:chExt cx="189533" cy="25626"/>
                </a:xfrm>
                <a:grpFill/>
              </p:grpSpPr>
              <p:sp>
                <p:nvSpPr>
                  <p:cNvPr id="3612" name="Google Shape;3612;p56"/>
                  <p:cNvSpPr/>
                  <p:nvPr/>
                </p:nvSpPr>
                <p:spPr>
                  <a:xfrm>
                    <a:off x="724986" y="3830189"/>
                    <a:ext cx="26646" cy="256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60" h="5350" extrusionOk="0">
                        <a:moveTo>
                          <a:pt x="2674" y="1"/>
                        </a:moveTo>
                        <a:cubicBezTo>
                          <a:pt x="1197" y="1"/>
                          <a:pt x="0" y="1197"/>
                          <a:pt x="0" y="2675"/>
                        </a:cubicBezTo>
                        <a:cubicBezTo>
                          <a:pt x="0" y="3758"/>
                          <a:pt x="653" y="4732"/>
                          <a:pt x="1653" y="5144"/>
                        </a:cubicBezTo>
                        <a:cubicBezTo>
                          <a:pt x="1984" y="5282"/>
                          <a:pt x="2331" y="5349"/>
                          <a:pt x="2676" y="5349"/>
                        </a:cubicBezTo>
                        <a:cubicBezTo>
                          <a:pt x="3371" y="5349"/>
                          <a:pt x="4055" y="5077"/>
                          <a:pt x="4567" y="4564"/>
                        </a:cubicBezTo>
                        <a:cubicBezTo>
                          <a:pt x="5330" y="3802"/>
                          <a:pt x="5559" y="2649"/>
                          <a:pt x="5147" y="1650"/>
                        </a:cubicBezTo>
                        <a:cubicBezTo>
                          <a:pt x="4731" y="650"/>
                          <a:pt x="3757" y="1"/>
                          <a:pt x="2674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3613" name="Google Shape;3613;p56"/>
                  <p:cNvSpPr/>
                  <p:nvPr/>
                </p:nvSpPr>
                <p:spPr>
                  <a:xfrm>
                    <a:off x="746695" y="3842838"/>
                    <a:ext cx="167824" cy="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018" h="1" fill="none" extrusionOk="0">
                        <a:moveTo>
                          <a:pt x="35017" y="1"/>
                        </a:moveTo>
                        <a:lnTo>
                          <a:pt x="1" y="1"/>
                        </a:lnTo>
                      </a:path>
                    </a:pathLst>
                  </a:custGeom>
                  <a:grpFill/>
                  <a:ln w="9525" cap="rnd" cmpd="sng">
                    <a:solidFill>
                      <a:srgbClr val="CFD9E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</p:grpSp>
      <p:grpSp>
        <p:nvGrpSpPr>
          <p:cNvPr id="3614" name="Google Shape;3614;p56"/>
          <p:cNvGrpSpPr/>
          <p:nvPr/>
        </p:nvGrpSpPr>
        <p:grpSpPr>
          <a:xfrm>
            <a:off x="2274649" y="2691183"/>
            <a:ext cx="918171" cy="859065"/>
            <a:chOff x="2253298" y="2428317"/>
            <a:chExt cx="948701" cy="935378"/>
          </a:xfrm>
          <a:solidFill>
            <a:srgbClr val="12716B"/>
          </a:solidFill>
        </p:grpSpPr>
        <p:sp>
          <p:nvSpPr>
            <p:cNvPr id="3615" name="Google Shape;3615;p56"/>
            <p:cNvSpPr/>
            <p:nvPr/>
          </p:nvSpPr>
          <p:spPr>
            <a:xfrm>
              <a:off x="2418065" y="2799334"/>
              <a:ext cx="619167" cy="193359"/>
            </a:xfrm>
            <a:custGeom>
              <a:avLst/>
              <a:gdLst/>
              <a:ahLst/>
              <a:cxnLst/>
              <a:rect l="l" t="t" r="r" b="b"/>
              <a:pathLst>
                <a:path w="116549" h="36397" extrusionOk="0">
                  <a:moveTo>
                    <a:pt x="18199" y="1"/>
                  </a:moveTo>
                  <a:cubicBezTo>
                    <a:pt x="8148" y="1"/>
                    <a:pt x="1" y="8148"/>
                    <a:pt x="1" y="18198"/>
                  </a:cubicBezTo>
                  <a:cubicBezTo>
                    <a:pt x="1" y="28249"/>
                    <a:pt x="8148" y="36396"/>
                    <a:pt x="18199" y="36396"/>
                  </a:cubicBezTo>
                  <a:lnTo>
                    <a:pt x="98350" y="36396"/>
                  </a:lnTo>
                  <a:cubicBezTo>
                    <a:pt x="108401" y="36396"/>
                    <a:pt x="116548" y="28249"/>
                    <a:pt x="116548" y="18198"/>
                  </a:cubicBezTo>
                  <a:cubicBezTo>
                    <a:pt x="116548" y="8148"/>
                    <a:pt x="108401" y="1"/>
                    <a:pt x="983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56"/>
            <p:cNvSpPr/>
            <p:nvPr/>
          </p:nvSpPr>
          <p:spPr>
            <a:xfrm>
              <a:off x="2373234" y="2761962"/>
              <a:ext cx="248482" cy="268106"/>
            </a:xfrm>
            <a:custGeom>
              <a:avLst/>
              <a:gdLst/>
              <a:ahLst/>
              <a:cxnLst/>
              <a:rect l="l" t="t" r="r" b="b"/>
              <a:pathLst>
                <a:path w="46773" h="50467" extrusionOk="0">
                  <a:moveTo>
                    <a:pt x="25232" y="1"/>
                  </a:moveTo>
                  <a:cubicBezTo>
                    <a:pt x="11319" y="1"/>
                    <a:pt x="0" y="11322"/>
                    <a:pt x="0" y="25233"/>
                  </a:cubicBezTo>
                  <a:cubicBezTo>
                    <a:pt x="0" y="39146"/>
                    <a:pt x="11319" y="50466"/>
                    <a:pt x="25232" y="50466"/>
                  </a:cubicBezTo>
                  <a:lnTo>
                    <a:pt x="46773" y="50466"/>
                  </a:lnTo>
                  <a:lnTo>
                    <a:pt x="46773" y="49007"/>
                  </a:lnTo>
                  <a:lnTo>
                    <a:pt x="25232" y="49007"/>
                  </a:lnTo>
                  <a:cubicBezTo>
                    <a:pt x="12124" y="49007"/>
                    <a:pt x="1456" y="38344"/>
                    <a:pt x="1456" y="25233"/>
                  </a:cubicBezTo>
                  <a:cubicBezTo>
                    <a:pt x="1456" y="12123"/>
                    <a:pt x="12124" y="1457"/>
                    <a:pt x="25232" y="1457"/>
                  </a:cubicBezTo>
                  <a:lnTo>
                    <a:pt x="46773" y="1457"/>
                  </a:lnTo>
                  <a:lnTo>
                    <a:pt x="46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56"/>
            <p:cNvSpPr/>
            <p:nvPr/>
          </p:nvSpPr>
          <p:spPr>
            <a:xfrm>
              <a:off x="2726356" y="3024889"/>
              <a:ext cx="2582" cy="99328"/>
            </a:xfrm>
            <a:custGeom>
              <a:avLst/>
              <a:gdLst/>
              <a:ahLst/>
              <a:cxnLst/>
              <a:rect l="l" t="t" r="r" b="b"/>
              <a:pathLst>
                <a:path w="486" h="18697" extrusionOk="0">
                  <a:moveTo>
                    <a:pt x="243" y="1"/>
                  </a:moveTo>
                  <a:cubicBezTo>
                    <a:pt x="108" y="1"/>
                    <a:pt x="1" y="109"/>
                    <a:pt x="1" y="243"/>
                  </a:cubicBezTo>
                  <a:lnTo>
                    <a:pt x="1" y="18455"/>
                  </a:lnTo>
                  <a:cubicBezTo>
                    <a:pt x="1" y="18588"/>
                    <a:pt x="108" y="18697"/>
                    <a:pt x="243" y="18697"/>
                  </a:cubicBezTo>
                  <a:cubicBezTo>
                    <a:pt x="377" y="18697"/>
                    <a:pt x="485" y="18588"/>
                    <a:pt x="485" y="18455"/>
                  </a:cubicBezTo>
                  <a:lnTo>
                    <a:pt x="485" y="243"/>
                  </a:lnTo>
                  <a:cubicBezTo>
                    <a:pt x="485" y="109"/>
                    <a:pt x="377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56"/>
            <p:cNvSpPr/>
            <p:nvPr/>
          </p:nvSpPr>
          <p:spPr>
            <a:xfrm>
              <a:off x="2785174" y="3024884"/>
              <a:ext cx="287220" cy="99333"/>
            </a:xfrm>
            <a:custGeom>
              <a:avLst/>
              <a:gdLst/>
              <a:ahLst/>
              <a:cxnLst/>
              <a:rect l="l" t="t" r="r" b="b"/>
              <a:pathLst>
                <a:path w="54065" h="18698" extrusionOk="0">
                  <a:moveTo>
                    <a:pt x="242" y="0"/>
                  </a:moveTo>
                  <a:cubicBezTo>
                    <a:pt x="109" y="0"/>
                    <a:pt x="0" y="109"/>
                    <a:pt x="0" y="242"/>
                  </a:cubicBezTo>
                  <a:lnTo>
                    <a:pt x="0" y="5286"/>
                  </a:lnTo>
                  <a:cubicBezTo>
                    <a:pt x="0" y="8843"/>
                    <a:pt x="2895" y="11736"/>
                    <a:pt x="6451" y="11736"/>
                  </a:cubicBezTo>
                  <a:lnTo>
                    <a:pt x="46862" y="11736"/>
                  </a:lnTo>
                  <a:cubicBezTo>
                    <a:pt x="50567" y="11736"/>
                    <a:pt x="53580" y="14751"/>
                    <a:pt x="53580" y="18456"/>
                  </a:cubicBezTo>
                  <a:cubicBezTo>
                    <a:pt x="53580" y="18589"/>
                    <a:pt x="53689" y="18698"/>
                    <a:pt x="53822" y="18698"/>
                  </a:cubicBezTo>
                  <a:cubicBezTo>
                    <a:pt x="53957" y="18698"/>
                    <a:pt x="54064" y="18589"/>
                    <a:pt x="54063" y="18456"/>
                  </a:cubicBezTo>
                  <a:cubicBezTo>
                    <a:pt x="54063" y="14484"/>
                    <a:pt x="50831" y="11250"/>
                    <a:pt x="46858" y="11250"/>
                  </a:cubicBezTo>
                  <a:lnTo>
                    <a:pt x="6449" y="11250"/>
                  </a:lnTo>
                  <a:cubicBezTo>
                    <a:pt x="3160" y="11250"/>
                    <a:pt x="484" y="8576"/>
                    <a:pt x="484" y="5286"/>
                  </a:cubicBezTo>
                  <a:lnTo>
                    <a:pt x="484" y="242"/>
                  </a:lnTo>
                  <a:cubicBezTo>
                    <a:pt x="484" y="109"/>
                    <a:pt x="376" y="0"/>
                    <a:pt x="2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56"/>
            <p:cNvSpPr/>
            <p:nvPr/>
          </p:nvSpPr>
          <p:spPr>
            <a:xfrm>
              <a:off x="2382903" y="3024884"/>
              <a:ext cx="287215" cy="99333"/>
            </a:xfrm>
            <a:custGeom>
              <a:avLst/>
              <a:gdLst/>
              <a:ahLst/>
              <a:cxnLst/>
              <a:rect l="l" t="t" r="r" b="b"/>
              <a:pathLst>
                <a:path w="54064" h="18698" extrusionOk="0">
                  <a:moveTo>
                    <a:pt x="53821" y="0"/>
                  </a:moveTo>
                  <a:cubicBezTo>
                    <a:pt x="53686" y="0"/>
                    <a:pt x="53579" y="109"/>
                    <a:pt x="53579" y="242"/>
                  </a:cubicBezTo>
                  <a:lnTo>
                    <a:pt x="53579" y="5286"/>
                  </a:lnTo>
                  <a:cubicBezTo>
                    <a:pt x="53579" y="8576"/>
                    <a:pt x="50903" y="11250"/>
                    <a:pt x="47614" y="11250"/>
                  </a:cubicBezTo>
                  <a:lnTo>
                    <a:pt x="7205" y="11250"/>
                  </a:lnTo>
                  <a:cubicBezTo>
                    <a:pt x="3232" y="11250"/>
                    <a:pt x="0" y="14484"/>
                    <a:pt x="0" y="18456"/>
                  </a:cubicBezTo>
                  <a:cubicBezTo>
                    <a:pt x="0" y="18589"/>
                    <a:pt x="109" y="18698"/>
                    <a:pt x="242" y="18698"/>
                  </a:cubicBezTo>
                  <a:cubicBezTo>
                    <a:pt x="376" y="18698"/>
                    <a:pt x="485" y="18589"/>
                    <a:pt x="485" y="18456"/>
                  </a:cubicBezTo>
                  <a:cubicBezTo>
                    <a:pt x="485" y="14751"/>
                    <a:pt x="3499" y="11736"/>
                    <a:pt x="7202" y="11736"/>
                  </a:cubicBezTo>
                  <a:lnTo>
                    <a:pt x="47612" y="11736"/>
                  </a:lnTo>
                  <a:cubicBezTo>
                    <a:pt x="51169" y="11736"/>
                    <a:pt x="54063" y="8843"/>
                    <a:pt x="54063" y="5286"/>
                  </a:cubicBezTo>
                  <a:lnTo>
                    <a:pt x="54063" y="242"/>
                  </a:lnTo>
                  <a:cubicBezTo>
                    <a:pt x="54063" y="109"/>
                    <a:pt x="53955" y="0"/>
                    <a:pt x="53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56"/>
            <p:cNvSpPr/>
            <p:nvPr/>
          </p:nvSpPr>
          <p:spPr>
            <a:xfrm>
              <a:off x="2596756" y="3151259"/>
              <a:ext cx="261784" cy="212436"/>
            </a:xfrm>
            <a:custGeom>
              <a:avLst/>
              <a:gdLst/>
              <a:ahLst/>
              <a:cxnLst/>
              <a:rect l="l" t="t" r="r" b="b"/>
              <a:pathLst>
                <a:path w="49277" h="39988" extrusionOk="0">
                  <a:moveTo>
                    <a:pt x="7996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6" y="39988"/>
                  </a:cubicBezTo>
                  <a:lnTo>
                    <a:pt x="41280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79"/>
                    <a:pt x="45697" y="0"/>
                    <a:pt x="412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56"/>
            <p:cNvSpPr/>
            <p:nvPr/>
          </p:nvSpPr>
          <p:spPr>
            <a:xfrm>
              <a:off x="2940204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5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5" y="39988"/>
                  </a:cubicBezTo>
                  <a:lnTo>
                    <a:pt x="41282" y="39988"/>
                  </a:lnTo>
                  <a:cubicBezTo>
                    <a:pt x="45698" y="39988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79"/>
                    <a:pt x="45698" y="0"/>
                    <a:pt x="4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56"/>
            <p:cNvSpPr/>
            <p:nvPr/>
          </p:nvSpPr>
          <p:spPr>
            <a:xfrm>
              <a:off x="2253298" y="3151259"/>
              <a:ext cx="261795" cy="212436"/>
            </a:xfrm>
            <a:custGeom>
              <a:avLst/>
              <a:gdLst/>
              <a:ahLst/>
              <a:cxnLst/>
              <a:rect l="l" t="t" r="r" b="b"/>
              <a:pathLst>
                <a:path w="49279" h="39988" extrusionOk="0">
                  <a:moveTo>
                    <a:pt x="7997" y="0"/>
                  </a:moveTo>
                  <a:cubicBezTo>
                    <a:pt x="3580" y="0"/>
                    <a:pt x="0" y="3579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8"/>
                    <a:pt x="7997" y="39988"/>
                  </a:cubicBezTo>
                  <a:lnTo>
                    <a:pt x="41282" y="39988"/>
                  </a:lnTo>
                  <a:cubicBezTo>
                    <a:pt x="45697" y="39988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79"/>
                    <a:pt x="45697" y="0"/>
                    <a:pt x="412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56"/>
            <p:cNvSpPr/>
            <p:nvPr/>
          </p:nvSpPr>
          <p:spPr>
            <a:xfrm>
              <a:off x="2718685" y="3113966"/>
              <a:ext cx="17919" cy="17924"/>
            </a:xfrm>
            <a:custGeom>
              <a:avLst/>
              <a:gdLst/>
              <a:ahLst/>
              <a:cxnLst/>
              <a:rect l="l" t="t" r="r" b="b"/>
              <a:pathLst>
                <a:path w="3373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9"/>
                    <a:pt x="3372" y="1687"/>
                  </a:cubicBezTo>
                  <a:cubicBezTo>
                    <a:pt x="3372" y="755"/>
                    <a:pt x="2618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56"/>
            <p:cNvSpPr/>
            <p:nvPr/>
          </p:nvSpPr>
          <p:spPr>
            <a:xfrm>
              <a:off x="3062128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0" y="755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3"/>
                    <a:pt x="3373" y="2619"/>
                    <a:pt x="3373" y="1687"/>
                  </a:cubicBezTo>
                  <a:cubicBezTo>
                    <a:pt x="3373" y="755"/>
                    <a:pt x="2619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56"/>
            <p:cNvSpPr/>
            <p:nvPr/>
          </p:nvSpPr>
          <p:spPr>
            <a:xfrm>
              <a:off x="2375226" y="3113966"/>
              <a:ext cx="17924" cy="17924"/>
            </a:xfrm>
            <a:custGeom>
              <a:avLst/>
              <a:gdLst/>
              <a:ahLst/>
              <a:cxnLst/>
              <a:rect l="l" t="t" r="r" b="b"/>
              <a:pathLst>
                <a:path w="3374" h="3374" extrusionOk="0">
                  <a:moveTo>
                    <a:pt x="1687" y="0"/>
                  </a:moveTo>
                  <a:cubicBezTo>
                    <a:pt x="755" y="0"/>
                    <a:pt x="1" y="755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3"/>
                    <a:pt x="3374" y="2619"/>
                    <a:pt x="3374" y="1687"/>
                  </a:cubicBezTo>
                  <a:cubicBezTo>
                    <a:pt x="3374" y="755"/>
                    <a:pt x="2619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56"/>
            <p:cNvSpPr/>
            <p:nvPr/>
          </p:nvSpPr>
          <p:spPr>
            <a:xfrm>
              <a:off x="2718685" y="3017224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8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56"/>
            <p:cNvSpPr/>
            <p:nvPr/>
          </p:nvSpPr>
          <p:spPr>
            <a:xfrm>
              <a:off x="2777509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8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56"/>
            <p:cNvSpPr/>
            <p:nvPr/>
          </p:nvSpPr>
          <p:spPr>
            <a:xfrm>
              <a:off x="2659856" y="3017224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8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56"/>
            <p:cNvSpPr/>
            <p:nvPr/>
          </p:nvSpPr>
          <p:spPr>
            <a:xfrm>
              <a:off x="2726356" y="2667807"/>
              <a:ext cx="2582" cy="99322"/>
            </a:xfrm>
            <a:custGeom>
              <a:avLst/>
              <a:gdLst/>
              <a:ahLst/>
              <a:cxnLst/>
              <a:rect l="l" t="t" r="r" b="b"/>
              <a:pathLst>
                <a:path w="486" h="18696" extrusionOk="0">
                  <a:moveTo>
                    <a:pt x="243" y="0"/>
                  </a:moveTo>
                  <a:cubicBezTo>
                    <a:pt x="108" y="0"/>
                    <a:pt x="1" y="109"/>
                    <a:pt x="1" y="243"/>
                  </a:cubicBezTo>
                  <a:lnTo>
                    <a:pt x="1" y="18453"/>
                  </a:lnTo>
                  <a:cubicBezTo>
                    <a:pt x="1" y="18588"/>
                    <a:pt x="108" y="18695"/>
                    <a:pt x="243" y="18695"/>
                  </a:cubicBezTo>
                  <a:cubicBezTo>
                    <a:pt x="377" y="18695"/>
                    <a:pt x="485" y="18588"/>
                    <a:pt x="485" y="18453"/>
                  </a:cubicBezTo>
                  <a:lnTo>
                    <a:pt x="485" y="243"/>
                  </a:lnTo>
                  <a:cubicBezTo>
                    <a:pt x="485" y="109"/>
                    <a:pt x="377" y="0"/>
                    <a:pt x="2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56"/>
            <p:cNvSpPr/>
            <p:nvPr/>
          </p:nvSpPr>
          <p:spPr>
            <a:xfrm>
              <a:off x="2785174" y="2667796"/>
              <a:ext cx="287210" cy="99333"/>
            </a:xfrm>
            <a:custGeom>
              <a:avLst/>
              <a:gdLst/>
              <a:ahLst/>
              <a:cxnLst/>
              <a:rect l="l" t="t" r="r" b="b"/>
              <a:pathLst>
                <a:path w="54063" h="18698" extrusionOk="0">
                  <a:moveTo>
                    <a:pt x="53821" y="1"/>
                  </a:moveTo>
                  <a:cubicBezTo>
                    <a:pt x="53687" y="1"/>
                    <a:pt x="53579" y="108"/>
                    <a:pt x="53579" y="243"/>
                  </a:cubicBezTo>
                  <a:cubicBezTo>
                    <a:pt x="53579" y="3946"/>
                    <a:pt x="50564" y="6961"/>
                    <a:pt x="46861" y="6961"/>
                  </a:cubicBezTo>
                  <a:lnTo>
                    <a:pt x="6451" y="6961"/>
                  </a:lnTo>
                  <a:cubicBezTo>
                    <a:pt x="2895" y="6961"/>
                    <a:pt x="0" y="9857"/>
                    <a:pt x="0" y="13412"/>
                  </a:cubicBezTo>
                  <a:lnTo>
                    <a:pt x="0" y="18455"/>
                  </a:lnTo>
                  <a:cubicBezTo>
                    <a:pt x="0" y="18590"/>
                    <a:pt x="109" y="18697"/>
                    <a:pt x="242" y="18697"/>
                  </a:cubicBezTo>
                  <a:cubicBezTo>
                    <a:pt x="379" y="18697"/>
                    <a:pt x="487" y="18590"/>
                    <a:pt x="486" y="18455"/>
                  </a:cubicBezTo>
                  <a:lnTo>
                    <a:pt x="486" y="13412"/>
                  </a:lnTo>
                  <a:cubicBezTo>
                    <a:pt x="486" y="10122"/>
                    <a:pt x="3162" y="7447"/>
                    <a:pt x="6451" y="7447"/>
                  </a:cubicBezTo>
                  <a:lnTo>
                    <a:pt x="46858" y="7447"/>
                  </a:lnTo>
                  <a:cubicBezTo>
                    <a:pt x="50831" y="7447"/>
                    <a:pt x="54063" y="4215"/>
                    <a:pt x="54063" y="243"/>
                  </a:cubicBezTo>
                  <a:cubicBezTo>
                    <a:pt x="54063" y="108"/>
                    <a:pt x="53954" y="1"/>
                    <a:pt x="53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56"/>
            <p:cNvSpPr/>
            <p:nvPr/>
          </p:nvSpPr>
          <p:spPr>
            <a:xfrm>
              <a:off x="2382892" y="2667796"/>
              <a:ext cx="287226" cy="99333"/>
            </a:xfrm>
            <a:custGeom>
              <a:avLst/>
              <a:gdLst/>
              <a:ahLst/>
              <a:cxnLst/>
              <a:rect l="l" t="t" r="r" b="b"/>
              <a:pathLst>
                <a:path w="54066" h="18698" extrusionOk="0">
                  <a:moveTo>
                    <a:pt x="243" y="1"/>
                  </a:moveTo>
                  <a:cubicBezTo>
                    <a:pt x="108" y="1"/>
                    <a:pt x="1" y="108"/>
                    <a:pt x="1" y="243"/>
                  </a:cubicBezTo>
                  <a:cubicBezTo>
                    <a:pt x="1" y="4216"/>
                    <a:pt x="3233" y="7447"/>
                    <a:pt x="7204" y="7447"/>
                  </a:cubicBezTo>
                  <a:lnTo>
                    <a:pt x="47616" y="7447"/>
                  </a:lnTo>
                  <a:cubicBezTo>
                    <a:pt x="50905" y="7447"/>
                    <a:pt x="53581" y="10122"/>
                    <a:pt x="53581" y="13412"/>
                  </a:cubicBezTo>
                  <a:lnTo>
                    <a:pt x="53581" y="18455"/>
                  </a:lnTo>
                  <a:cubicBezTo>
                    <a:pt x="53581" y="18590"/>
                    <a:pt x="53688" y="18697"/>
                    <a:pt x="53823" y="18697"/>
                  </a:cubicBezTo>
                  <a:cubicBezTo>
                    <a:pt x="53957" y="18697"/>
                    <a:pt x="54065" y="18590"/>
                    <a:pt x="54062" y="18455"/>
                  </a:cubicBezTo>
                  <a:lnTo>
                    <a:pt x="54062" y="13412"/>
                  </a:lnTo>
                  <a:cubicBezTo>
                    <a:pt x="54062" y="9854"/>
                    <a:pt x="51169" y="6961"/>
                    <a:pt x="47611" y="6961"/>
                  </a:cubicBezTo>
                  <a:lnTo>
                    <a:pt x="7203" y="6961"/>
                  </a:lnTo>
                  <a:cubicBezTo>
                    <a:pt x="3498" y="6961"/>
                    <a:pt x="485" y="3946"/>
                    <a:pt x="485" y="243"/>
                  </a:cubicBezTo>
                  <a:cubicBezTo>
                    <a:pt x="485" y="108"/>
                    <a:pt x="377" y="1"/>
                    <a:pt x="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56"/>
            <p:cNvSpPr/>
            <p:nvPr/>
          </p:nvSpPr>
          <p:spPr>
            <a:xfrm>
              <a:off x="2596756" y="2428317"/>
              <a:ext cx="261784" cy="212447"/>
            </a:xfrm>
            <a:custGeom>
              <a:avLst/>
              <a:gdLst/>
              <a:ahLst/>
              <a:cxnLst/>
              <a:rect l="l" t="t" r="r" b="b"/>
              <a:pathLst>
                <a:path w="49277" h="39990" extrusionOk="0">
                  <a:moveTo>
                    <a:pt x="7996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6" y="39989"/>
                  </a:cubicBezTo>
                  <a:lnTo>
                    <a:pt x="41280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7" y="3580"/>
                    <a:pt x="45697" y="1"/>
                    <a:pt x="412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56"/>
            <p:cNvSpPr/>
            <p:nvPr/>
          </p:nvSpPr>
          <p:spPr>
            <a:xfrm>
              <a:off x="2940204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5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5" y="39989"/>
                  </a:cubicBezTo>
                  <a:lnTo>
                    <a:pt x="41282" y="39989"/>
                  </a:lnTo>
                  <a:cubicBezTo>
                    <a:pt x="45698" y="39989"/>
                    <a:pt x="49278" y="36409"/>
                    <a:pt x="49278" y="31993"/>
                  </a:cubicBezTo>
                  <a:lnTo>
                    <a:pt x="49278" y="7995"/>
                  </a:lnTo>
                  <a:cubicBezTo>
                    <a:pt x="49278" y="3580"/>
                    <a:pt x="45698" y="1"/>
                    <a:pt x="41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56"/>
            <p:cNvSpPr/>
            <p:nvPr/>
          </p:nvSpPr>
          <p:spPr>
            <a:xfrm>
              <a:off x="2253298" y="2428317"/>
              <a:ext cx="261795" cy="212447"/>
            </a:xfrm>
            <a:custGeom>
              <a:avLst/>
              <a:gdLst/>
              <a:ahLst/>
              <a:cxnLst/>
              <a:rect l="l" t="t" r="r" b="b"/>
              <a:pathLst>
                <a:path w="49279" h="39990" extrusionOk="0">
                  <a:moveTo>
                    <a:pt x="7997" y="1"/>
                  </a:moveTo>
                  <a:cubicBezTo>
                    <a:pt x="3580" y="1"/>
                    <a:pt x="0" y="3580"/>
                    <a:pt x="0" y="7995"/>
                  </a:cubicBezTo>
                  <a:lnTo>
                    <a:pt x="0" y="31993"/>
                  </a:lnTo>
                  <a:cubicBezTo>
                    <a:pt x="0" y="36409"/>
                    <a:pt x="3580" y="39989"/>
                    <a:pt x="7997" y="39989"/>
                  </a:cubicBezTo>
                  <a:lnTo>
                    <a:pt x="41282" y="39989"/>
                  </a:lnTo>
                  <a:cubicBezTo>
                    <a:pt x="45697" y="39989"/>
                    <a:pt x="49277" y="36409"/>
                    <a:pt x="49277" y="31993"/>
                  </a:cubicBezTo>
                  <a:lnTo>
                    <a:pt x="49277" y="7995"/>
                  </a:lnTo>
                  <a:cubicBezTo>
                    <a:pt x="49278" y="3580"/>
                    <a:pt x="45697" y="1"/>
                    <a:pt x="412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56"/>
            <p:cNvSpPr/>
            <p:nvPr/>
          </p:nvSpPr>
          <p:spPr>
            <a:xfrm>
              <a:off x="2718685" y="2660136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8" y="3373"/>
                    <a:pt x="3372" y="2617"/>
                    <a:pt x="3372" y="1687"/>
                  </a:cubicBezTo>
                  <a:cubicBezTo>
                    <a:pt x="3372" y="754"/>
                    <a:pt x="2618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56"/>
            <p:cNvSpPr/>
            <p:nvPr/>
          </p:nvSpPr>
          <p:spPr>
            <a:xfrm>
              <a:off x="3062128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0" y="754"/>
                    <a:pt x="0" y="1687"/>
                  </a:cubicBezTo>
                  <a:cubicBezTo>
                    <a:pt x="0" y="2619"/>
                    <a:pt x="755" y="3373"/>
                    <a:pt x="1687" y="3373"/>
                  </a:cubicBezTo>
                  <a:cubicBezTo>
                    <a:pt x="2619" y="3370"/>
                    <a:pt x="3373" y="2617"/>
                    <a:pt x="3373" y="1687"/>
                  </a:cubicBezTo>
                  <a:cubicBezTo>
                    <a:pt x="3373" y="754"/>
                    <a:pt x="2619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56"/>
            <p:cNvSpPr/>
            <p:nvPr/>
          </p:nvSpPr>
          <p:spPr>
            <a:xfrm>
              <a:off x="2375226" y="2660136"/>
              <a:ext cx="17924" cy="17919"/>
            </a:xfrm>
            <a:custGeom>
              <a:avLst/>
              <a:gdLst/>
              <a:ahLst/>
              <a:cxnLst/>
              <a:rect l="l" t="t" r="r" b="b"/>
              <a:pathLst>
                <a:path w="3374" h="3373" extrusionOk="0">
                  <a:moveTo>
                    <a:pt x="1687" y="0"/>
                  </a:moveTo>
                  <a:cubicBezTo>
                    <a:pt x="755" y="0"/>
                    <a:pt x="1" y="754"/>
                    <a:pt x="1" y="1687"/>
                  </a:cubicBezTo>
                  <a:cubicBezTo>
                    <a:pt x="1" y="2619"/>
                    <a:pt x="755" y="3373"/>
                    <a:pt x="1687" y="3373"/>
                  </a:cubicBezTo>
                  <a:cubicBezTo>
                    <a:pt x="2619" y="3370"/>
                    <a:pt x="3374" y="2617"/>
                    <a:pt x="3374" y="1687"/>
                  </a:cubicBezTo>
                  <a:cubicBezTo>
                    <a:pt x="3374" y="754"/>
                    <a:pt x="2619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6"/>
            <p:cNvSpPr/>
            <p:nvPr/>
          </p:nvSpPr>
          <p:spPr>
            <a:xfrm>
              <a:off x="2718685" y="2756878"/>
              <a:ext cx="17919" cy="17919"/>
            </a:xfrm>
            <a:custGeom>
              <a:avLst/>
              <a:gdLst/>
              <a:ahLst/>
              <a:cxnLst/>
              <a:rect l="l" t="t" r="r" b="b"/>
              <a:pathLst>
                <a:path w="3373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8" y="3372"/>
                    <a:pt x="3372" y="2616"/>
                    <a:pt x="3372" y="1686"/>
                  </a:cubicBezTo>
                  <a:cubicBezTo>
                    <a:pt x="3372" y="754"/>
                    <a:pt x="2618" y="1"/>
                    <a:pt x="1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6"/>
            <p:cNvSpPr/>
            <p:nvPr/>
          </p:nvSpPr>
          <p:spPr>
            <a:xfrm>
              <a:off x="2777509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5" y="1"/>
                  </a:moveTo>
                  <a:cubicBezTo>
                    <a:pt x="753" y="1"/>
                    <a:pt x="0" y="754"/>
                    <a:pt x="0" y="1686"/>
                  </a:cubicBezTo>
                  <a:cubicBezTo>
                    <a:pt x="0" y="2618"/>
                    <a:pt x="753" y="3372"/>
                    <a:pt x="1685" y="3372"/>
                  </a:cubicBezTo>
                  <a:cubicBezTo>
                    <a:pt x="2617" y="3372"/>
                    <a:pt x="3372" y="2616"/>
                    <a:pt x="3372" y="1686"/>
                  </a:cubicBezTo>
                  <a:cubicBezTo>
                    <a:pt x="3372" y="754"/>
                    <a:pt x="2617" y="1"/>
                    <a:pt x="16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6"/>
            <p:cNvSpPr/>
            <p:nvPr/>
          </p:nvSpPr>
          <p:spPr>
            <a:xfrm>
              <a:off x="2659856" y="2756878"/>
              <a:ext cx="17914" cy="17919"/>
            </a:xfrm>
            <a:custGeom>
              <a:avLst/>
              <a:gdLst/>
              <a:ahLst/>
              <a:cxnLst/>
              <a:rect l="l" t="t" r="r" b="b"/>
              <a:pathLst>
                <a:path w="3372" h="3373" extrusionOk="0">
                  <a:moveTo>
                    <a:pt x="1687" y="1"/>
                  </a:moveTo>
                  <a:cubicBezTo>
                    <a:pt x="755" y="1"/>
                    <a:pt x="1" y="754"/>
                    <a:pt x="1" y="1686"/>
                  </a:cubicBezTo>
                  <a:cubicBezTo>
                    <a:pt x="1" y="2618"/>
                    <a:pt x="755" y="3372"/>
                    <a:pt x="1687" y="3372"/>
                  </a:cubicBezTo>
                  <a:cubicBezTo>
                    <a:pt x="2619" y="3372"/>
                    <a:pt x="3372" y="2616"/>
                    <a:pt x="3372" y="1686"/>
                  </a:cubicBezTo>
                  <a:cubicBezTo>
                    <a:pt x="3372" y="754"/>
                    <a:pt x="2619" y="1"/>
                    <a:pt x="16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6"/>
            <p:cNvSpPr/>
            <p:nvPr/>
          </p:nvSpPr>
          <p:spPr>
            <a:xfrm>
              <a:off x="2301024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3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56"/>
            <p:cNvSpPr/>
            <p:nvPr/>
          </p:nvSpPr>
          <p:spPr>
            <a:xfrm>
              <a:off x="2644918" y="2533889"/>
              <a:ext cx="163747" cy="1291"/>
            </a:xfrm>
            <a:custGeom>
              <a:avLst/>
              <a:gdLst/>
              <a:ahLst/>
              <a:cxnLst/>
              <a:rect l="l" t="t" r="r" b="b"/>
              <a:pathLst>
                <a:path w="30823" h="243" extrusionOk="0">
                  <a:moveTo>
                    <a:pt x="121" y="1"/>
                  </a:moveTo>
                  <a:cubicBezTo>
                    <a:pt x="55" y="1"/>
                    <a:pt x="0" y="55"/>
                    <a:pt x="0" y="121"/>
                  </a:cubicBezTo>
                  <a:cubicBezTo>
                    <a:pt x="0" y="187"/>
                    <a:pt x="55" y="243"/>
                    <a:pt x="121" y="243"/>
                  </a:cubicBezTo>
                  <a:lnTo>
                    <a:pt x="30701" y="243"/>
                  </a:lnTo>
                  <a:cubicBezTo>
                    <a:pt x="30769" y="243"/>
                    <a:pt x="30823" y="187"/>
                    <a:pt x="30823" y="121"/>
                  </a:cubicBezTo>
                  <a:cubicBezTo>
                    <a:pt x="30823" y="55"/>
                    <a:pt x="30767" y="1"/>
                    <a:pt x="307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56"/>
            <p:cNvSpPr/>
            <p:nvPr/>
          </p:nvSpPr>
          <p:spPr>
            <a:xfrm>
              <a:off x="2990071" y="2533889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6"/>
            <p:cNvSpPr/>
            <p:nvPr/>
          </p:nvSpPr>
          <p:spPr>
            <a:xfrm>
              <a:off x="2644918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1" y="0"/>
                  </a:moveTo>
                  <a:cubicBezTo>
                    <a:pt x="55" y="0"/>
                    <a:pt x="0" y="55"/>
                    <a:pt x="0" y="122"/>
                  </a:cubicBezTo>
                  <a:cubicBezTo>
                    <a:pt x="0" y="188"/>
                    <a:pt x="55" y="242"/>
                    <a:pt x="121" y="242"/>
                  </a:cubicBezTo>
                  <a:lnTo>
                    <a:pt x="30701" y="242"/>
                  </a:lnTo>
                  <a:cubicBezTo>
                    <a:pt x="30769" y="242"/>
                    <a:pt x="30824" y="190"/>
                    <a:pt x="30823" y="122"/>
                  </a:cubicBezTo>
                  <a:cubicBezTo>
                    <a:pt x="30823" y="56"/>
                    <a:pt x="30767" y="0"/>
                    <a:pt x="30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6"/>
            <p:cNvSpPr/>
            <p:nvPr/>
          </p:nvSpPr>
          <p:spPr>
            <a:xfrm>
              <a:off x="2301427" y="3256825"/>
              <a:ext cx="163758" cy="1291"/>
            </a:xfrm>
            <a:custGeom>
              <a:avLst/>
              <a:gdLst/>
              <a:ahLst/>
              <a:cxnLst/>
              <a:rect l="l" t="t" r="r" b="b"/>
              <a:pathLst>
                <a:path w="30825" h="243" extrusionOk="0">
                  <a:moveTo>
                    <a:pt x="123" y="0"/>
                  </a:moveTo>
                  <a:cubicBezTo>
                    <a:pt x="57" y="0"/>
                    <a:pt x="1" y="55"/>
                    <a:pt x="1" y="122"/>
                  </a:cubicBezTo>
                  <a:cubicBezTo>
                    <a:pt x="1" y="188"/>
                    <a:pt x="57" y="242"/>
                    <a:pt x="123" y="242"/>
                  </a:cubicBezTo>
                  <a:lnTo>
                    <a:pt x="30702" y="242"/>
                  </a:lnTo>
                  <a:cubicBezTo>
                    <a:pt x="30771" y="242"/>
                    <a:pt x="30825" y="190"/>
                    <a:pt x="30823" y="122"/>
                  </a:cubicBezTo>
                  <a:cubicBezTo>
                    <a:pt x="30823" y="56"/>
                    <a:pt x="30769" y="0"/>
                    <a:pt x="307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6"/>
            <p:cNvSpPr/>
            <p:nvPr/>
          </p:nvSpPr>
          <p:spPr>
            <a:xfrm>
              <a:off x="2990102" y="3256847"/>
              <a:ext cx="163753" cy="1291"/>
            </a:xfrm>
            <a:custGeom>
              <a:avLst/>
              <a:gdLst/>
              <a:ahLst/>
              <a:cxnLst/>
              <a:rect l="l" t="t" r="r" b="b"/>
              <a:pathLst>
                <a:path w="30824" h="243" extrusionOk="0">
                  <a:moveTo>
                    <a:pt x="123" y="1"/>
                  </a:moveTo>
                  <a:cubicBezTo>
                    <a:pt x="57" y="1"/>
                    <a:pt x="1" y="55"/>
                    <a:pt x="1" y="121"/>
                  </a:cubicBezTo>
                  <a:cubicBezTo>
                    <a:pt x="1" y="187"/>
                    <a:pt x="57" y="243"/>
                    <a:pt x="123" y="243"/>
                  </a:cubicBezTo>
                  <a:lnTo>
                    <a:pt x="30703" y="243"/>
                  </a:lnTo>
                  <a:cubicBezTo>
                    <a:pt x="30769" y="243"/>
                    <a:pt x="30824" y="187"/>
                    <a:pt x="30824" y="121"/>
                  </a:cubicBezTo>
                  <a:cubicBezTo>
                    <a:pt x="30824" y="55"/>
                    <a:pt x="30769" y="1"/>
                    <a:pt x="30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6"/>
            <p:cNvSpPr/>
            <p:nvPr/>
          </p:nvSpPr>
          <p:spPr>
            <a:xfrm>
              <a:off x="2833559" y="2761962"/>
              <a:ext cx="248503" cy="268106"/>
            </a:xfrm>
            <a:custGeom>
              <a:avLst/>
              <a:gdLst/>
              <a:ahLst/>
              <a:cxnLst/>
              <a:rect l="l" t="t" r="r" b="b"/>
              <a:pathLst>
                <a:path w="46777" h="50467" extrusionOk="0">
                  <a:moveTo>
                    <a:pt x="1" y="1"/>
                  </a:moveTo>
                  <a:lnTo>
                    <a:pt x="1" y="1458"/>
                  </a:lnTo>
                  <a:lnTo>
                    <a:pt x="21544" y="1458"/>
                  </a:lnTo>
                  <a:cubicBezTo>
                    <a:pt x="34653" y="1458"/>
                    <a:pt x="45320" y="12123"/>
                    <a:pt x="45320" y="25233"/>
                  </a:cubicBezTo>
                  <a:cubicBezTo>
                    <a:pt x="45320" y="38344"/>
                    <a:pt x="34653" y="49009"/>
                    <a:pt x="21544" y="49009"/>
                  </a:cubicBezTo>
                  <a:lnTo>
                    <a:pt x="1" y="49009"/>
                  </a:lnTo>
                  <a:lnTo>
                    <a:pt x="1" y="50466"/>
                  </a:lnTo>
                  <a:lnTo>
                    <a:pt x="21544" y="50466"/>
                  </a:lnTo>
                  <a:cubicBezTo>
                    <a:pt x="35457" y="50466"/>
                    <a:pt x="46776" y="39146"/>
                    <a:pt x="46776" y="25233"/>
                  </a:cubicBezTo>
                  <a:cubicBezTo>
                    <a:pt x="46776" y="11322"/>
                    <a:pt x="35457" y="1"/>
                    <a:pt x="21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8" name="Скругленный прямоугольник 417"/>
          <p:cNvSpPr/>
          <p:nvPr/>
        </p:nvSpPr>
        <p:spPr>
          <a:xfrm>
            <a:off x="429209" y="1204326"/>
            <a:ext cx="8273143" cy="35356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" name="Google Shape;429;p39"/>
          <p:cNvSpPr txBox="1">
            <a:spLocks/>
          </p:cNvSpPr>
          <p:nvPr/>
        </p:nvSpPr>
        <p:spPr>
          <a:xfrm>
            <a:off x="32559" y="359358"/>
            <a:ext cx="8755453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</a:t>
            </a:r>
            <a:r>
              <a:rPr lang="ru-RU" sz="1800" dirty="0">
                <a:solidFill>
                  <a:srgbClr val="12716B"/>
                </a:solidFill>
              </a:rPr>
              <a:t> функции </a:t>
            </a:r>
            <a:r>
              <a:rPr lang="en-US" sz="3200" dirty="0">
                <a:solidFill>
                  <a:srgbClr val="12716B"/>
                </a:solidFill>
              </a:rPr>
              <a:t>SmartArt</a:t>
            </a:r>
            <a:r>
              <a:rPr lang="ru-RU" sz="3200" dirty="0">
                <a:solidFill>
                  <a:srgbClr val="12716B"/>
                </a:solidFill>
              </a:rPr>
              <a:t>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r>
              <a:rPr lang="ru-RU" sz="3200" dirty="0">
                <a:solidFill>
                  <a:srgbClr val="12716B"/>
                </a:solidFill>
              </a:rPr>
              <a:t/>
            </a:r>
            <a:br>
              <a:rPr lang="ru-RU" sz="3200" dirty="0">
                <a:solidFill>
                  <a:srgbClr val="12716B"/>
                </a:solidFill>
              </a:rPr>
            </a:br>
            <a:r>
              <a:rPr lang="ru-RU" sz="3200" dirty="0"/>
              <a:t/>
            </a:r>
            <a:br>
              <a:rPr lang="ru-RU" sz="3200" dirty="0"/>
            </a:br>
            <a:endParaRPr lang="ru-RU" sz="1800" dirty="0">
              <a:solidFill>
                <a:srgbClr val="12716B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67"/>
          <a:stretch/>
        </p:blipFill>
        <p:spPr>
          <a:xfrm>
            <a:off x="299802" y="1531746"/>
            <a:ext cx="3352800" cy="88951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0" y="118455"/>
            <a:ext cx="8669350" cy="4062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Tx/>
              <a:buFontTx/>
            </a:pPr>
            <a:r>
              <a:rPr lang="ru-RU" sz="3200" dirty="0" smtClean="0">
                <a:solidFill>
                  <a:srgbClr val="12716B"/>
                </a:solidFill>
              </a:rPr>
              <a:t>Инструкция</a:t>
            </a:r>
            <a:r>
              <a:rPr lang="ru-RU" sz="2400" dirty="0" smtClean="0">
                <a:solidFill>
                  <a:srgbClr val="12716B"/>
                </a:solidFill>
              </a:rPr>
              <a:t> </a:t>
            </a:r>
            <a:r>
              <a:rPr lang="ru-RU" sz="1800" dirty="0" smtClean="0">
                <a:solidFill>
                  <a:srgbClr val="12716B"/>
                </a:solidFill>
              </a:rPr>
              <a:t>по оформлению слайда</a:t>
            </a:r>
          </a:p>
          <a:p>
            <a:pPr algn="ctr">
              <a:buClrTx/>
              <a:buFontTx/>
            </a:pPr>
            <a:r>
              <a:rPr lang="ru-RU" sz="1800" dirty="0" smtClean="0">
                <a:solidFill>
                  <a:srgbClr val="12716B"/>
                </a:solidFill>
              </a:rPr>
              <a:t> с использованием функции </a:t>
            </a:r>
            <a:r>
              <a:rPr lang="en-US" sz="3200" dirty="0" smtClean="0">
                <a:solidFill>
                  <a:srgbClr val="12716B"/>
                </a:solidFill>
              </a:rPr>
              <a:t>SmartArt</a:t>
            </a:r>
            <a:r>
              <a:rPr lang="ru-RU" sz="2400" dirty="0" smtClean="0">
                <a:solidFill>
                  <a:srgbClr val="12716B"/>
                </a:solidFill>
              </a:rPr>
              <a:t/>
            </a:r>
            <a:br>
              <a:rPr lang="ru-RU" sz="2400" dirty="0" smtClean="0">
                <a:solidFill>
                  <a:srgbClr val="12716B"/>
                </a:solidFill>
              </a:rPr>
            </a:br>
            <a:r>
              <a:rPr lang="ru-RU" dirty="0" smtClean="0">
                <a:solidFill>
                  <a:srgbClr val="12716B"/>
                </a:solidFill>
              </a:rPr>
              <a:t/>
            </a:r>
            <a:br>
              <a:rPr lang="ru-RU" dirty="0" smtClean="0">
                <a:solidFill>
                  <a:srgbClr val="12716B"/>
                </a:solidFill>
              </a:rPr>
            </a:br>
            <a:endParaRPr lang="ru-RU" dirty="0">
              <a:solidFill>
                <a:srgbClr val="12716B"/>
              </a:solidFill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4294967295"/>
          </p:nvPr>
        </p:nvSpPr>
        <p:spPr>
          <a:xfrm>
            <a:off x="345935" y="1235321"/>
            <a:ext cx="3425825" cy="3270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 smtClean="0"/>
              <a:t>1</a:t>
            </a:r>
            <a:r>
              <a:rPr lang="ru-RU" sz="1000" dirty="0" smtClean="0"/>
              <a:t> Найдите на панели ВСТАВКА функцию </a:t>
            </a:r>
            <a:r>
              <a:rPr lang="en-US" sz="1000" dirty="0" smtClean="0"/>
              <a:t>SmartArt</a:t>
            </a:r>
            <a:endParaRPr lang="ru-RU" sz="1000" dirty="0"/>
          </a:p>
        </p:txBody>
      </p:sp>
      <p:sp>
        <p:nvSpPr>
          <p:cNvPr id="23" name="Овал 22"/>
          <p:cNvSpPr/>
          <p:nvPr/>
        </p:nvSpPr>
        <p:spPr>
          <a:xfrm>
            <a:off x="1124333" y="1640519"/>
            <a:ext cx="547396" cy="2864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2730718" y="1705917"/>
            <a:ext cx="547396" cy="715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2"/>
          <a:stretch/>
        </p:blipFill>
        <p:spPr>
          <a:xfrm>
            <a:off x="4063050" y="1758413"/>
            <a:ext cx="2225823" cy="254175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"/>
          <a:stretch/>
        </p:blipFill>
        <p:spPr>
          <a:xfrm>
            <a:off x="6606457" y="1765690"/>
            <a:ext cx="2363138" cy="2644477"/>
          </a:xfrm>
          <a:prstGeom prst="rect">
            <a:avLst/>
          </a:prstGeom>
        </p:spPr>
      </p:pic>
      <p:sp>
        <p:nvSpPr>
          <p:cNvPr id="37" name="Текст 10"/>
          <p:cNvSpPr txBox="1">
            <a:spLocks/>
          </p:cNvSpPr>
          <p:nvPr/>
        </p:nvSpPr>
        <p:spPr>
          <a:xfrm>
            <a:off x="368291" y="2686520"/>
            <a:ext cx="3425825" cy="327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/>
              <a:t>2</a:t>
            </a:r>
            <a:r>
              <a:rPr lang="ru-RU" sz="1000" dirty="0"/>
              <a:t> Выберите подходящий графический </a:t>
            </a:r>
            <a:r>
              <a:rPr lang="ru-RU" sz="1000" dirty="0" smtClean="0"/>
              <a:t>элемент, например этот</a:t>
            </a:r>
            <a:endParaRPr lang="ru-RU" sz="10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95" y="3145809"/>
            <a:ext cx="3151220" cy="1713198"/>
          </a:xfrm>
          <a:prstGeom prst="rect">
            <a:avLst/>
          </a:prstGeom>
        </p:spPr>
      </p:pic>
      <p:sp>
        <p:nvSpPr>
          <p:cNvPr id="41" name="Овал 40"/>
          <p:cNvSpPr/>
          <p:nvPr/>
        </p:nvSpPr>
        <p:spPr>
          <a:xfrm>
            <a:off x="1702723" y="3245811"/>
            <a:ext cx="547396" cy="7153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Текст 10"/>
          <p:cNvSpPr txBox="1">
            <a:spLocks/>
          </p:cNvSpPr>
          <p:nvPr/>
        </p:nvSpPr>
        <p:spPr>
          <a:xfrm>
            <a:off x="3964245" y="1306869"/>
            <a:ext cx="2558057" cy="439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/>
              <a:t>3</a:t>
            </a:r>
            <a:r>
              <a:rPr lang="ru-RU" sz="1000" dirty="0" smtClean="0"/>
              <a:t> В окне РАБОТА С РИСУНКАМИ </a:t>
            </a:r>
            <a:r>
              <a:rPr lang="en-US" sz="1000" dirty="0" smtClean="0"/>
              <a:t>SmartArt</a:t>
            </a:r>
            <a:r>
              <a:rPr lang="ru-RU" sz="1000" dirty="0" smtClean="0"/>
              <a:t> найдите изменить цвет</a:t>
            </a:r>
            <a:endParaRPr lang="ru-RU" sz="1000" dirty="0"/>
          </a:p>
          <a:p>
            <a:pPr marL="0" indent="0">
              <a:buNone/>
            </a:pP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45" name="Овал 44"/>
          <p:cNvSpPr/>
          <p:nvPr/>
        </p:nvSpPr>
        <p:spPr>
          <a:xfrm>
            <a:off x="4733280" y="1783163"/>
            <a:ext cx="389084" cy="4310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Текст 10"/>
          <p:cNvSpPr txBox="1">
            <a:spLocks/>
          </p:cNvSpPr>
          <p:nvPr/>
        </p:nvSpPr>
        <p:spPr>
          <a:xfrm>
            <a:off x="6649854" y="1237571"/>
            <a:ext cx="2319741" cy="439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b="1" dirty="0" smtClean="0"/>
              <a:t>4</a:t>
            </a:r>
            <a:r>
              <a:rPr lang="ru-RU" sz="1000" dirty="0" smtClean="0"/>
              <a:t> Выберите цветовую палитру  согласно  данной презентации</a:t>
            </a:r>
            <a:endParaRPr lang="ru-RU" sz="1000" dirty="0"/>
          </a:p>
          <a:p>
            <a:pPr marL="0" indent="0">
              <a:buNone/>
            </a:pP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09933" y="1194289"/>
            <a:ext cx="3547199" cy="12819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204935" y="2626127"/>
            <a:ext cx="3534339" cy="23011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964245" y="1152641"/>
            <a:ext cx="2381905" cy="33721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587690" y="1152641"/>
            <a:ext cx="2381905" cy="33721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Текст 10"/>
          <p:cNvSpPr txBox="1">
            <a:spLocks/>
          </p:cNvSpPr>
          <p:nvPr/>
        </p:nvSpPr>
        <p:spPr>
          <a:xfrm>
            <a:off x="4658581" y="4663512"/>
            <a:ext cx="3547198" cy="2497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5</a:t>
            </a:r>
            <a:r>
              <a:rPr lang="ru-RU" sz="1000" dirty="0" smtClean="0"/>
              <a:t> Добавьте текст в соответствующие поля</a:t>
            </a:r>
            <a:endParaRPr lang="ru-RU" sz="1000" dirty="0"/>
          </a:p>
          <a:p>
            <a:pPr marL="0" indent="0" algn="ctr">
              <a:buNone/>
            </a:pPr>
            <a:r>
              <a:rPr lang="ru-RU" sz="1200" dirty="0" smtClean="0"/>
              <a:t> </a:t>
            </a:r>
            <a:endParaRPr lang="ru-RU" sz="1200" dirty="0"/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658580" y="4647689"/>
            <a:ext cx="3547199" cy="2795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31699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Прямоугольник 450"/>
          <p:cNvSpPr/>
          <p:nvPr/>
        </p:nvSpPr>
        <p:spPr>
          <a:xfrm>
            <a:off x="4250857" y="2988531"/>
            <a:ext cx="490426" cy="438750"/>
          </a:xfrm>
          <a:prstGeom prst="rect">
            <a:avLst/>
          </a:prstGeom>
          <a:solidFill>
            <a:srgbClr val="9C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7" name="Прямоугольник 456"/>
          <p:cNvSpPr/>
          <p:nvPr/>
        </p:nvSpPr>
        <p:spPr>
          <a:xfrm>
            <a:off x="4193640" y="2963768"/>
            <a:ext cx="431681" cy="3732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43" name="Google Shape;4043;p58"/>
          <p:cNvSpPr/>
          <p:nvPr/>
        </p:nvSpPr>
        <p:spPr>
          <a:xfrm>
            <a:off x="7778476" y="4474923"/>
            <a:ext cx="45719" cy="45719"/>
          </a:xfrm>
          <a:custGeom>
            <a:avLst/>
            <a:gdLst/>
            <a:ahLst/>
            <a:cxnLst/>
            <a:rect l="l" t="t" r="r" b="b"/>
            <a:pathLst>
              <a:path w="48" h="1" extrusionOk="0">
                <a:moveTo>
                  <a:pt x="48" y="0"/>
                </a:moveTo>
                <a:lnTo>
                  <a:pt x="1" y="0"/>
                </a:ln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Скругленный прямоугольник 402"/>
          <p:cNvSpPr/>
          <p:nvPr/>
        </p:nvSpPr>
        <p:spPr>
          <a:xfrm>
            <a:off x="730828" y="1210619"/>
            <a:ext cx="7548536" cy="326430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5" name="Заголовок 1"/>
          <p:cNvSpPr txBox="1">
            <a:spLocks/>
          </p:cNvSpPr>
          <p:nvPr/>
        </p:nvSpPr>
        <p:spPr>
          <a:xfrm>
            <a:off x="829877" y="544562"/>
            <a:ext cx="4843833" cy="37954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041984" y="1367713"/>
            <a:ext cx="431681" cy="3732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7" name="Скругленный прямоугольник 416"/>
          <p:cNvSpPr/>
          <p:nvPr/>
        </p:nvSpPr>
        <p:spPr>
          <a:xfrm>
            <a:off x="1665968" y="1374926"/>
            <a:ext cx="431681" cy="373224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8" name="Скругленный прямоугольник 417"/>
          <p:cNvSpPr/>
          <p:nvPr/>
        </p:nvSpPr>
        <p:spPr>
          <a:xfrm>
            <a:off x="2347701" y="1375990"/>
            <a:ext cx="431681" cy="373224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9" name="Скругленный прямоугольник 418"/>
          <p:cNvSpPr/>
          <p:nvPr/>
        </p:nvSpPr>
        <p:spPr>
          <a:xfrm>
            <a:off x="2986362" y="1374926"/>
            <a:ext cx="431681" cy="373224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0" name="Скругленный прямоугольник 419"/>
          <p:cNvSpPr/>
          <p:nvPr/>
        </p:nvSpPr>
        <p:spPr>
          <a:xfrm>
            <a:off x="3658466" y="1368563"/>
            <a:ext cx="431681" cy="373224"/>
          </a:xfrm>
          <a:prstGeom prst="roundRect">
            <a:avLst/>
          </a:prstGeom>
          <a:solidFill>
            <a:srgbClr val="61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1" name="Скругленный прямоугольник 420"/>
          <p:cNvSpPr/>
          <p:nvPr/>
        </p:nvSpPr>
        <p:spPr>
          <a:xfrm>
            <a:off x="4233773" y="1361508"/>
            <a:ext cx="431681" cy="373224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2" name="Прямоугольник 421"/>
          <p:cNvSpPr/>
          <p:nvPr/>
        </p:nvSpPr>
        <p:spPr>
          <a:xfrm>
            <a:off x="5048847" y="1350678"/>
            <a:ext cx="431681" cy="373224"/>
          </a:xfrm>
          <a:prstGeom prst="rect">
            <a:avLst/>
          </a:prstGeom>
          <a:solidFill>
            <a:srgbClr val="9C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3" name="Google Shape;452;p41"/>
          <p:cNvSpPr/>
          <p:nvPr/>
        </p:nvSpPr>
        <p:spPr>
          <a:xfrm>
            <a:off x="1073652" y="3751876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24" name="Google Shape;452;p41"/>
          <p:cNvSpPr/>
          <p:nvPr/>
        </p:nvSpPr>
        <p:spPr>
          <a:xfrm>
            <a:off x="1014558" y="3796290"/>
            <a:ext cx="740700" cy="530400"/>
          </a:xfrm>
          <a:prstGeom prst="round1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01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25" name="Google Shape;16;p3"/>
          <p:cNvSpPr txBox="1">
            <a:spLocks/>
          </p:cNvSpPr>
          <p:nvPr/>
        </p:nvSpPr>
        <p:spPr>
          <a:xfrm>
            <a:off x="6583946" y="1380227"/>
            <a:ext cx="1245900" cy="89370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1</a:t>
            </a:r>
            <a:endParaRPr lang="ru-RU" dirty="0"/>
          </a:p>
        </p:txBody>
      </p:sp>
      <p:cxnSp>
        <p:nvCxnSpPr>
          <p:cNvPr id="426" name="Прямая соединительная линия 425"/>
          <p:cNvCxnSpPr/>
          <p:nvPr/>
        </p:nvCxnSpPr>
        <p:spPr>
          <a:xfrm>
            <a:off x="7523725" y="140269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Прямая соединительная линия 426"/>
          <p:cNvCxnSpPr/>
          <p:nvPr/>
        </p:nvCxnSpPr>
        <p:spPr>
          <a:xfrm flipH="1">
            <a:off x="6583946" y="156153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4" name="Google Shape;16;p3"/>
          <p:cNvSpPr txBox="1">
            <a:spLocks/>
          </p:cNvSpPr>
          <p:nvPr/>
        </p:nvSpPr>
        <p:spPr>
          <a:xfrm>
            <a:off x="6613493" y="2419826"/>
            <a:ext cx="1245900" cy="893700"/>
          </a:xfrm>
          <a:prstGeom prst="roundRect">
            <a:avLst/>
          </a:prstGeom>
          <a:solidFill>
            <a:srgbClr val="6194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en-US" dirty="0" smtClean="0"/>
              <a:t>2</a:t>
            </a:r>
            <a:endParaRPr lang="ru-RU" dirty="0"/>
          </a:p>
        </p:txBody>
      </p:sp>
      <p:cxnSp>
        <p:nvCxnSpPr>
          <p:cNvPr id="435" name="Прямая соединительная линия 434"/>
          <p:cNvCxnSpPr/>
          <p:nvPr/>
        </p:nvCxnSpPr>
        <p:spPr>
          <a:xfrm>
            <a:off x="6850255" y="2391639"/>
            <a:ext cx="14889" cy="921887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7" name="Google Shape;16;p3"/>
          <p:cNvSpPr txBox="1">
            <a:spLocks/>
          </p:cNvSpPr>
          <p:nvPr/>
        </p:nvSpPr>
        <p:spPr>
          <a:xfrm>
            <a:off x="6583946" y="3472367"/>
            <a:ext cx="1245900" cy="8937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en-US" dirty="0"/>
              <a:t>3</a:t>
            </a:r>
            <a:endParaRPr lang="ru-RU" dirty="0"/>
          </a:p>
        </p:txBody>
      </p:sp>
      <p:cxnSp>
        <p:nvCxnSpPr>
          <p:cNvPr id="438" name="Прямая соединительная линия 437"/>
          <p:cNvCxnSpPr/>
          <p:nvPr/>
        </p:nvCxnSpPr>
        <p:spPr>
          <a:xfrm>
            <a:off x="7523725" y="349483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Прямая соединительная линия 438"/>
          <p:cNvCxnSpPr/>
          <p:nvPr/>
        </p:nvCxnSpPr>
        <p:spPr>
          <a:xfrm flipH="1">
            <a:off x="6578295" y="4207225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" name="Прямоугольник с одним скругленным углом 439"/>
          <p:cNvSpPr/>
          <p:nvPr/>
        </p:nvSpPr>
        <p:spPr>
          <a:xfrm>
            <a:off x="1041984" y="1912299"/>
            <a:ext cx="431681" cy="373224"/>
          </a:xfrm>
          <a:prstGeom prst="round1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1" name="Прямоугольник с одним скругленным углом 440"/>
          <p:cNvSpPr/>
          <p:nvPr/>
        </p:nvSpPr>
        <p:spPr>
          <a:xfrm>
            <a:off x="1665968" y="1919512"/>
            <a:ext cx="431681" cy="373224"/>
          </a:xfrm>
          <a:prstGeom prst="round1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2" name="Прямоугольник с одним скругленным углом 441"/>
          <p:cNvSpPr/>
          <p:nvPr/>
        </p:nvSpPr>
        <p:spPr>
          <a:xfrm>
            <a:off x="2347701" y="1920576"/>
            <a:ext cx="431681" cy="373224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3" name="Прямоугольник с одним скругленным углом 442"/>
          <p:cNvSpPr/>
          <p:nvPr/>
        </p:nvSpPr>
        <p:spPr>
          <a:xfrm>
            <a:off x="2986362" y="1919512"/>
            <a:ext cx="431681" cy="373224"/>
          </a:xfrm>
          <a:prstGeom prst="round1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4" name="Прямоугольник с одним скругленным углом 443"/>
          <p:cNvSpPr/>
          <p:nvPr/>
        </p:nvSpPr>
        <p:spPr>
          <a:xfrm>
            <a:off x="3658466" y="1913149"/>
            <a:ext cx="431681" cy="373224"/>
          </a:xfrm>
          <a:prstGeom prst="round1Rect">
            <a:avLst/>
          </a:prstGeom>
          <a:solidFill>
            <a:srgbClr val="61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5" name="Прямоугольник с одним скругленным углом 444"/>
          <p:cNvSpPr/>
          <p:nvPr/>
        </p:nvSpPr>
        <p:spPr>
          <a:xfrm>
            <a:off x="4233773" y="1906094"/>
            <a:ext cx="431681" cy="373224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6" name="Прямоугольник 445"/>
          <p:cNvSpPr/>
          <p:nvPr/>
        </p:nvSpPr>
        <p:spPr>
          <a:xfrm>
            <a:off x="1014558" y="3000325"/>
            <a:ext cx="490426" cy="43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7" name="Прямоугольник 446"/>
          <p:cNvSpPr/>
          <p:nvPr/>
        </p:nvSpPr>
        <p:spPr>
          <a:xfrm>
            <a:off x="1638542" y="3007538"/>
            <a:ext cx="490426" cy="4387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8" name="Прямоугольник 447"/>
          <p:cNvSpPr/>
          <p:nvPr/>
        </p:nvSpPr>
        <p:spPr>
          <a:xfrm>
            <a:off x="2285099" y="3015779"/>
            <a:ext cx="490426" cy="4387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9" name="Прямоугольник 448"/>
          <p:cNvSpPr/>
          <p:nvPr/>
        </p:nvSpPr>
        <p:spPr>
          <a:xfrm>
            <a:off x="2958936" y="3007538"/>
            <a:ext cx="490426" cy="438750"/>
          </a:xfrm>
          <a:prstGeom prst="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0" name="Прямоугольник 449"/>
          <p:cNvSpPr/>
          <p:nvPr/>
        </p:nvSpPr>
        <p:spPr>
          <a:xfrm>
            <a:off x="3631040" y="3001175"/>
            <a:ext cx="490426" cy="438750"/>
          </a:xfrm>
          <a:prstGeom prst="rect">
            <a:avLst/>
          </a:prstGeom>
          <a:solidFill>
            <a:srgbClr val="61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3" name="Прямоугольник 452"/>
          <p:cNvSpPr/>
          <p:nvPr/>
        </p:nvSpPr>
        <p:spPr>
          <a:xfrm>
            <a:off x="1598062" y="2966042"/>
            <a:ext cx="431681" cy="373224"/>
          </a:xfrm>
          <a:prstGeom prst="rect">
            <a:avLst/>
          </a:prstGeom>
          <a:solidFill>
            <a:srgbClr val="619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4" name="Прямоугольник 453"/>
          <p:cNvSpPr/>
          <p:nvPr/>
        </p:nvSpPr>
        <p:spPr>
          <a:xfrm>
            <a:off x="2262526" y="2982739"/>
            <a:ext cx="431681" cy="373224"/>
          </a:xfrm>
          <a:prstGeom prst="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5" name="Прямоугольник 454"/>
          <p:cNvSpPr/>
          <p:nvPr/>
        </p:nvSpPr>
        <p:spPr>
          <a:xfrm>
            <a:off x="2900795" y="2975562"/>
            <a:ext cx="431681" cy="3732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6" name="Прямоугольник 455"/>
          <p:cNvSpPr/>
          <p:nvPr/>
        </p:nvSpPr>
        <p:spPr>
          <a:xfrm>
            <a:off x="3570535" y="2969928"/>
            <a:ext cx="431681" cy="373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8" name="Google Shape;452;p41"/>
          <p:cNvSpPr/>
          <p:nvPr/>
        </p:nvSpPr>
        <p:spPr>
          <a:xfrm>
            <a:off x="2064461" y="3759666"/>
            <a:ext cx="740700" cy="530400"/>
          </a:xfrm>
          <a:prstGeom prst="round1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59" name="Google Shape;452;p41"/>
          <p:cNvSpPr/>
          <p:nvPr/>
        </p:nvSpPr>
        <p:spPr>
          <a:xfrm>
            <a:off x="2005367" y="3804080"/>
            <a:ext cx="740700" cy="530400"/>
          </a:xfrm>
          <a:prstGeom prst="round1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02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0" name="Google Shape;452;p41"/>
          <p:cNvSpPr/>
          <p:nvPr/>
        </p:nvSpPr>
        <p:spPr>
          <a:xfrm>
            <a:off x="3047732" y="3759666"/>
            <a:ext cx="740700" cy="530400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1" name="Google Shape;452;p41"/>
          <p:cNvSpPr/>
          <p:nvPr/>
        </p:nvSpPr>
        <p:spPr>
          <a:xfrm>
            <a:off x="2988638" y="3804080"/>
            <a:ext cx="740700" cy="530400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03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2" name="Google Shape;452;p41"/>
          <p:cNvSpPr/>
          <p:nvPr/>
        </p:nvSpPr>
        <p:spPr>
          <a:xfrm>
            <a:off x="4015167" y="3751876"/>
            <a:ext cx="740700" cy="530400"/>
          </a:xfrm>
          <a:prstGeom prst="round1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sp>
        <p:nvSpPr>
          <p:cNvPr id="463" name="Google Shape;452;p41"/>
          <p:cNvSpPr/>
          <p:nvPr/>
        </p:nvSpPr>
        <p:spPr>
          <a:xfrm>
            <a:off x="3956073" y="3796290"/>
            <a:ext cx="740700" cy="530400"/>
          </a:xfrm>
          <a:prstGeom prst="round1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chemeClr val="lt1"/>
                </a:solidFill>
                <a:latin typeface="Abhaya Libre ExtraBold" panose="02000803000000000000" pitchFamily="2" charset="0"/>
                <a:ea typeface="Abhaya Libre"/>
                <a:cs typeface="Abhaya Libre ExtraBold" panose="02000803000000000000" pitchFamily="2" charset="0"/>
                <a:sym typeface="Abhaya Libre"/>
              </a:rPr>
              <a:t>04</a:t>
            </a:r>
            <a:endParaRPr sz="2400" b="1" dirty="0">
              <a:solidFill>
                <a:schemeClr val="lt1"/>
              </a:solidFill>
              <a:latin typeface="Abhaya Libre ExtraBold" panose="02000803000000000000" pitchFamily="2" charset="0"/>
              <a:ea typeface="Abhaya Libre"/>
              <a:cs typeface="Abhaya Libre ExtraBold" panose="02000803000000000000" pitchFamily="2" charset="0"/>
              <a:sym typeface="Abhaya Libre"/>
            </a:endParaRPr>
          </a:p>
        </p:txBody>
      </p:sp>
      <p:grpSp>
        <p:nvGrpSpPr>
          <p:cNvPr id="464" name="Google Shape;4700;p60"/>
          <p:cNvGrpSpPr/>
          <p:nvPr/>
        </p:nvGrpSpPr>
        <p:grpSpPr>
          <a:xfrm>
            <a:off x="5093925" y="1429906"/>
            <a:ext cx="339253" cy="218676"/>
            <a:chOff x="1492675" y="1520750"/>
            <a:chExt cx="481825" cy="310575"/>
          </a:xfrm>
          <a:solidFill>
            <a:srgbClr val="12716B"/>
          </a:solidFill>
        </p:grpSpPr>
        <p:sp>
          <p:nvSpPr>
            <p:cNvPr id="465" name="Google Shape;4701;p60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6" name="Google Shape;4702;p60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67" name="Прямоугольник 466"/>
          <p:cNvSpPr/>
          <p:nvPr/>
        </p:nvSpPr>
        <p:spPr>
          <a:xfrm>
            <a:off x="5747557" y="1336842"/>
            <a:ext cx="431681" cy="373224"/>
          </a:xfrm>
          <a:prstGeom prst="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68" name="Google Shape;4700;p60"/>
          <p:cNvGrpSpPr/>
          <p:nvPr/>
        </p:nvGrpSpPr>
        <p:grpSpPr>
          <a:xfrm>
            <a:off x="5792635" y="1416070"/>
            <a:ext cx="339253" cy="218676"/>
            <a:chOff x="1492675" y="1520750"/>
            <a:chExt cx="481825" cy="310575"/>
          </a:xfrm>
          <a:solidFill>
            <a:srgbClr val="9CC0C0"/>
          </a:solidFill>
        </p:grpSpPr>
        <p:sp>
          <p:nvSpPr>
            <p:cNvPr id="469" name="Google Shape;4701;p60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0" name="Google Shape;4702;p60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71" name="Прямоугольник 470"/>
          <p:cNvSpPr/>
          <p:nvPr/>
        </p:nvSpPr>
        <p:spPr>
          <a:xfrm>
            <a:off x="5075840" y="1906377"/>
            <a:ext cx="431681" cy="3732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2" name="Google Shape;4700;p60"/>
          <p:cNvGrpSpPr/>
          <p:nvPr/>
        </p:nvGrpSpPr>
        <p:grpSpPr>
          <a:xfrm>
            <a:off x="5120918" y="1985605"/>
            <a:ext cx="339253" cy="218676"/>
            <a:chOff x="1492675" y="1520750"/>
            <a:chExt cx="481825" cy="310575"/>
          </a:xfrm>
          <a:solidFill>
            <a:schemeClr val="bg2"/>
          </a:solidFill>
        </p:grpSpPr>
        <p:sp>
          <p:nvSpPr>
            <p:cNvPr id="473" name="Google Shape;4701;p60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4" name="Google Shape;4702;p60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75" name="Прямоугольник 474"/>
          <p:cNvSpPr/>
          <p:nvPr/>
        </p:nvSpPr>
        <p:spPr>
          <a:xfrm>
            <a:off x="5794016" y="1902436"/>
            <a:ext cx="431681" cy="37322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6" name="Google Shape;4700;p60"/>
          <p:cNvGrpSpPr/>
          <p:nvPr/>
        </p:nvGrpSpPr>
        <p:grpSpPr>
          <a:xfrm>
            <a:off x="5839094" y="1981664"/>
            <a:ext cx="339253" cy="218676"/>
            <a:chOff x="1492675" y="1520750"/>
            <a:chExt cx="481825" cy="310575"/>
          </a:xfrm>
          <a:solidFill>
            <a:schemeClr val="accent1"/>
          </a:solidFill>
        </p:grpSpPr>
        <p:sp>
          <p:nvSpPr>
            <p:cNvPr id="477" name="Google Shape;4701;p60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8" name="Google Shape;4702;p60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52" name="Прямоугольник 451"/>
          <p:cNvSpPr/>
          <p:nvPr/>
        </p:nvSpPr>
        <p:spPr>
          <a:xfrm>
            <a:off x="945879" y="2975562"/>
            <a:ext cx="431681" cy="37322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79" name="Google Shape;4227;p59"/>
          <p:cNvGrpSpPr/>
          <p:nvPr/>
        </p:nvGrpSpPr>
        <p:grpSpPr>
          <a:xfrm>
            <a:off x="3894311" y="2365282"/>
            <a:ext cx="523945" cy="507873"/>
            <a:chOff x="729238" y="1179665"/>
            <a:chExt cx="1636117" cy="1526144"/>
          </a:xfrm>
          <a:solidFill>
            <a:srgbClr val="12716B"/>
          </a:solidFill>
        </p:grpSpPr>
        <p:grpSp>
          <p:nvGrpSpPr>
            <p:cNvPr id="480" name="Google Shape;4228;p59"/>
            <p:cNvGrpSpPr/>
            <p:nvPr/>
          </p:nvGrpSpPr>
          <p:grpSpPr>
            <a:xfrm>
              <a:off x="729238" y="1179665"/>
              <a:ext cx="80700" cy="1526144"/>
              <a:chOff x="729238" y="1179665"/>
              <a:chExt cx="80700" cy="1526144"/>
            </a:xfrm>
            <a:grpFill/>
          </p:grpSpPr>
          <p:sp>
            <p:nvSpPr>
              <p:cNvPr id="580" name="Google Shape;4229;p59"/>
              <p:cNvSpPr/>
              <p:nvPr/>
            </p:nvSpPr>
            <p:spPr>
              <a:xfrm>
                <a:off x="72923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4230;p59"/>
              <p:cNvSpPr/>
              <p:nvPr/>
            </p:nvSpPr>
            <p:spPr>
              <a:xfrm>
                <a:off x="72923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4231;p59"/>
              <p:cNvSpPr/>
              <p:nvPr/>
            </p:nvSpPr>
            <p:spPr>
              <a:xfrm>
                <a:off x="72923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4232;p59"/>
              <p:cNvSpPr/>
              <p:nvPr/>
            </p:nvSpPr>
            <p:spPr>
              <a:xfrm>
                <a:off x="72923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4233;p59"/>
              <p:cNvSpPr/>
              <p:nvPr/>
            </p:nvSpPr>
            <p:spPr>
              <a:xfrm>
                <a:off x="72923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4234;p59"/>
              <p:cNvSpPr/>
              <p:nvPr/>
            </p:nvSpPr>
            <p:spPr>
              <a:xfrm>
                <a:off x="72923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4235;p59"/>
              <p:cNvSpPr/>
              <p:nvPr/>
            </p:nvSpPr>
            <p:spPr>
              <a:xfrm>
                <a:off x="72923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4236;p59"/>
              <p:cNvSpPr/>
              <p:nvPr/>
            </p:nvSpPr>
            <p:spPr>
              <a:xfrm>
                <a:off x="72923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4237;p59"/>
              <p:cNvSpPr/>
              <p:nvPr/>
            </p:nvSpPr>
            <p:spPr>
              <a:xfrm>
                <a:off x="72923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4238;p59"/>
              <p:cNvSpPr/>
              <p:nvPr/>
            </p:nvSpPr>
            <p:spPr>
              <a:xfrm>
                <a:off x="72923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1" name="Google Shape;4239;p59"/>
            <p:cNvGrpSpPr/>
            <p:nvPr/>
          </p:nvGrpSpPr>
          <p:grpSpPr>
            <a:xfrm>
              <a:off x="903098" y="1179665"/>
              <a:ext cx="80700" cy="1526144"/>
              <a:chOff x="903098" y="1179665"/>
              <a:chExt cx="80700" cy="1526144"/>
            </a:xfrm>
            <a:grpFill/>
          </p:grpSpPr>
          <p:sp>
            <p:nvSpPr>
              <p:cNvPr id="570" name="Google Shape;4240;p59"/>
              <p:cNvSpPr/>
              <p:nvPr/>
            </p:nvSpPr>
            <p:spPr>
              <a:xfrm>
                <a:off x="90309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4241;p59"/>
              <p:cNvSpPr/>
              <p:nvPr/>
            </p:nvSpPr>
            <p:spPr>
              <a:xfrm>
                <a:off x="90309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4242;p59"/>
              <p:cNvSpPr/>
              <p:nvPr/>
            </p:nvSpPr>
            <p:spPr>
              <a:xfrm>
                <a:off x="90309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4243;p59"/>
              <p:cNvSpPr/>
              <p:nvPr/>
            </p:nvSpPr>
            <p:spPr>
              <a:xfrm>
                <a:off x="90309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4244;p59"/>
              <p:cNvSpPr/>
              <p:nvPr/>
            </p:nvSpPr>
            <p:spPr>
              <a:xfrm>
                <a:off x="90309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4245;p59"/>
              <p:cNvSpPr/>
              <p:nvPr/>
            </p:nvSpPr>
            <p:spPr>
              <a:xfrm>
                <a:off x="90309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4246;p59"/>
              <p:cNvSpPr/>
              <p:nvPr/>
            </p:nvSpPr>
            <p:spPr>
              <a:xfrm>
                <a:off x="90309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4247;p59"/>
              <p:cNvSpPr/>
              <p:nvPr/>
            </p:nvSpPr>
            <p:spPr>
              <a:xfrm>
                <a:off x="90309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4248;p59"/>
              <p:cNvSpPr/>
              <p:nvPr/>
            </p:nvSpPr>
            <p:spPr>
              <a:xfrm>
                <a:off x="90309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4249;p59"/>
              <p:cNvSpPr/>
              <p:nvPr/>
            </p:nvSpPr>
            <p:spPr>
              <a:xfrm>
                <a:off x="90309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2" name="Google Shape;4250;p59"/>
            <p:cNvGrpSpPr/>
            <p:nvPr/>
          </p:nvGrpSpPr>
          <p:grpSpPr>
            <a:xfrm>
              <a:off x="1076958" y="1179665"/>
              <a:ext cx="80700" cy="1526144"/>
              <a:chOff x="1076958" y="1179665"/>
              <a:chExt cx="80700" cy="1526144"/>
            </a:xfrm>
            <a:grpFill/>
          </p:grpSpPr>
          <p:sp>
            <p:nvSpPr>
              <p:cNvPr id="560" name="Google Shape;4251;p59"/>
              <p:cNvSpPr/>
              <p:nvPr/>
            </p:nvSpPr>
            <p:spPr>
              <a:xfrm>
                <a:off x="1076958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4252;p59"/>
              <p:cNvSpPr/>
              <p:nvPr/>
            </p:nvSpPr>
            <p:spPr>
              <a:xfrm>
                <a:off x="1076958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4253;p59"/>
              <p:cNvSpPr/>
              <p:nvPr/>
            </p:nvSpPr>
            <p:spPr>
              <a:xfrm>
                <a:off x="1076958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4254;p59"/>
              <p:cNvSpPr/>
              <p:nvPr/>
            </p:nvSpPr>
            <p:spPr>
              <a:xfrm>
                <a:off x="1076958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4255;p59"/>
              <p:cNvSpPr/>
              <p:nvPr/>
            </p:nvSpPr>
            <p:spPr>
              <a:xfrm>
                <a:off x="1076958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4256;p59"/>
              <p:cNvSpPr/>
              <p:nvPr/>
            </p:nvSpPr>
            <p:spPr>
              <a:xfrm>
                <a:off x="1076958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4257;p59"/>
              <p:cNvSpPr/>
              <p:nvPr/>
            </p:nvSpPr>
            <p:spPr>
              <a:xfrm>
                <a:off x="1076958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" name="Google Shape;4258;p59"/>
              <p:cNvSpPr/>
              <p:nvPr/>
            </p:nvSpPr>
            <p:spPr>
              <a:xfrm>
                <a:off x="1076958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" name="Google Shape;4259;p59"/>
              <p:cNvSpPr/>
              <p:nvPr/>
            </p:nvSpPr>
            <p:spPr>
              <a:xfrm>
                <a:off x="1076958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" name="Google Shape;4260;p59"/>
              <p:cNvSpPr/>
              <p:nvPr/>
            </p:nvSpPr>
            <p:spPr>
              <a:xfrm>
                <a:off x="1076958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261;p59"/>
            <p:cNvGrpSpPr/>
            <p:nvPr/>
          </p:nvGrpSpPr>
          <p:grpSpPr>
            <a:xfrm>
              <a:off x="1247707" y="1179665"/>
              <a:ext cx="80700" cy="1526144"/>
              <a:chOff x="1247707" y="1179665"/>
              <a:chExt cx="80700" cy="1526144"/>
            </a:xfrm>
            <a:grpFill/>
          </p:grpSpPr>
          <p:sp>
            <p:nvSpPr>
              <p:cNvPr id="550" name="Google Shape;4262;p59"/>
              <p:cNvSpPr/>
              <p:nvPr/>
            </p:nvSpPr>
            <p:spPr>
              <a:xfrm>
                <a:off x="124770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4263;p59"/>
              <p:cNvSpPr/>
              <p:nvPr/>
            </p:nvSpPr>
            <p:spPr>
              <a:xfrm>
                <a:off x="124770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" name="Google Shape;4264;p59"/>
              <p:cNvSpPr/>
              <p:nvPr/>
            </p:nvSpPr>
            <p:spPr>
              <a:xfrm>
                <a:off x="124770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" name="Google Shape;4265;p59"/>
              <p:cNvSpPr/>
              <p:nvPr/>
            </p:nvSpPr>
            <p:spPr>
              <a:xfrm>
                <a:off x="124770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4266;p59"/>
              <p:cNvSpPr/>
              <p:nvPr/>
            </p:nvSpPr>
            <p:spPr>
              <a:xfrm>
                <a:off x="124770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4267;p59"/>
              <p:cNvSpPr/>
              <p:nvPr/>
            </p:nvSpPr>
            <p:spPr>
              <a:xfrm>
                <a:off x="124770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4268;p59"/>
              <p:cNvSpPr/>
              <p:nvPr/>
            </p:nvSpPr>
            <p:spPr>
              <a:xfrm>
                <a:off x="124770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4269;p59"/>
              <p:cNvSpPr/>
              <p:nvPr/>
            </p:nvSpPr>
            <p:spPr>
              <a:xfrm>
                <a:off x="124770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4270;p59"/>
              <p:cNvSpPr/>
              <p:nvPr/>
            </p:nvSpPr>
            <p:spPr>
              <a:xfrm>
                <a:off x="124770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4271;p59"/>
              <p:cNvSpPr/>
              <p:nvPr/>
            </p:nvSpPr>
            <p:spPr>
              <a:xfrm>
                <a:off x="124770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4" name="Google Shape;4272;p59"/>
            <p:cNvGrpSpPr/>
            <p:nvPr/>
          </p:nvGrpSpPr>
          <p:grpSpPr>
            <a:xfrm>
              <a:off x="1421567" y="1179665"/>
              <a:ext cx="80700" cy="1526144"/>
              <a:chOff x="1421567" y="1179665"/>
              <a:chExt cx="80700" cy="1526144"/>
            </a:xfrm>
            <a:grpFill/>
          </p:grpSpPr>
          <p:sp>
            <p:nvSpPr>
              <p:cNvPr id="540" name="Google Shape;4273;p59"/>
              <p:cNvSpPr/>
              <p:nvPr/>
            </p:nvSpPr>
            <p:spPr>
              <a:xfrm>
                <a:off x="142156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4274;p59"/>
              <p:cNvSpPr/>
              <p:nvPr/>
            </p:nvSpPr>
            <p:spPr>
              <a:xfrm>
                <a:off x="142156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4275;p59"/>
              <p:cNvSpPr/>
              <p:nvPr/>
            </p:nvSpPr>
            <p:spPr>
              <a:xfrm>
                <a:off x="142156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" name="Google Shape;4276;p59"/>
              <p:cNvSpPr/>
              <p:nvPr/>
            </p:nvSpPr>
            <p:spPr>
              <a:xfrm>
                <a:off x="142156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4277;p59"/>
              <p:cNvSpPr/>
              <p:nvPr/>
            </p:nvSpPr>
            <p:spPr>
              <a:xfrm>
                <a:off x="142156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4278;p59"/>
              <p:cNvSpPr/>
              <p:nvPr/>
            </p:nvSpPr>
            <p:spPr>
              <a:xfrm>
                <a:off x="142156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4279;p59"/>
              <p:cNvSpPr/>
              <p:nvPr/>
            </p:nvSpPr>
            <p:spPr>
              <a:xfrm>
                <a:off x="142156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4280;p59"/>
              <p:cNvSpPr/>
              <p:nvPr/>
            </p:nvSpPr>
            <p:spPr>
              <a:xfrm>
                <a:off x="142156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4281;p59"/>
              <p:cNvSpPr/>
              <p:nvPr/>
            </p:nvSpPr>
            <p:spPr>
              <a:xfrm>
                <a:off x="142156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4282;p59"/>
              <p:cNvSpPr/>
              <p:nvPr/>
            </p:nvSpPr>
            <p:spPr>
              <a:xfrm>
                <a:off x="142156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5" name="Google Shape;4283;p59"/>
            <p:cNvGrpSpPr/>
            <p:nvPr/>
          </p:nvGrpSpPr>
          <p:grpSpPr>
            <a:xfrm>
              <a:off x="1592327" y="1179665"/>
              <a:ext cx="80700" cy="1526144"/>
              <a:chOff x="1592327" y="1179665"/>
              <a:chExt cx="80700" cy="1526144"/>
            </a:xfrm>
            <a:grpFill/>
          </p:grpSpPr>
          <p:sp>
            <p:nvSpPr>
              <p:cNvPr id="530" name="Google Shape;4284;p59"/>
              <p:cNvSpPr/>
              <p:nvPr/>
            </p:nvSpPr>
            <p:spPr>
              <a:xfrm>
                <a:off x="159232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4285;p59"/>
              <p:cNvSpPr/>
              <p:nvPr/>
            </p:nvSpPr>
            <p:spPr>
              <a:xfrm>
                <a:off x="159232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4286;p59"/>
              <p:cNvSpPr/>
              <p:nvPr/>
            </p:nvSpPr>
            <p:spPr>
              <a:xfrm>
                <a:off x="159232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4287;p59"/>
              <p:cNvSpPr/>
              <p:nvPr/>
            </p:nvSpPr>
            <p:spPr>
              <a:xfrm>
                <a:off x="159232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4288;p59"/>
              <p:cNvSpPr/>
              <p:nvPr/>
            </p:nvSpPr>
            <p:spPr>
              <a:xfrm>
                <a:off x="159232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4289;p59"/>
              <p:cNvSpPr/>
              <p:nvPr/>
            </p:nvSpPr>
            <p:spPr>
              <a:xfrm>
                <a:off x="159232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4290;p59"/>
              <p:cNvSpPr/>
              <p:nvPr/>
            </p:nvSpPr>
            <p:spPr>
              <a:xfrm>
                <a:off x="159232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4291;p59"/>
              <p:cNvSpPr/>
              <p:nvPr/>
            </p:nvSpPr>
            <p:spPr>
              <a:xfrm>
                <a:off x="159232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" name="Google Shape;4292;p59"/>
              <p:cNvSpPr/>
              <p:nvPr/>
            </p:nvSpPr>
            <p:spPr>
              <a:xfrm>
                <a:off x="159232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" name="Google Shape;4293;p59"/>
              <p:cNvSpPr/>
              <p:nvPr/>
            </p:nvSpPr>
            <p:spPr>
              <a:xfrm>
                <a:off x="159232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294;p59"/>
            <p:cNvGrpSpPr/>
            <p:nvPr/>
          </p:nvGrpSpPr>
          <p:grpSpPr>
            <a:xfrm>
              <a:off x="1766187" y="1179665"/>
              <a:ext cx="80700" cy="1526144"/>
              <a:chOff x="1766187" y="1179665"/>
              <a:chExt cx="80700" cy="1526144"/>
            </a:xfrm>
            <a:grpFill/>
          </p:grpSpPr>
          <p:sp>
            <p:nvSpPr>
              <p:cNvPr id="520" name="Google Shape;4295;p59"/>
              <p:cNvSpPr/>
              <p:nvPr/>
            </p:nvSpPr>
            <p:spPr>
              <a:xfrm>
                <a:off x="1766187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4296;p59"/>
              <p:cNvSpPr/>
              <p:nvPr/>
            </p:nvSpPr>
            <p:spPr>
              <a:xfrm>
                <a:off x="1766187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4297;p59"/>
              <p:cNvSpPr/>
              <p:nvPr/>
            </p:nvSpPr>
            <p:spPr>
              <a:xfrm>
                <a:off x="1766187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4298;p59"/>
              <p:cNvSpPr/>
              <p:nvPr/>
            </p:nvSpPr>
            <p:spPr>
              <a:xfrm>
                <a:off x="1766187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4299;p59"/>
              <p:cNvSpPr/>
              <p:nvPr/>
            </p:nvSpPr>
            <p:spPr>
              <a:xfrm>
                <a:off x="1766187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4300;p59"/>
              <p:cNvSpPr/>
              <p:nvPr/>
            </p:nvSpPr>
            <p:spPr>
              <a:xfrm>
                <a:off x="1766187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4301;p59"/>
              <p:cNvSpPr/>
              <p:nvPr/>
            </p:nvSpPr>
            <p:spPr>
              <a:xfrm>
                <a:off x="1766187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7" name="Google Shape;4302;p59"/>
              <p:cNvSpPr/>
              <p:nvPr/>
            </p:nvSpPr>
            <p:spPr>
              <a:xfrm>
                <a:off x="1766187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8" name="Google Shape;4303;p59"/>
              <p:cNvSpPr/>
              <p:nvPr/>
            </p:nvSpPr>
            <p:spPr>
              <a:xfrm>
                <a:off x="1766187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9" name="Google Shape;4304;p59"/>
              <p:cNvSpPr/>
              <p:nvPr/>
            </p:nvSpPr>
            <p:spPr>
              <a:xfrm>
                <a:off x="1766187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305;p59"/>
            <p:cNvGrpSpPr/>
            <p:nvPr/>
          </p:nvGrpSpPr>
          <p:grpSpPr>
            <a:xfrm>
              <a:off x="1936935" y="1179665"/>
              <a:ext cx="80700" cy="1526144"/>
              <a:chOff x="1936935" y="1179665"/>
              <a:chExt cx="80700" cy="1526144"/>
            </a:xfrm>
            <a:grpFill/>
          </p:grpSpPr>
          <p:sp>
            <p:nvSpPr>
              <p:cNvPr id="510" name="Google Shape;4306;p59"/>
              <p:cNvSpPr/>
              <p:nvPr/>
            </p:nvSpPr>
            <p:spPr>
              <a:xfrm>
                <a:off x="193693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4307;p59"/>
              <p:cNvSpPr/>
              <p:nvPr/>
            </p:nvSpPr>
            <p:spPr>
              <a:xfrm>
                <a:off x="193693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4308;p59"/>
              <p:cNvSpPr/>
              <p:nvPr/>
            </p:nvSpPr>
            <p:spPr>
              <a:xfrm>
                <a:off x="193693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4309;p59"/>
              <p:cNvSpPr/>
              <p:nvPr/>
            </p:nvSpPr>
            <p:spPr>
              <a:xfrm>
                <a:off x="193693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4310;p59"/>
              <p:cNvSpPr/>
              <p:nvPr/>
            </p:nvSpPr>
            <p:spPr>
              <a:xfrm>
                <a:off x="193693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4311;p59"/>
              <p:cNvSpPr/>
              <p:nvPr/>
            </p:nvSpPr>
            <p:spPr>
              <a:xfrm>
                <a:off x="193693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4312;p59"/>
              <p:cNvSpPr/>
              <p:nvPr/>
            </p:nvSpPr>
            <p:spPr>
              <a:xfrm>
                <a:off x="193693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4313;p59"/>
              <p:cNvSpPr/>
              <p:nvPr/>
            </p:nvSpPr>
            <p:spPr>
              <a:xfrm>
                <a:off x="193693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4314;p59"/>
              <p:cNvSpPr/>
              <p:nvPr/>
            </p:nvSpPr>
            <p:spPr>
              <a:xfrm>
                <a:off x="193693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" name="Google Shape;4315;p59"/>
              <p:cNvSpPr/>
              <p:nvPr/>
            </p:nvSpPr>
            <p:spPr>
              <a:xfrm>
                <a:off x="193693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8" name="Google Shape;4316;p59"/>
            <p:cNvGrpSpPr/>
            <p:nvPr/>
          </p:nvGrpSpPr>
          <p:grpSpPr>
            <a:xfrm>
              <a:off x="2110795" y="1179665"/>
              <a:ext cx="80700" cy="1526144"/>
              <a:chOff x="2110795" y="1179665"/>
              <a:chExt cx="80700" cy="1526144"/>
            </a:xfrm>
            <a:grpFill/>
          </p:grpSpPr>
          <p:sp>
            <p:nvSpPr>
              <p:cNvPr id="500" name="Google Shape;4317;p59"/>
              <p:cNvSpPr/>
              <p:nvPr/>
            </p:nvSpPr>
            <p:spPr>
              <a:xfrm>
                <a:off x="211079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4318;p59"/>
              <p:cNvSpPr/>
              <p:nvPr/>
            </p:nvSpPr>
            <p:spPr>
              <a:xfrm>
                <a:off x="211079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4319;p59"/>
              <p:cNvSpPr/>
              <p:nvPr/>
            </p:nvSpPr>
            <p:spPr>
              <a:xfrm>
                <a:off x="211079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4320;p59"/>
              <p:cNvSpPr/>
              <p:nvPr/>
            </p:nvSpPr>
            <p:spPr>
              <a:xfrm>
                <a:off x="211079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4321;p59"/>
              <p:cNvSpPr/>
              <p:nvPr/>
            </p:nvSpPr>
            <p:spPr>
              <a:xfrm>
                <a:off x="211079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4322;p59"/>
              <p:cNvSpPr/>
              <p:nvPr/>
            </p:nvSpPr>
            <p:spPr>
              <a:xfrm>
                <a:off x="211079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4323;p59"/>
              <p:cNvSpPr/>
              <p:nvPr/>
            </p:nvSpPr>
            <p:spPr>
              <a:xfrm>
                <a:off x="211079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4324;p59"/>
              <p:cNvSpPr/>
              <p:nvPr/>
            </p:nvSpPr>
            <p:spPr>
              <a:xfrm>
                <a:off x="211079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4325;p59"/>
              <p:cNvSpPr/>
              <p:nvPr/>
            </p:nvSpPr>
            <p:spPr>
              <a:xfrm>
                <a:off x="211079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4326;p59"/>
              <p:cNvSpPr/>
              <p:nvPr/>
            </p:nvSpPr>
            <p:spPr>
              <a:xfrm>
                <a:off x="211079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9" name="Google Shape;4327;p59"/>
            <p:cNvGrpSpPr/>
            <p:nvPr/>
          </p:nvGrpSpPr>
          <p:grpSpPr>
            <a:xfrm>
              <a:off x="2284655" y="1179665"/>
              <a:ext cx="80700" cy="1526144"/>
              <a:chOff x="2284655" y="1179665"/>
              <a:chExt cx="80700" cy="1526144"/>
            </a:xfrm>
            <a:grpFill/>
          </p:grpSpPr>
          <p:sp>
            <p:nvSpPr>
              <p:cNvPr id="490" name="Google Shape;4328;p59"/>
              <p:cNvSpPr/>
              <p:nvPr/>
            </p:nvSpPr>
            <p:spPr>
              <a:xfrm>
                <a:off x="2284655" y="1179665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329;p59"/>
              <p:cNvSpPr/>
              <p:nvPr/>
            </p:nvSpPr>
            <p:spPr>
              <a:xfrm>
                <a:off x="2284655" y="134036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330;p59"/>
              <p:cNvSpPr/>
              <p:nvPr/>
            </p:nvSpPr>
            <p:spPr>
              <a:xfrm>
                <a:off x="2284655" y="150105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331;p59"/>
              <p:cNvSpPr/>
              <p:nvPr/>
            </p:nvSpPr>
            <p:spPr>
              <a:xfrm>
                <a:off x="2284655" y="166175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332;p59"/>
              <p:cNvSpPr/>
              <p:nvPr/>
            </p:nvSpPr>
            <p:spPr>
              <a:xfrm>
                <a:off x="2284655" y="1821630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333;p59"/>
              <p:cNvSpPr/>
              <p:nvPr/>
            </p:nvSpPr>
            <p:spPr>
              <a:xfrm>
                <a:off x="2284655" y="1982326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334;p59"/>
              <p:cNvSpPr/>
              <p:nvPr/>
            </p:nvSpPr>
            <p:spPr>
              <a:xfrm>
                <a:off x="2284655" y="2143022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335;p59"/>
              <p:cNvSpPr/>
              <p:nvPr/>
            </p:nvSpPr>
            <p:spPr>
              <a:xfrm>
                <a:off x="2284655" y="2303717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336;p59"/>
              <p:cNvSpPr/>
              <p:nvPr/>
            </p:nvSpPr>
            <p:spPr>
              <a:xfrm>
                <a:off x="2284655" y="2464413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337;p59"/>
              <p:cNvSpPr/>
              <p:nvPr/>
            </p:nvSpPr>
            <p:spPr>
              <a:xfrm>
                <a:off x="2284655" y="2625109"/>
                <a:ext cx="80700" cy="80700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4363;p59"/>
          <p:cNvGrpSpPr/>
          <p:nvPr/>
        </p:nvGrpSpPr>
        <p:grpSpPr>
          <a:xfrm>
            <a:off x="2380277" y="2432657"/>
            <a:ext cx="1046693" cy="137075"/>
            <a:chOff x="3200660" y="2180272"/>
            <a:chExt cx="2563824" cy="378237"/>
          </a:xfrm>
          <a:solidFill>
            <a:srgbClr val="12716B"/>
          </a:solidFill>
        </p:grpSpPr>
        <p:sp>
          <p:nvSpPr>
            <p:cNvPr id="591" name="Google Shape;4364;p59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4365;p59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4366;p59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4367;p59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4368;p59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4369;p59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4370;p59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4371;p59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4372;p59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4373;p59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4374;p59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4375;p59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4376;p59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4377;p59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4378;p59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4379;p59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4380;p59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4381;p59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4437;p59"/>
          <p:cNvGrpSpPr/>
          <p:nvPr/>
        </p:nvGrpSpPr>
        <p:grpSpPr>
          <a:xfrm>
            <a:off x="5048054" y="2445613"/>
            <a:ext cx="1179885" cy="1942924"/>
            <a:chOff x="4294923" y="2439811"/>
            <a:chExt cx="1334436" cy="967914"/>
          </a:xfrm>
          <a:solidFill>
            <a:srgbClr val="12716B"/>
          </a:solidFill>
        </p:grpSpPr>
        <p:grpSp>
          <p:nvGrpSpPr>
            <p:cNvPr id="610" name="Google Shape;4438;p59"/>
            <p:cNvGrpSpPr/>
            <p:nvPr/>
          </p:nvGrpSpPr>
          <p:grpSpPr>
            <a:xfrm>
              <a:off x="4960455" y="2469658"/>
              <a:ext cx="668904" cy="885524"/>
              <a:chOff x="4960455" y="2469658"/>
              <a:chExt cx="668904" cy="885524"/>
            </a:xfrm>
            <a:grpFill/>
          </p:grpSpPr>
          <p:sp>
            <p:nvSpPr>
              <p:cNvPr id="619" name="Google Shape;4439;p59"/>
              <p:cNvSpPr/>
              <p:nvPr/>
            </p:nvSpPr>
            <p:spPr>
              <a:xfrm>
                <a:off x="4960455" y="3257057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4440;p59"/>
              <p:cNvSpPr/>
              <p:nvPr/>
            </p:nvSpPr>
            <p:spPr>
              <a:xfrm>
                <a:off x="4960455" y="309958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1" y="6285"/>
                    </a:lnTo>
                    <a:lnTo>
                      <a:pt x="428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4441;p59"/>
              <p:cNvSpPr/>
              <p:nvPr/>
            </p:nvSpPr>
            <p:spPr>
              <a:xfrm>
                <a:off x="4960455" y="2942094"/>
                <a:ext cx="66890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1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1" y="6286"/>
                    </a:lnTo>
                    <a:lnTo>
                      <a:pt x="428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4442;p59"/>
              <p:cNvSpPr/>
              <p:nvPr/>
            </p:nvSpPr>
            <p:spPr>
              <a:xfrm>
                <a:off x="4960455" y="2784621"/>
                <a:ext cx="618094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9596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9596" y="6285"/>
                    </a:lnTo>
                    <a:lnTo>
                      <a:pt x="39596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4443;p59"/>
              <p:cNvSpPr/>
              <p:nvPr/>
            </p:nvSpPr>
            <p:spPr>
              <a:xfrm>
                <a:off x="4960455" y="2627131"/>
                <a:ext cx="516519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7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33089" y="6286"/>
                    </a:lnTo>
                    <a:lnTo>
                      <a:pt x="330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4444;p59"/>
              <p:cNvSpPr/>
              <p:nvPr/>
            </p:nvSpPr>
            <p:spPr>
              <a:xfrm>
                <a:off x="4960455" y="2469658"/>
                <a:ext cx="313293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0" h="6283" extrusionOk="0">
                    <a:moveTo>
                      <a:pt x="0" y="1"/>
                    </a:moveTo>
                    <a:lnTo>
                      <a:pt x="0" y="6283"/>
                    </a:lnTo>
                    <a:lnTo>
                      <a:pt x="20069" y="6283"/>
                    </a:lnTo>
                    <a:lnTo>
                      <a:pt x="2006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1" name="Google Shape;4445;p59"/>
            <p:cNvGrpSpPr/>
            <p:nvPr/>
          </p:nvGrpSpPr>
          <p:grpSpPr>
            <a:xfrm>
              <a:off x="4294923" y="2469658"/>
              <a:ext cx="668951" cy="885523"/>
              <a:chOff x="4294923" y="2469658"/>
              <a:chExt cx="668951" cy="885523"/>
            </a:xfrm>
            <a:grpFill/>
          </p:grpSpPr>
          <p:sp>
            <p:nvSpPr>
              <p:cNvPr id="613" name="Google Shape;4446;p59"/>
              <p:cNvSpPr/>
              <p:nvPr/>
            </p:nvSpPr>
            <p:spPr>
              <a:xfrm>
                <a:off x="4294923" y="3257057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4447;p59"/>
              <p:cNvSpPr/>
              <p:nvPr/>
            </p:nvSpPr>
            <p:spPr>
              <a:xfrm>
                <a:off x="4294923" y="309958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42854" y="6285"/>
                    </a:lnTo>
                    <a:lnTo>
                      <a:pt x="428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4448;p59"/>
              <p:cNvSpPr/>
              <p:nvPr/>
            </p:nvSpPr>
            <p:spPr>
              <a:xfrm>
                <a:off x="4294923" y="2942094"/>
                <a:ext cx="668951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42854" h="6286" extrusionOk="0">
                    <a:moveTo>
                      <a:pt x="0" y="1"/>
                    </a:moveTo>
                    <a:lnTo>
                      <a:pt x="0" y="6286"/>
                    </a:lnTo>
                    <a:lnTo>
                      <a:pt x="42854" y="6286"/>
                    </a:lnTo>
                    <a:lnTo>
                      <a:pt x="428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4449;p59"/>
              <p:cNvSpPr/>
              <p:nvPr/>
            </p:nvSpPr>
            <p:spPr>
              <a:xfrm>
                <a:off x="4447355" y="2784621"/>
                <a:ext cx="516519" cy="98124"/>
              </a:xfrm>
              <a:custGeom>
                <a:avLst/>
                <a:gdLst/>
                <a:ahLst/>
                <a:cxnLst/>
                <a:rect l="l" t="t" r="r" b="b"/>
                <a:pathLst>
                  <a:path w="33089" h="6286" extrusionOk="0">
                    <a:moveTo>
                      <a:pt x="0" y="0"/>
                    </a:moveTo>
                    <a:lnTo>
                      <a:pt x="0" y="6285"/>
                    </a:lnTo>
                    <a:lnTo>
                      <a:pt x="33089" y="6285"/>
                    </a:lnTo>
                    <a:lnTo>
                      <a:pt x="3308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4450;p59"/>
              <p:cNvSpPr/>
              <p:nvPr/>
            </p:nvSpPr>
            <p:spPr>
              <a:xfrm>
                <a:off x="4517048" y="2627131"/>
                <a:ext cx="446826" cy="98140"/>
              </a:xfrm>
              <a:custGeom>
                <a:avLst/>
                <a:gdLst/>
                <a:ahLst/>
                <a:cxnLst/>
                <a:rect l="l" t="t" r="r" b="b"/>
                <a:pathLst>
                  <a:path w="26580" h="6287" extrusionOk="0">
                    <a:moveTo>
                      <a:pt x="1" y="1"/>
                    </a:moveTo>
                    <a:lnTo>
                      <a:pt x="1" y="6286"/>
                    </a:lnTo>
                    <a:lnTo>
                      <a:pt x="26580" y="6286"/>
                    </a:lnTo>
                    <a:lnTo>
                      <a:pt x="2658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4451;p59"/>
              <p:cNvSpPr/>
              <p:nvPr/>
            </p:nvSpPr>
            <p:spPr>
              <a:xfrm>
                <a:off x="4650534" y="2469658"/>
                <a:ext cx="313340" cy="98078"/>
              </a:xfrm>
              <a:custGeom>
                <a:avLst/>
                <a:gdLst/>
                <a:ahLst/>
                <a:cxnLst/>
                <a:rect l="l" t="t" r="r" b="b"/>
                <a:pathLst>
                  <a:path w="20073" h="6283" extrusionOk="0">
                    <a:moveTo>
                      <a:pt x="1" y="1"/>
                    </a:moveTo>
                    <a:lnTo>
                      <a:pt x="1" y="6283"/>
                    </a:lnTo>
                    <a:lnTo>
                      <a:pt x="20073" y="6283"/>
                    </a:lnTo>
                    <a:lnTo>
                      <a:pt x="2007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12" name="Google Shape;4452;p59"/>
            <p:cNvSpPr/>
            <p:nvPr/>
          </p:nvSpPr>
          <p:spPr>
            <a:xfrm>
              <a:off x="4963437" y="2439811"/>
              <a:ext cx="16" cy="967914"/>
            </a:xfrm>
            <a:custGeom>
              <a:avLst/>
              <a:gdLst/>
              <a:ahLst/>
              <a:cxnLst/>
              <a:rect l="l" t="t" r="r" b="b"/>
              <a:pathLst>
                <a:path w="1" h="62006" fill="none" extrusionOk="0">
                  <a:moveTo>
                    <a:pt x="1" y="0"/>
                  </a:moveTo>
                  <a:lnTo>
                    <a:pt x="1" y="62006"/>
                  </a:lnTo>
                </a:path>
              </a:pathLst>
            </a:custGeom>
            <a:grpFill/>
            <a:ln w="9525" cap="flat" cmpd="sng">
              <a:solidFill>
                <a:srgbClr val="F2F2F2"/>
              </a:solidFill>
              <a:prstDash val="solid"/>
              <a:miter lim="299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4385;p59"/>
          <p:cNvGrpSpPr/>
          <p:nvPr/>
        </p:nvGrpSpPr>
        <p:grpSpPr>
          <a:xfrm>
            <a:off x="1057622" y="2446168"/>
            <a:ext cx="1064864" cy="132811"/>
            <a:chOff x="3558802" y="4011244"/>
            <a:chExt cx="1866000" cy="111600"/>
          </a:xfrm>
          <a:solidFill>
            <a:srgbClr val="61948F"/>
          </a:solidFill>
        </p:grpSpPr>
        <p:sp>
          <p:nvSpPr>
            <p:cNvPr id="626" name="Google Shape;4386;p59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4387;p59"/>
            <p:cNvSpPr/>
            <p:nvPr/>
          </p:nvSpPr>
          <p:spPr>
            <a:xfrm rot="5400000" flipH="1">
              <a:off x="4157232" y="3412894"/>
              <a:ext cx="111600" cy="1308300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4385;p59"/>
          <p:cNvGrpSpPr/>
          <p:nvPr/>
        </p:nvGrpSpPr>
        <p:grpSpPr>
          <a:xfrm>
            <a:off x="1069618" y="2695530"/>
            <a:ext cx="1064864" cy="132811"/>
            <a:chOff x="3558802" y="4011244"/>
            <a:chExt cx="1866000" cy="111600"/>
          </a:xfrm>
          <a:solidFill>
            <a:srgbClr val="12716B"/>
          </a:solidFill>
        </p:grpSpPr>
        <p:sp>
          <p:nvSpPr>
            <p:cNvPr id="629" name="Google Shape;4386;p59"/>
            <p:cNvSpPr/>
            <p:nvPr/>
          </p:nvSpPr>
          <p:spPr>
            <a:xfrm rot="5400000" flipH="1">
              <a:off x="4436152" y="3134077"/>
              <a:ext cx="111300" cy="1866000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4387;p59"/>
            <p:cNvSpPr/>
            <p:nvPr/>
          </p:nvSpPr>
          <p:spPr>
            <a:xfrm rot="5400000" flipH="1">
              <a:off x="4157232" y="3412894"/>
              <a:ext cx="111600" cy="1308300"/>
            </a:xfrm>
            <a:prstGeom prst="round2SameRect">
              <a:avLst>
                <a:gd name="adj1" fmla="val 50000"/>
                <a:gd name="adj2" fmla="val 5000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1" name="Google Shape;4363;p59"/>
          <p:cNvGrpSpPr/>
          <p:nvPr/>
        </p:nvGrpSpPr>
        <p:grpSpPr>
          <a:xfrm>
            <a:off x="2387688" y="2679563"/>
            <a:ext cx="1046693" cy="137075"/>
            <a:chOff x="3200660" y="2180272"/>
            <a:chExt cx="2563824" cy="378237"/>
          </a:xfrm>
          <a:solidFill>
            <a:schemeClr val="tx2"/>
          </a:solidFill>
        </p:grpSpPr>
        <p:sp>
          <p:nvSpPr>
            <p:cNvPr id="632" name="Google Shape;4364;p59"/>
            <p:cNvSpPr/>
            <p:nvPr/>
          </p:nvSpPr>
          <p:spPr>
            <a:xfrm>
              <a:off x="320066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22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4365;p59"/>
            <p:cNvSpPr/>
            <p:nvPr/>
          </p:nvSpPr>
          <p:spPr>
            <a:xfrm>
              <a:off x="3345104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4366;p59"/>
            <p:cNvSpPr/>
            <p:nvPr/>
          </p:nvSpPr>
          <p:spPr>
            <a:xfrm>
              <a:off x="348954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1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4367;p59"/>
            <p:cNvSpPr/>
            <p:nvPr/>
          </p:nvSpPr>
          <p:spPr>
            <a:xfrm>
              <a:off x="3633992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7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7" y="37890"/>
                    <a:pt x="621" y="37890"/>
                  </a:cubicBezTo>
                  <a:lnTo>
                    <a:pt x="7937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4368;p59"/>
            <p:cNvSpPr/>
            <p:nvPr/>
          </p:nvSpPr>
          <p:spPr>
            <a:xfrm>
              <a:off x="3778448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6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6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4369;p59"/>
            <p:cNvSpPr/>
            <p:nvPr/>
          </p:nvSpPr>
          <p:spPr>
            <a:xfrm>
              <a:off x="392289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4370;p59"/>
            <p:cNvSpPr/>
            <p:nvPr/>
          </p:nvSpPr>
          <p:spPr>
            <a:xfrm>
              <a:off x="406733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4371;p59"/>
            <p:cNvSpPr/>
            <p:nvPr/>
          </p:nvSpPr>
          <p:spPr>
            <a:xfrm>
              <a:off x="4211780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21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21" y="37890"/>
                  </a:cubicBezTo>
                  <a:lnTo>
                    <a:pt x="7937" y="37890"/>
                  </a:lnTo>
                  <a:cubicBezTo>
                    <a:pt x="8281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81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4372;p59"/>
            <p:cNvSpPr/>
            <p:nvPr/>
          </p:nvSpPr>
          <p:spPr>
            <a:xfrm>
              <a:off x="4356236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20" y="37876"/>
                  </a:cubicBezTo>
                  <a:lnTo>
                    <a:pt x="7936" y="37876"/>
                  </a:lnTo>
                  <a:cubicBezTo>
                    <a:pt x="8267" y="37876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4373;p59"/>
            <p:cNvSpPr/>
            <p:nvPr/>
          </p:nvSpPr>
          <p:spPr>
            <a:xfrm>
              <a:off x="450068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6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06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4374;p59"/>
            <p:cNvSpPr/>
            <p:nvPr/>
          </p:nvSpPr>
          <p:spPr>
            <a:xfrm>
              <a:off x="4645124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76"/>
                    <a:pt x="607" y="37876"/>
                  </a:cubicBezTo>
                  <a:lnTo>
                    <a:pt x="7936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4375;p59"/>
            <p:cNvSpPr/>
            <p:nvPr/>
          </p:nvSpPr>
          <p:spPr>
            <a:xfrm>
              <a:off x="4789568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2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2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4376;p59"/>
            <p:cNvSpPr/>
            <p:nvPr/>
          </p:nvSpPr>
          <p:spPr>
            <a:xfrm>
              <a:off x="4934012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63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4377;p59"/>
            <p:cNvSpPr/>
            <p:nvPr/>
          </p:nvSpPr>
          <p:spPr>
            <a:xfrm>
              <a:off x="5078456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77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2" y="37614"/>
                    <a:pt x="8542" y="37270"/>
                  </a:cubicBezTo>
                  <a:lnTo>
                    <a:pt x="8542" y="607"/>
                  </a:lnTo>
                  <a:cubicBezTo>
                    <a:pt x="8542" y="277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4378;p59"/>
            <p:cNvSpPr/>
            <p:nvPr/>
          </p:nvSpPr>
          <p:spPr>
            <a:xfrm>
              <a:off x="5222900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20" y="1"/>
                  </a:moveTo>
                  <a:cubicBezTo>
                    <a:pt x="276" y="1"/>
                    <a:pt x="0" y="263"/>
                    <a:pt x="0" y="607"/>
                  </a:cubicBezTo>
                  <a:lnTo>
                    <a:pt x="0" y="37270"/>
                  </a:lnTo>
                  <a:cubicBezTo>
                    <a:pt x="0" y="37614"/>
                    <a:pt x="276" y="37890"/>
                    <a:pt x="620" y="37890"/>
                  </a:cubicBezTo>
                  <a:lnTo>
                    <a:pt x="7936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4379;p59"/>
            <p:cNvSpPr/>
            <p:nvPr/>
          </p:nvSpPr>
          <p:spPr>
            <a:xfrm>
              <a:off x="5367343" y="2180272"/>
              <a:ext cx="108240" cy="378237"/>
            </a:xfrm>
            <a:custGeom>
              <a:avLst/>
              <a:gdLst/>
              <a:ahLst/>
              <a:cxnLst/>
              <a:rect l="l" t="t" r="r" b="b"/>
              <a:pathLst>
                <a:path w="8543" h="37890" extrusionOk="0">
                  <a:moveTo>
                    <a:pt x="607" y="1"/>
                  </a:moveTo>
                  <a:cubicBezTo>
                    <a:pt x="276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90"/>
                    <a:pt x="607" y="37890"/>
                  </a:cubicBezTo>
                  <a:lnTo>
                    <a:pt x="7937" y="37890"/>
                  </a:lnTo>
                  <a:cubicBezTo>
                    <a:pt x="8267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7" y="1"/>
                    <a:pt x="79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4380;p59"/>
            <p:cNvSpPr/>
            <p:nvPr/>
          </p:nvSpPr>
          <p:spPr>
            <a:xfrm>
              <a:off x="5511787" y="2180272"/>
              <a:ext cx="108240" cy="378097"/>
            </a:xfrm>
            <a:custGeom>
              <a:avLst/>
              <a:gdLst/>
              <a:ahLst/>
              <a:cxnLst/>
              <a:rect l="l" t="t" r="r" b="b"/>
              <a:pathLst>
                <a:path w="8543" h="37876" extrusionOk="0">
                  <a:moveTo>
                    <a:pt x="607" y="1"/>
                  </a:moveTo>
                  <a:cubicBezTo>
                    <a:pt x="276" y="1"/>
                    <a:pt x="1" y="263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76" y="37876"/>
                    <a:pt x="607" y="37876"/>
                  </a:cubicBezTo>
                  <a:lnTo>
                    <a:pt x="7923" y="37876"/>
                  </a:lnTo>
                  <a:cubicBezTo>
                    <a:pt x="8267" y="37876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63"/>
                    <a:pt x="8267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4381;p59"/>
            <p:cNvSpPr/>
            <p:nvPr/>
          </p:nvSpPr>
          <p:spPr>
            <a:xfrm>
              <a:off x="5656231" y="2180272"/>
              <a:ext cx="108252" cy="378237"/>
            </a:xfrm>
            <a:custGeom>
              <a:avLst/>
              <a:gdLst/>
              <a:ahLst/>
              <a:cxnLst/>
              <a:rect l="l" t="t" r="r" b="b"/>
              <a:pathLst>
                <a:path w="8544" h="37890" extrusionOk="0">
                  <a:moveTo>
                    <a:pt x="607" y="1"/>
                  </a:moveTo>
                  <a:cubicBezTo>
                    <a:pt x="263" y="1"/>
                    <a:pt x="1" y="277"/>
                    <a:pt x="1" y="607"/>
                  </a:cubicBezTo>
                  <a:lnTo>
                    <a:pt x="1" y="37270"/>
                  </a:lnTo>
                  <a:cubicBezTo>
                    <a:pt x="1" y="37614"/>
                    <a:pt x="263" y="37890"/>
                    <a:pt x="607" y="37890"/>
                  </a:cubicBezTo>
                  <a:lnTo>
                    <a:pt x="7923" y="37890"/>
                  </a:lnTo>
                  <a:cubicBezTo>
                    <a:pt x="8268" y="37890"/>
                    <a:pt x="8543" y="37614"/>
                    <a:pt x="8543" y="37270"/>
                  </a:cubicBezTo>
                  <a:lnTo>
                    <a:pt x="8543" y="607"/>
                  </a:lnTo>
                  <a:cubicBezTo>
                    <a:pt x="8543" y="277"/>
                    <a:pt x="8268" y="1"/>
                    <a:pt x="7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фигур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3;p48"/>
          <p:cNvSpPr/>
          <p:nvPr/>
        </p:nvSpPr>
        <p:spPr>
          <a:xfrm rot="5400000">
            <a:off x="1542180" y="1550314"/>
            <a:ext cx="669169" cy="23995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Google Shape;635;p48"/>
          <p:cNvSpPr/>
          <p:nvPr/>
        </p:nvSpPr>
        <p:spPr>
          <a:xfrm>
            <a:off x="1209868" y="3286520"/>
            <a:ext cx="1232062" cy="1240381"/>
          </a:xfrm>
          <a:prstGeom prst="round2SameRect">
            <a:avLst>
              <a:gd name="adj1" fmla="val 26803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34;p48"/>
          <p:cNvSpPr/>
          <p:nvPr/>
        </p:nvSpPr>
        <p:spPr>
          <a:xfrm>
            <a:off x="2841995" y="3339293"/>
            <a:ext cx="3081900" cy="463388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633;p48"/>
          <p:cNvSpPr/>
          <p:nvPr/>
        </p:nvSpPr>
        <p:spPr>
          <a:xfrm rot="16200000">
            <a:off x="1428224" y="740481"/>
            <a:ext cx="816300" cy="231876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28736" y="1276738"/>
            <a:ext cx="7993224" cy="34274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Google Shape;635;p48"/>
          <p:cNvSpPr/>
          <p:nvPr/>
        </p:nvSpPr>
        <p:spPr>
          <a:xfrm>
            <a:off x="3387997" y="1494603"/>
            <a:ext cx="1232062" cy="1579931"/>
          </a:xfrm>
          <a:prstGeom prst="round2SameRect">
            <a:avLst>
              <a:gd name="adj1" fmla="val 48990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634;p48"/>
          <p:cNvSpPr/>
          <p:nvPr/>
        </p:nvSpPr>
        <p:spPr>
          <a:xfrm>
            <a:off x="2841995" y="3873659"/>
            <a:ext cx="3081900" cy="637500"/>
          </a:xfrm>
          <a:prstGeom prst="roundRect">
            <a:avLst/>
          </a:prstGeom>
          <a:solidFill>
            <a:srgbClr val="9CC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634;p48"/>
          <p:cNvSpPr/>
          <p:nvPr/>
        </p:nvSpPr>
        <p:spPr>
          <a:xfrm>
            <a:off x="6116178" y="3315846"/>
            <a:ext cx="2005717" cy="317895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634;p48"/>
          <p:cNvSpPr/>
          <p:nvPr/>
        </p:nvSpPr>
        <p:spPr>
          <a:xfrm>
            <a:off x="6116178" y="3707363"/>
            <a:ext cx="2005717" cy="780349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635;p48"/>
          <p:cNvSpPr/>
          <p:nvPr/>
        </p:nvSpPr>
        <p:spPr>
          <a:xfrm>
            <a:off x="4869517" y="1496819"/>
            <a:ext cx="1232062" cy="1579931"/>
          </a:xfrm>
          <a:prstGeom prst="round2SameRect">
            <a:avLst>
              <a:gd name="adj1" fmla="val 48990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Группа 4"/>
          <p:cNvGrpSpPr/>
          <p:nvPr/>
        </p:nvGrpSpPr>
        <p:grpSpPr>
          <a:xfrm>
            <a:off x="6351037" y="1504742"/>
            <a:ext cx="1770858" cy="1579931"/>
            <a:chOff x="6351037" y="1504742"/>
            <a:chExt cx="1770858" cy="1579931"/>
          </a:xfrm>
        </p:grpSpPr>
        <p:sp>
          <p:nvSpPr>
            <p:cNvPr id="9" name="Google Shape;635;p48"/>
            <p:cNvSpPr/>
            <p:nvPr/>
          </p:nvSpPr>
          <p:spPr>
            <a:xfrm>
              <a:off x="6351037" y="1504742"/>
              <a:ext cx="1770858" cy="1579931"/>
            </a:xfrm>
            <a:prstGeom prst="round1Rect">
              <a:avLst>
                <a:gd name="adj" fmla="val 43426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" name="Прямая соединительная линия 15"/>
            <p:cNvCxnSpPr/>
            <p:nvPr/>
          </p:nvCxnSpPr>
          <p:spPr>
            <a:xfrm>
              <a:off x="6736702" y="1511396"/>
              <a:ext cx="12442" cy="1563138"/>
            </a:xfrm>
            <a:prstGeom prst="line">
              <a:avLst/>
            </a:prstGeom>
            <a:ln w="127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Прямая соединительная линия 18"/>
          <p:cNvCxnSpPr/>
          <p:nvPr/>
        </p:nvCxnSpPr>
        <p:spPr>
          <a:xfrm>
            <a:off x="2841995" y="3465240"/>
            <a:ext cx="30819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841995" y="4311215"/>
            <a:ext cx="3081900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869517" y="2868554"/>
            <a:ext cx="1232062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429;p39"/>
          <p:cNvSpPr txBox="1">
            <a:spLocks/>
          </p:cNvSpPr>
          <p:nvPr/>
        </p:nvSpPr>
        <p:spPr>
          <a:xfrm>
            <a:off x="32559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фигур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912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4607;p60"/>
          <p:cNvGrpSpPr/>
          <p:nvPr/>
        </p:nvGrpSpPr>
        <p:grpSpPr>
          <a:xfrm>
            <a:off x="772023" y="1921970"/>
            <a:ext cx="339235" cy="298186"/>
            <a:chOff x="898875" y="244725"/>
            <a:chExt cx="481800" cy="423500"/>
          </a:xfrm>
          <a:solidFill>
            <a:srgbClr val="12716B"/>
          </a:solidFill>
        </p:grpSpPr>
        <p:sp>
          <p:nvSpPr>
            <p:cNvPr id="3" name="Google Shape;4608;p60"/>
            <p:cNvSpPr/>
            <p:nvPr/>
          </p:nvSpPr>
          <p:spPr>
            <a:xfrm>
              <a:off x="1125675" y="470575"/>
              <a:ext cx="28275" cy="28250"/>
            </a:xfrm>
            <a:custGeom>
              <a:avLst/>
              <a:gdLst/>
              <a:ahLst/>
              <a:cxnLst/>
              <a:rect l="l" t="t" r="r" b="b"/>
              <a:pathLst>
                <a:path w="1131" h="1130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" name="Google Shape;4609;p60"/>
            <p:cNvSpPr/>
            <p:nvPr/>
          </p:nvSpPr>
          <p:spPr>
            <a:xfrm>
              <a:off x="898875" y="244725"/>
              <a:ext cx="481800" cy="225875"/>
            </a:xfrm>
            <a:custGeom>
              <a:avLst/>
              <a:gdLst/>
              <a:ahLst/>
              <a:cxnLst/>
              <a:rect l="l" t="t" r="r" b="b"/>
              <a:pathLst>
                <a:path w="19272" h="9035" extrusionOk="0">
                  <a:moveTo>
                    <a:pt x="2825" y="1130"/>
                  </a:moveTo>
                  <a:cubicBezTo>
                    <a:pt x="3135" y="1130"/>
                    <a:pt x="3388" y="1380"/>
                    <a:pt x="3388" y="1693"/>
                  </a:cubicBezTo>
                  <a:lnTo>
                    <a:pt x="3388" y="2259"/>
                  </a:lnTo>
                  <a:lnTo>
                    <a:pt x="2258" y="2259"/>
                  </a:lnTo>
                  <a:lnTo>
                    <a:pt x="2258" y="1693"/>
                  </a:lnTo>
                  <a:cubicBezTo>
                    <a:pt x="2258" y="1380"/>
                    <a:pt x="2511" y="1130"/>
                    <a:pt x="2825" y="1130"/>
                  </a:cubicBezTo>
                  <a:close/>
                  <a:moveTo>
                    <a:pt x="11894" y="1130"/>
                  </a:moveTo>
                  <a:cubicBezTo>
                    <a:pt x="12208" y="1130"/>
                    <a:pt x="12461" y="1380"/>
                    <a:pt x="12461" y="1693"/>
                  </a:cubicBezTo>
                  <a:lnTo>
                    <a:pt x="12461" y="2259"/>
                  </a:lnTo>
                  <a:lnTo>
                    <a:pt x="6814" y="2259"/>
                  </a:lnTo>
                  <a:lnTo>
                    <a:pt x="6814" y="1693"/>
                  </a:lnTo>
                  <a:cubicBezTo>
                    <a:pt x="6814" y="1380"/>
                    <a:pt x="7064" y="1130"/>
                    <a:pt x="7378" y="1130"/>
                  </a:cubicBezTo>
                  <a:close/>
                  <a:moveTo>
                    <a:pt x="5083" y="4518"/>
                  </a:moveTo>
                  <a:cubicBezTo>
                    <a:pt x="5586" y="4518"/>
                    <a:pt x="5836" y="5123"/>
                    <a:pt x="5480" y="5481"/>
                  </a:cubicBezTo>
                  <a:cubicBezTo>
                    <a:pt x="5366" y="5596"/>
                    <a:pt x="5225" y="5647"/>
                    <a:pt x="5086" y="5647"/>
                  </a:cubicBezTo>
                  <a:cubicBezTo>
                    <a:pt x="4796" y="5647"/>
                    <a:pt x="4517" y="5422"/>
                    <a:pt x="4517" y="5081"/>
                  </a:cubicBezTo>
                  <a:cubicBezTo>
                    <a:pt x="4517" y="4768"/>
                    <a:pt x="4770" y="4518"/>
                    <a:pt x="5083" y="4518"/>
                  </a:cubicBezTo>
                  <a:close/>
                  <a:moveTo>
                    <a:pt x="2825" y="1"/>
                  </a:moveTo>
                  <a:cubicBezTo>
                    <a:pt x="1888" y="1"/>
                    <a:pt x="1129" y="757"/>
                    <a:pt x="1129" y="1693"/>
                  </a:cubicBezTo>
                  <a:lnTo>
                    <a:pt x="1129" y="2362"/>
                  </a:lnTo>
                  <a:cubicBezTo>
                    <a:pt x="455" y="2600"/>
                    <a:pt x="3" y="3235"/>
                    <a:pt x="0" y="3952"/>
                  </a:cubicBezTo>
                  <a:lnTo>
                    <a:pt x="0" y="4518"/>
                  </a:lnTo>
                  <a:lnTo>
                    <a:pt x="1695" y="4518"/>
                  </a:lnTo>
                  <a:cubicBezTo>
                    <a:pt x="2629" y="4518"/>
                    <a:pt x="3388" y="5274"/>
                    <a:pt x="3388" y="6210"/>
                  </a:cubicBezTo>
                  <a:lnTo>
                    <a:pt x="3388" y="9035"/>
                  </a:lnTo>
                  <a:lnTo>
                    <a:pt x="5742" y="9035"/>
                  </a:lnTo>
                  <a:cubicBezTo>
                    <a:pt x="6016" y="7123"/>
                    <a:pt x="7652" y="5647"/>
                    <a:pt x="9636" y="5647"/>
                  </a:cubicBezTo>
                  <a:cubicBezTo>
                    <a:pt x="11620" y="5647"/>
                    <a:pt x="13256" y="7123"/>
                    <a:pt x="13533" y="9035"/>
                  </a:cubicBezTo>
                  <a:lnTo>
                    <a:pt x="15884" y="9035"/>
                  </a:lnTo>
                  <a:lnTo>
                    <a:pt x="15884" y="6210"/>
                  </a:lnTo>
                  <a:cubicBezTo>
                    <a:pt x="15884" y="5274"/>
                    <a:pt x="16643" y="4518"/>
                    <a:pt x="17580" y="4518"/>
                  </a:cubicBezTo>
                  <a:lnTo>
                    <a:pt x="19272" y="4518"/>
                  </a:lnTo>
                  <a:lnTo>
                    <a:pt x="19272" y="3952"/>
                  </a:lnTo>
                  <a:cubicBezTo>
                    <a:pt x="19272" y="3015"/>
                    <a:pt x="18513" y="2259"/>
                    <a:pt x="17580" y="2259"/>
                  </a:cubicBezTo>
                  <a:lnTo>
                    <a:pt x="13590" y="2259"/>
                  </a:lnTo>
                  <a:lnTo>
                    <a:pt x="13590" y="1693"/>
                  </a:lnTo>
                  <a:cubicBezTo>
                    <a:pt x="13587" y="757"/>
                    <a:pt x="12831" y="1"/>
                    <a:pt x="11894" y="1"/>
                  </a:cubicBezTo>
                  <a:lnTo>
                    <a:pt x="7378" y="1"/>
                  </a:lnTo>
                  <a:cubicBezTo>
                    <a:pt x="6441" y="1"/>
                    <a:pt x="5685" y="757"/>
                    <a:pt x="5685" y="1693"/>
                  </a:cubicBezTo>
                  <a:lnTo>
                    <a:pt x="5685" y="2259"/>
                  </a:lnTo>
                  <a:lnTo>
                    <a:pt x="4517" y="2259"/>
                  </a:lnTo>
                  <a:lnTo>
                    <a:pt x="4517" y="1693"/>
                  </a:lnTo>
                  <a:cubicBezTo>
                    <a:pt x="4517" y="757"/>
                    <a:pt x="3758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" name="Google Shape;4610;p60"/>
            <p:cNvSpPr/>
            <p:nvPr/>
          </p:nvSpPr>
          <p:spPr>
            <a:xfrm>
              <a:off x="1324200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567" y="0"/>
                  </a:moveTo>
                  <a:cubicBezTo>
                    <a:pt x="254" y="0"/>
                    <a:pt x="1" y="250"/>
                    <a:pt x="1" y="563"/>
                  </a:cubicBezTo>
                  <a:lnTo>
                    <a:pt x="1" y="7339"/>
                  </a:lnTo>
                  <a:cubicBezTo>
                    <a:pt x="1" y="7652"/>
                    <a:pt x="254" y="7905"/>
                    <a:pt x="567" y="7905"/>
                  </a:cubicBezTo>
                  <a:lnTo>
                    <a:pt x="2259" y="7905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4611;p60"/>
            <p:cNvSpPr/>
            <p:nvPr/>
          </p:nvSpPr>
          <p:spPr>
            <a:xfrm>
              <a:off x="898875" y="385900"/>
              <a:ext cx="56475" cy="197625"/>
            </a:xfrm>
            <a:custGeom>
              <a:avLst/>
              <a:gdLst/>
              <a:ahLst/>
              <a:cxnLst/>
              <a:rect l="l" t="t" r="r" b="b"/>
              <a:pathLst>
                <a:path w="2259" h="7905" extrusionOk="0">
                  <a:moveTo>
                    <a:pt x="0" y="0"/>
                  </a:moveTo>
                  <a:lnTo>
                    <a:pt x="0" y="7905"/>
                  </a:lnTo>
                  <a:lnTo>
                    <a:pt x="1695" y="7905"/>
                  </a:lnTo>
                  <a:cubicBezTo>
                    <a:pt x="2005" y="7905"/>
                    <a:pt x="2258" y="7652"/>
                    <a:pt x="2258" y="7339"/>
                  </a:cubicBezTo>
                  <a:lnTo>
                    <a:pt x="2258" y="563"/>
                  </a:lnTo>
                  <a:cubicBezTo>
                    <a:pt x="2258" y="250"/>
                    <a:pt x="2005" y="0"/>
                    <a:pt x="1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4612;p60"/>
            <p:cNvSpPr/>
            <p:nvPr/>
          </p:nvSpPr>
          <p:spPr>
            <a:xfrm>
              <a:off x="1063650" y="414125"/>
              <a:ext cx="146750" cy="141125"/>
            </a:xfrm>
            <a:custGeom>
              <a:avLst/>
              <a:gdLst/>
              <a:ahLst/>
              <a:cxnLst/>
              <a:rect l="l" t="t" r="r" b="b"/>
              <a:pathLst>
                <a:path w="5870" h="5645" extrusionOk="0">
                  <a:moveTo>
                    <a:pt x="3045" y="1127"/>
                  </a:moveTo>
                  <a:cubicBezTo>
                    <a:pt x="3263" y="1127"/>
                    <a:pt x="3483" y="1169"/>
                    <a:pt x="3692" y="1256"/>
                  </a:cubicBezTo>
                  <a:cubicBezTo>
                    <a:pt x="4325" y="1518"/>
                    <a:pt x="4740" y="2135"/>
                    <a:pt x="4740" y="2822"/>
                  </a:cubicBezTo>
                  <a:cubicBezTo>
                    <a:pt x="4737" y="3758"/>
                    <a:pt x="3981" y="4514"/>
                    <a:pt x="3045" y="4517"/>
                  </a:cubicBezTo>
                  <a:cubicBezTo>
                    <a:pt x="2358" y="4517"/>
                    <a:pt x="1741" y="4102"/>
                    <a:pt x="1479" y="3469"/>
                  </a:cubicBezTo>
                  <a:cubicBezTo>
                    <a:pt x="1217" y="2837"/>
                    <a:pt x="1362" y="2108"/>
                    <a:pt x="1847" y="1623"/>
                  </a:cubicBezTo>
                  <a:cubicBezTo>
                    <a:pt x="2171" y="1299"/>
                    <a:pt x="2604" y="1127"/>
                    <a:pt x="3045" y="1127"/>
                  </a:cubicBezTo>
                  <a:close/>
                  <a:moveTo>
                    <a:pt x="3045" y="0"/>
                  </a:moveTo>
                  <a:cubicBezTo>
                    <a:pt x="1904" y="0"/>
                    <a:pt x="874" y="687"/>
                    <a:pt x="437" y="1741"/>
                  </a:cubicBezTo>
                  <a:cubicBezTo>
                    <a:pt x="1" y="2798"/>
                    <a:pt x="242" y="4011"/>
                    <a:pt x="1049" y="4818"/>
                  </a:cubicBezTo>
                  <a:cubicBezTo>
                    <a:pt x="1588" y="5358"/>
                    <a:pt x="2310" y="5645"/>
                    <a:pt x="3045" y="5645"/>
                  </a:cubicBezTo>
                  <a:cubicBezTo>
                    <a:pt x="3409" y="5645"/>
                    <a:pt x="3776" y="5574"/>
                    <a:pt x="4126" y="5430"/>
                  </a:cubicBezTo>
                  <a:cubicBezTo>
                    <a:pt x="5180" y="4993"/>
                    <a:pt x="5870" y="3963"/>
                    <a:pt x="5870" y="2822"/>
                  </a:cubicBezTo>
                  <a:cubicBezTo>
                    <a:pt x="5867" y="1262"/>
                    <a:pt x="4605" y="0"/>
                    <a:pt x="30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" name="Google Shape;4613;p60"/>
            <p:cNvSpPr/>
            <p:nvPr/>
          </p:nvSpPr>
          <p:spPr>
            <a:xfrm>
              <a:off x="898875" y="498800"/>
              <a:ext cx="481800" cy="169425"/>
            </a:xfrm>
            <a:custGeom>
              <a:avLst/>
              <a:gdLst/>
              <a:ahLst/>
              <a:cxnLst/>
              <a:rect l="l" t="t" r="r" b="b"/>
              <a:pathLst>
                <a:path w="19272" h="6777" extrusionOk="0">
                  <a:moveTo>
                    <a:pt x="3388" y="1"/>
                  </a:moveTo>
                  <a:lnTo>
                    <a:pt x="3388" y="2823"/>
                  </a:lnTo>
                  <a:cubicBezTo>
                    <a:pt x="3388" y="3759"/>
                    <a:pt x="2629" y="4515"/>
                    <a:pt x="1695" y="4518"/>
                  </a:cubicBezTo>
                  <a:lnTo>
                    <a:pt x="0" y="4518"/>
                  </a:lnTo>
                  <a:lnTo>
                    <a:pt x="0" y="5081"/>
                  </a:lnTo>
                  <a:cubicBezTo>
                    <a:pt x="0" y="6017"/>
                    <a:pt x="759" y="6773"/>
                    <a:pt x="1695" y="6776"/>
                  </a:cubicBezTo>
                  <a:lnTo>
                    <a:pt x="17580" y="6776"/>
                  </a:lnTo>
                  <a:cubicBezTo>
                    <a:pt x="18513" y="6773"/>
                    <a:pt x="19272" y="6017"/>
                    <a:pt x="19272" y="5081"/>
                  </a:cubicBezTo>
                  <a:lnTo>
                    <a:pt x="19272" y="4518"/>
                  </a:lnTo>
                  <a:lnTo>
                    <a:pt x="17580" y="4518"/>
                  </a:lnTo>
                  <a:cubicBezTo>
                    <a:pt x="16643" y="4515"/>
                    <a:pt x="15884" y="3759"/>
                    <a:pt x="15884" y="2823"/>
                  </a:cubicBezTo>
                  <a:lnTo>
                    <a:pt x="15884" y="1"/>
                  </a:lnTo>
                  <a:lnTo>
                    <a:pt x="13533" y="1"/>
                  </a:lnTo>
                  <a:cubicBezTo>
                    <a:pt x="13256" y="1910"/>
                    <a:pt x="11620" y="3389"/>
                    <a:pt x="9636" y="3389"/>
                  </a:cubicBezTo>
                  <a:cubicBezTo>
                    <a:pt x="7652" y="3389"/>
                    <a:pt x="6016" y="1910"/>
                    <a:pt x="5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" name="Google Shape;4614;p60"/>
          <p:cNvGrpSpPr/>
          <p:nvPr/>
        </p:nvGrpSpPr>
        <p:grpSpPr>
          <a:xfrm>
            <a:off x="1210405" y="1901438"/>
            <a:ext cx="298169" cy="339253"/>
            <a:chOff x="1529350" y="258825"/>
            <a:chExt cx="423475" cy="481825"/>
          </a:xfrm>
          <a:solidFill>
            <a:srgbClr val="12716B"/>
          </a:solidFill>
        </p:grpSpPr>
        <p:sp>
          <p:nvSpPr>
            <p:cNvPr id="10" name="Google Shape;4615;p60"/>
            <p:cNvSpPr/>
            <p:nvPr/>
          </p:nvSpPr>
          <p:spPr>
            <a:xfrm>
              <a:off x="1585800" y="258825"/>
              <a:ext cx="310650" cy="430550"/>
            </a:xfrm>
            <a:custGeom>
              <a:avLst/>
              <a:gdLst/>
              <a:ahLst/>
              <a:cxnLst/>
              <a:rect l="l" t="t" r="r" b="b"/>
              <a:pathLst>
                <a:path w="12426" h="17222" extrusionOk="0">
                  <a:moveTo>
                    <a:pt x="6213" y="3388"/>
                  </a:moveTo>
                  <a:cubicBezTo>
                    <a:pt x="7354" y="3388"/>
                    <a:pt x="8384" y="4074"/>
                    <a:pt x="8821" y="5131"/>
                  </a:cubicBezTo>
                  <a:cubicBezTo>
                    <a:pt x="9257" y="6185"/>
                    <a:pt x="9016" y="7399"/>
                    <a:pt x="8206" y="8206"/>
                  </a:cubicBezTo>
                  <a:cubicBezTo>
                    <a:pt x="7666" y="8748"/>
                    <a:pt x="6945" y="9035"/>
                    <a:pt x="6210" y="9035"/>
                  </a:cubicBezTo>
                  <a:cubicBezTo>
                    <a:pt x="5847" y="9035"/>
                    <a:pt x="5481" y="8965"/>
                    <a:pt x="5132" y="8820"/>
                  </a:cubicBezTo>
                  <a:cubicBezTo>
                    <a:pt x="4075" y="8383"/>
                    <a:pt x="3388" y="7354"/>
                    <a:pt x="3388" y="6212"/>
                  </a:cubicBezTo>
                  <a:cubicBezTo>
                    <a:pt x="3391" y="4652"/>
                    <a:pt x="4653" y="3391"/>
                    <a:pt x="6213" y="3388"/>
                  </a:cubicBezTo>
                  <a:close/>
                  <a:moveTo>
                    <a:pt x="6213" y="0"/>
                  </a:moveTo>
                  <a:cubicBezTo>
                    <a:pt x="2825" y="0"/>
                    <a:pt x="1" y="2728"/>
                    <a:pt x="1" y="6212"/>
                  </a:cubicBezTo>
                  <a:cubicBezTo>
                    <a:pt x="1" y="7537"/>
                    <a:pt x="398" y="8718"/>
                    <a:pt x="1163" y="9826"/>
                  </a:cubicBezTo>
                  <a:lnTo>
                    <a:pt x="5737" y="16959"/>
                  </a:lnTo>
                  <a:cubicBezTo>
                    <a:pt x="5847" y="17134"/>
                    <a:pt x="6029" y="17221"/>
                    <a:pt x="6211" y="17221"/>
                  </a:cubicBezTo>
                  <a:cubicBezTo>
                    <a:pt x="6394" y="17221"/>
                    <a:pt x="6576" y="17134"/>
                    <a:pt x="6686" y="16959"/>
                  </a:cubicBezTo>
                  <a:lnTo>
                    <a:pt x="11278" y="9802"/>
                  </a:lnTo>
                  <a:cubicBezTo>
                    <a:pt x="12025" y="8751"/>
                    <a:pt x="12425" y="7498"/>
                    <a:pt x="12422" y="6212"/>
                  </a:cubicBezTo>
                  <a:cubicBezTo>
                    <a:pt x="12422" y="2786"/>
                    <a:pt x="9637" y="0"/>
                    <a:pt x="62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" name="Google Shape;4616;p60"/>
            <p:cNvSpPr/>
            <p:nvPr/>
          </p:nvSpPr>
          <p:spPr>
            <a:xfrm>
              <a:off x="1529350" y="583200"/>
              <a:ext cx="423475" cy="157450"/>
            </a:xfrm>
            <a:custGeom>
              <a:avLst/>
              <a:gdLst/>
              <a:ahLst/>
              <a:cxnLst/>
              <a:rect l="l" t="t" r="r" b="b"/>
              <a:pathLst>
                <a:path w="16939" h="6298" extrusionOk="0">
                  <a:moveTo>
                    <a:pt x="4050" y="1"/>
                  </a:moveTo>
                  <a:cubicBezTo>
                    <a:pt x="1545" y="582"/>
                    <a:pt x="0" y="1642"/>
                    <a:pt x="0" y="2909"/>
                  </a:cubicBezTo>
                  <a:cubicBezTo>
                    <a:pt x="0" y="5111"/>
                    <a:pt x="4364" y="6297"/>
                    <a:pt x="8471" y="6297"/>
                  </a:cubicBezTo>
                  <a:cubicBezTo>
                    <a:pt x="12575" y="6297"/>
                    <a:pt x="16938" y="5111"/>
                    <a:pt x="16938" y="2909"/>
                  </a:cubicBezTo>
                  <a:cubicBezTo>
                    <a:pt x="16938" y="1642"/>
                    <a:pt x="15391" y="579"/>
                    <a:pt x="12882" y="1"/>
                  </a:cubicBezTo>
                  <a:lnTo>
                    <a:pt x="10040" y="4445"/>
                  </a:lnTo>
                  <a:cubicBezTo>
                    <a:pt x="9673" y="5018"/>
                    <a:pt x="9071" y="5305"/>
                    <a:pt x="8469" y="5305"/>
                  </a:cubicBezTo>
                  <a:cubicBezTo>
                    <a:pt x="7867" y="5305"/>
                    <a:pt x="7265" y="5018"/>
                    <a:pt x="6899" y="4445"/>
                  </a:cubicBezTo>
                  <a:lnTo>
                    <a:pt x="40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2" name="Google Shape;4617;p60"/>
          <p:cNvGrpSpPr/>
          <p:nvPr/>
        </p:nvGrpSpPr>
        <p:grpSpPr>
          <a:xfrm>
            <a:off x="2052675" y="1901437"/>
            <a:ext cx="298169" cy="339253"/>
            <a:chOff x="2707500" y="249400"/>
            <a:chExt cx="423475" cy="481825"/>
          </a:xfrm>
          <a:solidFill>
            <a:srgbClr val="12716B"/>
          </a:solidFill>
        </p:grpSpPr>
        <p:sp>
          <p:nvSpPr>
            <p:cNvPr id="13" name="Google Shape;4618;p60"/>
            <p:cNvSpPr/>
            <p:nvPr/>
          </p:nvSpPr>
          <p:spPr>
            <a:xfrm>
              <a:off x="2739175" y="420675"/>
              <a:ext cx="360100" cy="310550"/>
            </a:xfrm>
            <a:custGeom>
              <a:avLst/>
              <a:gdLst/>
              <a:ahLst/>
              <a:cxnLst/>
              <a:rect l="l" t="t" r="r" b="b"/>
              <a:pathLst>
                <a:path w="14404" h="12422" extrusionOk="0">
                  <a:moveTo>
                    <a:pt x="3816" y="1130"/>
                  </a:moveTo>
                  <a:cubicBezTo>
                    <a:pt x="4126" y="1130"/>
                    <a:pt x="4379" y="1382"/>
                    <a:pt x="4379" y="1696"/>
                  </a:cubicBezTo>
                  <a:lnTo>
                    <a:pt x="4379" y="8471"/>
                  </a:lnTo>
                  <a:cubicBezTo>
                    <a:pt x="4379" y="8781"/>
                    <a:pt x="4126" y="9034"/>
                    <a:pt x="3816" y="9034"/>
                  </a:cubicBezTo>
                  <a:cubicBezTo>
                    <a:pt x="3503" y="9034"/>
                    <a:pt x="3250" y="8781"/>
                    <a:pt x="3250" y="8471"/>
                  </a:cubicBezTo>
                  <a:lnTo>
                    <a:pt x="3250" y="1696"/>
                  </a:lnTo>
                  <a:cubicBezTo>
                    <a:pt x="3250" y="1382"/>
                    <a:pt x="3503" y="1130"/>
                    <a:pt x="3816" y="1130"/>
                  </a:cubicBezTo>
                  <a:close/>
                  <a:moveTo>
                    <a:pt x="7204" y="1130"/>
                  </a:moveTo>
                  <a:cubicBezTo>
                    <a:pt x="7514" y="1130"/>
                    <a:pt x="7767" y="1382"/>
                    <a:pt x="7767" y="1696"/>
                  </a:cubicBezTo>
                  <a:lnTo>
                    <a:pt x="7767" y="8471"/>
                  </a:lnTo>
                  <a:cubicBezTo>
                    <a:pt x="7767" y="8781"/>
                    <a:pt x="7514" y="9034"/>
                    <a:pt x="7204" y="9034"/>
                  </a:cubicBezTo>
                  <a:cubicBezTo>
                    <a:pt x="6891" y="9034"/>
                    <a:pt x="6638" y="8781"/>
                    <a:pt x="6638" y="8471"/>
                  </a:cubicBezTo>
                  <a:lnTo>
                    <a:pt x="6638" y="1696"/>
                  </a:lnTo>
                  <a:cubicBezTo>
                    <a:pt x="6638" y="1382"/>
                    <a:pt x="6891" y="1130"/>
                    <a:pt x="7204" y="1130"/>
                  </a:cubicBezTo>
                  <a:close/>
                  <a:moveTo>
                    <a:pt x="10592" y="1130"/>
                  </a:moveTo>
                  <a:cubicBezTo>
                    <a:pt x="10902" y="1130"/>
                    <a:pt x="11155" y="1382"/>
                    <a:pt x="11155" y="1696"/>
                  </a:cubicBezTo>
                  <a:lnTo>
                    <a:pt x="11155" y="8471"/>
                  </a:lnTo>
                  <a:cubicBezTo>
                    <a:pt x="11155" y="8781"/>
                    <a:pt x="10902" y="9034"/>
                    <a:pt x="10592" y="9034"/>
                  </a:cubicBezTo>
                  <a:cubicBezTo>
                    <a:pt x="10278" y="9034"/>
                    <a:pt x="10025" y="8781"/>
                    <a:pt x="10025" y="8471"/>
                  </a:cubicBezTo>
                  <a:lnTo>
                    <a:pt x="10025" y="1696"/>
                  </a:lnTo>
                  <a:cubicBezTo>
                    <a:pt x="10025" y="1382"/>
                    <a:pt x="10278" y="1130"/>
                    <a:pt x="10592" y="1130"/>
                  </a:cubicBezTo>
                  <a:close/>
                  <a:moveTo>
                    <a:pt x="1" y="0"/>
                  </a:moveTo>
                  <a:lnTo>
                    <a:pt x="901" y="10880"/>
                  </a:lnTo>
                  <a:cubicBezTo>
                    <a:pt x="976" y="11754"/>
                    <a:pt x="1705" y="12422"/>
                    <a:pt x="2582" y="12422"/>
                  </a:cubicBezTo>
                  <a:cubicBezTo>
                    <a:pt x="2584" y="12422"/>
                    <a:pt x="2586" y="12422"/>
                    <a:pt x="2588" y="12422"/>
                  </a:cubicBezTo>
                  <a:lnTo>
                    <a:pt x="11817" y="12422"/>
                  </a:lnTo>
                  <a:cubicBezTo>
                    <a:pt x="11819" y="12422"/>
                    <a:pt x="11821" y="12422"/>
                    <a:pt x="11823" y="12422"/>
                  </a:cubicBezTo>
                  <a:cubicBezTo>
                    <a:pt x="12700" y="12422"/>
                    <a:pt x="13431" y="11751"/>
                    <a:pt x="13503" y="10877"/>
                  </a:cubicBezTo>
                  <a:lnTo>
                    <a:pt x="144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" name="Google Shape;4619;p60"/>
            <p:cNvSpPr/>
            <p:nvPr/>
          </p:nvSpPr>
          <p:spPr>
            <a:xfrm>
              <a:off x="2707500" y="249400"/>
              <a:ext cx="423475" cy="141175"/>
            </a:xfrm>
            <a:custGeom>
              <a:avLst/>
              <a:gdLst/>
              <a:ahLst/>
              <a:cxnLst/>
              <a:rect l="l" t="t" r="r" b="b"/>
              <a:pathLst>
                <a:path w="16939" h="5647" extrusionOk="0">
                  <a:moveTo>
                    <a:pt x="9600" y="1130"/>
                  </a:moveTo>
                  <a:cubicBezTo>
                    <a:pt x="9910" y="1130"/>
                    <a:pt x="10163" y="1383"/>
                    <a:pt x="10163" y="1696"/>
                  </a:cubicBezTo>
                  <a:lnTo>
                    <a:pt x="10163" y="2259"/>
                  </a:lnTo>
                  <a:lnTo>
                    <a:pt x="6776" y="2259"/>
                  </a:lnTo>
                  <a:lnTo>
                    <a:pt x="6776" y="1696"/>
                  </a:lnTo>
                  <a:cubicBezTo>
                    <a:pt x="6776" y="1383"/>
                    <a:pt x="7029" y="1130"/>
                    <a:pt x="7342" y="1130"/>
                  </a:cubicBezTo>
                  <a:close/>
                  <a:moveTo>
                    <a:pt x="7342" y="1"/>
                  </a:moveTo>
                  <a:cubicBezTo>
                    <a:pt x="6405" y="1"/>
                    <a:pt x="5646" y="760"/>
                    <a:pt x="5646" y="1696"/>
                  </a:cubicBezTo>
                  <a:lnTo>
                    <a:pt x="5646" y="2259"/>
                  </a:lnTo>
                  <a:lnTo>
                    <a:pt x="1696" y="2259"/>
                  </a:lnTo>
                  <a:cubicBezTo>
                    <a:pt x="759" y="2259"/>
                    <a:pt x="0" y="3018"/>
                    <a:pt x="0" y="3954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375" y="5647"/>
                  </a:lnTo>
                  <a:cubicBezTo>
                    <a:pt x="16686" y="5647"/>
                    <a:pt x="16939" y="5394"/>
                    <a:pt x="16939" y="5084"/>
                  </a:cubicBezTo>
                  <a:lnTo>
                    <a:pt x="16939" y="3954"/>
                  </a:lnTo>
                  <a:cubicBezTo>
                    <a:pt x="16939" y="3018"/>
                    <a:pt x="16180" y="2259"/>
                    <a:pt x="15246" y="2259"/>
                  </a:cubicBezTo>
                  <a:lnTo>
                    <a:pt x="11292" y="2259"/>
                  </a:lnTo>
                  <a:lnTo>
                    <a:pt x="11292" y="1696"/>
                  </a:lnTo>
                  <a:cubicBezTo>
                    <a:pt x="11292" y="760"/>
                    <a:pt x="10534" y="1"/>
                    <a:pt x="96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" name="Google Shape;4620;p60"/>
          <p:cNvGrpSpPr/>
          <p:nvPr/>
        </p:nvGrpSpPr>
        <p:grpSpPr>
          <a:xfrm>
            <a:off x="2466290" y="1901763"/>
            <a:ext cx="305386" cy="338602"/>
            <a:chOff x="3300325" y="249875"/>
            <a:chExt cx="433725" cy="480900"/>
          </a:xfrm>
          <a:solidFill>
            <a:srgbClr val="12716B"/>
          </a:solidFill>
        </p:grpSpPr>
        <p:sp>
          <p:nvSpPr>
            <p:cNvPr id="16" name="Google Shape;4621;p60"/>
            <p:cNvSpPr/>
            <p:nvPr/>
          </p:nvSpPr>
          <p:spPr>
            <a:xfrm>
              <a:off x="3610875" y="334550"/>
              <a:ext cx="56475" cy="28250"/>
            </a:xfrm>
            <a:custGeom>
              <a:avLst/>
              <a:gdLst/>
              <a:ahLst/>
              <a:cxnLst/>
              <a:rect l="l" t="t" r="r" b="b"/>
              <a:pathLst>
                <a:path w="2259" h="1130" extrusionOk="0">
                  <a:moveTo>
                    <a:pt x="566" y="0"/>
                  </a:moveTo>
                  <a:cubicBezTo>
                    <a:pt x="253" y="0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" name="Google Shape;4622;p60"/>
            <p:cNvSpPr/>
            <p:nvPr/>
          </p:nvSpPr>
          <p:spPr>
            <a:xfrm>
              <a:off x="346767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647" y="1"/>
                  </a:moveTo>
                  <a:cubicBezTo>
                    <a:pt x="562" y="1"/>
                    <a:pt x="476" y="20"/>
                    <a:pt x="395" y="60"/>
                  </a:cubicBezTo>
                  <a:cubicBezTo>
                    <a:pt x="115" y="198"/>
                    <a:pt x="1" y="539"/>
                    <a:pt x="142" y="819"/>
                  </a:cubicBezTo>
                  <a:lnTo>
                    <a:pt x="705" y="1948"/>
                  </a:lnTo>
                  <a:cubicBezTo>
                    <a:pt x="806" y="2144"/>
                    <a:pt x="1004" y="2259"/>
                    <a:pt x="1211" y="2259"/>
                  </a:cubicBezTo>
                  <a:cubicBezTo>
                    <a:pt x="1296" y="2259"/>
                    <a:pt x="1383" y="2239"/>
                    <a:pt x="1464" y="2198"/>
                  </a:cubicBezTo>
                  <a:cubicBezTo>
                    <a:pt x="1744" y="2059"/>
                    <a:pt x="1856" y="1722"/>
                    <a:pt x="1717" y="1442"/>
                  </a:cubicBezTo>
                  <a:lnTo>
                    <a:pt x="1151" y="313"/>
                  </a:lnTo>
                  <a:cubicBezTo>
                    <a:pt x="1053" y="114"/>
                    <a:pt x="853" y="1"/>
                    <a:pt x="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" name="Google Shape;4623;p60"/>
            <p:cNvSpPr/>
            <p:nvPr/>
          </p:nvSpPr>
          <p:spPr>
            <a:xfrm>
              <a:off x="3566525" y="249875"/>
              <a:ext cx="46400" cy="56475"/>
            </a:xfrm>
            <a:custGeom>
              <a:avLst/>
              <a:gdLst/>
              <a:ahLst/>
              <a:cxnLst/>
              <a:rect l="l" t="t" r="r" b="b"/>
              <a:pathLst>
                <a:path w="1856" h="2259" extrusionOk="0">
                  <a:moveTo>
                    <a:pt x="1210" y="1"/>
                  </a:moveTo>
                  <a:cubicBezTo>
                    <a:pt x="1003" y="1"/>
                    <a:pt x="803" y="114"/>
                    <a:pt x="705" y="313"/>
                  </a:cubicBezTo>
                  <a:lnTo>
                    <a:pt x="139" y="1442"/>
                  </a:lnTo>
                  <a:cubicBezTo>
                    <a:pt x="1" y="1719"/>
                    <a:pt x="115" y="2059"/>
                    <a:pt x="392" y="2198"/>
                  </a:cubicBezTo>
                  <a:cubicBezTo>
                    <a:pt x="474" y="2239"/>
                    <a:pt x="561" y="2259"/>
                    <a:pt x="646" y="2259"/>
                  </a:cubicBezTo>
                  <a:cubicBezTo>
                    <a:pt x="852" y="2259"/>
                    <a:pt x="1051" y="2144"/>
                    <a:pt x="1151" y="1948"/>
                  </a:cubicBezTo>
                  <a:lnTo>
                    <a:pt x="1714" y="819"/>
                  </a:lnTo>
                  <a:cubicBezTo>
                    <a:pt x="1856" y="539"/>
                    <a:pt x="1741" y="198"/>
                    <a:pt x="1461" y="60"/>
                  </a:cubicBezTo>
                  <a:cubicBezTo>
                    <a:pt x="1381" y="20"/>
                    <a:pt x="1295" y="1"/>
                    <a:pt x="12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" name="Google Shape;4624;p60"/>
            <p:cNvSpPr/>
            <p:nvPr/>
          </p:nvSpPr>
          <p:spPr>
            <a:xfrm>
              <a:off x="3413250" y="334550"/>
              <a:ext cx="56500" cy="28250"/>
            </a:xfrm>
            <a:custGeom>
              <a:avLst/>
              <a:gdLst/>
              <a:ahLst/>
              <a:cxnLst/>
              <a:rect l="l" t="t" r="r" b="b"/>
              <a:pathLst>
                <a:path w="2260" h="1130" extrusionOk="0"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696" y="1130"/>
                  </a:lnTo>
                  <a:cubicBezTo>
                    <a:pt x="2006" y="1130"/>
                    <a:pt x="2259" y="877"/>
                    <a:pt x="2259" y="567"/>
                  </a:cubicBezTo>
                  <a:cubicBezTo>
                    <a:pt x="2259" y="253"/>
                    <a:pt x="2006" y="0"/>
                    <a:pt x="16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" name="Google Shape;4625;p60"/>
            <p:cNvSpPr/>
            <p:nvPr/>
          </p:nvSpPr>
          <p:spPr>
            <a:xfrm>
              <a:off x="3300325" y="476675"/>
              <a:ext cx="84725" cy="254100"/>
            </a:xfrm>
            <a:custGeom>
              <a:avLst/>
              <a:gdLst/>
              <a:ahLst/>
              <a:cxnLst/>
              <a:rect l="l" t="t" r="r" b="b"/>
              <a:pathLst>
                <a:path w="3389" h="10164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lnTo>
                    <a:pt x="1" y="9598"/>
                  </a:lnTo>
                  <a:cubicBezTo>
                    <a:pt x="1" y="9911"/>
                    <a:pt x="254" y="10164"/>
                    <a:pt x="567" y="10164"/>
                  </a:cubicBezTo>
                  <a:lnTo>
                    <a:pt x="2825" y="10164"/>
                  </a:lnTo>
                  <a:cubicBezTo>
                    <a:pt x="3136" y="10164"/>
                    <a:pt x="3389" y="9911"/>
                    <a:pt x="3389" y="9598"/>
                  </a:cubicBezTo>
                  <a:lnTo>
                    <a:pt x="3389" y="564"/>
                  </a:lnTo>
                  <a:cubicBezTo>
                    <a:pt x="3389" y="251"/>
                    <a:pt x="3136" y="1"/>
                    <a:pt x="28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" name="Google Shape;4626;p60"/>
            <p:cNvSpPr/>
            <p:nvPr/>
          </p:nvSpPr>
          <p:spPr>
            <a:xfrm>
              <a:off x="3413250" y="335525"/>
              <a:ext cx="320800" cy="395250"/>
            </a:xfrm>
            <a:custGeom>
              <a:avLst/>
              <a:gdLst/>
              <a:ahLst/>
              <a:cxnLst/>
              <a:rect l="l" t="t" r="r" b="b"/>
              <a:pathLst>
                <a:path w="12832" h="15810" extrusionOk="0">
                  <a:moveTo>
                    <a:pt x="3954" y="1"/>
                  </a:moveTo>
                  <a:cubicBezTo>
                    <a:pt x="3641" y="1"/>
                    <a:pt x="3388" y="254"/>
                    <a:pt x="3388" y="564"/>
                  </a:cubicBezTo>
                  <a:cubicBezTo>
                    <a:pt x="3388" y="1871"/>
                    <a:pt x="2879" y="4225"/>
                    <a:pt x="1922" y="5186"/>
                  </a:cubicBezTo>
                  <a:cubicBezTo>
                    <a:pt x="1274" y="5830"/>
                    <a:pt x="723" y="6065"/>
                    <a:pt x="1" y="6427"/>
                  </a:cubicBezTo>
                  <a:lnTo>
                    <a:pt x="1" y="14897"/>
                  </a:lnTo>
                  <a:cubicBezTo>
                    <a:pt x="1109" y="15268"/>
                    <a:pt x="2515" y="15810"/>
                    <a:pt x="4659" y="15810"/>
                  </a:cubicBezTo>
                  <a:lnTo>
                    <a:pt x="8351" y="15810"/>
                  </a:lnTo>
                  <a:cubicBezTo>
                    <a:pt x="9567" y="15810"/>
                    <a:pt x="10516" y="14680"/>
                    <a:pt x="10046" y="13491"/>
                  </a:cubicBezTo>
                  <a:cubicBezTo>
                    <a:pt x="11019" y="13226"/>
                    <a:pt x="11546" y="12172"/>
                    <a:pt x="11175" y="11233"/>
                  </a:cubicBezTo>
                  <a:cubicBezTo>
                    <a:pt x="12386" y="10901"/>
                    <a:pt x="12832" y="9408"/>
                    <a:pt x="11992" y="8468"/>
                  </a:cubicBezTo>
                  <a:cubicBezTo>
                    <a:pt x="12314" y="8107"/>
                    <a:pt x="12467" y="7625"/>
                    <a:pt x="12410" y="7143"/>
                  </a:cubicBezTo>
                  <a:cubicBezTo>
                    <a:pt x="12311" y="6267"/>
                    <a:pt x="11495" y="5647"/>
                    <a:pt x="10612" y="5647"/>
                  </a:cubicBezTo>
                  <a:lnTo>
                    <a:pt x="6213" y="5647"/>
                  </a:lnTo>
                  <a:cubicBezTo>
                    <a:pt x="6586" y="4975"/>
                    <a:pt x="6785" y="3081"/>
                    <a:pt x="6776" y="2307"/>
                  </a:cubicBezTo>
                  <a:cubicBezTo>
                    <a:pt x="6761" y="1027"/>
                    <a:pt x="5701" y="1"/>
                    <a:pt x="4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2" name="Google Shape;4627;p60"/>
          <p:cNvGrpSpPr/>
          <p:nvPr/>
        </p:nvGrpSpPr>
        <p:grpSpPr>
          <a:xfrm>
            <a:off x="1603380" y="1981608"/>
            <a:ext cx="340890" cy="178912"/>
            <a:chOff x="2084325" y="363300"/>
            <a:chExt cx="484150" cy="254100"/>
          </a:xfrm>
          <a:solidFill>
            <a:srgbClr val="12716B"/>
          </a:solidFill>
        </p:grpSpPr>
        <p:sp>
          <p:nvSpPr>
            <p:cNvPr id="23" name="Google Shape;4628;p60"/>
            <p:cNvSpPr/>
            <p:nvPr/>
          </p:nvSpPr>
          <p:spPr>
            <a:xfrm>
              <a:off x="2084325" y="363300"/>
              <a:ext cx="484150" cy="254100"/>
            </a:xfrm>
            <a:custGeom>
              <a:avLst/>
              <a:gdLst/>
              <a:ahLst/>
              <a:cxnLst/>
              <a:rect l="l" t="t" r="r" b="b"/>
              <a:pathLst>
                <a:path w="19366" h="10164" extrusionOk="0">
                  <a:moveTo>
                    <a:pt x="9686" y="1128"/>
                  </a:moveTo>
                  <a:cubicBezTo>
                    <a:pt x="10195" y="1128"/>
                    <a:pt x="10707" y="1226"/>
                    <a:pt x="11196" y="1428"/>
                  </a:cubicBezTo>
                  <a:cubicBezTo>
                    <a:pt x="12671" y="2042"/>
                    <a:pt x="13635" y="3482"/>
                    <a:pt x="13635" y="5081"/>
                  </a:cubicBezTo>
                  <a:cubicBezTo>
                    <a:pt x="13632" y="7264"/>
                    <a:pt x="11864" y="9031"/>
                    <a:pt x="9684" y="9034"/>
                  </a:cubicBezTo>
                  <a:cubicBezTo>
                    <a:pt x="8085" y="9034"/>
                    <a:pt x="6643" y="8071"/>
                    <a:pt x="6032" y="6592"/>
                  </a:cubicBezTo>
                  <a:cubicBezTo>
                    <a:pt x="5420" y="5117"/>
                    <a:pt x="5758" y="3415"/>
                    <a:pt x="6887" y="2286"/>
                  </a:cubicBezTo>
                  <a:cubicBezTo>
                    <a:pt x="7645" y="1530"/>
                    <a:pt x="8657" y="1128"/>
                    <a:pt x="9686" y="1128"/>
                  </a:cubicBezTo>
                  <a:close/>
                  <a:moveTo>
                    <a:pt x="9684" y="1"/>
                  </a:moveTo>
                  <a:cubicBezTo>
                    <a:pt x="4502" y="1"/>
                    <a:pt x="361" y="4512"/>
                    <a:pt x="190" y="4704"/>
                  </a:cubicBezTo>
                  <a:cubicBezTo>
                    <a:pt x="0" y="4918"/>
                    <a:pt x="0" y="5243"/>
                    <a:pt x="190" y="5457"/>
                  </a:cubicBezTo>
                  <a:cubicBezTo>
                    <a:pt x="361" y="5650"/>
                    <a:pt x="4502" y="10164"/>
                    <a:pt x="9684" y="10164"/>
                  </a:cubicBezTo>
                  <a:cubicBezTo>
                    <a:pt x="14867" y="10164"/>
                    <a:pt x="19004" y="5650"/>
                    <a:pt x="19176" y="5457"/>
                  </a:cubicBezTo>
                  <a:cubicBezTo>
                    <a:pt x="19365" y="5243"/>
                    <a:pt x="19365" y="4918"/>
                    <a:pt x="19176" y="4704"/>
                  </a:cubicBezTo>
                  <a:cubicBezTo>
                    <a:pt x="19004" y="4512"/>
                    <a:pt x="14867" y="1"/>
                    <a:pt x="96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" name="Google Shape;4629;p60"/>
            <p:cNvSpPr/>
            <p:nvPr/>
          </p:nvSpPr>
          <p:spPr>
            <a:xfrm>
              <a:off x="2250600" y="419775"/>
              <a:ext cx="145175" cy="141125"/>
            </a:xfrm>
            <a:custGeom>
              <a:avLst/>
              <a:gdLst/>
              <a:ahLst/>
              <a:cxnLst/>
              <a:rect l="l" t="t" r="r" b="b"/>
              <a:pathLst>
                <a:path w="5807" h="5645" extrusionOk="0">
                  <a:moveTo>
                    <a:pt x="3018" y="0"/>
                  </a:moveTo>
                  <a:cubicBezTo>
                    <a:pt x="1922" y="0"/>
                    <a:pt x="929" y="634"/>
                    <a:pt x="468" y="1626"/>
                  </a:cubicBezTo>
                  <a:cubicBezTo>
                    <a:pt x="1" y="2623"/>
                    <a:pt x="158" y="3797"/>
                    <a:pt x="862" y="4637"/>
                  </a:cubicBezTo>
                  <a:cubicBezTo>
                    <a:pt x="1407" y="5287"/>
                    <a:pt x="2203" y="5645"/>
                    <a:pt x="3025" y="5645"/>
                  </a:cubicBezTo>
                  <a:cubicBezTo>
                    <a:pt x="3270" y="5645"/>
                    <a:pt x="3518" y="5613"/>
                    <a:pt x="3762" y="5547"/>
                  </a:cubicBezTo>
                  <a:cubicBezTo>
                    <a:pt x="4825" y="5258"/>
                    <a:pt x="5620" y="4382"/>
                    <a:pt x="5807" y="3297"/>
                  </a:cubicBezTo>
                  <a:lnTo>
                    <a:pt x="5807" y="3297"/>
                  </a:lnTo>
                  <a:cubicBezTo>
                    <a:pt x="5625" y="3356"/>
                    <a:pt x="5446" y="3383"/>
                    <a:pt x="5272" y="3383"/>
                  </a:cubicBezTo>
                  <a:cubicBezTo>
                    <a:pt x="4356" y="3383"/>
                    <a:pt x="3596" y="2626"/>
                    <a:pt x="3596" y="1692"/>
                  </a:cubicBezTo>
                  <a:cubicBezTo>
                    <a:pt x="3596" y="1147"/>
                    <a:pt x="3861" y="633"/>
                    <a:pt x="4307" y="316"/>
                  </a:cubicBezTo>
                  <a:cubicBezTo>
                    <a:pt x="3913" y="112"/>
                    <a:pt x="3476" y="3"/>
                    <a:pt x="3033" y="0"/>
                  </a:cubicBezTo>
                  <a:cubicBezTo>
                    <a:pt x="3028" y="0"/>
                    <a:pt x="3023" y="0"/>
                    <a:pt x="30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5" name="Google Shape;4630;p60"/>
          <p:cNvGrpSpPr/>
          <p:nvPr/>
        </p:nvGrpSpPr>
        <p:grpSpPr>
          <a:xfrm>
            <a:off x="2855375" y="1901684"/>
            <a:ext cx="352349" cy="338760"/>
            <a:chOff x="3854700" y="249750"/>
            <a:chExt cx="500425" cy="481125"/>
          </a:xfrm>
          <a:solidFill>
            <a:srgbClr val="12716B"/>
          </a:solidFill>
        </p:grpSpPr>
        <p:sp>
          <p:nvSpPr>
            <p:cNvPr id="26" name="Google Shape;4631;p60"/>
            <p:cNvSpPr/>
            <p:nvPr/>
          </p:nvSpPr>
          <p:spPr>
            <a:xfrm>
              <a:off x="4206725" y="598350"/>
              <a:ext cx="70775" cy="68025"/>
            </a:xfrm>
            <a:custGeom>
              <a:avLst/>
              <a:gdLst/>
              <a:ahLst/>
              <a:cxnLst/>
              <a:rect l="l" t="t" r="r" b="b"/>
              <a:pathLst>
                <a:path w="2831" h="2721" extrusionOk="0">
                  <a:moveTo>
                    <a:pt x="622" y="1"/>
                  </a:moveTo>
                  <a:cubicBezTo>
                    <a:pt x="478" y="1"/>
                    <a:pt x="333" y="56"/>
                    <a:pt x="223" y="165"/>
                  </a:cubicBezTo>
                  <a:cubicBezTo>
                    <a:pt x="0" y="388"/>
                    <a:pt x="0" y="744"/>
                    <a:pt x="223" y="966"/>
                  </a:cubicBezTo>
                  <a:lnTo>
                    <a:pt x="1819" y="2562"/>
                  </a:lnTo>
                  <a:cubicBezTo>
                    <a:pt x="1929" y="2668"/>
                    <a:pt x="2070" y="2721"/>
                    <a:pt x="2211" y="2721"/>
                  </a:cubicBezTo>
                  <a:cubicBezTo>
                    <a:pt x="2356" y="2721"/>
                    <a:pt x="2501" y="2665"/>
                    <a:pt x="2611" y="2553"/>
                  </a:cubicBezTo>
                  <a:cubicBezTo>
                    <a:pt x="2828" y="2337"/>
                    <a:pt x="2831" y="1984"/>
                    <a:pt x="2617" y="1764"/>
                  </a:cubicBezTo>
                  <a:lnTo>
                    <a:pt x="1021" y="165"/>
                  </a:lnTo>
                  <a:cubicBezTo>
                    <a:pt x="911" y="56"/>
                    <a:pt x="767" y="1"/>
                    <a:pt x="6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" name="Google Shape;4632;p60"/>
            <p:cNvSpPr/>
            <p:nvPr/>
          </p:nvSpPr>
          <p:spPr>
            <a:xfrm>
              <a:off x="4226750" y="538600"/>
              <a:ext cx="91250" cy="48150"/>
            </a:xfrm>
            <a:custGeom>
              <a:avLst/>
              <a:gdLst/>
              <a:ahLst/>
              <a:cxnLst/>
              <a:rect l="l" t="t" r="r" b="b"/>
              <a:pathLst>
                <a:path w="3650" h="1926" extrusionOk="0">
                  <a:moveTo>
                    <a:pt x="631" y="1"/>
                  </a:moveTo>
                  <a:cubicBezTo>
                    <a:pt x="393" y="1"/>
                    <a:pt x="175" y="151"/>
                    <a:pt x="97" y="387"/>
                  </a:cubicBezTo>
                  <a:cubicBezTo>
                    <a:pt x="0" y="676"/>
                    <a:pt x="151" y="993"/>
                    <a:pt x="440" y="1098"/>
                  </a:cubicBezTo>
                  <a:lnTo>
                    <a:pt x="2837" y="1896"/>
                  </a:lnTo>
                  <a:cubicBezTo>
                    <a:pt x="2896" y="1916"/>
                    <a:pt x="2956" y="1925"/>
                    <a:pt x="3014" y="1925"/>
                  </a:cubicBezTo>
                  <a:cubicBezTo>
                    <a:pt x="3251" y="1925"/>
                    <a:pt x="3471" y="1774"/>
                    <a:pt x="3551" y="1538"/>
                  </a:cubicBezTo>
                  <a:cubicBezTo>
                    <a:pt x="3650" y="1243"/>
                    <a:pt x="3490" y="920"/>
                    <a:pt x="3192" y="824"/>
                  </a:cubicBezTo>
                  <a:lnTo>
                    <a:pt x="798" y="26"/>
                  </a:lnTo>
                  <a:cubicBezTo>
                    <a:pt x="742" y="9"/>
                    <a:pt x="686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" name="Google Shape;4633;p60"/>
            <p:cNvSpPr/>
            <p:nvPr/>
          </p:nvSpPr>
          <p:spPr>
            <a:xfrm>
              <a:off x="4146500" y="618325"/>
              <a:ext cx="52050" cy="88650"/>
            </a:xfrm>
            <a:custGeom>
              <a:avLst/>
              <a:gdLst/>
              <a:ahLst/>
              <a:cxnLst/>
              <a:rect l="l" t="t" r="r" b="b"/>
              <a:pathLst>
                <a:path w="2082" h="3546" extrusionOk="0">
                  <a:moveTo>
                    <a:pt x="632" y="1"/>
                  </a:moveTo>
                  <a:cubicBezTo>
                    <a:pt x="574" y="1"/>
                    <a:pt x="514" y="10"/>
                    <a:pt x="455" y="29"/>
                  </a:cubicBezTo>
                  <a:cubicBezTo>
                    <a:pt x="160" y="128"/>
                    <a:pt x="0" y="447"/>
                    <a:pt x="100" y="746"/>
                  </a:cubicBezTo>
                  <a:lnTo>
                    <a:pt x="898" y="3140"/>
                  </a:lnTo>
                  <a:cubicBezTo>
                    <a:pt x="970" y="3386"/>
                    <a:pt x="1196" y="3546"/>
                    <a:pt x="1439" y="3546"/>
                  </a:cubicBezTo>
                  <a:cubicBezTo>
                    <a:pt x="1498" y="3546"/>
                    <a:pt x="1558" y="3536"/>
                    <a:pt x="1617" y="3516"/>
                  </a:cubicBezTo>
                  <a:cubicBezTo>
                    <a:pt x="1921" y="3417"/>
                    <a:pt x="2081" y="3082"/>
                    <a:pt x="1970" y="2784"/>
                  </a:cubicBezTo>
                  <a:lnTo>
                    <a:pt x="1172" y="387"/>
                  </a:lnTo>
                  <a:cubicBezTo>
                    <a:pt x="1092" y="150"/>
                    <a:pt x="871" y="1"/>
                    <a:pt x="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" name="Google Shape;4634;p60"/>
            <p:cNvSpPr/>
            <p:nvPr/>
          </p:nvSpPr>
          <p:spPr>
            <a:xfrm>
              <a:off x="3927425" y="319075"/>
              <a:ext cx="70650" cy="67850"/>
            </a:xfrm>
            <a:custGeom>
              <a:avLst/>
              <a:gdLst/>
              <a:ahLst/>
              <a:cxnLst/>
              <a:rect l="l" t="t" r="r" b="b"/>
              <a:pathLst>
                <a:path w="2826" h="2714" extrusionOk="0">
                  <a:moveTo>
                    <a:pt x="621" y="0"/>
                  </a:moveTo>
                  <a:cubicBezTo>
                    <a:pt x="477" y="0"/>
                    <a:pt x="333" y="55"/>
                    <a:pt x="223" y="165"/>
                  </a:cubicBezTo>
                  <a:cubicBezTo>
                    <a:pt x="4" y="385"/>
                    <a:pt x="1" y="737"/>
                    <a:pt x="214" y="957"/>
                  </a:cubicBezTo>
                  <a:lnTo>
                    <a:pt x="1813" y="2556"/>
                  </a:lnTo>
                  <a:cubicBezTo>
                    <a:pt x="1922" y="2661"/>
                    <a:pt x="2062" y="2714"/>
                    <a:pt x="2203" y="2714"/>
                  </a:cubicBezTo>
                  <a:cubicBezTo>
                    <a:pt x="2348" y="2714"/>
                    <a:pt x="2494" y="2658"/>
                    <a:pt x="2605" y="2547"/>
                  </a:cubicBezTo>
                  <a:cubicBezTo>
                    <a:pt x="2822" y="2330"/>
                    <a:pt x="2825" y="1977"/>
                    <a:pt x="2611" y="1755"/>
                  </a:cubicBezTo>
                  <a:lnTo>
                    <a:pt x="1012" y="159"/>
                  </a:lnTo>
                  <a:cubicBezTo>
                    <a:pt x="904" y="53"/>
                    <a:pt x="762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" name="Google Shape;4635;p60"/>
            <p:cNvSpPr/>
            <p:nvPr/>
          </p:nvSpPr>
          <p:spPr>
            <a:xfrm>
              <a:off x="4007000" y="279300"/>
              <a:ext cx="51675" cy="88150"/>
            </a:xfrm>
            <a:custGeom>
              <a:avLst/>
              <a:gdLst/>
              <a:ahLst/>
              <a:cxnLst/>
              <a:rect l="l" t="t" r="r" b="b"/>
              <a:pathLst>
                <a:path w="2067" h="3526" extrusionOk="0">
                  <a:moveTo>
                    <a:pt x="632" y="0"/>
                  </a:moveTo>
                  <a:cubicBezTo>
                    <a:pt x="573" y="0"/>
                    <a:pt x="512" y="10"/>
                    <a:pt x="452" y="30"/>
                  </a:cubicBezTo>
                  <a:cubicBezTo>
                    <a:pt x="160" y="127"/>
                    <a:pt x="0" y="437"/>
                    <a:pt x="91" y="732"/>
                  </a:cubicBezTo>
                  <a:lnTo>
                    <a:pt x="889" y="3126"/>
                  </a:lnTo>
                  <a:cubicBezTo>
                    <a:pt x="964" y="3370"/>
                    <a:pt x="1188" y="3525"/>
                    <a:pt x="1428" y="3525"/>
                  </a:cubicBezTo>
                  <a:cubicBezTo>
                    <a:pt x="1487" y="3525"/>
                    <a:pt x="1547" y="3516"/>
                    <a:pt x="1605" y="3496"/>
                  </a:cubicBezTo>
                  <a:cubicBezTo>
                    <a:pt x="1907" y="3397"/>
                    <a:pt x="2066" y="3069"/>
                    <a:pt x="1961" y="2771"/>
                  </a:cubicBezTo>
                  <a:lnTo>
                    <a:pt x="1160" y="374"/>
                  </a:lnTo>
                  <a:cubicBezTo>
                    <a:pt x="1079" y="144"/>
                    <a:pt x="863" y="0"/>
                    <a:pt x="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" name="Google Shape;4636;p60"/>
            <p:cNvSpPr/>
            <p:nvPr/>
          </p:nvSpPr>
          <p:spPr>
            <a:xfrm>
              <a:off x="3887300" y="398850"/>
              <a:ext cx="91800" cy="48250"/>
            </a:xfrm>
            <a:custGeom>
              <a:avLst/>
              <a:gdLst/>
              <a:ahLst/>
              <a:cxnLst/>
              <a:rect l="l" t="t" r="r" b="b"/>
              <a:pathLst>
                <a:path w="3672" h="1930" extrusionOk="0">
                  <a:moveTo>
                    <a:pt x="638" y="0"/>
                  </a:moveTo>
                  <a:cubicBezTo>
                    <a:pt x="399" y="0"/>
                    <a:pt x="178" y="150"/>
                    <a:pt x="100" y="385"/>
                  </a:cubicBezTo>
                  <a:cubicBezTo>
                    <a:pt x="1" y="678"/>
                    <a:pt x="154" y="991"/>
                    <a:pt x="443" y="1096"/>
                  </a:cubicBezTo>
                  <a:lnTo>
                    <a:pt x="2840" y="1894"/>
                  </a:lnTo>
                  <a:cubicBezTo>
                    <a:pt x="2905" y="1918"/>
                    <a:pt x="2971" y="1930"/>
                    <a:pt x="3036" y="1930"/>
                  </a:cubicBezTo>
                  <a:cubicBezTo>
                    <a:pt x="3271" y="1930"/>
                    <a:pt x="3492" y="1781"/>
                    <a:pt x="3572" y="1545"/>
                  </a:cubicBezTo>
                  <a:cubicBezTo>
                    <a:pt x="3671" y="1241"/>
                    <a:pt x="3503" y="915"/>
                    <a:pt x="3195" y="825"/>
                  </a:cubicBezTo>
                  <a:lnTo>
                    <a:pt x="802" y="24"/>
                  </a:lnTo>
                  <a:cubicBezTo>
                    <a:pt x="747" y="8"/>
                    <a:pt x="692" y="0"/>
                    <a:pt x="6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" name="Google Shape;4637;p60"/>
            <p:cNvSpPr/>
            <p:nvPr/>
          </p:nvSpPr>
          <p:spPr>
            <a:xfrm>
              <a:off x="385470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8" y="0"/>
                  </a:moveTo>
                  <a:lnTo>
                    <a:pt x="10639" y="1635"/>
                  </a:lnTo>
                  <a:cubicBezTo>
                    <a:pt x="10811" y="1720"/>
                    <a:pt x="10971" y="1831"/>
                    <a:pt x="11109" y="1964"/>
                  </a:cubicBezTo>
                  <a:cubicBezTo>
                    <a:pt x="11772" y="2623"/>
                    <a:pt x="11772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4" y="9287"/>
                    <a:pt x="2464" y="8215"/>
                    <a:pt x="3126" y="7552"/>
                  </a:cubicBezTo>
                  <a:lnTo>
                    <a:pt x="5331" y="5351"/>
                  </a:lnTo>
                  <a:cubicBezTo>
                    <a:pt x="4924" y="4499"/>
                    <a:pt x="4764" y="3554"/>
                    <a:pt x="4867" y="2620"/>
                  </a:cubicBezTo>
                  <a:lnTo>
                    <a:pt x="4867" y="2620"/>
                  </a:lnTo>
                  <a:lnTo>
                    <a:pt x="1527" y="5956"/>
                  </a:lnTo>
                  <a:cubicBezTo>
                    <a:pt x="1" y="7501"/>
                    <a:pt x="7" y="9992"/>
                    <a:pt x="1545" y="11530"/>
                  </a:cubicBezTo>
                  <a:cubicBezTo>
                    <a:pt x="2316" y="12301"/>
                    <a:pt x="3328" y="12687"/>
                    <a:pt x="4340" y="12687"/>
                  </a:cubicBezTo>
                  <a:cubicBezTo>
                    <a:pt x="5344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9" y="3276"/>
                    <a:pt x="13627" y="1843"/>
                  </a:cubicBezTo>
                  <a:cubicBezTo>
                    <a:pt x="13500" y="1467"/>
                    <a:pt x="13316" y="1114"/>
                    <a:pt x="13076" y="798"/>
                  </a:cubicBezTo>
                  <a:lnTo>
                    <a:pt x="13066" y="807"/>
                  </a:lnTo>
                  <a:cubicBezTo>
                    <a:pt x="12955" y="663"/>
                    <a:pt x="12844" y="503"/>
                    <a:pt x="12708" y="368"/>
                  </a:cubicBezTo>
                  <a:cubicBezTo>
                    <a:pt x="12570" y="235"/>
                    <a:pt x="12428" y="115"/>
                    <a:pt x="122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" name="Google Shape;4638;p60"/>
            <p:cNvSpPr/>
            <p:nvPr/>
          </p:nvSpPr>
          <p:spPr>
            <a:xfrm>
              <a:off x="399682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3" y="1"/>
                  </a:moveTo>
                  <a:cubicBezTo>
                    <a:pt x="8989" y="1"/>
                    <a:pt x="7985" y="381"/>
                    <a:pt x="7216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6" y="11038"/>
                  </a:cubicBezTo>
                  <a:cubicBezTo>
                    <a:pt x="639" y="11414"/>
                    <a:pt x="826" y="11767"/>
                    <a:pt x="1067" y="12083"/>
                  </a:cubicBezTo>
                  <a:lnTo>
                    <a:pt x="1073" y="12074"/>
                  </a:lnTo>
                  <a:cubicBezTo>
                    <a:pt x="1187" y="12218"/>
                    <a:pt x="1296" y="12378"/>
                    <a:pt x="1434" y="12513"/>
                  </a:cubicBezTo>
                  <a:cubicBezTo>
                    <a:pt x="1570" y="12646"/>
                    <a:pt x="1711" y="12766"/>
                    <a:pt x="1865" y="12881"/>
                  </a:cubicBezTo>
                  <a:lnTo>
                    <a:pt x="3500" y="11243"/>
                  </a:lnTo>
                  <a:cubicBezTo>
                    <a:pt x="3328" y="11158"/>
                    <a:pt x="3169" y="11050"/>
                    <a:pt x="3030" y="10918"/>
                  </a:cubicBezTo>
                  <a:cubicBezTo>
                    <a:pt x="2368" y="10255"/>
                    <a:pt x="2368" y="9183"/>
                    <a:pt x="3030" y="8521"/>
                  </a:cubicBezTo>
                  <a:lnTo>
                    <a:pt x="8812" y="2739"/>
                  </a:lnTo>
                  <a:cubicBezTo>
                    <a:pt x="9143" y="2408"/>
                    <a:pt x="9577" y="2242"/>
                    <a:pt x="10010" y="2242"/>
                  </a:cubicBezTo>
                  <a:cubicBezTo>
                    <a:pt x="10443" y="2242"/>
                    <a:pt x="10876" y="2408"/>
                    <a:pt x="11206" y="2739"/>
                  </a:cubicBezTo>
                  <a:cubicBezTo>
                    <a:pt x="11868" y="3401"/>
                    <a:pt x="11868" y="4473"/>
                    <a:pt x="11206" y="5136"/>
                  </a:cubicBezTo>
                  <a:lnTo>
                    <a:pt x="8812" y="7530"/>
                  </a:lnTo>
                  <a:cubicBezTo>
                    <a:pt x="9215" y="8382"/>
                    <a:pt x="9375" y="9328"/>
                    <a:pt x="9273" y="10261"/>
                  </a:cubicBezTo>
                  <a:lnTo>
                    <a:pt x="12805" y="6732"/>
                  </a:lnTo>
                  <a:cubicBezTo>
                    <a:pt x="14331" y="5187"/>
                    <a:pt x="14325" y="2697"/>
                    <a:pt x="12787" y="1158"/>
                  </a:cubicBezTo>
                  <a:cubicBezTo>
                    <a:pt x="12016" y="387"/>
                    <a:pt x="11004" y="1"/>
                    <a:pt x="9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4" name="Google Shape;4639;p60"/>
          <p:cNvGrpSpPr/>
          <p:nvPr/>
        </p:nvGrpSpPr>
        <p:grpSpPr>
          <a:xfrm>
            <a:off x="3273364" y="1901684"/>
            <a:ext cx="352349" cy="338760"/>
            <a:chOff x="4447550" y="249750"/>
            <a:chExt cx="500425" cy="481125"/>
          </a:xfrm>
          <a:solidFill>
            <a:srgbClr val="12716B"/>
          </a:solidFill>
        </p:grpSpPr>
        <p:sp>
          <p:nvSpPr>
            <p:cNvPr id="35" name="Google Shape;4640;p60"/>
            <p:cNvSpPr/>
            <p:nvPr/>
          </p:nvSpPr>
          <p:spPr>
            <a:xfrm>
              <a:off x="4447550" y="413675"/>
              <a:ext cx="353475" cy="317200"/>
            </a:xfrm>
            <a:custGeom>
              <a:avLst/>
              <a:gdLst/>
              <a:ahLst/>
              <a:cxnLst/>
              <a:rect l="l" t="t" r="r" b="b"/>
              <a:pathLst>
                <a:path w="14139" h="12688" extrusionOk="0">
                  <a:moveTo>
                    <a:pt x="12274" y="0"/>
                  </a:moveTo>
                  <a:lnTo>
                    <a:pt x="10639" y="1635"/>
                  </a:lnTo>
                  <a:cubicBezTo>
                    <a:pt x="10811" y="1720"/>
                    <a:pt x="10970" y="1831"/>
                    <a:pt x="11109" y="1964"/>
                  </a:cubicBezTo>
                  <a:cubicBezTo>
                    <a:pt x="11771" y="2623"/>
                    <a:pt x="11771" y="3698"/>
                    <a:pt x="11109" y="4358"/>
                  </a:cubicBezTo>
                  <a:lnTo>
                    <a:pt x="5520" y="9949"/>
                  </a:lnTo>
                  <a:cubicBezTo>
                    <a:pt x="5189" y="10281"/>
                    <a:pt x="4755" y="10446"/>
                    <a:pt x="4322" y="10446"/>
                  </a:cubicBezTo>
                  <a:cubicBezTo>
                    <a:pt x="3889" y="10446"/>
                    <a:pt x="3456" y="10281"/>
                    <a:pt x="3126" y="9949"/>
                  </a:cubicBezTo>
                  <a:cubicBezTo>
                    <a:pt x="2463" y="9287"/>
                    <a:pt x="2463" y="8215"/>
                    <a:pt x="3126" y="7552"/>
                  </a:cubicBezTo>
                  <a:lnTo>
                    <a:pt x="5330" y="5351"/>
                  </a:lnTo>
                  <a:cubicBezTo>
                    <a:pt x="4924" y="4499"/>
                    <a:pt x="4764" y="3554"/>
                    <a:pt x="4866" y="2620"/>
                  </a:cubicBezTo>
                  <a:lnTo>
                    <a:pt x="4866" y="2620"/>
                  </a:lnTo>
                  <a:lnTo>
                    <a:pt x="1527" y="5956"/>
                  </a:lnTo>
                  <a:cubicBezTo>
                    <a:pt x="0" y="7501"/>
                    <a:pt x="6" y="9992"/>
                    <a:pt x="1545" y="11530"/>
                  </a:cubicBezTo>
                  <a:cubicBezTo>
                    <a:pt x="2316" y="12301"/>
                    <a:pt x="3327" y="12687"/>
                    <a:pt x="4339" y="12687"/>
                  </a:cubicBezTo>
                  <a:cubicBezTo>
                    <a:pt x="5343" y="12687"/>
                    <a:pt x="6348" y="12307"/>
                    <a:pt x="7119" y="11545"/>
                  </a:cubicBezTo>
                  <a:lnTo>
                    <a:pt x="12708" y="5956"/>
                  </a:lnTo>
                  <a:cubicBezTo>
                    <a:pt x="13783" y="4878"/>
                    <a:pt x="14138" y="3276"/>
                    <a:pt x="13626" y="1843"/>
                  </a:cubicBezTo>
                  <a:cubicBezTo>
                    <a:pt x="13500" y="1467"/>
                    <a:pt x="13316" y="1114"/>
                    <a:pt x="13075" y="798"/>
                  </a:cubicBezTo>
                  <a:lnTo>
                    <a:pt x="13066" y="807"/>
                  </a:lnTo>
                  <a:cubicBezTo>
                    <a:pt x="12952" y="663"/>
                    <a:pt x="12843" y="503"/>
                    <a:pt x="12708" y="368"/>
                  </a:cubicBezTo>
                  <a:cubicBezTo>
                    <a:pt x="12569" y="235"/>
                    <a:pt x="12428" y="115"/>
                    <a:pt x="12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" name="Google Shape;4641;p60"/>
            <p:cNvSpPr/>
            <p:nvPr/>
          </p:nvSpPr>
          <p:spPr>
            <a:xfrm>
              <a:off x="4589675" y="249750"/>
              <a:ext cx="358300" cy="322025"/>
            </a:xfrm>
            <a:custGeom>
              <a:avLst/>
              <a:gdLst/>
              <a:ahLst/>
              <a:cxnLst/>
              <a:rect l="l" t="t" r="r" b="b"/>
              <a:pathLst>
                <a:path w="14332" h="12881" extrusionOk="0">
                  <a:moveTo>
                    <a:pt x="9992" y="1"/>
                  </a:moveTo>
                  <a:cubicBezTo>
                    <a:pt x="8989" y="1"/>
                    <a:pt x="7985" y="381"/>
                    <a:pt x="7215" y="1143"/>
                  </a:cubicBezTo>
                  <a:lnTo>
                    <a:pt x="1434" y="6925"/>
                  </a:lnTo>
                  <a:cubicBezTo>
                    <a:pt x="359" y="8003"/>
                    <a:pt x="1" y="9605"/>
                    <a:pt x="515" y="11038"/>
                  </a:cubicBezTo>
                  <a:cubicBezTo>
                    <a:pt x="639" y="11414"/>
                    <a:pt x="826" y="11767"/>
                    <a:pt x="1066" y="12083"/>
                  </a:cubicBezTo>
                  <a:lnTo>
                    <a:pt x="1073" y="12074"/>
                  </a:lnTo>
                  <a:cubicBezTo>
                    <a:pt x="1187" y="12218"/>
                    <a:pt x="1295" y="12378"/>
                    <a:pt x="1434" y="12513"/>
                  </a:cubicBezTo>
                  <a:cubicBezTo>
                    <a:pt x="1569" y="12646"/>
                    <a:pt x="1711" y="12766"/>
                    <a:pt x="1864" y="12881"/>
                  </a:cubicBezTo>
                  <a:lnTo>
                    <a:pt x="3500" y="11243"/>
                  </a:lnTo>
                  <a:cubicBezTo>
                    <a:pt x="3328" y="11158"/>
                    <a:pt x="3168" y="11050"/>
                    <a:pt x="3030" y="10918"/>
                  </a:cubicBezTo>
                  <a:cubicBezTo>
                    <a:pt x="2367" y="10255"/>
                    <a:pt x="2367" y="9183"/>
                    <a:pt x="3030" y="8521"/>
                  </a:cubicBezTo>
                  <a:lnTo>
                    <a:pt x="8811" y="2739"/>
                  </a:lnTo>
                  <a:cubicBezTo>
                    <a:pt x="9143" y="2408"/>
                    <a:pt x="9576" y="2242"/>
                    <a:pt x="10010" y="2242"/>
                  </a:cubicBezTo>
                  <a:cubicBezTo>
                    <a:pt x="10443" y="2242"/>
                    <a:pt x="10876" y="2408"/>
                    <a:pt x="11205" y="2739"/>
                  </a:cubicBezTo>
                  <a:cubicBezTo>
                    <a:pt x="11868" y="3401"/>
                    <a:pt x="11868" y="4473"/>
                    <a:pt x="11205" y="5136"/>
                  </a:cubicBezTo>
                  <a:lnTo>
                    <a:pt x="8811" y="7530"/>
                  </a:lnTo>
                  <a:cubicBezTo>
                    <a:pt x="9215" y="8382"/>
                    <a:pt x="9375" y="9328"/>
                    <a:pt x="9272" y="10261"/>
                  </a:cubicBezTo>
                  <a:lnTo>
                    <a:pt x="12804" y="6732"/>
                  </a:lnTo>
                  <a:cubicBezTo>
                    <a:pt x="14331" y="5187"/>
                    <a:pt x="14325" y="2697"/>
                    <a:pt x="12786" y="1158"/>
                  </a:cubicBezTo>
                  <a:cubicBezTo>
                    <a:pt x="12015" y="387"/>
                    <a:pt x="11004" y="1"/>
                    <a:pt x="99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7" name="Google Shape;4642;p60"/>
          <p:cNvGrpSpPr/>
          <p:nvPr/>
        </p:nvGrpSpPr>
        <p:grpSpPr>
          <a:xfrm>
            <a:off x="3702566" y="1901437"/>
            <a:ext cx="339253" cy="339253"/>
            <a:chOff x="5049725" y="249400"/>
            <a:chExt cx="481825" cy="481825"/>
          </a:xfrm>
          <a:solidFill>
            <a:srgbClr val="12716B"/>
          </a:solidFill>
        </p:grpSpPr>
        <p:sp>
          <p:nvSpPr>
            <p:cNvPr id="38" name="Google Shape;4643;p60"/>
            <p:cNvSpPr/>
            <p:nvPr/>
          </p:nvSpPr>
          <p:spPr>
            <a:xfrm>
              <a:off x="5191775" y="560925"/>
              <a:ext cx="197625" cy="170300"/>
            </a:xfrm>
            <a:custGeom>
              <a:avLst/>
              <a:gdLst/>
              <a:ahLst/>
              <a:cxnLst/>
              <a:rect l="l" t="t" r="r" b="b"/>
              <a:pathLst>
                <a:path w="7905" h="6812" extrusionOk="0">
                  <a:moveTo>
                    <a:pt x="6213" y="1129"/>
                  </a:moveTo>
                  <a:cubicBezTo>
                    <a:pt x="6523" y="1129"/>
                    <a:pt x="6776" y="1379"/>
                    <a:pt x="6776" y="1693"/>
                  </a:cubicBezTo>
                  <a:cubicBezTo>
                    <a:pt x="6776" y="2006"/>
                    <a:pt x="6523" y="2259"/>
                    <a:pt x="6213" y="2259"/>
                  </a:cubicBezTo>
                  <a:lnTo>
                    <a:pt x="1696" y="2259"/>
                  </a:lnTo>
                  <a:cubicBezTo>
                    <a:pt x="1383" y="2259"/>
                    <a:pt x="1130" y="2006"/>
                    <a:pt x="1130" y="1693"/>
                  </a:cubicBezTo>
                  <a:cubicBezTo>
                    <a:pt x="1130" y="1379"/>
                    <a:pt x="1383" y="1129"/>
                    <a:pt x="1696" y="1129"/>
                  </a:cubicBezTo>
                  <a:close/>
                  <a:moveTo>
                    <a:pt x="6213" y="3388"/>
                  </a:moveTo>
                  <a:cubicBezTo>
                    <a:pt x="6523" y="3388"/>
                    <a:pt x="6776" y="3638"/>
                    <a:pt x="6776" y="3951"/>
                  </a:cubicBezTo>
                  <a:cubicBezTo>
                    <a:pt x="6776" y="4264"/>
                    <a:pt x="6523" y="4517"/>
                    <a:pt x="6213" y="4517"/>
                  </a:cubicBezTo>
                  <a:lnTo>
                    <a:pt x="1696" y="4517"/>
                  </a:lnTo>
                  <a:cubicBezTo>
                    <a:pt x="1383" y="4517"/>
                    <a:pt x="1130" y="4264"/>
                    <a:pt x="1130" y="3951"/>
                  </a:cubicBezTo>
                  <a:cubicBezTo>
                    <a:pt x="1130" y="3638"/>
                    <a:pt x="1383" y="3388"/>
                    <a:pt x="1696" y="3388"/>
                  </a:cubicBezTo>
                  <a:close/>
                  <a:moveTo>
                    <a:pt x="0" y="0"/>
                  </a:moveTo>
                  <a:lnTo>
                    <a:pt x="0" y="6249"/>
                  </a:lnTo>
                  <a:cubicBezTo>
                    <a:pt x="0" y="6559"/>
                    <a:pt x="253" y="6812"/>
                    <a:pt x="567" y="6812"/>
                  </a:cubicBezTo>
                  <a:lnTo>
                    <a:pt x="7342" y="6812"/>
                  </a:lnTo>
                  <a:cubicBezTo>
                    <a:pt x="7652" y="6812"/>
                    <a:pt x="7905" y="6559"/>
                    <a:pt x="7905" y="6249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" name="Google Shape;4644;p60"/>
            <p:cNvSpPr/>
            <p:nvPr/>
          </p:nvSpPr>
          <p:spPr>
            <a:xfrm>
              <a:off x="5049725" y="249400"/>
              <a:ext cx="481825" cy="396225"/>
            </a:xfrm>
            <a:custGeom>
              <a:avLst/>
              <a:gdLst/>
              <a:ahLst/>
              <a:cxnLst/>
              <a:rect l="l" t="t" r="r" b="b"/>
              <a:pathLst>
                <a:path w="19273" h="15849" extrusionOk="0">
                  <a:moveTo>
                    <a:pt x="4553" y="4518"/>
                  </a:moveTo>
                  <a:lnTo>
                    <a:pt x="4553" y="5686"/>
                  </a:lnTo>
                  <a:lnTo>
                    <a:pt x="3424" y="5686"/>
                  </a:lnTo>
                  <a:lnTo>
                    <a:pt x="3424" y="4948"/>
                  </a:lnTo>
                  <a:cubicBezTo>
                    <a:pt x="3424" y="4710"/>
                    <a:pt x="3617" y="4518"/>
                    <a:pt x="3852" y="4518"/>
                  </a:cubicBezTo>
                  <a:close/>
                  <a:moveTo>
                    <a:pt x="15418" y="4518"/>
                  </a:moveTo>
                  <a:cubicBezTo>
                    <a:pt x="15653" y="4518"/>
                    <a:pt x="15845" y="4710"/>
                    <a:pt x="15845" y="4948"/>
                  </a:cubicBezTo>
                  <a:lnTo>
                    <a:pt x="15845" y="5686"/>
                  </a:lnTo>
                  <a:lnTo>
                    <a:pt x="14716" y="5686"/>
                  </a:lnTo>
                  <a:lnTo>
                    <a:pt x="14716" y="4518"/>
                  </a:lnTo>
                  <a:close/>
                  <a:moveTo>
                    <a:pt x="10199" y="1130"/>
                  </a:moveTo>
                  <a:lnTo>
                    <a:pt x="10199" y="3954"/>
                  </a:lnTo>
                  <a:cubicBezTo>
                    <a:pt x="10199" y="4265"/>
                    <a:pt x="10452" y="4518"/>
                    <a:pt x="10765" y="4518"/>
                  </a:cubicBezTo>
                  <a:lnTo>
                    <a:pt x="13587" y="4518"/>
                  </a:lnTo>
                  <a:lnTo>
                    <a:pt x="13587" y="6815"/>
                  </a:lnTo>
                  <a:lnTo>
                    <a:pt x="5682" y="6815"/>
                  </a:lnTo>
                  <a:lnTo>
                    <a:pt x="5682" y="1130"/>
                  </a:lnTo>
                  <a:close/>
                  <a:moveTo>
                    <a:pt x="16412" y="9074"/>
                  </a:moveTo>
                  <a:cubicBezTo>
                    <a:pt x="16722" y="9074"/>
                    <a:pt x="16975" y="9324"/>
                    <a:pt x="16975" y="9637"/>
                  </a:cubicBezTo>
                  <a:cubicBezTo>
                    <a:pt x="16975" y="9950"/>
                    <a:pt x="16722" y="10203"/>
                    <a:pt x="16412" y="10203"/>
                  </a:cubicBezTo>
                  <a:lnTo>
                    <a:pt x="15282" y="10203"/>
                  </a:lnTo>
                  <a:cubicBezTo>
                    <a:pt x="14969" y="10203"/>
                    <a:pt x="14716" y="9950"/>
                    <a:pt x="14716" y="9637"/>
                  </a:cubicBezTo>
                  <a:cubicBezTo>
                    <a:pt x="14716" y="9324"/>
                    <a:pt x="14969" y="9074"/>
                    <a:pt x="15282" y="9074"/>
                  </a:cubicBezTo>
                  <a:close/>
                  <a:moveTo>
                    <a:pt x="10782" y="1"/>
                  </a:moveTo>
                  <a:cubicBezTo>
                    <a:pt x="10776" y="1"/>
                    <a:pt x="10771" y="1"/>
                    <a:pt x="10765" y="1"/>
                  </a:cubicBezTo>
                  <a:lnTo>
                    <a:pt x="5119" y="1"/>
                  </a:lnTo>
                  <a:cubicBezTo>
                    <a:pt x="4806" y="1"/>
                    <a:pt x="4553" y="254"/>
                    <a:pt x="4553" y="567"/>
                  </a:cubicBezTo>
                  <a:lnTo>
                    <a:pt x="4553" y="3388"/>
                  </a:lnTo>
                  <a:lnTo>
                    <a:pt x="3852" y="3388"/>
                  </a:lnTo>
                  <a:cubicBezTo>
                    <a:pt x="2993" y="3388"/>
                    <a:pt x="2295" y="4087"/>
                    <a:pt x="2295" y="4948"/>
                  </a:cubicBezTo>
                  <a:lnTo>
                    <a:pt x="2295" y="5686"/>
                  </a:lnTo>
                  <a:lnTo>
                    <a:pt x="1693" y="5686"/>
                  </a:lnTo>
                  <a:cubicBezTo>
                    <a:pt x="756" y="5686"/>
                    <a:pt x="0" y="6442"/>
                    <a:pt x="0" y="7378"/>
                  </a:cubicBezTo>
                  <a:lnTo>
                    <a:pt x="0" y="14154"/>
                  </a:lnTo>
                  <a:cubicBezTo>
                    <a:pt x="0" y="15090"/>
                    <a:pt x="756" y="15846"/>
                    <a:pt x="1693" y="15849"/>
                  </a:cubicBezTo>
                  <a:lnTo>
                    <a:pt x="4553" y="15849"/>
                  </a:lnTo>
                  <a:lnTo>
                    <a:pt x="4553" y="12461"/>
                  </a:lnTo>
                  <a:lnTo>
                    <a:pt x="3990" y="12461"/>
                  </a:lnTo>
                  <a:cubicBezTo>
                    <a:pt x="3677" y="12461"/>
                    <a:pt x="3424" y="12208"/>
                    <a:pt x="3424" y="11895"/>
                  </a:cubicBezTo>
                  <a:cubicBezTo>
                    <a:pt x="3424" y="11582"/>
                    <a:pt x="3677" y="11332"/>
                    <a:pt x="3990" y="11332"/>
                  </a:cubicBezTo>
                  <a:lnTo>
                    <a:pt x="15282" y="11332"/>
                  </a:lnTo>
                  <a:cubicBezTo>
                    <a:pt x="15593" y="11332"/>
                    <a:pt x="15845" y="11582"/>
                    <a:pt x="15845" y="11895"/>
                  </a:cubicBezTo>
                  <a:cubicBezTo>
                    <a:pt x="15845" y="12208"/>
                    <a:pt x="15593" y="12461"/>
                    <a:pt x="15282" y="12461"/>
                  </a:cubicBezTo>
                  <a:lnTo>
                    <a:pt x="14716" y="12461"/>
                  </a:lnTo>
                  <a:lnTo>
                    <a:pt x="14716" y="15849"/>
                  </a:lnTo>
                  <a:lnTo>
                    <a:pt x="17541" y="15849"/>
                  </a:lnTo>
                  <a:cubicBezTo>
                    <a:pt x="18474" y="15849"/>
                    <a:pt x="19272" y="15087"/>
                    <a:pt x="19272" y="14154"/>
                  </a:cubicBezTo>
                  <a:lnTo>
                    <a:pt x="19272" y="7378"/>
                  </a:lnTo>
                  <a:cubicBezTo>
                    <a:pt x="19272" y="6445"/>
                    <a:pt x="18474" y="5686"/>
                    <a:pt x="17541" y="5686"/>
                  </a:cubicBezTo>
                  <a:lnTo>
                    <a:pt x="16975" y="5686"/>
                  </a:lnTo>
                  <a:lnTo>
                    <a:pt x="16975" y="4948"/>
                  </a:lnTo>
                  <a:cubicBezTo>
                    <a:pt x="16975" y="4087"/>
                    <a:pt x="16276" y="3388"/>
                    <a:pt x="15418" y="3388"/>
                  </a:cubicBezTo>
                  <a:lnTo>
                    <a:pt x="14385" y="3388"/>
                  </a:lnTo>
                  <a:cubicBezTo>
                    <a:pt x="11026" y="30"/>
                    <a:pt x="11079" y="1"/>
                    <a:pt x="10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" name="Google Shape;4645;p60"/>
          <p:cNvGrpSpPr/>
          <p:nvPr/>
        </p:nvGrpSpPr>
        <p:grpSpPr>
          <a:xfrm>
            <a:off x="4116507" y="1901437"/>
            <a:ext cx="339253" cy="339253"/>
            <a:chOff x="5660400" y="238125"/>
            <a:chExt cx="481825" cy="481825"/>
          </a:xfrm>
          <a:solidFill>
            <a:srgbClr val="12716B"/>
          </a:solidFill>
        </p:grpSpPr>
        <p:sp>
          <p:nvSpPr>
            <p:cNvPr id="41" name="Google Shape;4646;p60"/>
            <p:cNvSpPr/>
            <p:nvPr/>
          </p:nvSpPr>
          <p:spPr>
            <a:xfrm>
              <a:off x="5660400" y="436700"/>
              <a:ext cx="481825" cy="283250"/>
            </a:xfrm>
            <a:custGeom>
              <a:avLst/>
              <a:gdLst/>
              <a:ahLst/>
              <a:cxnLst/>
              <a:rect l="l" t="t" r="r" b="b"/>
              <a:pathLst>
                <a:path w="19273" h="11330" extrusionOk="0">
                  <a:moveTo>
                    <a:pt x="5120" y="1130"/>
                  </a:moveTo>
                  <a:cubicBezTo>
                    <a:pt x="5433" y="1130"/>
                    <a:pt x="5683" y="1380"/>
                    <a:pt x="5683" y="1693"/>
                  </a:cubicBezTo>
                  <a:cubicBezTo>
                    <a:pt x="5683" y="2006"/>
                    <a:pt x="5433" y="2259"/>
                    <a:pt x="5120" y="2259"/>
                  </a:cubicBezTo>
                  <a:lnTo>
                    <a:pt x="2861" y="2259"/>
                  </a:lnTo>
                  <a:cubicBezTo>
                    <a:pt x="2548" y="2259"/>
                    <a:pt x="2298" y="2006"/>
                    <a:pt x="2298" y="1693"/>
                  </a:cubicBezTo>
                  <a:cubicBezTo>
                    <a:pt x="2298" y="1380"/>
                    <a:pt x="2548" y="1130"/>
                    <a:pt x="2861" y="1130"/>
                  </a:cubicBezTo>
                  <a:close/>
                  <a:moveTo>
                    <a:pt x="10766" y="1130"/>
                  </a:moveTo>
                  <a:cubicBezTo>
                    <a:pt x="11079" y="1130"/>
                    <a:pt x="11329" y="1380"/>
                    <a:pt x="11329" y="1693"/>
                  </a:cubicBezTo>
                  <a:cubicBezTo>
                    <a:pt x="11329" y="2006"/>
                    <a:pt x="11079" y="2259"/>
                    <a:pt x="10766" y="2259"/>
                  </a:cubicBezTo>
                  <a:lnTo>
                    <a:pt x="8507" y="2259"/>
                  </a:lnTo>
                  <a:cubicBezTo>
                    <a:pt x="8194" y="2259"/>
                    <a:pt x="7944" y="2006"/>
                    <a:pt x="7944" y="1693"/>
                  </a:cubicBezTo>
                  <a:cubicBezTo>
                    <a:pt x="7944" y="1380"/>
                    <a:pt x="8194" y="1130"/>
                    <a:pt x="8507" y="1130"/>
                  </a:cubicBezTo>
                  <a:close/>
                  <a:moveTo>
                    <a:pt x="16412" y="1130"/>
                  </a:moveTo>
                  <a:cubicBezTo>
                    <a:pt x="16725" y="1130"/>
                    <a:pt x="16975" y="1380"/>
                    <a:pt x="16975" y="1693"/>
                  </a:cubicBezTo>
                  <a:cubicBezTo>
                    <a:pt x="16975" y="2006"/>
                    <a:pt x="16725" y="2259"/>
                    <a:pt x="16412" y="2259"/>
                  </a:cubicBezTo>
                  <a:lnTo>
                    <a:pt x="14153" y="2259"/>
                  </a:lnTo>
                  <a:cubicBezTo>
                    <a:pt x="13840" y="2259"/>
                    <a:pt x="13590" y="2006"/>
                    <a:pt x="13590" y="1693"/>
                  </a:cubicBezTo>
                  <a:cubicBezTo>
                    <a:pt x="13590" y="1380"/>
                    <a:pt x="13840" y="1130"/>
                    <a:pt x="14153" y="1130"/>
                  </a:cubicBezTo>
                  <a:close/>
                  <a:moveTo>
                    <a:pt x="5120" y="4518"/>
                  </a:moveTo>
                  <a:cubicBezTo>
                    <a:pt x="5433" y="4518"/>
                    <a:pt x="5683" y="4767"/>
                    <a:pt x="5683" y="5081"/>
                  </a:cubicBezTo>
                  <a:cubicBezTo>
                    <a:pt x="5683" y="5394"/>
                    <a:pt x="5433" y="5647"/>
                    <a:pt x="5120" y="5647"/>
                  </a:cubicBezTo>
                  <a:lnTo>
                    <a:pt x="2861" y="5647"/>
                  </a:lnTo>
                  <a:cubicBezTo>
                    <a:pt x="2548" y="5647"/>
                    <a:pt x="2298" y="5394"/>
                    <a:pt x="2298" y="5081"/>
                  </a:cubicBezTo>
                  <a:cubicBezTo>
                    <a:pt x="2298" y="4767"/>
                    <a:pt x="2548" y="4518"/>
                    <a:pt x="2861" y="4518"/>
                  </a:cubicBezTo>
                  <a:close/>
                  <a:moveTo>
                    <a:pt x="10766" y="4518"/>
                  </a:moveTo>
                  <a:cubicBezTo>
                    <a:pt x="11079" y="4518"/>
                    <a:pt x="11329" y="4767"/>
                    <a:pt x="11329" y="5081"/>
                  </a:cubicBezTo>
                  <a:cubicBezTo>
                    <a:pt x="11329" y="5394"/>
                    <a:pt x="11079" y="5647"/>
                    <a:pt x="10766" y="5647"/>
                  </a:cubicBezTo>
                  <a:lnTo>
                    <a:pt x="8507" y="5647"/>
                  </a:lnTo>
                  <a:cubicBezTo>
                    <a:pt x="8194" y="5647"/>
                    <a:pt x="7944" y="5394"/>
                    <a:pt x="7944" y="5081"/>
                  </a:cubicBezTo>
                  <a:cubicBezTo>
                    <a:pt x="7944" y="4767"/>
                    <a:pt x="8194" y="4518"/>
                    <a:pt x="8507" y="4518"/>
                  </a:cubicBezTo>
                  <a:close/>
                  <a:moveTo>
                    <a:pt x="16412" y="4518"/>
                  </a:moveTo>
                  <a:cubicBezTo>
                    <a:pt x="16725" y="4518"/>
                    <a:pt x="16975" y="4767"/>
                    <a:pt x="16975" y="5081"/>
                  </a:cubicBezTo>
                  <a:cubicBezTo>
                    <a:pt x="16975" y="5394"/>
                    <a:pt x="16725" y="5647"/>
                    <a:pt x="16412" y="5647"/>
                  </a:cubicBezTo>
                  <a:lnTo>
                    <a:pt x="14153" y="5647"/>
                  </a:lnTo>
                  <a:cubicBezTo>
                    <a:pt x="13840" y="5647"/>
                    <a:pt x="13590" y="5394"/>
                    <a:pt x="13590" y="5081"/>
                  </a:cubicBezTo>
                  <a:cubicBezTo>
                    <a:pt x="13590" y="4767"/>
                    <a:pt x="13840" y="4518"/>
                    <a:pt x="14153" y="4518"/>
                  </a:cubicBezTo>
                  <a:close/>
                  <a:moveTo>
                    <a:pt x="5120" y="7941"/>
                  </a:moveTo>
                  <a:cubicBezTo>
                    <a:pt x="5433" y="7941"/>
                    <a:pt x="5683" y="8194"/>
                    <a:pt x="5683" y="8507"/>
                  </a:cubicBezTo>
                  <a:cubicBezTo>
                    <a:pt x="5683" y="8818"/>
                    <a:pt x="5433" y="9071"/>
                    <a:pt x="5120" y="9071"/>
                  </a:cubicBezTo>
                  <a:lnTo>
                    <a:pt x="2861" y="9071"/>
                  </a:lnTo>
                  <a:cubicBezTo>
                    <a:pt x="2548" y="9071"/>
                    <a:pt x="2298" y="8818"/>
                    <a:pt x="2298" y="8507"/>
                  </a:cubicBezTo>
                  <a:cubicBezTo>
                    <a:pt x="2298" y="8194"/>
                    <a:pt x="2548" y="7941"/>
                    <a:pt x="2861" y="7941"/>
                  </a:cubicBezTo>
                  <a:close/>
                  <a:moveTo>
                    <a:pt x="10766" y="7941"/>
                  </a:moveTo>
                  <a:cubicBezTo>
                    <a:pt x="11079" y="7941"/>
                    <a:pt x="11329" y="8194"/>
                    <a:pt x="11329" y="8507"/>
                  </a:cubicBezTo>
                  <a:cubicBezTo>
                    <a:pt x="11329" y="8818"/>
                    <a:pt x="11079" y="9071"/>
                    <a:pt x="10766" y="9071"/>
                  </a:cubicBezTo>
                  <a:lnTo>
                    <a:pt x="8507" y="9071"/>
                  </a:lnTo>
                  <a:cubicBezTo>
                    <a:pt x="8194" y="9071"/>
                    <a:pt x="7944" y="8818"/>
                    <a:pt x="7944" y="8507"/>
                  </a:cubicBezTo>
                  <a:cubicBezTo>
                    <a:pt x="7944" y="8194"/>
                    <a:pt x="8194" y="7941"/>
                    <a:pt x="8507" y="7941"/>
                  </a:cubicBezTo>
                  <a:close/>
                  <a:moveTo>
                    <a:pt x="16412" y="7941"/>
                  </a:moveTo>
                  <a:cubicBezTo>
                    <a:pt x="16725" y="7941"/>
                    <a:pt x="16975" y="8194"/>
                    <a:pt x="16975" y="8507"/>
                  </a:cubicBezTo>
                  <a:cubicBezTo>
                    <a:pt x="16975" y="8818"/>
                    <a:pt x="16725" y="9071"/>
                    <a:pt x="16412" y="9071"/>
                  </a:cubicBezTo>
                  <a:lnTo>
                    <a:pt x="14153" y="9071"/>
                  </a:lnTo>
                  <a:cubicBezTo>
                    <a:pt x="13840" y="9071"/>
                    <a:pt x="13590" y="8818"/>
                    <a:pt x="13590" y="8507"/>
                  </a:cubicBezTo>
                  <a:cubicBezTo>
                    <a:pt x="13590" y="8194"/>
                    <a:pt x="13840" y="7941"/>
                    <a:pt x="14153" y="7941"/>
                  </a:cubicBezTo>
                  <a:close/>
                  <a:moveTo>
                    <a:pt x="1" y="1"/>
                  </a:moveTo>
                  <a:lnTo>
                    <a:pt x="1" y="9637"/>
                  </a:lnTo>
                  <a:cubicBezTo>
                    <a:pt x="1" y="10570"/>
                    <a:pt x="759" y="11329"/>
                    <a:pt x="1696" y="11329"/>
                  </a:cubicBezTo>
                  <a:lnTo>
                    <a:pt x="17580" y="11329"/>
                  </a:lnTo>
                  <a:cubicBezTo>
                    <a:pt x="18514" y="11329"/>
                    <a:pt x="19273" y="10570"/>
                    <a:pt x="19273" y="9637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" name="Google Shape;4647;p60"/>
            <p:cNvSpPr/>
            <p:nvPr/>
          </p:nvSpPr>
          <p:spPr>
            <a:xfrm>
              <a:off x="5660400" y="238125"/>
              <a:ext cx="481825" cy="170375"/>
            </a:xfrm>
            <a:custGeom>
              <a:avLst/>
              <a:gdLst/>
              <a:ahLst/>
              <a:cxnLst/>
              <a:rect l="l" t="t" r="r" b="b"/>
              <a:pathLst>
                <a:path w="19273" h="6815" extrusionOk="0">
                  <a:moveTo>
                    <a:pt x="3990" y="1129"/>
                  </a:moveTo>
                  <a:cubicBezTo>
                    <a:pt x="4304" y="1129"/>
                    <a:pt x="4557" y="1382"/>
                    <a:pt x="4557" y="1695"/>
                  </a:cubicBezTo>
                  <a:lnTo>
                    <a:pt x="4557" y="3954"/>
                  </a:lnTo>
                  <a:cubicBezTo>
                    <a:pt x="4557" y="4264"/>
                    <a:pt x="4304" y="4517"/>
                    <a:pt x="3990" y="4517"/>
                  </a:cubicBezTo>
                  <a:cubicBezTo>
                    <a:pt x="3677" y="4517"/>
                    <a:pt x="3427" y="4264"/>
                    <a:pt x="3427" y="3954"/>
                  </a:cubicBezTo>
                  <a:lnTo>
                    <a:pt x="3427" y="1695"/>
                  </a:lnTo>
                  <a:cubicBezTo>
                    <a:pt x="3427" y="1382"/>
                    <a:pt x="3677" y="1129"/>
                    <a:pt x="3990" y="1129"/>
                  </a:cubicBezTo>
                  <a:close/>
                  <a:moveTo>
                    <a:pt x="9637" y="1129"/>
                  </a:moveTo>
                  <a:cubicBezTo>
                    <a:pt x="9950" y="1129"/>
                    <a:pt x="10203" y="1382"/>
                    <a:pt x="10203" y="1695"/>
                  </a:cubicBezTo>
                  <a:lnTo>
                    <a:pt x="10203" y="3954"/>
                  </a:lnTo>
                  <a:cubicBezTo>
                    <a:pt x="10203" y="4264"/>
                    <a:pt x="9950" y="4517"/>
                    <a:pt x="9637" y="4517"/>
                  </a:cubicBezTo>
                  <a:cubicBezTo>
                    <a:pt x="9323" y="4517"/>
                    <a:pt x="9073" y="4264"/>
                    <a:pt x="9073" y="3954"/>
                  </a:cubicBezTo>
                  <a:lnTo>
                    <a:pt x="9073" y="1695"/>
                  </a:lnTo>
                  <a:cubicBezTo>
                    <a:pt x="9073" y="1382"/>
                    <a:pt x="9323" y="1129"/>
                    <a:pt x="9637" y="1129"/>
                  </a:cubicBezTo>
                  <a:close/>
                  <a:moveTo>
                    <a:pt x="15283" y="1129"/>
                  </a:moveTo>
                  <a:cubicBezTo>
                    <a:pt x="15596" y="1129"/>
                    <a:pt x="15849" y="1382"/>
                    <a:pt x="15849" y="1695"/>
                  </a:cubicBezTo>
                  <a:lnTo>
                    <a:pt x="15849" y="3954"/>
                  </a:lnTo>
                  <a:cubicBezTo>
                    <a:pt x="15849" y="4264"/>
                    <a:pt x="15596" y="4517"/>
                    <a:pt x="15283" y="4517"/>
                  </a:cubicBezTo>
                  <a:cubicBezTo>
                    <a:pt x="14969" y="4517"/>
                    <a:pt x="14719" y="4264"/>
                    <a:pt x="14719" y="3954"/>
                  </a:cubicBezTo>
                  <a:lnTo>
                    <a:pt x="14719" y="1695"/>
                  </a:lnTo>
                  <a:cubicBezTo>
                    <a:pt x="14719" y="1382"/>
                    <a:pt x="14969" y="1129"/>
                    <a:pt x="15283" y="1129"/>
                  </a:cubicBezTo>
                  <a:close/>
                  <a:moveTo>
                    <a:pt x="3990" y="0"/>
                  </a:moveTo>
                  <a:cubicBezTo>
                    <a:pt x="3054" y="0"/>
                    <a:pt x="2298" y="759"/>
                    <a:pt x="2298" y="1695"/>
                  </a:cubicBezTo>
                  <a:lnTo>
                    <a:pt x="2298" y="2258"/>
                  </a:lnTo>
                  <a:lnTo>
                    <a:pt x="1696" y="2258"/>
                  </a:lnTo>
                  <a:cubicBezTo>
                    <a:pt x="759" y="2258"/>
                    <a:pt x="1" y="3017"/>
                    <a:pt x="1" y="3954"/>
                  </a:cubicBezTo>
                  <a:lnTo>
                    <a:pt x="1" y="6814"/>
                  </a:lnTo>
                  <a:lnTo>
                    <a:pt x="19273" y="6814"/>
                  </a:lnTo>
                  <a:lnTo>
                    <a:pt x="19273" y="3954"/>
                  </a:lnTo>
                  <a:cubicBezTo>
                    <a:pt x="19273" y="3017"/>
                    <a:pt x="18514" y="2258"/>
                    <a:pt x="17580" y="2258"/>
                  </a:cubicBezTo>
                  <a:lnTo>
                    <a:pt x="16978" y="2258"/>
                  </a:lnTo>
                  <a:lnTo>
                    <a:pt x="16978" y="1695"/>
                  </a:lnTo>
                  <a:cubicBezTo>
                    <a:pt x="16978" y="759"/>
                    <a:pt x="16219" y="0"/>
                    <a:pt x="15283" y="0"/>
                  </a:cubicBezTo>
                  <a:cubicBezTo>
                    <a:pt x="14346" y="0"/>
                    <a:pt x="13590" y="759"/>
                    <a:pt x="13590" y="1695"/>
                  </a:cubicBezTo>
                  <a:lnTo>
                    <a:pt x="13590" y="2258"/>
                  </a:lnTo>
                  <a:lnTo>
                    <a:pt x="11332" y="2258"/>
                  </a:lnTo>
                  <a:lnTo>
                    <a:pt x="11332" y="1695"/>
                  </a:lnTo>
                  <a:cubicBezTo>
                    <a:pt x="11332" y="759"/>
                    <a:pt x="10573" y="0"/>
                    <a:pt x="9637" y="0"/>
                  </a:cubicBezTo>
                  <a:cubicBezTo>
                    <a:pt x="8700" y="0"/>
                    <a:pt x="7944" y="759"/>
                    <a:pt x="7944" y="1695"/>
                  </a:cubicBezTo>
                  <a:lnTo>
                    <a:pt x="7944" y="2258"/>
                  </a:lnTo>
                  <a:lnTo>
                    <a:pt x="5686" y="2258"/>
                  </a:lnTo>
                  <a:lnTo>
                    <a:pt x="5686" y="1695"/>
                  </a:lnTo>
                  <a:cubicBezTo>
                    <a:pt x="5686" y="759"/>
                    <a:pt x="4927" y="0"/>
                    <a:pt x="39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3" name="Google Shape;4648;p60"/>
          <p:cNvGrpSpPr/>
          <p:nvPr/>
        </p:nvGrpSpPr>
        <p:grpSpPr>
          <a:xfrm>
            <a:off x="4533193" y="1901437"/>
            <a:ext cx="339253" cy="339253"/>
            <a:chOff x="6235400" y="249400"/>
            <a:chExt cx="481825" cy="481825"/>
          </a:xfrm>
          <a:solidFill>
            <a:srgbClr val="12716B"/>
          </a:solidFill>
        </p:grpSpPr>
        <p:sp>
          <p:nvSpPr>
            <p:cNvPr id="44" name="Google Shape;4649;p60"/>
            <p:cNvSpPr/>
            <p:nvPr/>
          </p:nvSpPr>
          <p:spPr>
            <a:xfrm>
              <a:off x="6425625" y="482025"/>
              <a:ext cx="177700" cy="135375"/>
            </a:xfrm>
            <a:custGeom>
              <a:avLst/>
              <a:gdLst/>
              <a:ahLst/>
              <a:cxnLst/>
              <a:rect l="l" t="t" r="r" b="b"/>
              <a:pathLst>
                <a:path w="7108" h="5415" extrusionOk="0">
                  <a:moveTo>
                    <a:pt x="5415" y="0"/>
                  </a:moveTo>
                  <a:lnTo>
                    <a:pt x="1" y="5415"/>
                  </a:lnTo>
                  <a:lnTo>
                    <a:pt x="7107" y="5415"/>
                  </a:lnTo>
                  <a:lnTo>
                    <a:pt x="7107" y="1696"/>
                  </a:lnTo>
                  <a:lnTo>
                    <a:pt x="54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5" name="Google Shape;4650;p60"/>
            <p:cNvSpPr/>
            <p:nvPr/>
          </p:nvSpPr>
          <p:spPr>
            <a:xfrm>
              <a:off x="6462150" y="41977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0"/>
                  </a:moveTo>
                  <a:cubicBezTo>
                    <a:pt x="253" y="0"/>
                    <a:pt x="0" y="250"/>
                    <a:pt x="0" y="563"/>
                  </a:cubicBezTo>
                  <a:cubicBezTo>
                    <a:pt x="0" y="876"/>
                    <a:pt x="253" y="1129"/>
                    <a:pt x="566" y="1129"/>
                  </a:cubicBezTo>
                  <a:cubicBezTo>
                    <a:pt x="877" y="1129"/>
                    <a:pt x="1130" y="876"/>
                    <a:pt x="1130" y="563"/>
                  </a:cubicBezTo>
                  <a:cubicBezTo>
                    <a:pt x="1130" y="250"/>
                    <a:pt x="877" y="0"/>
                    <a:pt x="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6" name="Google Shape;4651;p60"/>
            <p:cNvSpPr/>
            <p:nvPr/>
          </p:nvSpPr>
          <p:spPr>
            <a:xfrm>
              <a:off x="6349225" y="508600"/>
              <a:ext cx="113625" cy="108800"/>
            </a:xfrm>
            <a:custGeom>
              <a:avLst/>
              <a:gdLst/>
              <a:ahLst/>
              <a:cxnLst/>
              <a:rect l="l" t="t" r="r" b="b"/>
              <a:pathLst>
                <a:path w="4545" h="4352" extrusionOk="0">
                  <a:moveTo>
                    <a:pt x="2858" y="0"/>
                  </a:moveTo>
                  <a:lnTo>
                    <a:pt x="0" y="2623"/>
                  </a:lnTo>
                  <a:lnTo>
                    <a:pt x="0" y="4352"/>
                  </a:lnTo>
                  <a:lnTo>
                    <a:pt x="1461" y="4352"/>
                  </a:lnTo>
                  <a:lnTo>
                    <a:pt x="4544" y="1265"/>
                  </a:lnTo>
                  <a:lnTo>
                    <a:pt x="28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7" name="Google Shape;4652;p60"/>
            <p:cNvSpPr/>
            <p:nvPr/>
          </p:nvSpPr>
          <p:spPr>
            <a:xfrm>
              <a:off x="6349225" y="363300"/>
              <a:ext cx="254100" cy="172575"/>
            </a:xfrm>
            <a:custGeom>
              <a:avLst/>
              <a:gdLst/>
              <a:ahLst/>
              <a:cxnLst/>
              <a:rect l="l" t="t" r="r" b="b"/>
              <a:pathLst>
                <a:path w="10164" h="6903" extrusionOk="0">
                  <a:moveTo>
                    <a:pt x="5083" y="1130"/>
                  </a:moveTo>
                  <a:cubicBezTo>
                    <a:pt x="5767" y="1130"/>
                    <a:pt x="6384" y="1542"/>
                    <a:pt x="6646" y="2175"/>
                  </a:cubicBezTo>
                  <a:cubicBezTo>
                    <a:pt x="6908" y="2807"/>
                    <a:pt x="6764" y="3536"/>
                    <a:pt x="6279" y="4021"/>
                  </a:cubicBezTo>
                  <a:cubicBezTo>
                    <a:pt x="5955" y="4345"/>
                    <a:pt x="5521" y="4517"/>
                    <a:pt x="5081" y="4517"/>
                  </a:cubicBezTo>
                  <a:cubicBezTo>
                    <a:pt x="4862" y="4517"/>
                    <a:pt x="4642" y="4475"/>
                    <a:pt x="4433" y="4388"/>
                  </a:cubicBezTo>
                  <a:cubicBezTo>
                    <a:pt x="3801" y="4126"/>
                    <a:pt x="3388" y="3509"/>
                    <a:pt x="3388" y="2822"/>
                  </a:cubicBezTo>
                  <a:cubicBezTo>
                    <a:pt x="3388" y="1886"/>
                    <a:pt x="4147" y="1130"/>
                    <a:pt x="5083" y="1130"/>
                  </a:cubicBezTo>
                  <a:close/>
                  <a:moveTo>
                    <a:pt x="0" y="1"/>
                  </a:moveTo>
                  <a:lnTo>
                    <a:pt x="0" y="6903"/>
                  </a:lnTo>
                  <a:lnTo>
                    <a:pt x="2443" y="4665"/>
                  </a:lnTo>
                  <a:cubicBezTo>
                    <a:pt x="2549" y="4567"/>
                    <a:pt x="2686" y="4517"/>
                    <a:pt x="2824" y="4517"/>
                  </a:cubicBezTo>
                  <a:cubicBezTo>
                    <a:pt x="2943" y="4517"/>
                    <a:pt x="3062" y="4554"/>
                    <a:pt x="3162" y="4629"/>
                  </a:cubicBezTo>
                  <a:lnTo>
                    <a:pt x="5351" y="6270"/>
                  </a:lnTo>
                  <a:lnTo>
                    <a:pt x="8071" y="3551"/>
                  </a:lnTo>
                  <a:cubicBezTo>
                    <a:pt x="8181" y="3441"/>
                    <a:pt x="8325" y="3386"/>
                    <a:pt x="8470" y="3386"/>
                  </a:cubicBezTo>
                  <a:cubicBezTo>
                    <a:pt x="8614" y="3386"/>
                    <a:pt x="8759" y="3441"/>
                    <a:pt x="8869" y="3551"/>
                  </a:cubicBezTo>
                  <a:lnTo>
                    <a:pt x="10163" y="4846"/>
                  </a:lnTo>
                  <a:lnTo>
                    <a:pt x="101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8" name="Google Shape;4653;p60"/>
            <p:cNvSpPr/>
            <p:nvPr/>
          </p:nvSpPr>
          <p:spPr>
            <a:xfrm>
              <a:off x="6235400" y="24940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3427"/>
                  </a:moveTo>
                  <a:cubicBezTo>
                    <a:pt x="15593" y="3427"/>
                    <a:pt x="15846" y="3677"/>
                    <a:pt x="15846" y="3991"/>
                  </a:cubicBezTo>
                  <a:lnTo>
                    <a:pt x="15846" y="15283"/>
                  </a:lnTo>
                  <a:cubicBezTo>
                    <a:pt x="15846" y="15596"/>
                    <a:pt x="15593" y="15849"/>
                    <a:pt x="15283" y="15849"/>
                  </a:cubicBezTo>
                  <a:lnTo>
                    <a:pt x="3990" y="15849"/>
                  </a:lnTo>
                  <a:cubicBezTo>
                    <a:pt x="3677" y="15849"/>
                    <a:pt x="3424" y="15596"/>
                    <a:pt x="3424" y="15283"/>
                  </a:cubicBezTo>
                  <a:lnTo>
                    <a:pt x="3424" y="3991"/>
                  </a:lnTo>
                  <a:cubicBezTo>
                    <a:pt x="3424" y="3677"/>
                    <a:pt x="3677" y="3427"/>
                    <a:pt x="3990" y="3427"/>
                  </a:cubicBezTo>
                  <a:close/>
                  <a:moveTo>
                    <a:pt x="564" y="1"/>
                  </a:moveTo>
                  <a:cubicBezTo>
                    <a:pt x="250" y="1"/>
                    <a:pt x="0" y="254"/>
                    <a:pt x="0" y="567"/>
                  </a:cubicBezTo>
                  <a:lnTo>
                    <a:pt x="0" y="2861"/>
                  </a:lnTo>
                  <a:cubicBezTo>
                    <a:pt x="0" y="3175"/>
                    <a:pt x="250" y="3427"/>
                    <a:pt x="564" y="3427"/>
                  </a:cubicBezTo>
                  <a:cubicBezTo>
                    <a:pt x="877" y="3427"/>
                    <a:pt x="1127" y="3677"/>
                    <a:pt x="1127" y="3991"/>
                  </a:cubicBezTo>
                  <a:cubicBezTo>
                    <a:pt x="1127" y="4304"/>
                    <a:pt x="877" y="4557"/>
                    <a:pt x="564" y="4557"/>
                  </a:cubicBezTo>
                  <a:cubicBezTo>
                    <a:pt x="250" y="4557"/>
                    <a:pt x="0" y="4807"/>
                    <a:pt x="0" y="5120"/>
                  </a:cubicBezTo>
                  <a:lnTo>
                    <a:pt x="0" y="8507"/>
                  </a:lnTo>
                  <a:cubicBezTo>
                    <a:pt x="0" y="8821"/>
                    <a:pt x="250" y="9074"/>
                    <a:pt x="564" y="9074"/>
                  </a:cubicBezTo>
                  <a:cubicBezTo>
                    <a:pt x="877" y="9074"/>
                    <a:pt x="1127" y="9324"/>
                    <a:pt x="1127" y="9637"/>
                  </a:cubicBezTo>
                  <a:cubicBezTo>
                    <a:pt x="1127" y="9950"/>
                    <a:pt x="877" y="10203"/>
                    <a:pt x="564" y="10203"/>
                  </a:cubicBezTo>
                  <a:cubicBezTo>
                    <a:pt x="250" y="10203"/>
                    <a:pt x="0" y="10453"/>
                    <a:pt x="0" y="10766"/>
                  </a:cubicBezTo>
                  <a:lnTo>
                    <a:pt x="0" y="14154"/>
                  </a:lnTo>
                  <a:cubicBezTo>
                    <a:pt x="0" y="14467"/>
                    <a:pt x="250" y="14720"/>
                    <a:pt x="564" y="14720"/>
                  </a:cubicBezTo>
                  <a:cubicBezTo>
                    <a:pt x="877" y="14720"/>
                    <a:pt x="1127" y="14970"/>
                    <a:pt x="1127" y="15283"/>
                  </a:cubicBezTo>
                  <a:cubicBezTo>
                    <a:pt x="1127" y="15596"/>
                    <a:pt x="877" y="15849"/>
                    <a:pt x="564" y="15849"/>
                  </a:cubicBezTo>
                  <a:cubicBezTo>
                    <a:pt x="250" y="15849"/>
                    <a:pt x="0" y="16099"/>
                    <a:pt x="0" y="16412"/>
                  </a:cubicBezTo>
                  <a:lnTo>
                    <a:pt x="0" y="18710"/>
                  </a:lnTo>
                  <a:cubicBezTo>
                    <a:pt x="0" y="19020"/>
                    <a:pt x="250" y="19273"/>
                    <a:pt x="564" y="19273"/>
                  </a:cubicBezTo>
                  <a:lnTo>
                    <a:pt x="2861" y="19273"/>
                  </a:lnTo>
                  <a:cubicBezTo>
                    <a:pt x="3171" y="19273"/>
                    <a:pt x="3424" y="19020"/>
                    <a:pt x="3424" y="18710"/>
                  </a:cubicBezTo>
                  <a:cubicBezTo>
                    <a:pt x="3424" y="18396"/>
                    <a:pt x="3677" y="18143"/>
                    <a:pt x="3990" y="18143"/>
                  </a:cubicBezTo>
                  <a:cubicBezTo>
                    <a:pt x="4300" y="18143"/>
                    <a:pt x="4553" y="18396"/>
                    <a:pt x="4553" y="18710"/>
                  </a:cubicBezTo>
                  <a:cubicBezTo>
                    <a:pt x="4553" y="19020"/>
                    <a:pt x="4806" y="19273"/>
                    <a:pt x="5120" y="19273"/>
                  </a:cubicBezTo>
                  <a:lnTo>
                    <a:pt x="8507" y="19273"/>
                  </a:lnTo>
                  <a:cubicBezTo>
                    <a:pt x="8817" y="19273"/>
                    <a:pt x="9070" y="19020"/>
                    <a:pt x="9070" y="18710"/>
                  </a:cubicBezTo>
                  <a:cubicBezTo>
                    <a:pt x="9070" y="18396"/>
                    <a:pt x="9323" y="18143"/>
                    <a:pt x="9636" y="18143"/>
                  </a:cubicBezTo>
                  <a:cubicBezTo>
                    <a:pt x="9947" y="18143"/>
                    <a:pt x="10200" y="18396"/>
                    <a:pt x="10200" y="18710"/>
                  </a:cubicBezTo>
                  <a:cubicBezTo>
                    <a:pt x="10200" y="19020"/>
                    <a:pt x="10452" y="19273"/>
                    <a:pt x="10766" y="19273"/>
                  </a:cubicBezTo>
                  <a:lnTo>
                    <a:pt x="14153" y="19273"/>
                  </a:lnTo>
                  <a:cubicBezTo>
                    <a:pt x="14463" y="19273"/>
                    <a:pt x="14716" y="19020"/>
                    <a:pt x="14716" y="18710"/>
                  </a:cubicBezTo>
                  <a:cubicBezTo>
                    <a:pt x="14716" y="18396"/>
                    <a:pt x="14969" y="18143"/>
                    <a:pt x="15283" y="18143"/>
                  </a:cubicBezTo>
                  <a:cubicBezTo>
                    <a:pt x="15593" y="18143"/>
                    <a:pt x="15846" y="18396"/>
                    <a:pt x="15846" y="18710"/>
                  </a:cubicBezTo>
                  <a:cubicBezTo>
                    <a:pt x="15846" y="19020"/>
                    <a:pt x="16099" y="19273"/>
                    <a:pt x="16412" y="19273"/>
                  </a:cubicBezTo>
                  <a:lnTo>
                    <a:pt x="18706" y="19273"/>
                  </a:lnTo>
                  <a:cubicBezTo>
                    <a:pt x="19019" y="19273"/>
                    <a:pt x="19272" y="19020"/>
                    <a:pt x="19272" y="18710"/>
                  </a:cubicBezTo>
                  <a:lnTo>
                    <a:pt x="19272" y="16412"/>
                  </a:lnTo>
                  <a:cubicBezTo>
                    <a:pt x="19272" y="16099"/>
                    <a:pt x="19019" y="15849"/>
                    <a:pt x="18706" y="15849"/>
                  </a:cubicBezTo>
                  <a:cubicBezTo>
                    <a:pt x="18393" y="15849"/>
                    <a:pt x="18143" y="15596"/>
                    <a:pt x="18143" y="15283"/>
                  </a:cubicBezTo>
                  <a:cubicBezTo>
                    <a:pt x="18143" y="14970"/>
                    <a:pt x="18393" y="14720"/>
                    <a:pt x="18706" y="14720"/>
                  </a:cubicBezTo>
                  <a:cubicBezTo>
                    <a:pt x="19019" y="14720"/>
                    <a:pt x="19272" y="14467"/>
                    <a:pt x="19272" y="14154"/>
                  </a:cubicBezTo>
                  <a:lnTo>
                    <a:pt x="19272" y="10766"/>
                  </a:lnTo>
                  <a:cubicBezTo>
                    <a:pt x="19272" y="10453"/>
                    <a:pt x="19019" y="10203"/>
                    <a:pt x="18706" y="10203"/>
                  </a:cubicBezTo>
                  <a:cubicBezTo>
                    <a:pt x="18393" y="10203"/>
                    <a:pt x="18143" y="9950"/>
                    <a:pt x="18143" y="9637"/>
                  </a:cubicBezTo>
                  <a:cubicBezTo>
                    <a:pt x="18143" y="9324"/>
                    <a:pt x="18393" y="9074"/>
                    <a:pt x="18706" y="9074"/>
                  </a:cubicBezTo>
                  <a:cubicBezTo>
                    <a:pt x="19019" y="9074"/>
                    <a:pt x="19272" y="8821"/>
                    <a:pt x="19272" y="8507"/>
                  </a:cubicBezTo>
                  <a:lnTo>
                    <a:pt x="19272" y="5120"/>
                  </a:lnTo>
                  <a:cubicBezTo>
                    <a:pt x="19272" y="4807"/>
                    <a:pt x="19019" y="4557"/>
                    <a:pt x="18706" y="4557"/>
                  </a:cubicBezTo>
                  <a:cubicBezTo>
                    <a:pt x="18393" y="4557"/>
                    <a:pt x="18143" y="4304"/>
                    <a:pt x="18143" y="3991"/>
                  </a:cubicBezTo>
                  <a:cubicBezTo>
                    <a:pt x="18143" y="3677"/>
                    <a:pt x="18393" y="3427"/>
                    <a:pt x="18706" y="3427"/>
                  </a:cubicBezTo>
                  <a:cubicBezTo>
                    <a:pt x="19019" y="3427"/>
                    <a:pt x="19272" y="3175"/>
                    <a:pt x="19272" y="2861"/>
                  </a:cubicBezTo>
                  <a:lnTo>
                    <a:pt x="19272" y="567"/>
                  </a:lnTo>
                  <a:cubicBezTo>
                    <a:pt x="19272" y="254"/>
                    <a:pt x="19019" y="1"/>
                    <a:pt x="18706" y="1"/>
                  </a:cubicBezTo>
                  <a:lnTo>
                    <a:pt x="16412" y="1"/>
                  </a:lnTo>
                  <a:cubicBezTo>
                    <a:pt x="16099" y="1"/>
                    <a:pt x="15846" y="254"/>
                    <a:pt x="15846" y="567"/>
                  </a:cubicBezTo>
                  <a:cubicBezTo>
                    <a:pt x="15846" y="877"/>
                    <a:pt x="15593" y="1130"/>
                    <a:pt x="15283" y="1130"/>
                  </a:cubicBezTo>
                  <a:cubicBezTo>
                    <a:pt x="14969" y="1130"/>
                    <a:pt x="14716" y="877"/>
                    <a:pt x="14716" y="567"/>
                  </a:cubicBezTo>
                  <a:cubicBezTo>
                    <a:pt x="14716" y="254"/>
                    <a:pt x="14463" y="1"/>
                    <a:pt x="14153" y="1"/>
                  </a:cubicBezTo>
                  <a:lnTo>
                    <a:pt x="10766" y="1"/>
                  </a:lnTo>
                  <a:cubicBezTo>
                    <a:pt x="10452" y="1"/>
                    <a:pt x="10200" y="254"/>
                    <a:pt x="10200" y="567"/>
                  </a:cubicBezTo>
                  <a:cubicBezTo>
                    <a:pt x="10200" y="877"/>
                    <a:pt x="9947" y="1130"/>
                    <a:pt x="9636" y="1130"/>
                  </a:cubicBezTo>
                  <a:cubicBezTo>
                    <a:pt x="9323" y="1130"/>
                    <a:pt x="9070" y="877"/>
                    <a:pt x="9070" y="567"/>
                  </a:cubicBezTo>
                  <a:cubicBezTo>
                    <a:pt x="9070" y="254"/>
                    <a:pt x="8817" y="1"/>
                    <a:pt x="8507" y="1"/>
                  </a:cubicBezTo>
                  <a:lnTo>
                    <a:pt x="5120" y="1"/>
                  </a:lnTo>
                  <a:cubicBezTo>
                    <a:pt x="4806" y="1"/>
                    <a:pt x="4553" y="254"/>
                    <a:pt x="4553" y="567"/>
                  </a:cubicBezTo>
                  <a:cubicBezTo>
                    <a:pt x="4553" y="877"/>
                    <a:pt x="4300" y="1130"/>
                    <a:pt x="3990" y="1130"/>
                  </a:cubicBezTo>
                  <a:cubicBezTo>
                    <a:pt x="3677" y="1130"/>
                    <a:pt x="3424" y="877"/>
                    <a:pt x="3424" y="567"/>
                  </a:cubicBezTo>
                  <a:cubicBezTo>
                    <a:pt x="3424" y="254"/>
                    <a:pt x="3171" y="1"/>
                    <a:pt x="2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9" name="Google Shape;4654;p60"/>
          <p:cNvGrpSpPr/>
          <p:nvPr/>
        </p:nvGrpSpPr>
        <p:grpSpPr>
          <a:xfrm>
            <a:off x="771539" y="2346145"/>
            <a:ext cx="340204" cy="298116"/>
            <a:chOff x="899850" y="871450"/>
            <a:chExt cx="483175" cy="423400"/>
          </a:xfrm>
          <a:solidFill>
            <a:srgbClr val="12716B"/>
          </a:solidFill>
        </p:grpSpPr>
        <p:sp>
          <p:nvSpPr>
            <p:cNvPr id="50" name="Google Shape;4655;p60"/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1" name="Google Shape;4656;p60"/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2" name="Google Shape;4657;p60"/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3" name="Google Shape;4658;p60"/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54" name="Google Shape;4659;p60"/>
          <p:cNvSpPr/>
          <p:nvPr/>
        </p:nvSpPr>
        <p:spPr>
          <a:xfrm>
            <a:off x="1208338" y="2325549"/>
            <a:ext cx="302200" cy="339253"/>
          </a:xfrm>
          <a:custGeom>
            <a:avLst/>
            <a:gdLst/>
            <a:ahLst/>
            <a:cxnLst/>
            <a:rect l="l" t="t" r="r" b="b"/>
            <a:pathLst>
              <a:path w="17168" h="19273" extrusionOk="0">
                <a:moveTo>
                  <a:pt x="15361" y="1130"/>
                </a:moveTo>
                <a:cubicBezTo>
                  <a:pt x="15671" y="1130"/>
                  <a:pt x="15924" y="1382"/>
                  <a:pt x="15924" y="1696"/>
                </a:cubicBezTo>
                <a:cubicBezTo>
                  <a:pt x="15924" y="2006"/>
                  <a:pt x="15671" y="2259"/>
                  <a:pt x="15361" y="2259"/>
                </a:cubicBezTo>
                <a:lnTo>
                  <a:pt x="1810" y="2259"/>
                </a:lnTo>
                <a:cubicBezTo>
                  <a:pt x="1497" y="2259"/>
                  <a:pt x="1244" y="2006"/>
                  <a:pt x="1244" y="1696"/>
                </a:cubicBezTo>
                <a:cubicBezTo>
                  <a:pt x="1244" y="1382"/>
                  <a:pt x="1497" y="1130"/>
                  <a:pt x="1810" y="1130"/>
                </a:cubicBezTo>
                <a:close/>
                <a:moveTo>
                  <a:pt x="15361" y="11332"/>
                </a:moveTo>
                <a:cubicBezTo>
                  <a:pt x="15671" y="11332"/>
                  <a:pt x="15924" y="11582"/>
                  <a:pt x="15924" y="11895"/>
                </a:cubicBezTo>
                <a:cubicBezTo>
                  <a:pt x="15924" y="12208"/>
                  <a:pt x="15671" y="12461"/>
                  <a:pt x="15361" y="12461"/>
                </a:cubicBezTo>
                <a:lnTo>
                  <a:pt x="1810" y="12461"/>
                </a:lnTo>
                <a:cubicBezTo>
                  <a:pt x="1497" y="12461"/>
                  <a:pt x="1244" y="12208"/>
                  <a:pt x="1244" y="11895"/>
                </a:cubicBezTo>
                <a:cubicBezTo>
                  <a:pt x="1244" y="11582"/>
                  <a:pt x="1497" y="11332"/>
                  <a:pt x="1810" y="11332"/>
                </a:cubicBezTo>
                <a:close/>
                <a:moveTo>
                  <a:pt x="1804" y="0"/>
                </a:moveTo>
                <a:cubicBezTo>
                  <a:pt x="982" y="0"/>
                  <a:pt x="277" y="593"/>
                  <a:pt x="139" y="1404"/>
                </a:cubicBezTo>
                <a:cubicBezTo>
                  <a:pt x="1" y="2217"/>
                  <a:pt x="467" y="3012"/>
                  <a:pt x="1244" y="3286"/>
                </a:cubicBezTo>
                <a:lnTo>
                  <a:pt x="1244" y="10305"/>
                </a:lnTo>
                <a:cubicBezTo>
                  <a:pt x="570" y="10543"/>
                  <a:pt x="118" y="11178"/>
                  <a:pt x="115" y="11895"/>
                </a:cubicBezTo>
                <a:cubicBezTo>
                  <a:pt x="115" y="12831"/>
                  <a:pt x="874" y="13587"/>
                  <a:pt x="1810" y="13590"/>
                </a:cubicBezTo>
                <a:lnTo>
                  <a:pt x="6752" y="13590"/>
                </a:lnTo>
                <a:lnTo>
                  <a:pt x="2518" y="18333"/>
                </a:lnTo>
                <a:cubicBezTo>
                  <a:pt x="2316" y="18565"/>
                  <a:pt x="2337" y="18914"/>
                  <a:pt x="2566" y="19122"/>
                </a:cubicBezTo>
                <a:cubicBezTo>
                  <a:pt x="2674" y="19218"/>
                  <a:pt x="2809" y="19266"/>
                  <a:pt x="2943" y="19266"/>
                </a:cubicBezTo>
                <a:cubicBezTo>
                  <a:pt x="3095" y="19266"/>
                  <a:pt x="3247" y="19205"/>
                  <a:pt x="3358" y="19086"/>
                </a:cubicBezTo>
                <a:lnTo>
                  <a:pt x="8020" y="13867"/>
                </a:lnTo>
                <a:lnTo>
                  <a:pt x="8020" y="18709"/>
                </a:lnTo>
                <a:cubicBezTo>
                  <a:pt x="8020" y="19019"/>
                  <a:pt x="8273" y="19272"/>
                  <a:pt x="8586" y="19272"/>
                </a:cubicBezTo>
                <a:cubicBezTo>
                  <a:pt x="8896" y="19272"/>
                  <a:pt x="9149" y="19019"/>
                  <a:pt x="9149" y="18709"/>
                </a:cubicBezTo>
                <a:lnTo>
                  <a:pt x="9149" y="13867"/>
                </a:lnTo>
                <a:lnTo>
                  <a:pt x="13810" y="19086"/>
                </a:lnTo>
                <a:cubicBezTo>
                  <a:pt x="13922" y="19203"/>
                  <a:pt x="14072" y="19263"/>
                  <a:pt x="14224" y="19263"/>
                </a:cubicBezTo>
                <a:cubicBezTo>
                  <a:pt x="14359" y="19263"/>
                  <a:pt x="14494" y="19215"/>
                  <a:pt x="14602" y="19119"/>
                </a:cubicBezTo>
                <a:cubicBezTo>
                  <a:pt x="14831" y="18914"/>
                  <a:pt x="14852" y="18562"/>
                  <a:pt x="14650" y="18330"/>
                </a:cubicBezTo>
                <a:lnTo>
                  <a:pt x="10417" y="13590"/>
                </a:lnTo>
                <a:lnTo>
                  <a:pt x="15361" y="13590"/>
                </a:lnTo>
                <a:cubicBezTo>
                  <a:pt x="16183" y="13590"/>
                  <a:pt x="16891" y="12997"/>
                  <a:pt x="17029" y="12184"/>
                </a:cubicBezTo>
                <a:cubicBezTo>
                  <a:pt x="17168" y="11374"/>
                  <a:pt x="16701" y="10579"/>
                  <a:pt x="15924" y="10305"/>
                </a:cubicBezTo>
                <a:lnTo>
                  <a:pt x="15924" y="3286"/>
                </a:lnTo>
                <a:cubicBezTo>
                  <a:pt x="16701" y="3012"/>
                  <a:pt x="17168" y="2217"/>
                  <a:pt x="17029" y="1404"/>
                </a:cubicBezTo>
                <a:cubicBezTo>
                  <a:pt x="16891" y="593"/>
                  <a:pt x="16187" y="0"/>
                  <a:pt x="15367" y="0"/>
                </a:cubicBezTo>
                <a:cubicBezTo>
                  <a:pt x="15365" y="0"/>
                  <a:pt x="15363" y="0"/>
                  <a:pt x="15361" y="0"/>
                </a:cubicBezTo>
                <a:lnTo>
                  <a:pt x="1810" y="0"/>
                </a:lnTo>
                <a:cubicBezTo>
                  <a:pt x="1808" y="0"/>
                  <a:pt x="1806" y="0"/>
                  <a:pt x="1804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55" name="Google Shape;4660;p60"/>
          <p:cNvGrpSpPr/>
          <p:nvPr/>
        </p:nvGrpSpPr>
        <p:grpSpPr>
          <a:xfrm>
            <a:off x="1603539" y="2325567"/>
            <a:ext cx="340573" cy="339271"/>
            <a:chOff x="2085450" y="842250"/>
            <a:chExt cx="483700" cy="481850"/>
          </a:xfrm>
          <a:solidFill>
            <a:srgbClr val="12716B"/>
          </a:solidFill>
        </p:grpSpPr>
        <p:sp>
          <p:nvSpPr>
            <p:cNvPr id="56" name="Google Shape;4661;p60"/>
            <p:cNvSpPr/>
            <p:nvPr/>
          </p:nvSpPr>
          <p:spPr>
            <a:xfrm>
              <a:off x="2085525" y="926925"/>
              <a:ext cx="483625" cy="397175"/>
            </a:xfrm>
            <a:custGeom>
              <a:avLst/>
              <a:gdLst/>
              <a:ahLst/>
              <a:cxnLst/>
              <a:rect l="l" t="t" r="r" b="b"/>
              <a:pathLst>
                <a:path w="19345" h="15887" extrusionOk="0">
                  <a:moveTo>
                    <a:pt x="1693" y="1"/>
                  </a:moveTo>
                  <a:cubicBezTo>
                    <a:pt x="756" y="1"/>
                    <a:pt x="0" y="760"/>
                    <a:pt x="0" y="1696"/>
                  </a:cubicBezTo>
                  <a:cubicBezTo>
                    <a:pt x="0" y="2630"/>
                    <a:pt x="756" y="3389"/>
                    <a:pt x="1693" y="3389"/>
                  </a:cubicBezTo>
                  <a:lnTo>
                    <a:pt x="3990" y="3389"/>
                  </a:lnTo>
                  <a:cubicBezTo>
                    <a:pt x="4924" y="3389"/>
                    <a:pt x="5683" y="4147"/>
                    <a:pt x="5683" y="5084"/>
                  </a:cubicBezTo>
                  <a:lnTo>
                    <a:pt x="5683" y="8547"/>
                  </a:lnTo>
                  <a:cubicBezTo>
                    <a:pt x="5683" y="11347"/>
                    <a:pt x="7962" y="13627"/>
                    <a:pt x="10766" y="13627"/>
                  </a:cubicBezTo>
                  <a:lnTo>
                    <a:pt x="13626" y="13627"/>
                  </a:lnTo>
                  <a:lnTo>
                    <a:pt x="13626" y="15322"/>
                  </a:lnTo>
                  <a:cubicBezTo>
                    <a:pt x="13626" y="15656"/>
                    <a:pt x="13901" y="15887"/>
                    <a:pt x="14194" y="15887"/>
                  </a:cubicBezTo>
                  <a:cubicBezTo>
                    <a:pt x="14308" y="15887"/>
                    <a:pt x="14425" y="15852"/>
                    <a:pt x="14530" y="15774"/>
                  </a:cubicBezTo>
                  <a:lnTo>
                    <a:pt x="19046" y="12386"/>
                  </a:lnTo>
                  <a:cubicBezTo>
                    <a:pt x="19345" y="12160"/>
                    <a:pt x="19345" y="11706"/>
                    <a:pt x="19046" y="11483"/>
                  </a:cubicBezTo>
                  <a:lnTo>
                    <a:pt x="14530" y="8095"/>
                  </a:lnTo>
                  <a:cubicBezTo>
                    <a:pt x="14424" y="8016"/>
                    <a:pt x="14307" y="7981"/>
                    <a:pt x="14192" y="7981"/>
                  </a:cubicBezTo>
                  <a:cubicBezTo>
                    <a:pt x="13899" y="7981"/>
                    <a:pt x="13626" y="8212"/>
                    <a:pt x="13626" y="8547"/>
                  </a:cubicBezTo>
                  <a:lnTo>
                    <a:pt x="13626" y="10239"/>
                  </a:lnTo>
                  <a:lnTo>
                    <a:pt x="10766" y="10239"/>
                  </a:lnTo>
                  <a:cubicBezTo>
                    <a:pt x="9829" y="10239"/>
                    <a:pt x="9070" y="9480"/>
                    <a:pt x="9070" y="8547"/>
                  </a:cubicBezTo>
                  <a:lnTo>
                    <a:pt x="9070" y="5084"/>
                  </a:lnTo>
                  <a:cubicBezTo>
                    <a:pt x="9070" y="2280"/>
                    <a:pt x="6791" y="1"/>
                    <a:pt x="39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7" name="Google Shape;4662;p60"/>
            <p:cNvSpPr/>
            <p:nvPr/>
          </p:nvSpPr>
          <p:spPr>
            <a:xfrm>
              <a:off x="2085450" y="1151875"/>
              <a:ext cx="143650" cy="87575"/>
            </a:xfrm>
            <a:custGeom>
              <a:avLst/>
              <a:gdLst/>
              <a:ahLst/>
              <a:cxnLst/>
              <a:rect l="l" t="t" r="r" b="b"/>
              <a:pathLst>
                <a:path w="5746" h="3503" extrusionOk="0">
                  <a:moveTo>
                    <a:pt x="4577" y="1"/>
                  </a:moveTo>
                  <a:cubicBezTo>
                    <a:pt x="4391" y="73"/>
                    <a:pt x="4192" y="112"/>
                    <a:pt x="3990" y="115"/>
                  </a:cubicBezTo>
                  <a:lnTo>
                    <a:pt x="1693" y="115"/>
                  </a:lnTo>
                  <a:cubicBezTo>
                    <a:pt x="759" y="115"/>
                    <a:pt x="0" y="871"/>
                    <a:pt x="0" y="1807"/>
                  </a:cubicBezTo>
                  <a:cubicBezTo>
                    <a:pt x="0" y="2744"/>
                    <a:pt x="759" y="3503"/>
                    <a:pt x="1693" y="3503"/>
                  </a:cubicBezTo>
                  <a:lnTo>
                    <a:pt x="1696" y="3500"/>
                  </a:lnTo>
                  <a:lnTo>
                    <a:pt x="3993" y="3500"/>
                  </a:lnTo>
                  <a:cubicBezTo>
                    <a:pt x="4589" y="3500"/>
                    <a:pt x="5183" y="3391"/>
                    <a:pt x="5746" y="3186"/>
                  </a:cubicBezTo>
                  <a:cubicBezTo>
                    <a:pt x="5065" y="2253"/>
                    <a:pt x="4662" y="1151"/>
                    <a:pt x="4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8" name="Google Shape;4663;p60"/>
            <p:cNvSpPr/>
            <p:nvPr/>
          </p:nvSpPr>
          <p:spPr>
            <a:xfrm>
              <a:off x="2274775" y="842250"/>
              <a:ext cx="294375" cy="197650"/>
            </a:xfrm>
            <a:custGeom>
              <a:avLst/>
              <a:gdLst/>
              <a:ahLst/>
              <a:cxnLst/>
              <a:rect l="l" t="t" r="r" b="b"/>
              <a:pathLst>
                <a:path w="11775" h="7906" extrusionOk="0">
                  <a:moveTo>
                    <a:pt x="6622" y="0"/>
                  </a:moveTo>
                  <a:cubicBezTo>
                    <a:pt x="6329" y="0"/>
                    <a:pt x="6056" y="231"/>
                    <a:pt x="6056" y="566"/>
                  </a:cubicBezTo>
                  <a:lnTo>
                    <a:pt x="6056" y="2259"/>
                  </a:lnTo>
                  <a:lnTo>
                    <a:pt x="3196" y="2259"/>
                  </a:lnTo>
                  <a:cubicBezTo>
                    <a:pt x="2030" y="2265"/>
                    <a:pt x="904" y="2668"/>
                    <a:pt x="1" y="3406"/>
                  </a:cubicBezTo>
                  <a:cubicBezTo>
                    <a:pt x="940" y="4068"/>
                    <a:pt x="1675" y="4978"/>
                    <a:pt x="2130" y="6032"/>
                  </a:cubicBezTo>
                  <a:cubicBezTo>
                    <a:pt x="2431" y="5785"/>
                    <a:pt x="2804" y="5649"/>
                    <a:pt x="3196" y="5646"/>
                  </a:cubicBezTo>
                  <a:lnTo>
                    <a:pt x="6056" y="5646"/>
                  </a:lnTo>
                  <a:lnTo>
                    <a:pt x="6056" y="7342"/>
                  </a:lnTo>
                  <a:cubicBezTo>
                    <a:pt x="6056" y="7679"/>
                    <a:pt x="6334" y="7906"/>
                    <a:pt x="6625" y="7906"/>
                  </a:cubicBezTo>
                  <a:cubicBezTo>
                    <a:pt x="6740" y="7906"/>
                    <a:pt x="6857" y="7871"/>
                    <a:pt x="6960" y="7793"/>
                  </a:cubicBezTo>
                  <a:lnTo>
                    <a:pt x="11476" y="4406"/>
                  </a:lnTo>
                  <a:cubicBezTo>
                    <a:pt x="11775" y="4180"/>
                    <a:pt x="11775" y="3725"/>
                    <a:pt x="11476" y="3502"/>
                  </a:cubicBezTo>
                  <a:lnTo>
                    <a:pt x="6960" y="115"/>
                  </a:lnTo>
                  <a:cubicBezTo>
                    <a:pt x="6854" y="36"/>
                    <a:pt x="6737" y="0"/>
                    <a:pt x="66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59" name="Google Shape;4664;p60"/>
          <p:cNvGrpSpPr/>
          <p:nvPr/>
        </p:nvGrpSpPr>
        <p:grpSpPr>
          <a:xfrm>
            <a:off x="2032106" y="2325576"/>
            <a:ext cx="339306" cy="339253"/>
            <a:chOff x="2685825" y="840375"/>
            <a:chExt cx="481900" cy="481825"/>
          </a:xfrm>
          <a:solidFill>
            <a:srgbClr val="12716B"/>
          </a:solidFill>
        </p:grpSpPr>
        <p:sp>
          <p:nvSpPr>
            <p:cNvPr id="60" name="Google Shape;4665;p60"/>
            <p:cNvSpPr/>
            <p:nvPr/>
          </p:nvSpPr>
          <p:spPr>
            <a:xfrm>
              <a:off x="2685825" y="840375"/>
              <a:ext cx="481900" cy="481825"/>
            </a:xfrm>
            <a:custGeom>
              <a:avLst/>
              <a:gdLst/>
              <a:ahLst/>
              <a:cxnLst/>
              <a:rect l="l" t="t" r="r" b="b"/>
              <a:pathLst>
                <a:path w="19276" h="19273" extrusionOk="0">
                  <a:moveTo>
                    <a:pt x="9600" y="4592"/>
                  </a:moveTo>
                  <a:cubicBezTo>
                    <a:pt x="12403" y="4592"/>
                    <a:pt x="14683" y="6872"/>
                    <a:pt x="14683" y="9675"/>
                  </a:cubicBezTo>
                  <a:cubicBezTo>
                    <a:pt x="14683" y="12476"/>
                    <a:pt x="12403" y="14755"/>
                    <a:pt x="9600" y="14755"/>
                  </a:cubicBezTo>
                  <a:cubicBezTo>
                    <a:pt x="6799" y="14755"/>
                    <a:pt x="4520" y="12476"/>
                    <a:pt x="4520" y="9675"/>
                  </a:cubicBezTo>
                  <a:cubicBezTo>
                    <a:pt x="4520" y="6872"/>
                    <a:pt x="6799" y="4592"/>
                    <a:pt x="9600" y="4592"/>
                  </a:cubicBezTo>
                  <a:close/>
                  <a:moveTo>
                    <a:pt x="8471" y="0"/>
                  </a:moveTo>
                  <a:cubicBezTo>
                    <a:pt x="8212" y="0"/>
                    <a:pt x="7986" y="175"/>
                    <a:pt x="7923" y="428"/>
                  </a:cubicBezTo>
                  <a:lnTo>
                    <a:pt x="7691" y="1427"/>
                  </a:lnTo>
                  <a:cubicBezTo>
                    <a:pt x="6778" y="1635"/>
                    <a:pt x="5908" y="1993"/>
                    <a:pt x="5116" y="2490"/>
                  </a:cubicBezTo>
                  <a:lnTo>
                    <a:pt x="4300" y="2002"/>
                  </a:lnTo>
                  <a:cubicBezTo>
                    <a:pt x="4210" y="1949"/>
                    <a:pt x="4110" y="1922"/>
                    <a:pt x="4010" y="1922"/>
                  </a:cubicBezTo>
                  <a:cubicBezTo>
                    <a:pt x="3864" y="1922"/>
                    <a:pt x="3719" y="1978"/>
                    <a:pt x="3611" y="2087"/>
                  </a:cubicBezTo>
                  <a:lnTo>
                    <a:pt x="2015" y="3683"/>
                  </a:lnTo>
                  <a:cubicBezTo>
                    <a:pt x="1831" y="3866"/>
                    <a:pt x="1798" y="4153"/>
                    <a:pt x="1930" y="4372"/>
                  </a:cubicBezTo>
                  <a:lnTo>
                    <a:pt x="2418" y="5188"/>
                  </a:lnTo>
                  <a:cubicBezTo>
                    <a:pt x="1921" y="5980"/>
                    <a:pt x="1563" y="6851"/>
                    <a:pt x="1355" y="7766"/>
                  </a:cubicBezTo>
                  <a:lnTo>
                    <a:pt x="431" y="7995"/>
                  </a:lnTo>
                  <a:cubicBezTo>
                    <a:pt x="178" y="8058"/>
                    <a:pt x="0" y="8284"/>
                    <a:pt x="3" y="8546"/>
                  </a:cubicBezTo>
                  <a:lnTo>
                    <a:pt x="3" y="10804"/>
                  </a:lnTo>
                  <a:cubicBezTo>
                    <a:pt x="0" y="11060"/>
                    <a:pt x="178" y="11286"/>
                    <a:pt x="428" y="11349"/>
                  </a:cubicBezTo>
                  <a:lnTo>
                    <a:pt x="1352" y="11581"/>
                  </a:lnTo>
                  <a:cubicBezTo>
                    <a:pt x="1560" y="12494"/>
                    <a:pt x="1921" y="13364"/>
                    <a:pt x="2418" y="14159"/>
                  </a:cubicBezTo>
                  <a:lnTo>
                    <a:pt x="1927" y="14972"/>
                  </a:lnTo>
                  <a:cubicBezTo>
                    <a:pt x="1795" y="15195"/>
                    <a:pt x="1831" y="15478"/>
                    <a:pt x="2012" y="15662"/>
                  </a:cubicBezTo>
                  <a:lnTo>
                    <a:pt x="3611" y="17261"/>
                  </a:lnTo>
                  <a:cubicBezTo>
                    <a:pt x="3720" y="17368"/>
                    <a:pt x="3864" y="17424"/>
                    <a:pt x="4011" y="17424"/>
                  </a:cubicBezTo>
                  <a:cubicBezTo>
                    <a:pt x="4110" y="17424"/>
                    <a:pt x="4210" y="17398"/>
                    <a:pt x="4300" y="17345"/>
                  </a:cubicBezTo>
                  <a:lnTo>
                    <a:pt x="5113" y="16854"/>
                  </a:lnTo>
                  <a:cubicBezTo>
                    <a:pt x="5908" y="17351"/>
                    <a:pt x="6778" y="17712"/>
                    <a:pt x="7691" y="17920"/>
                  </a:cubicBezTo>
                  <a:lnTo>
                    <a:pt x="7923" y="18844"/>
                  </a:lnTo>
                  <a:cubicBezTo>
                    <a:pt x="7983" y="19094"/>
                    <a:pt x="8212" y="19272"/>
                    <a:pt x="8471" y="19272"/>
                  </a:cubicBezTo>
                  <a:lnTo>
                    <a:pt x="10729" y="19272"/>
                  </a:lnTo>
                  <a:cubicBezTo>
                    <a:pt x="10988" y="19272"/>
                    <a:pt x="11214" y="19097"/>
                    <a:pt x="11277" y="18844"/>
                  </a:cubicBezTo>
                  <a:lnTo>
                    <a:pt x="11509" y="17920"/>
                  </a:lnTo>
                  <a:cubicBezTo>
                    <a:pt x="12421" y="17712"/>
                    <a:pt x="13292" y="17354"/>
                    <a:pt x="14084" y="16857"/>
                  </a:cubicBezTo>
                  <a:lnTo>
                    <a:pt x="14900" y="17345"/>
                  </a:lnTo>
                  <a:cubicBezTo>
                    <a:pt x="14989" y="17399"/>
                    <a:pt x="15090" y="17425"/>
                    <a:pt x="15190" y="17425"/>
                  </a:cubicBezTo>
                  <a:cubicBezTo>
                    <a:pt x="15336" y="17425"/>
                    <a:pt x="15480" y="17369"/>
                    <a:pt x="15589" y="17261"/>
                  </a:cubicBezTo>
                  <a:lnTo>
                    <a:pt x="17185" y="15665"/>
                  </a:lnTo>
                  <a:cubicBezTo>
                    <a:pt x="17369" y="15481"/>
                    <a:pt x="17402" y="15195"/>
                    <a:pt x="17270" y="14975"/>
                  </a:cubicBezTo>
                  <a:lnTo>
                    <a:pt x="16782" y="14159"/>
                  </a:lnTo>
                  <a:cubicBezTo>
                    <a:pt x="17279" y="13367"/>
                    <a:pt x="17637" y="12497"/>
                    <a:pt x="17845" y="11584"/>
                  </a:cubicBezTo>
                  <a:lnTo>
                    <a:pt x="18844" y="11352"/>
                  </a:lnTo>
                  <a:cubicBezTo>
                    <a:pt x="19097" y="11289"/>
                    <a:pt x="19275" y="11063"/>
                    <a:pt x="19275" y="10804"/>
                  </a:cubicBezTo>
                  <a:lnTo>
                    <a:pt x="19275" y="8546"/>
                  </a:lnTo>
                  <a:cubicBezTo>
                    <a:pt x="19275" y="8287"/>
                    <a:pt x="19097" y="8061"/>
                    <a:pt x="18847" y="7998"/>
                  </a:cubicBezTo>
                  <a:lnTo>
                    <a:pt x="17848" y="7766"/>
                  </a:lnTo>
                  <a:cubicBezTo>
                    <a:pt x="17640" y="6854"/>
                    <a:pt x="17279" y="5983"/>
                    <a:pt x="16782" y="5188"/>
                  </a:cubicBezTo>
                  <a:lnTo>
                    <a:pt x="17273" y="4375"/>
                  </a:lnTo>
                  <a:cubicBezTo>
                    <a:pt x="17405" y="4153"/>
                    <a:pt x="17369" y="3869"/>
                    <a:pt x="17188" y="3686"/>
                  </a:cubicBezTo>
                  <a:lnTo>
                    <a:pt x="15589" y="2090"/>
                  </a:lnTo>
                  <a:cubicBezTo>
                    <a:pt x="15480" y="1980"/>
                    <a:pt x="15335" y="1923"/>
                    <a:pt x="15188" y="1923"/>
                  </a:cubicBezTo>
                  <a:cubicBezTo>
                    <a:pt x="15089" y="1923"/>
                    <a:pt x="14989" y="1949"/>
                    <a:pt x="14900" y="2002"/>
                  </a:cubicBezTo>
                  <a:lnTo>
                    <a:pt x="14087" y="2493"/>
                  </a:lnTo>
                  <a:cubicBezTo>
                    <a:pt x="13292" y="1996"/>
                    <a:pt x="12421" y="1635"/>
                    <a:pt x="11509" y="1427"/>
                  </a:cubicBezTo>
                  <a:lnTo>
                    <a:pt x="11277" y="428"/>
                  </a:lnTo>
                  <a:cubicBezTo>
                    <a:pt x="11217" y="178"/>
                    <a:pt x="10988" y="0"/>
                    <a:pt x="107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1" name="Google Shape;4666;p60"/>
            <p:cNvSpPr/>
            <p:nvPr/>
          </p:nvSpPr>
          <p:spPr>
            <a:xfrm>
              <a:off x="2819200" y="98340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5" y="1129"/>
                  </a:moveTo>
                  <a:cubicBezTo>
                    <a:pt x="4629" y="1129"/>
                    <a:pt x="4996" y="1199"/>
                    <a:pt x="5346" y="1343"/>
                  </a:cubicBezTo>
                  <a:cubicBezTo>
                    <a:pt x="6400" y="1780"/>
                    <a:pt x="7089" y="2810"/>
                    <a:pt x="7089" y="3954"/>
                  </a:cubicBezTo>
                  <a:cubicBezTo>
                    <a:pt x="7086" y="5511"/>
                    <a:pt x="5825" y="6773"/>
                    <a:pt x="4265" y="6776"/>
                  </a:cubicBezTo>
                  <a:cubicBezTo>
                    <a:pt x="3124" y="6776"/>
                    <a:pt x="2094" y="6089"/>
                    <a:pt x="1657" y="5032"/>
                  </a:cubicBezTo>
                  <a:cubicBezTo>
                    <a:pt x="1221" y="3978"/>
                    <a:pt x="1461" y="2765"/>
                    <a:pt x="2268" y="1958"/>
                  </a:cubicBezTo>
                  <a:cubicBezTo>
                    <a:pt x="2808" y="1416"/>
                    <a:pt x="3530" y="1129"/>
                    <a:pt x="4265" y="1129"/>
                  </a:cubicBezTo>
                  <a:close/>
                  <a:moveTo>
                    <a:pt x="4265" y="0"/>
                  </a:moveTo>
                  <a:cubicBezTo>
                    <a:pt x="2666" y="0"/>
                    <a:pt x="1227" y="964"/>
                    <a:pt x="612" y="2440"/>
                  </a:cubicBezTo>
                  <a:cubicBezTo>
                    <a:pt x="1" y="3918"/>
                    <a:pt x="341" y="5616"/>
                    <a:pt x="1470" y="6749"/>
                  </a:cubicBezTo>
                  <a:cubicBezTo>
                    <a:pt x="2226" y="7504"/>
                    <a:pt x="3237" y="7905"/>
                    <a:pt x="4265" y="7905"/>
                  </a:cubicBezTo>
                  <a:cubicBezTo>
                    <a:pt x="4774" y="7905"/>
                    <a:pt x="5288" y="7806"/>
                    <a:pt x="5777" y="7604"/>
                  </a:cubicBezTo>
                  <a:cubicBezTo>
                    <a:pt x="7255" y="6993"/>
                    <a:pt x="8219" y="5550"/>
                    <a:pt x="8219" y="3954"/>
                  </a:cubicBezTo>
                  <a:cubicBezTo>
                    <a:pt x="8216" y="1771"/>
                    <a:pt x="6448" y="3"/>
                    <a:pt x="42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62" name="Google Shape;4667;p60"/>
          <p:cNvGrpSpPr/>
          <p:nvPr/>
        </p:nvGrpSpPr>
        <p:grpSpPr>
          <a:xfrm>
            <a:off x="2443767" y="2325259"/>
            <a:ext cx="350431" cy="339887"/>
            <a:chOff x="3270675" y="841800"/>
            <a:chExt cx="497700" cy="482725"/>
          </a:xfrm>
          <a:solidFill>
            <a:srgbClr val="12716B"/>
          </a:solidFill>
        </p:grpSpPr>
        <p:sp>
          <p:nvSpPr>
            <p:cNvPr id="63" name="Google Shape;4668;p60"/>
            <p:cNvSpPr/>
            <p:nvPr/>
          </p:nvSpPr>
          <p:spPr>
            <a:xfrm>
              <a:off x="3270675" y="902000"/>
              <a:ext cx="447125" cy="422525"/>
            </a:xfrm>
            <a:custGeom>
              <a:avLst/>
              <a:gdLst/>
              <a:ahLst/>
              <a:cxnLst/>
              <a:rect l="l" t="t" r="r" b="b"/>
              <a:pathLst>
                <a:path w="17885" h="16901" extrusionOk="0">
                  <a:moveTo>
                    <a:pt x="3454" y="0"/>
                  </a:moveTo>
                  <a:cubicBezTo>
                    <a:pt x="3343" y="0"/>
                    <a:pt x="3231" y="40"/>
                    <a:pt x="3141" y="122"/>
                  </a:cubicBezTo>
                  <a:cubicBezTo>
                    <a:pt x="1160" y="1940"/>
                    <a:pt x="0" y="4548"/>
                    <a:pt x="0" y="7246"/>
                  </a:cubicBezTo>
                  <a:cubicBezTo>
                    <a:pt x="0" y="12579"/>
                    <a:pt x="4325" y="16900"/>
                    <a:pt x="9657" y="16900"/>
                  </a:cubicBezTo>
                  <a:cubicBezTo>
                    <a:pt x="10907" y="16900"/>
                    <a:pt x="12175" y="16662"/>
                    <a:pt x="13331" y="16178"/>
                  </a:cubicBezTo>
                  <a:cubicBezTo>
                    <a:pt x="15126" y="15434"/>
                    <a:pt x="16659" y="14169"/>
                    <a:pt x="17728" y="12546"/>
                  </a:cubicBezTo>
                  <a:cubicBezTo>
                    <a:pt x="17884" y="12305"/>
                    <a:pt x="17788" y="11983"/>
                    <a:pt x="17526" y="11866"/>
                  </a:cubicBezTo>
                  <a:lnTo>
                    <a:pt x="9158" y="8171"/>
                  </a:lnTo>
                  <a:cubicBezTo>
                    <a:pt x="9016" y="8108"/>
                    <a:pt x="8896" y="8005"/>
                    <a:pt x="8811" y="7876"/>
                  </a:cubicBezTo>
                  <a:lnTo>
                    <a:pt x="8405" y="7246"/>
                  </a:lnTo>
                  <a:lnTo>
                    <a:pt x="3846" y="212"/>
                  </a:lnTo>
                  <a:cubicBezTo>
                    <a:pt x="3756" y="73"/>
                    <a:pt x="3606" y="0"/>
                    <a:pt x="34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4" name="Google Shape;4669;p60"/>
            <p:cNvSpPr/>
            <p:nvPr/>
          </p:nvSpPr>
          <p:spPr>
            <a:xfrm>
              <a:off x="3385250" y="841800"/>
              <a:ext cx="279700" cy="220925"/>
            </a:xfrm>
            <a:custGeom>
              <a:avLst/>
              <a:gdLst/>
              <a:ahLst/>
              <a:cxnLst/>
              <a:rect l="l" t="t" r="r" b="b"/>
              <a:pathLst>
                <a:path w="11188" h="8837" extrusionOk="0">
                  <a:moveTo>
                    <a:pt x="5070" y="0"/>
                  </a:moveTo>
                  <a:cubicBezTo>
                    <a:pt x="3434" y="0"/>
                    <a:pt x="1792" y="415"/>
                    <a:pt x="308" y="1256"/>
                  </a:cubicBezTo>
                  <a:cubicBezTo>
                    <a:pt x="76" y="1388"/>
                    <a:pt x="1" y="1690"/>
                    <a:pt x="148" y="1912"/>
                  </a:cubicBezTo>
                  <a:lnTo>
                    <a:pt x="4532" y="8676"/>
                  </a:lnTo>
                  <a:cubicBezTo>
                    <a:pt x="4601" y="8781"/>
                    <a:pt x="4714" y="8837"/>
                    <a:pt x="4828" y="8837"/>
                  </a:cubicBezTo>
                  <a:cubicBezTo>
                    <a:pt x="4919" y="8837"/>
                    <a:pt x="5010" y="8802"/>
                    <a:pt x="5081" y="8730"/>
                  </a:cubicBezTo>
                  <a:lnTo>
                    <a:pt x="10992" y="2683"/>
                  </a:lnTo>
                  <a:cubicBezTo>
                    <a:pt x="11187" y="2482"/>
                    <a:pt x="11163" y="2156"/>
                    <a:pt x="10940" y="1988"/>
                  </a:cubicBezTo>
                  <a:cubicBezTo>
                    <a:pt x="9218" y="670"/>
                    <a:pt x="7149" y="0"/>
                    <a:pt x="50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5" name="Google Shape;4670;p60"/>
            <p:cNvSpPr/>
            <p:nvPr/>
          </p:nvSpPr>
          <p:spPr>
            <a:xfrm>
              <a:off x="3530100" y="924750"/>
              <a:ext cx="238275" cy="250200"/>
            </a:xfrm>
            <a:custGeom>
              <a:avLst/>
              <a:gdLst/>
              <a:ahLst/>
              <a:cxnLst/>
              <a:rect l="l" t="t" r="r" b="b"/>
              <a:pathLst>
                <a:path w="9531" h="10008" extrusionOk="0">
                  <a:moveTo>
                    <a:pt x="6350" y="1"/>
                  </a:moveTo>
                  <a:cubicBezTo>
                    <a:pt x="6230" y="1"/>
                    <a:pt x="6108" y="47"/>
                    <a:pt x="6017" y="142"/>
                  </a:cubicBezTo>
                  <a:lnTo>
                    <a:pt x="172" y="6123"/>
                  </a:lnTo>
                  <a:cubicBezTo>
                    <a:pt x="0" y="6297"/>
                    <a:pt x="57" y="6589"/>
                    <a:pt x="283" y="6689"/>
                  </a:cubicBezTo>
                  <a:lnTo>
                    <a:pt x="7706" y="9968"/>
                  </a:lnTo>
                  <a:cubicBezTo>
                    <a:pt x="7767" y="9995"/>
                    <a:pt x="7830" y="10007"/>
                    <a:pt x="7893" y="10007"/>
                  </a:cubicBezTo>
                  <a:cubicBezTo>
                    <a:pt x="8082" y="10007"/>
                    <a:pt x="8261" y="9890"/>
                    <a:pt x="8329" y="9700"/>
                  </a:cubicBezTo>
                  <a:cubicBezTo>
                    <a:pt x="9531" y="6463"/>
                    <a:pt x="8913" y="2828"/>
                    <a:pt x="6706" y="169"/>
                  </a:cubicBezTo>
                  <a:cubicBezTo>
                    <a:pt x="6615" y="57"/>
                    <a:pt x="6483" y="1"/>
                    <a:pt x="63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66" name="Google Shape;4671;p60"/>
          <p:cNvSpPr/>
          <p:nvPr/>
        </p:nvSpPr>
        <p:spPr>
          <a:xfrm>
            <a:off x="2861793" y="2336146"/>
            <a:ext cx="339253" cy="318060"/>
          </a:xfrm>
          <a:custGeom>
            <a:avLst/>
            <a:gdLst/>
            <a:ahLst/>
            <a:cxnLst/>
            <a:rect l="l" t="t" r="r" b="b"/>
            <a:pathLst>
              <a:path w="19273" h="18069" extrusionOk="0">
                <a:moveTo>
                  <a:pt x="5456" y="7679"/>
                </a:moveTo>
                <a:cubicBezTo>
                  <a:pt x="6294" y="7679"/>
                  <a:pt x="6715" y="8694"/>
                  <a:pt x="6122" y="9284"/>
                </a:cubicBezTo>
                <a:cubicBezTo>
                  <a:pt x="5930" y="9476"/>
                  <a:pt x="5694" y="9562"/>
                  <a:pt x="5462" y="9562"/>
                </a:cubicBezTo>
                <a:cubicBezTo>
                  <a:pt x="4979" y="9562"/>
                  <a:pt x="4517" y="9188"/>
                  <a:pt x="4517" y="8622"/>
                </a:cubicBezTo>
                <a:cubicBezTo>
                  <a:pt x="4517" y="8101"/>
                  <a:pt x="4936" y="7679"/>
                  <a:pt x="5456" y="7679"/>
                </a:cubicBezTo>
                <a:close/>
                <a:moveTo>
                  <a:pt x="9636" y="7679"/>
                </a:moveTo>
                <a:cubicBezTo>
                  <a:pt x="10473" y="7679"/>
                  <a:pt x="10892" y="8694"/>
                  <a:pt x="10299" y="9284"/>
                </a:cubicBezTo>
                <a:cubicBezTo>
                  <a:pt x="10107" y="9476"/>
                  <a:pt x="9872" y="9562"/>
                  <a:pt x="9640" y="9562"/>
                </a:cubicBezTo>
                <a:cubicBezTo>
                  <a:pt x="9157" y="9562"/>
                  <a:pt x="8694" y="9188"/>
                  <a:pt x="8694" y="8622"/>
                </a:cubicBezTo>
                <a:cubicBezTo>
                  <a:pt x="8694" y="8101"/>
                  <a:pt x="9115" y="7679"/>
                  <a:pt x="9636" y="7679"/>
                </a:cubicBezTo>
                <a:close/>
                <a:moveTo>
                  <a:pt x="13813" y="7679"/>
                </a:moveTo>
                <a:cubicBezTo>
                  <a:pt x="14650" y="7679"/>
                  <a:pt x="15071" y="8694"/>
                  <a:pt x="14478" y="9284"/>
                </a:cubicBezTo>
                <a:cubicBezTo>
                  <a:pt x="14286" y="9476"/>
                  <a:pt x="14050" y="9562"/>
                  <a:pt x="13819" y="9562"/>
                </a:cubicBezTo>
                <a:cubicBezTo>
                  <a:pt x="13336" y="9562"/>
                  <a:pt x="12873" y="9188"/>
                  <a:pt x="12873" y="8622"/>
                </a:cubicBezTo>
                <a:cubicBezTo>
                  <a:pt x="12873" y="8101"/>
                  <a:pt x="13292" y="7679"/>
                  <a:pt x="13813" y="7679"/>
                </a:cubicBezTo>
                <a:close/>
                <a:moveTo>
                  <a:pt x="9597" y="1"/>
                </a:moveTo>
                <a:cubicBezTo>
                  <a:pt x="4303" y="1"/>
                  <a:pt x="0" y="3801"/>
                  <a:pt x="0" y="8471"/>
                </a:cubicBezTo>
                <a:cubicBezTo>
                  <a:pt x="0" y="10444"/>
                  <a:pt x="780" y="12356"/>
                  <a:pt x="2201" y="13870"/>
                </a:cubicBezTo>
                <a:cubicBezTo>
                  <a:pt x="2481" y="15033"/>
                  <a:pt x="2138" y="16258"/>
                  <a:pt x="1292" y="17104"/>
                </a:cubicBezTo>
                <a:cubicBezTo>
                  <a:pt x="940" y="17460"/>
                  <a:pt x="1190" y="18068"/>
                  <a:pt x="1692" y="18068"/>
                </a:cubicBezTo>
                <a:cubicBezTo>
                  <a:pt x="3300" y="18065"/>
                  <a:pt x="4845" y="17442"/>
                  <a:pt x="6005" y="16328"/>
                </a:cubicBezTo>
                <a:cubicBezTo>
                  <a:pt x="7150" y="16731"/>
                  <a:pt x="8357" y="16939"/>
                  <a:pt x="9571" y="16939"/>
                </a:cubicBezTo>
                <a:cubicBezTo>
                  <a:pt x="9579" y="16939"/>
                  <a:pt x="9588" y="16939"/>
                  <a:pt x="9597" y="16939"/>
                </a:cubicBezTo>
                <a:cubicBezTo>
                  <a:pt x="14891" y="16939"/>
                  <a:pt x="19272" y="13139"/>
                  <a:pt x="19272" y="8471"/>
                </a:cubicBezTo>
                <a:cubicBezTo>
                  <a:pt x="19272" y="3801"/>
                  <a:pt x="14891" y="1"/>
                  <a:pt x="9597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67" name="Google Shape;4672;p60"/>
          <p:cNvGrpSpPr/>
          <p:nvPr/>
        </p:nvGrpSpPr>
        <p:grpSpPr>
          <a:xfrm>
            <a:off x="3279913" y="2346118"/>
            <a:ext cx="339253" cy="298169"/>
            <a:chOff x="4467200" y="877100"/>
            <a:chExt cx="481825" cy="423475"/>
          </a:xfrm>
          <a:solidFill>
            <a:srgbClr val="12716B"/>
          </a:solidFill>
        </p:grpSpPr>
        <p:sp>
          <p:nvSpPr>
            <p:cNvPr id="68" name="Google Shape;4673;p60"/>
            <p:cNvSpPr/>
            <p:nvPr/>
          </p:nvSpPr>
          <p:spPr>
            <a:xfrm>
              <a:off x="4467200" y="1018225"/>
              <a:ext cx="481825" cy="282350"/>
            </a:xfrm>
            <a:custGeom>
              <a:avLst/>
              <a:gdLst/>
              <a:ahLst/>
              <a:cxnLst/>
              <a:rect l="l" t="t" r="r" b="b"/>
              <a:pathLst>
                <a:path w="19273" h="11294" extrusionOk="0">
                  <a:moveTo>
                    <a:pt x="10723" y="2257"/>
                  </a:moveTo>
                  <a:cubicBezTo>
                    <a:pt x="11013" y="2257"/>
                    <a:pt x="11292" y="2483"/>
                    <a:pt x="11292" y="2823"/>
                  </a:cubicBezTo>
                  <a:cubicBezTo>
                    <a:pt x="11292" y="3136"/>
                    <a:pt x="11039" y="3389"/>
                    <a:pt x="10729" y="3389"/>
                  </a:cubicBezTo>
                  <a:cubicBezTo>
                    <a:pt x="10223" y="3389"/>
                    <a:pt x="9973" y="2781"/>
                    <a:pt x="10329" y="2423"/>
                  </a:cubicBezTo>
                  <a:cubicBezTo>
                    <a:pt x="10443" y="2308"/>
                    <a:pt x="10585" y="2257"/>
                    <a:pt x="10723" y="2257"/>
                  </a:cubicBezTo>
                  <a:close/>
                  <a:moveTo>
                    <a:pt x="14755" y="3389"/>
                  </a:moveTo>
                  <a:lnTo>
                    <a:pt x="14755" y="7906"/>
                  </a:lnTo>
                  <a:lnTo>
                    <a:pt x="13551" y="7906"/>
                  </a:lnTo>
                  <a:lnTo>
                    <a:pt x="13551" y="3389"/>
                  </a:lnTo>
                  <a:close/>
                  <a:moveTo>
                    <a:pt x="5083" y="2822"/>
                  </a:moveTo>
                  <a:cubicBezTo>
                    <a:pt x="5189" y="2822"/>
                    <a:pt x="5297" y="2853"/>
                    <a:pt x="5396" y="2920"/>
                  </a:cubicBezTo>
                  <a:lnTo>
                    <a:pt x="8784" y="5178"/>
                  </a:lnTo>
                  <a:cubicBezTo>
                    <a:pt x="9118" y="5401"/>
                    <a:pt x="9118" y="5892"/>
                    <a:pt x="8784" y="6117"/>
                  </a:cubicBezTo>
                  <a:lnTo>
                    <a:pt x="5396" y="8376"/>
                  </a:lnTo>
                  <a:cubicBezTo>
                    <a:pt x="5297" y="8442"/>
                    <a:pt x="5189" y="8472"/>
                    <a:pt x="5084" y="8472"/>
                  </a:cubicBezTo>
                  <a:cubicBezTo>
                    <a:pt x="4790" y="8472"/>
                    <a:pt x="4517" y="8239"/>
                    <a:pt x="4517" y="7906"/>
                  </a:cubicBezTo>
                  <a:lnTo>
                    <a:pt x="4517" y="3389"/>
                  </a:lnTo>
                  <a:cubicBezTo>
                    <a:pt x="4517" y="3057"/>
                    <a:pt x="4789" y="2822"/>
                    <a:pt x="5083" y="2822"/>
                  </a:cubicBezTo>
                  <a:close/>
                  <a:moveTo>
                    <a:pt x="18711" y="1"/>
                  </a:moveTo>
                  <a:cubicBezTo>
                    <a:pt x="18601" y="1"/>
                    <a:pt x="18491" y="33"/>
                    <a:pt x="18396" y="95"/>
                  </a:cubicBezTo>
                  <a:lnTo>
                    <a:pt x="15150" y="2260"/>
                  </a:lnTo>
                  <a:lnTo>
                    <a:pt x="13551" y="2260"/>
                  </a:lnTo>
                  <a:lnTo>
                    <a:pt x="13551" y="1694"/>
                  </a:lnTo>
                  <a:cubicBezTo>
                    <a:pt x="13548" y="926"/>
                    <a:pt x="13027" y="255"/>
                    <a:pt x="12283" y="62"/>
                  </a:cubicBezTo>
                  <a:cubicBezTo>
                    <a:pt x="11527" y="774"/>
                    <a:pt x="10560" y="1128"/>
                    <a:pt x="9594" y="1128"/>
                  </a:cubicBezTo>
                  <a:cubicBezTo>
                    <a:pt x="8599" y="1128"/>
                    <a:pt x="7604" y="752"/>
                    <a:pt x="6842" y="2"/>
                  </a:cubicBezTo>
                  <a:lnTo>
                    <a:pt x="6712" y="2"/>
                  </a:lnTo>
                  <a:cubicBezTo>
                    <a:pt x="5950" y="753"/>
                    <a:pt x="4955" y="1131"/>
                    <a:pt x="3959" y="1131"/>
                  </a:cubicBezTo>
                  <a:cubicBezTo>
                    <a:pt x="2993" y="1131"/>
                    <a:pt x="2026" y="775"/>
                    <a:pt x="1271" y="62"/>
                  </a:cubicBezTo>
                  <a:cubicBezTo>
                    <a:pt x="524" y="255"/>
                    <a:pt x="3" y="923"/>
                    <a:pt x="0" y="1694"/>
                  </a:cubicBezTo>
                  <a:lnTo>
                    <a:pt x="0" y="9598"/>
                  </a:lnTo>
                  <a:cubicBezTo>
                    <a:pt x="0" y="10535"/>
                    <a:pt x="759" y="11291"/>
                    <a:pt x="1696" y="11294"/>
                  </a:cubicBezTo>
                  <a:lnTo>
                    <a:pt x="11859" y="11294"/>
                  </a:lnTo>
                  <a:cubicBezTo>
                    <a:pt x="12792" y="11294"/>
                    <a:pt x="13551" y="10535"/>
                    <a:pt x="13551" y="9598"/>
                  </a:cubicBezTo>
                  <a:lnTo>
                    <a:pt x="13551" y="9035"/>
                  </a:lnTo>
                  <a:lnTo>
                    <a:pt x="15150" y="9035"/>
                  </a:lnTo>
                  <a:lnTo>
                    <a:pt x="18396" y="11197"/>
                  </a:lnTo>
                  <a:cubicBezTo>
                    <a:pt x="18494" y="11263"/>
                    <a:pt x="18602" y="11293"/>
                    <a:pt x="18707" y="11293"/>
                  </a:cubicBezTo>
                  <a:cubicBezTo>
                    <a:pt x="19000" y="11293"/>
                    <a:pt x="19272" y="11060"/>
                    <a:pt x="19272" y="10728"/>
                  </a:cubicBezTo>
                  <a:lnTo>
                    <a:pt x="19272" y="565"/>
                  </a:lnTo>
                  <a:cubicBezTo>
                    <a:pt x="19272" y="357"/>
                    <a:pt x="19158" y="164"/>
                    <a:pt x="18977" y="68"/>
                  </a:cubicBezTo>
                  <a:cubicBezTo>
                    <a:pt x="18894" y="23"/>
                    <a:pt x="18802" y="1"/>
                    <a:pt x="18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9" name="Google Shape;4674;p60"/>
            <p:cNvSpPr/>
            <p:nvPr/>
          </p:nvSpPr>
          <p:spPr>
            <a:xfrm>
              <a:off x="4608425" y="1129300"/>
              <a:ext cx="45125" cy="60175"/>
            </a:xfrm>
            <a:custGeom>
              <a:avLst/>
              <a:gdLst/>
              <a:ahLst/>
              <a:cxnLst/>
              <a:rect l="l" t="t" r="r" b="b"/>
              <a:pathLst>
                <a:path w="1805" h="2407" extrusionOk="0">
                  <a:moveTo>
                    <a:pt x="0" y="0"/>
                  </a:moveTo>
                  <a:lnTo>
                    <a:pt x="0" y="2406"/>
                  </a:lnTo>
                  <a:lnTo>
                    <a:pt x="1804" y="120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0" name="Google Shape;4675;p60"/>
            <p:cNvSpPr/>
            <p:nvPr/>
          </p:nvSpPr>
          <p:spPr>
            <a:xfrm>
              <a:off x="449550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0" y="1262"/>
                    <a:pt x="0" y="2822"/>
                  </a:cubicBezTo>
                  <a:cubicBezTo>
                    <a:pt x="0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1" name="Google Shape;4676;p60"/>
            <p:cNvSpPr/>
            <p:nvPr/>
          </p:nvSpPr>
          <p:spPr>
            <a:xfrm>
              <a:off x="4636650" y="877100"/>
              <a:ext cx="141175" cy="141175"/>
            </a:xfrm>
            <a:custGeom>
              <a:avLst/>
              <a:gdLst/>
              <a:ahLst/>
              <a:cxnLst/>
              <a:rect l="l" t="t" r="r" b="b"/>
              <a:pathLst>
                <a:path w="5647" h="5647" extrusionOk="0">
                  <a:moveTo>
                    <a:pt x="2822" y="1"/>
                  </a:moveTo>
                  <a:cubicBezTo>
                    <a:pt x="1262" y="1"/>
                    <a:pt x="1" y="1262"/>
                    <a:pt x="1" y="2822"/>
                  </a:cubicBezTo>
                  <a:cubicBezTo>
                    <a:pt x="1" y="4382"/>
                    <a:pt x="1262" y="5647"/>
                    <a:pt x="2822" y="5647"/>
                  </a:cubicBezTo>
                  <a:cubicBezTo>
                    <a:pt x="4382" y="5647"/>
                    <a:pt x="5647" y="4382"/>
                    <a:pt x="5647" y="2822"/>
                  </a:cubicBezTo>
                  <a:cubicBezTo>
                    <a:pt x="5647" y="1262"/>
                    <a:pt x="438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2" name="Google Shape;4677;p60"/>
          <p:cNvGrpSpPr/>
          <p:nvPr/>
        </p:nvGrpSpPr>
        <p:grpSpPr>
          <a:xfrm>
            <a:off x="3694803" y="2325567"/>
            <a:ext cx="354778" cy="339271"/>
            <a:chOff x="5045500" y="842250"/>
            <a:chExt cx="503875" cy="481850"/>
          </a:xfrm>
          <a:solidFill>
            <a:srgbClr val="12716B"/>
          </a:solidFill>
        </p:grpSpPr>
        <p:sp>
          <p:nvSpPr>
            <p:cNvPr id="73" name="Google Shape;4678;p60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4" name="Google Shape;4679;p60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75" name="Google Shape;4680;p60"/>
          <p:cNvGrpSpPr/>
          <p:nvPr/>
        </p:nvGrpSpPr>
        <p:grpSpPr>
          <a:xfrm>
            <a:off x="4117651" y="2351786"/>
            <a:ext cx="336965" cy="286833"/>
            <a:chOff x="5645200" y="879425"/>
            <a:chExt cx="478575" cy="407375"/>
          </a:xfrm>
          <a:solidFill>
            <a:srgbClr val="12716B"/>
          </a:solidFill>
        </p:grpSpPr>
        <p:sp>
          <p:nvSpPr>
            <p:cNvPr id="76" name="Google Shape;4681;p60"/>
            <p:cNvSpPr/>
            <p:nvPr/>
          </p:nvSpPr>
          <p:spPr>
            <a:xfrm>
              <a:off x="6004200" y="1075025"/>
              <a:ext cx="86075" cy="93450"/>
            </a:xfrm>
            <a:custGeom>
              <a:avLst/>
              <a:gdLst/>
              <a:ahLst/>
              <a:cxnLst/>
              <a:rect l="l" t="t" r="r" b="b"/>
              <a:pathLst>
                <a:path w="3443" h="3738" extrusionOk="0">
                  <a:moveTo>
                    <a:pt x="1" y="0"/>
                  </a:moveTo>
                  <a:lnTo>
                    <a:pt x="1" y="3737"/>
                  </a:lnTo>
                  <a:lnTo>
                    <a:pt x="1907" y="3737"/>
                  </a:lnTo>
                  <a:cubicBezTo>
                    <a:pt x="2157" y="3737"/>
                    <a:pt x="2377" y="3574"/>
                    <a:pt x="2449" y="3334"/>
                  </a:cubicBezTo>
                  <a:lnTo>
                    <a:pt x="34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7" name="Google Shape;4682;p60"/>
            <p:cNvSpPr/>
            <p:nvPr/>
          </p:nvSpPr>
          <p:spPr>
            <a:xfrm>
              <a:off x="5880900" y="953275"/>
              <a:ext cx="95100" cy="93525"/>
            </a:xfrm>
            <a:custGeom>
              <a:avLst/>
              <a:gdLst/>
              <a:ahLst/>
              <a:cxnLst/>
              <a:rect l="l" t="t" r="r" b="b"/>
              <a:pathLst>
                <a:path w="3804" h="3741" extrusionOk="0">
                  <a:moveTo>
                    <a:pt x="0" y="1"/>
                  </a:moveTo>
                  <a:lnTo>
                    <a:pt x="0" y="3741"/>
                  </a:lnTo>
                  <a:lnTo>
                    <a:pt x="3804" y="3741"/>
                  </a:lnTo>
                  <a:lnTo>
                    <a:pt x="38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8" name="Google Shape;4683;p60"/>
            <p:cNvSpPr/>
            <p:nvPr/>
          </p:nvSpPr>
          <p:spPr>
            <a:xfrm>
              <a:off x="6004200" y="953275"/>
              <a:ext cx="119575" cy="93525"/>
            </a:xfrm>
            <a:custGeom>
              <a:avLst/>
              <a:gdLst/>
              <a:ahLst/>
              <a:cxnLst/>
              <a:rect l="l" t="t" r="r" b="b"/>
              <a:pathLst>
                <a:path w="4783" h="3741" extrusionOk="0">
                  <a:moveTo>
                    <a:pt x="1" y="1"/>
                  </a:moveTo>
                  <a:lnTo>
                    <a:pt x="1" y="3741"/>
                  </a:lnTo>
                  <a:lnTo>
                    <a:pt x="3777" y="3741"/>
                  </a:lnTo>
                  <a:lnTo>
                    <a:pt x="4674" y="727"/>
                  </a:lnTo>
                  <a:cubicBezTo>
                    <a:pt x="4783" y="365"/>
                    <a:pt x="4512" y="1"/>
                    <a:pt x="4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9" name="Google Shape;4684;p60"/>
            <p:cNvSpPr/>
            <p:nvPr/>
          </p:nvSpPr>
          <p:spPr>
            <a:xfrm>
              <a:off x="5880900" y="1075025"/>
              <a:ext cx="95100" cy="93450"/>
            </a:xfrm>
            <a:custGeom>
              <a:avLst/>
              <a:gdLst/>
              <a:ahLst/>
              <a:cxnLst/>
              <a:rect l="l" t="t" r="r" b="b"/>
              <a:pathLst>
                <a:path w="3804" h="3738" extrusionOk="0">
                  <a:moveTo>
                    <a:pt x="0" y="0"/>
                  </a:moveTo>
                  <a:lnTo>
                    <a:pt x="0" y="3737"/>
                  </a:lnTo>
                  <a:lnTo>
                    <a:pt x="3804" y="3737"/>
                  </a:lnTo>
                  <a:lnTo>
                    <a:pt x="3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0" name="Google Shape;4685;p60"/>
            <p:cNvSpPr/>
            <p:nvPr/>
          </p:nvSpPr>
          <p:spPr>
            <a:xfrm>
              <a:off x="5645200" y="879425"/>
              <a:ext cx="207500" cy="167375"/>
            </a:xfrm>
            <a:custGeom>
              <a:avLst/>
              <a:gdLst/>
              <a:ahLst/>
              <a:cxnLst/>
              <a:rect l="l" t="t" r="r" b="b"/>
              <a:pathLst>
                <a:path w="8300" h="6695" extrusionOk="0">
                  <a:moveTo>
                    <a:pt x="563" y="1"/>
                  </a:moveTo>
                  <a:cubicBezTo>
                    <a:pt x="253" y="1"/>
                    <a:pt x="0" y="254"/>
                    <a:pt x="0" y="564"/>
                  </a:cubicBezTo>
                  <a:cubicBezTo>
                    <a:pt x="0" y="877"/>
                    <a:pt x="253" y="1130"/>
                    <a:pt x="563" y="1130"/>
                  </a:cubicBezTo>
                  <a:lnTo>
                    <a:pt x="2403" y="1130"/>
                  </a:lnTo>
                  <a:lnTo>
                    <a:pt x="3159" y="3672"/>
                  </a:lnTo>
                  <a:cubicBezTo>
                    <a:pt x="3162" y="3678"/>
                    <a:pt x="3162" y="3687"/>
                    <a:pt x="3165" y="3696"/>
                  </a:cubicBezTo>
                  <a:lnTo>
                    <a:pt x="4059" y="6695"/>
                  </a:lnTo>
                  <a:lnTo>
                    <a:pt x="8299" y="6695"/>
                  </a:lnTo>
                  <a:lnTo>
                    <a:pt x="8299" y="2955"/>
                  </a:lnTo>
                  <a:lnTo>
                    <a:pt x="4123" y="2955"/>
                  </a:lnTo>
                  <a:lnTo>
                    <a:pt x="3364" y="404"/>
                  </a:lnTo>
                  <a:cubicBezTo>
                    <a:pt x="3295" y="163"/>
                    <a:pt x="3072" y="1"/>
                    <a:pt x="28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1" name="Google Shape;4686;p60"/>
            <p:cNvSpPr/>
            <p:nvPr/>
          </p:nvSpPr>
          <p:spPr>
            <a:xfrm>
              <a:off x="5722500" y="1075025"/>
              <a:ext cx="370875" cy="211775"/>
            </a:xfrm>
            <a:custGeom>
              <a:avLst/>
              <a:gdLst/>
              <a:ahLst/>
              <a:cxnLst/>
              <a:rect l="l" t="t" r="r" b="b"/>
              <a:pathLst>
                <a:path w="14835" h="8471" extrusionOk="0">
                  <a:moveTo>
                    <a:pt x="1305" y="0"/>
                  </a:moveTo>
                  <a:lnTo>
                    <a:pt x="2082" y="2614"/>
                  </a:lnTo>
                  <a:cubicBezTo>
                    <a:pt x="901" y="2701"/>
                    <a:pt x="1" y="3704"/>
                    <a:pt x="40" y="4887"/>
                  </a:cubicBezTo>
                  <a:cubicBezTo>
                    <a:pt x="82" y="6071"/>
                    <a:pt x="1049" y="7010"/>
                    <a:pt x="2232" y="7019"/>
                  </a:cubicBezTo>
                  <a:lnTo>
                    <a:pt x="2795" y="7019"/>
                  </a:lnTo>
                  <a:cubicBezTo>
                    <a:pt x="3045" y="7878"/>
                    <a:pt x="3834" y="8471"/>
                    <a:pt x="4731" y="8471"/>
                  </a:cubicBezTo>
                  <a:cubicBezTo>
                    <a:pt x="5629" y="8471"/>
                    <a:pt x="6418" y="7878"/>
                    <a:pt x="6671" y="7019"/>
                  </a:cubicBezTo>
                  <a:lnTo>
                    <a:pt x="9667" y="7019"/>
                  </a:lnTo>
                  <a:cubicBezTo>
                    <a:pt x="9917" y="7878"/>
                    <a:pt x="10709" y="8471"/>
                    <a:pt x="11606" y="8471"/>
                  </a:cubicBezTo>
                  <a:cubicBezTo>
                    <a:pt x="12500" y="8471"/>
                    <a:pt x="13292" y="7878"/>
                    <a:pt x="13542" y="7019"/>
                  </a:cubicBezTo>
                  <a:lnTo>
                    <a:pt x="14271" y="7019"/>
                  </a:lnTo>
                  <a:cubicBezTo>
                    <a:pt x="14581" y="7019"/>
                    <a:pt x="14834" y="6766"/>
                    <a:pt x="14834" y="6453"/>
                  </a:cubicBezTo>
                  <a:cubicBezTo>
                    <a:pt x="14834" y="6140"/>
                    <a:pt x="14581" y="5890"/>
                    <a:pt x="14271" y="5890"/>
                  </a:cubicBezTo>
                  <a:lnTo>
                    <a:pt x="13542" y="5890"/>
                  </a:lnTo>
                  <a:cubicBezTo>
                    <a:pt x="13292" y="5029"/>
                    <a:pt x="12500" y="4436"/>
                    <a:pt x="11606" y="4436"/>
                  </a:cubicBezTo>
                  <a:cubicBezTo>
                    <a:pt x="10709" y="4436"/>
                    <a:pt x="9917" y="5029"/>
                    <a:pt x="9667" y="5890"/>
                  </a:cubicBezTo>
                  <a:lnTo>
                    <a:pt x="6671" y="5890"/>
                  </a:lnTo>
                  <a:cubicBezTo>
                    <a:pt x="6418" y="5029"/>
                    <a:pt x="5629" y="4436"/>
                    <a:pt x="4731" y="4436"/>
                  </a:cubicBezTo>
                  <a:cubicBezTo>
                    <a:pt x="3834" y="4436"/>
                    <a:pt x="3045" y="5029"/>
                    <a:pt x="2792" y="5890"/>
                  </a:cubicBezTo>
                  <a:lnTo>
                    <a:pt x="2232" y="5890"/>
                  </a:lnTo>
                  <a:cubicBezTo>
                    <a:pt x="1639" y="5890"/>
                    <a:pt x="1157" y="5408"/>
                    <a:pt x="1157" y="4815"/>
                  </a:cubicBezTo>
                  <a:cubicBezTo>
                    <a:pt x="1157" y="4219"/>
                    <a:pt x="1639" y="3737"/>
                    <a:pt x="2232" y="3737"/>
                  </a:cubicBezTo>
                  <a:lnTo>
                    <a:pt x="5207" y="3737"/>
                  </a:lnTo>
                  <a:lnTo>
                    <a:pt x="5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82" name="Google Shape;4687;p60"/>
          <p:cNvGrpSpPr/>
          <p:nvPr/>
        </p:nvGrpSpPr>
        <p:grpSpPr>
          <a:xfrm>
            <a:off x="4553726" y="2325576"/>
            <a:ext cx="298186" cy="339253"/>
            <a:chOff x="6264525" y="842250"/>
            <a:chExt cx="423500" cy="481825"/>
          </a:xfrm>
          <a:solidFill>
            <a:srgbClr val="12716B"/>
          </a:solidFill>
        </p:grpSpPr>
        <p:sp>
          <p:nvSpPr>
            <p:cNvPr id="83" name="Google Shape;4688;p60"/>
            <p:cNvSpPr/>
            <p:nvPr/>
          </p:nvSpPr>
          <p:spPr>
            <a:xfrm>
              <a:off x="6264525" y="1033450"/>
              <a:ext cx="135300" cy="266450"/>
            </a:xfrm>
            <a:custGeom>
              <a:avLst/>
              <a:gdLst/>
              <a:ahLst/>
              <a:cxnLst/>
              <a:rect l="l" t="t" r="r" b="b"/>
              <a:pathLst>
                <a:path w="5412" h="10658" extrusionOk="0">
                  <a:moveTo>
                    <a:pt x="1" y="1"/>
                  </a:moveTo>
                  <a:lnTo>
                    <a:pt x="1" y="9932"/>
                  </a:lnTo>
                  <a:cubicBezTo>
                    <a:pt x="1" y="10182"/>
                    <a:pt x="61" y="10429"/>
                    <a:pt x="169" y="10658"/>
                  </a:cubicBezTo>
                  <a:lnTo>
                    <a:pt x="5412" y="541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4" name="Google Shape;4689;p60"/>
            <p:cNvSpPr/>
            <p:nvPr/>
          </p:nvSpPr>
          <p:spPr>
            <a:xfrm>
              <a:off x="6552700" y="1033450"/>
              <a:ext cx="135325" cy="266450"/>
            </a:xfrm>
            <a:custGeom>
              <a:avLst/>
              <a:gdLst/>
              <a:ahLst/>
              <a:cxnLst/>
              <a:rect l="l" t="t" r="r" b="b"/>
              <a:pathLst>
                <a:path w="5413" h="10658" extrusionOk="0">
                  <a:moveTo>
                    <a:pt x="5412" y="1"/>
                  </a:moveTo>
                  <a:lnTo>
                    <a:pt x="1" y="5415"/>
                  </a:lnTo>
                  <a:lnTo>
                    <a:pt x="5243" y="10658"/>
                  </a:lnTo>
                  <a:cubicBezTo>
                    <a:pt x="5352" y="10429"/>
                    <a:pt x="5412" y="10182"/>
                    <a:pt x="5412" y="9932"/>
                  </a:cubicBezTo>
                  <a:lnTo>
                    <a:pt x="54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5" name="Google Shape;4690;p60"/>
            <p:cNvSpPr/>
            <p:nvPr/>
          </p:nvSpPr>
          <p:spPr>
            <a:xfrm>
              <a:off x="6462150" y="985275"/>
              <a:ext cx="28025" cy="28250"/>
            </a:xfrm>
            <a:custGeom>
              <a:avLst/>
              <a:gdLst/>
              <a:ahLst/>
              <a:cxnLst/>
              <a:rect l="l" t="t" r="r" b="b"/>
              <a:pathLst>
                <a:path w="1121" h="113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955" y="1130"/>
                    <a:pt x="1060" y="862"/>
                    <a:pt x="1120" y="528"/>
                  </a:cubicBezTo>
                  <a:cubicBezTo>
                    <a:pt x="1102" y="233"/>
                    <a:pt x="862" y="4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6" name="Google Shape;4691;p60"/>
            <p:cNvSpPr/>
            <p:nvPr/>
          </p:nvSpPr>
          <p:spPr>
            <a:xfrm>
              <a:off x="6288775" y="1182900"/>
              <a:ext cx="375075" cy="141175"/>
            </a:xfrm>
            <a:custGeom>
              <a:avLst/>
              <a:gdLst/>
              <a:ahLst/>
              <a:cxnLst/>
              <a:rect l="l" t="t" r="r" b="b"/>
              <a:pathLst>
                <a:path w="15003" h="5647" extrusionOk="0">
                  <a:moveTo>
                    <a:pt x="5475" y="0"/>
                  </a:moveTo>
                  <a:lnTo>
                    <a:pt x="0" y="5478"/>
                  </a:lnTo>
                  <a:cubicBezTo>
                    <a:pt x="226" y="5586"/>
                    <a:pt x="473" y="5646"/>
                    <a:pt x="726" y="5646"/>
                  </a:cubicBezTo>
                  <a:lnTo>
                    <a:pt x="14277" y="5646"/>
                  </a:lnTo>
                  <a:cubicBezTo>
                    <a:pt x="14527" y="5646"/>
                    <a:pt x="14774" y="5586"/>
                    <a:pt x="15002" y="5478"/>
                  </a:cubicBezTo>
                  <a:lnTo>
                    <a:pt x="95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7" name="Google Shape;4692;p60"/>
            <p:cNvSpPr/>
            <p:nvPr/>
          </p:nvSpPr>
          <p:spPr>
            <a:xfrm>
              <a:off x="6278675" y="965325"/>
              <a:ext cx="42350" cy="84725"/>
            </a:xfrm>
            <a:custGeom>
              <a:avLst/>
              <a:gdLst/>
              <a:ahLst/>
              <a:cxnLst/>
              <a:rect l="l" t="t" r="r" b="b"/>
              <a:pathLst>
                <a:path w="1694" h="3389" extrusionOk="0">
                  <a:moveTo>
                    <a:pt x="1693" y="1"/>
                  </a:moveTo>
                  <a:lnTo>
                    <a:pt x="1" y="1693"/>
                  </a:lnTo>
                  <a:lnTo>
                    <a:pt x="1693" y="3388"/>
                  </a:lnTo>
                  <a:lnTo>
                    <a:pt x="16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8" name="Google Shape;4693;p60"/>
            <p:cNvSpPr/>
            <p:nvPr/>
          </p:nvSpPr>
          <p:spPr>
            <a:xfrm>
              <a:off x="6631525" y="965325"/>
              <a:ext cx="42400" cy="84725"/>
            </a:xfrm>
            <a:custGeom>
              <a:avLst/>
              <a:gdLst/>
              <a:ahLst/>
              <a:cxnLst/>
              <a:rect l="l" t="t" r="r" b="b"/>
              <a:pathLst>
                <a:path w="1696" h="3389" extrusionOk="0">
                  <a:moveTo>
                    <a:pt x="1" y="1"/>
                  </a:moveTo>
                  <a:lnTo>
                    <a:pt x="1" y="3388"/>
                  </a:lnTo>
                  <a:lnTo>
                    <a:pt x="1696" y="1693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9" name="Google Shape;4694;p60"/>
            <p:cNvSpPr/>
            <p:nvPr/>
          </p:nvSpPr>
          <p:spPr>
            <a:xfrm>
              <a:off x="6349225" y="842250"/>
              <a:ext cx="254100" cy="312425"/>
            </a:xfrm>
            <a:custGeom>
              <a:avLst/>
              <a:gdLst/>
              <a:ahLst/>
              <a:cxnLst/>
              <a:rect l="l" t="t" r="r" b="b"/>
              <a:pathLst>
                <a:path w="10164" h="12497" extrusionOk="0">
                  <a:moveTo>
                    <a:pt x="5081" y="2333"/>
                  </a:moveTo>
                  <a:cubicBezTo>
                    <a:pt x="5779" y="2333"/>
                    <a:pt x="6477" y="2518"/>
                    <a:pt x="7098" y="2885"/>
                  </a:cubicBezTo>
                  <a:cubicBezTo>
                    <a:pt x="8299" y="3596"/>
                    <a:pt x="9034" y="4891"/>
                    <a:pt x="9034" y="6288"/>
                  </a:cubicBezTo>
                  <a:cubicBezTo>
                    <a:pt x="9034" y="7293"/>
                    <a:pt x="8207" y="7981"/>
                    <a:pt x="7335" y="7981"/>
                  </a:cubicBezTo>
                  <a:cubicBezTo>
                    <a:pt x="6947" y="7981"/>
                    <a:pt x="6550" y="7845"/>
                    <a:pt x="6213" y="7540"/>
                  </a:cubicBezTo>
                  <a:cubicBezTo>
                    <a:pt x="5894" y="7824"/>
                    <a:pt x="5492" y="7968"/>
                    <a:pt x="5089" y="7968"/>
                  </a:cubicBezTo>
                  <a:cubicBezTo>
                    <a:pt x="4739" y="7968"/>
                    <a:pt x="4388" y="7860"/>
                    <a:pt x="4090" y="7640"/>
                  </a:cubicBezTo>
                  <a:cubicBezTo>
                    <a:pt x="3448" y="7170"/>
                    <a:pt x="3222" y="6315"/>
                    <a:pt x="3551" y="5589"/>
                  </a:cubicBezTo>
                  <a:cubicBezTo>
                    <a:pt x="3826" y="4973"/>
                    <a:pt x="4435" y="4593"/>
                    <a:pt x="5087" y="4593"/>
                  </a:cubicBezTo>
                  <a:cubicBezTo>
                    <a:pt x="5205" y="4593"/>
                    <a:pt x="5325" y="4606"/>
                    <a:pt x="5445" y="4632"/>
                  </a:cubicBezTo>
                  <a:cubicBezTo>
                    <a:pt x="6225" y="4800"/>
                    <a:pt x="6779" y="5490"/>
                    <a:pt x="6776" y="6288"/>
                  </a:cubicBezTo>
                  <a:cubicBezTo>
                    <a:pt x="6776" y="6660"/>
                    <a:pt x="7058" y="6846"/>
                    <a:pt x="7340" y="6846"/>
                  </a:cubicBezTo>
                  <a:cubicBezTo>
                    <a:pt x="7623" y="6846"/>
                    <a:pt x="7905" y="6660"/>
                    <a:pt x="7905" y="6288"/>
                  </a:cubicBezTo>
                  <a:cubicBezTo>
                    <a:pt x="7905" y="5288"/>
                    <a:pt x="7378" y="4367"/>
                    <a:pt x="6520" y="3858"/>
                  </a:cubicBezTo>
                  <a:cubicBezTo>
                    <a:pt x="6076" y="3595"/>
                    <a:pt x="5578" y="3463"/>
                    <a:pt x="5080" y="3463"/>
                  </a:cubicBezTo>
                  <a:cubicBezTo>
                    <a:pt x="4614" y="3463"/>
                    <a:pt x="4147" y="3578"/>
                    <a:pt x="3725" y="3810"/>
                  </a:cubicBezTo>
                  <a:cubicBezTo>
                    <a:pt x="2849" y="4288"/>
                    <a:pt x="2295" y="5195"/>
                    <a:pt x="2262" y="6191"/>
                  </a:cubicBezTo>
                  <a:cubicBezTo>
                    <a:pt x="2226" y="7188"/>
                    <a:pt x="2723" y="8128"/>
                    <a:pt x="3563" y="8667"/>
                  </a:cubicBezTo>
                  <a:cubicBezTo>
                    <a:pt x="4023" y="8960"/>
                    <a:pt x="4541" y="9107"/>
                    <a:pt x="5077" y="9107"/>
                  </a:cubicBezTo>
                  <a:cubicBezTo>
                    <a:pt x="5519" y="9107"/>
                    <a:pt x="5973" y="9007"/>
                    <a:pt x="6414" y="8805"/>
                  </a:cubicBezTo>
                  <a:cubicBezTo>
                    <a:pt x="6502" y="8765"/>
                    <a:pt x="6585" y="8746"/>
                    <a:pt x="6664" y="8746"/>
                  </a:cubicBezTo>
                  <a:cubicBezTo>
                    <a:pt x="7191" y="8746"/>
                    <a:pt x="7476" y="9559"/>
                    <a:pt x="6884" y="9832"/>
                  </a:cubicBezTo>
                  <a:cubicBezTo>
                    <a:pt x="6300" y="10100"/>
                    <a:pt x="5685" y="10239"/>
                    <a:pt x="5077" y="10239"/>
                  </a:cubicBezTo>
                  <a:cubicBezTo>
                    <a:pt x="4340" y="10239"/>
                    <a:pt x="3611" y="10036"/>
                    <a:pt x="2954" y="9615"/>
                  </a:cubicBezTo>
                  <a:cubicBezTo>
                    <a:pt x="1777" y="8865"/>
                    <a:pt x="1084" y="7546"/>
                    <a:pt x="1133" y="6152"/>
                  </a:cubicBezTo>
                  <a:cubicBezTo>
                    <a:pt x="1178" y="4755"/>
                    <a:pt x="1958" y="3490"/>
                    <a:pt x="3183" y="2819"/>
                  </a:cubicBezTo>
                  <a:cubicBezTo>
                    <a:pt x="3775" y="2494"/>
                    <a:pt x="4429" y="2333"/>
                    <a:pt x="5081" y="2333"/>
                  </a:cubicBezTo>
                  <a:close/>
                  <a:moveTo>
                    <a:pt x="618" y="0"/>
                  </a:moveTo>
                  <a:cubicBezTo>
                    <a:pt x="277" y="0"/>
                    <a:pt x="0" y="277"/>
                    <a:pt x="0" y="618"/>
                  </a:cubicBezTo>
                  <a:lnTo>
                    <a:pt x="0" y="9441"/>
                  </a:lnTo>
                  <a:lnTo>
                    <a:pt x="3057" y="12497"/>
                  </a:lnTo>
                  <a:lnTo>
                    <a:pt x="7107" y="12497"/>
                  </a:lnTo>
                  <a:lnTo>
                    <a:pt x="10163" y="9441"/>
                  </a:lnTo>
                  <a:lnTo>
                    <a:pt x="10163" y="723"/>
                  </a:lnTo>
                  <a:cubicBezTo>
                    <a:pt x="10163" y="326"/>
                    <a:pt x="9838" y="0"/>
                    <a:pt x="9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0" name="Google Shape;4695;p60"/>
          <p:cNvGrpSpPr/>
          <p:nvPr/>
        </p:nvGrpSpPr>
        <p:grpSpPr>
          <a:xfrm>
            <a:off x="772014" y="2740230"/>
            <a:ext cx="339253" cy="339253"/>
            <a:chOff x="900750" y="1436075"/>
            <a:chExt cx="481825" cy="481825"/>
          </a:xfrm>
          <a:solidFill>
            <a:srgbClr val="12716B"/>
          </a:solidFill>
        </p:grpSpPr>
        <p:sp>
          <p:nvSpPr>
            <p:cNvPr id="91" name="Google Shape;4696;p60"/>
            <p:cNvSpPr/>
            <p:nvPr/>
          </p:nvSpPr>
          <p:spPr>
            <a:xfrm>
              <a:off x="900750" y="1627500"/>
              <a:ext cx="481825" cy="290400"/>
            </a:xfrm>
            <a:custGeom>
              <a:avLst/>
              <a:gdLst/>
              <a:ahLst/>
              <a:cxnLst/>
              <a:rect l="l" t="t" r="r" b="b"/>
              <a:pathLst>
                <a:path w="19273" h="11616" extrusionOk="0">
                  <a:moveTo>
                    <a:pt x="0" y="1"/>
                  </a:moveTo>
                  <a:lnTo>
                    <a:pt x="0" y="9920"/>
                  </a:lnTo>
                  <a:cubicBezTo>
                    <a:pt x="0" y="10856"/>
                    <a:pt x="759" y="11612"/>
                    <a:pt x="1696" y="11615"/>
                  </a:cubicBezTo>
                  <a:lnTo>
                    <a:pt x="17580" y="11615"/>
                  </a:lnTo>
                  <a:cubicBezTo>
                    <a:pt x="18513" y="11612"/>
                    <a:pt x="19272" y="10856"/>
                    <a:pt x="19272" y="9920"/>
                  </a:cubicBezTo>
                  <a:lnTo>
                    <a:pt x="19272" y="1"/>
                  </a:lnTo>
                  <a:lnTo>
                    <a:pt x="9977" y="6948"/>
                  </a:lnTo>
                  <a:cubicBezTo>
                    <a:pt x="9877" y="7020"/>
                    <a:pt x="9760" y="7059"/>
                    <a:pt x="9636" y="7059"/>
                  </a:cubicBezTo>
                  <a:cubicBezTo>
                    <a:pt x="9513" y="7059"/>
                    <a:pt x="9395" y="7020"/>
                    <a:pt x="9299" y="6948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2" name="Google Shape;4697;p60"/>
            <p:cNvSpPr/>
            <p:nvPr/>
          </p:nvSpPr>
          <p:spPr>
            <a:xfrm>
              <a:off x="129695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0" y="0"/>
                  </a:moveTo>
                  <a:lnTo>
                    <a:pt x="0" y="4234"/>
                  </a:lnTo>
                  <a:lnTo>
                    <a:pt x="2861" y="211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3" name="Google Shape;4698;p60"/>
            <p:cNvSpPr/>
            <p:nvPr/>
          </p:nvSpPr>
          <p:spPr>
            <a:xfrm>
              <a:off x="914900" y="1549900"/>
              <a:ext cx="71550" cy="105850"/>
            </a:xfrm>
            <a:custGeom>
              <a:avLst/>
              <a:gdLst/>
              <a:ahLst/>
              <a:cxnLst/>
              <a:rect l="l" t="t" r="r" b="b"/>
              <a:pathLst>
                <a:path w="2862" h="4234" extrusionOk="0">
                  <a:moveTo>
                    <a:pt x="2861" y="0"/>
                  </a:moveTo>
                  <a:lnTo>
                    <a:pt x="0" y="2117"/>
                  </a:lnTo>
                  <a:lnTo>
                    <a:pt x="2861" y="4234"/>
                  </a:lnTo>
                  <a:lnTo>
                    <a:pt x="28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4" name="Google Shape;4699;p60"/>
            <p:cNvSpPr/>
            <p:nvPr/>
          </p:nvSpPr>
          <p:spPr>
            <a:xfrm>
              <a:off x="1014650" y="1436075"/>
              <a:ext cx="254100" cy="336150"/>
            </a:xfrm>
            <a:custGeom>
              <a:avLst/>
              <a:gdLst/>
              <a:ahLst/>
              <a:cxnLst/>
              <a:rect l="l" t="t" r="r" b="b"/>
              <a:pathLst>
                <a:path w="10164" h="13446" extrusionOk="0">
                  <a:moveTo>
                    <a:pt x="8468" y="3424"/>
                  </a:moveTo>
                  <a:cubicBezTo>
                    <a:pt x="8781" y="3424"/>
                    <a:pt x="9031" y="3677"/>
                    <a:pt x="9031" y="3990"/>
                  </a:cubicBezTo>
                  <a:cubicBezTo>
                    <a:pt x="9031" y="4300"/>
                    <a:pt x="8781" y="4553"/>
                    <a:pt x="8468" y="4553"/>
                  </a:cubicBezTo>
                  <a:lnTo>
                    <a:pt x="1693" y="4553"/>
                  </a:lnTo>
                  <a:cubicBezTo>
                    <a:pt x="1379" y="4553"/>
                    <a:pt x="1130" y="4300"/>
                    <a:pt x="1130" y="3990"/>
                  </a:cubicBezTo>
                  <a:cubicBezTo>
                    <a:pt x="1130" y="3677"/>
                    <a:pt x="1379" y="3424"/>
                    <a:pt x="1693" y="3424"/>
                  </a:cubicBezTo>
                  <a:close/>
                  <a:moveTo>
                    <a:pt x="8468" y="5682"/>
                  </a:moveTo>
                  <a:cubicBezTo>
                    <a:pt x="8781" y="5682"/>
                    <a:pt x="9031" y="5935"/>
                    <a:pt x="9031" y="6248"/>
                  </a:cubicBezTo>
                  <a:cubicBezTo>
                    <a:pt x="9031" y="6559"/>
                    <a:pt x="8781" y="6812"/>
                    <a:pt x="8468" y="6812"/>
                  </a:cubicBezTo>
                  <a:lnTo>
                    <a:pt x="1693" y="6812"/>
                  </a:lnTo>
                  <a:cubicBezTo>
                    <a:pt x="1379" y="6812"/>
                    <a:pt x="1130" y="6559"/>
                    <a:pt x="1130" y="6248"/>
                  </a:cubicBezTo>
                  <a:cubicBezTo>
                    <a:pt x="1130" y="5935"/>
                    <a:pt x="1379" y="5682"/>
                    <a:pt x="1693" y="5682"/>
                  </a:cubicBezTo>
                  <a:close/>
                  <a:moveTo>
                    <a:pt x="5080" y="7941"/>
                  </a:moveTo>
                  <a:cubicBezTo>
                    <a:pt x="5393" y="7941"/>
                    <a:pt x="5643" y="8194"/>
                    <a:pt x="5643" y="8507"/>
                  </a:cubicBezTo>
                  <a:cubicBezTo>
                    <a:pt x="5643" y="8817"/>
                    <a:pt x="5393" y="9070"/>
                    <a:pt x="5080" y="9070"/>
                  </a:cubicBezTo>
                  <a:lnTo>
                    <a:pt x="1693" y="9070"/>
                  </a:lnTo>
                  <a:cubicBezTo>
                    <a:pt x="1379" y="9070"/>
                    <a:pt x="1130" y="8817"/>
                    <a:pt x="1130" y="8507"/>
                  </a:cubicBezTo>
                  <a:cubicBezTo>
                    <a:pt x="1130" y="8194"/>
                    <a:pt x="1379" y="7941"/>
                    <a:pt x="1693" y="7941"/>
                  </a:cubicBezTo>
                  <a:close/>
                  <a:moveTo>
                    <a:pt x="563" y="0"/>
                  </a:moveTo>
                  <a:cubicBezTo>
                    <a:pt x="250" y="0"/>
                    <a:pt x="0" y="250"/>
                    <a:pt x="0" y="563"/>
                  </a:cubicBezTo>
                  <a:lnTo>
                    <a:pt x="0" y="9636"/>
                  </a:lnTo>
                  <a:lnTo>
                    <a:pt x="5080" y="13445"/>
                  </a:lnTo>
                  <a:lnTo>
                    <a:pt x="10163" y="9636"/>
                  </a:lnTo>
                  <a:lnTo>
                    <a:pt x="10163" y="563"/>
                  </a:lnTo>
                  <a:cubicBezTo>
                    <a:pt x="10163" y="250"/>
                    <a:pt x="9910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5" name="Google Shape;4700;p60"/>
          <p:cNvGrpSpPr/>
          <p:nvPr/>
        </p:nvGrpSpPr>
        <p:grpSpPr>
          <a:xfrm>
            <a:off x="1189862" y="2800518"/>
            <a:ext cx="339253" cy="218676"/>
            <a:chOff x="1492675" y="1520750"/>
            <a:chExt cx="481825" cy="310575"/>
          </a:xfrm>
          <a:solidFill>
            <a:srgbClr val="12716B"/>
          </a:solidFill>
        </p:grpSpPr>
        <p:sp>
          <p:nvSpPr>
            <p:cNvPr id="96" name="Google Shape;4701;p60"/>
            <p:cNvSpPr/>
            <p:nvPr/>
          </p:nvSpPr>
          <p:spPr>
            <a:xfrm>
              <a:off x="1492675" y="1540400"/>
              <a:ext cx="481825" cy="290925"/>
            </a:xfrm>
            <a:custGeom>
              <a:avLst/>
              <a:gdLst/>
              <a:ahLst/>
              <a:cxnLst/>
              <a:rect l="l" t="t" r="r" b="b"/>
              <a:pathLst>
                <a:path w="19273" h="11637" extrusionOk="0">
                  <a:moveTo>
                    <a:pt x="266" y="1"/>
                  </a:moveTo>
                  <a:cubicBezTo>
                    <a:pt x="91" y="272"/>
                    <a:pt x="1" y="585"/>
                    <a:pt x="1" y="907"/>
                  </a:cubicBezTo>
                  <a:lnTo>
                    <a:pt x="1" y="9941"/>
                  </a:lnTo>
                  <a:cubicBezTo>
                    <a:pt x="1" y="10877"/>
                    <a:pt x="757" y="11633"/>
                    <a:pt x="1693" y="11636"/>
                  </a:cubicBezTo>
                  <a:lnTo>
                    <a:pt x="17577" y="11636"/>
                  </a:lnTo>
                  <a:cubicBezTo>
                    <a:pt x="18514" y="11633"/>
                    <a:pt x="19270" y="10877"/>
                    <a:pt x="19273" y="9941"/>
                  </a:cubicBezTo>
                  <a:lnTo>
                    <a:pt x="19273" y="907"/>
                  </a:lnTo>
                  <a:cubicBezTo>
                    <a:pt x="19270" y="585"/>
                    <a:pt x="19176" y="272"/>
                    <a:pt x="19005" y="1"/>
                  </a:cubicBezTo>
                  <a:lnTo>
                    <a:pt x="9974" y="7005"/>
                  </a:lnTo>
                  <a:cubicBezTo>
                    <a:pt x="9873" y="7080"/>
                    <a:pt x="9754" y="7118"/>
                    <a:pt x="9635" y="7118"/>
                  </a:cubicBezTo>
                  <a:cubicBezTo>
                    <a:pt x="9516" y="7118"/>
                    <a:pt x="9397" y="7080"/>
                    <a:pt x="9296" y="7005"/>
                  </a:cubicBezTo>
                  <a:lnTo>
                    <a:pt x="2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97" name="Google Shape;4702;p60"/>
            <p:cNvSpPr/>
            <p:nvPr/>
          </p:nvSpPr>
          <p:spPr>
            <a:xfrm>
              <a:off x="1522575" y="1520750"/>
              <a:ext cx="421975" cy="165800"/>
            </a:xfrm>
            <a:custGeom>
              <a:avLst/>
              <a:gdLst/>
              <a:ahLst/>
              <a:cxnLst/>
              <a:rect l="l" t="t" r="r" b="b"/>
              <a:pathLst>
                <a:path w="16879" h="6632" extrusionOk="0">
                  <a:moveTo>
                    <a:pt x="497" y="1"/>
                  </a:moveTo>
                  <a:cubicBezTo>
                    <a:pt x="328" y="1"/>
                    <a:pt x="160" y="31"/>
                    <a:pt x="0" y="82"/>
                  </a:cubicBezTo>
                  <a:lnTo>
                    <a:pt x="8441" y="6631"/>
                  </a:lnTo>
                  <a:lnTo>
                    <a:pt x="16878" y="82"/>
                  </a:lnTo>
                  <a:cubicBezTo>
                    <a:pt x="16719" y="31"/>
                    <a:pt x="16550" y="1"/>
                    <a:pt x="163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98" name="Google Shape;4703;p60"/>
          <p:cNvGrpSpPr/>
          <p:nvPr/>
        </p:nvGrpSpPr>
        <p:grpSpPr>
          <a:xfrm>
            <a:off x="1597659" y="2740212"/>
            <a:ext cx="352332" cy="339288"/>
            <a:chOff x="2071000" y="1435025"/>
            <a:chExt cx="500400" cy="481875"/>
          </a:xfrm>
          <a:solidFill>
            <a:srgbClr val="12716B"/>
          </a:solidFill>
        </p:grpSpPr>
        <p:sp>
          <p:nvSpPr>
            <p:cNvPr id="99" name="Google Shape;4704;p60"/>
            <p:cNvSpPr/>
            <p:nvPr/>
          </p:nvSpPr>
          <p:spPr>
            <a:xfrm>
              <a:off x="2425125" y="1718700"/>
              <a:ext cx="146275" cy="141750"/>
            </a:xfrm>
            <a:custGeom>
              <a:avLst/>
              <a:gdLst/>
              <a:ahLst/>
              <a:cxnLst/>
              <a:rect l="l" t="t" r="r" b="b"/>
              <a:pathLst>
                <a:path w="5851" h="5670" extrusionOk="0">
                  <a:moveTo>
                    <a:pt x="1598" y="0"/>
                  </a:moveTo>
                  <a:cubicBezTo>
                    <a:pt x="1159" y="0"/>
                    <a:pt x="720" y="160"/>
                    <a:pt x="401" y="481"/>
                  </a:cubicBezTo>
                  <a:lnTo>
                    <a:pt x="0" y="879"/>
                  </a:lnTo>
                  <a:lnTo>
                    <a:pt x="4791" y="5669"/>
                  </a:lnTo>
                  <a:lnTo>
                    <a:pt x="5191" y="5272"/>
                  </a:lnTo>
                  <a:cubicBezTo>
                    <a:pt x="5851" y="4610"/>
                    <a:pt x="5851" y="3538"/>
                    <a:pt x="5191" y="2875"/>
                  </a:cubicBezTo>
                  <a:lnTo>
                    <a:pt x="2795" y="481"/>
                  </a:lnTo>
                  <a:cubicBezTo>
                    <a:pt x="2475" y="160"/>
                    <a:pt x="2036" y="0"/>
                    <a:pt x="15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0" name="Google Shape;4705;p60"/>
            <p:cNvSpPr/>
            <p:nvPr/>
          </p:nvSpPr>
          <p:spPr>
            <a:xfrm>
              <a:off x="2071000" y="1477850"/>
              <a:ext cx="453125" cy="439050"/>
            </a:xfrm>
            <a:custGeom>
              <a:avLst/>
              <a:gdLst/>
              <a:ahLst/>
              <a:cxnLst/>
              <a:rect l="l" t="t" r="r" b="b"/>
              <a:pathLst>
                <a:path w="18125" h="17562" extrusionOk="0">
                  <a:moveTo>
                    <a:pt x="2057" y="0"/>
                  </a:moveTo>
                  <a:cubicBezTo>
                    <a:pt x="0" y="2397"/>
                    <a:pt x="81" y="6008"/>
                    <a:pt x="2352" y="8278"/>
                  </a:cubicBezTo>
                  <a:lnTo>
                    <a:pt x="9847" y="15776"/>
                  </a:lnTo>
                  <a:cubicBezTo>
                    <a:pt x="11008" y="16937"/>
                    <a:pt x="12564" y="17561"/>
                    <a:pt x="14149" y="17561"/>
                  </a:cubicBezTo>
                  <a:cubicBezTo>
                    <a:pt x="15535" y="17561"/>
                    <a:pt x="16943" y="17083"/>
                    <a:pt x="18125" y="16068"/>
                  </a:cubicBezTo>
                  <a:lnTo>
                    <a:pt x="13346" y="11289"/>
                  </a:lnTo>
                  <a:cubicBezTo>
                    <a:pt x="13108" y="11473"/>
                    <a:pt x="12823" y="11568"/>
                    <a:pt x="12540" y="11568"/>
                  </a:cubicBezTo>
                  <a:cubicBezTo>
                    <a:pt x="12221" y="11568"/>
                    <a:pt x="11904" y="11448"/>
                    <a:pt x="11660" y="11202"/>
                  </a:cubicBezTo>
                  <a:lnTo>
                    <a:pt x="6926" y="6465"/>
                  </a:lnTo>
                  <a:cubicBezTo>
                    <a:pt x="6462" y="6002"/>
                    <a:pt x="6447" y="5282"/>
                    <a:pt x="6839" y="4779"/>
                  </a:cubicBezTo>
                  <a:lnTo>
                    <a:pt x="20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1" name="Google Shape;4706;p60"/>
            <p:cNvSpPr/>
            <p:nvPr/>
          </p:nvSpPr>
          <p:spPr>
            <a:xfrm>
              <a:off x="2141600" y="1435025"/>
              <a:ext cx="146300" cy="141850"/>
            </a:xfrm>
            <a:custGeom>
              <a:avLst/>
              <a:gdLst/>
              <a:ahLst/>
              <a:cxnLst/>
              <a:rect l="l" t="t" r="r" b="b"/>
              <a:pathLst>
                <a:path w="5852" h="5674" extrusionOk="0">
                  <a:moveTo>
                    <a:pt x="1597" y="1"/>
                  </a:moveTo>
                  <a:cubicBezTo>
                    <a:pt x="1158" y="1"/>
                    <a:pt x="719" y="161"/>
                    <a:pt x="398" y="482"/>
                  </a:cubicBezTo>
                  <a:lnTo>
                    <a:pt x="1" y="882"/>
                  </a:lnTo>
                  <a:lnTo>
                    <a:pt x="4792" y="5673"/>
                  </a:lnTo>
                  <a:lnTo>
                    <a:pt x="5189" y="5273"/>
                  </a:lnTo>
                  <a:cubicBezTo>
                    <a:pt x="5852" y="4610"/>
                    <a:pt x="5852" y="3538"/>
                    <a:pt x="5189" y="2879"/>
                  </a:cubicBezTo>
                  <a:lnTo>
                    <a:pt x="2795" y="482"/>
                  </a:lnTo>
                  <a:cubicBezTo>
                    <a:pt x="2474" y="161"/>
                    <a:pt x="2036" y="1"/>
                    <a:pt x="1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2" name="Google Shape;4707;p60"/>
          <p:cNvGrpSpPr/>
          <p:nvPr/>
        </p:nvGrpSpPr>
        <p:grpSpPr>
          <a:xfrm>
            <a:off x="2025822" y="2761044"/>
            <a:ext cx="351874" cy="297623"/>
            <a:chOff x="2678350" y="1464650"/>
            <a:chExt cx="499750" cy="422700"/>
          </a:xfrm>
          <a:solidFill>
            <a:srgbClr val="12716B"/>
          </a:solidFill>
        </p:grpSpPr>
        <p:sp>
          <p:nvSpPr>
            <p:cNvPr id="103" name="Google Shape;4708;p60"/>
            <p:cNvSpPr/>
            <p:nvPr/>
          </p:nvSpPr>
          <p:spPr>
            <a:xfrm>
              <a:off x="3081050" y="1542700"/>
              <a:ext cx="97050" cy="267350"/>
            </a:xfrm>
            <a:custGeom>
              <a:avLst/>
              <a:gdLst/>
              <a:ahLst/>
              <a:cxnLst/>
              <a:rect l="l" t="t" r="r" b="b"/>
              <a:pathLst>
                <a:path w="3882" h="10694" extrusionOk="0">
                  <a:moveTo>
                    <a:pt x="618" y="0"/>
                  </a:moveTo>
                  <a:cubicBezTo>
                    <a:pt x="474" y="0"/>
                    <a:pt x="329" y="55"/>
                    <a:pt x="220" y="165"/>
                  </a:cubicBezTo>
                  <a:cubicBezTo>
                    <a:pt x="3" y="384"/>
                    <a:pt x="0" y="737"/>
                    <a:pt x="214" y="957"/>
                  </a:cubicBezTo>
                  <a:cubicBezTo>
                    <a:pt x="2650" y="3375"/>
                    <a:pt x="2650" y="7316"/>
                    <a:pt x="214" y="9737"/>
                  </a:cubicBezTo>
                  <a:cubicBezTo>
                    <a:pt x="0" y="9957"/>
                    <a:pt x="3" y="10310"/>
                    <a:pt x="220" y="10526"/>
                  </a:cubicBezTo>
                  <a:cubicBezTo>
                    <a:pt x="330" y="10638"/>
                    <a:pt x="475" y="10693"/>
                    <a:pt x="620" y="10693"/>
                  </a:cubicBezTo>
                  <a:cubicBezTo>
                    <a:pt x="761" y="10693"/>
                    <a:pt x="902" y="10641"/>
                    <a:pt x="1012" y="10535"/>
                  </a:cubicBezTo>
                  <a:cubicBezTo>
                    <a:pt x="3882" y="7672"/>
                    <a:pt x="3882" y="3022"/>
                    <a:pt x="1012" y="159"/>
                  </a:cubicBezTo>
                  <a:cubicBezTo>
                    <a:pt x="902" y="53"/>
                    <a:pt x="760" y="0"/>
                    <a:pt x="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4" name="Google Shape;4709;p60"/>
            <p:cNvSpPr/>
            <p:nvPr/>
          </p:nvSpPr>
          <p:spPr>
            <a:xfrm>
              <a:off x="3041000" y="1582600"/>
              <a:ext cx="75075" cy="187725"/>
            </a:xfrm>
            <a:custGeom>
              <a:avLst/>
              <a:gdLst/>
              <a:ahLst/>
              <a:cxnLst/>
              <a:rect l="l" t="t" r="r" b="b"/>
              <a:pathLst>
                <a:path w="3003" h="7509" extrusionOk="0">
                  <a:moveTo>
                    <a:pt x="626" y="0"/>
                  </a:moveTo>
                  <a:cubicBezTo>
                    <a:pt x="482" y="0"/>
                    <a:pt x="337" y="55"/>
                    <a:pt x="226" y="165"/>
                  </a:cubicBezTo>
                  <a:cubicBezTo>
                    <a:pt x="9" y="381"/>
                    <a:pt x="6" y="734"/>
                    <a:pt x="220" y="957"/>
                  </a:cubicBezTo>
                  <a:cubicBezTo>
                    <a:pt x="1774" y="2495"/>
                    <a:pt x="1774" y="5007"/>
                    <a:pt x="220" y="6545"/>
                  </a:cubicBezTo>
                  <a:cubicBezTo>
                    <a:pt x="0" y="6765"/>
                    <a:pt x="0" y="7124"/>
                    <a:pt x="220" y="7343"/>
                  </a:cubicBezTo>
                  <a:cubicBezTo>
                    <a:pt x="330" y="7453"/>
                    <a:pt x="474" y="7508"/>
                    <a:pt x="619" y="7508"/>
                  </a:cubicBezTo>
                  <a:cubicBezTo>
                    <a:pt x="763" y="7508"/>
                    <a:pt x="908" y="7453"/>
                    <a:pt x="1018" y="7343"/>
                  </a:cubicBezTo>
                  <a:cubicBezTo>
                    <a:pt x="3002" y="5359"/>
                    <a:pt x="3002" y="2143"/>
                    <a:pt x="1018" y="159"/>
                  </a:cubicBezTo>
                  <a:cubicBezTo>
                    <a:pt x="909" y="53"/>
                    <a:pt x="768" y="0"/>
                    <a:pt x="6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5" name="Google Shape;4710;p60"/>
            <p:cNvSpPr/>
            <p:nvPr/>
          </p:nvSpPr>
          <p:spPr>
            <a:xfrm>
              <a:off x="2678350" y="1464650"/>
              <a:ext cx="339700" cy="422700"/>
            </a:xfrm>
            <a:custGeom>
              <a:avLst/>
              <a:gdLst/>
              <a:ahLst/>
              <a:cxnLst/>
              <a:rect l="l" t="t" r="r" b="b"/>
              <a:pathLst>
                <a:path w="13588" h="16908" extrusionOk="0">
                  <a:moveTo>
                    <a:pt x="5683" y="5632"/>
                  </a:moveTo>
                  <a:lnTo>
                    <a:pt x="5683" y="11278"/>
                  </a:lnTo>
                  <a:lnTo>
                    <a:pt x="3952" y="11278"/>
                  </a:lnTo>
                  <a:cubicBezTo>
                    <a:pt x="3638" y="11278"/>
                    <a:pt x="3389" y="11026"/>
                    <a:pt x="3389" y="10712"/>
                  </a:cubicBezTo>
                  <a:lnTo>
                    <a:pt x="3389" y="6195"/>
                  </a:lnTo>
                  <a:cubicBezTo>
                    <a:pt x="3389" y="5882"/>
                    <a:pt x="3638" y="5632"/>
                    <a:pt x="3952" y="5632"/>
                  </a:cubicBezTo>
                  <a:close/>
                  <a:moveTo>
                    <a:pt x="11895" y="1115"/>
                  </a:moveTo>
                  <a:cubicBezTo>
                    <a:pt x="12206" y="1115"/>
                    <a:pt x="12458" y="1365"/>
                    <a:pt x="12458" y="1679"/>
                  </a:cubicBezTo>
                  <a:lnTo>
                    <a:pt x="12458" y="15229"/>
                  </a:lnTo>
                  <a:cubicBezTo>
                    <a:pt x="12458" y="15542"/>
                    <a:pt x="12206" y="15792"/>
                    <a:pt x="11895" y="15792"/>
                  </a:cubicBezTo>
                  <a:cubicBezTo>
                    <a:pt x="11582" y="15792"/>
                    <a:pt x="11329" y="15542"/>
                    <a:pt x="11329" y="15229"/>
                  </a:cubicBezTo>
                  <a:lnTo>
                    <a:pt x="11329" y="1679"/>
                  </a:lnTo>
                  <a:cubicBezTo>
                    <a:pt x="11329" y="1365"/>
                    <a:pt x="11582" y="1115"/>
                    <a:pt x="11895" y="1115"/>
                  </a:cubicBezTo>
                  <a:close/>
                  <a:moveTo>
                    <a:pt x="11892" y="0"/>
                  </a:moveTo>
                  <a:cubicBezTo>
                    <a:pt x="11090" y="0"/>
                    <a:pt x="10386" y="570"/>
                    <a:pt x="10230" y="1374"/>
                  </a:cubicBezTo>
                  <a:lnTo>
                    <a:pt x="6060" y="4503"/>
                  </a:lnTo>
                  <a:lnTo>
                    <a:pt x="3952" y="4503"/>
                  </a:lnTo>
                  <a:cubicBezTo>
                    <a:pt x="3235" y="4503"/>
                    <a:pt x="2600" y="4955"/>
                    <a:pt x="2362" y="5632"/>
                  </a:cubicBezTo>
                  <a:lnTo>
                    <a:pt x="1693" y="5632"/>
                  </a:lnTo>
                  <a:cubicBezTo>
                    <a:pt x="757" y="5632"/>
                    <a:pt x="1" y="6388"/>
                    <a:pt x="1" y="7325"/>
                  </a:cubicBezTo>
                  <a:lnTo>
                    <a:pt x="1" y="9583"/>
                  </a:lnTo>
                  <a:cubicBezTo>
                    <a:pt x="1" y="10520"/>
                    <a:pt x="757" y="11275"/>
                    <a:pt x="1693" y="11278"/>
                  </a:cubicBezTo>
                  <a:lnTo>
                    <a:pt x="2362" y="11278"/>
                  </a:lnTo>
                  <a:cubicBezTo>
                    <a:pt x="2600" y="11953"/>
                    <a:pt x="3235" y="12405"/>
                    <a:pt x="3952" y="12408"/>
                  </a:cubicBezTo>
                  <a:lnTo>
                    <a:pt x="6060" y="12408"/>
                  </a:lnTo>
                  <a:lnTo>
                    <a:pt x="10230" y="15533"/>
                  </a:lnTo>
                  <a:cubicBezTo>
                    <a:pt x="10386" y="16336"/>
                    <a:pt x="11087" y="16908"/>
                    <a:pt x="11888" y="16908"/>
                  </a:cubicBezTo>
                  <a:cubicBezTo>
                    <a:pt x="11940" y="16908"/>
                    <a:pt x="11993" y="16905"/>
                    <a:pt x="12046" y="16900"/>
                  </a:cubicBezTo>
                  <a:cubicBezTo>
                    <a:pt x="12913" y="16822"/>
                    <a:pt x="13582" y="16099"/>
                    <a:pt x="13588" y="15229"/>
                  </a:cubicBezTo>
                  <a:lnTo>
                    <a:pt x="13588" y="1679"/>
                  </a:lnTo>
                  <a:cubicBezTo>
                    <a:pt x="13579" y="808"/>
                    <a:pt x="12913" y="86"/>
                    <a:pt x="12046" y="7"/>
                  </a:cubicBezTo>
                  <a:cubicBezTo>
                    <a:pt x="11994" y="3"/>
                    <a:pt x="11943" y="0"/>
                    <a:pt x="11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6" name="Google Shape;4711;p60"/>
          <p:cNvGrpSpPr/>
          <p:nvPr/>
        </p:nvGrpSpPr>
        <p:grpSpPr>
          <a:xfrm>
            <a:off x="2449356" y="2740230"/>
            <a:ext cx="339253" cy="339253"/>
            <a:chOff x="3271200" y="1435075"/>
            <a:chExt cx="481825" cy="481825"/>
          </a:xfrm>
          <a:solidFill>
            <a:srgbClr val="12716B"/>
          </a:solidFill>
        </p:grpSpPr>
        <p:sp>
          <p:nvSpPr>
            <p:cNvPr id="107" name="Google Shape;4712;p60"/>
            <p:cNvSpPr/>
            <p:nvPr/>
          </p:nvSpPr>
          <p:spPr>
            <a:xfrm>
              <a:off x="3271200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597" y="2259"/>
                  </a:moveTo>
                  <a:cubicBezTo>
                    <a:pt x="13635" y="2259"/>
                    <a:pt x="17014" y="5545"/>
                    <a:pt x="17014" y="9601"/>
                  </a:cubicBezTo>
                  <a:cubicBezTo>
                    <a:pt x="17014" y="13636"/>
                    <a:pt x="13654" y="17014"/>
                    <a:pt x="9597" y="17014"/>
                  </a:cubicBezTo>
                  <a:cubicBezTo>
                    <a:pt x="5562" y="17014"/>
                    <a:pt x="2259" y="13654"/>
                    <a:pt x="2259" y="9601"/>
                  </a:cubicBezTo>
                  <a:cubicBezTo>
                    <a:pt x="2259" y="5563"/>
                    <a:pt x="5541" y="2259"/>
                    <a:pt x="9597" y="2259"/>
                  </a:cubicBezTo>
                  <a:close/>
                  <a:moveTo>
                    <a:pt x="9597" y="1"/>
                  </a:moveTo>
                  <a:cubicBezTo>
                    <a:pt x="4304" y="1"/>
                    <a:pt x="0" y="4307"/>
                    <a:pt x="0" y="9601"/>
                  </a:cubicBezTo>
                  <a:cubicBezTo>
                    <a:pt x="0" y="14892"/>
                    <a:pt x="4304" y="19273"/>
                    <a:pt x="9597" y="19273"/>
                  </a:cubicBezTo>
                  <a:cubicBezTo>
                    <a:pt x="14891" y="19273"/>
                    <a:pt x="19272" y="14892"/>
                    <a:pt x="19272" y="9601"/>
                  </a:cubicBezTo>
                  <a:cubicBezTo>
                    <a:pt x="19272" y="4307"/>
                    <a:pt x="14891" y="1"/>
                    <a:pt x="95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08" name="Google Shape;4713;p60"/>
            <p:cNvSpPr/>
            <p:nvPr/>
          </p:nvSpPr>
          <p:spPr>
            <a:xfrm>
              <a:off x="3356575" y="1520525"/>
              <a:ext cx="311000" cy="311025"/>
            </a:xfrm>
            <a:custGeom>
              <a:avLst/>
              <a:gdLst/>
              <a:ahLst/>
              <a:cxnLst/>
              <a:rect l="l" t="t" r="r" b="b"/>
              <a:pathLst>
                <a:path w="12440" h="12441" extrusionOk="0">
                  <a:moveTo>
                    <a:pt x="8516" y="3359"/>
                  </a:moveTo>
                  <a:cubicBezTo>
                    <a:pt x="8661" y="3359"/>
                    <a:pt x="8805" y="3414"/>
                    <a:pt x="8917" y="3524"/>
                  </a:cubicBezTo>
                  <a:cubicBezTo>
                    <a:pt x="9136" y="3744"/>
                    <a:pt x="9136" y="4102"/>
                    <a:pt x="8917" y="4322"/>
                  </a:cubicBezTo>
                  <a:lnTo>
                    <a:pt x="7056" y="6183"/>
                  </a:lnTo>
                  <a:lnTo>
                    <a:pt x="8917" y="8041"/>
                  </a:lnTo>
                  <a:cubicBezTo>
                    <a:pt x="9326" y="8453"/>
                    <a:pt x="8939" y="9009"/>
                    <a:pt x="8502" y="9009"/>
                  </a:cubicBezTo>
                  <a:cubicBezTo>
                    <a:pt x="8371" y="9009"/>
                    <a:pt x="8235" y="8959"/>
                    <a:pt x="8116" y="8839"/>
                  </a:cubicBezTo>
                  <a:lnTo>
                    <a:pt x="5857" y="6580"/>
                  </a:lnTo>
                  <a:cubicBezTo>
                    <a:pt x="5637" y="6360"/>
                    <a:pt x="5637" y="6002"/>
                    <a:pt x="5857" y="5782"/>
                  </a:cubicBezTo>
                  <a:lnTo>
                    <a:pt x="8116" y="3524"/>
                  </a:lnTo>
                  <a:cubicBezTo>
                    <a:pt x="8227" y="3414"/>
                    <a:pt x="8372" y="3359"/>
                    <a:pt x="8516" y="3359"/>
                  </a:cubicBezTo>
                  <a:close/>
                  <a:moveTo>
                    <a:pt x="5619" y="1"/>
                  </a:moveTo>
                  <a:cubicBezTo>
                    <a:pt x="4367" y="112"/>
                    <a:pt x="3177" y="606"/>
                    <a:pt x="2214" y="1413"/>
                  </a:cubicBezTo>
                  <a:lnTo>
                    <a:pt x="2590" y="1789"/>
                  </a:lnTo>
                  <a:cubicBezTo>
                    <a:pt x="3002" y="2199"/>
                    <a:pt x="2615" y="2757"/>
                    <a:pt x="2178" y="2757"/>
                  </a:cubicBezTo>
                  <a:cubicBezTo>
                    <a:pt x="2047" y="2757"/>
                    <a:pt x="1912" y="2707"/>
                    <a:pt x="1792" y="2587"/>
                  </a:cubicBezTo>
                  <a:lnTo>
                    <a:pt x="1416" y="2211"/>
                  </a:lnTo>
                  <a:cubicBezTo>
                    <a:pt x="609" y="3175"/>
                    <a:pt x="118" y="4364"/>
                    <a:pt x="3" y="5617"/>
                  </a:cubicBezTo>
                  <a:lnTo>
                    <a:pt x="536" y="5617"/>
                  </a:lnTo>
                  <a:cubicBezTo>
                    <a:pt x="1280" y="5617"/>
                    <a:pt x="1283" y="6746"/>
                    <a:pt x="536" y="6746"/>
                  </a:cubicBezTo>
                  <a:lnTo>
                    <a:pt x="0" y="6746"/>
                  </a:lnTo>
                  <a:cubicBezTo>
                    <a:pt x="118" y="8035"/>
                    <a:pt x="627" y="9287"/>
                    <a:pt x="1413" y="10227"/>
                  </a:cubicBezTo>
                  <a:lnTo>
                    <a:pt x="1789" y="9850"/>
                  </a:lnTo>
                  <a:cubicBezTo>
                    <a:pt x="1910" y="9730"/>
                    <a:pt x="2045" y="9679"/>
                    <a:pt x="2176" y="9679"/>
                  </a:cubicBezTo>
                  <a:cubicBezTo>
                    <a:pt x="2613" y="9679"/>
                    <a:pt x="2995" y="10244"/>
                    <a:pt x="2587" y="10651"/>
                  </a:cubicBezTo>
                  <a:lnTo>
                    <a:pt x="2211" y="11028"/>
                  </a:lnTo>
                  <a:cubicBezTo>
                    <a:pt x="3174" y="11832"/>
                    <a:pt x="4364" y="12326"/>
                    <a:pt x="5616" y="12440"/>
                  </a:cubicBezTo>
                  <a:lnTo>
                    <a:pt x="5616" y="11904"/>
                  </a:lnTo>
                  <a:cubicBezTo>
                    <a:pt x="5616" y="11530"/>
                    <a:pt x="5899" y="11343"/>
                    <a:pt x="6182" y="11343"/>
                  </a:cubicBezTo>
                  <a:cubicBezTo>
                    <a:pt x="6464" y="11343"/>
                    <a:pt x="6745" y="11530"/>
                    <a:pt x="6745" y="11904"/>
                  </a:cubicBezTo>
                  <a:lnTo>
                    <a:pt x="6745" y="12440"/>
                  </a:lnTo>
                  <a:cubicBezTo>
                    <a:pt x="8034" y="12323"/>
                    <a:pt x="9287" y="11811"/>
                    <a:pt x="10226" y="11028"/>
                  </a:cubicBezTo>
                  <a:lnTo>
                    <a:pt x="9850" y="10651"/>
                  </a:lnTo>
                  <a:cubicBezTo>
                    <a:pt x="9445" y="10246"/>
                    <a:pt x="9822" y="9678"/>
                    <a:pt x="10259" y="9678"/>
                  </a:cubicBezTo>
                  <a:cubicBezTo>
                    <a:pt x="10390" y="9678"/>
                    <a:pt x="10526" y="9729"/>
                    <a:pt x="10648" y="9850"/>
                  </a:cubicBezTo>
                  <a:lnTo>
                    <a:pt x="11024" y="10227"/>
                  </a:lnTo>
                  <a:cubicBezTo>
                    <a:pt x="11810" y="9287"/>
                    <a:pt x="12319" y="8035"/>
                    <a:pt x="12437" y="6746"/>
                  </a:cubicBezTo>
                  <a:lnTo>
                    <a:pt x="11904" y="6746"/>
                  </a:lnTo>
                  <a:cubicBezTo>
                    <a:pt x="11160" y="6746"/>
                    <a:pt x="11157" y="5617"/>
                    <a:pt x="11904" y="5617"/>
                  </a:cubicBezTo>
                  <a:lnTo>
                    <a:pt x="12440" y="5617"/>
                  </a:lnTo>
                  <a:cubicBezTo>
                    <a:pt x="12325" y="4364"/>
                    <a:pt x="11834" y="3175"/>
                    <a:pt x="11027" y="2211"/>
                  </a:cubicBezTo>
                  <a:lnTo>
                    <a:pt x="10651" y="2587"/>
                  </a:lnTo>
                  <a:cubicBezTo>
                    <a:pt x="10529" y="2709"/>
                    <a:pt x="10392" y="2760"/>
                    <a:pt x="10261" y="2760"/>
                  </a:cubicBezTo>
                  <a:cubicBezTo>
                    <a:pt x="9823" y="2760"/>
                    <a:pt x="9443" y="2197"/>
                    <a:pt x="9853" y="1789"/>
                  </a:cubicBezTo>
                  <a:lnTo>
                    <a:pt x="10232" y="1413"/>
                  </a:lnTo>
                  <a:cubicBezTo>
                    <a:pt x="9290" y="627"/>
                    <a:pt x="8037" y="115"/>
                    <a:pt x="6748" y="1"/>
                  </a:cubicBezTo>
                  <a:lnTo>
                    <a:pt x="6748" y="537"/>
                  </a:lnTo>
                  <a:cubicBezTo>
                    <a:pt x="6748" y="909"/>
                    <a:pt x="6466" y="1096"/>
                    <a:pt x="6183" y="1096"/>
                  </a:cubicBezTo>
                  <a:cubicBezTo>
                    <a:pt x="5901" y="1096"/>
                    <a:pt x="5619" y="910"/>
                    <a:pt x="5619" y="537"/>
                  </a:cubicBezTo>
                  <a:lnTo>
                    <a:pt x="56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09" name="Google Shape;4714;p60"/>
          <p:cNvGrpSpPr/>
          <p:nvPr/>
        </p:nvGrpSpPr>
        <p:grpSpPr>
          <a:xfrm>
            <a:off x="2859829" y="2740212"/>
            <a:ext cx="343442" cy="339288"/>
            <a:chOff x="3858100" y="1435075"/>
            <a:chExt cx="487775" cy="481875"/>
          </a:xfrm>
          <a:solidFill>
            <a:srgbClr val="12716B"/>
          </a:solidFill>
        </p:grpSpPr>
        <p:sp>
          <p:nvSpPr>
            <p:cNvPr id="110" name="Google Shape;4715;p60"/>
            <p:cNvSpPr/>
            <p:nvPr/>
          </p:nvSpPr>
          <p:spPr>
            <a:xfrm>
              <a:off x="3858100" y="1868750"/>
              <a:ext cx="55575" cy="48200"/>
            </a:xfrm>
            <a:custGeom>
              <a:avLst/>
              <a:gdLst/>
              <a:ahLst/>
              <a:cxnLst/>
              <a:rect l="l" t="t" r="r" b="b"/>
              <a:pathLst>
                <a:path w="2223" h="1928" extrusionOk="0">
                  <a:moveTo>
                    <a:pt x="1600" y="0"/>
                  </a:moveTo>
                  <a:cubicBezTo>
                    <a:pt x="1460" y="0"/>
                    <a:pt x="1319" y="53"/>
                    <a:pt x="1211" y="158"/>
                  </a:cubicBezTo>
                  <a:lnTo>
                    <a:pt x="413" y="959"/>
                  </a:lnTo>
                  <a:cubicBezTo>
                    <a:pt x="0" y="1369"/>
                    <a:pt x="388" y="1927"/>
                    <a:pt x="825" y="1927"/>
                  </a:cubicBezTo>
                  <a:cubicBezTo>
                    <a:pt x="956" y="1927"/>
                    <a:pt x="1091" y="1877"/>
                    <a:pt x="1211" y="1757"/>
                  </a:cubicBezTo>
                  <a:lnTo>
                    <a:pt x="2009" y="959"/>
                  </a:lnTo>
                  <a:cubicBezTo>
                    <a:pt x="2222" y="736"/>
                    <a:pt x="2219" y="384"/>
                    <a:pt x="2000" y="167"/>
                  </a:cubicBezTo>
                  <a:cubicBezTo>
                    <a:pt x="1890" y="56"/>
                    <a:pt x="1745" y="0"/>
                    <a:pt x="16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1" name="Google Shape;4716;p60"/>
            <p:cNvSpPr/>
            <p:nvPr/>
          </p:nvSpPr>
          <p:spPr>
            <a:xfrm>
              <a:off x="3917950" y="1808500"/>
              <a:ext cx="60350" cy="48525"/>
            </a:xfrm>
            <a:custGeom>
              <a:avLst/>
              <a:gdLst/>
              <a:ahLst/>
              <a:cxnLst/>
              <a:rect l="l" t="t" r="r" b="b"/>
              <a:pathLst>
                <a:path w="2414" h="1941" extrusionOk="0">
                  <a:moveTo>
                    <a:pt x="1601" y="1"/>
                  </a:moveTo>
                  <a:cubicBezTo>
                    <a:pt x="1470" y="1"/>
                    <a:pt x="1333" y="52"/>
                    <a:pt x="1211" y="174"/>
                  </a:cubicBezTo>
                  <a:lnTo>
                    <a:pt x="413" y="972"/>
                  </a:lnTo>
                  <a:cubicBezTo>
                    <a:pt x="1" y="1384"/>
                    <a:pt x="388" y="1941"/>
                    <a:pt x="824" y="1941"/>
                  </a:cubicBezTo>
                  <a:cubicBezTo>
                    <a:pt x="955" y="1941"/>
                    <a:pt x="1091" y="1890"/>
                    <a:pt x="1211" y="1770"/>
                  </a:cubicBezTo>
                  <a:lnTo>
                    <a:pt x="2009" y="972"/>
                  </a:lnTo>
                  <a:cubicBezTo>
                    <a:pt x="2414" y="569"/>
                    <a:pt x="2037" y="1"/>
                    <a:pt x="1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2" name="Google Shape;4717;p60"/>
            <p:cNvSpPr/>
            <p:nvPr/>
          </p:nvSpPr>
          <p:spPr>
            <a:xfrm>
              <a:off x="3876450" y="1435075"/>
              <a:ext cx="450375" cy="251250"/>
            </a:xfrm>
            <a:custGeom>
              <a:avLst/>
              <a:gdLst/>
              <a:ahLst/>
              <a:cxnLst/>
              <a:rect l="l" t="t" r="r" b="b"/>
              <a:pathLst>
                <a:path w="18015" h="10050" extrusionOk="0">
                  <a:moveTo>
                    <a:pt x="18014" y="1"/>
                  </a:moveTo>
                  <a:lnTo>
                    <a:pt x="561" y="4762"/>
                  </a:lnTo>
                  <a:cubicBezTo>
                    <a:pt x="121" y="4882"/>
                    <a:pt x="1" y="5448"/>
                    <a:pt x="350" y="5740"/>
                  </a:cubicBezTo>
                  <a:lnTo>
                    <a:pt x="5584" y="10049"/>
                  </a:lnTo>
                  <a:lnTo>
                    <a:pt x="180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3" name="Google Shape;4718;p60"/>
            <p:cNvSpPr/>
            <p:nvPr/>
          </p:nvSpPr>
          <p:spPr>
            <a:xfrm>
              <a:off x="4094925" y="1456025"/>
              <a:ext cx="250950" cy="445250"/>
            </a:xfrm>
            <a:custGeom>
              <a:avLst/>
              <a:gdLst/>
              <a:ahLst/>
              <a:cxnLst/>
              <a:rect l="l" t="t" r="r" b="b"/>
              <a:pathLst>
                <a:path w="10038" h="17810" extrusionOk="0">
                  <a:moveTo>
                    <a:pt x="10037" y="0"/>
                  </a:moveTo>
                  <a:cubicBezTo>
                    <a:pt x="9890" y="120"/>
                    <a:pt x="118" y="12226"/>
                    <a:pt x="1" y="12370"/>
                  </a:cubicBezTo>
                  <a:lnTo>
                    <a:pt x="4313" y="17604"/>
                  </a:lnTo>
                  <a:cubicBezTo>
                    <a:pt x="4428" y="17744"/>
                    <a:pt x="4587" y="17809"/>
                    <a:pt x="4745" y="17809"/>
                  </a:cubicBezTo>
                  <a:cubicBezTo>
                    <a:pt x="4985" y="17809"/>
                    <a:pt x="5222" y="17659"/>
                    <a:pt x="5294" y="17390"/>
                  </a:cubicBezTo>
                  <a:lnTo>
                    <a:pt x="100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4" name="Google Shape;4719;p60"/>
            <p:cNvSpPr/>
            <p:nvPr/>
          </p:nvSpPr>
          <p:spPr>
            <a:xfrm>
              <a:off x="3993575" y="1542825"/>
              <a:ext cx="245025" cy="242525"/>
            </a:xfrm>
            <a:custGeom>
              <a:avLst/>
              <a:gdLst/>
              <a:ahLst/>
              <a:cxnLst/>
              <a:rect l="l" t="t" r="r" b="b"/>
              <a:pathLst>
                <a:path w="9801" h="9701" extrusionOk="0">
                  <a:moveTo>
                    <a:pt x="9800" y="0"/>
                  </a:moveTo>
                  <a:lnTo>
                    <a:pt x="646" y="7399"/>
                  </a:lnTo>
                  <a:lnTo>
                    <a:pt x="125" y="8955"/>
                  </a:lnTo>
                  <a:cubicBezTo>
                    <a:pt x="1" y="9338"/>
                    <a:pt x="298" y="9700"/>
                    <a:pt x="659" y="9700"/>
                  </a:cubicBezTo>
                  <a:cubicBezTo>
                    <a:pt x="719" y="9700"/>
                    <a:pt x="780" y="9690"/>
                    <a:pt x="842" y="9669"/>
                  </a:cubicBezTo>
                  <a:lnTo>
                    <a:pt x="2398" y="9151"/>
                  </a:lnTo>
                  <a:lnTo>
                    <a:pt x="98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15" name="Google Shape;4720;p60"/>
          <p:cNvGrpSpPr/>
          <p:nvPr/>
        </p:nvGrpSpPr>
        <p:grpSpPr>
          <a:xfrm>
            <a:off x="3279912" y="2740230"/>
            <a:ext cx="339253" cy="339253"/>
            <a:chOff x="4456875" y="1435075"/>
            <a:chExt cx="481825" cy="481825"/>
          </a:xfrm>
          <a:solidFill>
            <a:srgbClr val="12716B"/>
          </a:solidFill>
        </p:grpSpPr>
        <p:sp>
          <p:nvSpPr>
            <p:cNvPr id="116" name="Google Shape;4721;p60"/>
            <p:cNvSpPr/>
            <p:nvPr/>
          </p:nvSpPr>
          <p:spPr>
            <a:xfrm>
              <a:off x="4624975" y="1465275"/>
              <a:ext cx="56650" cy="86000"/>
            </a:xfrm>
            <a:custGeom>
              <a:avLst/>
              <a:gdLst/>
              <a:ahLst/>
              <a:cxnLst/>
              <a:rect l="l" t="t" r="r" b="b"/>
              <a:pathLst>
                <a:path w="2266" h="3440" extrusionOk="0">
                  <a:moveTo>
                    <a:pt x="2265" y="0"/>
                  </a:moveTo>
                  <a:cubicBezTo>
                    <a:pt x="1413" y="283"/>
                    <a:pt x="618" y="1196"/>
                    <a:pt x="1" y="2575"/>
                  </a:cubicBezTo>
                  <a:cubicBezTo>
                    <a:pt x="263" y="2801"/>
                    <a:pt x="449" y="3105"/>
                    <a:pt x="534" y="3439"/>
                  </a:cubicBezTo>
                  <a:cubicBezTo>
                    <a:pt x="1106" y="3364"/>
                    <a:pt x="1672" y="3322"/>
                    <a:pt x="2265" y="3304"/>
                  </a:cubicBezTo>
                  <a:lnTo>
                    <a:pt x="22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7" name="Google Shape;4722;p60"/>
            <p:cNvSpPr/>
            <p:nvPr/>
          </p:nvSpPr>
          <p:spPr>
            <a:xfrm>
              <a:off x="4615275" y="1797425"/>
              <a:ext cx="66350" cy="89375"/>
            </a:xfrm>
            <a:custGeom>
              <a:avLst/>
              <a:gdLst/>
              <a:ahLst/>
              <a:cxnLst/>
              <a:rect l="l" t="t" r="r" b="b"/>
              <a:pathLst>
                <a:path w="2654" h="3575" extrusionOk="0">
                  <a:moveTo>
                    <a:pt x="0" y="0"/>
                  </a:moveTo>
                  <a:lnTo>
                    <a:pt x="0" y="0"/>
                  </a:lnTo>
                  <a:cubicBezTo>
                    <a:pt x="618" y="1882"/>
                    <a:pt x="1563" y="3225"/>
                    <a:pt x="2653" y="3574"/>
                  </a:cubicBezTo>
                  <a:lnTo>
                    <a:pt x="2653" y="1316"/>
                  </a:lnTo>
                  <a:cubicBezTo>
                    <a:pt x="2153" y="1135"/>
                    <a:pt x="1768" y="726"/>
                    <a:pt x="1620" y="217"/>
                  </a:cubicBezTo>
                  <a:cubicBezTo>
                    <a:pt x="1057" y="169"/>
                    <a:pt x="518" y="9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8" name="Google Shape;4723;p60"/>
            <p:cNvSpPr/>
            <p:nvPr/>
          </p:nvSpPr>
          <p:spPr>
            <a:xfrm>
              <a:off x="4583125" y="15472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3" y="1"/>
                    <a:pt x="1" y="254"/>
                    <a:pt x="1" y="567"/>
                  </a:cubicBezTo>
                  <a:cubicBezTo>
                    <a:pt x="1" y="880"/>
                    <a:pt x="253" y="1130"/>
                    <a:pt x="567" y="1130"/>
                  </a:cubicBezTo>
                  <a:cubicBezTo>
                    <a:pt x="880" y="1130"/>
                    <a:pt x="1130" y="880"/>
                    <a:pt x="1130" y="567"/>
                  </a:cubicBezTo>
                  <a:cubicBezTo>
                    <a:pt x="1130" y="254"/>
                    <a:pt x="880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19" name="Google Shape;4724;p60"/>
            <p:cNvSpPr/>
            <p:nvPr/>
          </p:nvSpPr>
          <p:spPr>
            <a:xfrm>
              <a:off x="4597950" y="1576075"/>
              <a:ext cx="83675" cy="87525"/>
            </a:xfrm>
            <a:custGeom>
              <a:avLst/>
              <a:gdLst/>
              <a:ahLst/>
              <a:cxnLst/>
              <a:rect l="l" t="t" r="r" b="b"/>
              <a:pathLst>
                <a:path w="3347" h="3501" extrusionOk="0">
                  <a:moveTo>
                    <a:pt x="3346" y="1"/>
                  </a:moveTo>
                  <a:cubicBezTo>
                    <a:pt x="2723" y="19"/>
                    <a:pt x="2103" y="73"/>
                    <a:pt x="1485" y="161"/>
                  </a:cubicBezTo>
                  <a:cubicBezTo>
                    <a:pt x="1241" y="654"/>
                    <a:pt x="772" y="998"/>
                    <a:pt x="230" y="1082"/>
                  </a:cubicBezTo>
                  <a:cubicBezTo>
                    <a:pt x="100" y="1817"/>
                    <a:pt x="25" y="2714"/>
                    <a:pt x="1" y="3500"/>
                  </a:cubicBezTo>
                  <a:lnTo>
                    <a:pt x="3346" y="3500"/>
                  </a:lnTo>
                  <a:lnTo>
                    <a:pt x="33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0" name="Google Shape;4725;p60"/>
            <p:cNvSpPr/>
            <p:nvPr/>
          </p:nvSpPr>
          <p:spPr>
            <a:xfrm>
              <a:off x="4597650" y="1692175"/>
              <a:ext cx="83975" cy="82450"/>
            </a:xfrm>
            <a:custGeom>
              <a:avLst/>
              <a:gdLst/>
              <a:ahLst/>
              <a:cxnLst/>
              <a:rect l="l" t="t" r="r" b="b"/>
              <a:pathLst>
                <a:path w="3359" h="3298" extrusionOk="0">
                  <a:moveTo>
                    <a:pt x="1" y="0"/>
                  </a:moveTo>
                  <a:cubicBezTo>
                    <a:pt x="31" y="1003"/>
                    <a:pt x="154" y="2006"/>
                    <a:pt x="371" y="2987"/>
                  </a:cubicBezTo>
                  <a:cubicBezTo>
                    <a:pt x="1031" y="3135"/>
                    <a:pt x="1699" y="3237"/>
                    <a:pt x="2371" y="3298"/>
                  </a:cubicBezTo>
                  <a:cubicBezTo>
                    <a:pt x="2548" y="2855"/>
                    <a:pt x="2910" y="2509"/>
                    <a:pt x="3358" y="2346"/>
                  </a:cubicBezTo>
                  <a:lnTo>
                    <a:pt x="33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1" name="Google Shape;4726;p60"/>
            <p:cNvSpPr/>
            <p:nvPr/>
          </p:nvSpPr>
          <p:spPr>
            <a:xfrm>
              <a:off x="4798050" y="1663575"/>
              <a:ext cx="28475" cy="28250"/>
            </a:xfrm>
            <a:custGeom>
              <a:avLst/>
              <a:gdLst/>
              <a:ahLst/>
              <a:cxnLst/>
              <a:rect l="l" t="t" r="r" b="b"/>
              <a:pathLst>
                <a:path w="1139" h="1130" extrusionOk="0">
                  <a:moveTo>
                    <a:pt x="564" y="0"/>
                  </a:moveTo>
                  <a:cubicBezTo>
                    <a:pt x="254" y="0"/>
                    <a:pt x="1" y="253"/>
                    <a:pt x="1" y="566"/>
                  </a:cubicBezTo>
                  <a:cubicBezTo>
                    <a:pt x="4" y="876"/>
                    <a:pt x="257" y="1129"/>
                    <a:pt x="567" y="1129"/>
                  </a:cubicBezTo>
                  <a:lnTo>
                    <a:pt x="573" y="1129"/>
                  </a:lnTo>
                  <a:cubicBezTo>
                    <a:pt x="886" y="1129"/>
                    <a:pt x="1139" y="876"/>
                    <a:pt x="1139" y="563"/>
                  </a:cubicBezTo>
                  <a:cubicBezTo>
                    <a:pt x="1139" y="253"/>
                    <a:pt x="886" y="0"/>
                    <a:pt x="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2" name="Google Shape;4727;p60"/>
            <p:cNvSpPr/>
            <p:nvPr/>
          </p:nvSpPr>
          <p:spPr>
            <a:xfrm>
              <a:off x="4710200" y="1435075"/>
              <a:ext cx="228500" cy="228525"/>
            </a:xfrm>
            <a:custGeom>
              <a:avLst/>
              <a:gdLst/>
              <a:ahLst/>
              <a:cxnLst/>
              <a:rect l="l" t="t" r="r" b="b"/>
              <a:pathLst>
                <a:path w="9140" h="9141" extrusionOk="0">
                  <a:moveTo>
                    <a:pt x="1" y="1"/>
                  </a:moveTo>
                  <a:lnTo>
                    <a:pt x="1" y="34"/>
                  </a:lnTo>
                  <a:cubicBezTo>
                    <a:pt x="1729" y="377"/>
                    <a:pt x="3313" y="2283"/>
                    <a:pt x="4075" y="5069"/>
                  </a:cubicBezTo>
                  <a:cubicBezTo>
                    <a:pt x="6833" y="5828"/>
                    <a:pt x="8763" y="7406"/>
                    <a:pt x="9107" y="9140"/>
                  </a:cubicBezTo>
                  <a:lnTo>
                    <a:pt x="9140" y="9140"/>
                  </a:lnTo>
                  <a:cubicBezTo>
                    <a:pt x="8854" y="4298"/>
                    <a:pt x="4843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3" name="Google Shape;4728;p60"/>
            <p:cNvSpPr/>
            <p:nvPr/>
          </p:nvSpPr>
          <p:spPr>
            <a:xfrm>
              <a:off x="4819200" y="1593475"/>
              <a:ext cx="89400" cy="70125"/>
            </a:xfrm>
            <a:custGeom>
              <a:avLst/>
              <a:gdLst/>
              <a:ahLst/>
              <a:cxnLst/>
              <a:rect l="l" t="t" r="r" b="b"/>
              <a:pathLst>
                <a:path w="3576" h="2805" extrusionOk="0">
                  <a:moveTo>
                    <a:pt x="1" y="1"/>
                  </a:moveTo>
                  <a:cubicBezTo>
                    <a:pt x="94" y="519"/>
                    <a:pt x="166" y="1061"/>
                    <a:pt x="215" y="1621"/>
                  </a:cubicBezTo>
                  <a:cubicBezTo>
                    <a:pt x="727" y="1777"/>
                    <a:pt x="1136" y="2301"/>
                    <a:pt x="1317" y="2804"/>
                  </a:cubicBezTo>
                  <a:lnTo>
                    <a:pt x="3575" y="2804"/>
                  </a:lnTo>
                  <a:cubicBezTo>
                    <a:pt x="3223" y="1711"/>
                    <a:pt x="1883" y="62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4" name="Google Shape;4729;p60"/>
            <p:cNvSpPr/>
            <p:nvPr/>
          </p:nvSpPr>
          <p:spPr>
            <a:xfrm>
              <a:off x="4819200" y="1692175"/>
              <a:ext cx="89475" cy="66275"/>
            </a:xfrm>
            <a:custGeom>
              <a:avLst/>
              <a:gdLst/>
              <a:ahLst/>
              <a:cxnLst/>
              <a:rect l="l" t="t" r="r" b="b"/>
              <a:pathLst>
                <a:path w="3579" h="2651" extrusionOk="0">
                  <a:moveTo>
                    <a:pt x="1317" y="0"/>
                  </a:moveTo>
                  <a:cubicBezTo>
                    <a:pt x="1133" y="500"/>
                    <a:pt x="727" y="883"/>
                    <a:pt x="215" y="1033"/>
                  </a:cubicBezTo>
                  <a:cubicBezTo>
                    <a:pt x="166" y="1593"/>
                    <a:pt x="94" y="2132"/>
                    <a:pt x="1" y="2650"/>
                  </a:cubicBezTo>
                  <a:cubicBezTo>
                    <a:pt x="1889" y="2030"/>
                    <a:pt x="3223" y="1078"/>
                    <a:pt x="35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5" name="Google Shape;4730;p60"/>
            <p:cNvSpPr/>
            <p:nvPr/>
          </p:nvSpPr>
          <p:spPr>
            <a:xfrm>
              <a:off x="4456875" y="1691800"/>
              <a:ext cx="225125" cy="225100"/>
            </a:xfrm>
            <a:custGeom>
              <a:avLst/>
              <a:gdLst/>
              <a:ahLst/>
              <a:cxnLst/>
              <a:rect l="l" t="t" r="r" b="b"/>
              <a:pathLst>
                <a:path w="9005" h="9004" extrusionOk="0">
                  <a:moveTo>
                    <a:pt x="1" y="0"/>
                  </a:moveTo>
                  <a:cubicBezTo>
                    <a:pt x="284" y="4839"/>
                    <a:pt x="4162" y="8721"/>
                    <a:pt x="9004" y="9004"/>
                  </a:cubicBezTo>
                  <a:lnTo>
                    <a:pt x="9004" y="8974"/>
                  </a:lnTo>
                  <a:cubicBezTo>
                    <a:pt x="7273" y="8628"/>
                    <a:pt x="5827" y="6697"/>
                    <a:pt x="5066" y="3942"/>
                  </a:cubicBezTo>
                  <a:cubicBezTo>
                    <a:pt x="2283" y="3180"/>
                    <a:pt x="377" y="1726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6" name="Google Shape;4731;p60"/>
            <p:cNvSpPr/>
            <p:nvPr/>
          </p:nvSpPr>
          <p:spPr>
            <a:xfrm>
              <a:off x="4487000" y="1595125"/>
              <a:ext cx="88925" cy="68475"/>
            </a:xfrm>
            <a:custGeom>
              <a:avLst/>
              <a:gdLst/>
              <a:ahLst/>
              <a:cxnLst/>
              <a:rect l="l" t="t" r="r" b="b"/>
              <a:pathLst>
                <a:path w="3557" h="2739" extrusionOk="0">
                  <a:moveTo>
                    <a:pt x="3397" y="1"/>
                  </a:moveTo>
                  <a:cubicBezTo>
                    <a:pt x="1569" y="636"/>
                    <a:pt x="337" y="1720"/>
                    <a:pt x="0" y="2738"/>
                  </a:cubicBezTo>
                  <a:lnTo>
                    <a:pt x="3313" y="2738"/>
                  </a:lnTo>
                  <a:cubicBezTo>
                    <a:pt x="3337" y="1880"/>
                    <a:pt x="3418" y="913"/>
                    <a:pt x="3556" y="106"/>
                  </a:cubicBezTo>
                  <a:cubicBezTo>
                    <a:pt x="3502" y="73"/>
                    <a:pt x="3448" y="37"/>
                    <a:pt x="33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7" name="Google Shape;4732;p60"/>
            <p:cNvSpPr/>
            <p:nvPr/>
          </p:nvSpPr>
          <p:spPr>
            <a:xfrm>
              <a:off x="4486925" y="1692175"/>
              <a:ext cx="89450" cy="66350"/>
            </a:xfrm>
            <a:custGeom>
              <a:avLst/>
              <a:gdLst/>
              <a:ahLst/>
              <a:cxnLst/>
              <a:rect l="l" t="t" r="r" b="b"/>
              <a:pathLst>
                <a:path w="3578" h="2654" extrusionOk="0">
                  <a:moveTo>
                    <a:pt x="0" y="0"/>
                  </a:moveTo>
                  <a:cubicBezTo>
                    <a:pt x="352" y="1078"/>
                    <a:pt x="1689" y="2030"/>
                    <a:pt x="3578" y="2653"/>
                  </a:cubicBezTo>
                  <a:cubicBezTo>
                    <a:pt x="3418" y="1777"/>
                    <a:pt x="3325" y="889"/>
                    <a:pt x="3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8" name="Google Shape;4733;p60"/>
            <p:cNvSpPr/>
            <p:nvPr/>
          </p:nvSpPr>
          <p:spPr>
            <a:xfrm>
              <a:off x="4456875" y="1435075"/>
              <a:ext cx="225125" cy="228525"/>
            </a:xfrm>
            <a:custGeom>
              <a:avLst/>
              <a:gdLst/>
              <a:ahLst/>
              <a:cxnLst/>
              <a:rect l="l" t="t" r="r" b="b"/>
              <a:pathLst>
                <a:path w="9005" h="9141" extrusionOk="0">
                  <a:moveTo>
                    <a:pt x="9004" y="1"/>
                  </a:moveTo>
                  <a:cubicBezTo>
                    <a:pt x="4162" y="284"/>
                    <a:pt x="284" y="4298"/>
                    <a:pt x="1" y="9140"/>
                  </a:cubicBezTo>
                  <a:lnTo>
                    <a:pt x="37" y="9140"/>
                  </a:lnTo>
                  <a:cubicBezTo>
                    <a:pt x="329" y="7686"/>
                    <a:pt x="1747" y="6267"/>
                    <a:pt x="3969" y="5433"/>
                  </a:cubicBezTo>
                  <a:cubicBezTo>
                    <a:pt x="3715" y="4375"/>
                    <a:pt x="4516" y="3361"/>
                    <a:pt x="5602" y="3361"/>
                  </a:cubicBezTo>
                  <a:cubicBezTo>
                    <a:pt x="5607" y="3361"/>
                    <a:pt x="5612" y="3361"/>
                    <a:pt x="5617" y="3361"/>
                  </a:cubicBezTo>
                  <a:cubicBezTo>
                    <a:pt x="5638" y="3361"/>
                    <a:pt x="5656" y="3364"/>
                    <a:pt x="5677" y="3367"/>
                  </a:cubicBezTo>
                  <a:cubicBezTo>
                    <a:pt x="6511" y="1476"/>
                    <a:pt x="7688" y="293"/>
                    <a:pt x="9004" y="31"/>
                  </a:cubicBezTo>
                  <a:lnTo>
                    <a:pt x="9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29" name="Google Shape;4734;p60"/>
            <p:cNvSpPr/>
            <p:nvPr/>
          </p:nvSpPr>
          <p:spPr>
            <a:xfrm>
              <a:off x="4710200" y="1691800"/>
              <a:ext cx="228500" cy="225100"/>
            </a:xfrm>
            <a:custGeom>
              <a:avLst/>
              <a:gdLst/>
              <a:ahLst/>
              <a:cxnLst/>
              <a:rect l="l" t="t" r="r" b="b"/>
              <a:pathLst>
                <a:path w="9140" h="9004" extrusionOk="0">
                  <a:moveTo>
                    <a:pt x="9107" y="0"/>
                  </a:moveTo>
                  <a:cubicBezTo>
                    <a:pt x="8760" y="1726"/>
                    <a:pt x="6857" y="3177"/>
                    <a:pt x="4075" y="3942"/>
                  </a:cubicBezTo>
                  <a:cubicBezTo>
                    <a:pt x="3313" y="6721"/>
                    <a:pt x="1729" y="8628"/>
                    <a:pt x="1" y="8971"/>
                  </a:cubicBezTo>
                  <a:lnTo>
                    <a:pt x="1" y="9004"/>
                  </a:lnTo>
                  <a:cubicBezTo>
                    <a:pt x="4843" y="8721"/>
                    <a:pt x="8854" y="4839"/>
                    <a:pt x="91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0" name="Google Shape;4735;p60"/>
            <p:cNvSpPr/>
            <p:nvPr/>
          </p:nvSpPr>
          <p:spPr>
            <a:xfrm>
              <a:off x="4710200" y="14652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1" y="0"/>
                  </a:moveTo>
                  <a:lnTo>
                    <a:pt x="1" y="3298"/>
                  </a:lnTo>
                  <a:cubicBezTo>
                    <a:pt x="937" y="3328"/>
                    <a:pt x="1961" y="3421"/>
                    <a:pt x="2801" y="3575"/>
                  </a:cubicBezTo>
                  <a:cubicBezTo>
                    <a:pt x="2181" y="1687"/>
                    <a:pt x="1082" y="35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1" name="Google Shape;4736;p60"/>
            <p:cNvSpPr/>
            <p:nvPr/>
          </p:nvSpPr>
          <p:spPr>
            <a:xfrm>
              <a:off x="4710200" y="1575850"/>
              <a:ext cx="86150" cy="87750"/>
            </a:xfrm>
            <a:custGeom>
              <a:avLst/>
              <a:gdLst/>
              <a:ahLst/>
              <a:cxnLst/>
              <a:rect l="l" t="t" r="r" b="b"/>
              <a:pathLst>
                <a:path w="3446" h="3510" extrusionOk="0">
                  <a:moveTo>
                    <a:pt x="1" y="1"/>
                  </a:moveTo>
                  <a:lnTo>
                    <a:pt x="1" y="3509"/>
                  </a:lnTo>
                  <a:lnTo>
                    <a:pt x="2494" y="3509"/>
                  </a:lnTo>
                  <a:cubicBezTo>
                    <a:pt x="2656" y="3054"/>
                    <a:pt x="3003" y="2554"/>
                    <a:pt x="3445" y="2374"/>
                  </a:cubicBezTo>
                  <a:cubicBezTo>
                    <a:pt x="3385" y="1702"/>
                    <a:pt x="3283" y="1034"/>
                    <a:pt x="3135" y="374"/>
                  </a:cubicBezTo>
                  <a:cubicBezTo>
                    <a:pt x="2208" y="167"/>
                    <a:pt x="1063" y="3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2" name="Google Shape;4737;p60"/>
            <p:cNvSpPr/>
            <p:nvPr/>
          </p:nvSpPr>
          <p:spPr>
            <a:xfrm>
              <a:off x="4710200" y="1797500"/>
              <a:ext cx="70025" cy="89375"/>
            </a:xfrm>
            <a:custGeom>
              <a:avLst/>
              <a:gdLst/>
              <a:ahLst/>
              <a:cxnLst/>
              <a:rect l="l" t="t" r="r" b="b"/>
              <a:pathLst>
                <a:path w="2801" h="3575" extrusionOk="0">
                  <a:moveTo>
                    <a:pt x="2801" y="0"/>
                  </a:moveTo>
                  <a:lnTo>
                    <a:pt x="2801" y="0"/>
                  </a:lnTo>
                  <a:cubicBezTo>
                    <a:pt x="2283" y="93"/>
                    <a:pt x="1609" y="166"/>
                    <a:pt x="1048" y="214"/>
                  </a:cubicBezTo>
                  <a:cubicBezTo>
                    <a:pt x="892" y="726"/>
                    <a:pt x="503" y="1135"/>
                    <a:pt x="1" y="1316"/>
                  </a:cubicBezTo>
                  <a:lnTo>
                    <a:pt x="1" y="3574"/>
                  </a:lnTo>
                  <a:cubicBezTo>
                    <a:pt x="1082" y="3222"/>
                    <a:pt x="2181" y="1885"/>
                    <a:pt x="2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3" name="Google Shape;4738;p60"/>
            <p:cNvSpPr/>
            <p:nvPr/>
          </p:nvSpPr>
          <p:spPr>
            <a:xfrm>
              <a:off x="4681975" y="1776400"/>
              <a:ext cx="28250" cy="28350"/>
            </a:xfrm>
            <a:custGeom>
              <a:avLst/>
              <a:gdLst/>
              <a:ahLst/>
              <a:cxnLst/>
              <a:rect l="l" t="t" r="r" b="b"/>
              <a:pathLst>
                <a:path w="1130" h="1134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567"/>
                  </a:lnTo>
                  <a:cubicBezTo>
                    <a:pt x="0" y="567"/>
                    <a:pt x="0" y="570"/>
                    <a:pt x="0" y="570"/>
                  </a:cubicBezTo>
                  <a:cubicBezTo>
                    <a:pt x="0" y="880"/>
                    <a:pt x="253" y="1133"/>
                    <a:pt x="566" y="1133"/>
                  </a:cubicBezTo>
                  <a:cubicBezTo>
                    <a:pt x="877" y="1133"/>
                    <a:pt x="1130" y="880"/>
                    <a:pt x="1130" y="570"/>
                  </a:cubicBezTo>
                  <a:cubicBezTo>
                    <a:pt x="1130" y="570"/>
                    <a:pt x="1130" y="567"/>
                    <a:pt x="1130" y="567"/>
                  </a:cubicBezTo>
                  <a:lnTo>
                    <a:pt x="1130" y="564"/>
                  </a:ln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4" name="Google Shape;4739;p60"/>
            <p:cNvSpPr/>
            <p:nvPr/>
          </p:nvSpPr>
          <p:spPr>
            <a:xfrm>
              <a:off x="4710200" y="1692175"/>
              <a:ext cx="86150" cy="82450"/>
            </a:xfrm>
            <a:custGeom>
              <a:avLst/>
              <a:gdLst/>
              <a:ahLst/>
              <a:cxnLst/>
              <a:rect l="l" t="t" r="r" b="b"/>
              <a:pathLst>
                <a:path w="3446" h="3298" extrusionOk="0">
                  <a:moveTo>
                    <a:pt x="1" y="0"/>
                  </a:moveTo>
                  <a:lnTo>
                    <a:pt x="1" y="2346"/>
                  </a:lnTo>
                  <a:cubicBezTo>
                    <a:pt x="455" y="2506"/>
                    <a:pt x="820" y="2852"/>
                    <a:pt x="1003" y="3298"/>
                  </a:cubicBezTo>
                  <a:cubicBezTo>
                    <a:pt x="1702" y="3234"/>
                    <a:pt x="2506" y="3129"/>
                    <a:pt x="3135" y="2987"/>
                  </a:cubicBezTo>
                  <a:cubicBezTo>
                    <a:pt x="3283" y="2328"/>
                    <a:pt x="3385" y="1660"/>
                    <a:pt x="3445" y="985"/>
                  </a:cubicBezTo>
                  <a:cubicBezTo>
                    <a:pt x="3003" y="807"/>
                    <a:pt x="2656" y="449"/>
                    <a:pt x="24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35" name="Google Shape;4740;p60"/>
          <p:cNvGrpSpPr/>
          <p:nvPr/>
        </p:nvGrpSpPr>
        <p:grpSpPr>
          <a:xfrm>
            <a:off x="3700903" y="2740221"/>
            <a:ext cx="342580" cy="339271"/>
            <a:chOff x="5049725" y="1435050"/>
            <a:chExt cx="486550" cy="481850"/>
          </a:xfrm>
          <a:solidFill>
            <a:srgbClr val="12716B"/>
          </a:solidFill>
        </p:grpSpPr>
        <p:sp>
          <p:nvSpPr>
            <p:cNvPr id="136" name="Google Shape;4741;p60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7" name="Google Shape;4742;p60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8" name="Google Shape;4743;p60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9" name="Google Shape;4744;p60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0" name="Google Shape;4745;p60"/>
          <p:cNvGrpSpPr/>
          <p:nvPr/>
        </p:nvGrpSpPr>
        <p:grpSpPr>
          <a:xfrm>
            <a:off x="4116454" y="2740230"/>
            <a:ext cx="339359" cy="339253"/>
            <a:chOff x="5642475" y="1435075"/>
            <a:chExt cx="481975" cy="481825"/>
          </a:xfrm>
          <a:solidFill>
            <a:srgbClr val="12716B"/>
          </a:solidFill>
        </p:grpSpPr>
        <p:sp>
          <p:nvSpPr>
            <p:cNvPr id="141" name="Google Shape;4746;p60"/>
            <p:cNvSpPr/>
            <p:nvPr/>
          </p:nvSpPr>
          <p:spPr>
            <a:xfrm>
              <a:off x="5642475" y="1435075"/>
              <a:ext cx="481975" cy="340675"/>
            </a:xfrm>
            <a:custGeom>
              <a:avLst/>
              <a:gdLst/>
              <a:ahLst/>
              <a:cxnLst/>
              <a:rect l="l" t="t" r="r" b="b"/>
              <a:pathLst>
                <a:path w="19279" h="13627" extrusionOk="0">
                  <a:moveTo>
                    <a:pt x="2262" y="2259"/>
                  </a:moveTo>
                  <a:cubicBezTo>
                    <a:pt x="2883" y="2259"/>
                    <a:pt x="3428" y="2765"/>
                    <a:pt x="3428" y="3389"/>
                  </a:cubicBezTo>
                  <a:lnTo>
                    <a:pt x="3428" y="7342"/>
                  </a:lnTo>
                  <a:cubicBezTo>
                    <a:pt x="3428" y="7366"/>
                    <a:pt x="3434" y="7394"/>
                    <a:pt x="3434" y="7418"/>
                  </a:cubicBezTo>
                  <a:lnTo>
                    <a:pt x="1636" y="6246"/>
                  </a:lnTo>
                  <a:cubicBezTo>
                    <a:pt x="1320" y="6035"/>
                    <a:pt x="1130" y="5683"/>
                    <a:pt x="1133" y="5304"/>
                  </a:cubicBezTo>
                  <a:lnTo>
                    <a:pt x="1133" y="3389"/>
                  </a:lnTo>
                  <a:cubicBezTo>
                    <a:pt x="1133" y="2765"/>
                    <a:pt x="1636" y="2259"/>
                    <a:pt x="2262" y="2259"/>
                  </a:cubicBezTo>
                  <a:close/>
                  <a:moveTo>
                    <a:pt x="17017" y="2259"/>
                  </a:moveTo>
                  <a:cubicBezTo>
                    <a:pt x="17641" y="2259"/>
                    <a:pt x="18147" y="2765"/>
                    <a:pt x="18147" y="3389"/>
                  </a:cubicBezTo>
                  <a:lnTo>
                    <a:pt x="18147" y="5307"/>
                  </a:lnTo>
                  <a:cubicBezTo>
                    <a:pt x="18147" y="5683"/>
                    <a:pt x="17957" y="6035"/>
                    <a:pt x="17644" y="6246"/>
                  </a:cubicBezTo>
                  <a:lnTo>
                    <a:pt x="15843" y="7421"/>
                  </a:lnTo>
                  <a:cubicBezTo>
                    <a:pt x="15843" y="7394"/>
                    <a:pt x="15849" y="7369"/>
                    <a:pt x="15849" y="7342"/>
                  </a:cubicBezTo>
                  <a:lnTo>
                    <a:pt x="15849" y="3389"/>
                  </a:lnTo>
                  <a:cubicBezTo>
                    <a:pt x="15849" y="2765"/>
                    <a:pt x="16394" y="2259"/>
                    <a:pt x="17017" y="2259"/>
                  </a:cubicBezTo>
                  <a:close/>
                  <a:moveTo>
                    <a:pt x="9638" y="2284"/>
                  </a:moveTo>
                  <a:cubicBezTo>
                    <a:pt x="9845" y="2284"/>
                    <a:pt x="10051" y="2381"/>
                    <a:pt x="10146" y="2576"/>
                  </a:cubicBezTo>
                  <a:lnTo>
                    <a:pt x="10883" y="4069"/>
                  </a:lnTo>
                  <a:lnTo>
                    <a:pt x="12534" y="4310"/>
                  </a:lnTo>
                  <a:cubicBezTo>
                    <a:pt x="12994" y="4376"/>
                    <a:pt x="13181" y="4945"/>
                    <a:pt x="12847" y="5274"/>
                  </a:cubicBezTo>
                  <a:lnTo>
                    <a:pt x="11651" y="6439"/>
                  </a:lnTo>
                  <a:lnTo>
                    <a:pt x="11934" y="8080"/>
                  </a:lnTo>
                  <a:cubicBezTo>
                    <a:pt x="11996" y="8445"/>
                    <a:pt x="11705" y="8742"/>
                    <a:pt x="11376" y="8742"/>
                  </a:cubicBezTo>
                  <a:cubicBezTo>
                    <a:pt x="11290" y="8742"/>
                    <a:pt x="11201" y="8721"/>
                    <a:pt x="11115" y="8676"/>
                  </a:cubicBezTo>
                  <a:lnTo>
                    <a:pt x="9637" y="7899"/>
                  </a:lnTo>
                  <a:lnTo>
                    <a:pt x="8161" y="8676"/>
                  </a:lnTo>
                  <a:cubicBezTo>
                    <a:pt x="8076" y="8721"/>
                    <a:pt x="7987" y="8742"/>
                    <a:pt x="7900" y="8742"/>
                  </a:cubicBezTo>
                  <a:cubicBezTo>
                    <a:pt x="7571" y="8742"/>
                    <a:pt x="7280" y="8445"/>
                    <a:pt x="7342" y="8080"/>
                  </a:cubicBezTo>
                  <a:lnTo>
                    <a:pt x="7625" y="6439"/>
                  </a:lnTo>
                  <a:lnTo>
                    <a:pt x="6430" y="5271"/>
                  </a:lnTo>
                  <a:cubicBezTo>
                    <a:pt x="6279" y="5120"/>
                    <a:pt x="6222" y="4897"/>
                    <a:pt x="6288" y="4692"/>
                  </a:cubicBezTo>
                  <a:cubicBezTo>
                    <a:pt x="6355" y="4488"/>
                    <a:pt x="6532" y="4340"/>
                    <a:pt x="6743" y="4310"/>
                  </a:cubicBezTo>
                  <a:lnTo>
                    <a:pt x="8393" y="4069"/>
                  </a:lnTo>
                  <a:lnTo>
                    <a:pt x="9131" y="2576"/>
                  </a:lnTo>
                  <a:cubicBezTo>
                    <a:pt x="9226" y="2381"/>
                    <a:pt x="9432" y="2284"/>
                    <a:pt x="9638" y="2284"/>
                  </a:cubicBezTo>
                  <a:close/>
                  <a:moveTo>
                    <a:pt x="3994" y="1"/>
                  </a:moveTo>
                  <a:cubicBezTo>
                    <a:pt x="3681" y="1"/>
                    <a:pt x="3428" y="254"/>
                    <a:pt x="3428" y="567"/>
                  </a:cubicBezTo>
                  <a:lnTo>
                    <a:pt x="3428" y="1443"/>
                  </a:lnTo>
                  <a:cubicBezTo>
                    <a:pt x="3072" y="1242"/>
                    <a:pt x="2669" y="1133"/>
                    <a:pt x="2262" y="1130"/>
                  </a:cubicBezTo>
                  <a:cubicBezTo>
                    <a:pt x="1013" y="1130"/>
                    <a:pt x="4" y="2142"/>
                    <a:pt x="4" y="3389"/>
                  </a:cubicBezTo>
                  <a:lnTo>
                    <a:pt x="4" y="5307"/>
                  </a:lnTo>
                  <a:cubicBezTo>
                    <a:pt x="1" y="6060"/>
                    <a:pt x="380" y="6767"/>
                    <a:pt x="1010" y="7186"/>
                  </a:cubicBezTo>
                  <a:lnTo>
                    <a:pt x="3681" y="8941"/>
                  </a:lnTo>
                  <a:cubicBezTo>
                    <a:pt x="3690" y="8947"/>
                    <a:pt x="3702" y="8944"/>
                    <a:pt x="3714" y="8950"/>
                  </a:cubicBezTo>
                  <a:cubicBezTo>
                    <a:pt x="4129" y="10107"/>
                    <a:pt x="5006" y="11037"/>
                    <a:pt x="6297" y="11642"/>
                  </a:cubicBezTo>
                  <a:cubicBezTo>
                    <a:pt x="7137" y="12034"/>
                    <a:pt x="7692" y="12817"/>
                    <a:pt x="7866" y="13627"/>
                  </a:cubicBezTo>
                  <a:lnTo>
                    <a:pt x="11386" y="13627"/>
                  </a:lnTo>
                  <a:cubicBezTo>
                    <a:pt x="11504" y="12844"/>
                    <a:pt x="11949" y="12067"/>
                    <a:pt x="12648" y="11676"/>
                  </a:cubicBezTo>
                  <a:cubicBezTo>
                    <a:pt x="14003" y="10908"/>
                    <a:pt x="15027" y="10101"/>
                    <a:pt x="15521" y="8965"/>
                  </a:cubicBezTo>
                  <a:cubicBezTo>
                    <a:pt x="15545" y="8953"/>
                    <a:pt x="15575" y="8956"/>
                    <a:pt x="15599" y="8941"/>
                  </a:cubicBezTo>
                  <a:lnTo>
                    <a:pt x="18273" y="7186"/>
                  </a:lnTo>
                  <a:cubicBezTo>
                    <a:pt x="18899" y="6767"/>
                    <a:pt x="19279" y="6063"/>
                    <a:pt x="19279" y="5307"/>
                  </a:cubicBezTo>
                  <a:lnTo>
                    <a:pt x="19279" y="3389"/>
                  </a:lnTo>
                  <a:cubicBezTo>
                    <a:pt x="19276" y="2142"/>
                    <a:pt x="18267" y="1130"/>
                    <a:pt x="17020" y="1130"/>
                  </a:cubicBezTo>
                  <a:cubicBezTo>
                    <a:pt x="16611" y="1133"/>
                    <a:pt x="16207" y="1242"/>
                    <a:pt x="15852" y="1443"/>
                  </a:cubicBezTo>
                  <a:lnTo>
                    <a:pt x="15852" y="567"/>
                  </a:lnTo>
                  <a:cubicBezTo>
                    <a:pt x="15852" y="254"/>
                    <a:pt x="15599" y="1"/>
                    <a:pt x="152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2" name="Google Shape;4747;p60"/>
            <p:cNvSpPr/>
            <p:nvPr/>
          </p:nvSpPr>
          <p:spPr>
            <a:xfrm>
              <a:off x="5756375" y="1803975"/>
              <a:ext cx="254100" cy="112925"/>
            </a:xfrm>
            <a:custGeom>
              <a:avLst/>
              <a:gdLst/>
              <a:ahLst/>
              <a:cxnLst/>
              <a:rect l="l" t="t" r="r" b="b"/>
              <a:pathLst>
                <a:path w="10164" h="4517" extrusionOk="0">
                  <a:moveTo>
                    <a:pt x="2259" y="0"/>
                  </a:moveTo>
                  <a:cubicBezTo>
                    <a:pt x="1636" y="0"/>
                    <a:pt x="1130" y="506"/>
                    <a:pt x="1130" y="1129"/>
                  </a:cubicBezTo>
                  <a:lnTo>
                    <a:pt x="1130" y="1695"/>
                  </a:lnTo>
                  <a:lnTo>
                    <a:pt x="2825" y="1695"/>
                  </a:lnTo>
                  <a:cubicBezTo>
                    <a:pt x="3136" y="1695"/>
                    <a:pt x="3389" y="1945"/>
                    <a:pt x="3389" y="2258"/>
                  </a:cubicBezTo>
                  <a:cubicBezTo>
                    <a:pt x="3389" y="2572"/>
                    <a:pt x="3136" y="2825"/>
                    <a:pt x="2825" y="2825"/>
                  </a:cubicBezTo>
                  <a:lnTo>
                    <a:pt x="567" y="2825"/>
                  </a:lnTo>
                  <a:cubicBezTo>
                    <a:pt x="254" y="2825"/>
                    <a:pt x="1" y="3075"/>
                    <a:pt x="1" y="3388"/>
                  </a:cubicBezTo>
                  <a:lnTo>
                    <a:pt x="1" y="3954"/>
                  </a:lnTo>
                  <a:cubicBezTo>
                    <a:pt x="1" y="4264"/>
                    <a:pt x="254" y="4517"/>
                    <a:pt x="567" y="4517"/>
                  </a:cubicBezTo>
                  <a:lnTo>
                    <a:pt x="9601" y="4517"/>
                  </a:lnTo>
                  <a:cubicBezTo>
                    <a:pt x="9911" y="4517"/>
                    <a:pt x="10164" y="4264"/>
                    <a:pt x="10164" y="3954"/>
                  </a:cubicBezTo>
                  <a:lnTo>
                    <a:pt x="10164" y="3388"/>
                  </a:lnTo>
                  <a:cubicBezTo>
                    <a:pt x="10164" y="3075"/>
                    <a:pt x="9911" y="2825"/>
                    <a:pt x="9601" y="2825"/>
                  </a:cubicBezTo>
                  <a:lnTo>
                    <a:pt x="7342" y="2825"/>
                  </a:lnTo>
                  <a:cubicBezTo>
                    <a:pt x="7029" y="2825"/>
                    <a:pt x="6776" y="2572"/>
                    <a:pt x="6776" y="2258"/>
                  </a:cubicBezTo>
                  <a:cubicBezTo>
                    <a:pt x="6776" y="1945"/>
                    <a:pt x="7029" y="1695"/>
                    <a:pt x="7342" y="1695"/>
                  </a:cubicBezTo>
                  <a:lnTo>
                    <a:pt x="9035" y="1695"/>
                  </a:lnTo>
                  <a:lnTo>
                    <a:pt x="9035" y="1129"/>
                  </a:lnTo>
                  <a:cubicBezTo>
                    <a:pt x="9035" y="506"/>
                    <a:pt x="8529" y="0"/>
                    <a:pt x="79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3" name="Google Shape;4748;p60"/>
            <p:cNvSpPr/>
            <p:nvPr/>
          </p:nvSpPr>
          <p:spPr>
            <a:xfrm>
              <a:off x="5843400" y="1537550"/>
              <a:ext cx="79975" cy="76125"/>
            </a:xfrm>
            <a:custGeom>
              <a:avLst/>
              <a:gdLst/>
              <a:ahLst/>
              <a:cxnLst/>
              <a:rect l="l" t="t" r="r" b="b"/>
              <a:pathLst>
                <a:path w="3199" h="3045" extrusionOk="0">
                  <a:moveTo>
                    <a:pt x="1603" y="0"/>
                  </a:moveTo>
                  <a:lnTo>
                    <a:pt x="1238" y="738"/>
                  </a:lnTo>
                  <a:cubicBezTo>
                    <a:pt x="1157" y="904"/>
                    <a:pt x="998" y="1018"/>
                    <a:pt x="814" y="1045"/>
                  </a:cubicBezTo>
                  <a:lnTo>
                    <a:pt x="1" y="1163"/>
                  </a:lnTo>
                  <a:lnTo>
                    <a:pt x="588" y="1735"/>
                  </a:lnTo>
                  <a:cubicBezTo>
                    <a:pt x="721" y="1864"/>
                    <a:pt x="784" y="2051"/>
                    <a:pt x="751" y="2235"/>
                  </a:cubicBezTo>
                  <a:lnTo>
                    <a:pt x="612" y="3045"/>
                  </a:lnTo>
                  <a:lnTo>
                    <a:pt x="1338" y="2662"/>
                  </a:lnTo>
                  <a:cubicBezTo>
                    <a:pt x="1421" y="2619"/>
                    <a:pt x="1511" y="2597"/>
                    <a:pt x="1601" y="2597"/>
                  </a:cubicBezTo>
                  <a:cubicBezTo>
                    <a:pt x="1691" y="2597"/>
                    <a:pt x="1781" y="2619"/>
                    <a:pt x="1862" y="2662"/>
                  </a:cubicBezTo>
                  <a:lnTo>
                    <a:pt x="2588" y="3045"/>
                  </a:lnTo>
                  <a:lnTo>
                    <a:pt x="2452" y="2235"/>
                  </a:lnTo>
                  <a:cubicBezTo>
                    <a:pt x="2419" y="2051"/>
                    <a:pt x="2479" y="1864"/>
                    <a:pt x="2612" y="1735"/>
                  </a:cubicBezTo>
                  <a:lnTo>
                    <a:pt x="3199" y="1163"/>
                  </a:lnTo>
                  <a:lnTo>
                    <a:pt x="2389" y="1045"/>
                  </a:lnTo>
                  <a:cubicBezTo>
                    <a:pt x="2205" y="1018"/>
                    <a:pt x="2045" y="904"/>
                    <a:pt x="1964" y="735"/>
                  </a:cubicBezTo>
                  <a:lnTo>
                    <a:pt x="16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44" name="Google Shape;4749;p60"/>
          <p:cNvGrpSpPr/>
          <p:nvPr/>
        </p:nvGrpSpPr>
        <p:grpSpPr>
          <a:xfrm>
            <a:off x="4530940" y="2740221"/>
            <a:ext cx="343759" cy="339271"/>
            <a:chOff x="6232000" y="1435050"/>
            <a:chExt cx="488225" cy="481850"/>
          </a:xfrm>
          <a:solidFill>
            <a:srgbClr val="12716B"/>
          </a:solidFill>
        </p:grpSpPr>
        <p:sp>
          <p:nvSpPr>
            <p:cNvPr id="145" name="Google Shape;4750;p60"/>
            <p:cNvSpPr/>
            <p:nvPr/>
          </p:nvSpPr>
          <p:spPr>
            <a:xfrm>
              <a:off x="6578000" y="1463375"/>
              <a:ext cx="83150" cy="78250"/>
            </a:xfrm>
            <a:custGeom>
              <a:avLst/>
              <a:gdLst/>
              <a:ahLst/>
              <a:cxnLst/>
              <a:rect l="l" t="t" r="r" b="b"/>
              <a:pathLst>
                <a:path w="3326" h="3130" extrusionOk="0">
                  <a:moveTo>
                    <a:pt x="482" y="1"/>
                  </a:moveTo>
                  <a:cubicBezTo>
                    <a:pt x="280" y="1"/>
                    <a:pt x="95" y="114"/>
                    <a:pt x="1" y="293"/>
                  </a:cubicBezTo>
                  <a:lnTo>
                    <a:pt x="3322" y="3130"/>
                  </a:lnTo>
                  <a:lnTo>
                    <a:pt x="3322" y="564"/>
                  </a:lnTo>
                  <a:cubicBezTo>
                    <a:pt x="3325" y="253"/>
                    <a:pt x="3072" y="1"/>
                    <a:pt x="2761" y="1"/>
                  </a:cubicBezTo>
                  <a:cubicBezTo>
                    <a:pt x="2760" y="1"/>
                    <a:pt x="2758" y="1"/>
                    <a:pt x="2756" y="1"/>
                  </a:cubicBezTo>
                  <a:lnTo>
                    <a:pt x="497" y="1"/>
                  </a:lnTo>
                  <a:cubicBezTo>
                    <a:pt x="492" y="1"/>
                    <a:pt x="487" y="1"/>
                    <a:pt x="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6" name="Google Shape;4751;p60"/>
            <p:cNvSpPr/>
            <p:nvPr/>
          </p:nvSpPr>
          <p:spPr>
            <a:xfrm>
              <a:off x="6421725" y="1773850"/>
              <a:ext cx="112950" cy="143050"/>
            </a:xfrm>
            <a:custGeom>
              <a:avLst/>
              <a:gdLst/>
              <a:ahLst/>
              <a:cxnLst/>
              <a:rect l="l" t="t" r="r" b="b"/>
              <a:pathLst>
                <a:path w="4518" h="5722" extrusionOk="0">
                  <a:moveTo>
                    <a:pt x="2822" y="1130"/>
                  </a:moveTo>
                  <a:cubicBezTo>
                    <a:pt x="3325" y="1130"/>
                    <a:pt x="3578" y="1738"/>
                    <a:pt x="3222" y="2093"/>
                  </a:cubicBezTo>
                  <a:cubicBezTo>
                    <a:pt x="3106" y="2209"/>
                    <a:pt x="2964" y="2260"/>
                    <a:pt x="2825" y="2260"/>
                  </a:cubicBezTo>
                  <a:cubicBezTo>
                    <a:pt x="2535" y="2260"/>
                    <a:pt x="2259" y="2036"/>
                    <a:pt x="2259" y="1696"/>
                  </a:cubicBezTo>
                  <a:cubicBezTo>
                    <a:pt x="2259" y="1383"/>
                    <a:pt x="2509" y="1130"/>
                    <a:pt x="2822" y="1130"/>
                  </a:cubicBezTo>
                  <a:close/>
                  <a:moveTo>
                    <a:pt x="0" y="1"/>
                  </a:moveTo>
                  <a:lnTo>
                    <a:pt x="0" y="5722"/>
                  </a:lnTo>
                  <a:lnTo>
                    <a:pt x="4517" y="5722"/>
                  </a:lnTo>
                  <a:lnTo>
                    <a:pt x="4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" name="Google Shape;4752;p60"/>
            <p:cNvSpPr/>
            <p:nvPr/>
          </p:nvSpPr>
          <p:spPr>
            <a:xfrm>
              <a:off x="6448975" y="1632700"/>
              <a:ext cx="56475" cy="56475"/>
            </a:xfrm>
            <a:custGeom>
              <a:avLst/>
              <a:gdLst/>
              <a:ahLst/>
              <a:cxnLst/>
              <a:rect l="l" t="t" r="r" b="b"/>
              <a:pathLst>
                <a:path w="2259" h="2259" extrusionOk="0">
                  <a:moveTo>
                    <a:pt x="0" y="0"/>
                  </a:moveTo>
                  <a:lnTo>
                    <a:pt x="0" y="2259"/>
                  </a:lnTo>
                  <a:lnTo>
                    <a:pt x="2259" y="2259"/>
                  </a:lnTo>
                  <a:lnTo>
                    <a:pt x="225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8" name="Google Shape;4753;p60"/>
            <p:cNvSpPr/>
            <p:nvPr/>
          </p:nvSpPr>
          <p:spPr>
            <a:xfrm>
              <a:off x="6232000" y="1435050"/>
              <a:ext cx="488225" cy="237825"/>
            </a:xfrm>
            <a:custGeom>
              <a:avLst/>
              <a:gdLst/>
              <a:ahLst/>
              <a:cxnLst/>
              <a:rect l="l" t="t" r="r" b="b"/>
              <a:pathLst>
                <a:path w="19529" h="9513" extrusionOk="0">
                  <a:moveTo>
                    <a:pt x="9821" y="0"/>
                  </a:moveTo>
                  <a:cubicBezTo>
                    <a:pt x="9559" y="0"/>
                    <a:pt x="9297" y="92"/>
                    <a:pt x="9086" y="276"/>
                  </a:cubicBezTo>
                  <a:lnTo>
                    <a:pt x="531" y="7521"/>
                  </a:lnTo>
                  <a:cubicBezTo>
                    <a:pt x="61" y="7921"/>
                    <a:pt x="1" y="8626"/>
                    <a:pt x="395" y="9099"/>
                  </a:cubicBezTo>
                  <a:cubicBezTo>
                    <a:pt x="620" y="9369"/>
                    <a:pt x="942" y="9508"/>
                    <a:pt x="1266" y="9508"/>
                  </a:cubicBezTo>
                  <a:cubicBezTo>
                    <a:pt x="1525" y="9508"/>
                    <a:pt x="1785" y="9419"/>
                    <a:pt x="1997" y="9237"/>
                  </a:cubicBezTo>
                  <a:lnTo>
                    <a:pt x="9821" y="2622"/>
                  </a:lnTo>
                  <a:lnTo>
                    <a:pt x="17544" y="9240"/>
                  </a:lnTo>
                  <a:cubicBezTo>
                    <a:pt x="17759" y="9425"/>
                    <a:pt x="18019" y="9513"/>
                    <a:pt x="18278" y="9513"/>
                  </a:cubicBezTo>
                  <a:cubicBezTo>
                    <a:pt x="18661" y="9513"/>
                    <a:pt x="19039" y="9318"/>
                    <a:pt x="19252" y="8954"/>
                  </a:cubicBezTo>
                  <a:cubicBezTo>
                    <a:pt x="19529" y="8482"/>
                    <a:pt x="19430" y="7879"/>
                    <a:pt x="19014" y="7524"/>
                  </a:cubicBezTo>
                  <a:lnTo>
                    <a:pt x="10555" y="276"/>
                  </a:lnTo>
                  <a:cubicBezTo>
                    <a:pt x="10345" y="92"/>
                    <a:pt x="10083" y="0"/>
                    <a:pt x="9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9" name="Google Shape;4754;p60"/>
            <p:cNvSpPr/>
            <p:nvPr/>
          </p:nvSpPr>
          <p:spPr>
            <a:xfrm>
              <a:off x="6291025" y="1537700"/>
              <a:ext cx="369800" cy="379200"/>
            </a:xfrm>
            <a:custGeom>
              <a:avLst/>
              <a:gdLst/>
              <a:ahLst/>
              <a:cxnLst/>
              <a:rect l="l" t="t" r="r" b="b"/>
              <a:pathLst>
                <a:path w="14792" h="15168" extrusionOk="0">
                  <a:moveTo>
                    <a:pt x="9143" y="2671"/>
                  </a:moveTo>
                  <a:cubicBezTo>
                    <a:pt x="9453" y="2671"/>
                    <a:pt x="9706" y="2924"/>
                    <a:pt x="9706" y="3237"/>
                  </a:cubicBezTo>
                  <a:lnTo>
                    <a:pt x="9706" y="6625"/>
                  </a:lnTo>
                  <a:cubicBezTo>
                    <a:pt x="9706" y="6935"/>
                    <a:pt x="9453" y="7188"/>
                    <a:pt x="9143" y="7188"/>
                  </a:cubicBezTo>
                  <a:lnTo>
                    <a:pt x="5755" y="7188"/>
                  </a:lnTo>
                  <a:cubicBezTo>
                    <a:pt x="5442" y="7188"/>
                    <a:pt x="5189" y="6935"/>
                    <a:pt x="5189" y="6625"/>
                  </a:cubicBezTo>
                  <a:lnTo>
                    <a:pt x="5189" y="3237"/>
                  </a:lnTo>
                  <a:cubicBezTo>
                    <a:pt x="5189" y="2924"/>
                    <a:pt x="5442" y="2671"/>
                    <a:pt x="5755" y="2671"/>
                  </a:cubicBezTo>
                  <a:close/>
                  <a:moveTo>
                    <a:pt x="7448" y="0"/>
                  </a:moveTo>
                  <a:lnTo>
                    <a:pt x="4" y="6291"/>
                  </a:lnTo>
                  <a:lnTo>
                    <a:pt x="4" y="14605"/>
                  </a:lnTo>
                  <a:cubicBezTo>
                    <a:pt x="1" y="14913"/>
                    <a:pt x="254" y="15168"/>
                    <a:pt x="564" y="15168"/>
                  </a:cubicBezTo>
                  <a:cubicBezTo>
                    <a:pt x="566" y="15168"/>
                    <a:pt x="568" y="15168"/>
                    <a:pt x="570" y="15168"/>
                  </a:cubicBezTo>
                  <a:lnTo>
                    <a:pt x="4060" y="15168"/>
                  </a:lnTo>
                  <a:lnTo>
                    <a:pt x="4060" y="8883"/>
                  </a:lnTo>
                  <a:cubicBezTo>
                    <a:pt x="4060" y="8570"/>
                    <a:pt x="4313" y="8317"/>
                    <a:pt x="4626" y="8317"/>
                  </a:cubicBezTo>
                  <a:lnTo>
                    <a:pt x="10272" y="8317"/>
                  </a:lnTo>
                  <a:cubicBezTo>
                    <a:pt x="10582" y="8317"/>
                    <a:pt x="10835" y="8570"/>
                    <a:pt x="10835" y="8883"/>
                  </a:cubicBezTo>
                  <a:lnTo>
                    <a:pt x="10835" y="15168"/>
                  </a:lnTo>
                  <a:lnTo>
                    <a:pt x="14223" y="15168"/>
                  </a:lnTo>
                  <a:cubicBezTo>
                    <a:pt x="14225" y="15168"/>
                    <a:pt x="14227" y="15168"/>
                    <a:pt x="14228" y="15168"/>
                  </a:cubicBezTo>
                  <a:cubicBezTo>
                    <a:pt x="14539" y="15168"/>
                    <a:pt x="14792" y="14913"/>
                    <a:pt x="14789" y="14605"/>
                  </a:cubicBezTo>
                  <a:lnTo>
                    <a:pt x="14789" y="6291"/>
                  </a:lnTo>
                  <a:lnTo>
                    <a:pt x="74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0" name="Google Shape;4755;p60"/>
          <p:cNvGrpSpPr/>
          <p:nvPr/>
        </p:nvGrpSpPr>
        <p:grpSpPr>
          <a:xfrm>
            <a:off x="791676" y="3153880"/>
            <a:ext cx="299929" cy="337792"/>
            <a:chOff x="924450" y="2028975"/>
            <a:chExt cx="425975" cy="479750"/>
          </a:xfrm>
          <a:solidFill>
            <a:srgbClr val="12716B"/>
          </a:solidFill>
        </p:grpSpPr>
        <p:sp>
          <p:nvSpPr>
            <p:cNvPr id="151" name="Google Shape;4756;p60"/>
            <p:cNvSpPr/>
            <p:nvPr/>
          </p:nvSpPr>
          <p:spPr>
            <a:xfrm>
              <a:off x="1035500" y="2028975"/>
              <a:ext cx="314925" cy="153075"/>
            </a:xfrm>
            <a:custGeom>
              <a:avLst/>
              <a:gdLst/>
              <a:ahLst/>
              <a:cxnLst/>
              <a:rect l="l" t="t" r="r" b="b"/>
              <a:pathLst>
                <a:path w="12597" h="6123" extrusionOk="0">
                  <a:moveTo>
                    <a:pt x="12036" y="0"/>
                  </a:moveTo>
                  <a:cubicBezTo>
                    <a:pt x="11993" y="0"/>
                    <a:pt x="11948" y="5"/>
                    <a:pt x="11904" y="16"/>
                  </a:cubicBezTo>
                  <a:lnTo>
                    <a:pt x="437" y="2696"/>
                  </a:lnTo>
                  <a:cubicBezTo>
                    <a:pt x="181" y="2753"/>
                    <a:pt x="0" y="2982"/>
                    <a:pt x="0" y="3244"/>
                  </a:cubicBezTo>
                  <a:lnTo>
                    <a:pt x="0" y="6123"/>
                  </a:lnTo>
                  <a:lnTo>
                    <a:pt x="12596" y="3181"/>
                  </a:lnTo>
                  <a:lnTo>
                    <a:pt x="12596" y="564"/>
                  </a:lnTo>
                  <a:cubicBezTo>
                    <a:pt x="12596" y="245"/>
                    <a:pt x="12338" y="0"/>
                    <a:pt x="120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2" name="Google Shape;4757;p60"/>
            <p:cNvSpPr/>
            <p:nvPr/>
          </p:nvSpPr>
          <p:spPr>
            <a:xfrm>
              <a:off x="1212475" y="2137450"/>
              <a:ext cx="137950" cy="304275"/>
            </a:xfrm>
            <a:custGeom>
              <a:avLst/>
              <a:gdLst/>
              <a:ahLst/>
              <a:cxnLst/>
              <a:rect l="l" t="t" r="r" b="b"/>
              <a:pathLst>
                <a:path w="5518" h="12171" extrusionOk="0">
                  <a:moveTo>
                    <a:pt x="5517" y="1"/>
                  </a:moveTo>
                  <a:lnTo>
                    <a:pt x="4388" y="266"/>
                  </a:lnTo>
                  <a:lnTo>
                    <a:pt x="4388" y="7345"/>
                  </a:lnTo>
                  <a:cubicBezTo>
                    <a:pt x="3943" y="7029"/>
                    <a:pt x="3410" y="6861"/>
                    <a:pt x="2865" y="6861"/>
                  </a:cubicBezTo>
                  <a:cubicBezTo>
                    <a:pt x="1790" y="6861"/>
                    <a:pt x="823" y="7508"/>
                    <a:pt x="410" y="8499"/>
                  </a:cubicBezTo>
                  <a:cubicBezTo>
                    <a:pt x="1" y="9492"/>
                    <a:pt x="227" y="10634"/>
                    <a:pt x="986" y="11392"/>
                  </a:cubicBezTo>
                  <a:cubicBezTo>
                    <a:pt x="1495" y="11900"/>
                    <a:pt x="2174" y="12170"/>
                    <a:pt x="2865" y="12170"/>
                  </a:cubicBezTo>
                  <a:cubicBezTo>
                    <a:pt x="3207" y="12170"/>
                    <a:pt x="3551" y="12104"/>
                    <a:pt x="3879" y="11968"/>
                  </a:cubicBezTo>
                  <a:cubicBezTo>
                    <a:pt x="4873" y="11558"/>
                    <a:pt x="5517" y="10588"/>
                    <a:pt x="5517" y="9516"/>
                  </a:cubicBezTo>
                  <a:lnTo>
                    <a:pt x="55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3" name="Google Shape;4758;p60"/>
            <p:cNvSpPr/>
            <p:nvPr/>
          </p:nvSpPr>
          <p:spPr>
            <a:xfrm>
              <a:off x="924450" y="2204450"/>
              <a:ext cx="139300" cy="304275"/>
            </a:xfrm>
            <a:custGeom>
              <a:avLst/>
              <a:gdLst/>
              <a:ahLst/>
              <a:cxnLst/>
              <a:rect l="l" t="t" r="r" b="b"/>
              <a:pathLst>
                <a:path w="5572" h="12171" extrusionOk="0">
                  <a:moveTo>
                    <a:pt x="5572" y="1"/>
                  </a:moveTo>
                  <a:lnTo>
                    <a:pt x="4442" y="263"/>
                  </a:lnTo>
                  <a:lnTo>
                    <a:pt x="4442" y="7345"/>
                  </a:lnTo>
                  <a:cubicBezTo>
                    <a:pt x="3982" y="7023"/>
                    <a:pt x="3449" y="6864"/>
                    <a:pt x="2917" y="6864"/>
                  </a:cubicBezTo>
                  <a:cubicBezTo>
                    <a:pt x="2291" y="6864"/>
                    <a:pt x="1668" y="7085"/>
                    <a:pt x="1169" y="7520"/>
                  </a:cubicBezTo>
                  <a:cubicBezTo>
                    <a:pt x="251" y="8327"/>
                    <a:pt x="1" y="9655"/>
                    <a:pt x="564" y="10742"/>
                  </a:cubicBezTo>
                  <a:cubicBezTo>
                    <a:pt x="1030" y="11634"/>
                    <a:pt x="1946" y="12171"/>
                    <a:pt x="2916" y="12171"/>
                  </a:cubicBezTo>
                  <a:cubicBezTo>
                    <a:pt x="3126" y="12171"/>
                    <a:pt x="3338" y="12146"/>
                    <a:pt x="3548" y="12094"/>
                  </a:cubicBezTo>
                  <a:cubicBezTo>
                    <a:pt x="4738" y="11802"/>
                    <a:pt x="5572" y="10739"/>
                    <a:pt x="5572" y="9516"/>
                  </a:cubicBezTo>
                  <a:lnTo>
                    <a:pt x="55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4" name="Google Shape;4759;p60"/>
          <p:cNvGrpSpPr/>
          <p:nvPr/>
        </p:nvGrpSpPr>
        <p:grpSpPr>
          <a:xfrm>
            <a:off x="1604172" y="3173682"/>
            <a:ext cx="339306" cy="298186"/>
            <a:chOff x="2085450" y="2057100"/>
            <a:chExt cx="481900" cy="423500"/>
          </a:xfrm>
          <a:solidFill>
            <a:srgbClr val="12716B"/>
          </a:solidFill>
        </p:grpSpPr>
        <p:sp>
          <p:nvSpPr>
            <p:cNvPr id="155" name="Google Shape;4760;p60"/>
            <p:cNvSpPr/>
            <p:nvPr/>
          </p:nvSpPr>
          <p:spPr>
            <a:xfrm>
              <a:off x="2085450" y="2061650"/>
              <a:ext cx="141250" cy="418950"/>
            </a:xfrm>
            <a:custGeom>
              <a:avLst/>
              <a:gdLst/>
              <a:ahLst/>
              <a:cxnLst/>
              <a:rect l="l" t="t" r="r" b="b"/>
              <a:pathLst>
                <a:path w="5650" h="16758" extrusionOk="0">
                  <a:moveTo>
                    <a:pt x="4305" y="6452"/>
                  </a:moveTo>
                  <a:cubicBezTo>
                    <a:pt x="4736" y="6452"/>
                    <a:pt x="5115" y="6999"/>
                    <a:pt x="4728" y="7411"/>
                  </a:cubicBezTo>
                  <a:cubicBezTo>
                    <a:pt x="4520" y="7631"/>
                    <a:pt x="4352" y="7887"/>
                    <a:pt x="4228" y="8164"/>
                  </a:cubicBezTo>
                  <a:cubicBezTo>
                    <a:pt x="4120" y="8402"/>
                    <a:pt x="3927" y="8502"/>
                    <a:pt x="3732" y="8502"/>
                  </a:cubicBezTo>
                  <a:cubicBezTo>
                    <a:pt x="3367" y="8502"/>
                    <a:pt x="2999" y="8150"/>
                    <a:pt x="3195" y="7703"/>
                  </a:cubicBezTo>
                  <a:cubicBezTo>
                    <a:pt x="3373" y="7312"/>
                    <a:pt x="3611" y="6951"/>
                    <a:pt x="3903" y="6637"/>
                  </a:cubicBezTo>
                  <a:cubicBezTo>
                    <a:pt x="4027" y="6506"/>
                    <a:pt x="4169" y="6452"/>
                    <a:pt x="4305" y="6452"/>
                  </a:cubicBezTo>
                  <a:close/>
                  <a:moveTo>
                    <a:pt x="2983" y="9449"/>
                  </a:moveTo>
                  <a:cubicBezTo>
                    <a:pt x="3331" y="9449"/>
                    <a:pt x="3684" y="9752"/>
                    <a:pt x="3539" y="10191"/>
                  </a:cubicBezTo>
                  <a:lnTo>
                    <a:pt x="3361" y="10727"/>
                  </a:lnTo>
                  <a:cubicBezTo>
                    <a:pt x="3270" y="10997"/>
                    <a:pt x="3059" y="11113"/>
                    <a:pt x="2845" y="11113"/>
                  </a:cubicBezTo>
                  <a:cubicBezTo>
                    <a:pt x="2498" y="11113"/>
                    <a:pt x="2143" y="10808"/>
                    <a:pt x="2289" y="10368"/>
                  </a:cubicBezTo>
                  <a:lnTo>
                    <a:pt x="2467" y="9832"/>
                  </a:lnTo>
                  <a:cubicBezTo>
                    <a:pt x="2558" y="9564"/>
                    <a:pt x="2770" y="9449"/>
                    <a:pt x="2983" y="9449"/>
                  </a:cubicBezTo>
                  <a:close/>
                  <a:moveTo>
                    <a:pt x="5649" y="1"/>
                  </a:moveTo>
                  <a:lnTo>
                    <a:pt x="356" y="2117"/>
                  </a:lnTo>
                  <a:cubicBezTo>
                    <a:pt x="142" y="2202"/>
                    <a:pt x="3" y="2410"/>
                    <a:pt x="3" y="2641"/>
                  </a:cubicBezTo>
                  <a:lnTo>
                    <a:pt x="3" y="16192"/>
                  </a:lnTo>
                  <a:cubicBezTo>
                    <a:pt x="1" y="16516"/>
                    <a:pt x="265" y="16758"/>
                    <a:pt x="564" y="16758"/>
                  </a:cubicBezTo>
                  <a:cubicBezTo>
                    <a:pt x="634" y="16758"/>
                    <a:pt x="706" y="16745"/>
                    <a:pt x="777" y="16716"/>
                  </a:cubicBezTo>
                  <a:lnTo>
                    <a:pt x="5649" y="14768"/>
                  </a:lnTo>
                  <a:lnTo>
                    <a:pt x="56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6" name="Google Shape;4761;p60"/>
            <p:cNvSpPr/>
            <p:nvPr/>
          </p:nvSpPr>
          <p:spPr>
            <a:xfrm>
              <a:off x="2254900" y="2061050"/>
              <a:ext cx="143050" cy="415650"/>
            </a:xfrm>
            <a:custGeom>
              <a:avLst/>
              <a:gdLst/>
              <a:ahLst/>
              <a:cxnLst/>
              <a:rect l="l" t="t" r="r" b="b"/>
              <a:pathLst>
                <a:path w="5722" h="16626" extrusionOk="0">
                  <a:moveTo>
                    <a:pt x="2504" y="6585"/>
                  </a:moveTo>
                  <a:cubicBezTo>
                    <a:pt x="2647" y="6585"/>
                    <a:pt x="2794" y="6645"/>
                    <a:pt x="2916" y="6788"/>
                  </a:cubicBezTo>
                  <a:cubicBezTo>
                    <a:pt x="3153" y="7068"/>
                    <a:pt x="3349" y="7378"/>
                    <a:pt x="3500" y="7709"/>
                  </a:cubicBezTo>
                  <a:cubicBezTo>
                    <a:pt x="3766" y="8258"/>
                    <a:pt x="3464" y="8654"/>
                    <a:pt x="3096" y="8654"/>
                  </a:cubicBezTo>
                  <a:cubicBezTo>
                    <a:pt x="2878" y="8654"/>
                    <a:pt x="2636" y="8515"/>
                    <a:pt x="2476" y="8185"/>
                  </a:cubicBezTo>
                  <a:cubicBezTo>
                    <a:pt x="2367" y="7947"/>
                    <a:pt x="2226" y="7724"/>
                    <a:pt x="2057" y="7523"/>
                  </a:cubicBezTo>
                  <a:cubicBezTo>
                    <a:pt x="1694" y="7098"/>
                    <a:pt x="2083" y="6585"/>
                    <a:pt x="2504" y="6585"/>
                  </a:cubicBezTo>
                  <a:close/>
                  <a:moveTo>
                    <a:pt x="1" y="0"/>
                  </a:moveTo>
                  <a:lnTo>
                    <a:pt x="1" y="5475"/>
                  </a:lnTo>
                  <a:cubicBezTo>
                    <a:pt x="217" y="5475"/>
                    <a:pt x="434" y="5496"/>
                    <a:pt x="648" y="5532"/>
                  </a:cubicBezTo>
                  <a:cubicBezTo>
                    <a:pt x="1334" y="5657"/>
                    <a:pt x="1201" y="6655"/>
                    <a:pt x="564" y="6655"/>
                  </a:cubicBezTo>
                  <a:cubicBezTo>
                    <a:pt x="525" y="6655"/>
                    <a:pt x="483" y="6651"/>
                    <a:pt x="440" y="6643"/>
                  </a:cubicBezTo>
                  <a:cubicBezTo>
                    <a:pt x="296" y="6622"/>
                    <a:pt x="148" y="6610"/>
                    <a:pt x="1" y="6604"/>
                  </a:cubicBezTo>
                  <a:lnTo>
                    <a:pt x="1" y="14744"/>
                  </a:lnTo>
                  <a:lnTo>
                    <a:pt x="5722" y="16626"/>
                  </a:lnTo>
                  <a:lnTo>
                    <a:pt x="5722" y="10395"/>
                  </a:lnTo>
                  <a:cubicBezTo>
                    <a:pt x="5704" y="10397"/>
                    <a:pt x="5684" y="10397"/>
                    <a:pt x="5661" y="10397"/>
                  </a:cubicBezTo>
                  <a:cubicBezTo>
                    <a:pt x="5400" y="10397"/>
                    <a:pt x="4871" y="10299"/>
                    <a:pt x="4388" y="10085"/>
                  </a:cubicBezTo>
                  <a:cubicBezTo>
                    <a:pt x="3793" y="9819"/>
                    <a:pt x="4068" y="8997"/>
                    <a:pt x="4603" y="8997"/>
                  </a:cubicBezTo>
                  <a:cubicBezTo>
                    <a:pt x="4680" y="8997"/>
                    <a:pt x="4763" y="9014"/>
                    <a:pt x="4849" y="9052"/>
                  </a:cubicBezTo>
                  <a:cubicBezTo>
                    <a:pt x="5123" y="9176"/>
                    <a:pt x="5418" y="9251"/>
                    <a:pt x="5722" y="9275"/>
                  </a:cubicBezTo>
                  <a:lnTo>
                    <a:pt x="5722" y="188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7" name="Google Shape;4762;p60"/>
            <p:cNvSpPr/>
            <p:nvPr/>
          </p:nvSpPr>
          <p:spPr>
            <a:xfrm>
              <a:off x="2426175" y="2057100"/>
              <a:ext cx="141175" cy="418925"/>
            </a:xfrm>
            <a:custGeom>
              <a:avLst/>
              <a:gdLst/>
              <a:ahLst/>
              <a:cxnLst/>
              <a:rect l="l" t="t" r="r" b="b"/>
              <a:pathLst>
                <a:path w="5647" h="16757" extrusionOk="0">
                  <a:moveTo>
                    <a:pt x="2800" y="5647"/>
                  </a:moveTo>
                  <a:cubicBezTo>
                    <a:pt x="3154" y="5647"/>
                    <a:pt x="3516" y="5968"/>
                    <a:pt x="3349" y="6410"/>
                  </a:cubicBezTo>
                  <a:lnTo>
                    <a:pt x="3153" y="6937"/>
                  </a:lnTo>
                  <a:cubicBezTo>
                    <a:pt x="3055" y="7196"/>
                    <a:pt x="2850" y="7305"/>
                    <a:pt x="2643" y="7305"/>
                  </a:cubicBezTo>
                  <a:cubicBezTo>
                    <a:pt x="2288" y="7305"/>
                    <a:pt x="1929" y="6984"/>
                    <a:pt x="2096" y="6539"/>
                  </a:cubicBezTo>
                  <a:lnTo>
                    <a:pt x="2295" y="6012"/>
                  </a:lnTo>
                  <a:cubicBezTo>
                    <a:pt x="2390" y="5755"/>
                    <a:pt x="2594" y="5647"/>
                    <a:pt x="2800" y="5647"/>
                  </a:cubicBezTo>
                  <a:close/>
                  <a:moveTo>
                    <a:pt x="1700" y="8178"/>
                  </a:moveTo>
                  <a:cubicBezTo>
                    <a:pt x="2108" y="8178"/>
                    <a:pt x="2500" y="8655"/>
                    <a:pt x="2168" y="9090"/>
                  </a:cubicBezTo>
                  <a:cubicBezTo>
                    <a:pt x="1906" y="9433"/>
                    <a:pt x="1587" y="9725"/>
                    <a:pt x="1226" y="9960"/>
                  </a:cubicBezTo>
                  <a:cubicBezTo>
                    <a:pt x="1118" y="10030"/>
                    <a:pt x="1011" y="10060"/>
                    <a:pt x="911" y="10060"/>
                  </a:cubicBezTo>
                  <a:cubicBezTo>
                    <a:pt x="424" y="10060"/>
                    <a:pt x="97" y="9344"/>
                    <a:pt x="612" y="9012"/>
                  </a:cubicBezTo>
                  <a:cubicBezTo>
                    <a:pt x="867" y="8849"/>
                    <a:pt x="1090" y="8641"/>
                    <a:pt x="1274" y="8403"/>
                  </a:cubicBezTo>
                  <a:cubicBezTo>
                    <a:pt x="1394" y="8244"/>
                    <a:pt x="1548" y="8178"/>
                    <a:pt x="1700" y="8178"/>
                  </a:cubicBezTo>
                  <a:close/>
                  <a:moveTo>
                    <a:pt x="5080" y="0"/>
                  </a:moveTo>
                  <a:cubicBezTo>
                    <a:pt x="5010" y="0"/>
                    <a:pt x="4939" y="13"/>
                    <a:pt x="4869" y="41"/>
                  </a:cubicBezTo>
                  <a:lnTo>
                    <a:pt x="0" y="1989"/>
                  </a:lnTo>
                  <a:lnTo>
                    <a:pt x="0" y="16756"/>
                  </a:lnTo>
                  <a:lnTo>
                    <a:pt x="5291" y="14640"/>
                  </a:lnTo>
                  <a:cubicBezTo>
                    <a:pt x="5505" y="14555"/>
                    <a:pt x="5646" y="14347"/>
                    <a:pt x="5646" y="14116"/>
                  </a:cubicBezTo>
                  <a:lnTo>
                    <a:pt x="5646" y="565"/>
                  </a:lnTo>
                  <a:cubicBezTo>
                    <a:pt x="5644" y="240"/>
                    <a:pt x="5378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58" name="Google Shape;4763;p60"/>
          <p:cNvGrpSpPr/>
          <p:nvPr/>
        </p:nvGrpSpPr>
        <p:grpSpPr>
          <a:xfrm>
            <a:off x="2032106" y="3196927"/>
            <a:ext cx="339306" cy="251698"/>
            <a:chOff x="2678275" y="2090100"/>
            <a:chExt cx="481900" cy="357475"/>
          </a:xfrm>
          <a:solidFill>
            <a:srgbClr val="12716B"/>
          </a:solidFill>
        </p:grpSpPr>
        <p:sp>
          <p:nvSpPr>
            <p:cNvPr id="159" name="Google Shape;4764;p60"/>
            <p:cNvSpPr/>
            <p:nvPr/>
          </p:nvSpPr>
          <p:spPr>
            <a:xfrm>
              <a:off x="289945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3" y="1"/>
                  </a:moveTo>
                  <a:cubicBezTo>
                    <a:pt x="356" y="1"/>
                    <a:pt x="1" y="353"/>
                    <a:pt x="1" y="790"/>
                  </a:cubicBezTo>
                  <a:cubicBezTo>
                    <a:pt x="1" y="1226"/>
                    <a:pt x="356" y="1581"/>
                    <a:pt x="793" y="1581"/>
                  </a:cubicBezTo>
                  <a:cubicBezTo>
                    <a:pt x="1227" y="1581"/>
                    <a:pt x="1582" y="1226"/>
                    <a:pt x="1582" y="790"/>
                  </a:cubicBezTo>
                  <a:cubicBezTo>
                    <a:pt x="1582" y="353"/>
                    <a:pt x="1227" y="1"/>
                    <a:pt x="7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0" name="Google Shape;4765;p60"/>
            <p:cNvSpPr/>
            <p:nvPr/>
          </p:nvSpPr>
          <p:spPr>
            <a:xfrm>
              <a:off x="30924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90" y="1"/>
                  </a:moveTo>
                  <a:cubicBezTo>
                    <a:pt x="353" y="1"/>
                    <a:pt x="1" y="353"/>
                    <a:pt x="1" y="790"/>
                  </a:cubicBezTo>
                  <a:cubicBezTo>
                    <a:pt x="1" y="1226"/>
                    <a:pt x="353" y="1581"/>
                    <a:pt x="790" y="1581"/>
                  </a:cubicBezTo>
                  <a:cubicBezTo>
                    <a:pt x="1226" y="1581"/>
                    <a:pt x="1582" y="1226"/>
                    <a:pt x="1582" y="790"/>
                  </a:cubicBezTo>
                  <a:cubicBezTo>
                    <a:pt x="1582" y="353"/>
                    <a:pt x="1226" y="1"/>
                    <a:pt x="7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1" name="Google Shape;4766;p60"/>
            <p:cNvSpPr/>
            <p:nvPr/>
          </p:nvSpPr>
          <p:spPr>
            <a:xfrm>
              <a:off x="2678350" y="2389425"/>
              <a:ext cx="481825" cy="58150"/>
            </a:xfrm>
            <a:custGeom>
              <a:avLst/>
              <a:gdLst/>
              <a:ahLst/>
              <a:cxnLst/>
              <a:rect l="l" t="t" r="r" b="b"/>
              <a:pathLst>
                <a:path w="19273" h="2326" extrusionOk="0">
                  <a:moveTo>
                    <a:pt x="1" y="1"/>
                  </a:moveTo>
                  <a:lnTo>
                    <a:pt x="1" y="1759"/>
                  </a:lnTo>
                  <a:cubicBezTo>
                    <a:pt x="1" y="2072"/>
                    <a:pt x="251" y="2325"/>
                    <a:pt x="564" y="2325"/>
                  </a:cubicBezTo>
                  <a:lnTo>
                    <a:pt x="18707" y="2325"/>
                  </a:lnTo>
                  <a:cubicBezTo>
                    <a:pt x="19020" y="2325"/>
                    <a:pt x="19273" y="2072"/>
                    <a:pt x="19273" y="1759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2" name="Google Shape;4767;p60"/>
            <p:cNvSpPr/>
            <p:nvPr/>
          </p:nvSpPr>
          <p:spPr>
            <a:xfrm>
              <a:off x="2706600" y="2249100"/>
              <a:ext cx="39550" cy="39550"/>
            </a:xfrm>
            <a:custGeom>
              <a:avLst/>
              <a:gdLst/>
              <a:ahLst/>
              <a:cxnLst/>
              <a:rect l="l" t="t" r="r" b="b"/>
              <a:pathLst>
                <a:path w="1582" h="1582" extrusionOk="0">
                  <a:moveTo>
                    <a:pt x="789" y="1"/>
                  </a:moveTo>
                  <a:cubicBezTo>
                    <a:pt x="352" y="1"/>
                    <a:pt x="0" y="353"/>
                    <a:pt x="0" y="790"/>
                  </a:cubicBezTo>
                  <a:cubicBezTo>
                    <a:pt x="0" y="1226"/>
                    <a:pt x="352" y="1581"/>
                    <a:pt x="789" y="1581"/>
                  </a:cubicBezTo>
                  <a:cubicBezTo>
                    <a:pt x="1226" y="1581"/>
                    <a:pt x="1581" y="1226"/>
                    <a:pt x="1581" y="790"/>
                  </a:cubicBezTo>
                  <a:cubicBezTo>
                    <a:pt x="1581" y="353"/>
                    <a:pt x="1226" y="1"/>
                    <a:pt x="7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3" name="Google Shape;4768;p60"/>
            <p:cNvSpPr/>
            <p:nvPr/>
          </p:nvSpPr>
          <p:spPr>
            <a:xfrm>
              <a:off x="2678275" y="2090100"/>
              <a:ext cx="481900" cy="271125"/>
            </a:xfrm>
            <a:custGeom>
              <a:avLst/>
              <a:gdLst/>
              <a:ahLst/>
              <a:cxnLst/>
              <a:rect l="l" t="t" r="r" b="b"/>
              <a:pathLst>
                <a:path w="19276" h="10845" extrusionOk="0">
                  <a:moveTo>
                    <a:pt x="9638" y="5229"/>
                  </a:moveTo>
                  <a:cubicBezTo>
                    <a:pt x="9885" y="5229"/>
                    <a:pt x="10134" y="5277"/>
                    <a:pt x="10372" y="5376"/>
                  </a:cubicBezTo>
                  <a:cubicBezTo>
                    <a:pt x="11091" y="5674"/>
                    <a:pt x="11558" y="6373"/>
                    <a:pt x="11558" y="7150"/>
                  </a:cubicBezTo>
                  <a:cubicBezTo>
                    <a:pt x="11558" y="8209"/>
                    <a:pt x="10697" y="9068"/>
                    <a:pt x="9640" y="9071"/>
                  </a:cubicBezTo>
                  <a:cubicBezTo>
                    <a:pt x="8863" y="9071"/>
                    <a:pt x="8161" y="8601"/>
                    <a:pt x="7866" y="7884"/>
                  </a:cubicBezTo>
                  <a:cubicBezTo>
                    <a:pt x="7568" y="7168"/>
                    <a:pt x="7731" y="6343"/>
                    <a:pt x="8282" y="5791"/>
                  </a:cubicBezTo>
                  <a:cubicBezTo>
                    <a:pt x="8648" y="5425"/>
                    <a:pt x="9139" y="5229"/>
                    <a:pt x="9638" y="5229"/>
                  </a:cubicBezTo>
                  <a:close/>
                  <a:moveTo>
                    <a:pt x="571" y="1"/>
                  </a:moveTo>
                  <a:cubicBezTo>
                    <a:pt x="281" y="1"/>
                    <a:pt x="3" y="226"/>
                    <a:pt x="1" y="567"/>
                  </a:cubicBezTo>
                  <a:lnTo>
                    <a:pt x="1" y="7150"/>
                  </a:lnTo>
                  <a:cubicBezTo>
                    <a:pt x="1" y="6373"/>
                    <a:pt x="471" y="5674"/>
                    <a:pt x="1187" y="5376"/>
                  </a:cubicBezTo>
                  <a:cubicBezTo>
                    <a:pt x="1425" y="5277"/>
                    <a:pt x="1674" y="5229"/>
                    <a:pt x="1921" y="5229"/>
                  </a:cubicBezTo>
                  <a:cubicBezTo>
                    <a:pt x="2420" y="5229"/>
                    <a:pt x="2912" y="5425"/>
                    <a:pt x="3280" y="5791"/>
                  </a:cubicBezTo>
                  <a:cubicBezTo>
                    <a:pt x="3828" y="6343"/>
                    <a:pt x="3994" y="7168"/>
                    <a:pt x="3696" y="7884"/>
                  </a:cubicBezTo>
                  <a:cubicBezTo>
                    <a:pt x="3398" y="8601"/>
                    <a:pt x="2699" y="9071"/>
                    <a:pt x="1922" y="9071"/>
                  </a:cubicBezTo>
                  <a:cubicBezTo>
                    <a:pt x="862" y="9068"/>
                    <a:pt x="4" y="8209"/>
                    <a:pt x="1" y="7150"/>
                  </a:cubicBezTo>
                  <a:lnTo>
                    <a:pt x="1" y="10844"/>
                  </a:lnTo>
                  <a:lnTo>
                    <a:pt x="19276" y="10844"/>
                  </a:lnTo>
                  <a:lnTo>
                    <a:pt x="19276" y="7150"/>
                  </a:lnTo>
                  <a:cubicBezTo>
                    <a:pt x="19276" y="7926"/>
                    <a:pt x="18806" y="8625"/>
                    <a:pt x="18089" y="8923"/>
                  </a:cubicBezTo>
                  <a:cubicBezTo>
                    <a:pt x="17852" y="9022"/>
                    <a:pt x="17603" y="9070"/>
                    <a:pt x="17356" y="9070"/>
                  </a:cubicBezTo>
                  <a:cubicBezTo>
                    <a:pt x="16857" y="9070"/>
                    <a:pt x="16365" y="8874"/>
                    <a:pt x="15997" y="8508"/>
                  </a:cubicBezTo>
                  <a:cubicBezTo>
                    <a:pt x="15449" y="7957"/>
                    <a:pt x="15283" y="7131"/>
                    <a:pt x="15581" y="6415"/>
                  </a:cubicBezTo>
                  <a:cubicBezTo>
                    <a:pt x="15879" y="5698"/>
                    <a:pt x="16578" y="5231"/>
                    <a:pt x="17355" y="5231"/>
                  </a:cubicBezTo>
                  <a:cubicBezTo>
                    <a:pt x="18415" y="5231"/>
                    <a:pt x="19273" y="6090"/>
                    <a:pt x="19276" y="7150"/>
                  </a:cubicBezTo>
                  <a:lnTo>
                    <a:pt x="19276" y="567"/>
                  </a:lnTo>
                  <a:cubicBezTo>
                    <a:pt x="19276" y="341"/>
                    <a:pt x="19137" y="133"/>
                    <a:pt x="18927" y="46"/>
                  </a:cubicBezTo>
                  <a:cubicBezTo>
                    <a:pt x="18857" y="17"/>
                    <a:pt x="18783" y="2"/>
                    <a:pt x="18709" y="2"/>
                  </a:cubicBezTo>
                  <a:cubicBezTo>
                    <a:pt x="18564" y="2"/>
                    <a:pt x="18420" y="58"/>
                    <a:pt x="18312" y="166"/>
                  </a:cubicBezTo>
                  <a:lnTo>
                    <a:pt x="14783" y="3641"/>
                  </a:lnTo>
                  <a:lnTo>
                    <a:pt x="9971" y="112"/>
                  </a:lnTo>
                  <a:cubicBezTo>
                    <a:pt x="9871" y="38"/>
                    <a:pt x="9754" y="1"/>
                    <a:pt x="9636" y="1"/>
                  </a:cubicBezTo>
                  <a:cubicBezTo>
                    <a:pt x="9517" y="1"/>
                    <a:pt x="9397" y="39"/>
                    <a:pt x="9297" y="115"/>
                  </a:cubicBezTo>
                  <a:lnTo>
                    <a:pt x="4656" y="3641"/>
                  </a:lnTo>
                  <a:lnTo>
                    <a:pt x="952" y="154"/>
                  </a:lnTo>
                  <a:cubicBezTo>
                    <a:pt x="840" y="48"/>
                    <a:pt x="704" y="1"/>
                    <a:pt x="5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64" name="Google Shape;4769;p60"/>
          <p:cNvGrpSpPr/>
          <p:nvPr/>
        </p:nvGrpSpPr>
        <p:grpSpPr>
          <a:xfrm>
            <a:off x="2509310" y="3209125"/>
            <a:ext cx="219345" cy="227301"/>
            <a:chOff x="3357325" y="2093500"/>
            <a:chExt cx="311525" cy="322825"/>
          </a:xfrm>
          <a:solidFill>
            <a:srgbClr val="12716B"/>
          </a:solidFill>
        </p:grpSpPr>
        <p:sp>
          <p:nvSpPr>
            <p:cNvPr id="165" name="Google Shape;4770;p60"/>
            <p:cNvSpPr/>
            <p:nvPr/>
          </p:nvSpPr>
          <p:spPr>
            <a:xfrm>
              <a:off x="3357325" y="2210550"/>
              <a:ext cx="85700" cy="205775"/>
            </a:xfrm>
            <a:custGeom>
              <a:avLst/>
              <a:gdLst/>
              <a:ahLst/>
              <a:cxnLst/>
              <a:rect l="l" t="t" r="r" b="b"/>
              <a:pathLst>
                <a:path w="3428" h="8231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lnTo>
                    <a:pt x="0" y="7664"/>
                  </a:lnTo>
                  <a:cubicBezTo>
                    <a:pt x="0" y="7978"/>
                    <a:pt x="253" y="8231"/>
                    <a:pt x="566" y="8231"/>
                  </a:cubicBezTo>
                  <a:lnTo>
                    <a:pt x="2861" y="8231"/>
                  </a:lnTo>
                  <a:cubicBezTo>
                    <a:pt x="3174" y="8231"/>
                    <a:pt x="3427" y="7978"/>
                    <a:pt x="3427" y="7664"/>
                  </a:cubicBezTo>
                  <a:lnTo>
                    <a:pt x="3427" y="564"/>
                  </a:lnTo>
                  <a:cubicBezTo>
                    <a:pt x="3427" y="251"/>
                    <a:pt x="3174" y="1"/>
                    <a:pt x="2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6" name="Google Shape;4771;p60"/>
            <p:cNvSpPr/>
            <p:nvPr/>
          </p:nvSpPr>
          <p:spPr>
            <a:xfrm>
              <a:off x="3471225" y="2152075"/>
              <a:ext cx="84725" cy="264250"/>
            </a:xfrm>
            <a:custGeom>
              <a:avLst/>
              <a:gdLst/>
              <a:ahLst/>
              <a:cxnLst/>
              <a:rect l="l" t="t" r="r" b="b"/>
              <a:pathLst>
                <a:path w="3389" h="10570" extrusionOk="0">
                  <a:moveTo>
                    <a:pt x="563" y="0"/>
                  </a:moveTo>
                  <a:cubicBezTo>
                    <a:pt x="253" y="0"/>
                    <a:pt x="0" y="250"/>
                    <a:pt x="0" y="563"/>
                  </a:cubicBezTo>
                  <a:lnTo>
                    <a:pt x="0" y="10003"/>
                  </a:lnTo>
                  <a:cubicBezTo>
                    <a:pt x="0" y="10317"/>
                    <a:pt x="253" y="10570"/>
                    <a:pt x="563" y="10570"/>
                  </a:cubicBezTo>
                  <a:lnTo>
                    <a:pt x="2822" y="10570"/>
                  </a:lnTo>
                  <a:cubicBezTo>
                    <a:pt x="3135" y="10570"/>
                    <a:pt x="3388" y="10317"/>
                    <a:pt x="3388" y="10003"/>
                  </a:cubicBezTo>
                  <a:lnTo>
                    <a:pt x="3388" y="563"/>
                  </a:lnTo>
                  <a:cubicBezTo>
                    <a:pt x="3388" y="250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67" name="Google Shape;4772;p60"/>
            <p:cNvSpPr/>
            <p:nvPr/>
          </p:nvSpPr>
          <p:spPr>
            <a:xfrm>
              <a:off x="3584150" y="2093500"/>
              <a:ext cx="84700" cy="322825"/>
            </a:xfrm>
            <a:custGeom>
              <a:avLst/>
              <a:gdLst/>
              <a:ahLst/>
              <a:cxnLst/>
              <a:rect l="l" t="t" r="r" b="b"/>
              <a:pathLst>
                <a:path w="3388" h="12913" extrusionOk="0">
                  <a:moveTo>
                    <a:pt x="563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2346"/>
                  </a:lnTo>
                  <a:cubicBezTo>
                    <a:pt x="0" y="12660"/>
                    <a:pt x="253" y="12913"/>
                    <a:pt x="563" y="12913"/>
                  </a:cubicBezTo>
                  <a:lnTo>
                    <a:pt x="2822" y="12913"/>
                  </a:lnTo>
                  <a:cubicBezTo>
                    <a:pt x="3135" y="12913"/>
                    <a:pt x="3388" y="12660"/>
                    <a:pt x="3388" y="12346"/>
                  </a:cubicBezTo>
                  <a:lnTo>
                    <a:pt x="3388" y="566"/>
                  </a:lnTo>
                  <a:cubicBezTo>
                    <a:pt x="3388" y="253"/>
                    <a:pt x="3135" y="0"/>
                    <a:pt x="2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68" name="Google Shape;4773;p60"/>
          <p:cNvSpPr/>
          <p:nvPr/>
        </p:nvSpPr>
        <p:spPr>
          <a:xfrm>
            <a:off x="2864583" y="3164799"/>
            <a:ext cx="333673" cy="315824"/>
          </a:xfrm>
          <a:custGeom>
            <a:avLst/>
            <a:gdLst/>
            <a:ahLst/>
            <a:cxnLst/>
            <a:rect l="l" t="t" r="r" b="b"/>
            <a:pathLst>
              <a:path w="18956" h="17942" extrusionOk="0">
                <a:moveTo>
                  <a:pt x="6270" y="9375"/>
                </a:moveTo>
                <a:lnTo>
                  <a:pt x="6267" y="16812"/>
                </a:lnTo>
                <a:lnTo>
                  <a:pt x="1130" y="16812"/>
                </a:lnTo>
                <a:lnTo>
                  <a:pt x="1130" y="13545"/>
                </a:lnTo>
                <a:lnTo>
                  <a:pt x="6270" y="9375"/>
                </a:lnTo>
                <a:close/>
                <a:moveTo>
                  <a:pt x="7399" y="9116"/>
                </a:moveTo>
                <a:lnTo>
                  <a:pt x="12103" y="11534"/>
                </a:lnTo>
                <a:lnTo>
                  <a:pt x="12100" y="16812"/>
                </a:lnTo>
                <a:lnTo>
                  <a:pt x="7399" y="16812"/>
                </a:lnTo>
                <a:lnTo>
                  <a:pt x="7399" y="9116"/>
                </a:lnTo>
                <a:close/>
                <a:moveTo>
                  <a:pt x="564" y="1"/>
                </a:moveTo>
                <a:cubicBezTo>
                  <a:pt x="251" y="1"/>
                  <a:pt x="1" y="254"/>
                  <a:pt x="1" y="564"/>
                </a:cubicBezTo>
                <a:lnTo>
                  <a:pt x="1" y="13274"/>
                </a:lnTo>
                <a:lnTo>
                  <a:pt x="1" y="17376"/>
                </a:lnTo>
                <a:cubicBezTo>
                  <a:pt x="1" y="17689"/>
                  <a:pt x="251" y="17942"/>
                  <a:pt x="564" y="17942"/>
                </a:cubicBezTo>
                <a:lnTo>
                  <a:pt x="18324" y="17942"/>
                </a:lnTo>
                <a:cubicBezTo>
                  <a:pt x="18637" y="17942"/>
                  <a:pt x="18890" y="17689"/>
                  <a:pt x="18890" y="17376"/>
                </a:cubicBezTo>
                <a:cubicBezTo>
                  <a:pt x="18890" y="17062"/>
                  <a:pt x="18637" y="16812"/>
                  <a:pt x="18324" y="16812"/>
                </a:cubicBezTo>
                <a:lnTo>
                  <a:pt x="13232" y="16812"/>
                </a:lnTo>
                <a:lnTo>
                  <a:pt x="13232" y="11425"/>
                </a:lnTo>
                <a:lnTo>
                  <a:pt x="16210" y="8444"/>
                </a:lnTo>
                <a:lnTo>
                  <a:pt x="17400" y="9634"/>
                </a:lnTo>
                <a:cubicBezTo>
                  <a:pt x="17514" y="9748"/>
                  <a:pt x="17656" y="9799"/>
                  <a:pt x="17796" y="9799"/>
                </a:cubicBezTo>
                <a:cubicBezTo>
                  <a:pt x="18059" y="9799"/>
                  <a:pt x="18314" y="9616"/>
                  <a:pt x="18357" y="9317"/>
                </a:cubicBezTo>
                <a:lnTo>
                  <a:pt x="18905" y="5592"/>
                </a:lnTo>
                <a:cubicBezTo>
                  <a:pt x="18955" y="5247"/>
                  <a:pt x="18683" y="4948"/>
                  <a:pt x="18347" y="4948"/>
                </a:cubicBezTo>
                <a:cubicBezTo>
                  <a:pt x="18320" y="4948"/>
                  <a:pt x="18292" y="4950"/>
                  <a:pt x="18264" y="4954"/>
                </a:cubicBezTo>
                <a:lnTo>
                  <a:pt x="14539" y="5502"/>
                </a:lnTo>
                <a:cubicBezTo>
                  <a:pt x="14078" y="5568"/>
                  <a:pt x="13895" y="6132"/>
                  <a:pt x="14223" y="6460"/>
                </a:cubicBezTo>
                <a:lnTo>
                  <a:pt x="15412" y="7649"/>
                </a:lnTo>
                <a:lnTo>
                  <a:pt x="12558" y="10501"/>
                </a:lnTo>
                <a:lnTo>
                  <a:pt x="7092" y="7688"/>
                </a:lnTo>
                <a:lnTo>
                  <a:pt x="7059" y="7673"/>
                </a:lnTo>
                <a:lnTo>
                  <a:pt x="7044" y="7667"/>
                </a:lnTo>
                <a:cubicBezTo>
                  <a:pt x="7032" y="7661"/>
                  <a:pt x="7020" y="7658"/>
                  <a:pt x="7008" y="7655"/>
                </a:cubicBezTo>
                <a:cubicBezTo>
                  <a:pt x="7002" y="7652"/>
                  <a:pt x="6996" y="7649"/>
                  <a:pt x="6990" y="7649"/>
                </a:cubicBezTo>
                <a:lnTo>
                  <a:pt x="6957" y="7640"/>
                </a:lnTo>
                <a:lnTo>
                  <a:pt x="6942" y="7637"/>
                </a:lnTo>
                <a:cubicBezTo>
                  <a:pt x="6926" y="7634"/>
                  <a:pt x="6908" y="7631"/>
                  <a:pt x="6893" y="7628"/>
                </a:cubicBezTo>
                <a:lnTo>
                  <a:pt x="6770" y="7628"/>
                </a:lnTo>
                <a:cubicBezTo>
                  <a:pt x="6758" y="7631"/>
                  <a:pt x="6743" y="7634"/>
                  <a:pt x="6728" y="7637"/>
                </a:cubicBezTo>
                <a:lnTo>
                  <a:pt x="6710" y="7640"/>
                </a:lnTo>
                <a:lnTo>
                  <a:pt x="6680" y="7649"/>
                </a:lnTo>
                <a:lnTo>
                  <a:pt x="6658" y="7652"/>
                </a:lnTo>
                <a:cubicBezTo>
                  <a:pt x="6646" y="7658"/>
                  <a:pt x="6631" y="7664"/>
                  <a:pt x="6616" y="7670"/>
                </a:cubicBezTo>
                <a:cubicBezTo>
                  <a:pt x="6610" y="7670"/>
                  <a:pt x="6607" y="7673"/>
                  <a:pt x="6601" y="7676"/>
                </a:cubicBezTo>
                <a:cubicBezTo>
                  <a:pt x="6595" y="7679"/>
                  <a:pt x="6583" y="7685"/>
                  <a:pt x="6574" y="7688"/>
                </a:cubicBezTo>
                <a:lnTo>
                  <a:pt x="6556" y="7700"/>
                </a:lnTo>
                <a:cubicBezTo>
                  <a:pt x="6547" y="7703"/>
                  <a:pt x="6538" y="7709"/>
                  <a:pt x="6529" y="7715"/>
                </a:cubicBezTo>
                <a:lnTo>
                  <a:pt x="6514" y="7724"/>
                </a:lnTo>
                <a:cubicBezTo>
                  <a:pt x="6502" y="7733"/>
                  <a:pt x="6490" y="7743"/>
                  <a:pt x="6475" y="7752"/>
                </a:cubicBezTo>
                <a:lnTo>
                  <a:pt x="6475" y="7755"/>
                </a:lnTo>
                <a:lnTo>
                  <a:pt x="1130" y="12091"/>
                </a:lnTo>
                <a:lnTo>
                  <a:pt x="1130" y="564"/>
                </a:lnTo>
                <a:cubicBezTo>
                  <a:pt x="1130" y="254"/>
                  <a:pt x="877" y="1"/>
                  <a:pt x="564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169" name="Google Shape;4774;p60"/>
          <p:cNvGrpSpPr/>
          <p:nvPr/>
        </p:nvGrpSpPr>
        <p:grpSpPr>
          <a:xfrm>
            <a:off x="3303500" y="3153149"/>
            <a:ext cx="292078" cy="339253"/>
            <a:chOff x="4492800" y="2027925"/>
            <a:chExt cx="414825" cy="481825"/>
          </a:xfrm>
          <a:solidFill>
            <a:srgbClr val="12716B"/>
          </a:solidFill>
        </p:grpSpPr>
        <p:sp>
          <p:nvSpPr>
            <p:cNvPr id="170" name="Google Shape;4775;p60"/>
            <p:cNvSpPr/>
            <p:nvPr/>
          </p:nvSpPr>
          <p:spPr>
            <a:xfrm>
              <a:off x="4492800" y="2027925"/>
              <a:ext cx="54600" cy="481825"/>
            </a:xfrm>
            <a:custGeom>
              <a:avLst/>
              <a:gdLst/>
              <a:ahLst/>
              <a:cxnLst/>
              <a:rect l="l" t="t" r="r" b="b"/>
              <a:pathLst>
                <a:path w="2184" h="19273" extrusionOk="0">
                  <a:moveTo>
                    <a:pt x="912" y="1"/>
                  </a:moveTo>
                  <a:cubicBezTo>
                    <a:pt x="407" y="1"/>
                    <a:pt x="0" y="407"/>
                    <a:pt x="0" y="913"/>
                  </a:cubicBezTo>
                  <a:lnTo>
                    <a:pt x="0" y="18360"/>
                  </a:lnTo>
                  <a:cubicBezTo>
                    <a:pt x="0" y="18866"/>
                    <a:pt x="407" y="19273"/>
                    <a:pt x="912" y="19273"/>
                  </a:cubicBezTo>
                  <a:lnTo>
                    <a:pt x="1271" y="19273"/>
                  </a:lnTo>
                  <a:cubicBezTo>
                    <a:pt x="1777" y="19273"/>
                    <a:pt x="2183" y="18866"/>
                    <a:pt x="2183" y="18360"/>
                  </a:cubicBezTo>
                  <a:lnTo>
                    <a:pt x="2183" y="913"/>
                  </a:lnTo>
                  <a:cubicBezTo>
                    <a:pt x="2183" y="407"/>
                    <a:pt x="1777" y="1"/>
                    <a:pt x="12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1" name="Google Shape;4776;p60"/>
            <p:cNvSpPr/>
            <p:nvPr/>
          </p:nvSpPr>
          <p:spPr>
            <a:xfrm>
              <a:off x="4575600" y="2051425"/>
              <a:ext cx="332025" cy="262450"/>
            </a:xfrm>
            <a:custGeom>
              <a:avLst/>
              <a:gdLst/>
              <a:ahLst/>
              <a:cxnLst/>
              <a:rect l="l" t="t" r="r" b="b"/>
              <a:pathLst>
                <a:path w="13281" h="10498" extrusionOk="0">
                  <a:moveTo>
                    <a:pt x="0" y="0"/>
                  </a:moveTo>
                  <a:lnTo>
                    <a:pt x="0" y="10497"/>
                  </a:lnTo>
                  <a:lnTo>
                    <a:pt x="12485" y="10497"/>
                  </a:lnTo>
                  <a:cubicBezTo>
                    <a:pt x="13006" y="10494"/>
                    <a:pt x="13280" y="9874"/>
                    <a:pt x="12925" y="9488"/>
                  </a:cubicBezTo>
                  <a:lnTo>
                    <a:pt x="9010" y="5249"/>
                  </a:lnTo>
                  <a:lnTo>
                    <a:pt x="12925" y="1006"/>
                  </a:lnTo>
                  <a:cubicBezTo>
                    <a:pt x="13280" y="620"/>
                    <a:pt x="13006" y="0"/>
                    <a:pt x="124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72" name="Google Shape;4777;p60"/>
          <p:cNvGrpSpPr/>
          <p:nvPr/>
        </p:nvGrpSpPr>
        <p:grpSpPr>
          <a:xfrm>
            <a:off x="3702592" y="3153140"/>
            <a:ext cx="339200" cy="339271"/>
            <a:chOff x="5049725" y="2027900"/>
            <a:chExt cx="481750" cy="481850"/>
          </a:xfrm>
          <a:solidFill>
            <a:srgbClr val="12716B"/>
          </a:solidFill>
        </p:grpSpPr>
        <p:sp>
          <p:nvSpPr>
            <p:cNvPr id="173" name="Google Shape;4778;p60"/>
            <p:cNvSpPr/>
            <p:nvPr/>
          </p:nvSpPr>
          <p:spPr>
            <a:xfrm>
              <a:off x="5191775" y="2394925"/>
              <a:ext cx="197625" cy="114825"/>
            </a:xfrm>
            <a:custGeom>
              <a:avLst/>
              <a:gdLst/>
              <a:ahLst/>
              <a:cxnLst/>
              <a:rect l="l" t="t" r="r" b="b"/>
              <a:pathLst>
                <a:path w="7905" h="4593" extrusionOk="0">
                  <a:moveTo>
                    <a:pt x="0" y="0"/>
                  </a:moveTo>
                  <a:lnTo>
                    <a:pt x="0" y="566"/>
                  </a:lnTo>
                  <a:cubicBezTo>
                    <a:pt x="3" y="1298"/>
                    <a:pt x="479" y="1949"/>
                    <a:pt x="1178" y="2171"/>
                  </a:cubicBezTo>
                  <a:cubicBezTo>
                    <a:pt x="1407" y="3502"/>
                    <a:pt x="2560" y="4593"/>
                    <a:pt x="3954" y="4593"/>
                  </a:cubicBezTo>
                  <a:cubicBezTo>
                    <a:pt x="5345" y="4593"/>
                    <a:pt x="6499" y="3502"/>
                    <a:pt x="6728" y="2171"/>
                  </a:cubicBezTo>
                  <a:cubicBezTo>
                    <a:pt x="7426" y="1949"/>
                    <a:pt x="7902" y="1298"/>
                    <a:pt x="7905" y="566"/>
                  </a:cubicBezTo>
                  <a:lnTo>
                    <a:pt x="79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4" name="Google Shape;4779;p60"/>
            <p:cNvSpPr/>
            <p:nvPr/>
          </p:nvSpPr>
          <p:spPr>
            <a:xfrm>
              <a:off x="5113625" y="2027900"/>
              <a:ext cx="347300" cy="338825"/>
            </a:xfrm>
            <a:custGeom>
              <a:avLst/>
              <a:gdLst/>
              <a:ahLst/>
              <a:cxnLst/>
              <a:rect l="l" t="t" r="r" b="b"/>
              <a:pathLst>
                <a:path w="13892" h="13553" extrusionOk="0">
                  <a:moveTo>
                    <a:pt x="7080" y="2260"/>
                  </a:moveTo>
                  <a:cubicBezTo>
                    <a:pt x="9574" y="2263"/>
                    <a:pt x="11594" y="4284"/>
                    <a:pt x="11597" y="6777"/>
                  </a:cubicBezTo>
                  <a:cubicBezTo>
                    <a:pt x="11597" y="7090"/>
                    <a:pt x="11344" y="7340"/>
                    <a:pt x="11031" y="7340"/>
                  </a:cubicBezTo>
                  <a:cubicBezTo>
                    <a:pt x="10718" y="7340"/>
                    <a:pt x="10468" y="7090"/>
                    <a:pt x="10468" y="6777"/>
                  </a:cubicBezTo>
                  <a:cubicBezTo>
                    <a:pt x="10465" y="4907"/>
                    <a:pt x="8950" y="3392"/>
                    <a:pt x="7080" y="3389"/>
                  </a:cubicBezTo>
                  <a:cubicBezTo>
                    <a:pt x="6767" y="3389"/>
                    <a:pt x="6514" y="3136"/>
                    <a:pt x="6514" y="2826"/>
                  </a:cubicBezTo>
                  <a:cubicBezTo>
                    <a:pt x="6514" y="2513"/>
                    <a:pt x="6767" y="2260"/>
                    <a:pt x="7080" y="2260"/>
                  </a:cubicBezTo>
                  <a:close/>
                  <a:moveTo>
                    <a:pt x="7070" y="1"/>
                  </a:moveTo>
                  <a:cubicBezTo>
                    <a:pt x="6595" y="1"/>
                    <a:pt x="6111" y="50"/>
                    <a:pt x="5623" y="152"/>
                  </a:cubicBezTo>
                  <a:cubicBezTo>
                    <a:pt x="3075" y="685"/>
                    <a:pt x="1001" y="2754"/>
                    <a:pt x="459" y="5301"/>
                  </a:cubicBezTo>
                  <a:cubicBezTo>
                    <a:pt x="1" y="7469"/>
                    <a:pt x="567" y="9644"/>
                    <a:pt x="2015" y="11270"/>
                  </a:cubicBezTo>
                  <a:cubicBezTo>
                    <a:pt x="2584" y="11908"/>
                    <a:pt x="2952" y="12703"/>
                    <a:pt x="3072" y="13552"/>
                  </a:cubicBezTo>
                  <a:lnTo>
                    <a:pt x="11088" y="13552"/>
                  </a:lnTo>
                  <a:cubicBezTo>
                    <a:pt x="11221" y="12691"/>
                    <a:pt x="11597" y="11887"/>
                    <a:pt x="12175" y="11233"/>
                  </a:cubicBezTo>
                  <a:cubicBezTo>
                    <a:pt x="13259" y="10002"/>
                    <a:pt x="13892" y="8418"/>
                    <a:pt x="13892" y="6777"/>
                  </a:cubicBezTo>
                  <a:cubicBezTo>
                    <a:pt x="13892" y="2969"/>
                    <a:pt x="10766" y="1"/>
                    <a:pt x="70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5" name="Google Shape;4780;p60"/>
            <p:cNvSpPr/>
            <p:nvPr/>
          </p:nvSpPr>
          <p:spPr>
            <a:xfrm>
              <a:off x="5049725" y="2197300"/>
              <a:ext cx="56400" cy="28275"/>
            </a:xfrm>
            <a:custGeom>
              <a:avLst/>
              <a:gdLst/>
              <a:ahLst/>
              <a:cxnLst/>
              <a:rect l="l" t="t" r="r" b="b"/>
              <a:pathLst>
                <a:path w="2256" h="1131" extrusionOk="0">
                  <a:moveTo>
                    <a:pt x="563" y="1"/>
                  </a:moveTo>
                  <a:cubicBezTo>
                    <a:pt x="250" y="1"/>
                    <a:pt x="0" y="254"/>
                    <a:pt x="0" y="567"/>
                  </a:cubicBezTo>
                  <a:cubicBezTo>
                    <a:pt x="0" y="877"/>
                    <a:pt x="250" y="1130"/>
                    <a:pt x="563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6" name="Google Shape;4781;p60"/>
            <p:cNvSpPr/>
            <p:nvPr/>
          </p:nvSpPr>
          <p:spPr>
            <a:xfrm>
              <a:off x="5052575" y="2102800"/>
              <a:ext cx="50850" cy="48075"/>
            </a:xfrm>
            <a:custGeom>
              <a:avLst/>
              <a:gdLst/>
              <a:ahLst/>
              <a:cxnLst/>
              <a:rect l="l" t="t" r="r" b="b"/>
              <a:pathLst>
                <a:path w="2034" h="1923" extrusionOk="0">
                  <a:moveTo>
                    <a:pt x="623" y="0"/>
                  </a:moveTo>
                  <a:cubicBezTo>
                    <a:pt x="478" y="0"/>
                    <a:pt x="333" y="56"/>
                    <a:pt x="224" y="167"/>
                  </a:cubicBezTo>
                  <a:cubicBezTo>
                    <a:pt x="4" y="384"/>
                    <a:pt x="1" y="736"/>
                    <a:pt x="214" y="959"/>
                  </a:cubicBezTo>
                  <a:lnTo>
                    <a:pt x="1015" y="1757"/>
                  </a:lnTo>
                  <a:cubicBezTo>
                    <a:pt x="1125" y="1867"/>
                    <a:pt x="1269" y="1922"/>
                    <a:pt x="1413" y="1922"/>
                  </a:cubicBezTo>
                  <a:cubicBezTo>
                    <a:pt x="1558" y="1922"/>
                    <a:pt x="1702" y="1867"/>
                    <a:pt x="1813" y="1757"/>
                  </a:cubicBezTo>
                  <a:cubicBezTo>
                    <a:pt x="2033" y="1534"/>
                    <a:pt x="2033" y="1179"/>
                    <a:pt x="1813" y="959"/>
                  </a:cubicBezTo>
                  <a:lnTo>
                    <a:pt x="1015" y="158"/>
                  </a:lnTo>
                  <a:cubicBezTo>
                    <a:pt x="906" y="53"/>
                    <a:pt x="764" y="0"/>
                    <a:pt x="6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7" name="Google Shape;4782;p60"/>
            <p:cNvSpPr/>
            <p:nvPr/>
          </p:nvSpPr>
          <p:spPr>
            <a:xfrm>
              <a:off x="5052575" y="2272175"/>
              <a:ext cx="50700" cy="47900"/>
            </a:xfrm>
            <a:custGeom>
              <a:avLst/>
              <a:gdLst/>
              <a:ahLst/>
              <a:cxnLst/>
              <a:rect l="l" t="t" r="r" b="b"/>
              <a:pathLst>
                <a:path w="2028" h="1916" extrusionOk="0">
                  <a:moveTo>
                    <a:pt x="1405" y="0"/>
                  </a:moveTo>
                  <a:cubicBezTo>
                    <a:pt x="1264" y="0"/>
                    <a:pt x="1124" y="53"/>
                    <a:pt x="1015" y="159"/>
                  </a:cubicBezTo>
                  <a:lnTo>
                    <a:pt x="214" y="960"/>
                  </a:lnTo>
                  <a:cubicBezTo>
                    <a:pt x="1" y="1179"/>
                    <a:pt x="4" y="1532"/>
                    <a:pt x="224" y="1749"/>
                  </a:cubicBezTo>
                  <a:cubicBezTo>
                    <a:pt x="333" y="1860"/>
                    <a:pt x="478" y="1916"/>
                    <a:pt x="623" y="1916"/>
                  </a:cubicBezTo>
                  <a:cubicBezTo>
                    <a:pt x="764" y="1916"/>
                    <a:pt x="906" y="1863"/>
                    <a:pt x="1015" y="1758"/>
                  </a:cubicBezTo>
                  <a:lnTo>
                    <a:pt x="1813" y="960"/>
                  </a:lnTo>
                  <a:cubicBezTo>
                    <a:pt x="2027" y="737"/>
                    <a:pt x="2024" y="384"/>
                    <a:pt x="1804" y="168"/>
                  </a:cubicBezTo>
                  <a:cubicBezTo>
                    <a:pt x="1695" y="56"/>
                    <a:pt x="1550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8" name="Google Shape;4783;p60"/>
            <p:cNvSpPr/>
            <p:nvPr/>
          </p:nvSpPr>
          <p:spPr>
            <a:xfrm>
              <a:off x="5475050" y="2197300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4"/>
                    <a:pt x="1" y="567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7"/>
                  </a:cubicBezTo>
                  <a:cubicBezTo>
                    <a:pt x="2256" y="254"/>
                    <a:pt x="2006" y="1"/>
                    <a:pt x="16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79" name="Google Shape;4784;p60"/>
            <p:cNvSpPr/>
            <p:nvPr/>
          </p:nvSpPr>
          <p:spPr>
            <a:xfrm>
              <a:off x="5477925" y="2102800"/>
              <a:ext cx="50675" cy="47900"/>
            </a:xfrm>
            <a:custGeom>
              <a:avLst/>
              <a:gdLst/>
              <a:ahLst/>
              <a:cxnLst/>
              <a:rect l="l" t="t" r="r" b="b"/>
              <a:pathLst>
                <a:path w="2027" h="1916" extrusionOk="0">
                  <a:moveTo>
                    <a:pt x="1405" y="0"/>
                  </a:moveTo>
                  <a:cubicBezTo>
                    <a:pt x="1264" y="0"/>
                    <a:pt x="1123" y="53"/>
                    <a:pt x="1015" y="158"/>
                  </a:cubicBezTo>
                  <a:lnTo>
                    <a:pt x="214" y="959"/>
                  </a:lnTo>
                  <a:cubicBezTo>
                    <a:pt x="0" y="1179"/>
                    <a:pt x="3" y="1531"/>
                    <a:pt x="223" y="1748"/>
                  </a:cubicBezTo>
                  <a:cubicBezTo>
                    <a:pt x="333" y="1860"/>
                    <a:pt x="478" y="1915"/>
                    <a:pt x="623" y="1915"/>
                  </a:cubicBezTo>
                  <a:cubicBezTo>
                    <a:pt x="764" y="1915"/>
                    <a:pt x="905" y="1863"/>
                    <a:pt x="1015" y="1757"/>
                  </a:cubicBezTo>
                  <a:lnTo>
                    <a:pt x="1813" y="959"/>
                  </a:lnTo>
                  <a:cubicBezTo>
                    <a:pt x="2027" y="736"/>
                    <a:pt x="2024" y="384"/>
                    <a:pt x="1804" y="167"/>
                  </a:cubicBezTo>
                  <a:cubicBezTo>
                    <a:pt x="1694" y="56"/>
                    <a:pt x="1549" y="0"/>
                    <a:pt x="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0" name="Google Shape;4785;p60"/>
            <p:cNvSpPr/>
            <p:nvPr/>
          </p:nvSpPr>
          <p:spPr>
            <a:xfrm>
              <a:off x="5477775" y="2272000"/>
              <a:ext cx="50825" cy="48075"/>
            </a:xfrm>
            <a:custGeom>
              <a:avLst/>
              <a:gdLst/>
              <a:ahLst/>
              <a:cxnLst/>
              <a:rect l="l" t="t" r="r" b="b"/>
              <a:pathLst>
                <a:path w="2033" h="1923" extrusionOk="0">
                  <a:moveTo>
                    <a:pt x="621" y="1"/>
                  </a:moveTo>
                  <a:cubicBezTo>
                    <a:pt x="476" y="1"/>
                    <a:pt x="331" y="56"/>
                    <a:pt x="220" y="166"/>
                  </a:cubicBezTo>
                  <a:cubicBezTo>
                    <a:pt x="0" y="388"/>
                    <a:pt x="0" y="744"/>
                    <a:pt x="220" y="967"/>
                  </a:cubicBezTo>
                  <a:lnTo>
                    <a:pt x="1021" y="1765"/>
                  </a:lnTo>
                  <a:cubicBezTo>
                    <a:pt x="1129" y="1870"/>
                    <a:pt x="1270" y="1923"/>
                    <a:pt x="1411" y="1923"/>
                  </a:cubicBezTo>
                  <a:cubicBezTo>
                    <a:pt x="1555" y="1923"/>
                    <a:pt x="1700" y="1867"/>
                    <a:pt x="1810" y="1756"/>
                  </a:cubicBezTo>
                  <a:cubicBezTo>
                    <a:pt x="2030" y="1539"/>
                    <a:pt x="2033" y="1186"/>
                    <a:pt x="1819" y="967"/>
                  </a:cubicBezTo>
                  <a:lnTo>
                    <a:pt x="1021" y="166"/>
                  </a:lnTo>
                  <a:cubicBezTo>
                    <a:pt x="910" y="56"/>
                    <a:pt x="765" y="1"/>
                    <a:pt x="6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1" name="Google Shape;4786;p60"/>
          <p:cNvGrpSpPr/>
          <p:nvPr/>
        </p:nvGrpSpPr>
        <p:grpSpPr>
          <a:xfrm>
            <a:off x="4176188" y="3153228"/>
            <a:ext cx="219890" cy="339095"/>
            <a:chOff x="5726350" y="2028150"/>
            <a:chExt cx="312300" cy="481600"/>
          </a:xfrm>
          <a:solidFill>
            <a:srgbClr val="12716B"/>
          </a:solidFill>
        </p:grpSpPr>
        <p:sp>
          <p:nvSpPr>
            <p:cNvPr id="182" name="Google Shape;4787;p60"/>
            <p:cNvSpPr/>
            <p:nvPr/>
          </p:nvSpPr>
          <p:spPr>
            <a:xfrm>
              <a:off x="5756075" y="2028150"/>
              <a:ext cx="252825" cy="83275"/>
            </a:xfrm>
            <a:custGeom>
              <a:avLst/>
              <a:gdLst/>
              <a:ahLst/>
              <a:cxnLst/>
              <a:rect l="l" t="t" r="r" b="b"/>
              <a:pathLst>
                <a:path w="10113" h="3331" extrusionOk="0">
                  <a:moveTo>
                    <a:pt x="1639" y="1"/>
                  </a:moveTo>
                  <a:cubicBezTo>
                    <a:pt x="730" y="13"/>
                    <a:pt x="1" y="753"/>
                    <a:pt x="1" y="1666"/>
                  </a:cubicBezTo>
                  <a:cubicBezTo>
                    <a:pt x="1" y="2575"/>
                    <a:pt x="730" y="3316"/>
                    <a:pt x="1639" y="3331"/>
                  </a:cubicBezTo>
                  <a:lnTo>
                    <a:pt x="8474" y="3331"/>
                  </a:lnTo>
                  <a:cubicBezTo>
                    <a:pt x="9384" y="3316"/>
                    <a:pt x="10113" y="2575"/>
                    <a:pt x="10113" y="1666"/>
                  </a:cubicBezTo>
                  <a:cubicBezTo>
                    <a:pt x="10113" y="753"/>
                    <a:pt x="9384" y="13"/>
                    <a:pt x="8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3" name="Google Shape;4788;p60"/>
            <p:cNvSpPr/>
            <p:nvPr/>
          </p:nvSpPr>
          <p:spPr>
            <a:xfrm>
              <a:off x="5726350" y="2139650"/>
              <a:ext cx="312300" cy="224425"/>
            </a:xfrm>
            <a:custGeom>
              <a:avLst/>
              <a:gdLst/>
              <a:ahLst/>
              <a:cxnLst/>
              <a:rect l="l" t="t" r="r" b="b"/>
              <a:pathLst>
                <a:path w="12492" h="8977" extrusionOk="0">
                  <a:moveTo>
                    <a:pt x="2822" y="0"/>
                  </a:moveTo>
                  <a:lnTo>
                    <a:pt x="2822" y="4800"/>
                  </a:lnTo>
                  <a:cubicBezTo>
                    <a:pt x="1527" y="5589"/>
                    <a:pt x="542" y="6797"/>
                    <a:pt x="36" y="8224"/>
                  </a:cubicBezTo>
                  <a:lnTo>
                    <a:pt x="30" y="8233"/>
                  </a:lnTo>
                  <a:cubicBezTo>
                    <a:pt x="27" y="8242"/>
                    <a:pt x="24" y="8254"/>
                    <a:pt x="21" y="8266"/>
                  </a:cubicBezTo>
                  <a:cubicBezTo>
                    <a:pt x="18" y="8278"/>
                    <a:pt x="15" y="8281"/>
                    <a:pt x="15" y="8287"/>
                  </a:cubicBezTo>
                  <a:cubicBezTo>
                    <a:pt x="12" y="8296"/>
                    <a:pt x="9" y="8308"/>
                    <a:pt x="9" y="8317"/>
                  </a:cubicBezTo>
                  <a:cubicBezTo>
                    <a:pt x="6" y="8326"/>
                    <a:pt x="6" y="8335"/>
                    <a:pt x="3" y="8347"/>
                  </a:cubicBezTo>
                  <a:cubicBezTo>
                    <a:pt x="3" y="8356"/>
                    <a:pt x="3" y="8362"/>
                    <a:pt x="3" y="8368"/>
                  </a:cubicBezTo>
                  <a:cubicBezTo>
                    <a:pt x="0" y="8378"/>
                    <a:pt x="3" y="8393"/>
                    <a:pt x="3" y="8405"/>
                  </a:cubicBezTo>
                  <a:cubicBezTo>
                    <a:pt x="3" y="8408"/>
                    <a:pt x="3" y="8411"/>
                    <a:pt x="3" y="8414"/>
                  </a:cubicBezTo>
                  <a:lnTo>
                    <a:pt x="3" y="8426"/>
                  </a:lnTo>
                  <a:cubicBezTo>
                    <a:pt x="3" y="8438"/>
                    <a:pt x="3" y="8450"/>
                    <a:pt x="3" y="8462"/>
                  </a:cubicBezTo>
                  <a:lnTo>
                    <a:pt x="6" y="8483"/>
                  </a:lnTo>
                  <a:cubicBezTo>
                    <a:pt x="6" y="8495"/>
                    <a:pt x="9" y="8504"/>
                    <a:pt x="12" y="8513"/>
                  </a:cubicBezTo>
                  <a:cubicBezTo>
                    <a:pt x="12" y="8525"/>
                    <a:pt x="15" y="8531"/>
                    <a:pt x="15" y="8540"/>
                  </a:cubicBezTo>
                  <a:cubicBezTo>
                    <a:pt x="18" y="8549"/>
                    <a:pt x="21" y="8558"/>
                    <a:pt x="21" y="8564"/>
                  </a:cubicBezTo>
                  <a:cubicBezTo>
                    <a:pt x="24" y="8573"/>
                    <a:pt x="27" y="8585"/>
                    <a:pt x="33" y="8594"/>
                  </a:cubicBezTo>
                  <a:cubicBezTo>
                    <a:pt x="36" y="8606"/>
                    <a:pt x="36" y="8609"/>
                    <a:pt x="40" y="8615"/>
                  </a:cubicBezTo>
                  <a:cubicBezTo>
                    <a:pt x="43" y="8624"/>
                    <a:pt x="49" y="8636"/>
                    <a:pt x="52" y="8646"/>
                  </a:cubicBezTo>
                  <a:cubicBezTo>
                    <a:pt x="58" y="8658"/>
                    <a:pt x="58" y="8661"/>
                    <a:pt x="61" y="8667"/>
                  </a:cubicBezTo>
                  <a:cubicBezTo>
                    <a:pt x="67" y="8673"/>
                    <a:pt x="73" y="8685"/>
                    <a:pt x="76" y="8694"/>
                  </a:cubicBezTo>
                  <a:cubicBezTo>
                    <a:pt x="82" y="8703"/>
                    <a:pt x="85" y="8709"/>
                    <a:pt x="88" y="8715"/>
                  </a:cubicBezTo>
                  <a:cubicBezTo>
                    <a:pt x="94" y="8721"/>
                    <a:pt x="100" y="8730"/>
                    <a:pt x="106" y="8739"/>
                  </a:cubicBezTo>
                  <a:cubicBezTo>
                    <a:pt x="112" y="8748"/>
                    <a:pt x="115" y="8754"/>
                    <a:pt x="121" y="8760"/>
                  </a:cubicBezTo>
                  <a:cubicBezTo>
                    <a:pt x="127" y="8769"/>
                    <a:pt x="133" y="8775"/>
                    <a:pt x="139" y="8781"/>
                  </a:cubicBezTo>
                  <a:cubicBezTo>
                    <a:pt x="145" y="8787"/>
                    <a:pt x="151" y="8796"/>
                    <a:pt x="157" y="8802"/>
                  </a:cubicBezTo>
                  <a:lnTo>
                    <a:pt x="175" y="8820"/>
                  </a:lnTo>
                  <a:cubicBezTo>
                    <a:pt x="181" y="8826"/>
                    <a:pt x="190" y="8832"/>
                    <a:pt x="196" y="8841"/>
                  </a:cubicBezTo>
                  <a:lnTo>
                    <a:pt x="217" y="8856"/>
                  </a:lnTo>
                  <a:lnTo>
                    <a:pt x="238" y="8874"/>
                  </a:lnTo>
                  <a:lnTo>
                    <a:pt x="262" y="8889"/>
                  </a:lnTo>
                  <a:lnTo>
                    <a:pt x="283" y="8901"/>
                  </a:lnTo>
                  <a:lnTo>
                    <a:pt x="314" y="8917"/>
                  </a:lnTo>
                  <a:cubicBezTo>
                    <a:pt x="320" y="8920"/>
                    <a:pt x="326" y="8923"/>
                    <a:pt x="332" y="8926"/>
                  </a:cubicBezTo>
                  <a:cubicBezTo>
                    <a:pt x="341" y="8929"/>
                    <a:pt x="356" y="8938"/>
                    <a:pt x="368" y="8941"/>
                  </a:cubicBezTo>
                  <a:lnTo>
                    <a:pt x="377" y="8947"/>
                  </a:lnTo>
                  <a:lnTo>
                    <a:pt x="386" y="8947"/>
                  </a:lnTo>
                  <a:lnTo>
                    <a:pt x="413" y="8956"/>
                  </a:lnTo>
                  <a:lnTo>
                    <a:pt x="437" y="8962"/>
                  </a:lnTo>
                  <a:lnTo>
                    <a:pt x="461" y="8968"/>
                  </a:lnTo>
                  <a:cubicBezTo>
                    <a:pt x="473" y="8971"/>
                    <a:pt x="485" y="8971"/>
                    <a:pt x="497" y="8974"/>
                  </a:cubicBezTo>
                  <a:lnTo>
                    <a:pt x="512" y="8977"/>
                  </a:lnTo>
                  <a:lnTo>
                    <a:pt x="11928" y="8977"/>
                  </a:lnTo>
                  <a:cubicBezTo>
                    <a:pt x="11946" y="8977"/>
                    <a:pt x="11967" y="8977"/>
                    <a:pt x="11985" y="8974"/>
                  </a:cubicBezTo>
                  <a:lnTo>
                    <a:pt x="11991" y="8974"/>
                  </a:lnTo>
                  <a:cubicBezTo>
                    <a:pt x="12006" y="8974"/>
                    <a:pt x="12021" y="8971"/>
                    <a:pt x="12033" y="8968"/>
                  </a:cubicBezTo>
                  <a:lnTo>
                    <a:pt x="12051" y="8965"/>
                  </a:lnTo>
                  <a:cubicBezTo>
                    <a:pt x="12063" y="8962"/>
                    <a:pt x="12072" y="8959"/>
                    <a:pt x="12085" y="8956"/>
                  </a:cubicBezTo>
                  <a:lnTo>
                    <a:pt x="12106" y="8950"/>
                  </a:lnTo>
                  <a:lnTo>
                    <a:pt x="12118" y="8947"/>
                  </a:lnTo>
                  <a:lnTo>
                    <a:pt x="12130" y="8941"/>
                  </a:lnTo>
                  <a:lnTo>
                    <a:pt x="12160" y="8929"/>
                  </a:lnTo>
                  <a:lnTo>
                    <a:pt x="12184" y="8917"/>
                  </a:lnTo>
                  <a:cubicBezTo>
                    <a:pt x="12193" y="8914"/>
                    <a:pt x="12199" y="8907"/>
                    <a:pt x="12208" y="8904"/>
                  </a:cubicBezTo>
                  <a:cubicBezTo>
                    <a:pt x="12214" y="8898"/>
                    <a:pt x="12226" y="8892"/>
                    <a:pt x="12235" y="8889"/>
                  </a:cubicBezTo>
                  <a:lnTo>
                    <a:pt x="12253" y="8877"/>
                  </a:lnTo>
                  <a:cubicBezTo>
                    <a:pt x="12262" y="8868"/>
                    <a:pt x="12271" y="8862"/>
                    <a:pt x="12280" y="8856"/>
                  </a:cubicBezTo>
                  <a:lnTo>
                    <a:pt x="12295" y="8844"/>
                  </a:lnTo>
                  <a:cubicBezTo>
                    <a:pt x="12304" y="8835"/>
                    <a:pt x="12313" y="8826"/>
                    <a:pt x="12319" y="8820"/>
                  </a:cubicBezTo>
                  <a:lnTo>
                    <a:pt x="12334" y="8805"/>
                  </a:lnTo>
                  <a:cubicBezTo>
                    <a:pt x="12343" y="8796"/>
                    <a:pt x="12349" y="8790"/>
                    <a:pt x="12359" y="8781"/>
                  </a:cubicBezTo>
                  <a:lnTo>
                    <a:pt x="12371" y="8763"/>
                  </a:lnTo>
                  <a:lnTo>
                    <a:pt x="12389" y="8739"/>
                  </a:lnTo>
                  <a:lnTo>
                    <a:pt x="12404" y="8718"/>
                  </a:lnTo>
                  <a:cubicBezTo>
                    <a:pt x="12410" y="8709"/>
                    <a:pt x="12413" y="8703"/>
                    <a:pt x="12419" y="8694"/>
                  </a:cubicBezTo>
                  <a:cubicBezTo>
                    <a:pt x="12422" y="8688"/>
                    <a:pt x="12428" y="8679"/>
                    <a:pt x="12431" y="8670"/>
                  </a:cubicBezTo>
                  <a:cubicBezTo>
                    <a:pt x="12437" y="8661"/>
                    <a:pt x="12440" y="8655"/>
                    <a:pt x="12443" y="8646"/>
                  </a:cubicBezTo>
                  <a:cubicBezTo>
                    <a:pt x="12446" y="8639"/>
                    <a:pt x="12449" y="8627"/>
                    <a:pt x="12455" y="8618"/>
                  </a:cubicBezTo>
                  <a:cubicBezTo>
                    <a:pt x="12458" y="8609"/>
                    <a:pt x="12461" y="8603"/>
                    <a:pt x="12461" y="8594"/>
                  </a:cubicBezTo>
                  <a:cubicBezTo>
                    <a:pt x="12464" y="8588"/>
                    <a:pt x="12467" y="8576"/>
                    <a:pt x="12470" y="8567"/>
                  </a:cubicBezTo>
                  <a:cubicBezTo>
                    <a:pt x="12473" y="8558"/>
                    <a:pt x="12476" y="8549"/>
                    <a:pt x="12479" y="8540"/>
                  </a:cubicBezTo>
                  <a:cubicBezTo>
                    <a:pt x="12479" y="8534"/>
                    <a:pt x="12482" y="8525"/>
                    <a:pt x="12482" y="8516"/>
                  </a:cubicBezTo>
                  <a:cubicBezTo>
                    <a:pt x="12485" y="8507"/>
                    <a:pt x="12485" y="8495"/>
                    <a:pt x="12488" y="8486"/>
                  </a:cubicBezTo>
                  <a:lnTo>
                    <a:pt x="12491" y="8462"/>
                  </a:lnTo>
                  <a:cubicBezTo>
                    <a:pt x="12491" y="8450"/>
                    <a:pt x="12491" y="8438"/>
                    <a:pt x="12491" y="8426"/>
                  </a:cubicBezTo>
                  <a:lnTo>
                    <a:pt x="12491" y="8414"/>
                  </a:lnTo>
                  <a:cubicBezTo>
                    <a:pt x="12491" y="8411"/>
                    <a:pt x="12491" y="8408"/>
                    <a:pt x="12491" y="8405"/>
                  </a:cubicBezTo>
                  <a:lnTo>
                    <a:pt x="12491" y="8371"/>
                  </a:lnTo>
                  <a:cubicBezTo>
                    <a:pt x="12491" y="8359"/>
                    <a:pt x="12491" y="8356"/>
                    <a:pt x="12491" y="8347"/>
                  </a:cubicBezTo>
                  <a:cubicBezTo>
                    <a:pt x="12488" y="8338"/>
                    <a:pt x="12488" y="8329"/>
                    <a:pt x="12485" y="8317"/>
                  </a:cubicBezTo>
                  <a:cubicBezTo>
                    <a:pt x="12482" y="8308"/>
                    <a:pt x="12482" y="8299"/>
                    <a:pt x="12479" y="8290"/>
                  </a:cubicBezTo>
                  <a:cubicBezTo>
                    <a:pt x="12476" y="8278"/>
                    <a:pt x="12476" y="8275"/>
                    <a:pt x="12473" y="8266"/>
                  </a:cubicBezTo>
                  <a:cubicBezTo>
                    <a:pt x="12473" y="8260"/>
                    <a:pt x="12467" y="8245"/>
                    <a:pt x="12464" y="8233"/>
                  </a:cubicBezTo>
                  <a:lnTo>
                    <a:pt x="12461" y="8224"/>
                  </a:lnTo>
                  <a:cubicBezTo>
                    <a:pt x="11955" y="6797"/>
                    <a:pt x="10970" y="5589"/>
                    <a:pt x="9676" y="4803"/>
                  </a:cubicBezTo>
                  <a:lnTo>
                    <a:pt x="96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4" name="Google Shape;4789;p60"/>
            <p:cNvSpPr/>
            <p:nvPr/>
          </p:nvSpPr>
          <p:spPr>
            <a:xfrm>
              <a:off x="5842500" y="2392350"/>
              <a:ext cx="79975" cy="117400"/>
            </a:xfrm>
            <a:custGeom>
              <a:avLst/>
              <a:gdLst/>
              <a:ahLst/>
              <a:cxnLst/>
              <a:rect l="l" t="t" r="r" b="b"/>
              <a:pathLst>
                <a:path w="3199" h="4696" extrusionOk="0">
                  <a:moveTo>
                    <a:pt x="4" y="1"/>
                  </a:moveTo>
                  <a:lnTo>
                    <a:pt x="4" y="1651"/>
                  </a:lnTo>
                  <a:cubicBezTo>
                    <a:pt x="1" y="2591"/>
                    <a:pt x="287" y="3509"/>
                    <a:pt x="820" y="4283"/>
                  </a:cubicBezTo>
                  <a:cubicBezTo>
                    <a:pt x="994" y="4542"/>
                    <a:pt x="1287" y="4696"/>
                    <a:pt x="1600" y="4696"/>
                  </a:cubicBezTo>
                  <a:cubicBezTo>
                    <a:pt x="1913" y="4696"/>
                    <a:pt x="2205" y="4542"/>
                    <a:pt x="2380" y="4283"/>
                  </a:cubicBezTo>
                  <a:cubicBezTo>
                    <a:pt x="2913" y="3509"/>
                    <a:pt x="3199" y="2591"/>
                    <a:pt x="3196" y="1651"/>
                  </a:cubicBezTo>
                  <a:lnTo>
                    <a:pt x="31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5" name="Google Shape;4790;p60"/>
          <p:cNvGrpSpPr/>
          <p:nvPr/>
        </p:nvGrpSpPr>
        <p:grpSpPr>
          <a:xfrm>
            <a:off x="4536379" y="3156335"/>
            <a:ext cx="332881" cy="332881"/>
            <a:chOff x="6239925" y="2032450"/>
            <a:chExt cx="472775" cy="472775"/>
          </a:xfrm>
          <a:solidFill>
            <a:srgbClr val="12716B"/>
          </a:solidFill>
        </p:grpSpPr>
        <p:sp>
          <p:nvSpPr>
            <p:cNvPr id="186" name="Google Shape;4791;p60"/>
            <p:cNvSpPr/>
            <p:nvPr/>
          </p:nvSpPr>
          <p:spPr>
            <a:xfrm>
              <a:off x="6239925" y="2032450"/>
              <a:ext cx="472775" cy="472775"/>
            </a:xfrm>
            <a:custGeom>
              <a:avLst/>
              <a:gdLst/>
              <a:ahLst/>
              <a:cxnLst/>
              <a:rect l="l" t="t" r="r" b="b"/>
              <a:pathLst>
                <a:path w="18911" h="18911" extrusionOk="0">
                  <a:moveTo>
                    <a:pt x="9455" y="2466"/>
                  </a:moveTo>
                  <a:cubicBezTo>
                    <a:pt x="13307" y="2466"/>
                    <a:pt x="16442" y="5601"/>
                    <a:pt x="16442" y="9456"/>
                  </a:cubicBezTo>
                  <a:cubicBezTo>
                    <a:pt x="16442" y="13310"/>
                    <a:pt x="13307" y="16445"/>
                    <a:pt x="9455" y="16445"/>
                  </a:cubicBezTo>
                  <a:cubicBezTo>
                    <a:pt x="5601" y="16445"/>
                    <a:pt x="2466" y="13310"/>
                    <a:pt x="2466" y="9456"/>
                  </a:cubicBezTo>
                  <a:cubicBezTo>
                    <a:pt x="2466" y="5601"/>
                    <a:pt x="5601" y="2466"/>
                    <a:pt x="9455" y="2466"/>
                  </a:cubicBezTo>
                  <a:close/>
                  <a:moveTo>
                    <a:pt x="9455" y="0"/>
                  </a:moveTo>
                  <a:cubicBezTo>
                    <a:pt x="4228" y="0"/>
                    <a:pt x="0" y="4228"/>
                    <a:pt x="0" y="9456"/>
                  </a:cubicBezTo>
                  <a:cubicBezTo>
                    <a:pt x="0" y="14683"/>
                    <a:pt x="4228" y="18911"/>
                    <a:pt x="9455" y="18911"/>
                  </a:cubicBezTo>
                  <a:cubicBezTo>
                    <a:pt x="14680" y="18911"/>
                    <a:pt x="18911" y="14683"/>
                    <a:pt x="18911" y="9456"/>
                  </a:cubicBezTo>
                  <a:cubicBezTo>
                    <a:pt x="18911" y="4231"/>
                    <a:pt x="14680" y="0"/>
                    <a:pt x="94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87" name="Google Shape;4792;p60"/>
            <p:cNvSpPr/>
            <p:nvPr/>
          </p:nvSpPr>
          <p:spPr>
            <a:xfrm>
              <a:off x="6329800" y="2122325"/>
              <a:ext cx="292950" cy="293025"/>
            </a:xfrm>
            <a:custGeom>
              <a:avLst/>
              <a:gdLst/>
              <a:ahLst/>
              <a:cxnLst/>
              <a:rect l="l" t="t" r="r" b="b"/>
              <a:pathLst>
                <a:path w="11718" h="11721" extrusionOk="0">
                  <a:moveTo>
                    <a:pt x="5860" y="1043"/>
                  </a:moveTo>
                  <a:cubicBezTo>
                    <a:pt x="6171" y="1043"/>
                    <a:pt x="6424" y="1295"/>
                    <a:pt x="6424" y="1609"/>
                  </a:cubicBezTo>
                  <a:lnTo>
                    <a:pt x="6424" y="2542"/>
                  </a:lnTo>
                  <a:cubicBezTo>
                    <a:pt x="7264" y="2792"/>
                    <a:pt x="7839" y="3566"/>
                    <a:pt x="7842" y="4442"/>
                  </a:cubicBezTo>
                  <a:cubicBezTo>
                    <a:pt x="7842" y="4755"/>
                    <a:pt x="7589" y="5008"/>
                    <a:pt x="7276" y="5008"/>
                  </a:cubicBezTo>
                  <a:cubicBezTo>
                    <a:pt x="6966" y="5008"/>
                    <a:pt x="6713" y="4755"/>
                    <a:pt x="6713" y="4442"/>
                  </a:cubicBezTo>
                  <a:cubicBezTo>
                    <a:pt x="6713" y="3929"/>
                    <a:pt x="6292" y="3588"/>
                    <a:pt x="5853" y="3588"/>
                  </a:cubicBezTo>
                  <a:cubicBezTo>
                    <a:pt x="5644" y="3588"/>
                    <a:pt x="5429" y="3666"/>
                    <a:pt x="5255" y="3840"/>
                  </a:cubicBezTo>
                  <a:cubicBezTo>
                    <a:pt x="4719" y="4376"/>
                    <a:pt x="5099" y="5297"/>
                    <a:pt x="5860" y="5297"/>
                  </a:cubicBezTo>
                  <a:cubicBezTo>
                    <a:pt x="5862" y="5297"/>
                    <a:pt x="5865" y="5297"/>
                    <a:pt x="5867" y="5297"/>
                  </a:cubicBezTo>
                  <a:cubicBezTo>
                    <a:pt x="6849" y="5297"/>
                    <a:pt x="7680" y="6019"/>
                    <a:pt x="7821" y="6993"/>
                  </a:cubicBezTo>
                  <a:cubicBezTo>
                    <a:pt x="7962" y="7968"/>
                    <a:pt x="7369" y="8899"/>
                    <a:pt x="6424" y="9179"/>
                  </a:cubicBezTo>
                  <a:lnTo>
                    <a:pt x="6424" y="10115"/>
                  </a:lnTo>
                  <a:cubicBezTo>
                    <a:pt x="6424" y="10426"/>
                    <a:pt x="6171" y="10679"/>
                    <a:pt x="5860" y="10679"/>
                  </a:cubicBezTo>
                  <a:cubicBezTo>
                    <a:pt x="5547" y="10679"/>
                    <a:pt x="5294" y="10426"/>
                    <a:pt x="5294" y="10115"/>
                  </a:cubicBezTo>
                  <a:lnTo>
                    <a:pt x="5294" y="9179"/>
                  </a:lnTo>
                  <a:cubicBezTo>
                    <a:pt x="4454" y="8929"/>
                    <a:pt x="3879" y="8155"/>
                    <a:pt x="3876" y="7279"/>
                  </a:cubicBezTo>
                  <a:cubicBezTo>
                    <a:pt x="3876" y="6966"/>
                    <a:pt x="4129" y="6713"/>
                    <a:pt x="4442" y="6713"/>
                  </a:cubicBezTo>
                  <a:cubicBezTo>
                    <a:pt x="4752" y="6713"/>
                    <a:pt x="5005" y="6966"/>
                    <a:pt x="5005" y="7279"/>
                  </a:cubicBezTo>
                  <a:cubicBezTo>
                    <a:pt x="5005" y="7792"/>
                    <a:pt x="5426" y="8133"/>
                    <a:pt x="5865" y="8133"/>
                  </a:cubicBezTo>
                  <a:cubicBezTo>
                    <a:pt x="6074" y="8133"/>
                    <a:pt x="6288" y="8055"/>
                    <a:pt x="6463" y="7881"/>
                  </a:cubicBezTo>
                  <a:cubicBezTo>
                    <a:pt x="6999" y="7345"/>
                    <a:pt x="6619" y="6427"/>
                    <a:pt x="5860" y="6427"/>
                  </a:cubicBezTo>
                  <a:cubicBezTo>
                    <a:pt x="4873" y="6427"/>
                    <a:pt x="4039" y="5704"/>
                    <a:pt x="3897" y="4728"/>
                  </a:cubicBezTo>
                  <a:cubicBezTo>
                    <a:pt x="3756" y="3753"/>
                    <a:pt x="4349" y="2822"/>
                    <a:pt x="5294" y="2542"/>
                  </a:cubicBezTo>
                  <a:lnTo>
                    <a:pt x="5294" y="1609"/>
                  </a:lnTo>
                  <a:cubicBezTo>
                    <a:pt x="5294" y="1295"/>
                    <a:pt x="5547" y="1043"/>
                    <a:pt x="5860" y="1043"/>
                  </a:cubicBezTo>
                  <a:close/>
                  <a:moveTo>
                    <a:pt x="5860" y="1"/>
                  </a:moveTo>
                  <a:cubicBezTo>
                    <a:pt x="2629" y="1"/>
                    <a:pt x="1" y="2629"/>
                    <a:pt x="1" y="5861"/>
                  </a:cubicBezTo>
                  <a:cubicBezTo>
                    <a:pt x="1" y="9092"/>
                    <a:pt x="2629" y="11720"/>
                    <a:pt x="5860" y="11720"/>
                  </a:cubicBezTo>
                  <a:cubicBezTo>
                    <a:pt x="9088" y="11720"/>
                    <a:pt x="11717" y="9092"/>
                    <a:pt x="11717" y="5861"/>
                  </a:cubicBezTo>
                  <a:cubicBezTo>
                    <a:pt x="11717" y="2629"/>
                    <a:pt x="9088" y="1"/>
                    <a:pt x="5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88" name="Google Shape;4793;p60"/>
          <p:cNvGrpSpPr/>
          <p:nvPr/>
        </p:nvGrpSpPr>
        <p:grpSpPr>
          <a:xfrm>
            <a:off x="4985471" y="1978427"/>
            <a:ext cx="334641" cy="185425"/>
            <a:chOff x="903075" y="2730000"/>
            <a:chExt cx="475275" cy="263350"/>
          </a:xfrm>
          <a:solidFill>
            <a:srgbClr val="12716B"/>
          </a:solidFill>
        </p:grpSpPr>
        <p:sp>
          <p:nvSpPr>
            <p:cNvPr id="189" name="Google Shape;4794;p60"/>
            <p:cNvSpPr/>
            <p:nvPr/>
          </p:nvSpPr>
          <p:spPr>
            <a:xfrm>
              <a:off x="986725" y="2807325"/>
              <a:ext cx="308000" cy="108800"/>
            </a:xfrm>
            <a:custGeom>
              <a:avLst/>
              <a:gdLst/>
              <a:ahLst/>
              <a:cxnLst/>
              <a:rect l="l" t="t" r="r" b="b"/>
              <a:pathLst>
                <a:path w="12320" h="4352" extrusionOk="0">
                  <a:moveTo>
                    <a:pt x="6161" y="482"/>
                  </a:moveTo>
                  <a:cubicBezTo>
                    <a:pt x="6845" y="482"/>
                    <a:pt x="7462" y="894"/>
                    <a:pt x="7724" y="1527"/>
                  </a:cubicBezTo>
                  <a:cubicBezTo>
                    <a:pt x="7986" y="2159"/>
                    <a:pt x="7838" y="2888"/>
                    <a:pt x="7357" y="3370"/>
                  </a:cubicBezTo>
                  <a:cubicBezTo>
                    <a:pt x="7032" y="3694"/>
                    <a:pt x="6599" y="3866"/>
                    <a:pt x="6158" y="3866"/>
                  </a:cubicBezTo>
                  <a:cubicBezTo>
                    <a:pt x="5940" y="3866"/>
                    <a:pt x="5720" y="3824"/>
                    <a:pt x="5511" y="3737"/>
                  </a:cubicBezTo>
                  <a:cubicBezTo>
                    <a:pt x="4881" y="3475"/>
                    <a:pt x="4469" y="2858"/>
                    <a:pt x="4469" y="2174"/>
                  </a:cubicBezTo>
                  <a:cubicBezTo>
                    <a:pt x="4469" y="1241"/>
                    <a:pt x="5225" y="482"/>
                    <a:pt x="6161" y="482"/>
                  </a:cubicBezTo>
                  <a:close/>
                  <a:moveTo>
                    <a:pt x="1418" y="0"/>
                  </a:moveTo>
                  <a:cubicBezTo>
                    <a:pt x="1220" y="684"/>
                    <a:pt x="684" y="1220"/>
                    <a:pt x="0" y="1415"/>
                  </a:cubicBezTo>
                  <a:lnTo>
                    <a:pt x="0" y="2933"/>
                  </a:lnTo>
                  <a:cubicBezTo>
                    <a:pt x="684" y="3129"/>
                    <a:pt x="1220" y="3665"/>
                    <a:pt x="1418" y="4351"/>
                  </a:cubicBezTo>
                  <a:lnTo>
                    <a:pt x="10904" y="4351"/>
                  </a:lnTo>
                  <a:cubicBezTo>
                    <a:pt x="11100" y="3665"/>
                    <a:pt x="11636" y="3129"/>
                    <a:pt x="12319" y="2933"/>
                  </a:cubicBezTo>
                  <a:lnTo>
                    <a:pt x="12319" y="1415"/>
                  </a:lnTo>
                  <a:cubicBezTo>
                    <a:pt x="11636" y="1220"/>
                    <a:pt x="11100" y="684"/>
                    <a:pt x="109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0" name="Google Shape;4795;p60"/>
            <p:cNvSpPr/>
            <p:nvPr/>
          </p:nvSpPr>
          <p:spPr>
            <a:xfrm>
              <a:off x="1126675" y="2847600"/>
              <a:ext cx="28100" cy="28175"/>
            </a:xfrm>
            <a:custGeom>
              <a:avLst/>
              <a:gdLst/>
              <a:ahLst/>
              <a:cxnLst/>
              <a:rect l="l" t="t" r="r" b="b"/>
              <a:pathLst>
                <a:path w="1124" h="1127" extrusionOk="0">
                  <a:moveTo>
                    <a:pt x="563" y="0"/>
                  </a:moveTo>
                  <a:cubicBezTo>
                    <a:pt x="250" y="0"/>
                    <a:pt x="0" y="253"/>
                    <a:pt x="0" y="563"/>
                  </a:cubicBezTo>
                  <a:cubicBezTo>
                    <a:pt x="0" y="873"/>
                    <a:pt x="250" y="1126"/>
                    <a:pt x="563" y="1126"/>
                  </a:cubicBezTo>
                  <a:cubicBezTo>
                    <a:pt x="873" y="1126"/>
                    <a:pt x="1123" y="873"/>
                    <a:pt x="1123" y="563"/>
                  </a:cubicBezTo>
                  <a:cubicBezTo>
                    <a:pt x="1123" y="253"/>
                    <a:pt x="873" y="0"/>
                    <a:pt x="5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1" name="Google Shape;4796;p60"/>
            <p:cNvSpPr/>
            <p:nvPr/>
          </p:nvSpPr>
          <p:spPr>
            <a:xfrm>
              <a:off x="903075" y="2730000"/>
              <a:ext cx="475275" cy="263350"/>
            </a:xfrm>
            <a:custGeom>
              <a:avLst/>
              <a:gdLst/>
              <a:ahLst/>
              <a:cxnLst/>
              <a:rect l="l" t="t" r="r" b="b"/>
              <a:pathLst>
                <a:path w="19011" h="10534" extrusionOk="0">
                  <a:moveTo>
                    <a:pt x="14735" y="1964"/>
                  </a:moveTo>
                  <a:cubicBezTo>
                    <a:pt x="15045" y="1964"/>
                    <a:pt x="15298" y="2217"/>
                    <a:pt x="15298" y="2530"/>
                  </a:cubicBezTo>
                  <a:cubicBezTo>
                    <a:pt x="15298" y="3042"/>
                    <a:pt x="15716" y="3460"/>
                    <a:pt x="16231" y="3460"/>
                  </a:cubicBezTo>
                  <a:cubicBezTo>
                    <a:pt x="16541" y="3460"/>
                    <a:pt x="16794" y="3713"/>
                    <a:pt x="16794" y="4026"/>
                  </a:cubicBezTo>
                  <a:lnTo>
                    <a:pt x="16794" y="6511"/>
                  </a:lnTo>
                  <a:cubicBezTo>
                    <a:pt x="16794" y="6821"/>
                    <a:pt x="16541" y="7074"/>
                    <a:pt x="16231" y="7074"/>
                  </a:cubicBezTo>
                  <a:cubicBezTo>
                    <a:pt x="15716" y="7074"/>
                    <a:pt x="15298" y="7492"/>
                    <a:pt x="15298" y="8007"/>
                  </a:cubicBezTo>
                  <a:cubicBezTo>
                    <a:pt x="15298" y="8318"/>
                    <a:pt x="15045" y="8570"/>
                    <a:pt x="14735" y="8570"/>
                  </a:cubicBezTo>
                  <a:lnTo>
                    <a:pt x="4277" y="8570"/>
                  </a:lnTo>
                  <a:cubicBezTo>
                    <a:pt x="3966" y="8570"/>
                    <a:pt x="3714" y="8318"/>
                    <a:pt x="3714" y="8007"/>
                  </a:cubicBezTo>
                  <a:cubicBezTo>
                    <a:pt x="3714" y="7492"/>
                    <a:pt x="3295" y="7074"/>
                    <a:pt x="2783" y="7074"/>
                  </a:cubicBezTo>
                  <a:cubicBezTo>
                    <a:pt x="2470" y="7074"/>
                    <a:pt x="2217" y="6821"/>
                    <a:pt x="2217" y="6511"/>
                  </a:cubicBezTo>
                  <a:lnTo>
                    <a:pt x="2217" y="4026"/>
                  </a:lnTo>
                  <a:cubicBezTo>
                    <a:pt x="2217" y="3713"/>
                    <a:pt x="2470" y="3460"/>
                    <a:pt x="2783" y="3460"/>
                  </a:cubicBezTo>
                  <a:cubicBezTo>
                    <a:pt x="3295" y="3460"/>
                    <a:pt x="3714" y="3042"/>
                    <a:pt x="3714" y="2530"/>
                  </a:cubicBezTo>
                  <a:cubicBezTo>
                    <a:pt x="3714" y="2217"/>
                    <a:pt x="3966" y="1964"/>
                    <a:pt x="4277" y="1964"/>
                  </a:cubicBezTo>
                  <a:close/>
                  <a:moveTo>
                    <a:pt x="567" y="0"/>
                  </a:moveTo>
                  <a:cubicBezTo>
                    <a:pt x="254" y="0"/>
                    <a:pt x="1" y="253"/>
                    <a:pt x="1" y="567"/>
                  </a:cubicBezTo>
                  <a:lnTo>
                    <a:pt x="1" y="9968"/>
                  </a:lnTo>
                  <a:cubicBezTo>
                    <a:pt x="1" y="10281"/>
                    <a:pt x="254" y="10534"/>
                    <a:pt x="567" y="10534"/>
                  </a:cubicBezTo>
                  <a:lnTo>
                    <a:pt x="18445" y="10534"/>
                  </a:lnTo>
                  <a:cubicBezTo>
                    <a:pt x="18758" y="10534"/>
                    <a:pt x="19011" y="10281"/>
                    <a:pt x="19011" y="9968"/>
                  </a:cubicBezTo>
                  <a:lnTo>
                    <a:pt x="19011" y="567"/>
                  </a:lnTo>
                  <a:cubicBezTo>
                    <a:pt x="19011" y="253"/>
                    <a:pt x="18758" y="0"/>
                    <a:pt x="184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2" name="Google Shape;4797;p60"/>
          <p:cNvGrpSpPr/>
          <p:nvPr/>
        </p:nvGrpSpPr>
        <p:grpSpPr>
          <a:xfrm>
            <a:off x="1189862" y="3153149"/>
            <a:ext cx="339253" cy="339253"/>
            <a:chOff x="1492675" y="2027925"/>
            <a:chExt cx="481825" cy="481825"/>
          </a:xfrm>
          <a:solidFill>
            <a:srgbClr val="12716B"/>
          </a:solidFill>
        </p:grpSpPr>
        <p:sp>
          <p:nvSpPr>
            <p:cNvPr id="193" name="Google Shape;4798;p60"/>
            <p:cNvSpPr/>
            <p:nvPr/>
          </p:nvSpPr>
          <p:spPr>
            <a:xfrm>
              <a:off x="1719425" y="21700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4" name="Google Shape;4799;p60"/>
            <p:cNvSpPr/>
            <p:nvPr/>
          </p:nvSpPr>
          <p:spPr>
            <a:xfrm>
              <a:off x="183235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3" y="0"/>
                    <a:pt x="0" y="250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5" name="Google Shape;4800;p60"/>
            <p:cNvSpPr/>
            <p:nvPr/>
          </p:nvSpPr>
          <p:spPr>
            <a:xfrm>
              <a:off x="1606500" y="225475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7" y="0"/>
                  </a:moveTo>
                  <a:cubicBezTo>
                    <a:pt x="254" y="0"/>
                    <a:pt x="1" y="250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0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6" name="Google Shape;4801;p60"/>
            <p:cNvSpPr/>
            <p:nvPr/>
          </p:nvSpPr>
          <p:spPr>
            <a:xfrm>
              <a:off x="1492675" y="2425025"/>
              <a:ext cx="481825" cy="84725"/>
            </a:xfrm>
            <a:custGeom>
              <a:avLst/>
              <a:gdLst/>
              <a:ahLst/>
              <a:cxnLst/>
              <a:rect l="l" t="t" r="r" b="b"/>
              <a:pathLst>
                <a:path w="19273" h="3389" extrusionOk="0">
                  <a:moveTo>
                    <a:pt x="1" y="1"/>
                  </a:moveTo>
                  <a:lnTo>
                    <a:pt x="1" y="1696"/>
                  </a:lnTo>
                  <a:cubicBezTo>
                    <a:pt x="1" y="2630"/>
                    <a:pt x="757" y="3389"/>
                    <a:pt x="1693" y="3389"/>
                  </a:cubicBezTo>
                  <a:lnTo>
                    <a:pt x="17577" y="3389"/>
                  </a:lnTo>
                  <a:cubicBezTo>
                    <a:pt x="18514" y="3389"/>
                    <a:pt x="19270" y="2630"/>
                    <a:pt x="19273" y="1696"/>
                  </a:cubicBezTo>
                  <a:lnTo>
                    <a:pt x="192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7" name="Google Shape;4802;p60"/>
            <p:cNvSpPr/>
            <p:nvPr/>
          </p:nvSpPr>
          <p:spPr>
            <a:xfrm>
              <a:off x="1492675" y="2027925"/>
              <a:ext cx="481825" cy="368000"/>
            </a:xfrm>
            <a:custGeom>
              <a:avLst/>
              <a:gdLst/>
              <a:ahLst/>
              <a:cxnLst/>
              <a:rect l="l" t="t" r="r" b="b"/>
              <a:pathLst>
                <a:path w="19273" h="14720" extrusionOk="0">
                  <a:moveTo>
                    <a:pt x="5120" y="2259"/>
                  </a:moveTo>
                  <a:cubicBezTo>
                    <a:pt x="5430" y="2259"/>
                    <a:pt x="5683" y="2512"/>
                    <a:pt x="5683" y="2825"/>
                  </a:cubicBezTo>
                  <a:lnTo>
                    <a:pt x="5683" y="8047"/>
                  </a:lnTo>
                  <a:cubicBezTo>
                    <a:pt x="6360" y="8281"/>
                    <a:pt x="6812" y="8920"/>
                    <a:pt x="6812" y="9637"/>
                  </a:cubicBezTo>
                  <a:cubicBezTo>
                    <a:pt x="6812" y="10353"/>
                    <a:pt x="6360" y="10992"/>
                    <a:pt x="5683" y="11226"/>
                  </a:cubicBezTo>
                  <a:lnTo>
                    <a:pt x="5683" y="13024"/>
                  </a:lnTo>
                  <a:cubicBezTo>
                    <a:pt x="5683" y="13337"/>
                    <a:pt x="5430" y="13587"/>
                    <a:pt x="5120" y="13587"/>
                  </a:cubicBezTo>
                  <a:cubicBezTo>
                    <a:pt x="4807" y="13587"/>
                    <a:pt x="4554" y="13337"/>
                    <a:pt x="4554" y="13024"/>
                  </a:cubicBezTo>
                  <a:lnTo>
                    <a:pt x="4554" y="11226"/>
                  </a:lnTo>
                  <a:cubicBezTo>
                    <a:pt x="3876" y="10992"/>
                    <a:pt x="3425" y="10353"/>
                    <a:pt x="3425" y="9637"/>
                  </a:cubicBezTo>
                  <a:cubicBezTo>
                    <a:pt x="3425" y="8920"/>
                    <a:pt x="3876" y="8281"/>
                    <a:pt x="4554" y="8047"/>
                  </a:cubicBezTo>
                  <a:lnTo>
                    <a:pt x="4554" y="2825"/>
                  </a:lnTo>
                  <a:cubicBezTo>
                    <a:pt x="4554" y="2512"/>
                    <a:pt x="4807" y="2259"/>
                    <a:pt x="5120" y="2259"/>
                  </a:cubicBezTo>
                  <a:close/>
                  <a:moveTo>
                    <a:pt x="9637" y="2259"/>
                  </a:moveTo>
                  <a:cubicBezTo>
                    <a:pt x="9947" y="2259"/>
                    <a:pt x="10200" y="2512"/>
                    <a:pt x="10200" y="2825"/>
                  </a:cubicBezTo>
                  <a:lnTo>
                    <a:pt x="10200" y="4659"/>
                  </a:lnTo>
                  <a:cubicBezTo>
                    <a:pt x="10877" y="4894"/>
                    <a:pt x="11329" y="5532"/>
                    <a:pt x="11329" y="6249"/>
                  </a:cubicBezTo>
                  <a:cubicBezTo>
                    <a:pt x="11329" y="6966"/>
                    <a:pt x="10877" y="7604"/>
                    <a:pt x="10200" y="7839"/>
                  </a:cubicBezTo>
                  <a:lnTo>
                    <a:pt x="10200" y="13024"/>
                  </a:lnTo>
                  <a:cubicBezTo>
                    <a:pt x="10200" y="13337"/>
                    <a:pt x="9947" y="13587"/>
                    <a:pt x="9637" y="13587"/>
                  </a:cubicBezTo>
                  <a:cubicBezTo>
                    <a:pt x="9324" y="13587"/>
                    <a:pt x="9071" y="13337"/>
                    <a:pt x="9071" y="13024"/>
                  </a:cubicBezTo>
                  <a:lnTo>
                    <a:pt x="9071" y="7839"/>
                  </a:lnTo>
                  <a:cubicBezTo>
                    <a:pt x="8393" y="7604"/>
                    <a:pt x="7941" y="6966"/>
                    <a:pt x="7941" y="6249"/>
                  </a:cubicBezTo>
                  <a:cubicBezTo>
                    <a:pt x="7941" y="5532"/>
                    <a:pt x="8393" y="4894"/>
                    <a:pt x="9071" y="4659"/>
                  </a:cubicBezTo>
                  <a:lnTo>
                    <a:pt x="9071" y="2825"/>
                  </a:lnTo>
                  <a:cubicBezTo>
                    <a:pt x="9071" y="2512"/>
                    <a:pt x="9324" y="2259"/>
                    <a:pt x="9637" y="2259"/>
                  </a:cubicBezTo>
                  <a:close/>
                  <a:moveTo>
                    <a:pt x="14154" y="2259"/>
                  </a:moveTo>
                  <a:cubicBezTo>
                    <a:pt x="14464" y="2259"/>
                    <a:pt x="14717" y="2512"/>
                    <a:pt x="14717" y="2825"/>
                  </a:cubicBezTo>
                  <a:lnTo>
                    <a:pt x="14717" y="8047"/>
                  </a:lnTo>
                  <a:cubicBezTo>
                    <a:pt x="15394" y="8281"/>
                    <a:pt x="15846" y="8920"/>
                    <a:pt x="15846" y="9637"/>
                  </a:cubicBezTo>
                  <a:cubicBezTo>
                    <a:pt x="15846" y="10353"/>
                    <a:pt x="15394" y="10992"/>
                    <a:pt x="14717" y="11226"/>
                  </a:cubicBezTo>
                  <a:lnTo>
                    <a:pt x="14717" y="13024"/>
                  </a:lnTo>
                  <a:cubicBezTo>
                    <a:pt x="14717" y="13337"/>
                    <a:pt x="14464" y="13587"/>
                    <a:pt x="14154" y="13587"/>
                  </a:cubicBezTo>
                  <a:cubicBezTo>
                    <a:pt x="13840" y="13587"/>
                    <a:pt x="13587" y="13337"/>
                    <a:pt x="13587" y="13024"/>
                  </a:cubicBezTo>
                  <a:lnTo>
                    <a:pt x="13587" y="11226"/>
                  </a:lnTo>
                  <a:cubicBezTo>
                    <a:pt x="12910" y="10992"/>
                    <a:pt x="12458" y="10353"/>
                    <a:pt x="12458" y="9637"/>
                  </a:cubicBezTo>
                  <a:cubicBezTo>
                    <a:pt x="12458" y="8920"/>
                    <a:pt x="12910" y="8281"/>
                    <a:pt x="13587" y="8047"/>
                  </a:cubicBezTo>
                  <a:lnTo>
                    <a:pt x="13587" y="2825"/>
                  </a:lnTo>
                  <a:cubicBezTo>
                    <a:pt x="13587" y="2512"/>
                    <a:pt x="13840" y="2259"/>
                    <a:pt x="14154" y="2259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4720"/>
                  </a:lnTo>
                  <a:lnTo>
                    <a:pt x="19273" y="14720"/>
                  </a:lnTo>
                  <a:lnTo>
                    <a:pt x="19273" y="1696"/>
                  </a:lnTo>
                  <a:cubicBezTo>
                    <a:pt x="19270" y="759"/>
                    <a:pt x="18514" y="1"/>
                    <a:pt x="17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198" name="Google Shape;4803;p60"/>
          <p:cNvGrpSpPr/>
          <p:nvPr/>
        </p:nvGrpSpPr>
        <p:grpSpPr>
          <a:xfrm>
            <a:off x="5416238" y="1901513"/>
            <a:ext cx="339253" cy="339253"/>
            <a:chOff x="1492675" y="2620775"/>
            <a:chExt cx="481825" cy="481825"/>
          </a:xfrm>
          <a:solidFill>
            <a:srgbClr val="12716B"/>
          </a:solidFill>
        </p:grpSpPr>
        <p:sp>
          <p:nvSpPr>
            <p:cNvPr id="199" name="Google Shape;4804;p60"/>
            <p:cNvSpPr/>
            <p:nvPr/>
          </p:nvSpPr>
          <p:spPr>
            <a:xfrm>
              <a:off x="1677125" y="2620775"/>
              <a:ext cx="112950" cy="113850"/>
            </a:xfrm>
            <a:custGeom>
              <a:avLst/>
              <a:gdLst/>
              <a:ahLst/>
              <a:cxnLst/>
              <a:rect l="l" t="t" r="r" b="b"/>
              <a:pathLst>
                <a:path w="4518" h="4554" extrusionOk="0">
                  <a:moveTo>
                    <a:pt x="2259" y="0"/>
                  </a:moveTo>
                  <a:cubicBezTo>
                    <a:pt x="1009" y="0"/>
                    <a:pt x="0" y="1048"/>
                    <a:pt x="0" y="2298"/>
                  </a:cubicBezTo>
                  <a:cubicBezTo>
                    <a:pt x="0" y="3544"/>
                    <a:pt x="1009" y="4553"/>
                    <a:pt x="2259" y="4553"/>
                  </a:cubicBezTo>
                  <a:cubicBezTo>
                    <a:pt x="3505" y="4553"/>
                    <a:pt x="4517" y="3544"/>
                    <a:pt x="4517" y="2298"/>
                  </a:cubicBezTo>
                  <a:cubicBezTo>
                    <a:pt x="4517" y="1048"/>
                    <a:pt x="3505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0" name="Google Shape;4805;p60"/>
            <p:cNvSpPr/>
            <p:nvPr/>
          </p:nvSpPr>
          <p:spPr>
            <a:xfrm>
              <a:off x="1492675" y="2734675"/>
              <a:ext cx="481825" cy="367925"/>
            </a:xfrm>
            <a:custGeom>
              <a:avLst/>
              <a:gdLst/>
              <a:ahLst/>
              <a:cxnLst/>
              <a:rect l="l" t="t" r="r" b="b"/>
              <a:pathLst>
                <a:path w="19273" h="14717" extrusionOk="0">
                  <a:moveTo>
                    <a:pt x="5120" y="4517"/>
                  </a:moveTo>
                  <a:cubicBezTo>
                    <a:pt x="5623" y="4517"/>
                    <a:pt x="5873" y="5122"/>
                    <a:pt x="5517" y="5481"/>
                  </a:cubicBezTo>
                  <a:cubicBezTo>
                    <a:pt x="5403" y="5595"/>
                    <a:pt x="5262" y="5647"/>
                    <a:pt x="5123" y="5647"/>
                  </a:cubicBezTo>
                  <a:cubicBezTo>
                    <a:pt x="4833" y="5647"/>
                    <a:pt x="4554" y="5421"/>
                    <a:pt x="4554" y="5080"/>
                  </a:cubicBezTo>
                  <a:cubicBezTo>
                    <a:pt x="4554" y="4767"/>
                    <a:pt x="4807" y="4517"/>
                    <a:pt x="5120" y="4517"/>
                  </a:cubicBezTo>
                  <a:close/>
                  <a:moveTo>
                    <a:pt x="3991" y="0"/>
                  </a:moveTo>
                  <a:cubicBezTo>
                    <a:pt x="3677" y="0"/>
                    <a:pt x="3425" y="250"/>
                    <a:pt x="3425" y="563"/>
                  </a:cubicBezTo>
                  <a:lnTo>
                    <a:pt x="3425" y="2572"/>
                  </a:lnTo>
                  <a:cubicBezTo>
                    <a:pt x="2455" y="3367"/>
                    <a:pt x="1750" y="4439"/>
                    <a:pt x="1401" y="5646"/>
                  </a:cubicBezTo>
                  <a:lnTo>
                    <a:pt x="564" y="5646"/>
                  </a:lnTo>
                  <a:cubicBezTo>
                    <a:pt x="251" y="5646"/>
                    <a:pt x="1" y="5896"/>
                    <a:pt x="1" y="6209"/>
                  </a:cubicBezTo>
                  <a:lnTo>
                    <a:pt x="1" y="9597"/>
                  </a:lnTo>
                  <a:cubicBezTo>
                    <a:pt x="1" y="9910"/>
                    <a:pt x="251" y="10163"/>
                    <a:pt x="564" y="10163"/>
                  </a:cubicBezTo>
                  <a:lnTo>
                    <a:pt x="1850" y="10163"/>
                  </a:lnTo>
                  <a:cubicBezTo>
                    <a:pt x="2446" y="11322"/>
                    <a:pt x="3391" y="12265"/>
                    <a:pt x="4554" y="12858"/>
                  </a:cubicBezTo>
                  <a:lnTo>
                    <a:pt x="4554" y="14153"/>
                  </a:lnTo>
                  <a:cubicBezTo>
                    <a:pt x="4554" y="14463"/>
                    <a:pt x="4807" y="14716"/>
                    <a:pt x="5120" y="14716"/>
                  </a:cubicBezTo>
                  <a:lnTo>
                    <a:pt x="7378" y="14716"/>
                  </a:lnTo>
                  <a:cubicBezTo>
                    <a:pt x="7688" y="14716"/>
                    <a:pt x="7941" y="14463"/>
                    <a:pt x="7941" y="14153"/>
                  </a:cubicBezTo>
                  <a:lnTo>
                    <a:pt x="7941" y="13551"/>
                  </a:lnTo>
                  <a:lnTo>
                    <a:pt x="11329" y="13551"/>
                  </a:lnTo>
                  <a:lnTo>
                    <a:pt x="11329" y="14153"/>
                  </a:lnTo>
                  <a:cubicBezTo>
                    <a:pt x="11329" y="14463"/>
                    <a:pt x="11582" y="14716"/>
                    <a:pt x="11895" y="14716"/>
                  </a:cubicBezTo>
                  <a:lnTo>
                    <a:pt x="14154" y="14716"/>
                  </a:lnTo>
                  <a:cubicBezTo>
                    <a:pt x="14464" y="14716"/>
                    <a:pt x="14717" y="14463"/>
                    <a:pt x="14717" y="14153"/>
                  </a:cubicBezTo>
                  <a:lnTo>
                    <a:pt x="14717" y="12864"/>
                  </a:lnTo>
                  <a:cubicBezTo>
                    <a:pt x="16647" y="11880"/>
                    <a:pt x="17945" y="9958"/>
                    <a:pt x="18107" y="7808"/>
                  </a:cubicBezTo>
                  <a:cubicBezTo>
                    <a:pt x="18800" y="7582"/>
                    <a:pt x="19270" y="6938"/>
                    <a:pt x="19273" y="6209"/>
                  </a:cubicBezTo>
                  <a:lnTo>
                    <a:pt x="19273" y="5080"/>
                  </a:lnTo>
                  <a:cubicBezTo>
                    <a:pt x="19273" y="4767"/>
                    <a:pt x="19020" y="4517"/>
                    <a:pt x="18707" y="4517"/>
                  </a:cubicBezTo>
                  <a:cubicBezTo>
                    <a:pt x="18393" y="4517"/>
                    <a:pt x="18144" y="4767"/>
                    <a:pt x="18144" y="5080"/>
                  </a:cubicBezTo>
                  <a:lnTo>
                    <a:pt x="18144" y="6209"/>
                  </a:lnTo>
                  <a:cubicBezTo>
                    <a:pt x="18141" y="6300"/>
                    <a:pt x="18116" y="6387"/>
                    <a:pt x="18074" y="6465"/>
                  </a:cubicBezTo>
                  <a:cubicBezTo>
                    <a:pt x="17647" y="3454"/>
                    <a:pt x="15021" y="1129"/>
                    <a:pt x="11895" y="1129"/>
                  </a:cubicBezTo>
                  <a:lnTo>
                    <a:pt x="7378" y="1129"/>
                  </a:lnTo>
                  <a:cubicBezTo>
                    <a:pt x="7020" y="1129"/>
                    <a:pt x="6665" y="1166"/>
                    <a:pt x="6315" y="1232"/>
                  </a:cubicBezTo>
                  <a:cubicBezTo>
                    <a:pt x="5788" y="464"/>
                    <a:pt x="4921" y="3"/>
                    <a:pt x="39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1" name="Google Shape;4806;p60"/>
          <p:cNvSpPr/>
          <p:nvPr/>
        </p:nvSpPr>
        <p:spPr>
          <a:xfrm>
            <a:off x="5816186" y="1901429"/>
            <a:ext cx="352508" cy="339253"/>
          </a:xfrm>
          <a:custGeom>
            <a:avLst/>
            <a:gdLst/>
            <a:ahLst/>
            <a:cxnLst/>
            <a:rect l="l" t="t" r="r" b="b"/>
            <a:pathLst>
              <a:path w="20026" h="19273" extrusionOk="0">
                <a:moveTo>
                  <a:pt x="14841" y="2901"/>
                </a:moveTo>
                <a:cubicBezTo>
                  <a:pt x="15282" y="2901"/>
                  <a:pt x="15717" y="3074"/>
                  <a:pt x="16042" y="3397"/>
                </a:cubicBezTo>
                <a:cubicBezTo>
                  <a:pt x="16704" y="4059"/>
                  <a:pt x="16704" y="5131"/>
                  <a:pt x="16042" y="5794"/>
                </a:cubicBezTo>
                <a:cubicBezTo>
                  <a:pt x="15717" y="6118"/>
                  <a:pt x="15284" y="6290"/>
                  <a:pt x="14843" y="6290"/>
                </a:cubicBezTo>
                <a:cubicBezTo>
                  <a:pt x="14625" y="6290"/>
                  <a:pt x="14405" y="6248"/>
                  <a:pt x="14196" y="6161"/>
                </a:cubicBezTo>
                <a:cubicBezTo>
                  <a:pt x="13563" y="5899"/>
                  <a:pt x="13151" y="5282"/>
                  <a:pt x="13151" y="4595"/>
                </a:cubicBezTo>
                <a:cubicBezTo>
                  <a:pt x="13151" y="3912"/>
                  <a:pt x="13563" y="3294"/>
                  <a:pt x="14196" y="3029"/>
                </a:cubicBezTo>
                <a:cubicBezTo>
                  <a:pt x="14404" y="2943"/>
                  <a:pt x="14623" y="2901"/>
                  <a:pt x="14841" y="2901"/>
                </a:cubicBezTo>
                <a:close/>
                <a:moveTo>
                  <a:pt x="10859" y="4837"/>
                </a:moveTo>
                <a:cubicBezTo>
                  <a:pt x="11001" y="4837"/>
                  <a:pt x="11142" y="4890"/>
                  <a:pt x="11251" y="4996"/>
                </a:cubicBezTo>
                <a:lnTo>
                  <a:pt x="12049" y="5794"/>
                </a:lnTo>
                <a:cubicBezTo>
                  <a:pt x="12269" y="6014"/>
                  <a:pt x="12269" y="6372"/>
                  <a:pt x="12049" y="6592"/>
                </a:cubicBezTo>
                <a:cubicBezTo>
                  <a:pt x="11939" y="6702"/>
                  <a:pt x="11794" y="6757"/>
                  <a:pt x="11650" y="6757"/>
                </a:cubicBezTo>
                <a:cubicBezTo>
                  <a:pt x="11505" y="6757"/>
                  <a:pt x="11361" y="6702"/>
                  <a:pt x="11251" y="6592"/>
                </a:cubicBezTo>
                <a:lnTo>
                  <a:pt x="10453" y="5794"/>
                </a:lnTo>
                <a:cubicBezTo>
                  <a:pt x="10239" y="5571"/>
                  <a:pt x="10242" y="5219"/>
                  <a:pt x="10459" y="5002"/>
                </a:cubicBezTo>
                <a:cubicBezTo>
                  <a:pt x="10570" y="4892"/>
                  <a:pt x="10715" y="4837"/>
                  <a:pt x="10859" y="4837"/>
                </a:cubicBezTo>
                <a:close/>
                <a:moveTo>
                  <a:pt x="13255" y="7232"/>
                </a:moveTo>
                <a:cubicBezTo>
                  <a:pt x="13396" y="7232"/>
                  <a:pt x="13538" y="7284"/>
                  <a:pt x="13648" y="7390"/>
                </a:cubicBezTo>
                <a:lnTo>
                  <a:pt x="14446" y="8188"/>
                </a:lnTo>
                <a:cubicBezTo>
                  <a:pt x="14665" y="8411"/>
                  <a:pt x="14665" y="8766"/>
                  <a:pt x="14446" y="8989"/>
                </a:cubicBezTo>
                <a:cubicBezTo>
                  <a:pt x="14336" y="9099"/>
                  <a:pt x="14191" y="9154"/>
                  <a:pt x="14047" y="9154"/>
                </a:cubicBezTo>
                <a:cubicBezTo>
                  <a:pt x="13902" y="9154"/>
                  <a:pt x="13758" y="9099"/>
                  <a:pt x="13648" y="8989"/>
                </a:cubicBezTo>
                <a:lnTo>
                  <a:pt x="12850" y="8188"/>
                </a:lnTo>
                <a:cubicBezTo>
                  <a:pt x="12633" y="7968"/>
                  <a:pt x="12636" y="7616"/>
                  <a:pt x="12856" y="7399"/>
                </a:cubicBezTo>
                <a:cubicBezTo>
                  <a:pt x="12966" y="7287"/>
                  <a:pt x="13110" y="7232"/>
                  <a:pt x="13255" y="7232"/>
                </a:cubicBezTo>
                <a:close/>
                <a:moveTo>
                  <a:pt x="10846" y="8029"/>
                </a:moveTo>
                <a:cubicBezTo>
                  <a:pt x="10991" y="8029"/>
                  <a:pt x="11135" y="8084"/>
                  <a:pt x="11245" y="8194"/>
                </a:cubicBezTo>
                <a:cubicBezTo>
                  <a:pt x="11462" y="8411"/>
                  <a:pt x="11465" y="8763"/>
                  <a:pt x="11251" y="8986"/>
                </a:cubicBezTo>
                <a:lnTo>
                  <a:pt x="11251" y="8989"/>
                </a:lnTo>
                <a:lnTo>
                  <a:pt x="10778" y="9461"/>
                </a:lnTo>
                <a:cubicBezTo>
                  <a:pt x="11088" y="10106"/>
                  <a:pt x="10959" y="10874"/>
                  <a:pt x="10453" y="11383"/>
                </a:cubicBezTo>
                <a:cubicBezTo>
                  <a:pt x="10343" y="11493"/>
                  <a:pt x="10198" y="11548"/>
                  <a:pt x="10054" y="11548"/>
                </a:cubicBezTo>
                <a:cubicBezTo>
                  <a:pt x="9909" y="11548"/>
                  <a:pt x="9765" y="11493"/>
                  <a:pt x="9655" y="11383"/>
                </a:cubicBezTo>
                <a:cubicBezTo>
                  <a:pt x="9435" y="11163"/>
                  <a:pt x="9435" y="10804"/>
                  <a:pt x="9655" y="10585"/>
                </a:cubicBezTo>
                <a:cubicBezTo>
                  <a:pt x="10010" y="10229"/>
                  <a:pt x="9757" y="9621"/>
                  <a:pt x="9254" y="9621"/>
                </a:cubicBezTo>
                <a:cubicBezTo>
                  <a:pt x="8751" y="9621"/>
                  <a:pt x="8498" y="10229"/>
                  <a:pt x="8857" y="10585"/>
                </a:cubicBezTo>
                <a:cubicBezTo>
                  <a:pt x="9441" y="11166"/>
                  <a:pt x="9519" y="12084"/>
                  <a:pt x="9043" y="12756"/>
                </a:cubicBezTo>
                <a:cubicBezTo>
                  <a:pt x="8717" y="13218"/>
                  <a:pt x="8196" y="13472"/>
                  <a:pt x="7661" y="13472"/>
                </a:cubicBezTo>
                <a:cubicBezTo>
                  <a:pt x="7415" y="13472"/>
                  <a:pt x="7167" y="13419"/>
                  <a:pt x="6933" y="13307"/>
                </a:cubicBezTo>
                <a:lnTo>
                  <a:pt x="6460" y="13777"/>
                </a:lnTo>
                <a:cubicBezTo>
                  <a:pt x="6351" y="13882"/>
                  <a:pt x="6210" y="13935"/>
                  <a:pt x="6068" y="13935"/>
                </a:cubicBezTo>
                <a:cubicBezTo>
                  <a:pt x="5924" y="13935"/>
                  <a:pt x="5779" y="13880"/>
                  <a:pt x="5668" y="13771"/>
                </a:cubicBezTo>
                <a:cubicBezTo>
                  <a:pt x="5451" y="13551"/>
                  <a:pt x="5448" y="13198"/>
                  <a:pt x="5662" y="12979"/>
                </a:cubicBezTo>
                <a:lnTo>
                  <a:pt x="6135" y="12506"/>
                </a:lnTo>
                <a:cubicBezTo>
                  <a:pt x="5824" y="11861"/>
                  <a:pt x="5957" y="11091"/>
                  <a:pt x="6460" y="10582"/>
                </a:cubicBezTo>
                <a:cubicBezTo>
                  <a:pt x="6570" y="10476"/>
                  <a:pt x="6711" y="10424"/>
                  <a:pt x="6852" y="10424"/>
                </a:cubicBezTo>
                <a:cubicBezTo>
                  <a:pt x="6997" y="10424"/>
                  <a:pt x="7142" y="10479"/>
                  <a:pt x="7252" y="10591"/>
                </a:cubicBezTo>
                <a:cubicBezTo>
                  <a:pt x="7469" y="10808"/>
                  <a:pt x="7472" y="11160"/>
                  <a:pt x="7258" y="11383"/>
                </a:cubicBezTo>
                <a:cubicBezTo>
                  <a:pt x="6902" y="11738"/>
                  <a:pt x="7155" y="12346"/>
                  <a:pt x="7658" y="12346"/>
                </a:cubicBezTo>
                <a:cubicBezTo>
                  <a:pt x="8161" y="12346"/>
                  <a:pt x="8414" y="11738"/>
                  <a:pt x="8059" y="11383"/>
                </a:cubicBezTo>
                <a:cubicBezTo>
                  <a:pt x="7475" y="10798"/>
                  <a:pt x="7393" y="9883"/>
                  <a:pt x="7869" y="9209"/>
                </a:cubicBezTo>
                <a:cubicBezTo>
                  <a:pt x="8195" y="8749"/>
                  <a:pt x="8716" y="8495"/>
                  <a:pt x="9251" y="8495"/>
                </a:cubicBezTo>
                <a:cubicBezTo>
                  <a:pt x="9497" y="8495"/>
                  <a:pt x="9746" y="8549"/>
                  <a:pt x="9980" y="8660"/>
                </a:cubicBezTo>
                <a:lnTo>
                  <a:pt x="10453" y="8188"/>
                </a:lnTo>
                <a:cubicBezTo>
                  <a:pt x="10563" y="8082"/>
                  <a:pt x="10705" y="8029"/>
                  <a:pt x="10846" y="8029"/>
                </a:cubicBezTo>
                <a:close/>
                <a:moveTo>
                  <a:pt x="13208" y="0"/>
                </a:moveTo>
                <a:cubicBezTo>
                  <a:pt x="11632" y="0"/>
                  <a:pt x="10059" y="597"/>
                  <a:pt x="8857" y="1801"/>
                </a:cubicBezTo>
                <a:lnTo>
                  <a:pt x="8456" y="2201"/>
                </a:lnTo>
                <a:lnTo>
                  <a:pt x="9655" y="3397"/>
                </a:lnTo>
                <a:cubicBezTo>
                  <a:pt x="9869" y="3620"/>
                  <a:pt x="9866" y="3972"/>
                  <a:pt x="9646" y="4189"/>
                </a:cubicBezTo>
                <a:cubicBezTo>
                  <a:pt x="9536" y="4300"/>
                  <a:pt x="9391" y="4356"/>
                  <a:pt x="9246" y="4356"/>
                </a:cubicBezTo>
                <a:cubicBezTo>
                  <a:pt x="9106" y="4356"/>
                  <a:pt x="8965" y="4303"/>
                  <a:pt x="8857" y="4198"/>
                </a:cubicBezTo>
                <a:lnTo>
                  <a:pt x="7658" y="2999"/>
                </a:lnTo>
                <a:lnTo>
                  <a:pt x="663" y="9994"/>
                </a:lnTo>
                <a:cubicBezTo>
                  <a:pt x="1" y="10654"/>
                  <a:pt x="1" y="11726"/>
                  <a:pt x="663" y="12388"/>
                </a:cubicBezTo>
                <a:lnTo>
                  <a:pt x="7053" y="18775"/>
                </a:lnTo>
                <a:cubicBezTo>
                  <a:pt x="7383" y="19107"/>
                  <a:pt x="7816" y="19272"/>
                  <a:pt x="8249" y="19272"/>
                </a:cubicBezTo>
                <a:cubicBezTo>
                  <a:pt x="8682" y="19272"/>
                  <a:pt x="9116" y="19107"/>
                  <a:pt x="9447" y="18775"/>
                </a:cubicBezTo>
                <a:lnTo>
                  <a:pt x="16442" y="11783"/>
                </a:lnTo>
                <a:lnTo>
                  <a:pt x="15244" y="10585"/>
                </a:lnTo>
                <a:cubicBezTo>
                  <a:pt x="15030" y="10362"/>
                  <a:pt x="15033" y="10010"/>
                  <a:pt x="15250" y="9793"/>
                </a:cubicBezTo>
                <a:cubicBezTo>
                  <a:pt x="15361" y="9683"/>
                  <a:pt x="15506" y="9628"/>
                  <a:pt x="15650" y="9628"/>
                </a:cubicBezTo>
                <a:cubicBezTo>
                  <a:pt x="15792" y="9628"/>
                  <a:pt x="15933" y="9681"/>
                  <a:pt x="16042" y="9787"/>
                </a:cubicBezTo>
                <a:lnTo>
                  <a:pt x="17240" y="10982"/>
                </a:lnTo>
                <a:lnTo>
                  <a:pt x="17641" y="10585"/>
                </a:lnTo>
                <a:cubicBezTo>
                  <a:pt x="19923" y="8299"/>
                  <a:pt x="20025" y="4677"/>
                  <a:pt x="17999" y="2240"/>
                </a:cubicBezTo>
                <a:lnTo>
                  <a:pt x="19237" y="1003"/>
                </a:lnTo>
                <a:cubicBezTo>
                  <a:pt x="19456" y="783"/>
                  <a:pt x="19456" y="425"/>
                  <a:pt x="19237" y="205"/>
                </a:cubicBezTo>
                <a:cubicBezTo>
                  <a:pt x="19127" y="95"/>
                  <a:pt x="18982" y="40"/>
                  <a:pt x="18838" y="40"/>
                </a:cubicBezTo>
                <a:cubicBezTo>
                  <a:pt x="18693" y="40"/>
                  <a:pt x="18548" y="95"/>
                  <a:pt x="18439" y="205"/>
                </a:cubicBezTo>
                <a:lnTo>
                  <a:pt x="17198" y="1443"/>
                </a:lnTo>
                <a:cubicBezTo>
                  <a:pt x="16045" y="483"/>
                  <a:pt x="14625" y="0"/>
                  <a:pt x="13208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02" name="Google Shape;4807;p60"/>
          <p:cNvGrpSpPr/>
          <p:nvPr/>
        </p:nvGrpSpPr>
        <p:grpSpPr>
          <a:xfrm>
            <a:off x="6239992" y="1917496"/>
            <a:ext cx="333585" cy="307287"/>
            <a:chOff x="2682350" y="2643425"/>
            <a:chExt cx="473775" cy="436425"/>
          </a:xfrm>
          <a:solidFill>
            <a:srgbClr val="12716B"/>
          </a:solidFill>
        </p:grpSpPr>
        <p:sp>
          <p:nvSpPr>
            <p:cNvPr id="203" name="Google Shape;4808;p60"/>
            <p:cNvSpPr/>
            <p:nvPr/>
          </p:nvSpPr>
          <p:spPr>
            <a:xfrm>
              <a:off x="2682350" y="2725775"/>
              <a:ext cx="70175" cy="73425"/>
            </a:xfrm>
            <a:custGeom>
              <a:avLst/>
              <a:gdLst/>
              <a:ahLst/>
              <a:cxnLst/>
              <a:rect l="l" t="t" r="r" b="b"/>
              <a:pathLst>
                <a:path w="2807" h="2937" extrusionOk="0">
                  <a:moveTo>
                    <a:pt x="1130" y="1"/>
                  </a:moveTo>
                  <a:cubicBezTo>
                    <a:pt x="506" y="1"/>
                    <a:pt x="1" y="504"/>
                    <a:pt x="1" y="1130"/>
                  </a:cubicBezTo>
                  <a:lnTo>
                    <a:pt x="1" y="2937"/>
                  </a:lnTo>
                  <a:lnTo>
                    <a:pt x="1991" y="2937"/>
                  </a:lnTo>
                  <a:cubicBezTo>
                    <a:pt x="2443" y="2937"/>
                    <a:pt x="2807" y="2572"/>
                    <a:pt x="2807" y="2124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4" name="Google Shape;4809;p60"/>
            <p:cNvSpPr/>
            <p:nvPr/>
          </p:nvSpPr>
          <p:spPr>
            <a:xfrm>
              <a:off x="2682350" y="3006350"/>
              <a:ext cx="70175" cy="73500"/>
            </a:xfrm>
            <a:custGeom>
              <a:avLst/>
              <a:gdLst/>
              <a:ahLst/>
              <a:cxnLst/>
              <a:rect l="l" t="t" r="r" b="b"/>
              <a:pathLst>
                <a:path w="2807" h="2940" extrusionOk="0">
                  <a:moveTo>
                    <a:pt x="1" y="1"/>
                  </a:moveTo>
                  <a:lnTo>
                    <a:pt x="1" y="1811"/>
                  </a:lnTo>
                  <a:cubicBezTo>
                    <a:pt x="1" y="2434"/>
                    <a:pt x="506" y="2940"/>
                    <a:pt x="1130" y="2940"/>
                  </a:cubicBezTo>
                  <a:lnTo>
                    <a:pt x="2807" y="2940"/>
                  </a:lnTo>
                  <a:lnTo>
                    <a:pt x="2807" y="817"/>
                  </a:lnTo>
                  <a:cubicBezTo>
                    <a:pt x="2807" y="365"/>
                    <a:pt x="2443" y="4"/>
                    <a:pt x="19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5" name="Google Shape;4810;p60"/>
            <p:cNvSpPr/>
            <p:nvPr/>
          </p:nvSpPr>
          <p:spPr>
            <a:xfrm>
              <a:off x="3085925" y="272570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1" y="1"/>
                  </a:moveTo>
                  <a:lnTo>
                    <a:pt x="1" y="2127"/>
                  </a:lnTo>
                  <a:cubicBezTo>
                    <a:pt x="1" y="2575"/>
                    <a:pt x="365" y="2940"/>
                    <a:pt x="817" y="2940"/>
                  </a:cubicBezTo>
                  <a:lnTo>
                    <a:pt x="2807" y="2940"/>
                  </a:lnTo>
                  <a:lnTo>
                    <a:pt x="2807" y="1130"/>
                  </a:lnTo>
                  <a:cubicBezTo>
                    <a:pt x="2807" y="507"/>
                    <a:pt x="2301" y="1"/>
                    <a:pt x="16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6" name="Google Shape;4811;p60"/>
            <p:cNvSpPr/>
            <p:nvPr/>
          </p:nvSpPr>
          <p:spPr>
            <a:xfrm>
              <a:off x="2825150" y="2843075"/>
              <a:ext cx="180700" cy="107375"/>
            </a:xfrm>
            <a:custGeom>
              <a:avLst/>
              <a:gdLst/>
              <a:ahLst/>
              <a:cxnLst/>
              <a:rect l="l" t="t" r="r" b="b"/>
              <a:pathLst>
                <a:path w="7228" h="4295" extrusionOk="0">
                  <a:moveTo>
                    <a:pt x="5024" y="714"/>
                  </a:moveTo>
                  <a:cubicBezTo>
                    <a:pt x="5337" y="714"/>
                    <a:pt x="5590" y="967"/>
                    <a:pt x="5590" y="1277"/>
                  </a:cubicBezTo>
                  <a:cubicBezTo>
                    <a:pt x="5590" y="1590"/>
                    <a:pt x="5337" y="1843"/>
                    <a:pt x="5024" y="1843"/>
                  </a:cubicBezTo>
                  <a:lnTo>
                    <a:pt x="2503" y="1843"/>
                  </a:lnTo>
                  <a:cubicBezTo>
                    <a:pt x="2190" y="1843"/>
                    <a:pt x="1937" y="1590"/>
                    <a:pt x="1937" y="1277"/>
                  </a:cubicBezTo>
                  <a:cubicBezTo>
                    <a:pt x="1937" y="967"/>
                    <a:pt x="2190" y="714"/>
                    <a:pt x="2503" y="714"/>
                  </a:cubicBezTo>
                  <a:close/>
                  <a:moveTo>
                    <a:pt x="6078" y="2452"/>
                  </a:moveTo>
                  <a:cubicBezTo>
                    <a:pt x="6391" y="2452"/>
                    <a:pt x="6644" y="2704"/>
                    <a:pt x="6644" y="3018"/>
                  </a:cubicBezTo>
                  <a:cubicBezTo>
                    <a:pt x="6644" y="3328"/>
                    <a:pt x="6391" y="3581"/>
                    <a:pt x="6078" y="3581"/>
                  </a:cubicBezTo>
                  <a:lnTo>
                    <a:pt x="1449" y="3581"/>
                  </a:lnTo>
                  <a:cubicBezTo>
                    <a:pt x="1136" y="3581"/>
                    <a:pt x="883" y="3328"/>
                    <a:pt x="883" y="3018"/>
                  </a:cubicBezTo>
                  <a:cubicBezTo>
                    <a:pt x="883" y="2704"/>
                    <a:pt x="1136" y="2452"/>
                    <a:pt x="1449" y="2452"/>
                  </a:cubicBezTo>
                  <a:close/>
                  <a:moveTo>
                    <a:pt x="1" y="0"/>
                  </a:moveTo>
                  <a:lnTo>
                    <a:pt x="1" y="4294"/>
                  </a:lnTo>
                  <a:lnTo>
                    <a:pt x="7228" y="4294"/>
                  </a:lnTo>
                  <a:lnTo>
                    <a:pt x="72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7" name="Google Shape;4812;p60"/>
            <p:cNvSpPr/>
            <p:nvPr/>
          </p:nvSpPr>
          <p:spPr>
            <a:xfrm>
              <a:off x="2682350" y="2725700"/>
              <a:ext cx="473775" cy="354150"/>
            </a:xfrm>
            <a:custGeom>
              <a:avLst/>
              <a:gdLst/>
              <a:ahLst/>
              <a:cxnLst/>
              <a:rect l="l" t="t" r="r" b="b"/>
              <a:pathLst>
                <a:path w="18951" h="14166" extrusionOk="0">
                  <a:moveTo>
                    <a:pt x="13503" y="3566"/>
                  </a:moveTo>
                  <a:cubicBezTo>
                    <a:pt x="13816" y="3566"/>
                    <a:pt x="14069" y="3819"/>
                    <a:pt x="14069" y="4129"/>
                  </a:cubicBezTo>
                  <a:lnTo>
                    <a:pt x="14069" y="9556"/>
                  </a:lnTo>
                  <a:cubicBezTo>
                    <a:pt x="14069" y="9866"/>
                    <a:pt x="13816" y="10119"/>
                    <a:pt x="13503" y="10119"/>
                  </a:cubicBezTo>
                  <a:lnTo>
                    <a:pt x="5147" y="10119"/>
                  </a:lnTo>
                  <a:cubicBezTo>
                    <a:pt x="4834" y="10119"/>
                    <a:pt x="4584" y="9866"/>
                    <a:pt x="4584" y="9556"/>
                  </a:cubicBezTo>
                  <a:lnTo>
                    <a:pt x="4584" y="4129"/>
                  </a:lnTo>
                  <a:cubicBezTo>
                    <a:pt x="4584" y="3819"/>
                    <a:pt x="4834" y="3566"/>
                    <a:pt x="5147" y="3566"/>
                  </a:cubicBezTo>
                  <a:close/>
                  <a:moveTo>
                    <a:pt x="3936" y="1"/>
                  </a:moveTo>
                  <a:lnTo>
                    <a:pt x="3936" y="2127"/>
                  </a:lnTo>
                  <a:cubicBezTo>
                    <a:pt x="3933" y="3199"/>
                    <a:pt x="3066" y="4069"/>
                    <a:pt x="1991" y="4069"/>
                  </a:cubicBezTo>
                  <a:lnTo>
                    <a:pt x="1" y="4069"/>
                  </a:lnTo>
                  <a:lnTo>
                    <a:pt x="1" y="10098"/>
                  </a:lnTo>
                  <a:lnTo>
                    <a:pt x="1991" y="10098"/>
                  </a:lnTo>
                  <a:cubicBezTo>
                    <a:pt x="3066" y="10101"/>
                    <a:pt x="3933" y="10968"/>
                    <a:pt x="3936" y="12043"/>
                  </a:cubicBezTo>
                  <a:lnTo>
                    <a:pt x="3936" y="14166"/>
                  </a:lnTo>
                  <a:lnTo>
                    <a:pt x="15015" y="14166"/>
                  </a:lnTo>
                  <a:lnTo>
                    <a:pt x="15015" y="12043"/>
                  </a:lnTo>
                  <a:cubicBezTo>
                    <a:pt x="15018" y="10968"/>
                    <a:pt x="15885" y="10101"/>
                    <a:pt x="16960" y="10098"/>
                  </a:cubicBezTo>
                  <a:lnTo>
                    <a:pt x="18950" y="10098"/>
                  </a:lnTo>
                  <a:lnTo>
                    <a:pt x="18950" y="4069"/>
                  </a:lnTo>
                  <a:lnTo>
                    <a:pt x="16960" y="4069"/>
                  </a:lnTo>
                  <a:cubicBezTo>
                    <a:pt x="15885" y="4069"/>
                    <a:pt x="15018" y="3199"/>
                    <a:pt x="15015" y="2127"/>
                  </a:cubicBezTo>
                  <a:lnTo>
                    <a:pt x="150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8" name="Google Shape;4813;p60"/>
            <p:cNvSpPr/>
            <p:nvPr/>
          </p:nvSpPr>
          <p:spPr>
            <a:xfrm>
              <a:off x="3085925" y="3006350"/>
              <a:ext cx="70200" cy="73500"/>
            </a:xfrm>
            <a:custGeom>
              <a:avLst/>
              <a:gdLst/>
              <a:ahLst/>
              <a:cxnLst/>
              <a:rect l="l" t="t" r="r" b="b"/>
              <a:pathLst>
                <a:path w="2808" h="2940" extrusionOk="0">
                  <a:moveTo>
                    <a:pt x="817" y="1"/>
                  </a:moveTo>
                  <a:cubicBezTo>
                    <a:pt x="365" y="4"/>
                    <a:pt x="1" y="365"/>
                    <a:pt x="1" y="817"/>
                  </a:cubicBezTo>
                  <a:lnTo>
                    <a:pt x="1" y="2940"/>
                  </a:lnTo>
                  <a:lnTo>
                    <a:pt x="1678" y="2940"/>
                  </a:lnTo>
                  <a:cubicBezTo>
                    <a:pt x="2301" y="2940"/>
                    <a:pt x="2807" y="2434"/>
                    <a:pt x="2807" y="1811"/>
                  </a:cubicBezTo>
                  <a:lnTo>
                    <a:pt x="2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9" name="Google Shape;4814;p60"/>
            <p:cNvSpPr/>
            <p:nvPr/>
          </p:nvSpPr>
          <p:spPr>
            <a:xfrm>
              <a:off x="2825450" y="2643425"/>
              <a:ext cx="187550" cy="54075"/>
            </a:xfrm>
            <a:custGeom>
              <a:avLst/>
              <a:gdLst/>
              <a:ahLst/>
              <a:cxnLst/>
              <a:rect l="l" t="t" r="r" b="b"/>
              <a:pathLst>
                <a:path w="7502" h="2163" extrusionOk="0">
                  <a:moveTo>
                    <a:pt x="1862" y="1"/>
                  </a:moveTo>
                  <a:cubicBezTo>
                    <a:pt x="835" y="4"/>
                    <a:pt x="1" y="835"/>
                    <a:pt x="1" y="1861"/>
                  </a:cubicBezTo>
                  <a:lnTo>
                    <a:pt x="1" y="2163"/>
                  </a:lnTo>
                  <a:lnTo>
                    <a:pt x="1130" y="2163"/>
                  </a:lnTo>
                  <a:lnTo>
                    <a:pt x="1130" y="1861"/>
                  </a:lnTo>
                  <a:cubicBezTo>
                    <a:pt x="1130" y="1458"/>
                    <a:pt x="1458" y="1133"/>
                    <a:pt x="1862" y="1130"/>
                  </a:cubicBezTo>
                  <a:lnTo>
                    <a:pt x="5641" y="1130"/>
                  </a:lnTo>
                  <a:cubicBezTo>
                    <a:pt x="6044" y="1133"/>
                    <a:pt x="6373" y="1458"/>
                    <a:pt x="6373" y="1861"/>
                  </a:cubicBezTo>
                  <a:lnTo>
                    <a:pt x="6373" y="2163"/>
                  </a:lnTo>
                  <a:lnTo>
                    <a:pt x="7502" y="2163"/>
                  </a:lnTo>
                  <a:lnTo>
                    <a:pt x="7502" y="1861"/>
                  </a:lnTo>
                  <a:cubicBezTo>
                    <a:pt x="7502" y="835"/>
                    <a:pt x="6668" y="4"/>
                    <a:pt x="56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0" name="Google Shape;4815;p60"/>
          <p:cNvGrpSpPr/>
          <p:nvPr/>
        </p:nvGrpSpPr>
        <p:grpSpPr>
          <a:xfrm>
            <a:off x="6705481" y="1901513"/>
            <a:ext cx="238531" cy="339253"/>
            <a:chOff x="3342725" y="2620775"/>
            <a:chExt cx="338775" cy="481825"/>
          </a:xfrm>
          <a:solidFill>
            <a:srgbClr val="12716B"/>
          </a:solidFill>
        </p:grpSpPr>
        <p:sp>
          <p:nvSpPr>
            <p:cNvPr id="211" name="Google Shape;4816;p60"/>
            <p:cNvSpPr/>
            <p:nvPr/>
          </p:nvSpPr>
          <p:spPr>
            <a:xfrm>
              <a:off x="3342725" y="2620775"/>
              <a:ext cx="338775" cy="56475"/>
            </a:xfrm>
            <a:custGeom>
              <a:avLst/>
              <a:gdLst/>
              <a:ahLst/>
              <a:cxnLst/>
              <a:rect l="l" t="t" r="r" b="b"/>
              <a:pathLst>
                <a:path w="13551" h="2259" extrusionOk="0">
                  <a:moveTo>
                    <a:pt x="1693" y="0"/>
                  </a:moveTo>
                  <a:cubicBezTo>
                    <a:pt x="756" y="0"/>
                    <a:pt x="0" y="759"/>
                    <a:pt x="0" y="1695"/>
                  </a:cubicBezTo>
                  <a:lnTo>
                    <a:pt x="0" y="2259"/>
                  </a:lnTo>
                  <a:lnTo>
                    <a:pt x="13551" y="2259"/>
                  </a:lnTo>
                  <a:lnTo>
                    <a:pt x="13551" y="1695"/>
                  </a:lnTo>
                  <a:cubicBezTo>
                    <a:pt x="13548" y="759"/>
                    <a:pt x="12792" y="0"/>
                    <a:pt x="11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2" name="Google Shape;4817;p60"/>
            <p:cNvSpPr/>
            <p:nvPr/>
          </p:nvSpPr>
          <p:spPr>
            <a:xfrm>
              <a:off x="3342725" y="2705450"/>
              <a:ext cx="338775" cy="284225"/>
            </a:xfrm>
            <a:custGeom>
              <a:avLst/>
              <a:gdLst/>
              <a:ahLst/>
              <a:cxnLst/>
              <a:rect l="l" t="t" r="r" b="b"/>
              <a:pathLst>
                <a:path w="13551" h="11369" extrusionOk="0">
                  <a:moveTo>
                    <a:pt x="0" y="1"/>
                  </a:moveTo>
                  <a:lnTo>
                    <a:pt x="0" y="11368"/>
                  </a:lnTo>
                  <a:lnTo>
                    <a:pt x="13551" y="11368"/>
                  </a:lnTo>
                  <a:lnTo>
                    <a:pt x="135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3" name="Google Shape;4818;p60"/>
            <p:cNvSpPr/>
            <p:nvPr/>
          </p:nvSpPr>
          <p:spPr>
            <a:xfrm>
              <a:off x="3342725" y="3017875"/>
              <a:ext cx="338775" cy="84725"/>
            </a:xfrm>
            <a:custGeom>
              <a:avLst/>
              <a:gdLst/>
              <a:ahLst/>
              <a:cxnLst/>
              <a:rect l="l" t="t" r="r" b="b"/>
              <a:pathLst>
                <a:path w="13551" h="3389" extrusionOk="0">
                  <a:moveTo>
                    <a:pt x="8224" y="1205"/>
                  </a:moveTo>
                  <a:cubicBezTo>
                    <a:pt x="8534" y="1205"/>
                    <a:pt x="8787" y="1458"/>
                    <a:pt x="8787" y="1771"/>
                  </a:cubicBezTo>
                  <a:cubicBezTo>
                    <a:pt x="8787" y="2081"/>
                    <a:pt x="8534" y="2334"/>
                    <a:pt x="8224" y="2334"/>
                  </a:cubicBezTo>
                  <a:lnTo>
                    <a:pt x="5324" y="2334"/>
                  </a:lnTo>
                  <a:cubicBezTo>
                    <a:pt x="5014" y="2334"/>
                    <a:pt x="4761" y="2081"/>
                    <a:pt x="4761" y="1771"/>
                  </a:cubicBezTo>
                  <a:cubicBezTo>
                    <a:pt x="4761" y="1458"/>
                    <a:pt x="5014" y="1205"/>
                    <a:pt x="5324" y="1205"/>
                  </a:cubicBezTo>
                  <a:close/>
                  <a:moveTo>
                    <a:pt x="0" y="0"/>
                  </a:moveTo>
                  <a:lnTo>
                    <a:pt x="0" y="1696"/>
                  </a:lnTo>
                  <a:cubicBezTo>
                    <a:pt x="0" y="2629"/>
                    <a:pt x="756" y="3388"/>
                    <a:pt x="1693" y="3388"/>
                  </a:cubicBezTo>
                  <a:lnTo>
                    <a:pt x="11855" y="3388"/>
                  </a:lnTo>
                  <a:cubicBezTo>
                    <a:pt x="12792" y="3388"/>
                    <a:pt x="13548" y="2629"/>
                    <a:pt x="13551" y="1696"/>
                  </a:cubicBezTo>
                  <a:lnTo>
                    <a:pt x="135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4" name="Google Shape;4819;p60"/>
          <p:cNvGrpSpPr/>
          <p:nvPr/>
        </p:nvGrpSpPr>
        <p:grpSpPr>
          <a:xfrm>
            <a:off x="7099232" y="1901513"/>
            <a:ext cx="278296" cy="339253"/>
            <a:chOff x="3907325" y="2620775"/>
            <a:chExt cx="395250" cy="481825"/>
          </a:xfrm>
          <a:solidFill>
            <a:srgbClr val="12716B"/>
          </a:solidFill>
        </p:grpSpPr>
        <p:sp>
          <p:nvSpPr>
            <p:cNvPr id="215" name="Google Shape;4820;p60"/>
            <p:cNvSpPr/>
            <p:nvPr/>
          </p:nvSpPr>
          <p:spPr>
            <a:xfrm>
              <a:off x="3907325" y="3016975"/>
              <a:ext cx="74550" cy="56475"/>
            </a:xfrm>
            <a:custGeom>
              <a:avLst/>
              <a:gdLst/>
              <a:ahLst/>
              <a:cxnLst/>
              <a:rect l="l" t="t" r="r" b="b"/>
              <a:pathLst>
                <a:path w="2982" h="2259" extrusionOk="0">
                  <a:moveTo>
                    <a:pt x="1" y="0"/>
                  </a:moveTo>
                  <a:lnTo>
                    <a:pt x="1" y="563"/>
                  </a:lnTo>
                  <a:cubicBezTo>
                    <a:pt x="1" y="1500"/>
                    <a:pt x="756" y="2256"/>
                    <a:pt x="1693" y="2259"/>
                  </a:cubicBezTo>
                  <a:lnTo>
                    <a:pt x="2982" y="2259"/>
                  </a:lnTo>
                  <a:cubicBezTo>
                    <a:pt x="2711" y="1527"/>
                    <a:pt x="2515" y="768"/>
                    <a:pt x="24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6" name="Google Shape;4821;p60"/>
            <p:cNvSpPr/>
            <p:nvPr/>
          </p:nvSpPr>
          <p:spPr>
            <a:xfrm>
              <a:off x="3907325" y="2705450"/>
              <a:ext cx="282325" cy="283325"/>
            </a:xfrm>
            <a:custGeom>
              <a:avLst/>
              <a:gdLst/>
              <a:ahLst/>
              <a:cxnLst/>
              <a:rect l="l" t="t" r="r" b="b"/>
              <a:pathLst>
                <a:path w="11293" h="11333" extrusionOk="0">
                  <a:moveTo>
                    <a:pt x="1" y="1"/>
                  </a:moveTo>
                  <a:lnTo>
                    <a:pt x="1" y="11332"/>
                  </a:lnTo>
                  <a:lnTo>
                    <a:pt x="2283" y="11332"/>
                  </a:lnTo>
                  <a:cubicBezTo>
                    <a:pt x="2274" y="11142"/>
                    <a:pt x="2259" y="10956"/>
                    <a:pt x="2259" y="10766"/>
                  </a:cubicBezTo>
                  <a:lnTo>
                    <a:pt x="2259" y="9637"/>
                  </a:lnTo>
                  <a:cubicBezTo>
                    <a:pt x="2259" y="8396"/>
                    <a:pt x="2834" y="7249"/>
                    <a:pt x="3834" y="6490"/>
                  </a:cubicBezTo>
                  <a:lnTo>
                    <a:pt x="4517" y="5975"/>
                  </a:lnTo>
                  <a:lnTo>
                    <a:pt x="4517" y="3145"/>
                  </a:lnTo>
                  <a:cubicBezTo>
                    <a:pt x="4517" y="2051"/>
                    <a:pt x="5400" y="1169"/>
                    <a:pt x="6493" y="1169"/>
                  </a:cubicBezTo>
                  <a:cubicBezTo>
                    <a:pt x="7583" y="1169"/>
                    <a:pt x="8468" y="2051"/>
                    <a:pt x="8468" y="3145"/>
                  </a:cubicBezTo>
                  <a:lnTo>
                    <a:pt x="8468" y="3617"/>
                  </a:lnTo>
                  <a:cubicBezTo>
                    <a:pt x="8743" y="3487"/>
                    <a:pt x="9031" y="3426"/>
                    <a:pt x="9314" y="3426"/>
                  </a:cubicBezTo>
                  <a:cubicBezTo>
                    <a:pt x="10141" y="3426"/>
                    <a:pt x="10923" y="3949"/>
                    <a:pt x="11196" y="4795"/>
                  </a:cubicBezTo>
                  <a:cubicBezTo>
                    <a:pt x="11226" y="4780"/>
                    <a:pt x="11260" y="4771"/>
                    <a:pt x="11293" y="4759"/>
                  </a:cubicBezTo>
                  <a:lnTo>
                    <a:pt x="11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7" name="Google Shape;4822;p60"/>
            <p:cNvSpPr/>
            <p:nvPr/>
          </p:nvSpPr>
          <p:spPr>
            <a:xfrm>
              <a:off x="3907325" y="2620775"/>
              <a:ext cx="282325" cy="56475"/>
            </a:xfrm>
            <a:custGeom>
              <a:avLst/>
              <a:gdLst/>
              <a:ahLst/>
              <a:cxnLst/>
              <a:rect l="l" t="t" r="r" b="b"/>
              <a:pathLst>
                <a:path w="11293" h="2259" extrusionOk="0">
                  <a:moveTo>
                    <a:pt x="1693" y="0"/>
                  </a:moveTo>
                  <a:cubicBezTo>
                    <a:pt x="756" y="0"/>
                    <a:pt x="1" y="759"/>
                    <a:pt x="1" y="1695"/>
                  </a:cubicBezTo>
                  <a:lnTo>
                    <a:pt x="1" y="2259"/>
                  </a:lnTo>
                  <a:lnTo>
                    <a:pt x="11293" y="2259"/>
                  </a:lnTo>
                  <a:lnTo>
                    <a:pt x="11293" y="1695"/>
                  </a:lnTo>
                  <a:cubicBezTo>
                    <a:pt x="11290" y="759"/>
                    <a:pt x="10534" y="0"/>
                    <a:pt x="9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8" name="Google Shape;4823;p60"/>
            <p:cNvSpPr/>
            <p:nvPr/>
          </p:nvSpPr>
          <p:spPr>
            <a:xfrm>
              <a:off x="3992025" y="2762900"/>
              <a:ext cx="310550" cy="339700"/>
            </a:xfrm>
            <a:custGeom>
              <a:avLst/>
              <a:gdLst/>
              <a:ahLst/>
              <a:cxnLst/>
              <a:rect l="l" t="t" r="r" b="b"/>
              <a:pathLst>
                <a:path w="12422" h="13588" extrusionOk="0">
                  <a:moveTo>
                    <a:pt x="3105" y="0"/>
                  </a:moveTo>
                  <a:cubicBezTo>
                    <a:pt x="2635" y="0"/>
                    <a:pt x="2259" y="377"/>
                    <a:pt x="2259" y="847"/>
                  </a:cubicBezTo>
                  <a:lnTo>
                    <a:pt x="2259" y="8468"/>
                  </a:lnTo>
                  <a:cubicBezTo>
                    <a:pt x="2259" y="8781"/>
                    <a:pt x="2006" y="9031"/>
                    <a:pt x="1693" y="9031"/>
                  </a:cubicBezTo>
                  <a:cubicBezTo>
                    <a:pt x="1379" y="9031"/>
                    <a:pt x="1129" y="8781"/>
                    <a:pt x="1129" y="8468"/>
                  </a:cubicBezTo>
                  <a:lnTo>
                    <a:pt x="1129" y="5095"/>
                  </a:lnTo>
                  <a:cubicBezTo>
                    <a:pt x="419" y="5622"/>
                    <a:pt x="0" y="6453"/>
                    <a:pt x="0" y="7339"/>
                  </a:cubicBezTo>
                  <a:lnTo>
                    <a:pt x="0" y="8468"/>
                  </a:lnTo>
                  <a:cubicBezTo>
                    <a:pt x="0" y="10052"/>
                    <a:pt x="368" y="11615"/>
                    <a:pt x="1069" y="13036"/>
                  </a:cubicBezTo>
                  <a:cubicBezTo>
                    <a:pt x="1223" y="13346"/>
                    <a:pt x="1322" y="13587"/>
                    <a:pt x="1693" y="13587"/>
                  </a:cubicBezTo>
                  <a:lnTo>
                    <a:pt x="10726" y="13587"/>
                  </a:lnTo>
                  <a:cubicBezTo>
                    <a:pt x="11097" y="13587"/>
                    <a:pt x="11196" y="13346"/>
                    <a:pt x="11350" y="13036"/>
                  </a:cubicBezTo>
                  <a:cubicBezTo>
                    <a:pt x="12051" y="11615"/>
                    <a:pt x="12419" y="10052"/>
                    <a:pt x="12422" y="8468"/>
                  </a:cubicBezTo>
                  <a:lnTo>
                    <a:pt x="12422" y="5363"/>
                  </a:lnTo>
                  <a:cubicBezTo>
                    <a:pt x="12422" y="4894"/>
                    <a:pt x="12042" y="4517"/>
                    <a:pt x="11572" y="4517"/>
                  </a:cubicBezTo>
                  <a:cubicBezTo>
                    <a:pt x="11106" y="4517"/>
                    <a:pt x="10726" y="4894"/>
                    <a:pt x="10726" y="5363"/>
                  </a:cubicBezTo>
                  <a:lnTo>
                    <a:pt x="10726" y="7339"/>
                  </a:lnTo>
                  <a:cubicBezTo>
                    <a:pt x="10726" y="7652"/>
                    <a:pt x="10473" y="7902"/>
                    <a:pt x="10163" y="7902"/>
                  </a:cubicBezTo>
                  <a:cubicBezTo>
                    <a:pt x="9850" y="7902"/>
                    <a:pt x="9597" y="7652"/>
                    <a:pt x="9597" y="7339"/>
                  </a:cubicBezTo>
                  <a:lnTo>
                    <a:pt x="9597" y="6297"/>
                  </a:lnTo>
                  <a:lnTo>
                    <a:pt x="9597" y="4234"/>
                  </a:lnTo>
                  <a:cubicBezTo>
                    <a:pt x="9597" y="3764"/>
                    <a:pt x="9218" y="3388"/>
                    <a:pt x="8751" y="3388"/>
                  </a:cubicBezTo>
                  <a:cubicBezTo>
                    <a:pt x="8281" y="3388"/>
                    <a:pt x="7905" y="3764"/>
                    <a:pt x="7905" y="4234"/>
                  </a:cubicBezTo>
                  <a:lnTo>
                    <a:pt x="7905" y="6210"/>
                  </a:lnTo>
                  <a:cubicBezTo>
                    <a:pt x="7905" y="6523"/>
                    <a:pt x="7652" y="6773"/>
                    <a:pt x="7339" y="6773"/>
                  </a:cubicBezTo>
                  <a:cubicBezTo>
                    <a:pt x="7025" y="6773"/>
                    <a:pt x="6776" y="6523"/>
                    <a:pt x="6776" y="6210"/>
                  </a:cubicBezTo>
                  <a:lnTo>
                    <a:pt x="6776" y="3105"/>
                  </a:lnTo>
                  <a:cubicBezTo>
                    <a:pt x="6776" y="2635"/>
                    <a:pt x="6396" y="2259"/>
                    <a:pt x="5926" y="2259"/>
                  </a:cubicBezTo>
                  <a:cubicBezTo>
                    <a:pt x="5460" y="2259"/>
                    <a:pt x="5080" y="2635"/>
                    <a:pt x="5080" y="3105"/>
                  </a:cubicBezTo>
                  <a:lnTo>
                    <a:pt x="5080" y="6210"/>
                  </a:lnTo>
                  <a:cubicBezTo>
                    <a:pt x="5080" y="6523"/>
                    <a:pt x="4827" y="6773"/>
                    <a:pt x="4517" y="6773"/>
                  </a:cubicBezTo>
                  <a:cubicBezTo>
                    <a:pt x="4204" y="6773"/>
                    <a:pt x="3951" y="6523"/>
                    <a:pt x="3951" y="6210"/>
                  </a:cubicBezTo>
                  <a:lnTo>
                    <a:pt x="3951" y="847"/>
                  </a:lnTo>
                  <a:cubicBezTo>
                    <a:pt x="3951" y="377"/>
                    <a:pt x="3572" y="0"/>
                    <a:pt x="31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19" name="Google Shape;4824;p60"/>
          <p:cNvGrpSpPr/>
          <p:nvPr/>
        </p:nvGrpSpPr>
        <p:grpSpPr>
          <a:xfrm>
            <a:off x="7492419" y="1912118"/>
            <a:ext cx="339253" cy="318042"/>
            <a:chOff x="4456875" y="2635825"/>
            <a:chExt cx="481825" cy="451700"/>
          </a:xfrm>
          <a:solidFill>
            <a:srgbClr val="12716B"/>
          </a:solidFill>
        </p:grpSpPr>
        <p:sp>
          <p:nvSpPr>
            <p:cNvPr id="220" name="Google Shape;4825;p60"/>
            <p:cNvSpPr/>
            <p:nvPr/>
          </p:nvSpPr>
          <p:spPr>
            <a:xfrm>
              <a:off x="4542475" y="3031050"/>
              <a:ext cx="189725" cy="56475"/>
            </a:xfrm>
            <a:custGeom>
              <a:avLst/>
              <a:gdLst/>
              <a:ahLst/>
              <a:cxnLst/>
              <a:rect l="l" t="t" r="r" b="b"/>
              <a:pathLst>
                <a:path w="7589" h="2259" extrusionOk="0">
                  <a:moveTo>
                    <a:pt x="2792" y="0"/>
                  </a:moveTo>
                  <a:lnTo>
                    <a:pt x="2415" y="1130"/>
                  </a:lnTo>
                  <a:lnTo>
                    <a:pt x="567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7" y="2259"/>
                  </a:cubicBezTo>
                  <a:lnTo>
                    <a:pt x="7589" y="2259"/>
                  </a:lnTo>
                  <a:cubicBezTo>
                    <a:pt x="7101" y="1831"/>
                    <a:pt x="6821" y="1214"/>
                    <a:pt x="6821" y="567"/>
                  </a:cubicBezTo>
                  <a:lnTo>
                    <a:pt x="68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1" name="Google Shape;4826;p60"/>
            <p:cNvSpPr/>
            <p:nvPr/>
          </p:nvSpPr>
          <p:spPr>
            <a:xfrm>
              <a:off x="4456875" y="2946350"/>
              <a:ext cx="256125" cy="56500"/>
            </a:xfrm>
            <a:custGeom>
              <a:avLst/>
              <a:gdLst/>
              <a:ahLst/>
              <a:cxnLst/>
              <a:rect l="l" t="t" r="r" b="b"/>
              <a:pathLst>
                <a:path w="10245" h="2260" extrusionOk="0">
                  <a:moveTo>
                    <a:pt x="1" y="1"/>
                  </a:moveTo>
                  <a:lnTo>
                    <a:pt x="1" y="567"/>
                  </a:lnTo>
                  <a:cubicBezTo>
                    <a:pt x="1" y="1500"/>
                    <a:pt x="756" y="2259"/>
                    <a:pt x="1693" y="2259"/>
                  </a:cubicBezTo>
                  <a:lnTo>
                    <a:pt x="10245" y="2259"/>
                  </a:lnTo>
                  <a:lnTo>
                    <a:pt x="1024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2" name="Google Shape;4827;p60"/>
            <p:cNvSpPr/>
            <p:nvPr/>
          </p:nvSpPr>
          <p:spPr>
            <a:xfrm>
              <a:off x="4741225" y="2861675"/>
              <a:ext cx="169400" cy="141175"/>
            </a:xfrm>
            <a:custGeom>
              <a:avLst/>
              <a:gdLst/>
              <a:ahLst/>
              <a:cxnLst/>
              <a:rect l="l" t="t" r="r" b="b"/>
              <a:pathLst>
                <a:path w="6776" h="5647" extrusionOk="0">
                  <a:moveTo>
                    <a:pt x="0" y="0"/>
                  </a:moveTo>
                  <a:lnTo>
                    <a:pt x="0" y="5646"/>
                  </a:lnTo>
                  <a:lnTo>
                    <a:pt x="6775" y="5646"/>
                  </a:ln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3" name="Google Shape;4828;p60"/>
            <p:cNvSpPr/>
            <p:nvPr/>
          </p:nvSpPr>
          <p:spPr>
            <a:xfrm>
              <a:off x="4741225" y="3031050"/>
              <a:ext cx="169400" cy="42400"/>
            </a:xfrm>
            <a:custGeom>
              <a:avLst/>
              <a:gdLst/>
              <a:ahLst/>
              <a:cxnLst/>
              <a:rect l="l" t="t" r="r" b="b"/>
              <a:pathLst>
                <a:path w="6776" h="1696" extrusionOk="0">
                  <a:moveTo>
                    <a:pt x="0" y="0"/>
                  </a:moveTo>
                  <a:lnTo>
                    <a:pt x="0" y="567"/>
                  </a:lnTo>
                  <a:cubicBezTo>
                    <a:pt x="0" y="1190"/>
                    <a:pt x="506" y="1696"/>
                    <a:pt x="1129" y="1696"/>
                  </a:cubicBezTo>
                  <a:lnTo>
                    <a:pt x="5646" y="1696"/>
                  </a:lnTo>
                  <a:cubicBezTo>
                    <a:pt x="6270" y="1696"/>
                    <a:pt x="6775" y="1190"/>
                    <a:pt x="6775" y="567"/>
                  </a:cubicBezTo>
                  <a:lnTo>
                    <a:pt x="67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4" name="Google Shape;4829;p60"/>
            <p:cNvSpPr/>
            <p:nvPr/>
          </p:nvSpPr>
          <p:spPr>
            <a:xfrm>
              <a:off x="445687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1" y="759"/>
                    <a:pt x="1" y="1696"/>
                  </a:cubicBezTo>
                  <a:lnTo>
                    <a:pt x="1" y="11293"/>
                  </a:lnTo>
                  <a:lnTo>
                    <a:pt x="10245" y="11293"/>
                  </a:lnTo>
                  <a:lnTo>
                    <a:pt x="10245" y="7342"/>
                  </a:lnTo>
                  <a:cubicBezTo>
                    <a:pt x="10245" y="6092"/>
                    <a:pt x="11257" y="5083"/>
                    <a:pt x="12503" y="5083"/>
                  </a:cubicBezTo>
                  <a:lnTo>
                    <a:pt x="17020" y="5083"/>
                  </a:lnTo>
                  <a:cubicBezTo>
                    <a:pt x="18201" y="5083"/>
                    <a:pt x="19179" y="5993"/>
                    <a:pt x="19273" y="7167"/>
                  </a:cubicBezTo>
                  <a:lnTo>
                    <a:pt x="19273" y="1696"/>
                  </a:lnTo>
                  <a:cubicBezTo>
                    <a:pt x="19270" y="759"/>
                    <a:pt x="18514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5" name="Google Shape;4830;p60"/>
            <p:cNvSpPr/>
            <p:nvPr/>
          </p:nvSpPr>
          <p:spPr>
            <a:xfrm>
              <a:off x="4741225" y="2791125"/>
              <a:ext cx="169400" cy="42325"/>
            </a:xfrm>
            <a:custGeom>
              <a:avLst/>
              <a:gdLst/>
              <a:ahLst/>
              <a:cxnLst/>
              <a:rect l="l" t="t" r="r" b="b"/>
              <a:pathLst>
                <a:path w="6776" h="1693" extrusionOk="0">
                  <a:moveTo>
                    <a:pt x="1129" y="1"/>
                  </a:moveTo>
                  <a:cubicBezTo>
                    <a:pt x="506" y="1"/>
                    <a:pt x="0" y="503"/>
                    <a:pt x="0" y="1130"/>
                  </a:cubicBezTo>
                  <a:lnTo>
                    <a:pt x="0" y="1693"/>
                  </a:lnTo>
                  <a:lnTo>
                    <a:pt x="6775" y="1693"/>
                  </a:lnTo>
                  <a:lnTo>
                    <a:pt x="6775" y="1130"/>
                  </a:lnTo>
                  <a:cubicBezTo>
                    <a:pt x="6775" y="503"/>
                    <a:pt x="6270" y="1"/>
                    <a:pt x="56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26" name="Google Shape;4831;p60"/>
          <p:cNvGrpSpPr/>
          <p:nvPr/>
        </p:nvGrpSpPr>
        <p:grpSpPr>
          <a:xfrm>
            <a:off x="7917343" y="1912118"/>
            <a:ext cx="339253" cy="318042"/>
            <a:chOff x="5049725" y="2635825"/>
            <a:chExt cx="481825" cy="451700"/>
          </a:xfrm>
          <a:solidFill>
            <a:srgbClr val="12716B"/>
          </a:solidFill>
        </p:grpSpPr>
        <p:sp>
          <p:nvSpPr>
            <p:cNvPr id="227" name="Google Shape;4832;p60"/>
            <p:cNvSpPr/>
            <p:nvPr/>
          </p:nvSpPr>
          <p:spPr>
            <a:xfrm>
              <a:off x="5135325" y="3031050"/>
              <a:ext cx="310550" cy="56475"/>
            </a:xfrm>
            <a:custGeom>
              <a:avLst/>
              <a:gdLst/>
              <a:ahLst/>
              <a:cxnLst/>
              <a:rect l="l" t="t" r="r" b="b"/>
              <a:pathLst>
                <a:path w="12422" h="2259" extrusionOk="0">
                  <a:moveTo>
                    <a:pt x="2791" y="0"/>
                  </a:moveTo>
                  <a:lnTo>
                    <a:pt x="2415" y="1130"/>
                  </a:lnTo>
                  <a:lnTo>
                    <a:pt x="566" y="1130"/>
                  </a:lnTo>
                  <a:cubicBezTo>
                    <a:pt x="253" y="1130"/>
                    <a:pt x="0" y="1383"/>
                    <a:pt x="0" y="1696"/>
                  </a:cubicBezTo>
                  <a:cubicBezTo>
                    <a:pt x="0" y="2006"/>
                    <a:pt x="253" y="2259"/>
                    <a:pt x="566" y="2259"/>
                  </a:cubicBezTo>
                  <a:lnTo>
                    <a:pt x="11858" y="2259"/>
                  </a:lnTo>
                  <a:cubicBezTo>
                    <a:pt x="12169" y="2259"/>
                    <a:pt x="12421" y="2006"/>
                    <a:pt x="12421" y="1696"/>
                  </a:cubicBezTo>
                  <a:cubicBezTo>
                    <a:pt x="12421" y="1383"/>
                    <a:pt x="12169" y="1130"/>
                    <a:pt x="11858" y="1130"/>
                  </a:cubicBezTo>
                  <a:lnTo>
                    <a:pt x="10006" y="1130"/>
                  </a:lnTo>
                  <a:lnTo>
                    <a:pt x="9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8" name="Google Shape;4833;p60"/>
            <p:cNvSpPr/>
            <p:nvPr/>
          </p:nvSpPr>
          <p:spPr>
            <a:xfrm>
              <a:off x="5049725" y="2946350"/>
              <a:ext cx="481825" cy="56500"/>
            </a:xfrm>
            <a:custGeom>
              <a:avLst/>
              <a:gdLst/>
              <a:ahLst/>
              <a:cxnLst/>
              <a:rect l="l" t="t" r="r" b="b"/>
              <a:pathLst>
                <a:path w="19273" h="2260" extrusionOk="0">
                  <a:moveTo>
                    <a:pt x="0" y="1"/>
                  </a:moveTo>
                  <a:lnTo>
                    <a:pt x="0" y="567"/>
                  </a:lnTo>
                  <a:cubicBezTo>
                    <a:pt x="0" y="1500"/>
                    <a:pt x="756" y="2259"/>
                    <a:pt x="1693" y="2259"/>
                  </a:cubicBezTo>
                  <a:lnTo>
                    <a:pt x="17577" y="2259"/>
                  </a:lnTo>
                  <a:cubicBezTo>
                    <a:pt x="18513" y="2259"/>
                    <a:pt x="19269" y="1500"/>
                    <a:pt x="19272" y="567"/>
                  </a:cubicBezTo>
                  <a:lnTo>
                    <a:pt x="192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9" name="Google Shape;4834;p60"/>
            <p:cNvSpPr/>
            <p:nvPr/>
          </p:nvSpPr>
          <p:spPr>
            <a:xfrm>
              <a:off x="5049725" y="2635825"/>
              <a:ext cx="481825" cy="282325"/>
            </a:xfrm>
            <a:custGeom>
              <a:avLst/>
              <a:gdLst/>
              <a:ahLst/>
              <a:cxnLst/>
              <a:rect l="l" t="t" r="r" b="b"/>
              <a:pathLst>
                <a:path w="19273" h="11293" extrusionOk="0">
                  <a:moveTo>
                    <a:pt x="1693" y="0"/>
                  </a:moveTo>
                  <a:cubicBezTo>
                    <a:pt x="756" y="0"/>
                    <a:pt x="0" y="759"/>
                    <a:pt x="0" y="1696"/>
                  </a:cubicBezTo>
                  <a:lnTo>
                    <a:pt x="0" y="11293"/>
                  </a:lnTo>
                  <a:lnTo>
                    <a:pt x="19272" y="11293"/>
                  </a:lnTo>
                  <a:lnTo>
                    <a:pt x="19272" y="1696"/>
                  </a:lnTo>
                  <a:cubicBezTo>
                    <a:pt x="19269" y="759"/>
                    <a:pt x="18513" y="0"/>
                    <a:pt x="17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30" name="Google Shape;4835;p60"/>
          <p:cNvGrpSpPr/>
          <p:nvPr/>
        </p:nvGrpSpPr>
        <p:grpSpPr>
          <a:xfrm>
            <a:off x="2161713" y="3566578"/>
            <a:ext cx="338566" cy="338373"/>
            <a:chOff x="5643000" y="2621375"/>
            <a:chExt cx="480850" cy="480575"/>
          </a:xfrm>
          <a:solidFill>
            <a:srgbClr val="12716B"/>
          </a:solidFill>
        </p:grpSpPr>
        <p:sp>
          <p:nvSpPr>
            <p:cNvPr id="231" name="Google Shape;4836;p60"/>
            <p:cNvSpPr/>
            <p:nvPr/>
          </p:nvSpPr>
          <p:spPr>
            <a:xfrm>
              <a:off x="5837150" y="2812950"/>
              <a:ext cx="92625" cy="88125"/>
            </a:xfrm>
            <a:custGeom>
              <a:avLst/>
              <a:gdLst/>
              <a:ahLst/>
              <a:cxnLst/>
              <a:rect l="l" t="t" r="r" b="b"/>
              <a:pathLst>
                <a:path w="3705" h="3525" extrusionOk="0">
                  <a:moveTo>
                    <a:pt x="1853" y="1"/>
                  </a:moveTo>
                  <a:lnTo>
                    <a:pt x="1" y="1347"/>
                  </a:lnTo>
                  <a:lnTo>
                    <a:pt x="706" y="3524"/>
                  </a:lnTo>
                  <a:lnTo>
                    <a:pt x="2997" y="3524"/>
                  </a:lnTo>
                  <a:lnTo>
                    <a:pt x="3705" y="1347"/>
                  </a:lnTo>
                  <a:lnTo>
                    <a:pt x="1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2" name="Google Shape;4837;p60"/>
            <p:cNvSpPr/>
            <p:nvPr/>
          </p:nvSpPr>
          <p:spPr>
            <a:xfrm>
              <a:off x="5643000" y="2631975"/>
              <a:ext cx="480850" cy="469975"/>
            </a:xfrm>
            <a:custGeom>
              <a:avLst/>
              <a:gdLst/>
              <a:ahLst/>
              <a:cxnLst/>
              <a:rect l="l" t="t" r="r" b="b"/>
              <a:pathLst>
                <a:path w="19234" h="18799" extrusionOk="0">
                  <a:moveTo>
                    <a:pt x="9617" y="5978"/>
                  </a:moveTo>
                  <a:cubicBezTo>
                    <a:pt x="9734" y="5978"/>
                    <a:pt x="9851" y="6014"/>
                    <a:pt x="9950" y="6087"/>
                  </a:cubicBezTo>
                  <a:lnTo>
                    <a:pt x="12464" y="7914"/>
                  </a:lnTo>
                  <a:cubicBezTo>
                    <a:pt x="12663" y="8059"/>
                    <a:pt x="12745" y="8312"/>
                    <a:pt x="12669" y="8547"/>
                  </a:cubicBezTo>
                  <a:lnTo>
                    <a:pt x="11709" y="11504"/>
                  </a:lnTo>
                  <a:cubicBezTo>
                    <a:pt x="11633" y="11736"/>
                    <a:pt x="11417" y="11892"/>
                    <a:pt x="11173" y="11892"/>
                  </a:cubicBezTo>
                  <a:lnTo>
                    <a:pt x="8062" y="11892"/>
                  </a:lnTo>
                  <a:cubicBezTo>
                    <a:pt x="7818" y="11892"/>
                    <a:pt x="7601" y="11736"/>
                    <a:pt x="7526" y="11504"/>
                  </a:cubicBezTo>
                  <a:lnTo>
                    <a:pt x="6565" y="8547"/>
                  </a:lnTo>
                  <a:cubicBezTo>
                    <a:pt x="6490" y="8312"/>
                    <a:pt x="6571" y="8059"/>
                    <a:pt x="6770" y="7914"/>
                  </a:cubicBezTo>
                  <a:lnTo>
                    <a:pt x="9285" y="6087"/>
                  </a:lnTo>
                  <a:cubicBezTo>
                    <a:pt x="9384" y="6014"/>
                    <a:pt x="9501" y="5978"/>
                    <a:pt x="9617" y="5978"/>
                  </a:cubicBezTo>
                  <a:close/>
                  <a:moveTo>
                    <a:pt x="6785" y="1"/>
                  </a:moveTo>
                  <a:lnTo>
                    <a:pt x="6785" y="1"/>
                  </a:lnTo>
                  <a:cubicBezTo>
                    <a:pt x="5289" y="462"/>
                    <a:pt x="3928" y="1284"/>
                    <a:pt x="2822" y="2395"/>
                  </a:cubicBezTo>
                  <a:cubicBezTo>
                    <a:pt x="2431" y="2783"/>
                    <a:pt x="2076" y="3208"/>
                    <a:pt x="1756" y="3656"/>
                  </a:cubicBezTo>
                  <a:lnTo>
                    <a:pt x="3072" y="3834"/>
                  </a:lnTo>
                  <a:cubicBezTo>
                    <a:pt x="3289" y="3864"/>
                    <a:pt x="3467" y="4015"/>
                    <a:pt x="3533" y="4220"/>
                  </a:cubicBezTo>
                  <a:lnTo>
                    <a:pt x="4497" y="7177"/>
                  </a:lnTo>
                  <a:cubicBezTo>
                    <a:pt x="4572" y="7408"/>
                    <a:pt x="4488" y="7664"/>
                    <a:pt x="4289" y="7809"/>
                  </a:cubicBezTo>
                  <a:lnTo>
                    <a:pt x="1775" y="9637"/>
                  </a:lnTo>
                  <a:cubicBezTo>
                    <a:pt x="1677" y="9708"/>
                    <a:pt x="1560" y="9743"/>
                    <a:pt x="1444" y="9743"/>
                  </a:cubicBezTo>
                  <a:cubicBezTo>
                    <a:pt x="1351" y="9743"/>
                    <a:pt x="1259" y="9721"/>
                    <a:pt x="1175" y="9676"/>
                  </a:cubicBezTo>
                  <a:lnTo>
                    <a:pt x="7" y="9047"/>
                  </a:lnTo>
                  <a:cubicBezTo>
                    <a:pt x="7" y="9092"/>
                    <a:pt x="7" y="9140"/>
                    <a:pt x="7" y="9188"/>
                  </a:cubicBezTo>
                  <a:cubicBezTo>
                    <a:pt x="1" y="11269"/>
                    <a:pt x="675" y="13292"/>
                    <a:pt x="1925" y="14955"/>
                  </a:cubicBezTo>
                  <a:lnTo>
                    <a:pt x="2500" y="13756"/>
                  </a:lnTo>
                  <a:cubicBezTo>
                    <a:pt x="2594" y="13560"/>
                    <a:pt x="2792" y="13437"/>
                    <a:pt x="3009" y="13437"/>
                  </a:cubicBezTo>
                  <a:lnTo>
                    <a:pt x="6120" y="13437"/>
                  </a:lnTo>
                  <a:cubicBezTo>
                    <a:pt x="6364" y="13437"/>
                    <a:pt x="6580" y="13594"/>
                    <a:pt x="6656" y="13828"/>
                  </a:cubicBezTo>
                  <a:lnTo>
                    <a:pt x="7616" y="16786"/>
                  </a:lnTo>
                  <a:cubicBezTo>
                    <a:pt x="7683" y="16990"/>
                    <a:pt x="7625" y="17216"/>
                    <a:pt x="7469" y="17367"/>
                  </a:cubicBezTo>
                  <a:lnTo>
                    <a:pt x="6508" y="18288"/>
                  </a:lnTo>
                  <a:cubicBezTo>
                    <a:pt x="7515" y="18628"/>
                    <a:pt x="8566" y="18799"/>
                    <a:pt x="9616" y="18799"/>
                  </a:cubicBezTo>
                  <a:cubicBezTo>
                    <a:pt x="10667" y="18799"/>
                    <a:pt x="11718" y="18628"/>
                    <a:pt x="12726" y="18288"/>
                  </a:cubicBezTo>
                  <a:lnTo>
                    <a:pt x="11763" y="17367"/>
                  </a:lnTo>
                  <a:cubicBezTo>
                    <a:pt x="11606" y="17216"/>
                    <a:pt x="11549" y="16990"/>
                    <a:pt x="11615" y="16786"/>
                  </a:cubicBezTo>
                  <a:lnTo>
                    <a:pt x="12576" y="13828"/>
                  </a:lnTo>
                  <a:cubicBezTo>
                    <a:pt x="12651" y="13594"/>
                    <a:pt x="12868" y="13437"/>
                    <a:pt x="13115" y="13437"/>
                  </a:cubicBezTo>
                  <a:lnTo>
                    <a:pt x="16223" y="13437"/>
                  </a:lnTo>
                  <a:cubicBezTo>
                    <a:pt x="16439" y="13437"/>
                    <a:pt x="16638" y="13560"/>
                    <a:pt x="16731" y="13756"/>
                  </a:cubicBezTo>
                  <a:lnTo>
                    <a:pt x="17307" y="14955"/>
                  </a:lnTo>
                  <a:cubicBezTo>
                    <a:pt x="18559" y="13292"/>
                    <a:pt x="19234" y="11269"/>
                    <a:pt x="19228" y="9188"/>
                  </a:cubicBezTo>
                  <a:cubicBezTo>
                    <a:pt x="19228" y="9140"/>
                    <a:pt x="19228" y="9092"/>
                    <a:pt x="19225" y="9044"/>
                  </a:cubicBezTo>
                  <a:lnTo>
                    <a:pt x="18059" y="9673"/>
                  </a:lnTo>
                  <a:cubicBezTo>
                    <a:pt x="17975" y="9719"/>
                    <a:pt x="17883" y="9742"/>
                    <a:pt x="17791" y="9742"/>
                  </a:cubicBezTo>
                  <a:cubicBezTo>
                    <a:pt x="17674" y="9742"/>
                    <a:pt x="17557" y="9705"/>
                    <a:pt x="17457" y="9634"/>
                  </a:cubicBezTo>
                  <a:lnTo>
                    <a:pt x="14943" y="7806"/>
                  </a:lnTo>
                  <a:cubicBezTo>
                    <a:pt x="14744" y="7661"/>
                    <a:pt x="14663" y="7408"/>
                    <a:pt x="14738" y="7174"/>
                  </a:cubicBezTo>
                  <a:lnTo>
                    <a:pt x="15702" y="4220"/>
                  </a:lnTo>
                  <a:cubicBezTo>
                    <a:pt x="15768" y="4012"/>
                    <a:pt x="15945" y="3864"/>
                    <a:pt x="16162" y="3834"/>
                  </a:cubicBezTo>
                  <a:lnTo>
                    <a:pt x="17478" y="3656"/>
                  </a:lnTo>
                  <a:cubicBezTo>
                    <a:pt x="17162" y="3208"/>
                    <a:pt x="16804" y="2783"/>
                    <a:pt x="16415" y="2395"/>
                  </a:cubicBezTo>
                  <a:cubicBezTo>
                    <a:pt x="15307" y="1284"/>
                    <a:pt x="13946" y="462"/>
                    <a:pt x="12449" y="1"/>
                  </a:cubicBezTo>
                  <a:lnTo>
                    <a:pt x="12449" y="1"/>
                  </a:lnTo>
                  <a:lnTo>
                    <a:pt x="12690" y="1311"/>
                  </a:lnTo>
                  <a:cubicBezTo>
                    <a:pt x="12726" y="1524"/>
                    <a:pt x="12642" y="1741"/>
                    <a:pt x="12464" y="1868"/>
                  </a:cubicBezTo>
                  <a:lnTo>
                    <a:pt x="9950" y="3696"/>
                  </a:lnTo>
                  <a:cubicBezTo>
                    <a:pt x="9851" y="3768"/>
                    <a:pt x="9734" y="3804"/>
                    <a:pt x="9618" y="3804"/>
                  </a:cubicBezTo>
                  <a:cubicBezTo>
                    <a:pt x="9501" y="3804"/>
                    <a:pt x="9385" y="3768"/>
                    <a:pt x="9288" y="3696"/>
                  </a:cubicBezTo>
                  <a:lnTo>
                    <a:pt x="6770" y="1868"/>
                  </a:lnTo>
                  <a:cubicBezTo>
                    <a:pt x="6596" y="1741"/>
                    <a:pt x="6508" y="1524"/>
                    <a:pt x="6547" y="1311"/>
                  </a:cubicBezTo>
                  <a:lnTo>
                    <a:pt x="67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3" name="Google Shape;4838;p60"/>
            <p:cNvSpPr/>
            <p:nvPr/>
          </p:nvSpPr>
          <p:spPr>
            <a:xfrm>
              <a:off x="6041550" y="2749725"/>
              <a:ext cx="79750" cy="95025"/>
            </a:xfrm>
            <a:custGeom>
              <a:avLst/>
              <a:gdLst/>
              <a:ahLst/>
              <a:cxnLst/>
              <a:rect l="l" t="t" r="r" b="b"/>
              <a:pathLst>
                <a:path w="3190" h="3801" extrusionOk="0">
                  <a:moveTo>
                    <a:pt x="2184" y="0"/>
                  </a:moveTo>
                  <a:lnTo>
                    <a:pt x="723" y="196"/>
                  </a:lnTo>
                  <a:lnTo>
                    <a:pt x="0" y="2424"/>
                  </a:lnTo>
                  <a:lnTo>
                    <a:pt x="1895" y="3801"/>
                  </a:lnTo>
                  <a:lnTo>
                    <a:pt x="3189" y="3102"/>
                  </a:lnTo>
                  <a:cubicBezTo>
                    <a:pt x="3036" y="2018"/>
                    <a:pt x="2696" y="967"/>
                    <a:pt x="2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4" name="Google Shape;4839;p60"/>
            <p:cNvSpPr/>
            <p:nvPr/>
          </p:nvSpPr>
          <p:spPr>
            <a:xfrm>
              <a:off x="5963025" y="2996125"/>
              <a:ext cx="92625" cy="81175"/>
            </a:xfrm>
            <a:custGeom>
              <a:avLst/>
              <a:gdLst/>
              <a:ahLst/>
              <a:cxnLst/>
              <a:rect l="l" t="t" r="r" b="b"/>
              <a:pathLst>
                <a:path w="3705" h="3247" extrusionOk="0">
                  <a:moveTo>
                    <a:pt x="723" y="0"/>
                  </a:moveTo>
                  <a:lnTo>
                    <a:pt x="1" y="2229"/>
                  </a:lnTo>
                  <a:lnTo>
                    <a:pt x="1067" y="3246"/>
                  </a:lnTo>
                  <a:cubicBezTo>
                    <a:pt x="2009" y="2780"/>
                    <a:pt x="2870" y="2162"/>
                    <a:pt x="3614" y="1416"/>
                  </a:cubicBezTo>
                  <a:cubicBezTo>
                    <a:pt x="3644" y="1388"/>
                    <a:pt x="3674" y="1355"/>
                    <a:pt x="3705" y="1325"/>
                  </a:cubicBezTo>
                  <a:lnTo>
                    <a:pt x="306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5" name="Google Shape;4840;p60"/>
            <p:cNvSpPr/>
            <p:nvPr/>
          </p:nvSpPr>
          <p:spPr>
            <a:xfrm>
              <a:off x="5711225" y="2996200"/>
              <a:ext cx="92600" cy="81100"/>
            </a:xfrm>
            <a:custGeom>
              <a:avLst/>
              <a:gdLst/>
              <a:ahLst/>
              <a:cxnLst/>
              <a:rect l="l" t="t" r="r" b="b"/>
              <a:pathLst>
                <a:path w="3704" h="3244" extrusionOk="0">
                  <a:moveTo>
                    <a:pt x="635" y="0"/>
                  </a:moveTo>
                  <a:lnTo>
                    <a:pt x="0" y="1322"/>
                  </a:lnTo>
                  <a:cubicBezTo>
                    <a:pt x="30" y="1355"/>
                    <a:pt x="60" y="1385"/>
                    <a:pt x="93" y="1416"/>
                  </a:cubicBezTo>
                  <a:cubicBezTo>
                    <a:pt x="834" y="2162"/>
                    <a:pt x="1695" y="2780"/>
                    <a:pt x="2638" y="3243"/>
                  </a:cubicBezTo>
                  <a:lnTo>
                    <a:pt x="3704" y="2229"/>
                  </a:lnTo>
                  <a:lnTo>
                    <a:pt x="298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6" name="Google Shape;4841;p60"/>
            <p:cNvSpPr/>
            <p:nvPr/>
          </p:nvSpPr>
          <p:spPr>
            <a:xfrm>
              <a:off x="5645575" y="2749725"/>
              <a:ext cx="79825" cy="95100"/>
            </a:xfrm>
            <a:custGeom>
              <a:avLst/>
              <a:gdLst/>
              <a:ahLst/>
              <a:cxnLst/>
              <a:rect l="l" t="t" r="r" b="b"/>
              <a:pathLst>
                <a:path w="3193" h="3804" extrusionOk="0">
                  <a:moveTo>
                    <a:pt x="1009" y="0"/>
                  </a:moveTo>
                  <a:cubicBezTo>
                    <a:pt x="497" y="967"/>
                    <a:pt x="154" y="2018"/>
                    <a:pt x="0" y="3105"/>
                  </a:cubicBezTo>
                  <a:lnTo>
                    <a:pt x="1295" y="3804"/>
                  </a:lnTo>
                  <a:lnTo>
                    <a:pt x="3192" y="2424"/>
                  </a:lnTo>
                  <a:lnTo>
                    <a:pt x="2467" y="196"/>
                  </a:ln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37" name="Google Shape;4842;p60"/>
            <p:cNvSpPr/>
            <p:nvPr/>
          </p:nvSpPr>
          <p:spPr>
            <a:xfrm>
              <a:off x="5836025" y="2621375"/>
              <a:ext cx="94800" cy="74100"/>
            </a:xfrm>
            <a:custGeom>
              <a:avLst/>
              <a:gdLst/>
              <a:ahLst/>
              <a:cxnLst/>
              <a:rect l="l" t="t" r="r" b="b"/>
              <a:pathLst>
                <a:path w="3792" h="2964" extrusionOk="0">
                  <a:moveTo>
                    <a:pt x="1897" y="1"/>
                  </a:moveTo>
                  <a:cubicBezTo>
                    <a:pt x="1351" y="1"/>
                    <a:pt x="805" y="47"/>
                    <a:pt x="266" y="139"/>
                  </a:cubicBezTo>
                  <a:lnTo>
                    <a:pt x="1" y="1587"/>
                  </a:lnTo>
                  <a:lnTo>
                    <a:pt x="1898" y="2963"/>
                  </a:lnTo>
                  <a:lnTo>
                    <a:pt x="3792" y="1587"/>
                  </a:lnTo>
                  <a:lnTo>
                    <a:pt x="3530" y="139"/>
                  </a:lnTo>
                  <a:cubicBezTo>
                    <a:pt x="2989" y="47"/>
                    <a:pt x="2443" y="1"/>
                    <a:pt x="18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38" name="Google Shape;4843;p60"/>
          <p:cNvGrpSpPr/>
          <p:nvPr/>
        </p:nvGrpSpPr>
        <p:grpSpPr>
          <a:xfrm>
            <a:off x="3982933" y="3566138"/>
            <a:ext cx="339359" cy="339253"/>
            <a:chOff x="6235250" y="2620775"/>
            <a:chExt cx="481975" cy="481825"/>
          </a:xfrm>
          <a:solidFill>
            <a:srgbClr val="12716B"/>
          </a:solidFill>
        </p:grpSpPr>
        <p:sp>
          <p:nvSpPr>
            <p:cNvPr id="239" name="Google Shape;4844;p60"/>
            <p:cNvSpPr/>
            <p:nvPr/>
          </p:nvSpPr>
          <p:spPr>
            <a:xfrm>
              <a:off x="6405675" y="2620775"/>
              <a:ext cx="28275" cy="56475"/>
            </a:xfrm>
            <a:custGeom>
              <a:avLst/>
              <a:gdLst/>
              <a:ahLst/>
              <a:cxnLst/>
              <a:rect l="l" t="t" r="r" b="b"/>
              <a:pathLst>
                <a:path w="1131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0" name="Google Shape;4845;p60"/>
            <p:cNvSpPr/>
            <p:nvPr/>
          </p:nvSpPr>
          <p:spPr>
            <a:xfrm>
              <a:off x="6518600" y="2620775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4" y="0"/>
                    <a:pt x="1" y="253"/>
                    <a:pt x="1" y="566"/>
                  </a:cubicBezTo>
                  <a:lnTo>
                    <a:pt x="1" y="1695"/>
                  </a:lnTo>
                  <a:cubicBezTo>
                    <a:pt x="1" y="2006"/>
                    <a:pt x="254" y="2259"/>
                    <a:pt x="567" y="2259"/>
                  </a:cubicBezTo>
                  <a:cubicBezTo>
                    <a:pt x="877" y="2259"/>
                    <a:pt x="1130" y="2006"/>
                    <a:pt x="1130" y="1695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1" name="Google Shape;4846;p60"/>
            <p:cNvSpPr/>
            <p:nvPr/>
          </p:nvSpPr>
          <p:spPr>
            <a:xfrm>
              <a:off x="66033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7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7" y="2259"/>
                  </a:cubicBezTo>
                  <a:cubicBezTo>
                    <a:pt x="877" y="2259"/>
                    <a:pt x="1130" y="2006"/>
                    <a:pt x="1130" y="1696"/>
                  </a:cubicBezTo>
                  <a:lnTo>
                    <a:pt x="1130" y="566"/>
                  </a:lnTo>
                  <a:cubicBezTo>
                    <a:pt x="1130" y="253"/>
                    <a:pt x="877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2" name="Google Shape;4847;p60"/>
            <p:cNvSpPr/>
            <p:nvPr/>
          </p:nvSpPr>
          <p:spPr>
            <a:xfrm>
              <a:off x="6321000" y="2649000"/>
              <a:ext cx="28250" cy="56475"/>
            </a:xfrm>
            <a:custGeom>
              <a:avLst/>
              <a:gdLst/>
              <a:ahLst/>
              <a:cxnLst/>
              <a:rect l="l" t="t" r="r" b="b"/>
              <a:pathLst>
                <a:path w="1130" h="2259" extrusionOk="0">
                  <a:moveTo>
                    <a:pt x="566" y="0"/>
                  </a:moveTo>
                  <a:cubicBezTo>
                    <a:pt x="253" y="0"/>
                    <a:pt x="0" y="253"/>
                    <a:pt x="0" y="566"/>
                  </a:cubicBezTo>
                  <a:lnTo>
                    <a:pt x="0" y="1696"/>
                  </a:lnTo>
                  <a:cubicBezTo>
                    <a:pt x="0" y="2006"/>
                    <a:pt x="253" y="2259"/>
                    <a:pt x="566" y="2259"/>
                  </a:cubicBezTo>
                  <a:cubicBezTo>
                    <a:pt x="876" y="2259"/>
                    <a:pt x="1129" y="2006"/>
                    <a:pt x="1129" y="1696"/>
                  </a:cubicBezTo>
                  <a:lnTo>
                    <a:pt x="1129" y="566"/>
                  </a:lnTo>
                  <a:cubicBezTo>
                    <a:pt x="1129" y="253"/>
                    <a:pt x="876" y="0"/>
                    <a:pt x="5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3" name="Google Shape;4848;p60"/>
            <p:cNvSpPr/>
            <p:nvPr/>
          </p:nvSpPr>
          <p:spPr>
            <a:xfrm>
              <a:off x="6235250" y="2677225"/>
              <a:ext cx="481975" cy="425375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4" name="Google Shape;4849;p60"/>
          <p:cNvSpPr/>
          <p:nvPr/>
        </p:nvSpPr>
        <p:spPr>
          <a:xfrm>
            <a:off x="4980248" y="2335028"/>
            <a:ext cx="345027" cy="320295"/>
          </a:xfrm>
          <a:custGeom>
            <a:avLst/>
            <a:gdLst/>
            <a:ahLst/>
            <a:cxnLst/>
            <a:rect l="l" t="t" r="r" b="b"/>
            <a:pathLst>
              <a:path w="19601" h="18196" extrusionOk="0">
                <a:moveTo>
                  <a:pt x="9798" y="0"/>
                </a:moveTo>
                <a:cubicBezTo>
                  <a:pt x="9597" y="0"/>
                  <a:pt x="9397" y="104"/>
                  <a:pt x="9293" y="312"/>
                </a:cubicBezTo>
                <a:lnTo>
                  <a:pt x="6619" y="5666"/>
                </a:lnTo>
                <a:lnTo>
                  <a:pt x="648" y="6524"/>
                </a:lnTo>
                <a:cubicBezTo>
                  <a:pt x="184" y="6590"/>
                  <a:pt x="1" y="7163"/>
                  <a:pt x="338" y="7488"/>
                </a:cubicBezTo>
                <a:lnTo>
                  <a:pt x="4659" y="11652"/>
                </a:lnTo>
                <a:lnTo>
                  <a:pt x="3638" y="17530"/>
                </a:lnTo>
                <a:cubicBezTo>
                  <a:pt x="3574" y="17898"/>
                  <a:pt x="3865" y="18195"/>
                  <a:pt x="4195" y="18195"/>
                </a:cubicBezTo>
                <a:cubicBezTo>
                  <a:pt x="4281" y="18195"/>
                  <a:pt x="4371" y="18175"/>
                  <a:pt x="4457" y="18129"/>
                </a:cubicBezTo>
                <a:lnTo>
                  <a:pt x="9802" y="15350"/>
                </a:lnTo>
                <a:lnTo>
                  <a:pt x="15147" y="18129"/>
                </a:lnTo>
                <a:cubicBezTo>
                  <a:pt x="15233" y="18175"/>
                  <a:pt x="15322" y="18195"/>
                  <a:pt x="15408" y="18195"/>
                </a:cubicBezTo>
                <a:cubicBezTo>
                  <a:pt x="15736" y="18195"/>
                  <a:pt x="16025" y="17898"/>
                  <a:pt x="15963" y="17533"/>
                </a:cubicBezTo>
                <a:lnTo>
                  <a:pt x="14942" y="11652"/>
                </a:lnTo>
                <a:lnTo>
                  <a:pt x="19263" y="7491"/>
                </a:lnTo>
                <a:cubicBezTo>
                  <a:pt x="19601" y="7163"/>
                  <a:pt x="19417" y="6590"/>
                  <a:pt x="18950" y="6524"/>
                </a:cubicBezTo>
                <a:lnTo>
                  <a:pt x="12976" y="5666"/>
                </a:lnTo>
                <a:lnTo>
                  <a:pt x="10302" y="312"/>
                </a:lnTo>
                <a:cubicBezTo>
                  <a:pt x="10198" y="104"/>
                  <a:pt x="9998" y="0"/>
                  <a:pt x="9798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45" name="Google Shape;4850;p60"/>
          <p:cNvGrpSpPr/>
          <p:nvPr/>
        </p:nvGrpSpPr>
        <p:grpSpPr>
          <a:xfrm>
            <a:off x="5415316" y="2325652"/>
            <a:ext cx="341101" cy="339253"/>
            <a:chOff x="1535000" y="3223325"/>
            <a:chExt cx="484450" cy="481825"/>
          </a:xfrm>
          <a:solidFill>
            <a:srgbClr val="12716B"/>
          </a:solidFill>
        </p:grpSpPr>
        <p:sp>
          <p:nvSpPr>
            <p:cNvPr id="246" name="Google Shape;4851;p60"/>
            <p:cNvSpPr/>
            <p:nvPr/>
          </p:nvSpPr>
          <p:spPr>
            <a:xfrm>
              <a:off x="1760150" y="3308225"/>
              <a:ext cx="143825" cy="140600"/>
            </a:xfrm>
            <a:custGeom>
              <a:avLst/>
              <a:gdLst/>
              <a:ahLst/>
              <a:cxnLst/>
              <a:rect l="l" t="t" r="r" b="b"/>
              <a:pathLst>
                <a:path w="5753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4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629" y="3208"/>
                    <a:pt x="5752" y="3012"/>
                    <a:pt x="5752" y="2798"/>
                  </a:cubicBezTo>
                  <a:cubicBezTo>
                    <a:pt x="5752" y="2585"/>
                    <a:pt x="5632" y="2389"/>
                    <a:pt x="5439" y="2295"/>
                  </a:cubicBezTo>
                  <a:lnTo>
                    <a:pt x="4102" y="1627"/>
                  </a:lnTo>
                  <a:lnTo>
                    <a:pt x="3434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7" name="Google Shape;4852;p60"/>
            <p:cNvSpPr/>
            <p:nvPr/>
          </p:nvSpPr>
          <p:spPr>
            <a:xfrm>
              <a:off x="1873075" y="3421150"/>
              <a:ext cx="146375" cy="140600"/>
            </a:xfrm>
            <a:custGeom>
              <a:avLst/>
              <a:gdLst/>
              <a:ahLst/>
              <a:cxnLst/>
              <a:rect l="l" t="t" r="r" b="b"/>
              <a:pathLst>
                <a:path w="5855" h="5624" extrusionOk="0">
                  <a:moveTo>
                    <a:pt x="2928" y="0"/>
                  </a:moveTo>
                  <a:cubicBezTo>
                    <a:pt x="2723" y="0"/>
                    <a:pt x="2518" y="96"/>
                    <a:pt x="2422" y="287"/>
                  </a:cubicBezTo>
                  <a:lnTo>
                    <a:pt x="1756" y="1627"/>
                  </a:lnTo>
                  <a:lnTo>
                    <a:pt x="416" y="2295"/>
                  </a:lnTo>
                  <a:cubicBezTo>
                    <a:pt x="1" y="2503"/>
                    <a:pt x="1" y="3096"/>
                    <a:pt x="416" y="3304"/>
                  </a:cubicBezTo>
                  <a:lnTo>
                    <a:pt x="1756" y="3973"/>
                  </a:lnTo>
                  <a:lnTo>
                    <a:pt x="2422" y="5310"/>
                  </a:lnTo>
                  <a:cubicBezTo>
                    <a:pt x="2526" y="5519"/>
                    <a:pt x="2727" y="5624"/>
                    <a:pt x="2928" y="5624"/>
                  </a:cubicBezTo>
                  <a:cubicBezTo>
                    <a:pt x="3129" y="5624"/>
                    <a:pt x="3330" y="5519"/>
                    <a:pt x="3433" y="5310"/>
                  </a:cubicBezTo>
                  <a:lnTo>
                    <a:pt x="4102" y="3973"/>
                  </a:lnTo>
                  <a:lnTo>
                    <a:pt x="5439" y="3304"/>
                  </a:lnTo>
                  <a:cubicBezTo>
                    <a:pt x="5854" y="3096"/>
                    <a:pt x="5854" y="2503"/>
                    <a:pt x="5439" y="2295"/>
                  </a:cubicBezTo>
                  <a:lnTo>
                    <a:pt x="4102" y="1627"/>
                  </a:lnTo>
                  <a:lnTo>
                    <a:pt x="3433" y="287"/>
                  </a:lnTo>
                  <a:cubicBezTo>
                    <a:pt x="3337" y="96"/>
                    <a:pt x="3132" y="0"/>
                    <a:pt x="29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8" name="Google Shape;4853;p60"/>
            <p:cNvSpPr/>
            <p:nvPr/>
          </p:nvSpPr>
          <p:spPr>
            <a:xfrm>
              <a:off x="1535000" y="3223325"/>
              <a:ext cx="406450" cy="481825"/>
            </a:xfrm>
            <a:custGeom>
              <a:avLst/>
              <a:gdLst/>
              <a:ahLst/>
              <a:cxnLst/>
              <a:rect l="l" t="t" r="r" b="b"/>
              <a:pathLst>
                <a:path w="16258" h="19273" extrusionOk="0">
                  <a:moveTo>
                    <a:pt x="9660" y="0"/>
                  </a:moveTo>
                  <a:cubicBezTo>
                    <a:pt x="4399" y="0"/>
                    <a:pt x="0" y="4351"/>
                    <a:pt x="0" y="9636"/>
                  </a:cubicBezTo>
                  <a:cubicBezTo>
                    <a:pt x="0" y="14927"/>
                    <a:pt x="4381" y="19272"/>
                    <a:pt x="9675" y="19272"/>
                  </a:cubicBezTo>
                  <a:cubicBezTo>
                    <a:pt x="12012" y="19269"/>
                    <a:pt x="14270" y="18411"/>
                    <a:pt x="16023" y="16860"/>
                  </a:cubicBezTo>
                  <a:cubicBezTo>
                    <a:pt x="16195" y="16707"/>
                    <a:pt x="16258" y="16463"/>
                    <a:pt x="16176" y="16243"/>
                  </a:cubicBezTo>
                  <a:cubicBezTo>
                    <a:pt x="16098" y="16026"/>
                    <a:pt x="15893" y="15879"/>
                    <a:pt x="15662" y="15872"/>
                  </a:cubicBezTo>
                  <a:cubicBezTo>
                    <a:pt x="11352" y="15752"/>
                    <a:pt x="7980" y="12250"/>
                    <a:pt x="7980" y="7941"/>
                  </a:cubicBezTo>
                  <a:cubicBezTo>
                    <a:pt x="7974" y="5207"/>
                    <a:pt x="9380" y="2662"/>
                    <a:pt x="11696" y="1211"/>
                  </a:cubicBezTo>
                  <a:cubicBezTo>
                    <a:pt x="12129" y="937"/>
                    <a:pt x="12006" y="274"/>
                    <a:pt x="11503" y="178"/>
                  </a:cubicBezTo>
                  <a:cubicBezTo>
                    <a:pt x="10881" y="58"/>
                    <a:pt x="10265" y="0"/>
                    <a:pt x="96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49" name="Google Shape;4854;p60"/>
          <p:cNvGrpSpPr/>
          <p:nvPr/>
        </p:nvGrpSpPr>
        <p:grpSpPr>
          <a:xfrm>
            <a:off x="5822883" y="2360953"/>
            <a:ext cx="339253" cy="268649"/>
            <a:chOff x="2085525" y="3263750"/>
            <a:chExt cx="481825" cy="381550"/>
          </a:xfrm>
          <a:solidFill>
            <a:srgbClr val="12716B"/>
          </a:solidFill>
        </p:grpSpPr>
        <p:sp>
          <p:nvSpPr>
            <p:cNvPr id="250" name="Google Shape;4855;p60"/>
            <p:cNvSpPr/>
            <p:nvPr/>
          </p:nvSpPr>
          <p:spPr>
            <a:xfrm>
              <a:off x="2320325" y="3263750"/>
              <a:ext cx="227825" cy="141025"/>
            </a:xfrm>
            <a:custGeom>
              <a:avLst/>
              <a:gdLst/>
              <a:ahLst/>
              <a:cxnLst/>
              <a:rect l="l" t="t" r="r" b="b"/>
              <a:pathLst>
                <a:path w="9113" h="5641" extrusionOk="0">
                  <a:moveTo>
                    <a:pt x="4066" y="0"/>
                  </a:moveTo>
                  <a:cubicBezTo>
                    <a:pt x="2283" y="3"/>
                    <a:pt x="675" y="1081"/>
                    <a:pt x="0" y="2731"/>
                  </a:cubicBezTo>
                  <a:cubicBezTo>
                    <a:pt x="1527" y="2939"/>
                    <a:pt x="2912" y="3734"/>
                    <a:pt x="3861" y="4948"/>
                  </a:cubicBezTo>
                  <a:cubicBezTo>
                    <a:pt x="4331" y="4823"/>
                    <a:pt x="4810" y="4761"/>
                    <a:pt x="5287" y="4761"/>
                  </a:cubicBezTo>
                  <a:cubicBezTo>
                    <a:pt x="6338" y="4761"/>
                    <a:pt x="7378" y="5060"/>
                    <a:pt x="8281" y="5640"/>
                  </a:cubicBezTo>
                  <a:cubicBezTo>
                    <a:pt x="9112" y="2825"/>
                    <a:pt x="7002" y="0"/>
                    <a:pt x="40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1" name="Google Shape;4856;p60"/>
            <p:cNvSpPr/>
            <p:nvPr/>
          </p:nvSpPr>
          <p:spPr>
            <a:xfrm>
              <a:off x="2085525" y="3355200"/>
              <a:ext cx="481825" cy="290100"/>
            </a:xfrm>
            <a:custGeom>
              <a:avLst/>
              <a:gdLst/>
              <a:ahLst/>
              <a:cxnLst/>
              <a:rect l="l" t="t" r="r" b="b"/>
              <a:pathLst>
                <a:path w="19273" h="11604" extrusionOk="0">
                  <a:moveTo>
                    <a:pt x="8620" y="1"/>
                  </a:moveTo>
                  <a:cubicBezTo>
                    <a:pt x="8610" y="1"/>
                    <a:pt x="8599" y="1"/>
                    <a:pt x="8588" y="1"/>
                  </a:cubicBezTo>
                  <a:cubicBezTo>
                    <a:pt x="7468" y="4"/>
                    <a:pt x="6384" y="407"/>
                    <a:pt x="5535" y="1139"/>
                  </a:cubicBezTo>
                  <a:cubicBezTo>
                    <a:pt x="4818" y="1756"/>
                    <a:pt x="4288" y="2563"/>
                    <a:pt x="4005" y="3470"/>
                  </a:cubicBezTo>
                  <a:lnTo>
                    <a:pt x="3891" y="3470"/>
                  </a:lnTo>
                  <a:cubicBezTo>
                    <a:pt x="1747" y="3470"/>
                    <a:pt x="0" y="5295"/>
                    <a:pt x="0" y="7538"/>
                  </a:cubicBezTo>
                  <a:cubicBezTo>
                    <a:pt x="0" y="9781"/>
                    <a:pt x="1744" y="11603"/>
                    <a:pt x="3891" y="11603"/>
                  </a:cubicBezTo>
                  <a:lnTo>
                    <a:pt x="14798" y="11603"/>
                  </a:lnTo>
                  <a:cubicBezTo>
                    <a:pt x="17264" y="11603"/>
                    <a:pt x="19272" y="9504"/>
                    <a:pt x="19272" y="6924"/>
                  </a:cubicBezTo>
                  <a:cubicBezTo>
                    <a:pt x="19272" y="6044"/>
                    <a:pt x="19034" y="5180"/>
                    <a:pt x="18583" y="4427"/>
                  </a:cubicBezTo>
                  <a:cubicBezTo>
                    <a:pt x="18152" y="3705"/>
                    <a:pt x="17529" y="3118"/>
                    <a:pt x="16782" y="2726"/>
                  </a:cubicBezTo>
                  <a:cubicBezTo>
                    <a:pt x="16161" y="2403"/>
                    <a:pt x="15480" y="2241"/>
                    <a:pt x="14799" y="2241"/>
                  </a:cubicBezTo>
                  <a:cubicBezTo>
                    <a:pt x="14135" y="2241"/>
                    <a:pt x="13471" y="2394"/>
                    <a:pt x="12861" y="2702"/>
                  </a:cubicBezTo>
                  <a:cubicBezTo>
                    <a:pt x="12232" y="1443"/>
                    <a:pt x="11118" y="513"/>
                    <a:pt x="9784" y="157"/>
                  </a:cubicBezTo>
                  <a:cubicBezTo>
                    <a:pt x="9403" y="55"/>
                    <a:pt x="9013" y="1"/>
                    <a:pt x="86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52" name="Google Shape;4857;p60"/>
          <p:cNvSpPr/>
          <p:nvPr/>
        </p:nvSpPr>
        <p:spPr>
          <a:xfrm>
            <a:off x="6237068" y="2393025"/>
            <a:ext cx="339253" cy="204295"/>
          </a:xfrm>
          <a:custGeom>
            <a:avLst/>
            <a:gdLst/>
            <a:ahLst/>
            <a:cxnLst/>
            <a:rect l="l" t="t" r="r" b="b"/>
            <a:pathLst>
              <a:path w="19273" h="11606" extrusionOk="0">
                <a:moveTo>
                  <a:pt x="8589" y="0"/>
                </a:moveTo>
                <a:cubicBezTo>
                  <a:pt x="7469" y="3"/>
                  <a:pt x="6385" y="407"/>
                  <a:pt x="5536" y="1138"/>
                </a:cubicBezTo>
                <a:cubicBezTo>
                  <a:pt x="4819" y="1759"/>
                  <a:pt x="4289" y="2566"/>
                  <a:pt x="4006" y="3469"/>
                </a:cubicBezTo>
                <a:lnTo>
                  <a:pt x="3891" y="3469"/>
                </a:lnTo>
                <a:cubicBezTo>
                  <a:pt x="1747" y="3469"/>
                  <a:pt x="1" y="5294"/>
                  <a:pt x="1" y="7537"/>
                </a:cubicBezTo>
                <a:cubicBezTo>
                  <a:pt x="1" y="9781"/>
                  <a:pt x="1744" y="11605"/>
                  <a:pt x="3891" y="11605"/>
                </a:cubicBezTo>
                <a:lnTo>
                  <a:pt x="14798" y="11605"/>
                </a:lnTo>
                <a:cubicBezTo>
                  <a:pt x="17264" y="11605"/>
                  <a:pt x="19273" y="9507"/>
                  <a:pt x="19273" y="6923"/>
                </a:cubicBezTo>
                <a:cubicBezTo>
                  <a:pt x="19273" y="6044"/>
                  <a:pt x="19035" y="5182"/>
                  <a:pt x="18583" y="4430"/>
                </a:cubicBezTo>
                <a:cubicBezTo>
                  <a:pt x="18153" y="3707"/>
                  <a:pt x="17529" y="3117"/>
                  <a:pt x="16783" y="2728"/>
                </a:cubicBezTo>
                <a:cubicBezTo>
                  <a:pt x="16161" y="2404"/>
                  <a:pt x="15479" y="2243"/>
                  <a:pt x="14797" y="2243"/>
                </a:cubicBezTo>
                <a:cubicBezTo>
                  <a:pt x="14134" y="2243"/>
                  <a:pt x="13470" y="2395"/>
                  <a:pt x="12862" y="2701"/>
                </a:cubicBezTo>
                <a:cubicBezTo>
                  <a:pt x="12233" y="1442"/>
                  <a:pt x="11118" y="512"/>
                  <a:pt x="9784" y="157"/>
                </a:cubicBezTo>
                <a:cubicBezTo>
                  <a:pt x="9393" y="54"/>
                  <a:pt x="8992" y="0"/>
                  <a:pt x="858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53" name="Google Shape;4858;p60"/>
          <p:cNvGrpSpPr/>
          <p:nvPr/>
        </p:nvGrpSpPr>
        <p:grpSpPr>
          <a:xfrm>
            <a:off x="6654645" y="2325643"/>
            <a:ext cx="340204" cy="339271"/>
            <a:chOff x="3270450" y="3213625"/>
            <a:chExt cx="483175" cy="481850"/>
          </a:xfrm>
          <a:solidFill>
            <a:srgbClr val="12716B"/>
          </a:solidFill>
        </p:grpSpPr>
        <p:sp>
          <p:nvSpPr>
            <p:cNvPr id="254" name="Google Shape;4859;p60"/>
            <p:cNvSpPr/>
            <p:nvPr/>
          </p:nvSpPr>
          <p:spPr>
            <a:xfrm>
              <a:off x="3392550" y="3335025"/>
              <a:ext cx="239050" cy="239050"/>
            </a:xfrm>
            <a:custGeom>
              <a:avLst/>
              <a:gdLst/>
              <a:ahLst/>
              <a:cxnLst/>
              <a:rect l="l" t="t" r="r" b="b"/>
              <a:pathLst>
                <a:path w="9562" h="9562" extrusionOk="0">
                  <a:moveTo>
                    <a:pt x="4782" y="1"/>
                  </a:moveTo>
                  <a:cubicBezTo>
                    <a:pt x="2142" y="1"/>
                    <a:pt x="1" y="2139"/>
                    <a:pt x="1" y="4780"/>
                  </a:cubicBezTo>
                  <a:cubicBezTo>
                    <a:pt x="1" y="7421"/>
                    <a:pt x="2142" y="9562"/>
                    <a:pt x="4782" y="9562"/>
                  </a:cubicBezTo>
                  <a:cubicBezTo>
                    <a:pt x="7420" y="9562"/>
                    <a:pt x="9561" y="7421"/>
                    <a:pt x="9561" y="4780"/>
                  </a:cubicBezTo>
                  <a:cubicBezTo>
                    <a:pt x="9561" y="2139"/>
                    <a:pt x="7420" y="1"/>
                    <a:pt x="47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5" name="Google Shape;4860;p60"/>
            <p:cNvSpPr/>
            <p:nvPr/>
          </p:nvSpPr>
          <p:spPr>
            <a:xfrm>
              <a:off x="3270450" y="3213625"/>
              <a:ext cx="483175" cy="481850"/>
            </a:xfrm>
            <a:custGeom>
              <a:avLst/>
              <a:gdLst/>
              <a:ahLst/>
              <a:cxnLst/>
              <a:rect l="l" t="t" r="r" b="b"/>
              <a:pathLst>
                <a:path w="19327" h="19274" extrusionOk="0">
                  <a:moveTo>
                    <a:pt x="9666" y="3728"/>
                  </a:moveTo>
                  <a:cubicBezTo>
                    <a:pt x="12925" y="3728"/>
                    <a:pt x="15575" y="6378"/>
                    <a:pt x="15575" y="9636"/>
                  </a:cubicBezTo>
                  <a:cubicBezTo>
                    <a:pt x="15575" y="12894"/>
                    <a:pt x="12925" y="15547"/>
                    <a:pt x="9666" y="15547"/>
                  </a:cubicBezTo>
                  <a:cubicBezTo>
                    <a:pt x="6405" y="15547"/>
                    <a:pt x="3755" y="12894"/>
                    <a:pt x="3755" y="9636"/>
                  </a:cubicBezTo>
                  <a:cubicBezTo>
                    <a:pt x="3755" y="6378"/>
                    <a:pt x="6405" y="3728"/>
                    <a:pt x="9666" y="3728"/>
                  </a:cubicBezTo>
                  <a:close/>
                  <a:moveTo>
                    <a:pt x="9665" y="0"/>
                  </a:moveTo>
                  <a:cubicBezTo>
                    <a:pt x="9575" y="0"/>
                    <a:pt x="9484" y="22"/>
                    <a:pt x="9402" y="66"/>
                  </a:cubicBezTo>
                  <a:lnTo>
                    <a:pt x="7532" y="1054"/>
                  </a:lnTo>
                  <a:lnTo>
                    <a:pt x="5418" y="1054"/>
                  </a:lnTo>
                  <a:cubicBezTo>
                    <a:pt x="5231" y="1054"/>
                    <a:pt x="5056" y="1144"/>
                    <a:pt x="4954" y="1301"/>
                  </a:cubicBezTo>
                  <a:lnTo>
                    <a:pt x="3752" y="3053"/>
                  </a:lnTo>
                  <a:lnTo>
                    <a:pt x="1879" y="4041"/>
                  </a:lnTo>
                  <a:cubicBezTo>
                    <a:pt x="1717" y="4128"/>
                    <a:pt x="1605" y="4288"/>
                    <a:pt x="1584" y="4474"/>
                  </a:cubicBezTo>
                  <a:lnTo>
                    <a:pt x="1328" y="6588"/>
                  </a:lnTo>
                  <a:lnTo>
                    <a:pt x="127" y="8341"/>
                  </a:lnTo>
                  <a:cubicBezTo>
                    <a:pt x="24" y="8491"/>
                    <a:pt x="0" y="8687"/>
                    <a:pt x="67" y="8859"/>
                  </a:cubicBezTo>
                  <a:lnTo>
                    <a:pt x="816" y="10852"/>
                  </a:lnTo>
                  <a:lnTo>
                    <a:pt x="560" y="12966"/>
                  </a:lnTo>
                  <a:cubicBezTo>
                    <a:pt x="536" y="13150"/>
                    <a:pt x="606" y="13334"/>
                    <a:pt x="744" y="13457"/>
                  </a:cubicBezTo>
                  <a:lnTo>
                    <a:pt x="2325" y="14869"/>
                  </a:lnTo>
                  <a:lnTo>
                    <a:pt x="3075" y="16860"/>
                  </a:lnTo>
                  <a:cubicBezTo>
                    <a:pt x="3141" y="17034"/>
                    <a:pt x="3289" y="17164"/>
                    <a:pt x="3466" y="17209"/>
                  </a:cubicBezTo>
                  <a:lnTo>
                    <a:pt x="5520" y="17718"/>
                  </a:lnTo>
                  <a:lnTo>
                    <a:pt x="7101" y="19130"/>
                  </a:lnTo>
                  <a:cubicBezTo>
                    <a:pt x="7205" y="19223"/>
                    <a:pt x="7340" y="19273"/>
                    <a:pt x="7477" y="19273"/>
                  </a:cubicBezTo>
                  <a:cubicBezTo>
                    <a:pt x="7523" y="19273"/>
                    <a:pt x="7568" y="19268"/>
                    <a:pt x="7613" y="19257"/>
                  </a:cubicBezTo>
                  <a:lnTo>
                    <a:pt x="9666" y="18745"/>
                  </a:lnTo>
                  <a:lnTo>
                    <a:pt x="11717" y="19254"/>
                  </a:lnTo>
                  <a:cubicBezTo>
                    <a:pt x="11759" y="19266"/>
                    <a:pt x="11807" y="19272"/>
                    <a:pt x="11853" y="19272"/>
                  </a:cubicBezTo>
                  <a:cubicBezTo>
                    <a:pt x="11991" y="19272"/>
                    <a:pt x="12124" y="19221"/>
                    <a:pt x="12229" y="19127"/>
                  </a:cubicBezTo>
                  <a:lnTo>
                    <a:pt x="13810" y="17715"/>
                  </a:lnTo>
                  <a:lnTo>
                    <a:pt x="15861" y="17206"/>
                  </a:lnTo>
                  <a:cubicBezTo>
                    <a:pt x="16041" y="17161"/>
                    <a:pt x="16186" y="17031"/>
                    <a:pt x="16252" y="16857"/>
                  </a:cubicBezTo>
                  <a:lnTo>
                    <a:pt x="17002" y="14866"/>
                  </a:lnTo>
                  <a:lnTo>
                    <a:pt x="18583" y="13454"/>
                  </a:lnTo>
                  <a:cubicBezTo>
                    <a:pt x="18721" y="13331"/>
                    <a:pt x="18791" y="13147"/>
                    <a:pt x="18766" y="12963"/>
                  </a:cubicBezTo>
                  <a:lnTo>
                    <a:pt x="18514" y="10849"/>
                  </a:lnTo>
                  <a:lnTo>
                    <a:pt x="19263" y="8856"/>
                  </a:lnTo>
                  <a:cubicBezTo>
                    <a:pt x="19327" y="8684"/>
                    <a:pt x="19306" y="8491"/>
                    <a:pt x="19200" y="8338"/>
                  </a:cubicBezTo>
                  <a:lnTo>
                    <a:pt x="18002" y="6588"/>
                  </a:lnTo>
                  <a:lnTo>
                    <a:pt x="17746" y="4471"/>
                  </a:lnTo>
                  <a:cubicBezTo>
                    <a:pt x="17725" y="4288"/>
                    <a:pt x="17613" y="4128"/>
                    <a:pt x="17451" y="4041"/>
                  </a:cubicBezTo>
                  <a:lnTo>
                    <a:pt x="15578" y="3050"/>
                  </a:lnTo>
                  <a:lnTo>
                    <a:pt x="14379" y="1298"/>
                  </a:lnTo>
                  <a:cubicBezTo>
                    <a:pt x="14274" y="1144"/>
                    <a:pt x="14099" y="1054"/>
                    <a:pt x="13912" y="1054"/>
                  </a:cubicBezTo>
                  <a:lnTo>
                    <a:pt x="11798" y="1054"/>
                  </a:lnTo>
                  <a:lnTo>
                    <a:pt x="9928" y="66"/>
                  </a:lnTo>
                  <a:cubicBezTo>
                    <a:pt x="9846" y="22"/>
                    <a:pt x="9755" y="0"/>
                    <a:pt x="9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56" name="Google Shape;4861;p60"/>
          <p:cNvGrpSpPr/>
          <p:nvPr/>
        </p:nvGrpSpPr>
        <p:grpSpPr>
          <a:xfrm>
            <a:off x="7153914" y="2325652"/>
            <a:ext cx="168931" cy="339253"/>
            <a:chOff x="3984950" y="3213600"/>
            <a:chExt cx="239925" cy="481825"/>
          </a:xfrm>
          <a:solidFill>
            <a:srgbClr val="12716B"/>
          </a:solidFill>
        </p:grpSpPr>
        <p:sp>
          <p:nvSpPr>
            <p:cNvPr id="257" name="Google Shape;4862;p60"/>
            <p:cNvSpPr/>
            <p:nvPr/>
          </p:nvSpPr>
          <p:spPr>
            <a:xfrm>
              <a:off x="3984950" y="3213600"/>
              <a:ext cx="239925" cy="481825"/>
            </a:xfrm>
            <a:custGeom>
              <a:avLst/>
              <a:gdLst/>
              <a:ahLst/>
              <a:cxnLst/>
              <a:rect l="l" t="t" r="r" b="b"/>
              <a:pathLst>
                <a:path w="9597" h="19273" extrusionOk="0">
                  <a:moveTo>
                    <a:pt x="4800" y="3355"/>
                  </a:moveTo>
                  <a:cubicBezTo>
                    <a:pt x="5110" y="3355"/>
                    <a:pt x="5363" y="3608"/>
                    <a:pt x="5363" y="3918"/>
                  </a:cubicBezTo>
                  <a:lnTo>
                    <a:pt x="5363" y="12121"/>
                  </a:lnTo>
                  <a:cubicBezTo>
                    <a:pt x="6556" y="12407"/>
                    <a:pt x="7345" y="13542"/>
                    <a:pt x="7203" y="14759"/>
                  </a:cubicBezTo>
                  <a:cubicBezTo>
                    <a:pt x="7059" y="15978"/>
                    <a:pt x="6026" y="16897"/>
                    <a:pt x="4800" y="16897"/>
                  </a:cubicBezTo>
                  <a:cubicBezTo>
                    <a:pt x="3571" y="16897"/>
                    <a:pt x="2539" y="15978"/>
                    <a:pt x="2394" y="14759"/>
                  </a:cubicBezTo>
                  <a:cubicBezTo>
                    <a:pt x="2253" y="13542"/>
                    <a:pt x="3042" y="12407"/>
                    <a:pt x="4234" y="12121"/>
                  </a:cubicBezTo>
                  <a:lnTo>
                    <a:pt x="4234" y="3918"/>
                  </a:lnTo>
                  <a:cubicBezTo>
                    <a:pt x="4234" y="3608"/>
                    <a:pt x="4487" y="3355"/>
                    <a:pt x="4800" y="3355"/>
                  </a:cubicBezTo>
                  <a:close/>
                  <a:moveTo>
                    <a:pt x="4800" y="1"/>
                  </a:moveTo>
                  <a:cubicBezTo>
                    <a:pt x="3219" y="1"/>
                    <a:pt x="1939" y="1281"/>
                    <a:pt x="1939" y="2861"/>
                  </a:cubicBezTo>
                  <a:lnTo>
                    <a:pt x="1939" y="10567"/>
                  </a:lnTo>
                  <a:cubicBezTo>
                    <a:pt x="723" y="11501"/>
                    <a:pt x="9" y="12943"/>
                    <a:pt x="0" y="14476"/>
                  </a:cubicBezTo>
                  <a:cubicBezTo>
                    <a:pt x="0" y="17123"/>
                    <a:pt x="2150" y="19273"/>
                    <a:pt x="4800" y="19273"/>
                  </a:cubicBezTo>
                  <a:cubicBezTo>
                    <a:pt x="7450" y="19273"/>
                    <a:pt x="9597" y="17123"/>
                    <a:pt x="9597" y="14476"/>
                  </a:cubicBezTo>
                  <a:cubicBezTo>
                    <a:pt x="9597" y="13651"/>
                    <a:pt x="9395" y="12844"/>
                    <a:pt x="9007" y="12118"/>
                  </a:cubicBezTo>
                  <a:cubicBezTo>
                    <a:pt x="8679" y="11510"/>
                    <a:pt x="8221" y="10980"/>
                    <a:pt x="7664" y="10567"/>
                  </a:cubicBezTo>
                  <a:lnTo>
                    <a:pt x="7661" y="2861"/>
                  </a:lnTo>
                  <a:cubicBezTo>
                    <a:pt x="7661" y="1281"/>
                    <a:pt x="6378" y="1"/>
                    <a:pt x="48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58" name="Google Shape;4863;p60"/>
            <p:cNvSpPr/>
            <p:nvPr/>
          </p:nvSpPr>
          <p:spPr>
            <a:xfrm>
              <a:off x="4072650" y="3543175"/>
              <a:ext cx="64525" cy="64625"/>
            </a:xfrm>
            <a:custGeom>
              <a:avLst/>
              <a:gdLst/>
              <a:ahLst/>
              <a:cxnLst/>
              <a:rect l="l" t="t" r="r" b="b"/>
              <a:pathLst>
                <a:path w="2581" h="2585" extrusionOk="0">
                  <a:moveTo>
                    <a:pt x="1292" y="1"/>
                  </a:moveTo>
                  <a:cubicBezTo>
                    <a:pt x="578" y="1"/>
                    <a:pt x="0" y="579"/>
                    <a:pt x="0" y="1293"/>
                  </a:cubicBezTo>
                  <a:cubicBezTo>
                    <a:pt x="0" y="2006"/>
                    <a:pt x="578" y="2585"/>
                    <a:pt x="1292" y="2585"/>
                  </a:cubicBezTo>
                  <a:cubicBezTo>
                    <a:pt x="2003" y="2585"/>
                    <a:pt x="2581" y="2006"/>
                    <a:pt x="2581" y="1293"/>
                  </a:cubicBezTo>
                  <a:cubicBezTo>
                    <a:pt x="2581" y="579"/>
                    <a:pt x="2003" y="1"/>
                    <a:pt x="12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59" name="Google Shape;4864;p60"/>
          <p:cNvSpPr/>
          <p:nvPr/>
        </p:nvSpPr>
        <p:spPr>
          <a:xfrm>
            <a:off x="7492242" y="2325549"/>
            <a:ext cx="339306" cy="339253"/>
          </a:xfrm>
          <a:custGeom>
            <a:avLst/>
            <a:gdLst/>
            <a:ahLst/>
            <a:cxnLst/>
            <a:rect l="l" t="t" r="r" b="b"/>
            <a:pathLst>
              <a:path w="19276" h="19273" extrusionOk="0">
                <a:moveTo>
                  <a:pt x="9640" y="5686"/>
                </a:moveTo>
                <a:cubicBezTo>
                  <a:pt x="11236" y="5686"/>
                  <a:pt x="12678" y="6647"/>
                  <a:pt x="13289" y="8125"/>
                </a:cubicBezTo>
                <a:cubicBezTo>
                  <a:pt x="13901" y="9601"/>
                  <a:pt x="13563" y="11302"/>
                  <a:pt x="12434" y="12431"/>
                </a:cubicBezTo>
                <a:cubicBezTo>
                  <a:pt x="11676" y="13187"/>
                  <a:pt x="10664" y="13590"/>
                  <a:pt x="9635" y="13590"/>
                </a:cubicBezTo>
                <a:cubicBezTo>
                  <a:pt x="9126" y="13590"/>
                  <a:pt x="8614" y="13491"/>
                  <a:pt x="8125" y="13289"/>
                </a:cubicBezTo>
                <a:cubicBezTo>
                  <a:pt x="6649" y="12675"/>
                  <a:pt x="5686" y="11236"/>
                  <a:pt x="5686" y="9637"/>
                </a:cubicBezTo>
                <a:cubicBezTo>
                  <a:pt x="5689" y="7454"/>
                  <a:pt x="7457" y="5686"/>
                  <a:pt x="9640" y="5686"/>
                </a:cubicBezTo>
                <a:close/>
                <a:moveTo>
                  <a:pt x="9640" y="1"/>
                </a:moveTo>
                <a:cubicBezTo>
                  <a:pt x="8297" y="1"/>
                  <a:pt x="7068" y="748"/>
                  <a:pt x="6451" y="1940"/>
                </a:cubicBezTo>
                <a:cubicBezTo>
                  <a:pt x="6093" y="1826"/>
                  <a:pt x="5726" y="1771"/>
                  <a:pt x="5363" y="1771"/>
                </a:cubicBezTo>
                <a:cubicBezTo>
                  <a:pt x="4425" y="1771"/>
                  <a:pt x="3509" y="2139"/>
                  <a:pt x="2825" y="2822"/>
                </a:cubicBezTo>
                <a:cubicBezTo>
                  <a:pt x="1877" y="3771"/>
                  <a:pt x="1536" y="5168"/>
                  <a:pt x="1940" y="6448"/>
                </a:cubicBezTo>
                <a:cubicBezTo>
                  <a:pt x="750" y="7065"/>
                  <a:pt x="1" y="8297"/>
                  <a:pt x="1" y="9637"/>
                </a:cubicBezTo>
                <a:cubicBezTo>
                  <a:pt x="1" y="10977"/>
                  <a:pt x="750" y="12208"/>
                  <a:pt x="1940" y="12826"/>
                </a:cubicBezTo>
                <a:cubicBezTo>
                  <a:pt x="1536" y="14105"/>
                  <a:pt x="1877" y="15503"/>
                  <a:pt x="2825" y="16451"/>
                </a:cubicBezTo>
                <a:cubicBezTo>
                  <a:pt x="3510" y="17136"/>
                  <a:pt x="4428" y="17504"/>
                  <a:pt x="5367" y="17504"/>
                </a:cubicBezTo>
                <a:cubicBezTo>
                  <a:pt x="5729" y="17504"/>
                  <a:pt x="6095" y="17449"/>
                  <a:pt x="6451" y="17337"/>
                </a:cubicBezTo>
                <a:cubicBezTo>
                  <a:pt x="7068" y="18526"/>
                  <a:pt x="8297" y="19273"/>
                  <a:pt x="9640" y="19273"/>
                </a:cubicBezTo>
                <a:cubicBezTo>
                  <a:pt x="10980" y="19273"/>
                  <a:pt x="12208" y="18526"/>
                  <a:pt x="12826" y="17337"/>
                </a:cubicBezTo>
                <a:cubicBezTo>
                  <a:pt x="13182" y="17449"/>
                  <a:pt x="13547" y="17504"/>
                  <a:pt x="13909" y="17504"/>
                </a:cubicBezTo>
                <a:cubicBezTo>
                  <a:pt x="14848" y="17504"/>
                  <a:pt x="15767" y="17136"/>
                  <a:pt x="16451" y="16451"/>
                </a:cubicBezTo>
                <a:cubicBezTo>
                  <a:pt x="17400" y="15503"/>
                  <a:pt x="17740" y="14105"/>
                  <a:pt x="17336" y="12826"/>
                </a:cubicBezTo>
                <a:cubicBezTo>
                  <a:pt x="18526" y="12208"/>
                  <a:pt x="19276" y="10977"/>
                  <a:pt x="19276" y="9637"/>
                </a:cubicBezTo>
                <a:cubicBezTo>
                  <a:pt x="19276" y="8297"/>
                  <a:pt x="18526" y="7065"/>
                  <a:pt x="17336" y="6448"/>
                </a:cubicBezTo>
                <a:cubicBezTo>
                  <a:pt x="17740" y="5168"/>
                  <a:pt x="17400" y="3771"/>
                  <a:pt x="16451" y="2822"/>
                </a:cubicBezTo>
                <a:cubicBezTo>
                  <a:pt x="15768" y="2139"/>
                  <a:pt x="14851" y="1771"/>
                  <a:pt x="13914" y="1771"/>
                </a:cubicBezTo>
                <a:cubicBezTo>
                  <a:pt x="13550" y="1771"/>
                  <a:pt x="13183" y="1826"/>
                  <a:pt x="12826" y="1940"/>
                </a:cubicBezTo>
                <a:cubicBezTo>
                  <a:pt x="12208" y="748"/>
                  <a:pt x="10980" y="1"/>
                  <a:pt x="9640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sp>
        <p:nvSpPr>
          <p:cNvPr id="260" name="Google Shape;4865;p60"/>
          <p:cNvSpPr/>
          <p:nvPr/>
        </p:nvSpPr>
        <p:spPr>
          <a:xfrm>
            <a:off x="7917172" y="2345404"/>
            <a:ext cx="339253" cy="299542"/>
          </a:xfrm>
          <a:custGeom>
            <a:avLst/>
            <a:gdLst/>
            <a:ahLst/>
            <a:cxnLst/>
            <a:rect l="l" t="t" r="r" b="b"/>
            <a:pathLst>
              <a:path w="19273" h="17017" extrusionOk="0">
                <a:moveTo>
                  <a:pt x="5119" y="1"/>
                </a:moveTo>
                <a:cubicBezTo>
                  <a:pt x="2198" y="1"/>
                  <a:pt x="0" y="2389"/>
                  <a:pt x="0" y="5554"/>
                </a:cubicBezTo>
                <a:cubicBezTo>
                  <a:pt x="0" y="8974"/>
                  <a:pt x="2744" y="11311"/>
                  <a:pt x="6902" y="14855"/>
                </a:cubicBezTo>
                <a:cubicBezTo>
                  <a:pt x="7607" y="15458"/>
                  <a:pt x="8408" y="16138"/>
                  <a:pt x="9239" y="16867"/>
                </a:cubicBezTo>
                <a:cubicBezTo>
                  <a:pt x="9352" y="16966"/>
                  <a:pt x="9493" y="17016"/>
                  <a:pt x="9635" y="17016"/>
                </a:cubicBezTo>
                <a:cubicBezTo>
                  <a:pt x="9776" y="17016"/>
                  <a:pt x="9918" y="16966"/>
                  <a:pt x="10031" y="16867"/>
                </a:cubicBezTo>
                <a:cubicBezTo>
                  <a:pt x="10862" y="16138"/>
                  <a:pt x="11663" y="15458"/>
                  <a:pt x="12370" y="14855"/>
                </a:cubicBezTo>
                <a:cubicBezTo>
                  <a:pt x="16526" y="11314"/>
                  <a:pt x="19272" y="8974"/>
                  <a:pt x="19272" y="5554"/>
                </a:cubicBezTo>
                <a:cubicBezTo>
                  <a:pt x="19272" y="2389"/>
                  <a:pt x="17071" y="1"/>
                  <a:pt x="14153" y="1"/>
                </a:cubicBezTo>
                <a:cubicBezTo>
                  <a:pt x="13105" y="1"/>
                  <a:pt x="12148" y="332"/>
                  <a:pt x="11301" y="986"/>
                </a:cubicBezTo>
                <a:cubicBezTo>
                  <a:pt x="10491" y="1612"/>
                  <a:pt x="9952" y="2410"/>
                  <a:pt x="9636" y="2991"/>
                </a:cubicBezTo>
                <a:cubicBezTo>
                  <a:pt x="9317" y="2410"/>
                  <a:pt x="8778" y="1612"/>
                  <a:pt x="7968" y="986"/>
                </a:cubicBezTo>
                <a:cubicBezTo>
                  <a:pt x="7122" y="332"/>
                  <a:pt x="6164" y="1"/>
                  <a:pt x="511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261" name="Google Shape;4866;p60"/>
          <p:cNvGrpSpPr/>
          <p:nvPr/>
        </p:nvGrpSpPr>
        <p:grpSpPr>
          <a:xfrm>
            <a:off x="1686349" y="3595822"/>
            <a:ext cx="355218" cy="279880"/>
            <a:chOff x="5629975" y="3255775"/>
            <a:chExt cx="504500" cy="397500"/>
          </a:xfrm>
          <a:solidFill>
            <a:srgbClr val="12716B"/>
          </a:solidFill>
        </p:grpSpPr>
        <p:sp>
          <p:nvSpPr>
            <p:cNvPr id="262" name="Google Shape;4867;p60"/>
            <p:cNvSpPr/>
            <p:nvPr/>
          </p:nvSpPr>
          <p:spPr>
            <a:xfrm>
              <a:off x="575637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3"/>
                    <a:pt x="2259" y="5736"/>
                  </a:cubicBezTo>
                  <a:cubicBezTo>
                    <a:pt x="3506" y="5733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3" name="Google Shape;4868;p60"/>
            <p:cNvSpPr/>
            <p:nvPr/>
          </p:nvSpPr>
          <p:spPr>
            <a:xfrm>
              <a:off x="5629975" y="3374400"/>
              <a:ext cx="140575" cy="136175"/>
            </a:xfrm>
            <a:custGeom>
              <a:avLst/>
              <a:gdLst/>
              <a:ahLst/>
              <a:cxnLst/>
              <a:rect l="l" t="t" r="r" b="b"/>
              <a:pathLst>
                <a:path w="5623" h="5447" extrusionOk="0">
                  <a:moveTo>
                    <a:pt x="1951" y="0"/>
                  </a:moveTo>
                  <a:cubicBezTo>
                    <a:pt x="1711" y="0"/>
                    <a:pt x="1480" y="53"/>
                    <a:pt x="1269" y="175"/>
                  </a:cubicBezTo>
                  <a:cubicBezTo>
                    <a:pt x="1" y="907"/>
                    <a:pt x="582" y="3443"/>
                    <a:pt x="1088" y="4316"/>
                  </a:cubicBezTo>
                  <a:cubicBezTo>
                    <a:pt x="1506" y="5041"/>
                    <a:pt x="2265" y="5447"/>
                    <a:pt x="3045" y="5447"/>
                  </a:cubicBezTo>
                  <a:cubicBezTo>
                    <a:pt x="3428" y="5447"/>
                    <a:pt x="3816" y="5349"/>
                    <a:pt x="4172" y="5144"/>
                  </a:cubicBezTo>
                  <a:cubicBezTo>
                    <a:pt x="5253" y="4521"/>
                    <a:pt x="5623" y="3138"/>
                    <a:pt x="5000" y="2057"/>
                  </a:cubicBezTo>
                  <a:cubicBezTo>
                    <a:pt x="4578" y="1330"/>
                    <a:pt x="3149" y="0"/>
                    <a:pt x="1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4" name="Google Shape;4869;p60"/>
            <p:cNvSpPr/>
            <p:nvPr/>
          </p:nvSpPr>
          <p:spPr>
            <a:xfrm>
              <a:off x="5897525" y="3255775"/>
              <a:ext cx="112950" cy="143425"/>
            </a:xfrm>
            <a:custGeom>
              <a:avLst/>
              <a:gdLst/>
              <a:ahLst/>
              <a:cxnLst/>
              <a:rect l="l" t="t" r="r" b="b"/>
              <a:pathLst>
                <a:path w="4518" h="5737" extrusionOk="0">
                  <a:moveTo>
                    <a:pt x="2259" y="0"/>
                  </a:moveTo>
                  <a:cubicBezTo>
                    <a:pt x="793" y="0"/>
                    <a:pt x="1" y="2469"/>
                    <a:pt x="1" y="3478"/>
                  </a:cubicBezTo>
                  <a:cubicBezTo>
                    <a:pt x="1" y="4725"/>
                    <a:pt x="1013" y="5736"/>
                    <a:pt x="2259" y="5736"/>
                  </a:cubicBezTo>
                  <a:cubicBezTo>
                    <a:pt x="3506" y="5736"/>
                    <a:pt x="4518" y="4725"/>
                    <a:pt x="4518" y="3478"/>
                  </a:cubicBezTo>
                  <a:cubicBezTo>
                    <a:pt x="4518" y="2469"/>
                    <a:pt x="3729" y="0"/>
                    <a:pt x="22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5" name="Google Shape;4870;p60"/>
            <p:cNvSpPr/>
            <p:nvPr/>
          </p:nvSpPr>
          <p:spPr>
            <a:xfrm>
              <a:off x="5996075" y="3373900"/>
              <a:ext cx="138400" cy="136200"/>
            </a:xfrm>
            <a:custGeom>
              <a:avLst/>
              <a:gdLst/>
              <a:ahLst/>
              <a:cxnLst/>
              <a:rect l="l" t="t" r="r" b="b"/>
              <a:pathLst>
                <a:path w="5536" h="5448" extrusionOk="0">
                  <a:moveTo>
                    <a:pt x="3670" y="1"/>
                  </a:moveTo>
                  <a:cubicBezTo>
                    <a:pt x="2471" y="1"/>
                    <a:pt x="1045" y="1330"/>
                    <a:pt x="624" y="2059"/>
                  </a:cubicBezTo>
                  <a:cubicBezTo>
                    <a:pt x="1" y="3137"/>
                    <a:pt x="371" y="4523"/>
                    <a:pt x="1452" y="5146"/>
                  </a:cubicBezTo>
                  <a:cubicBezTo>
                    <a:pt x="1808" y="5351"/>
                    <a:pt x="2199" y="5448"/>
                    <a:pt x="2586" y="5448"/>
                  </a:cubicBezTo>
                  <a:cubicBezTo>
                    <a:pt x="3381" y="5448"/>
                    <a:pt x="4158" y="5039"/>
                    <a:pt x="4575" y="4318"/>
                  </a:cubicBezTo>
                  <a:cubicBezTo>
                    <a:pt x="5168" y="3288"/>
                    <a:pt x="5535" y="858"/>
                    <a:pt x="4355" y="177"/>
                  </a:cubicBezTo>
                  <a:cubicBezTo>
                    <a:pt x="4142" y="54"/>
                    <a:pt x="3911" y="1"/>
                    <a:pt x="3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6" name="Google Shape;4871;p60"/>
            <p:cNvSpPr/>
            <p:nvPr/>
          </p:nvSpPr>
          <p:spPr>
            <a:xfrm>
              <a:off x="5728150" y="3427400"/>
              <a:ext cx="310575" cy="225875"/>
            </a:xfrm>
            <a:custGeom>
              <a:avLst/>
              <a:gdLst/>
              <a:ahLst/>
              <a:cxnLst/>
              <a:rect l="l" t="t" r="r" b="b"/>
              <a:pathLst>
                <a:path w="12423" h="9035" extrusionOk="0">
                  <a:moveTo>
                    <a:pt x="6213" y="1"/>
                  </a:moveTo>
                  <a:cubicBezTo>
                    <a:pt x="5234" y="1"/>
                    <a:pt x="2259" y="1"/>
                    <a:pt x="2259" y="2822"/>
                  </a:cubicBezTo>
                  <a:lnTo>
                    <a:pt x="2259" y="3147"/>
                  </a:lnTo>
                  <a:cubicBezTo>
                    <a:pt x="2259" y="3376"/>
                    <a:pt x="2121" y="3584"/>
                    <a:pt x="1907" y="3671"/>
                  </a:cubicBezTo>
                  <a:cubicBezTo>
                    <a:pt x="750" y="4144"/>
                    <a:pt x="1" y="5141"/>
                    <a:pt x="1" y="6210"/>
                  </a:cubicBezTo>
                  <a:cubicBezTo>
                    <a:pt x="1" y="7767"/>
                    <a:pt x="1521" y="9034"/>
                    <a:pt x="3388" y="9034"/>
                  </a:cubicBezTo>
                  <a:cubicBezTo>
                    <a:pt x="3400" y="9035"/>
                    <a:pt x="3413" y="9035"/>
                    <a:pt x="3425" y="9035"/>
                  </a:cubicBezTo>
                  <a:cubicBezTo>
                    <a:pt x="3753" y="9035"/>
                    <a:pt x="4081" y="8995"/>
                    <a:pt x="4400" y="8917"/>
                  </a:cubicBezTo>
                  <a:cubicBezTo>
                    <a:pt x="4995" y="8766"/>
                    <a:pt x="5604" y="8691"/>
                    <a:pt x="6213" y="8691"/>
                  </a:cubicBezTo>
                  <a:cubicBezTo>
                    <a:pt x="6823" y="8691"/>
                    <a:pt x="7432" y="8766"/>
                    <a:pt x="8029" y="8917"/>
                  </a:cubicBezTo>
                  <a:cubicBezTo>
                    <a:pt x="8345" y="8995"/>
                    <a:pt x="8670" y="9035"/>
                    <a:pt x="8998" y="9035"/>
                  </a:cubicBezTo>
                  <a:cubicBezTo>
                    <a:pt x="9010" y="9035"/>
                    <a:pt x="9022" y="9035"/>
                    <a:pt x="9034" y="9034"/>
                  </a:cubicBezTo>
                  <a:cubicBezTo>
                    <a:pt x="10901" y="9034"/>
                    <a:pt x="12422" y="7767"/>
                    <a:pt x="12422" y="6210"/>
                  </a:cubicBezTo>
                  <a:cubicBezTo>
                    <a:pt x="12422" y="5138"/>
                    <a:pt x="11675" y="4141"/>
                    <a:pt x="10516" y="3671"/>
                  </a:cubicBezTo>
                  <a:cubicBezTo>
                    <a:pt x="10302" y="3584"/>
                    <a:pt x="10164" y="3376"/>
                    <a:pt x="10164" y="3147"/>
                  </a:cubicBezTo>
                  <a:lnTo>
                    <a:pt x="10164" y="2822"/>
                  </a:lnTo>
                  <a:cubicBezTo>
                    <a:pt x="10164" y="1"/>
                    <a:pt x="7191" y="1"/>
                    <a:pt x="62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67" name="Google Shape;4872;p60"/>
          <p:cNvGrpSpPr/>
          <p:nvPr/>
        </p:nvGrpSpPr>
        <p:grpSpPr>
          <a:xfrm>
            <a:off x="3522532" y="3595928"/>
            <a:ext cx="340256" cy="279669"/>
            <a:chOff x="6234950" y="3255925"/>
            <a:chExt cx="483250" cy="397200"/>
          </a:xfrm>
          <a:solidFill>
            <a:srgbClr val="12716B"/>
          </a:solidFill>
        </p:grpSpPr>
        <p:sp>
          <p:nvSpPr>
            <p:cNvPr id="268" name="Google Shape;4873;p60"/>
            <p:cNvSpPr/>
            <p:nvPr/>
          </p:nvSpPr>
          <p:spPr>
            <a:xfrm>
              <a:off x="6444675" y="3255925"/>
              <a:ext cx="128300" cy="90200"/>
            </a:xfrm>
            <a:custGeom>
              <a:avLst/>
              <a:gdLst/>
              <a:ahLst/>
              <a:cxnLst/>
              <a:rect l="l" t="t" r="r" b="b"/>
              <a:pathLst>
                <a:path w="5132" h="3608" extrusionOk="0">
                  <a:moveTo>
                    <a:pt x="567" y="0"/>
                  </a:moveTo>
                  <a:cubicBezTo>
                    <a:pt x="254" y="0"/>
                    <a:pt x="1" y="253"/>
                    <a:pt x="1" y="563"/>
                  </a:cubicBezTo>
                  <a:cubicBezTo>
                    <a:pt x="7" y="1662"/>
                    <a:pt x="368" y="2731"/>
                    <a:pt x="1034" y="3608"/>
                  </a:cubicBezTo>
                  <a:cubicBezTo>
                    <a:pt x="2097" y="3138"/>
                    <a:pt x="3325" y="2864"/>
                    <a:pt x="5014" y="2864"/>
                  </a:cubicBezTo>
                  <a:cubicBezTo>
                    <a:pt x="5054" y="2864"/>
                    <a:pt x="5093" y="2873"/>
                    <a:pt x="5132" y="2873"/>
                  </a:cubicBezTo>
                  <a:cubicBezTo>
                    <a:pt x="4289" y="1117"/>
                    <a:pt x="2515" y="0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69" name="Google Shape;4874;p60"/>
            <p:cNvSpPr/>
            <p:nvPr/>
          </p:nvSpPr>
          <p:spPr>
            <a:xfrm>
              <a:off x="6444750" y="3563200"/>
              <a:ext cx="128225" cy="89925"/>
            </a:xfrm>
            <a:custGeom>
              <a:avLst/>
              <a:gdLst/>
              <a:ahLst/>
              <a:cxnLst/>
              <a:rect l="l" t="t" r="r" b="b"/>
              <a:pathLst>
                <a:path w="5129" h="3597" extrusionOk="0">
                  <a:moveTo>
                    <a:pt x="1022" y="1"/>
                  </a:moveTo>
                  <a:cubicBezTo>
                    <a:pt x="362" y="874"/>
                    <a:pt x="4" y="1937"/>
                    <a:pt x="1" y="3033"/>
                  </a:cubicBezTo>
                  <a:cubicBezTo>
                    <a:pt x="1" y="3343"/>
                    <a:pt x="251" y="3596"/>
                    <a:pt x="564" y="3596"/>
                  </a:cubicBezTo>
                  <a:cubicBezTo>
                    <a:pt x="2512" y="3596"/>
                    <a:pt x="4286" y="2479"/>
                    <a:pt x="5129" y="724"/>
                  </a:cubicBezTo>
                  <a:cubicBezTo>
                    <a:pt x="5093" y="724"/>
                    <a:pt x="5051" y="736"/>
                    <a:pt x="5011" y="736"/>
                  </a:cubicBezTo>
                  <a:cubicBezTo>
                    <a:pt x="3319" y="736"/>
                    <a:pt x="2088" y="462"/>
                    <a:pt x="10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0" name="Google Shape;4875;p60"/>
            <p:cNvSpPr/>
            <p:nvPr/>
          </p:nvSpPr>
          <p:spPr>
            <a:xfrm>
              <a:off x="6375350" y="3355650"/>
              <a:ext cx="244750" cy="197650"/>
            </a:xfrm>
            <a:custGeom>
              <a:avLst/>
              <a:gdLst/>
              <a:ahLst/>
              <a:cxnLst/>
              <a:rect l="l" t="t" r="r" b="b"/>
              <a:pathLst>
                <a:path w="9790" h="7906" extrusionOk="0">
                  <a:moveTo>
                    <a:pt x="6045" y="2610"/>
                  </a:moveTo>
                  <a:cubicBezTo>
                    <a:pt x="6190" y="2610"/>
                    <a:pt x="6335" y="2666"/>
                    <a:pt x="6444" y="2777"/>
                  </a:cubicBezTo>
                  <a:cubicBezTo>
                    <a:pt x="6664" y="2997"/>
                    <a:pt x="6664" y="3356"/>
                    <a:pt x="6444" y="3575"/>
                  </a:cubicBezTo>
                  <a:cubicBezTo>
                    <a:pt x="6225" y="3795"/>
                    <a:pt x="6225" y="4153"/>
                    <a:pt x="6444" y="4373"/>
                  </a:cubicBezTo>
                  <a:cubicBezTo>
                    <a:pt x="6664" y="4593"/>
                    <a:pt x="6664" y="4951"/>
                    <a:pt x="6444" y="5171"/>
                  </a:cubicBezTo>
                  <a:cubicBezTo>
                    <a:pt x="6335" y="5281"/>
                    <a:pt x="6190" y="5336"/>
                    <a:pt x="6045" y="5336"/>
                  </a:cubicBezTo>
                  <a:cubicBezTo>
                    <a:pt x="5901" y="5336"/>
                    <a:pt x="5756" y="5281"/>
                    <a:pt x="5646" y="5171"/>
                  </a:cubicBezTo>
                  <a:cubicBezTo>
                    <a:pt x="4984" y="4509"/>
                    <a:pt x="4984" y="3440"/>
                    <a:pt x="5646" y="2777"/>
                  </a:cubicBezTo>
                  <a:cubicBezTo>
                    <a:pt x="5756" y="2666"/>
                    <a:pt x="5901" y="2610"/>
                    <a:pt x="6045" y="2610"/>
                  </a:cubicBezTo>
                  <a:close/>
                  <a:moveTo>
                    <a:pt x="7787" y="1"/>
                  </a:moveTo>
                  <a:cubicBezTo>
                    <a:pt x="4463" y="1"/>
                    <a:pt x="3204" y="1064"/>
                    <a:pt x="919" y="2997"/>
                  </a:cubicBezTo>
                  <a:lnTo>
                    <a:pt x="271" y="3542"/>
                  </a:lnTo>
                  <a:cubicBezTo>
                    <a:pt x="0" y="3765"/>
                    <a:pt x="0" y="4181"/>
                    <a:pt x="271" y="4406"/>
                  </a:cubicBezTo>
                  <a:lnTo>
                    <a:pt x="856" y="4897"/>
                  </a:lnTo>
                  <a:cubicBezTo>
                    <a:pt x="3147" y="6837"/>
                    <a:pt x="4412" y="7906"/>
                    <a:pt x="7787" y="7906"/>
                  </a:cubicBezTo>
                  <a:cubicBezTo>
                    <a:pt x="8450" y="7902"/>
                    <a:pt x="9106" y="7788"/>
                    <a:pt x="9730" y="7574"/>
                  </a:cubicBezTo>
                  <a:cubicBezTo>
                    <a:pt x="8357" y="6951"/>
                    <a:pt x="7456" y="5602"/>
                    <a:pt x="7411" y="4093"/>
                  </a:cubicBezTo>
                  <a:cubicBezTo>
                    <a:pt x="7366" y="2588"/>
                    <a:pt x="8179" y="1184"/>
                    <a:pt x="9513" y="480"/>
                  </a:cubicBezTo>
                  <a:cubicBezTo>
                    <a:pt x="9603" y="432"/>
                    <a:pt x="9697" y="398"/>
                    <a:pt x="9790" y="356"/>
                  </a:cubicBezTo>
                  <a:cubicBezTo>
                    <a:pt x="9149" y="124"/>
                    <a:pt x="8471" y="4"/>
                    <a:pt x="77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1" name="Google Shape;4876;p60"/>
            <p:cNvSpPr/>
            <p:nvPr/>
          </p:nvSpPr>
          <p:spPr>
            <a:xfrm>
              <a:off x="6587875" y="3385100"/>
              <a:ext cx="130325" cy="140500"/>
            </a:xfrm>
            <a:custGeom>
              <a:avLst/>
              <a:gdLst/>
              <a:ahLst/>
              <a:cxnLst/>
              <a:rect l="l" t="t" r="r" b="b"/>
              <a:pathLst>
                <a:path w="5213" h="5620" extrusionOk="0">
                  <a:moveTo>
                    <a:pt x="2343" y="1789"/>
                  </a:moveTo>
                  <a:cubicBezTo>
                    <a:pt x="2633" y="1789"/>
                    <a:pt x="2912" y="2015"/>
                    <a:pt x="2912" y="2355"/>
                  </a:cubicBezTo>
                  <a:cubicBezTo>
                    <a:pt x="2912" y="2665"/>
                    <a:pt x="2659" y="2918"/>
                    <a:pt x="2349" y="2918"/>
                  </a:cubicBezTo>
                  <a:cubicBezTo>
                    <a:pt x="1846" y="2918"/>
                    <a:pt x="1593" y="2310"/>
                    <a:pt x="1948" y="1955"/>
                  </a:cubicBezTo>
                  <a:cubicBezTo>
                    <a:pt x="2063" y="1840"/>
                    <a:pt x="2204" y="1789"/>
                    <a:pt x="2343" y="1789"/>
                  </a:cubicBezTo>
                  <a:close/>
                  <a:moveTo>
                    <a:pt x="2846" y="0"/>
                  </a:moveTo>
                  <a:cubicBezTo>
                    <a:pt x="2394" y="0"/>
                    <a:pt x="1947" y="85"/>
                    <a:pt x="1539" y="301"/>
                  </a:cubicBezTo>
                  <a:cubicBezTo>
                    <a:pt x="645" y="774"/>
                    <a:pt x="72" y="1687"/>
                    <a:pt x="36" y="2698"/>
                  </a:cubicBezTo>
                  <a:cubicBezTo>
                    <a:pt x="0" y="3707"/>
                    <a:pt x="506" y="4662"/>
                    <a:pt x="1367" y="5195"/>
                  </a:cubicBezTo>
                  <a:cubicBezTo>
                    <a:pt x="1792" y="5460"/>
                    <a:pt x="2280" y="5607"/>
                    <a:pt x="2782" y="5619"/>
                  </a:cubicBezTo>
                  <a:cubicBezTo>
                    <a:pt x="3752" y="4957"/>
                    <a:pt x="4550" y="4078"/>
                    <a:pt x="5119" y="3051"/>
                  </a:cubicBezTo>
                  <a:cubicBezTo>
                    <a:pt x="5213" y="2882"/>
                    <a:pt x="5213" y="2674"/>
                    <a:pt x="5119" y="2506"/>
                  </a:cubicBezTo>
                  <a:cubicBezTo>
                    <a:pt x="4568" y="1512"/>
                    <a:pt x="3797" y="654"/>
                    <a:pt x="2870" y="0"/>
                  </a:cubicBezTo>
                  <a:cubicBezTo>
                    <a:pt x="2862" y="0"/>
                    <a:pt x="2854" y="0"/>
                    <a:pt x="28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2" name="Google Shape;4877;p60"/>
            <p:cNvSpPr/>
            <p:nvPr/>
          </p:nvSpPr>
          <p:spPr>
            <a:xfrm>
              <a:off x="6234950" y="3469100"/>
              <a:ext cx="165050" cy="141200"/>
            </a:xfrm>
            <a:custGeom>
              <a:avLst/>
              <a:gdLst/>
              <a:ahLst/>
              <a:cxnLst/>
              <a:rect l="l" t="t" r="r" b="b"/>
              <a:pathLst>
                <a:path w="6602" h="5648" extrusionOk="0">
                  <a:moveTo>
                    <a:pt x="3990" y="1"/>
                  </a:moveTo>
                  <a:cubicBezTo>
                    <a:pt x="1807" y="1"/>
                    <a:pt x="0" y="1772"/>
                    <a:pt x="0" y="3955"/>
                  </a:cubicBezTo>
                  <a:lnTo>
                    <a:pt x="0" y="5084"/>
                  </a:lnTo>
                  <a:cubicBezTo>
                    <a:pt x="0" y="5394"/>
                    <a:pt x="253" y="5647"/>
                    <a:pt x="566" y="5647"/>
                  </a:cubicBezTo>
                  <a:lnTo>
                    <a:pt x="1696" y="5647"/>
                  </a:lnTo>
                  <a:cubicBezTo>
                    <a:pt x="4014" y="5647"/>
                    <a:pt x="5996" y="4075"/>
                    <a:pt x="6601" y="1943"/>
                  </a:cubicBezTo>
                  <a:cubicBezTo>
                    <a:pt x="6324" y="1717"/>
                    <a:pt x="6041" y="1476"/>
                    <a:pt x="5740" y="1223"/>
                  </a:cubicBezTo>
                  <a:lnTo>
                    <a:pt x="5481" y="1004"/>
                  </a:lnTo>
                  <a:lnTo>
                    <a:pt x="4391" y="2097"/>
                  </a:lnTo>
                  <a:cubicBezTo>
                    <a:pt x="4281" y="2203"/>
                    <a:pt x="4139" y="2255"/>
                    <a:pt x="3997" y="2255"/>
                  </a:cubicBezTo>
                  <a:cubicBezTo>
                    <a:pt x="3852" y="2255"/>
                    <a:pt x="3708" y="2200"/>
                    <a:pt x="3599" y="2091"/>
                  </a:cubicBezTo>
                  <a:cubicBezTo>
                    <a:pt x="3379" y="1871"/>
                    <a:pt x="3376" y="1519"/>
                    <a:pt x="3593" y="1299"/>
                  </a:cubicBezTo>
                  <a:lnTo>
                    <a:pt x="4611" y="278"/>
                  </a:lnTo>
                  <a:lnTo>
                    <a:pt x="42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3" name="Google Shape;4878;p60"/>
            <p:cNvSpPr/>
            <p:nvPr/>
          </p:nvSpPr>
          <p:spPr>
            <a:xfrm>
              <a:off x="6234950" y="3299725"/>
              <a:ext cx="165050" cy="141175"/>
            </a:xfrm>
            <a:custGeom>
              <a:avLst/>
              <a:gdLst/>
              <a:ahLst/>
              <a:cxnLst/>
              <a:rect l="l" t="t" r="r" b="b"/>
              <a:pathLst>
                <a:path w="6602" h="5647" extrusionOk="0">
                  <a:moveTo>
                    <a:pt x="566" y="1"/>
                  </a:moveTo>
                  <a:cubicBezTo>
                    <a:pt x="253" y="1"/>
                    <a:pt x="3" y="254"/>
                    <a:pt x="3" y="567"/>
                  </a:cubicBezTo>
                  <a:lnTo>
                    <a:pt x="3" y="1699"/>
                  </a:lnTo>
                  <a:cubicBezTo>
                    <a:pt x="0" y="3879"/>
                    <a:pt x="1807" y="5647"/>
                    <a:pt x="3990" y="5647"/>
                  </a:cubicBezTo>
                  <a:lnTo>
                    <a:pt x="4285" y="5647"/>
                  </a:lnTo>
                  <a:lnTo>
                    <a:pt x="4611" y="5373"/>
                  </a:lnTo>
                  <a:lnTo>
                    <a:pt x="3593" y="4352"/>
                  </a:lnTo>
                  <a:cubicBezTo>
                    <a:pt x="3379" y="4132"/>
                    <a:pt x="3382" y="3780"/>
                    <a:pt x="3599" y="3563"/>
                  </a:cubicBezTo>
                  <a:cubicBezTo>
                    <a:pt x="3710" y="3451"/>
                    <a:pt x="3856" y="3396"/>
                    <a:pt x="4001" y="3396"/>
                  </a:cubicBezTo>
                  <a:cubicBezTo>
                    <a:pt x="4142" y="3396"/>
                    <a:pt x="4282" y="3448"/>
                    <a:pt x="4391" y="3554"/>
                  </a:cubicBezTo>
                  <a:lnTo>
                    <a:pt x="5481" y="4644"/>
                  </a:lnTo>
                  <a:lnTo>
                    <a:pt x="5809" y="4370"/>
                  </a:lnTo>
                  <a:cubicBezTo>
                    <a:pt x="6083" y="4138"/>
                    <a:pt x="6345" y="3918"/>
                    <a:pt x="6601" y="3704"/>
                  </a:cubicBezTo>
                  <a:cubicBezTo>
                    <a:pt x="5996" y="1575"/>
                    <a:pt x="4017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74" name="Google Shape;4879;p60"/>
          <p:cNvGrpSpPr/>
          <p:nvPr/>
        </p:nvGrpSpPr>
        <p:grpSpPr>
          <a:xfrm>
            <a:off x="4993770" y="2740305"/>
            <a:ext cx="318042" cy="339253"/>
            <a:chOff x="914900" y="3806450"/>
            <a:chExt cx="451700" cy="481825"/>
          </a:xfrm>
          <a:solidFill>
            <a:srgbClr val="12716B"/>
          </a:solidFill>
        </p:grpSpPr>
        <p:sp>
          <p:nvSpPr>
            <p:cNvPr id="275" name="Google Shape;4880;p60"/>
            <p:cNvSpPr/>
            <p:nvPr/>
          </p:nvSpPr>
          <p:spPr>
            <a:xfrm>
              <a:off x="914900" y="4174425"/>
              <a:ext cx="423400" cy="113850"/>
            </a:xfrm>
            <a:custGeom>
              <a:avLst/>
              <a:gdLst/>
              <a:ahLst/>
              <a:cxnLst/>
              <a:rect l="l" t="t" r="r" b="b"/>
              <a:pathLst>
                <a:path w="16936" h="4554" extrusionOk="0">
                  <a:moveTo>
                    <a:pt x="564" y="0"/>
                  </a:moveTo>
                  <a:cubicBezTo>
                    <a:pt x="250" y="0"/>
                    <a:pt x="0" y="250"/>
                    <a:pt x="0" y="563"/>
                  </a:cubicBezTo>
                  <a:cubicBezTo>
                    <a:pt x="0" y="877"/>
                    <a:pt x="250" y="1130"/>
                    <a:pt x="564" y="1130"/>
                  </a:cubicBezTo>
                  <a:lnTo>
                    <a:pt x="2259" y="1130"/>
                  </a:lnTo>
                  <a:lnTo>
                    <a:pt x="2259" y="2861"/>
                  </a:lnTo>
                  <a:cubicBezTo>
                    <a:pt x="2259" y="3795"/>
                    <a:pt x="3015" y="4553"/>
                    <a:pt x="3951" y="4553"/>
                  </a:cubicBezTo>
                  <a:cubicBezTo>
                    <a:pt x="4264" y="4553"/>
                    <a:pt x="4517" y="4300"/>
                    <a:pt x="4517" y="3990"/>
                  </a:cubicBezTo>
                  <a:lnTo>
                    <a:pt x="4517" y="1130"/>
                  </a:lnTo>
                  <a:lnTo>
                    <a:pt x="5646" y="1130"/>
                  </a:lnTo>
                  <a:lnTo>
                    <a:pt x="5646" y="1693"/>
                  </a:lnTo>
                  <a:cubicBezTo>
                    <a:pt x="5646" y="2629"/>
                    <a:pt x="6402" y="3424"/>
                    <a:pt x="7339" y="3424"/>
                  </a:cubicBezTo>
                  <a:cubicBezTo>
                    <a:pt x="7652" y="3424"/>
                    <a:pt x="7905" y="3171"/>
                    <a:pt x="7905" y="2861"/>
                  </a:cubicBezTo>
                  <a:lnTo>
                    <a:pt x="7905" y="1130"/>
                  </a:lnTo>
                  <a:lnTo>
                    <a:pt x="9034" y="1130"/>
                  </a:lnTo>
                  <a:lnTo>
                    <a:pt x="9034" y="3990"/>
                  </a:lnTo>
                  <a:cubicBezTo>
                    <a:pt x="9034" y="4300"/>
                    <a:pt x="9284" y="4553"/>
                    <a:pt x="9597" y="4553"/>
                  </a:cubicBezTo>
                  <a:cubicBezTo>
                    <a:pt x="9910" y="4553"/>
                    <a:pt x="10163" y="4300"/>
                    <a:pt x="10163" y="3990"/>
                  </a:cubicBezTo>
                  <a:lnTo>
                    <a:pt x="10163" y="1130"/>
                  </a:lnTo>
                  <a:lnTo>
                    <a:pt x="16373" y="1130"/>
                  </a:lnTo>
                  <a:cubicBezTo>
                    <a:pt x="16686" y="1130"/>
                    <a:pt x="16936" y="877"/>
                    <a:pt x="16936" y="563"/>
                  </a:cubicBezTo>
                  <a:cubicBezTo>
                    <a:pt x="16936" y="250"/>
                    <a:pt x="16686" y="0"/>
                    <a:pt x="163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6" name="Google Shape;4881;p60"/>
            <p:cNvSpPr/>
            <p:nvPr/>
          </p:nvSpPr>
          <p:spPr>
            <a:xfrm>
              <a:off x="971350" y="3806450"/>
              <a:ext cx="254100" cy="339775"/>
            </a:xfrm>
            <a:custGeom>
              <a:avLst/>
              <a:gdLst/>
              <a:ahLst/>
              <a:cxnLst/>
              <a:rect l="l" t="t" r="r" b="b"/>
              <a:pathLst>
                <a:path w="10164" h="13591" extrusionOk="0">
                  <a:moveTo>
                    <a:pt x="7563" y="2032"/>
                  </a:moveTo>
                  <a:cubicBezTo>
                    <a:pt x="7853" y="2032"/>
                    <a:pt x="8131" y="2256"/>
                    <a:pt x="8131" y="2596"/>
                  </a:cubicBezTo>
                  <a:cubicBezTo>
                    <a:pt x="8131" y="2937"/>
                    <a:pt x="7852" y="3163"/>
                    <a:pt x="7562" y="3163"/>
                  </a:cubicBezTo>
                  <a:cubicBezTo>
                    <a:pt x="7423" y="3163"/>
                    <a:pt x="7282" y="3111"/>
                    <a:pt x="7168" y="2997"/>
                  </a:cubicBezTo>
                  <a:cubicBezTo>
                    <a:pt x="6945" y="2777"/>
                    <a:pt x="6945" y="2418"/>
                    <a:pt x="7168" y="2199"/>
                  </a:cubicBezTo>
                  <a:cubicBezTo>
                    <a:pt x="7283" y="2083"/>
                    <a:pt x="7425" y="2032"/>
                    <a:pt x="7563" y="2032"/>
                  </a:cubicBezTo>
                  <a:close/>
                  <a:moveTo>
                    <a:pt x="7339" y="0"/>
                  </a:moveTo>
                  <a:cubicBezTo>
                    <a:pt x="5412" y="0"/>
                    <a:pt x="3759" y="1087"/>
                    <a:pt x="2901" y="2668"/>
                  </a:cubicBezTo>
                  <a:cubicBezTo>
                    <a:pt x="2852" y="2674"/>
                    <a:pt x="2804" y="2686"/>
                    <a:pt x="2762" y="2704"/>
                  </a:cubicBezTo>
                  <a:cubicBezTo>
                    <a:pt x="2602" y="2782"/>
                    <a:pt x="2431" y="2819"/>
                    <a:pt x="2260" y="2819"/>
                  </a:cubicBezTo>
                  <a:cubicBezTo>
                    <a:pt x="1967" y="2819"/>
                    <a:pt x="1678" y="2707"/>
                    <a:pt x="1458" y="2494"/>
                  </a:cubicBezTo>
                  <a:cubicBezTo>
                    <a:pt x="1247" y="2280"/>
                    <a:pt x="1127" y="1994"/>
                    <a:pt x="1130" y="1696"/>
                  </a:cubicBezTo>
                  <a:cubicBezTo>
                    <a:pt x="1130" y="1395"/>
                    <a:pt x="1247" y="1178"/>
                    <a:pt x="1458" y="964"/>
                  </a:cubicBezTo>
                  <a:cubicBezTo>
                    <a:pt x="1681" y="744"/>
                    <a:pt x="1681" y="386"/>
                    <a:pt x="1458" y="166"/>
                  </a:cubicBezTo>
                  <a:cubicBezTo>
                    <a:pt x="1348" y="56"/>
                    <a:pt x="1204" y="1"/>
                    <a:pt x="1059" y="1"/>
                  </a:cubicBezTo>
                  <a:cubicBezTo>
                    <a:pt x="915" y="1"/>
                    <a:pt x="770" y="56"/>
                    <a:pt x="660" y="166"/>
                  </a:cubicBezTo>
                  <a:cubicBezTo>
                    <a:pt x="236" y="594"/>
                    <a:pt x="1" y="1093"/>
                    <a:pt x="1" y="1696"/>
                  </a:cubicBezTo>
                  <a:cubicBezTo>
                    <a:pt x="1" y="2942"/>
                    <a:pt x="1010" y="3954"/>
                    <a:pt x="2259" y="3954"/>
                  </a:cubicBezTo>
                  <a:cubicBezTo>
                    <a:pt x="2307" y="3954"/>
                    <a:pt x="2353" y="3939"/>
                    <a:pt x="2401" y="3936"/>
                  </a:cubicBezTo>
                  <a:lnTo>
                    <a:pt x="2401" y="3936"/>
                  </a:lnTo>
                  <a:cubicBezTo>
                    <a:pt x="2319" y="4282"/>
                    <a:pt x="2274" y="4635"/>
                    <a:pt x="2265" y="4990"/>
                  </a:cubicBezTo>
                  <a:cubicBezTo>
                    <a:pt x="2976" y="4680"/>
                    <a:pt x="3741" y="4517"/>
                    <a:pt x="4518" y="4517"/>
                  </a:cubicBezTo>
                  <a:lnTo>
                    <a:pt x="5081" y="4517"/>
                  </a:lnTo>
                  <a:cubicBezTo>
                    <a:pt x="6017" y="4517"/>
                    <a:pt x="6773" y="5276"/>
                    <a:pt x="6776" y="6213"/>
                  </a:cubicBezTo>
                  <a:lnTo>
                    <a:pt x="6776" y="9073"/>
                  </a:lnTo>
                  <a:cubicBezTo>
                    <a:pt x="6776" y="10925"/>
                    <a:pt x="5864" y="12557"/>
                    <a:pt x="4482" y="13590"/>
                  </a:cubicBezTo>
                  <a:lnTo>
                    <a:pt x="6210" y="13590"/>
                  </a:lnTo>
                  <a:cubicBezTo>
                    <a:pt x="8393" y="13590"/>
                    <a:pt x="10164" y="11820"/>
                    <a:pt x="10164" y="9636"/>
                  </a:cubicBezTo>
                  <a:lnTo>
                    <a:pt x="10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7" name="Google Shape;4882;p60"/>
            <p:cNvSpPr/>
            <p:nvPr/>
          </p:nvSpPr>
          <p:spPr>
            <a:xfrm>
              <a:off x="971350" y="3947600"/>
              <a:ext cx="141175" cy="198625"/>
            </a:xfrm>
            <a:custGeom>
              <a:avLst/>
              <a:gdLst/>
              <a:ahLst/>
              <a:cxnLst/>
              <a:rect l="l" t="t" r="r" b="b"/>
              <a:pathLst>
                <a:path w="5647" h="7945" extrusionOk="0">
                  <a:moveTo>
                    <a:pt x="4518" y="0"/>
                  </a:moveTo>
                  <a:cubicBezTo>
                    <a:pt x="2021" y="0"/>
                    <a:pt x="1" y="2060"/>
                    <a:pt x="1" y="4556"/>
                  </a:cubicBezTo>
                  <a:lnTo>
                    <a:pt x="1" y="6815"/>
                  </a:lnTo>
                  <a:cubicBezTo>
                    <a:pt x="934" y="6812"/>
                    <a:pt x="1693" y="6056"/>
                    <a:pt x="1693" y="5120"/>
                  </a:cubicBezTo>
                  <a:cubicBezTo>
                    <a:pt x="1693" y="4806"/>
                    <a:pt x="1946" y="4556"/>
                    <a:pt x="2259" y="4556"/>
                  </a:cubicBezTo>
                  <a:cubicBezTo>
                    <a:pt x="2569" y="4556"/>
                    <a:pt x="2822" y="4806"/>
                    <a:pt x="2822" y="5120"/>
                  </a:cubicBezTo>
                  <a:cubicBezTo>
                    <a:pt x="2822" y="6547"/>
                    <a:pt x="1753" y="7718"/>
                    <a:pt x="377" y="7905"/>
                  </a:cubicBezTo>
                  <a:cubicBezTo>
                    <a:pt x="434" y="7929"/>
                    <a:pt x="501" y="7941"/>
                    <a:pt x="564" y="7944"/>
                  </a:cubicBezTo>
                  <a:lnTo>
                    <a:pt x="1130" y="7944"/>
                  </a:lnTo>
                  <a:cubicBezTo>
                    <a:pt x="3623" y="7944"/>
                    <a:pt x="5647" y="5921"/>
                    <a:pt x="5647" y="3427"/>
                  </a:cubicBezTo>
                  <a:lnTo>
                    <a:pt x="5647" y="567"/>
                  </a:lnTo>
                  <a:cubicBezTo>
                    <a:pt x="5647" y="253"/>
                    <a:pt x="5394" y="0"/>
                    <a:pt x="50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8" name="Google Shape;4883;p60"/>
            <p:cNvSpPr/>
            <p:nvPr/>
          </p:nvSpPr>
          <p:spPr>
            <a:xfrm>
              <a:off x="1253675" y="3806450"/>
              <a:ext cx="112925" cy="90350"/>
            </a:xfrm>
            <a:custGeom>
              <a:avLst/>
              <a:gdLst/>
              <a:ahLst/>
              <a:cxnLst/>
              <a:rect l="l" t="t" r="r" b="b"/>
              <a:pathLst>
                <a:path w="4517" h="3614" extrusionOk="0">
                  <a:moveTo>
                    <a:pt x="0" y="0"/>
                  </a:moveTo>
                  <a:lnTo>
                    <a:pt x="0" y="1696"/>
                  </a:lnTo>
                  <a:cubicBezTo>
                    <a:pt x="142" y="1685"/>
                    <a:pt x="428" y="1669"/>
                    <a:pt x="771" y="1669"/>
                  </a:cubicBezTo>
                  <a:cubicBezTo>
                    <a:pt x="1415" y="1669"/>
                    <a:pt x="2264" y="1726"/>
                    <a:pt x="2749" y="1988"/>
                  </a:cubicBezTo>
                  <a:cubicBezTo>
                    <a:pt x="3355" y="2313"/>
                    <a:pt x="4062" y="3078"/>
                    <a:pt x="4517" y="3614"/>
                  </a:cubicBezTo>
                  <a:lnTo>
                    <a:pt x="4517" y="2259"/>
                  </a:lnTo>
                  <a:cubicBezTo>
                    <a:pt x="4517" y="1012"/>
                    <a:pt x="3505" y="0"/>
                    <a:pt x="22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79" name="Google Shape;4884;p60"/>
            <p:cNvSpPr/>
            <p:nvPr/>
          </p:nvSpPr>
          <p:spPr>
            <a:xfrm>
              <a:off x="1253600" y="3876425"/>
              <a:ext cx="95025" cy="42975"/>
            </a:xfrm>
            <a:custGeom>
              <a:avLst/>
              <a:gdLst/>
              <a:ahLst/>
              <a:cxnLst/>
              <a:rect l="l" t="t" r="r" b="b"/>
              <a:pathLst>
                <a:path w="3801" h="1719" extrusionOk="0">
                  <a:moveTo>
                    <a:pt x="726" y="0"/>
                  </a:moveTo>
                  <a:cubicBezTo>
                    <a:pt x="478" y="0"/>
                    <a:pt x="239" y="9"/>
                    <a:pt x="42" y="23"/>
                  </a:cubicBezTo>
                  <a:lnTo>
                    <a:pt x="0" y="23"/>
                  </a:lnTo>
                  <a:lnTo>
                    <a:pt x="3" y="1718"/>
                  </a:lnTo>
                  <a:lnTo>
                    <a:pt x="3800" y="1718"/>
                  </a:lnTo>
                  <a:cubicBezTo>
                    <a:pt x="3379" y="1203"/>
                    <a:pt x="2692" y="438"/>
                    <a:pt x="2219" y="182"/>
                  </a:cubicBezTo>
                  <a:cubicBezTo>
                    <a:pt x="1969" y="49"/>
                    <a:pt x="1321" y="0"/>
                    <a:pt x="7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80" name="Google Shape;4885;p60"/>
          <p:cNvGrpSpPr/>
          <p:nvPr/>
        </p:nvGrpSpPr>
        <p:grpSpPr>
          <a:xfrm>
            <a:off x="5412692" y="2740120"/>
            <a:ext cx="346347" cy="339623"/>
            <a:chOff x="1490050" y="3805975"/>
            <a:chExt cx="491900" cy="482350"/>
          </a:xfrm>
          <a:solidFill>
            <a:srgbClr val="12716B"/>
          </a:solidFill>
        </p:grpSpPr>
        <p:sp>
          <p:nvSpPr>
            <p:cNvPr id="281" name="Google Shape;4886;p60"/>
            <p:cNvSpPr/>
            <p:nvPr/>
          </p:nvSpPr>
          <p:spPr>
            <a:xfrm>
              <a:off x="1541775" y="3877050"/>
              <a:ext cx="302500" cy="277225"/>
            </a:xfrm>
            <a:custGeom>
              <a:avLst/>
              <a:gdLst/>
              <a:ahLst/>
              <a:cxnLst/>
              <a:rect l="l" t="t" r="r" b="b"/>
              <a:pathLst>
                <a:path w="12100" h="11089" extrusionOk="0">
                  <a:moveTo>
                    <a:pt x="10512" y="1"/>
                  </a:moveTo>
                  <a:lnTo>
                    <a:pt x="0" y="10513"/>
                  </a:lnTo>
                  <a:cubicBezTo>
                    <a:pt x="207" y="10475"/>
                    <a:pt x="415" y="10456"/>
                    <a:pt x="622" y="10456"/>
                  </a:cubicBezTo>
                  <a:cubicBezTo>
                    <a:pt x="1327" y="10456"/>
                    <a:pt x="2020" y="10674"/>
                    <a:pt x="2602" y="11088"/>
                  </a:cubicBezTo>
                  <a:lnTo>
                    <a:pt x="12099" y="1588"/>
                  </a:lnTo>
                  <a:lnTo>
                    <a:pt x="10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2" name="Google Shape;4887;p60"/>
            <p:cNvSpPr/>
            <p:nvPr/>
          </p:nvSpPr>
          <p:spPr>
            <a:xfrm>
              <a:off x="1824450" y="3805975"/>
              <a:ext cx="157500" cy="150525"/>
            </a:xfrm>
            <a:custGeom>
              <a:avLst/>
              <a:gdLst/>
              <a:ahLst/>
              <a:cxnLst/>
              <a:rect l="l" t="t" r="r" b="b"/>
              <a:pathLst>
                <a:path w="6300" h="6021" extrusionOk="0">
                  <a:moveTo>
                    <a:pt x="3211" y="0"/>
                  </a:moveTo>
                  <a:cubicBezTo>
                    <a:pt x="2484" y="0"/>
                    <a:pt x="1758" y="281"/>
                    <a:pt x="1208" y="841"/>
                  </a:cubicBezTo>
                  <a:lnTo>
                    <a:pt x="0" y="2049"/>
                  </a:lnTo>
                  <a:lnTo>
                    <a:pt x="3972" y="6021"/>
                  </a:lnTo>
                  <a:lnTo>
                    <a:pt x="5180" y="4813"/>
                  </a:lnTo>
                  <a:cubicBezTo>
                    <a:pt x="6294" y="3717"/>
                    <a:pt x="6300" y="1925"/>
                    <a:pt x="5198" y="823"/>
                  </a:cubicBezTo>
                  <a:cubicBezTo>
                    <a:pt x="4649" y="274"/>
                    <a:pt x="3930" y="0"/>
                    <a:pt x="3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3" name="Google Shape;4888;p60"/>
            <p:cNvSpPr/>
            <p:nvPr/>
          </p:nvSpPr>
          <p:spPr>
            <a:xfrm>
              <a:off x="1626675" y="3936600"/>
              <a:ext cx="277225" cy="302600"/>
            </a:xfrm>
            <a:custGeom>
              <a:avLst/>
              <a:gdLst/>
              <a:ahLst/>
              <a:cxnLst/>
              <a:rect l="l" t="t" r="r" b="b"/>
              <a:pathLst>
                <a:path w="11089" h="12104" extrusionOk="0">
                  <a:moveTo>
                    <a:pt x="9501" y="1"/>
                  </a:moveTo>
                  <a:lnTo>
                    <a:pt x="1" y="9501"/>
                  </a:lnTo>
                  <a:cubicBezTo>
                    <a:pt x="537" y="10254"/>
                    <a:pt x="745" y="11194"/>
                    <a:pt x="576" y="12103"/>
                  </a:cubicBezTo>
                  <a:lnTo>
                    <a:pt x="11088" y="1591"/>
                  </a:lnTo>
                  <a:lnTo>
                    <a:pt x="950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4" name="Google Shape;4889;p60"/>
            <p:cNvSpPr/>
            <p:nvPr/>
          </p:nvSpPr>
          <p:spPr>
            <a:xfrm>
              <a:off x="1490050" y="4166500"/>
              <a:ext cx="129950" cy="121825"/>
            </a:xfrm>
            <a:custGeom>
              <a:avLst/>
              <a:gdLst/>
              <a:ahLst/>
              <a:cxnLst/>
              <a:rect l="l" t="t" r="r" b="b"/>
              <a:pathLst>
                <a:path w="5198" h="4873" extrusionOk="0">
                  <a:moveTo>
                    <a:pt x="2693" y="0"/>
                  </a:moveTo>
                  <a:cubicBezTo>
                    <a:pt x="2243" y="0"/>
                    <a:pt x="1790" y="133"/>
                    <a:pt x="1398" y="405"/>
                  </a:cubicBezTo>
                  <a:lnTo>
                    <a:pt x="1398" y="402"/>
                  </a:lnTo>
                  <a:lnTo>
                    <a:pt x="741" y="2446"/>
                  </a:lnTo>
                  <a:lnTo>
                    <a:pt x="139" y="4118"/>
                  </a:lnTo>
                  <a:cubicBezTo>
                    <a:pt x="0" y="4500"/>
                    <a:pt x="295" y="4872"/>
                    <a:pt x="664" y="4872"/>
                  </a:cubicBezTo>
                  <a:cubicBezTo>
                    <a:pt x="727" y="4872"/>
                    <a:pt x="793" y="4861"/>
                    <a:pt x="859" y="4837"/>
                  </a:cubicBezTo>
                  <a:lnTo>
                    <a:pt x="2530" y="4235"/>
                  </a:lnTo>
                  <a:lnTo>
                    <a:pt x="4574" y="3579"/>
                  </a:lnTo>
                  <a:cubicBezTo>
                    <a:pt x="5198" y="2672"/>
                    <a:pt x="5086" y="1450"/>
                    <a:pt x="4306" y="670"/>
                  </a:cubicBezTo>
                  <a:cubicBezTo>
                    <a:pt x="3866" y="228"/>
                    <a:pt x="3282" y="0"/>
                    <a:pt x="2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85" name="Google Shape;4890;p60"/>
          <p:cNvGrpSpPr/>
          <p:nvPr/>
        </p:nvGrpSpPr>
        <p:grpSpPr>
          <a:xfrm>
            <a:off x="5836560" y="2740305"/>
            <a:ext cx="311899" cy="339253"/>
            <a:chOff x="2104275" y="3806450"/>
            <a:chExt cx="442975" cy="481825"/>
          </a:xfrm>
          <a:solidFill>
            <a:srgbClr val="12716B"/>
          </a:solidFill>
        </p:grpSpPr>
        <p:sp>
          <p:nvSpPr>
            <p:cNvPr id="286" name="Google Shape;4891;p60"/>
            <p:cNvSpPr/>
            <p:nvPr/>
          </p:nvSpPr>
          <p:spPr>
            <a:xfrm>
              <a:off x="2104275" y="3806450"/>
              <a:ext cx="442975" cy="481825"/>
            </a:xfrm>
            <a:custGeom>
              <a:avLst/>
              <a:gdLst/>
              <a:ahLst/>
              <a:cxnLst/>
              <a:rect l="l" t="t" r="r" b="b"/>
              <a:pathLst>
                <a:path w="17719" h="19273" extrusionOk="0">
                  <a:moveTo>
                    <a:pt x="8889" y="1130"/>
                  </a:moveTo>
                  <a:cubicBezTo>
                    <a:pt x="9660" y="1130"/>
                    <a:pt x="10482" y="2382"/>
                    <a:pt x="11039" y="4343"/>
                  </a:cubicBezTo>
                  <a:cubicBezTo>
                    <a:pt x="10308" y="4586"/>
                    <a:pt x="9594" y="4870"/>
                    <a:pt x="8895" y="5192"/>
                  </a:cubicBezTo>
                  <a:cubicBezTo>
                    <a:pt x="8194" y="4864"/>
                    <a:pt x="7474" y="4577"/>
                    <a:pt x="6742" y="4331"/>
                  </a:cubicBezTo>
                  <a:cubicBezTo>
                    <a:pt x="7302" y="2379"/>
                    <a:pt x="8121" y="1130"/>
                    <a:pt x="8889" y="1130"/>
                  </a:cubicBezTo>
                  <a:close/>
                  <a:moveTo>
                    <a:pt x="6471" y="5445"/>
                  </a:moveTo>
                  <a:cubicBezTo>
                    <a:pt x="6830" y="5565"/>
                    <a:pt x="7200" y="5704"/>
                    <a:pt x="7570" y="5854"/>
                  </a:cubicBezTo>
                  <a:cubicBezTo>
                    <a:pt x="6571" y="6393"/>
                    <a:pt x="6878" y="6243"/>
                    <a:pt x="6273" y="6616"/>
                  </a:cubicBezTo>
                  <a:cubicBezTo>
                    <a:pt x="6330" y="6210"/>
                    <a:pt x="6396" y="5815"/>
                    <a:pt x="6471" y="5445"/>
                  </a:cubicBezTo>
                  <a:close/>
                  <a:moveTo>
                    <a:pt x="11307" y="5445"/>
                  </a:moveTo>
                  <a:cubicBezTo>
                    <a:pt x="11386" y="5815"/>
                    <a:pt x="11449" y="6210"/>
                    <a:pt x="11506" y="6616"/>
                  </a:cubicBezTo>
                  <a:cubicBezTo>
                    <a:pt x="10895" y="6240"/>
                    <a:pt x="11220" y="6399"/>
                    <a:pt x="10208" y="5854"/>
                  </a:cubicBezTo>
                  <a:cubicBezTo>
                    <a:pt x="10582" y="5704"/>
                    <a:pt x="10949" y="5565"/>
                    <a:pt x="11307" y="5445"/>
                  </a:cubicBezTo>
                  <a:close/>
                  <a:moveTo>
                    <a:pt x="13999" y="4845"/>
                  </a:moveTo>
                  <a:cubicBezTo>
                    <a:pt x="14142" y="5686"/>
                    <a:pt x="14870" y="6249"/>
                    <a:pt x="15661" y="6249"/>
                  </a:cubicBezTo>
                  <a:cubicBezTo>
                    <a:pt x="15873" y="6249"/>
                    <a:pt x="16089" y="6209"/>
                    <a:pt x="16300" y="6122"/>
                  </a:cubicBezTo>
                  <a:lnTo>
                    <a:pt x="16300" y="6122"/>
                  </a:lnTo>
                  <a:cubicBezTo>
                    <a:pt x="16201" y="6676"/>
                    <a:pt x="15821" y="7384"/>
                    <a:pt x="15183" y="8158"/>
                  </a:cubicBezTo>
                  <a:cubicBezTo>
                    <a:pt x="14993" y="8390"/>
                    <a:pt x="14761" y="8625"/>
                    <a:pt x="14535" y="8856"/>
                  </a:cubicBezTo>
                  <a:cubicBezTo>
                    <a:pt x="13963" y="8345"/>
                    <a:pt x="13361" y="7866"/>
                    <a:pt x="12735" y="7423"/>
                  </a:cubicBezTo>
                  <a:cubicBezTo>
                    <a:pt x="12662" y="6652"/>
                    <a:pt x="12551" y="5884"/>
                    <a:pt x="12394" y="5125"/>
                  </a:cubicBezTo>
                  <a:cubicBezTo>
                    <a:pt x="12921" y="4990"/>
                    <a:pt x="13457" y="4897"/>
                    <a:pt x="13999" y="4845"/>
                  </a:cubicBezTo>
                  <a:close/>
                  <a:moveTo>
                    <a:pt x="3779" y="4845"/>
                  </a:moveTo>
                  <a:cubicBezTo>
                    <a:pt x="4321" y="4897"/>
                    <a:pt x="4857" y="4990"/>
                    <a:pt x="5384" y="5129"/>
                  </a:cubicBezTo>
                  <a:cubicBezTo>
                    <a:pt x="5231" y="5887"/>
                    <a:pt x="5116" y="6652"/>
                    <a:pt x="5047" y="7423"/>
                  </a:cubicBezTo>
                  <a:cubicBezTo>
                    <a:pt x="4421" y="7869"/>
                    <a:pt x="3818" y="8348"/>
                    <a:pt x="3246" y="8859"/>
                  </a:cubicBezTo>
                  <a:cubicBezTo>
                    <a:pt x="3020" y="8625"/>
                    <a:pt x="2789" y="8393"/>
                    <a:pt x="2599" y="8161"/>
                  </a:cubicBezTo>
                  <a:cubicBezTo>
                    <a:pt x="1963" y="7387"/>
                    <a:pt x="1584" y="6685"/>
                    <a:pt x="1485" y="6125"/>
                  </a:cubicBezTo>
                  <a:lnTo>
                    <a:pt x="1485" y="6125"/>
                  </a:lnTo>
                  <a:cubicBezTo>
                    <a:pt x="1683" y="6207"/>
                    <a:pt x="1897" y="6249"/>
                    <a:pt x="2114" y="6249"/>
                  </a:cubicBezTo>
                  <a:cubicBezTo>
                    <a:pt x="2936" y="6246"/>
                    <a:pt x="3638" y="5655"/>
                    <a:pt x="3779" y="4845"/>
                  </a:cubicBezTo>
                  <a:close/>
                  <a:moveTo>
                    <a:pt x="4951" y="8893"/>
                  </a:moveTo>
                  <a:lnTo>
                    <a:pt x="4951" y="8893"/>
                  </a:lnTo>
                  <a:cubicBezTo>
                    <a:pt x="4945" y="9143"/>
                    <a:pt x="4939" y="9389"/>
                    <a:pt x="4939" y="9636"/>
                  </a:cubicBezTo>
                  <a:cubicBezTo>
                    <a:pt x="4939" y="9882"/>
                    <a:pt x="4945" y="10128"/>
                    <a:pt x="4951" y="10377"/>
                  </a:cubicBezTo>
                  <a:lnTo>
                    <a:pt x="4951" y="10377"/>
                  </a:lnTo>
                  <a:cubicBezTo>
                    <a:pt x="4637" y="10133"/>
                    <a:pt x="4348" y="9886"/>
                    <a:pt x="4065" y="9636"/>
                  </a:cubicBezTo>
                  <a:cubicBezTo>
                    <a:pt x="4348" y="9386"/>
                    <a:pt x="4637" y="9139"/>
                    <a:pt x="4951" y="8893"/>
                  </a:cubicBezTo>
                  <a:close/>
                  <a:moveTo>
                    <a:pt x="12828" y="8896"/>
                  </a:moveTo>
                  <a:lnTo>
                    <a:pt x="12828" y="8896"/>
                  </a:lnTo>
                  <a:cubicBezTo>
                    <a:pt x="13144" y="9139"/>
                    <a:pt x="13430" y="9386"/>
                    <a:pt x="13713" y="9636"/>
                  </a:cubicBezTo>
                  <a:cubicBezTo>
                    <a:pt x="13433" y="9886"/>
                    <a:pt x="13144" y="10133"/>
                    <a:pt x="12828" y="10380"/>
                  </a:cubicBezTo>
                  <a:cubicBezTo>
                    <a:pt x="12837" y="10130"/>
                    <a:pt x="12843" y="9883"/>
                    <a:pt x="12843" y="9636"/>
                  </a:cubicBezTo>
                  <a:cubicBezTo>
                    <a:pt x="12843" y="9389"/>
                    <a:pt x="12837" y="9143"/>
                    <a:pt x="12828" y="8896"/>
                  </a:cubicBezTo>
                  <a:close/>
                  <a:moveTo>
                    <a:pt x="8889" y="6447"/>
                  </a:moveTo>
                  <a:cubicBezTo>
                    <a:pt x="9850" y="6908"/>
                    <a:pt x="10774" y="7441"/>
                    <a:pt x="11657" y="8040"/>
                  </a:cubicBezTo>
                  <a:cubicBezTo>
                    <a:pt x="11693" y="8555"/>
                    <a:pt x="11714" y="9088"/>
                    <a:pt x="11714" y="9636"/>
                  </a:cubicBezTo>
                  <a:cubicBezTo>
                    <a:pt x="11714" y="10187"/>
                    <a:pt x="11693" y="10717"/>
                    <a:pt x="11657" y="11232"/>
                  </a:cubicBezTo>
                  <a:cubicBezTo>
                    <a:pt x="10774" y="11832"/>
                    <a:pt x="9853" y="12365"/>
                    <a:pt x="8895" y="12828"/>
                  </a:cubicBezTo>
                  <a:cubicBezTo>
                    <a:pt x="7932" y="12368"/>
                    <a:pt x="7007" y="11832"/>
                    <a:pt x="6125" y="11232"/>
                  </a:cubicBezTo>
                  <a:cubicBezTo>
                    <a:pt x="6086" y="10717"/>
                    <a:pt x="6068" y="10187"/>
                    <a:pt x="6068" y="9636"/>
                  </a:cubicBezTo>
                  <a:cubicBezTo>
                    <a:pt x="6068" y="9088"/>
                    <a:pt x="6089" y="8555"/>
                    <a:pt x="6125" y="8040"/>
                  </a:cubicBezTo>
                  <a:cubicBezTo>
                    <a:pt x="7004" y="7441"/>
                    <a:pt x="7929" y="6908"/>
                    <a:pt x="8889" y="6447"/>
                  </a:cubicBezTo>
                  <a:close/>
                  <a:moveTo>
                    <a:pt x="6273" y="12657"/>
                  </a:moveTo>
                  <a:lnTo>
                    <a:pt x="6273" y="12657"/>
                  </a:lnTo>
                  <a:cubicBezTo>
                    <a:pt x="6878" y="13033"/>
                    <a:pt x="6571" y="12879"/>
                    <a:pt x="7570" y="13418"/>
                  </a:cubicBezTo>
                  <a:cubicBezTo>
                    <a:pt x="7194" y="13569"/>
                    <a:pt x="6827" y="13708"/>
                    <a:pt x="6471" y="13828"/>
                  </a:cubicBezTo>
                  <a:cubicBezTo>
                    <a:pt x="6393" y="13455"/>
                    <a:pt x="6330" y="13063"/>
                    <a:pt x="6273" y="12657"/>
                  </a:cubicBezTo>
                  <a:close/>
                  <a:moveTo>
                    <a:pt x="11506" y="12657"/>
                  </a:moveTo>
                  <a:cubicBezTo>
                    <a:pt x="11449" y="13063"/>
                    <a:pt x="11386" y="13458"/>
                    <a:pt x="11307" y="13828"/>
                  </a:cubicBezTo>
                  <a:cubicBezTo>
                    <a:pt x="10949" y="13711"/>
                    <a:pt x="10582" y="13569"/>
                    <a:pt x="10208" y="13418"/>
                  </a:cubicBezTo>
                  <a:cubicBezTo>
                    <a:pt x="11181" y="12898"/>
                    <a:pt x="10937" y="13009"/>
                    <a:pt x="11506" y="12657"/>
                  </a:cubicBezTo>
                  <a:close/>
                  <a:moveTo>
                    <a:pt x="14535" y="10416"/>
                  </a:moveTo>
                  <a:cubicBezTo>
                    <a:pt x="14761" y="10648"/>
                    <a:pt x="14993" y="10883"/>
                    <a:pt x="15183" y="11115"/>
                  </a:cubicBezTo>
                  <a:cubicBezTo>
                    <a:pt x="15818" y="11886"/>
                    <a:pt x="16198" y="12590"/>
                    <a:pt x="16294" y="13147"/>
                  </a:cubicBezTo>
                  <a:cubicBezTo>
                    <a:pt x="16095" y="13066"/>
                    <a:pt x="15881" y="13024"/>
                    <a:pt x="15665" y="13024"/>
                  </a:cubicBezTo>
                  <a:cubicBezTo>
                    <a:pt x="14843" y="13024"/>
                    <a:pt x="14141" y="13617"/>
                    <a:pt x="13999" y="14424"/>
                  </a:cubicBezTo>
                  <a:cubicBezTo>
                    <a:pt x="13457" y="14376"/>
                    <a:pt x="12921" y="14280"/>
                    <a:pt x="12394" y="14144"/>
                  </a:cubicBezTo>
                  <a:cubicBezTo>
                    <a:pt x="12551" y="13385"/>
                    <a:pt x="12662" y="12620"/>
                    <a:pt x="12735" y="11850"/>
                  </a:cubicBezTo>
                  <a:cubicBezTo>
                    <a:pt x="13361" y="11407"/>
                    <a:pt x="13963" y="10928"/>
                    <a:pt x="14535" y="10416"/>
                  </a:cubicBezTo>
                  <a:close/>
                  <a:moveTo>
                    <a:pt x="3243" y="10416"/>
                  </a:moveTo>
                  <a:cubicBezTo>
                    <a:pt x="3815" y="10928"/>
                    <a:pt x="4418" y="11407"/>
                    <a:pt x="5044" y="11850"/>
                  </a:cubicBezTo>
                  <a:cubicBezTo>
                    <a:pt x="5116" y="12620"/>
                    <a:pt x="5228" y="13385"/>
                    <a:pt x="5384" y="14144"/>
                  </a:cubicBezTo>
                  <a:cubicBezTo>
                    <a:pt x="4554" y="14353"/>
                    <a:pt x="3815" y="14456"/>
                    <a:pt x="3207" y="14456"/>
                  </a:cubicBezTo>
                  <a:cubicBezTo>
                    <a:pt x="2366" y="14456"/>
                    <a:pt x="1778" y="14258"/>
                    <a:pt x="1554" y="13870"/>
                  </a:cubicBezTo>
                  <a:cubicBezTo>
                    <a:pt x="1238" y="13322"/>
                    <a:pt x="1626" y="12292"/>
                    <a:pt x="2596" y="11115"/>
                  </a:cubicBezTo>
                  <a:cubicBezTo>
                    <a:pt x="2786" y="10883"/>
                    <a:pt x="3020" y="10648"/>
                    <a:pt x="3243" y="10416"/>
                  </a:cubicBezTo>
                  <a:close/>
                  <a:moveTo>
                    <a:pt x="8889" y="14081"/>
                  </a:moveTo>
                  <a:cubicBezTo>
                    <a:pt x="9588" y="14403"/>
                    <a:pt x="10308" y="14689"/>
                    <a:pt x="11039" y="14933"/>
                  </a:cubicBezTo>
                  <a:cubicBezTo>
                    <a:pt x="10482" y="16890"/>
                    <a:pt x="9660" y="18143"/>
                    <a:pt x="8889" y="18143"/>
                  </a:cubicBezTo>
                  <a:cubicBezTo>
                    <a:pt x="8118" y="18143"/>
                    <a:pt x="7296" y="16887"/>
                    <a:pt x="6739" y="14924"/>
                  </a:cubicBezTo>
                  <a:cubicBezTo>
                    <a:pt x="7471" y="14683"/>
                    <a:pt x="8188" y="14400"/>
                    <a:pt x="8889" y="14081"/>
                  </a:cubicBezTo>
                  <a:close/>
                  <a:moveTo>
                    <a:pt x="8889" y="0"/>
                  </a:moveTo>
                  <a:cubicBezTo>
                    <a:pt x="7396" y="0"/>
                    <a:pt x="6312" y="1708"/>
                    <a:pt x="5658" y="4014"/>
                  </a:cubicBezTo>
                  <a:cubicBezTo>
                    <a:pt x="4902" y="3825"/>
                    <a:pt x="4201" y="3719"/>
                    <a:pt x="3568" y="3698"/>
                  </a:cubicBezTo>
                  <a:cubicBezTo>
                    <a:pt x="3260" y="3171"/>
                    <a:pt x="2700" y="2861"/>
                    <a:pt x="2111" y="2861"/>
                  </a:cubicBezTo>
                  <a:cubicBezTo>
                    <a:pt x="1963" y="2861"/>
                    <a:pt x="1813" y="2881"/>
                    <a:pt x="1665" y="2921"/>
                  </a:cubicBezTo>
                  <a:cubicBezTo>
                    <a:pt x="928" y="3123"/>
                    <a:pt x="419" y="3792"/>
                    <a:pt x="422" y="4556"/>
                  </a:cubicBezTo>
                  <a:cubicBezTo>
                    <a:pt x="422" y="4716"/>
                    <a:pt x="449" y="4876"/>
                    <a:pt x="497" y="5026"/>
                  </a:cubicBezTo>
                  <a:cubicBezTo>
                    <a:pt x="63" y="6017"/>
                    <a:pt x="485" y="7372"/>
                    <a:pt x="1726" y="8878"/>
                  </a:cubicBezTo>
                  <a:cubicBezTo>
                    <a:pt x="1933" y="9130"/>
                    <a:pt x="2183" y="9383"/>
                    <a:pt x="2430" y="9636"/>
                  </a:cubicBezTo>
                  <a:cubicBezTo>
                    <a:pt x="2183" y="9892"/>
                    <a:pt x="1933" y="10145"/>
                    <a:pt x="1726" y="10398"/>
                  </a:cubicBezTo>
                  <a:cubicBezTo>
                    <a:pt x="407" y="12000"/>
                    <a:pt x="0" y="13434"/>
                    <a:pt x="578" y="14436"/>
                  </a:cubicBezTo>
                  <a:cubicBezTo>
                    <a:pt x="1045" y="15246"/>
                    <a:pt x="2003" y="15593"/>
                    <a:pt x="3225" y="15593"/>
                  </a:cubicBezTo>
                  <a:cubicBezTo>
                    <a:pt x="3954" y="15593"/>
                    <a:pt x="4782" y="15460"/>
                    <a:pt x="5652" y="15240"/>
                  </a:cubicBezTo>
                  <a:cubicBezTo>
                    <a:pt x="6306" y="17556"/>
                    <a:pt x="7396" y="19272"/>
                    <a:pt x="8889" y="19272"/>
                  </a:cubicBezTo>
                  <a:cubicBezTo>
                    <a:pt x="10383" y="19272"/>
                    <a:pt x="11473" y="17559"/>
                    <a:pt x="12126" y="15246"/>
                  </a:cubicBezTo>
                  <a:cubicBezTo>
                    <a:pt x="12810" y="15424"/>
                    <a:pt x="13509" y="15532"/>
                    <a:pt x="14210" y="15572"/>
                  </a:cubicBezTo>
                  <a:cubicBezTo>
                    <a:pt x="14519" y="16101"/>
                    <a:pt x="15083" y="16413"/>
                    <a:pt x="15674" y="16413"/>
                  </a:cubicBezTo>
                  <a:cubicBezTo>
                    <a:pt x="15820" y="16413"/>
                    <a:pt x="15968" y="16394"/>
                    <a:pt x="16113" y="16354"/>
                  </a:cubicBezTo>
                  <a:cubicBezTo>
                    <a:pt x="16851" y="16153"/>
                    <a:pt x="17363" y="15484"/>
                    <a:pt x="17360" y="14719"/>
                  </a:cubicBezTo>
                  <a:cubicBezTo>
                    <a:pt x="17357" y="14560"/>
                    <a:pt x="17333" y="14400"/>
                    <a:pt x="17285" y="14247"/>
                  </a:cubicBezTo>
                  <a:cubicBezTo>
                    <a:pt x="17718" y="13256"/>
                    <a:pt x="17297" y="11904"/>
                    <a:pt x="16056" y="10398"/>
                  </a:cubicBezTo>
                  <a:cubicBezTo>
                    <a:pt x="15848" y="10142"/>
                    <a:pt x="15595" y="9889"/>
                    <a:pt x="15351" y="9636"/>
                  </a:cubicBezTo>
                  <a:cubicBezTo>
                    <a:pt x="15595" y="9383"/>
                    <a:pt x="15848" y="9130"/>
                    <a:pt x="16056" y="8878"/>
                  </a:cubicBezTo>
                  <a:cubicBezTo>
                    <a:pt x="17261" y="7414"/>
                    <a:pt x="17694" y="6095"/>
                    <a:pt x="17279" y="5044"/>
                  </a:cubicBezTo>
                  <a:cubicBezTo>
                    <a:pt x="17330" y="4885"/>
                    <a:pt x="17357" y="4722"/>
                    <a:pt x="17360" y="4556"/>
                  </a:cubicBezTo>
                  <a:cubicBezTo>
                    <a:pt x="17363" y="3792"/>
                    <a:pt x="16851" y="3120"/>
                    <a:pt x="16113" y="2918"/>
                  </a:cubicBezTo>
                  <a:cubicBezTo>
                    <a:pt x="15967" y="2879"/>
                    <a:pt x="15819" y="2860"/>
                    <a:pt x="15673" y="2860"/>
                  </a:cubicBezTo>
                  <a:cubicBezTo>
                    <a:pt x="15080" y="2860"/>
                    <a:pt x="14517" y="3173"/>
                    <a:pt x="14210" y="3704"/>
                  </a:cubicBezTo>
                  <a:cubicBezTo>
                    <a:pt x="13506" y="3743"/>
                    <a:pt x="12810" y="3852"/>
                    <a:pt x="12126" y="4029"/>
                  </a:cubicBezTo>
                  <a:cubicBezTo>
                    <a:pt x="11473" y="1714"/>
                    <a:pt x="10383" y="0"/>
                    <a:pt x="88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87" name="Google Shape;4892;p60"/>
            <p:cNvSpPr/>
            <p:nvPr/>
          </p:nvSpPr>
          <p:spPr>
            <a:xfrm>
              <a:off x="2284200" y="4005050"/>
              <a:ext cx="84700" cy="84700"/>
            </a:xfrm>
            <a:custGeom>
              <a:avLst/>
              <a:gdLst/>
              <a:ahLst/>
              <a:cxnLst/>
              <a:rect l="l" t="t" r="r" b="b"/>
              <a:pathLst>
                <a:path w="3388" h="3388" extrusionOk="0">
                  <a:moveTo>
                    <a:pt x="1692" y="0"/>
                  </a:moveTo>
                  <a:cubicBezTo>
                    <a:pt x="756" y="0"/>
                    <a:pt x="0" y="756"/>
                    <a:pt x="0" y="1692"/>
                  </a:cubicBezTo>
                  <a:cubicBezTo>
                    <a:pt x="0" y="2629"/>
                    <a:pt x="756" y="3388"/>
                    <a:pt x="1692" y="3388"/>
                  </a:cubicBezTo>
                  <a:cubicBezTo>
                    <a:pt x="2629" y="3388"/>
                    <a:pt x="3388" y="2629"/>
                    <a:pt x="3388" y="1692"/>
                  </a:cubicBezTo>
                  <a:cubicBezTo>
                    <a:pt x="3388" y="756"/>
                    <a:pt x="2629" y="0"/>
                    <a:pt x="16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88" name="Google Shape;4893;p60"/>
          <p:cNvGrpSpPr/>
          <p:nvPr/>
        </p:nvGrpSpPr>
        <p:grpSpPr>
          <a:xfrm>
            <a:off x="6260077" y="2740305"/>
            <a:ext cx="293416" cy="339253"/>
            <a:chOff x="2710875" y="3806450"/>
            <a:chExt cx="416725" cy="481825"/>
          </a:xfrm>
          <a:solidFill>
            <a:srgbClr val="12716B"/>
          </a:solidFill>
        </p:grpSpPr>
        <p:sp>
          <p:nvSpPr>
            <p:cNvPr id="289" name="Google Shape;4894;p60"/>
            <p:cNvSpPr/>
            <p:nvPr/>
          </p:nvSpPr>
          <p:spPr>
            <a:xfrm>
              <a:off x="2710875" y="4144450"/>
              <a:ext cx="416725" cy="143825"/>
            </a:xfrm>
            <a:custGeom>
              <a:avLst/>
              <a:gdLst/>
              <a:ahLst/>
              <a:cxnLst/>
              <a:rect l="l" t="t" r="r" b="b"/>
              <a:pathLst>
                <a:path w="16669" h="5753" extrusionOk="0">
                  <a:moveTo>
                    <a:pt x="2313" y="1"/>
                  </a:moveTo>
                  <a:lnTo>
                    <a:pt x="260" y="3590"/>
                  </a:lnTo>
                  <a:cubicBezTo>
                    <a:pt x="1" y="4039"/>
                    <a:pt x="1" y="4590"/>
                    <a:pt x="266" y="5036"/>
                  </a:cubicBezTo>
                  <a:cubicBezTo>
                    <a:pt x="517" y="5479"/>
                    <a:pt x="986" y="5752"/>
                    <a:pt x="1495" y="5752"/>
                  </a:cubicBezTo>
                  <a:cubicBezTo>
                    <a:pt x="1498" y="5752"/>
                    <a:pt x="1501" y="5752"/>
                    <a:pt x="1503" y="5752"/>
                  </a:cubicBezTo>
                  <a:lnTo>
                    <a:pt x="15165" y="5752"/>
                  </a:lnTo>
                  <a:cubicBezTo>
                    <a:pt x="15168" y="5752"/>
                    <a:pt x="15171" y="5752"/>
                    <a:pt x="15174" y="5752"/>
                  </a:cubicBezTo>
                  <a:cubicBezTo>
                    <a:pt x="15682" y="5752"/>
                    <a:pt x="16151" y="5479"/>
                    <a:pt x="16403" y="5036"/>
                  </a:cubicBezTo>
                  <a:cubicBezTo>
                    <a:pt x="16668" y="4590"/>
                    <a:pt x="16668" y="4039"/>
                    <a:pt x="16409" y="3590"/>
                  </a:cubicBezTo>
                  <a:lnTo>
                    <a:pt x="143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0" name="Google Shape;4895;p60"/>
            <p:cNvSpPr/>
            <p:nvPr/>
          </p:nvSpPr>
          <p:spPr>
            <a:xfrm>
              <a:off x="2784800" y="3806450"/>
              <a:ext cx="268850" cy="309800"/>
            </a:xfrm>
            <a:custGeom>
              <a:avLst/>
              <a:gdLst/>
              <a:ahLst/>
              <a:cxnLst/>
              <a:rect l="l" t="t" r="r" b="b"/>
              <a:pathLst>
                <a:path w="10754" h="12392" extrusionOk="0">
                  <a:moveTo>
                    <a:pt x="5379" y="8113"/>
                  </a:moveTo>
                  <a:cubicBezTo>
                    <a:pt x="5882" y="8113"/>
                    <a:pt x="6132" y="8721"/>
                    <a:pt x="5776" y="9076"/>
                  </a:cubicBezTo>
                  <a:cubicBezTo>
                    <a:pt x="5661" y="9192"/>
                    <a:pt x="5519" y="9244"/>
                    <a:pt x="5380" y="9244"/>
                  </a:cubicBezTo>
                  <a:cubicBezTo>
                    <a:pt x="5091" y="9244"/>
                    <a:pt x="4813" y="9019"/>
                    <a:pt x="4813" y="8679"/>
                  </a:cubicBezTo>
                  <a:cubicBezTo>
                    <a:pt x="4813" y="8366"/>
                    <a:pt x="5066" y="8113"/>
                    <a:pt x="5379" y="8113"/>
                  </a:cubicBezTo>
                  <a:close/>
                  <a:moveTo>
                    <a:pt x="4280" y="9989"/>
                  </a:moveTo>
                  <a:cubicBezTo>
                    <a:pt x="4783" y="9989"/>
                    <a:pt x="5036" y="10597"/>
                    <a:pt x="4680" y="10952"/>
                  </a:cubicBezTo>
                  <a:cubicBezTo>
                    <a:pt x="4566" y="11067"/>
                    <a:pt x="4425" y="11118"/>
                    <a:pt x="4286" y="11118"/>
                  </a:cubicBezTo>
                  <a:cubicBezTo>
                    <a:pt x="3996" y="11118"/>
                    <a:pt x="3717" y="10892"/>
                    <a:pt x="3717" y="10552"/>
                  </a:cubicBezTo>
                  <a:cubicBezTo>
                    <a:pt x="3717" y="10242"/>
                    <a:pt x="3970" y="9989"/>
                    <a:pt x="4280" y="9989"/>
                  </a:cubicBezTo>
                  <a:close/>
                  <a:moveTo>
                    <a:pt x="6475" y="9989"/>
                  </a:moveTo>
                  <a:cubicBezTo>
                    <a:pt x="6978" y="9989"/>
                    <a:pt x="7231" y="10597"/>
                    <a:pt x="6875" y="10952"/>
                  </a:cubicBezTo>
                  <a:cubicBezTo>
                    <a:pt x="6761" y="11067"/>
                    <a:pt x="6620" y="11118"/>
                    <a:pt x="6481" y="11118"/>
                  </a:cubicBezTo>
                  <a:cubicBezTo>
                    <a:pt x="6191" y="11118"/>
                    <a:pt x="5912" y="10892"/>
                    <a:pt x="5912" y="10552"/>
                  </a:cubicBezTo>
                  <a:cubicBezTo>
                    <a:pt x="5912" y="10242"/>
                    <a:pt x="6162" y="9989"/>
                    <a:pt x="6475" y="9989"/>
                  </a:cubicBezTo>
                  <a:close/>
                  <a:moveTo>
                    <a:pt x="1744" y="0"/>
                  </a:moveTo>
                  <a:cubicBezTo>
                    <a:pt x="1434" y="0"/>
                    <a:pt x="1181" y="253"/>
                    <a:pt x="1181" y="566"/>
                  </a:cubicBezTo>
                  <a:cubicBezTo>
                    <a:pt x="1181" y="877"/>
                    <a:pt x="1434" y="1130"/>
                    <a:pt x="1744" y="1130"/>
                  </a:cubicBezTo>
                  <a:lnTo>
                    <a:pt x="2259" y="1130"/>
                  </a:lnTo>
                  <a:lnTo>
                    <a:pt x="2259" y="8444"/>
                  </a:lnTo>
                  <a:lnTo>
                    <a:pt x="1" y="12392"/>
                  </a:lnTo>
                  <a:lnTo>
                    <a:pt x="10754" y="12392"/>
                  </a:lnTo>
                  <a:lnTo>
                    <a:pt x="8496" y="8444"/>
                  </a:lnTo>
                  <a:lnTo>
                    <a:pt x="8496" y="1130"/>
                  </a:lnTo>
                  <a:lnTo>
                    <a:pt x="9010" y="1130"/>
                  </a:lnTo>
                  <a:cubicBezTo>
                    <a:pt x="9321" y="1130"/>
                    <a:pt x="9574" y="877"/>
                    <a:pt x="9574" y="566"/>
                  </a:cubicBezTo>
                  <a:cubicBezTo>
                    <a:pt x="9574" y="253"/>
                    <a:pt x="9321" y="0"/>
                    <a:pt x="90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91" name="Google Shape;4896;p60"/>
          <p:cNvGrpSpPr/>
          <p:nvPr/>
        </p:nvGrpSpPr>
        <p:grpSpPr>
          <a:xfrm>
            <a:off x="6655121" y="2780747"/>
            <a:ext cx="339253" cy="258369"/>
            <a:chOff x="3271200" y="3863875"/>
            <a:chExt cx="481825" cy="366950"/>
          </a:xfrm>
          <a:solidFill>
            <a:srgbClr val="12716B"/>
          </a:solidFill>
        </p:grpSpPr>
        <p:sp>
          <p:nvSpPr>
            <p:cNvPr id="292" name="Google Shape;4897;p60"/>
            <p:cNvSpPr/>
            <p:nvPr/>
          </p:nvSpPr>
          <p:spPr>
            <a:xfrm>
              <a:off x="3271200" y="3920350"/>
              <a:ext cx="283225" cy="310475"/>
            </a:xfrm>
            <a:custGeom>
              <a:avLst/>
              <a:gdLst/>
              <a:ahLst/>
              <a:cxnLst/>
              <a:rect l="l" t="t" r="r" b="b"/>
              <a:pathLst>
                <a:path w="11329" h="12419" extrusionOk="0">
                  <a:moveTo>
                    <a:pt x="1693" y="0"/>
                  </a:moveTo>
                  <a:cubicBezTo>
                    <a:pt x="756" y="0"/>
                    <a:pt x="0" y="756"/>
                    <a:pt x="0" y="1693"/>
                  </a:cubicBezTo>
                  <a:lnTo>
                    <a:pt x="0" y="8468"/>
                  </a:lnTo>
                  <a:cubicBezTo>
                    <a:pt x="0" y="9405"/>
                    <a:pt x="756" y="10160"/>
                    <a:pt x="1693" y="10163"/>
                  </a:cubicBezTo>
                  <a:lnTo>
                    <a:pt x="2861" y="10163"/>
                  </a:lnTo>
                  <a:cubicBezTo>
                    <a:pt x="2861" y="11410"/>
                    <a:pt x="3870" y="12419"/>
                    <a:pt x="5120" y="12419"/>
                  </a:cubicBezTo>
                  <a:cubicBezTo>
                    <a:pt x="6366" y="12419"/>
                    <a:pt x="7378" y="11410"/>
                    <a:pt x="7378" y="10163"/>
                  </a:cubicBezTo>
                  <a:lnTo>
                    <a:pt x="9070" y="10163"/>
                  </a:lnTo>
                  <a:lnTo>
                    <a:pt x="9070" y="6679"/>
                  </a:lnTo>
                  <a:cubicBezTo>
                    <a:pt x="9070" y="6356"/>
                    <a:pt x="9350" y="6116"/>
                    <a:pt x="9645" y="6116"/>
                  </a:cubicBezTo>
                  <a:cubicBezTo>
                    <a:pt x="9705" y="6116"/>
                    <a:pt x="9765" y="6126"/>
                    <a:pt x="9823" y="6146"/>
                  </a:cubicBezTo>
                  <a:cubicBezTo>
                    <a:pt x="9938" y="6187"/>
                    <a:pt x="10055" y="6206"/>
                    <a:pt x="10172" y="6206"/>
                  </a:cubicBezTo>
                  <a:cubicBezTo>
                    <a:pt x="10766" y="6206"/>
                    <a:pt x="11329" y="5708"/>
                    <a:pt x="11329" y="5080"/>
                  </a:cubicBezTo>
                  <a:cubicBezTo>
                    <a:pt x="11329" y="4453"/>
                    <a:pt x="10766" y="3954"/>
                    <a:pt x="10172" y="3954"/>
                  </a:cubicBezTo>
                  <a:cubicBezTo>
                    <a:pt x="10055" y="3954"/>
                    <a:pt x="9938" y="3974"/>
                    <a:pt x="9823" y="4014"/>
                  </a:cubicBezTo>
                  <a:cubicBezTo>
                    <a:pt x="9759" y="4037"/>
                    <a:pt x="9695" y="4048"/>
                    <a:pt x="9632" y="4048"/>
                  </a:cubicBezTo>
                  <a:cubicBezTo>
                    <a:pt x="9333" y="4048"/>
                    <a:pt x="9070" y="3805"/>
                    <a:pt x="9070" y="3484"/>
                  </a:cubicBezTo>
                  <a:lnTo>
                    <a:pt x="9070" y="0"/>
                  </a:lnTo>
                  <a:lnTo>
                    <a:pt x="6381" y="0"/>
                  </a:lnTo>
                  <a:cubicBezTo>
                    <a:pt x="5894" y="0"/>
                    <a:pt x="5635" y="576"/>
                    <a:pt x="5960" y="940"/>
                  </a:cubicBezTo>
                  <a:cubicBezTo>
                    <a:pt x="6610" y="1669"/>
                    <a:pt x="6095" y="2822"/>
                    <a:pt x="5120" y="2822"/>
                  </a:cubicBezTo>
                  <a:cubicBezTo>
                    <a:pt x="4141" y="2822"/>
                    <a:pt x="3626" y="1669"/>
                    <a:pt x="4276" y="940"/>
                  </a:cubicBezTo>
                  <a:cubicBezTo>
                    <a:pt x="4602" y="576"/>
                    <a:pt x="4343" y="0"/>
                    <a:pt x="38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3" name="Google Shape;4898;p60"/>
            <p:cNvSpPr/>
            <p:nvPr/>
          </p:nvSpPr>
          <p:spPr>
            <a:xfrm>
              <a:off x="3526175" y="3863875"/>
              <a:ext cx="226850" cy="310575"/>
            </a:xfrm>
            <a:custGeom>
              <a:avLst/>
              <a:gdLst/>
              <a:ahLst/>
              <a:cxnLst/>
              <a:rect l="l" t="t" r="r" b="b"/>
              <a:pathLst>
                <a:path w="9074" h="12423" extrusionOk="0">
                  <a:moveTo>
                    <a:pt x="3954" y="1"/>
                  </a:moveTo>
                  <a:cubicBezTo>
                    <a:pt x="2705" y="1"/>
                    <a:pt x="1696" y="1010"/>
                    <a:pt x="1696" y="2259"/>
                  </a:cubicBezTo>
                  <a:lnTo>
                    <a:pt x="1" y="2259"/>
                  </a:lnTo>
                  <a:lnTo>
                    <a:pt x="1" y="5081"/>
                  </a:lnTo>
                  <a:cubicBezTo>
                    <a:pt x="1247" y="5081"/>
                    <a:pt x="2259" y="6093"/>
                    <a:pt x="2259" y="7339"/>
                  </a:cubicBezTo>
                  <a:cubicBezTo>
                    <a:pt x="2259" y="8586"/>
                    <a:pt x="1247" y="9598"/>
                    <a:pt x="1" y="9598"/>
                  </a:cubicBezTo>
                  <a:lnTo>
                    <a:pt x="1" y="12422"/>
                  </a:lnTo>
                  <a:lnTo>
                    <a:pt x="7378" y="12422"/>
                  </a:lnTo>
                  <a:cubicBezTo>
                    <a:pt x="8315" y="12419"/>
                    <a:pt x="9070" y="11664"/>
                    <a:pt x="9073" y="10727"/>
                  </a:cubicBezTo>
                  <a:lnTo>
                    <a:pt x="9073" y="3952"/>
                  </a:lnTo>
                  <a:cubicBezTo>
                    <a:pt x="9070" y="3015"/>
                    <a:pt x="8315" y="2259"/>
                    <a:pt x="7378" y="2259"/>
                  </a:cubicBezTo>
                  <a:lnTo>
                    <a:pt x="6213" y="2259"/>
                  </a:lnTo>
                  <a:cubicBezTo>
                    <a:pt x="6213" y="1010"/>
                    <a:pt x="5201" y="1"/>
                    <a:pt x="3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94" name="Google Shape;4899;p60"/>
          <p:cNvGrpSpPr/>
          <p:nvPr/>
        </p:nvGrpSpPr>
        <p:grpSpPr>
          <a:xfrm>
            <a:off x="7090615" y="2740534"/>
            <a:ext cx="295528" cy="338795"/>
            <a:chOff x="3895050" y="3806775"/>
            <a:chExt cx="419725" cy="481175"/>
          </a:xfrm>
          <a:solidFill>
            <a:srgbClr val="12716B"/>
          </a:solidFill>
        </p:grpSpPr>
        <p:sp>
          <p:nvSpPr>
            <p:cNvPr id="295" name="Google Shape;4900;p60"/>
            <p:cNvSpPr/>
            <p:nvPr/>
          </p:nvSpPr>
          <p:spPr>
            <a:xfrm>
              <a:off x="3895050" y="3942650"/>
              <a:ext cx="419725" cy="345300"/>
            </a:xfrm>
            <a:custGeom>
              <a:avLst/>
              <a:gdLst/>
              <a:ahLst/>
              <a:cxnLst/>
              <a:rect l="l" t="t" r="r" b="b"/>
              <a:pathLst>
                <a:path w="16789" h="13812" extrusionOk="0">
                  <a:moveTo>
                    <a:pt x="4448" y="1"/>
                  </a:moveTo>
                  <a:cubicBezTo>
                    <a:pt x="4233" y="1"/>
                    <a:pt x="4016" y="18"/>
                    <a:pt x="3801" y="54"/>
                  </a:cubicBezTo>
                  <a:cubicBezTo>
                    <a:pt x="1545" y="418"/>
                    <a:pt x="1" y="2604"/>
                    <a:pt x="356" y="4929"/>
                  </a:cubicBezTo>
                  <a:cubicBezTo>
                    <a:pt x="994" y="9100"/>
                    <a:pt x="2205" y="11942"/>
                    <a:pt x="3858" y="13147"/>
                  </a:cubicBezTo>
                  <a:cubicBezTo>
                    <a:pt x="4470" y="13592"/>
                    <a:pt x="5129" y="13811"/>
                    <a:pt x="5863" y="13811"/>
                  </a:cubicBezTo>
                  <a:cubicBezTo>
                    <a:pt x="6071" y="13811"/>
                    <a:pt x="6286" y="13793"/>
                    <a:pt x="6508" y="13758"/>
                  </a:cubicBezTo>
                  <a:cubicBezTo>
                    <a:pt x="7125" y="13659"/>
                    <a:pt x="7610" y="13406"/>
                    <a:pt x="7999" y="12987"/>
                  </a:cubicBezTo>
                  <a:lnTo>
                    <a:pt x="8396" y="12557"/>
                  </a:lnTo>
                  <a:lnTo>
                    <a:pt x="8791" y="12987"/>
                  </a:lnTo>
                  <a:cubicBezTo>
                    <a:pt x="9179" y="13406"/>
                    <a:pt x="9667" y="13659"/>
                    <a:pt x="10281" y="13758"/>
                  </a:cubicBezTo>
                  <a:cubicBezTo>
                    <a:pt x="10503" y="13793"/>
                    <a:pt x="10718" y="13811"/>
                    <a:pt x="10927" y="13811"/>
                  </a:cubicBezTo>
                  <a:cubicBezTo>
                    <a:pt x="11660" y="13811"/>
                    <a:pt x="12319" y="13592"/>
                    <a:pt x="12931" y="13147"/>
                  </a:cubicBezTo>
                  <a:cubicBezTo>
                    <a:pt x="14587" y="11942"/>
                    <a:pt x="15795" y="9100"/>
                    <a:pt x="16433" y="4929"/>
                  </a:cubicBezTo>
                  <a:cubicBezTo>
                    <a:pt x="16788" y="2604"/>
                    <a:pt x="15244" y="418"/>
                    <a:pt x="12988" y="54"/>
                  </a:cubicBezTo>
                  <a:cubicBezTo>
                    <a:pt x="12773" y="18"/>
                    <a:pt x="12556" y="1"/>
                    <a:pt x="12341" y="1"/>
                  </a:cubicBezTo>
                  <a:cubicBezTo>
                    <a:pt x="11461" y="1"/>
                    <a:pt x="10599" y="293"/>
                    <a:pt x="9893" y="840"/>
                  </a:cubicBezTo>
                  <a:cubicBezTo>
                    <a:pt x="9601" y="1063"/>
                    <a:pt x="9263" y="1216"/>
                    <a:pt x="8905" y="1292"/>
                  </a:cubicBezTo>
                  <a:cubicBezTo>
                    <a:pt x="8736" y="1326"/>
                    <a:pt x="8567" y="1343"/>
                    <a:pt x="8397" y="1343"/>
                  </a:cubicBezTo>
                  <a:cubicBezTo>
                    <a:pt x="8296" y="1343"/>
                    <a:pt x="8196" y="1337"/>
                    <a:pt x="8095" y="1325"/>
                  </a:cubicBezTo>
                  <a:cubicBezTo>
                    <a:pt x="7658" y="1273"/>
                    <a:pt x="7246" y="1105"/>
                    <a:pt x="6896" y="840"/>
                  </a:cubicBezTo>
                  <a:cubicBezTo>
                    <a:pt x="6190" y="293"/>
                    <a:pt x="5328" y="1"/>
                    <a:pt x="44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6" name="Google Shape;4901;p60"/>
            <p:cNvSpPr/>
            <p:nvPr/>
          </p:nvSpPr>
          <p:spPr>
            <a:xfrm>
              <a:off x="4016325" y="3806775"/>
              <a:ext cx="199225" cy="142475"/>
            </a:xfrm>
            <a:custGeom>
              <a:avLst/>
              <a:gdLst/>
              <a:ahLst/>
              <a:cxnLst/>
              <a:rect l="l" t="t" r="r" b="b"/>
              <a:pathLst>
                <a:path w="7969" h="5699" extrusionOk="0">
                  <a:moveTo>
                    <a:pt x="1350" y="0"/>
                  </a:moveTo>
                  <a:cubicBezTo>
                    <a:pt x="1132" y="0"/>
                    <a:pt x="925" y="129"/>
                    <a:pt x="832" y="343"/>
                  </a:cubicBezTo>
                  <a:cubicBezTo>
                    <a:pt x="799" y="424"/>
                    <a:pt x="1" y="2330"/>
                    <a:pt x="678" y="4101"/>
                  </a:cubicBezTo>
                  <a:cubicBezTo>
                    <a:pt x="736" y="4242"/>
                    <a:pt x="796" y="4381"/>
                    <a:pt x="868" y="4516"/>
                  </a:cubicBezTo>
                  <a:cubicBezTo>
                    <a:pt x="1534" y="4691"/>
                    <a:pt x="2157" y="4995"/>
                    <a:pt x="2702" y="5414"/>
                  </a:cubicBezTo>
                  <a:cubicBezTo>
                    <a:pt x="2950" y="5603"/>
                    <a:pt x="3247" y="5698"/>
                    <a:pt x="3544" y="5698"/>
                  </a:cubicBezTo>
                  <a:cubicBezTo>
                    <a:pt x="3840" y="5698"/>
                    <a:pt x="4137" y="5603"/>
                    <a:pt x="4385" y="5414"/>
                  </a:cubicBezTo>
                  <a:cubicBezTo>
                    <a:pt x="4442" y="5368"/>
                    <a:pt x="4503" y="5326"/>
                    <a:pt x="4563" y="5284"/>
                  </a:cubicBezTo>
                  <a:cubicBezTo>
                    <a:pt x="4870" y="4592"/>
                    <a:pt x="5355" y="3968"/>
                    <a:pt x="6020" y="3417"/>
                  </a:cubicBezTo>
                  <a:cubicBezTo>
                    <a:pt x="6478" y="3035"/>
                    <a:pt x="6987" y="2722"/>
                    <a:pt x="7532" y="2484"/>
                  </a:cubicBezTo>
                  <a:cubicBezTo>
                    <a:pt x="7824" y="2372"/>
                    <a:pt x="7969" y="2044"/>
                    <a:pt x="7854" y="1752"/>
                  </a:cubicBezTo>
                  <a:cubicBezTo>
                    <a:pt x="7768" y="1529"/>
                    <a:pt x="7554" y="1392"/>
                    <a:pt x="7327" y="1392"/>
                  </a:cubicBezTo>
                  <a:cubicBezTo>
                    <a:pt x="7260" y="1392"/>
                    <a:pt x="7192" y="1404"/>
                    <a:pt x="7125" y="1430"/>
                  </a:cubicBezTo>
                  <a:lnTo>
                    <a:pt x="7125" y="1433"/>
                  </a:lnTo>
                  <a:cubicBezTo>
                    <a:pt x="7089" y="1445"/>
                    <a:pt x="6243" y="1776"/>
                    <a:pt x="5334" y="2520"/>
                  </a:cubicBezTo>
                  <a:cubicBezTo>
                    <a:pt x="4997" y="2794"/>
                    <a:pt x="4689" y="3098"/>
                    <a:pt x="4412" y="3429"/>
                  </a:cubicBezTo>
                  <a:cubicBezTo>
                    <a:pt x="4367" y="3194"/>
                    <a:pt x="4301" y="2965"/>
                    <a:pt x="4217" y="2743"/>
                  </a:cubicBezTo>
                  <a:cubicBezTo>
                    <a:pt x="3536" y="972"/>
                    <a:pt x="1669" y="90"/>
                    <a:pt x="1588" y="54"/>
                  </a:cubicBezTo>
                  <a:cubicBezTo>
                    <a:pt x="1511" y="17"/>
                    <a:pt x="1430" y="0"/>
                    <a:pt x="13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297" name="Google Shape;4902;p60"/>
          <p:cNvGrpSpPr/>
          <p:nvPr/>
        </p:nvGrpSpPr>
        <p:grpSpPr>
          <a:xfrm>
            <a:off x="7493897" y="2740314"/>
            <a:ext cx="336296" cy="339235"/>
            <a:chOff x="4464775" y="3806475"/>
            <a:chExt cx="477625" cy="481800"/>
          </a:xfrm>
          <a:solidFill>
            <a:srgbClr val="12716B"/>
          </a:solidFill>
        </p:grpSpPr>
        <p:sp>
          <p:nvSpPr>
            <p:cNvPr id="298" name="Google Shape;4903;p60"/>
            <p:cNvSpPr/>
            <p:nvPr/>
          </p:nvSpPr>
          <p:spPr>
            <a:xfrm>
              <a:off x="4726375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3" y="1"/>
                  </a:moveTo>
                  <a:cubicBezTo>
                    <a:pt x="978" y="1"/>
                    <a:pt x="823" y="64"/>
                    <a:pt x="712" y="189"/>
                  </a:cubicBezTo>
                  <a:cubicBezTo>
                    <a:pt x="504" y="421"/>
                    <a:pt x="522" y="776"/>
                    <a:pt x="754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4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4" y="5501"/>
                  </a:cubicBezTo>
                  <a:cubicBezTo>
                    <a:pt x="861" y="5597"/>
                    <a:pt x="995" y="5644"/>
                    <a:pt x="1128" y="5644"/>
                  </a:cubicBezTo>
                  <a:cubicBezTo>
                    <a:pt x="1283" y="5644"/>
                    <a:pt x="1437" y="5580"/>
                    <a:pt x="1549" y="5456"/>
                  </a:cubicBezTo>
                  <a:cubicBezTo>
                    <a:pt x="1757" y="5224"/>
                    <a:pt x="1735" y="4869"/>
                    <a:pt x="1507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7" y="3242"/>
                  </a:cubicBezTo>
                  <a:cubicBezTo>
                    <a:pt x="1585" y="3173"/>
                    <a:pt x="2259" y="2544"/>
                    <a:pt x="2259" y="1692"/>
                  </a:cubicBezTo>
                  <a:cubicBezTo>
                    <a:pt x="2259" y="842"/>
                    <a:pt x="1585" y="213"/>
                    <a:pt x="1507" y="144"/>
                  </a:cubicBezTo>
                  <a:cubicBezTo>
                    <a:pt x="1399" y="48"/>
                    <a:pt x="1266" y="1"/>
                    <a:pt x="11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99" name="Google Shape;4904;p60"/>
            <p:cNvSpPr/>
            <p:nvPr/>
          </p:nvSpPr>
          <p:spPr>
            <a:xfrm>
              <a:off x="4641700" y="3806475"/>
              <a:ext cx="56475" cy="141125"/>
            </a:xfrm>
            <a:custGeom>
              <a:avLst/>
              <a:gdLst/>
              <a:ahLst/>
              <a:cxnLst/>
              <a:rect l="l" t="t" r="r" b="b"/>
              <a:pathLst>
                <a:path w="2259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3" y="421"/>
                    <a:pt x="521" y="776"/>
                    <a:pt x="753" y="984"/>
                  </a:cubicBezTo>
                  <a:cubicBezTo>
                    <a:pt x="831" y="1056"/>
                    <a:pt x="1130" y="1385"/>
                    <a:pt x="1130" y="1695"/>
                  </a:cubicBezTo>
                  <a:cubicBezTo>
                    <a:pt x="1130" y="1990"/>
                    <a:pt x="849" y="2315"/>
                    <a:pt x="753" y="2402"/>
                  </a:cubicBezTo>
                  <a:cubicBezTo>
                    <a:pt x="678" y="2472"/>
                    <a:pt x="0" y="3101"/>
                    <a:pt x="0" y="3953"/>
                  </a:cubicBezTo>
                  <a:cubicBezTo>
                    <a:pt x="0" y="4802"/>
                    <a:pt x="675" y="5432"/>
                    <a:pt x="753" y="5501"/>
                  </a:cubicBezTo>
                  <a:cubicBezTo>
                    <a:pt x="860" y="5597"/>
                    <a:pt x="994" y="5644"/>
                    <a:pt x="1127" y="5644"/>
                  </a:cubicBezTo>
                  <a:cubicBezTo>
                    <a:pt x="1282" y="5644"/>
                    <a:pt x="1436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1" y="3173"/>
                    <a:pt x="2259" y="2544"/>
                    <a:pt x="2259" y="1692"/>
                  </a:cubicBezTo>
                  <a:cubicBezTo>
                    <a:pt x="2259" y="842"/>
                    <a:pt x="1581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0" name="Google Shape;4905;p60"/>
            <p:cNvSpPr/>
            <p:nvPr/>
          </p:nvSpPr>
          <p:spPr>
            <a:xfrm>
              <a:off x="4557000" y="3806475"/>
              <a:ext cx="56500" cy="141125"/>
            </a:xfrm>
            <a:custGeom>
              <a:avLst/>
              <a:gdLst/>
              <a:ahLst/>
              <a:cxnLst/>
              <a:rect l="l" t="t" r="r" b="b"/>
              <a:pathLst>
                <a:path w="2260" h="5645" extrusionOk="0">
                  <a:moveTo>
                    <a:pt x="1132" y="1"/>
                  </a:moveTo>
                  <a:cubicBezTo>
                    <a:pt x="977" y="1"/>
                    <a:pt x="823" y="64"/>
                    <a:pt x="711" y="189"/>
                  </a:cubicBezTo>
                  <a:cubicBezTo>
                    <a:pt x="504" y="421"/>
                    <a:pt x="522" y="776"/>
                    <a:pt x="753" y="984"/>
                  </a:cubicBezTo>
                  <a:cubicBezTo>
                    <a:pt x="832" y="1056"/>
                    <a:pt x="1130" y="1385"/>
                    <a:pt x="1130" y="1695"/>
                  </a:cubicBezTo>
                  <a:cubicBezTo>
                    <a:pt x="1130" y="1990"/>
                    <a:pt x="850" y="2315"/>
                    <a:pt x="753" y="2402"/>
                  </a:cubicBezTo>
                  <a:cubicBezTo>
                    <a:pt x="678" y="2472"/>
                    <a:pt x="1" y="3101"/>
                    <a:pt x="1" y="3953"/>
                  </a:cubicBezTo>
                  <a:cubicBezTo>
                    <a:pt x="1" y="4802"/>
                    <a:pt x="675" y="5432"/>
                    <a:pt x="753" y="5501"/>
                  </a:cubicBezTo>
                  <a:cubicBezTo>
                    <a:pt x="861" y="5597"/>
                    <a:pt x="994" y="5644"/>
                    <a:pt x="1127" y="5644"/>
                  </a:cubicBezTo>
                  <a:cubicBezTo>
                    <a:pt x="1282" y="5644"/>
                    <a:pt x="1437" y="5580"/>
                    <a:pt x="1548" y="5456"/>
                  </a:cubicBezTo>
                  <a:cubicBezTo>
                    <a:pt x="1756" y="5224"/>
                    <a:pt x="1735" y="4869"/>
                    <a:pt x="1506" y="4661"/>
                  </a:cubicBezTo>
                  <a:cubicBezTo>
                    <a:pt x="1428" y="4588"/>
                    <a:pt x="1130" y="4260"/>
                    <a:pt x="1130" y="3950"/>
                  </a:cubicBezTo>
                  <a:cubicBezTo>
                    <a:pt x="1130" y="3655"/>
                    <a:pt x="1410" y="3330"/>
                    <a:pt x="1506" y="3242"/>
                  </a:cubicBezTo>
                  <a:cubicBezTo>
                    <a:pt x="1582" y="3173"/>
                    <a:pt x="2259" y="2544"/>
                    <a:pt x="2259" y="1692"/>
                  </a:cubicBezTo>
                  <a:cubicBezTo>
                    <a:pt x="2259" y="842"/>
                    <a:pt x="1582" y="213"/>
                    <a:pt x="1506" y="144"/>
                  </a:cubicBezTo>
                  <a:cubicBezTo>
                    <a:pt x="1399" y="48"/>
                    <a:pt x="1265" y="1"/>
                    <a:pt x="11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1" name="Google Shape;4906;p60"/>
            <p:cNvSpPr/>
            <p:nvPr/>
          </p:nvSpPr>
          <p:spPr>
            <a:xfrm>
              <a:off x="4464775" y="4230875"/>
              <a:ext cx="395250" cy="57400"/>
            </a:xfrm>
            <a:custGeom>
              <a:avLst/>
              <a:gdLst/>
              <a:ahLst/>
              <a:cxnLst/>
              <a:rect l="l" t="t" r="r" b="b"/>
              <a:pathLst>
                <a:path w="15810" h="2296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lnTo>
                    <a:pt x="1910" y="1130"/>
                  </a:lnTo>
                  <a:lnTo>
                    <a:pt x="2006" y="1359"/>
                  </a:lnTo>
                  <a:cubicBezTo>
                    <a:pt x="2291" y="1932"/>
                    <a:pt x="2875" y="2295"/>
                    <a:pt x="3516" y="2295"/>
                  </a:cubicBezTo>
                  <a:cubicBezTo>
                    <a:pt x="3519" y="2295"/>
                    <a:pt x="3521" y="2295"/>
                    <a:pt x="3524" y="2295"/>
                  </a:cubicBezTo>
                  <a:lnTo>
                    <a:pt x="12290" y="2295"/>
                  </a:lnTo>
                  <a:cubicBezTo>
                    <a:pt x="12292" y="2295"/>
                    <a:pt x="12295" y="2295"/>
                    <a:pt x="12298" y="2295"/>
                  </a:cubicBezTo>
                  <a:cubicBezTo>
                    <a:pt x="12936" y="2295"/>
                    <a:pt x="13520" y="1932"/>
                    <a:pt x="13804" y="1359"/>
                  </a:cubicBezTo>
                  <a:lnTo>
                    <a:pt x="13901" y="1130"/>
                  </a:lnTo>
                  <a:lnTo>
                    <a:pt x="15247" y="1130"/>
                  </a:lnTo>
                  <a:cubicBezTo>
                    <a:pt x="15557" y="1130"/>
                    <a:pt x="15810" y="877"/>
                    <a:pt x="15810" y="564"/>
                  </a:cubicBezTo>
                  <a:cubicBezTo>
                    <a:pt x="15810" y="251"/>
                    <a:pt x="15557" y="1"/>
                    <a:pt x="15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2" name="Google Shape;4907;p60"/>
            <p:cNvSpPr/>
            <p:nvPr/>
          </p:nvSpPr>
          <p:spPr>
            <a:xfrm>
              <a:off x="4840675" y="4007300"/>
              <a:ext cx="101725" cy="166025"/>
            </a:xfrm>
            <a:custGeom>
              <a:avLst/>
              <a:gdLst/>
              <a:ahLst/>
              <a:cxnLst/>
              <a:rect l="l" t="t" r="r" b="b"/>
              <a:pathLst>
                <a:path w="4069" h="6641" extrusionOk="0">
                  <a:moveTo>
                    <a:pt x="1870" y="0"/>
                  </a:moveTo>
                  <a:cubicBezTo>
                    <a:pt x="1852" y="380"/>
                    <a:pt x="1837" y="759"/>
                    <a:pt x="1795" y="1130"/>
                  </a:cubicBezTo>
                  <a:cubicBezTo>
                    <a:pt x="1927" y="1181"/>
                    <a:pt x="2048" y="1256"/>
                    <a:pt x="2150" y="1355"/>
                  </a:cubicBezTo>
                  <a:cubicBezTo>
                    <a:pt x="2800" y="2006"/>
                    <a:pt x="2433" y="3469"/>
                    <a:pt x="1352" y="4550"/>
                  </a:cubicBezTo>
                  <a:cubicBezTo>
                    <a:pt x="1177" y="4722"/>
                    <a:pt x="991" y="4879"/>
                    <a:pt x="792" y="5017"/>
                  </a:cubicBezTo>
                  <a:cubicBezTo>
                    <a:pt x="566" y="5577"/>
                    <a:pt x="301" y="6119"/>
                    <a:pt x="0" y="6640"/>
                  </a:cubicBezTo>
                  <a:cubicBezTo>
                    <a:pt x="747" y="6429"/>
                    <a:pt x="1506" y="5993"/>
                    <a:pt x="2150" y="5348"/>
                  </a:cubicBezTo>
                  <a:cubicBezTo>
                    <a:pt x="3716" y="3782"/>
                    <a:pt x="4068" y="1678"/>
                    <a:pt x="2948" y="557"/>
                  </a:cubicBezTo>
                  <a:cubicBezTo>
                    <a:pt x="2656" y="268"/>
                    <a:pt x="2280" y="97"/>
                    <a:pt x="18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3" name="Google Shape;4908;p60"/>
            <p:cNvSpPr/>
            <p:nvPr/>
          </p:nvSpPr>
          <p:spPr>
            <a:xfrm>
              <a:off x="4464775" y="3976800"/>
              <a:ext cx="395250" cy="225875"/>
            </a:xfrm>
            <a:custGeom>
              <a:avLst/>
              <a:gdLst/>
              <a:ahLst/>
              <a:cxnLst/>
              <a:rect l="l" t="t" r="r" b="b"/>
              <a:pathLst>
                <a:path w="15810" h="9035" extrusionOk="0">
                  <a:moveTo>
                    <a:pt x="564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3930"/>
                    <a:pt x="1157" y="7026"/>
                    <a:pt x="3075" y="9035"/>
                  </a:cubicBezTo>
                  <a:lnTo>
                    <a:pt x="12735" y="9035"/>
                  </a:lnTo>
                  <a:cubicBezTo>
                    <a:pt x="14654" y="7026"/>
                    <a:pt x="15810" y="3930"/>
                    <a:pt x="15810" y="564"/>
                  </a:cubicBezTo>
                  <a:cubicBezTo>
                    <a:pt x="15810" y="251"/>
                    <a:pt x="15557" y="1"/>
                    <a:pt x="15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4" name="Google Shape;4909;p60"/>
          <p:cNvGrpSpPr/>
          <p:nvPr/>
        </p:nvGrpSpPr>
        <p:grpSpPr>
          <a:xfrm>
            <a:off x="7917343" y="2740305"/>
            <a:ext cx="339253" cy="339253"/>
            <a:chOff x="5049725" y="3806450"/>
            <a:chExt cx="481825" cy="481825"/>
          </a:xfrm>
          <a:solidFill>
            <a:srgbClr val="12716B"/>
          </a:solidFill>
        </p:grpSpPr>
        <p:sp>
          <p:nvSpPr>
            <p:cNvPr id="305" name="Google Shape;4910;p60"/>
            <p:cNvSpPr/>
            <p:nvPr/>
          </p:nvSpPr>
          <p:spPr>
            <a:xfrm>
              <a:off x="536115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6" name="Google Shape;4911;p60"/>
            <p:cNvSpPr/>
            <p:nvPr/>
          </p:nvSpPr>
          <p:spPr>
            <a:xfrm>
              <a:off x="519177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07" name="Google Shape;4912;p60"/>
            <p:cNvSpPr/>
            <p:nvPr/>
          </p:nvSpPr>
          <p:spPr>
            <a:xfrm>
              <a:off x="504972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0" y="8901"/>
                    <a:pt x="6686" y="9073"/>
                    <a:pt x="6246" y="9073"/>
                  </a:cubicBezTo>
                  <a:cubicBezTo>
                    <a:pt x="6028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3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0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9636" y="10196"/>
                  </a:moveTo>
                  <a:cubicBezTo>
                    <a:pt x="11955" y="10196"/>
                    <a:pt x="13981" y="11765"/>
                    <a:pt x="14557" y="14012"/>
                  </a:cubicBezTo>
                  <a:cubicBezTo>
                    <a:pt x="14635" y="14316"/>
                    <a:pt x="14454" y="14623"/>
                    <a:pt x="14153" y="14701"/>
                  </a:cubicBezTo>
                  <a:cubicBezTo>
                    <a:pt x="14107" y="14713"/>
                    <a:pt x="14060" y="14718"/>
                    <a:pt x="14014" y="14718"/>
                  </a:cubicBezTo>
                  <a:cubicBezTo>
                    <a:pt x="13760" y="14718"/>
                    <a:pt x="13530" y="14550"/>
                    <a:pt x="13464" y="14295"/>
                  </a:cubicBezTo>
                  <a:cubicBezTo>
                    <a:pt x="13015" y="12548"/>
                    <a:pt x="11440" y="11326"/>
                    <a:pt x="9636" y="11326"/>
                  </a:cubicBezTo>
                  <a:cubicBezTo>
                    <a:pt x="7833" y="11326"/>
                    <a:pt x="6258" y="12548"/>
                    <a:pt x="5809" y="14295"/>
                  </a:cubicBezTo>
                  <a:cubicBezTo>
                    <a:pt x="5743" y="14550"/>
                    <a:pt x="5512" y="14718"/>
                    <a:pt x="5260" y="14718"/>
                  </a:cubicBezTo>
                  <a:cubicBezTo>
                    <a:pt x="5215" y="14718"/>
                    <a:pt x="5169" y="14713"/>
                    <a:pt x="5122" y="14701"/>
                  </a:cubicBezTo>
                  <a:cubicBezTo>
                    <a:pt x="4818" y="14623"/>
                    <a:pt x="4638" y="14316"/>
                    <a:pt x="4716" y="14012"/>
                  </a:cubicBezTo>
                  <a:cubicBezTo>
                    <a:pt x="5291" y="11765"/>
                    <a:pt x="7318" y="10196"/>
                    <a:pt x="9636" y="10196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27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08" name="Google Shape;4913;p60"/>
          <p:cNvGrpSpPr/>
          <p:nvPr/>
        </p:nvGrpSpPr>
        <p:grpSpPr>
          <a:xfrm>
            <a:off x="1226952" y="3566133"/>
            <a:ext cx="339253" cy="339253"/>
            <a:chOff x="5651375" y="3806450"/>
            <a:chExt cx="481825" cy="481825"/>
          </a:xfrm>
          <a:solidFill>
            <a:srgbClr val="12716B"/>
          </a:solidFill>
        </p:grpSpPr>
        <p:sp>
          <p:nvSpPr>
            <p:cNvPr id="309" name="Google Shape;4914;p60"/>
            <p:cNvSpPr/>
            <p:nvPr/>
          </p:nvSpPr>
          <p:spPr>
            <a:xfrm>
              <a:off x="5793425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0" name="Google Shape;4915;p60"/>
            <p:cNvSpPr/>
            <p:nvPr/>
          </p:nvSpPr>
          <p:spPr>
            <a:xfrm>
              <a:off x="5794475" y="4089725"/>
              <a:ext cx="195600" cy="84725"/>
            </a:xfrm>
            <a:custGeom>
              <a:avLst/>
              <a:gdLst/>
              <a:ahLst/>
              <a:cxnLst/>
              <a:rect l="l" t="t" r="r" b="b"/>
              <a:pathLst>
                <a:path w="7824" h="3389" extrusionOk="0">
                  <a:moveTo>
                    <a:pt x="1" y="1"/>
                  </a:moveTo>
                  <a:cubicBezTo>
                    <a:pt x="284" y="1943"/>
                    <a:pt x="1949" y="3385"/>
                    <a:pt x="3912" y="3388"/>
                  </a:cubicBezTo>
                  <a:cubicBezTo>
                    <a:pt x="5875" y="3385"/>
                    <a:pt x="7541" y="1943"/>
                    <a:pt x="78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1" name="Google Shape;4916;p60"/>
            <p:cNvSpPr/>
            <p:nvPr/>
          </p:nvSpPr>
          <p:spPr>
            <a:xfrm>
              <a:off x="5651375" y="3806450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6249" y="5686"/>
                  </a:moveTo>
                  <a:cubicBezTo>
                    <a:pt x="6932" y="5686"/>
                    <a:pt x="7549" y="6098"/>
                    <a:pt x="7811" y="6730"/>
                  </a:cubicBezTo>
                  <a:cubicBezTo>
                    <a:pt x="8073" y="7363"/>
                    <a:pt x="7929" y="8092"/>
                    <a:pt x="7444" y="8576"/>
                  </a:cubicBezTo>
                  <a:cubicBezTo>
                    <a:pt x="7122" y="8901"/>
                    <a:pt x="6689" y="9073"/>
                    <a:pt x="6248" y="9073"/>
                  </a:cubicBezTo>
                  <a:cubicBezTo>
                    <a:pt x="6029" y="9073"/>
                    <a:pt x="5808" y="9031"/>
                    <a:pt x="5598" y="8944"/>
                  </a:cubicBezTo>
                  <a:cubicBezTo>
                    <a:pt x="4966" y="8682"/>
                    <a:pt x="4553" y="8064"/>
                    <a:pt x="4553" y="7378"/>
                  </a:cubicBezTo>
                  <a:cubicBezTo>
                    <a:pt x="4556" y="6441"/>
                    <a:pt x="5312" y="5686"/>
                    <a:pt x="6249" y="5686"/>
                  </a:cubicBezTo>
                  <a:close/>
                  <a:moveTo>
                    <a:pt x="13024" y="5683"/>
                  </a:moveTo>
                  <a:cubicBezTo>
                    <a:pt x="13242" y="5683"/>
                    <a:pt x="13462" y="5725"/>
                    <a:pt x="13671" y="5812"/>
                  </a:cubicBezTo>
                  <a:cubicBezTo>
                    <a:pt x="14304" y="6074"/>
                    <a:pt x="14716" y="6691"/>
                    <a:pt x="14716" y="7378"/>
                  </a:cubicBezTo>
                  <a:cubicBezTo>
                    <a:pt x="14716" y="8314"/>
                    <a:pt x="13957" y="9073"/>
                    <a:pt x="13024" y="9073"/>
                  </a:cubicBezTo>
                  <a:cubicBezTo>
                    <a:pt x="12337" y="9073"/>
                    <a:pt x="11720" y="8658"/>
                    <a:pt x="11458" y="8025"/>
                  </a:cubicBezTo>
                  <a:cubicBezTo>
                    <a:pt x="11196" y="7393"/>
                    <a:pt x="11341" y="6664"/>
                    <a:pt x="11825" y="6179"/>
                  </a:cubicBezTo>
                  <a:cubicBezTo>
                    <a:pt x="12150" y="5855"/>
                    <a:pt x="12583" y="5683"/>
                    <a:pt x="13024" y="5683"/>
                  </a:cubicBezTo>
                  <a:close/>
                  <a:moveTo>
                    <a:pt x="14153" y="10202"/>
                  </a:moveTo>
                  <a:cubicBezTo>
                    <a:pt x="14463" y="10202"/>
                    <a:pt x="14716" y="10452"/>
                    <a:pt x="14716" y="10766"/>
                  </a:cubicBezTo>
                  <a:cubicBezTo>
                    <a:pt x="14716" y="13566"/>
                    <a:pt x="12437" y="15849"/>
                    <a:pt x="9636" y="15849"/>
                  </a:cubicBezTo>
                  <a:cubicBezTo>
                    <a:pt x="6833" y="15849"/>
                    <a:pt x="4553" y="13566"/>
                    <a:pt x="4553" y="10766"/>
                  </a:cubicBezTo>
                  <a:cubicBezTo>
                    <a:pt x="4553" y="10452"/>
                    <a:pt x="4806" y="10202"/>
                    <a:pt x="5119" y="10202"/>
                  </a:cubicBezTo>
                  <a:close/>
                  <a:moveTo>
                    <a:pt x="9636" y="0"/>
                  </a:moveTo>
                  <a:cubicBezTo>
                    <a:pt x="4342" y="0"/>
                    <a:pt x="0" y="4343"/>
                    <a:pt x="0" y="9636"/>
                  </a:cubicBezTo>
                  <a:cubicBezTo>
                    <a:pt x="0" y="14930"/>
                    <a:pt x="4342" y="19272"/>
                    <a:pt x="9636" y="19272"/>
                  </a:cubicBezTo>
                  <a:cubicBezTo>
                    <a:pt x="14927" y="19272"/>
                    <a:pt x="19272" y="14930"/>
                    <a:pt x="19272" y="9636"/>
                  </a:cubicBezTo>
                  <a:cubicBezTo>
                    <a:pt x="19272" y="4343"/>
                    <a:pt x="14930" y="0"/>
                    <a:pt x="96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2" name="Google Shape;4917;p60"/>
            <p:cNvSpPr/>
            <p:nvPr/>
          </p:nvSpPr>
          <p:spPr>
            <a:xfrm>
              <a:off x="5962800" y="3976800"/>
              <a:ext cx="28250" cy="28275"/>
            </a:xfrm>
            <a:custGeom>
              <a:avLst/>
              <a:gdLst/>
              <a:ahLst/>
              <a:cxnLst/>
              <a:rect l="l" t="t" r="r" b="b"/>
              <a:pathLst>
                <a:path w="1130" h="1131" extrusionOk="0">
                  <a:moveTo>
                    <a:pt x="567" y="1"/>
                  </a:moveTo>
                  <a:cubicBezTo>
                    <a:pt x="254" y="1"/>
                    <a:pt x="1" y="251"/>
                    <a:pt x="1" y="564"/>
                  </a:cubicBezTo>
                  <a:cubicBezTo>
                    <a:pt x="1" y="877"/>
                    <a:pt x="254" y="1130"/>
                    <a:pt x="567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13" name="Google Shape;4918;p60"/>
          <p:cNvGrpSpPr/>
          <p:nvPr/>
        </p:nvGrpSpPr>
        <p:grpSpPr>
          <a:xfrm>
            <a:off x="3103884" y="3568122"/>
            <a:ext cx="298503" cy="335275"/>
            <a:chOff x="6264300" y="3809300"/>
            <a:chExt cx="423950" cy="476175"/>
          </a:xfrm>
          <a:solidFill>
            <a:srgbClr val="12716B"/>
          </a:solidFill>
        </p:grpSpPr>
        <p:sp>
          <p:nvSpPr>
            <p:cNvPr id="314" name="Google Shape;4919;p60"/>
            <p:cNvSpPr/>
            <p:nvPr/>
          </p:nvSpPr>
          <p:spPr>
            <a:xfrm>
              <a:off x="6346200" y="4002825"/>
              <a:ext cx="66950" cy="63225"/>
            </a:xfrm>
            <a:custGeom>
              <a:avLst/>
              <a:gdLst/>
              <a:ahLst/>
              <a:cxnLst/>
              <a:rect l="l" t="t" r="r" b="b"/>
              <a:pathLst>
                <a:path w="2678" h="2529" extrusionOk="0">
                  <a:moveTo>
                    <a:pt x="1365" y="1"/>
                  </a:moveTo>
                  <a:cubicBezTo>
                    <a:pt x="1058" y="1"/>
                    <a:pt x="751" y="118"/>
                    <a:pt x="516" y="351"/>
                  </a:cubicBezTo>
                  <a:cubicBezTo>
                    <a:pt x="272" y="598"/>
                    <a:pt x="88" y="992"/>
                    <a:pt x="46" y="1381"/>
                  </a:cubicBezTo>
                  <a:cubicBezTo>
                    <a:pt x="1" y="1757"/>
                    <a:pt x="88" y="2085"/>
                    <a:pt x="281" y="2281"/>
                  </a:cubicBezTo>
                  <a:cubicBezTo>
                    <a:pt x="454" y="2453"/>
                    <a:pt x="709" y="2528"/>
                    <a:pt x="985" y="2528"/>
                  </a:cubicBezTo>
                  <a:cubicBezTo>
                    <a:pt x="1425" y="2528"/>
                    <a:pt x="1917" y="2337"/>
                    <a:pt x="2211" y="2043"/>
                  </a:cubicBezTo>
                  <a:cubicBezTo>
                    <a:pt x="2678" y="1577"/>
                    <a:pt x="2678" y="818"/>
                    <a:pt x="2211" y="351"/>
                  </a:cubicBezTo>
                  <a:cubicBezTo>
                    <a:pt x="1978" y="118"/>
                    <a:pt x="1671" y="1"/>
                    <a:pt x="1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5" name="Google Shape;4920;p60"/>
            <p:cNvSpPr/>
            <p:nvPr/>
          </p:nvSpPr>
          <p:spPr>
            <a:xfrm>
              <a:off x="6539375" y="4002825"/>
              <a:ext cx="66950" cy="63200"/>
            </a:xfrm>
            <a:custGeom>
              <a:avLst/>
              <a:gdLst/>
              <a:ahLst/>
              <a:cxnLst/>
              <a:rect l="l" t="t" r="r" b="b"/>
              <a:pathLst>
                <a:path w="2678" h="2528" extrusionOk="0">
                  <a:moveTo>
                    <a:pt x="1314" y="1"/>
                  </a:moveTo>
                  <a:cubicBezTo>
                    <a:pt x="1007" y="1"/>
                    <a:pt x="701" y="118"/>
                    <a:pt x="468" y="351"/>
                  </a:cubicBezTo>
                  <a:cubicBezTo>
                    <a:pt x="1" y="818"/>
                    <a:pt x="1" y="1577"/>
                    <a:pt x="468" y="2043"/>
                  </a:cubicBezTo>
                  <a:cubicBezTo>
                    <a:pt x="761" y="2337"/>
                    <a:pt x="1252" y="2528"/>
                    <a:pt x="1691" y="2528"/>
                  </a:cubicBezTo>
                  <a:cubicBezTo>
                    <a:pt x="1968" y="2528"/>
                    <a:pt x="2224" y="2452"/>
                    <a:pt x="2398" y="2278"/>
                  </a:cubicBezTo>
                  <a:cubicBezTo>
                    <a:pt x="2591" y="2085"/>
                    <a:pt x="2678" y="1757"/>
                    <a:pt x="2633" y="1381"/>
                  </a:cubicBezTo>
                  <a:cubicBezTo>
                    <a:pt x="2588" y="992"/>
                    <a:pt x="2407" y="598"/>
                    <a:pt x="2160" y="351"/>
                  </a:cubicBezTo>
                  <a:cubicBezTo>
                    <a:pt x="1927" y="118"/>
                    <a:pt x="1620" y="1"/>
                    <a:pt x="13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6" name="Google Shape;4921;p60"/>
            <p:cNvSpPr/>
            <p:nvPr/>
          </p:nvSpPr>
          <p:spPr>
            <a:xfrm>
              <a:off x="6264300" y="3809300"/>
              <a:ext cx="423950" cy="476175"/>
            </a:xfrm>
            <a:custGeom>
              <a:avLst/>
              <a:gdLst/>
              <a:ahLst/>
              <a:cxnLst/>
              <a:rect l="l" t="t" r="r" b="b"/>
              <a:pathLst>
                <a:path w="16958" h="19047" extrusionOk="0">
                  <a:moveTo>
                    <a:pt x="4662" y="6571"/>
                  </a:moveTo>
                  <a:cubicBezTo>
                    <a:pt x="5263" y="6571"/>
                    <a:pt x="5864" y="6799"/>
                    <a:pt x="6324" y="7258"/>
                  </a:cubicBezTo>
                  <a:cubicBezTo>
                    <a:pt x="7249" y="8182"/>
                    <a:pt x="7240" y="9685"/>
                    <a:pt x="6303" y="10600"/>
                  </a:cubicBezTo>
                  <a:lnTo>
                    <a:pt x="6300" y="10600"/>
                  </a:lnTo>
                  <a:cubicBezTo>
                    <a:pt x="5791" y="11109"/>
                    <a:pt x="5014" y="11422"/>
                    <a:pt x="4268" y="11422"/>
                  </a:cubicBezTo>
                  <a:cubicBezTo>
                    <a:pt x="3705" y="11422"/>
                    <a:pt x="3154" y="11245"/>
                    <a:pt x="2744" y="10835"/>
                  </a:cubicBezTo>
                  <a:cubicBezTo>
                    <a:pt x="2301" y="10393"/>
                    <a:pt x="2094" y="9718"/>
                    <a:pt x="2181" y="8992"/>
                  </a:cubicBezTo>
                  <a:cubicBezTo>
                    <a:pt x="2256" y="8336"/>
                    <a:pt x="2548" y="7713"/>
                    <a:pt x="2982" y="7279"/>
                  </a:cubicBezTo>
                  <a:cubicBezTo>
                    <a:pt x="3442" y="6807"/>
                    <a:pt x="4052" y="6571"/>
                    <a:pt x="4662" y="6571"/>
                  </a:cubicBezTo>
                  <a:close/>
                  <a:moveTo>
                    <a:pt x="12317" y="6589"/>
                  </a:moveTo>
                  <a:cubicBezTo>
                    <a:pt x="12918" y="6589"/>
                    <a:pt x="13520" y="6818"/>
                    <a:pt x="13979" y="7276"/>
                  </a:cubicBezTo>
                  <a:cubicBezTo>
                    <a:pt x="14873" y="8173"/>
                    <a:pt x="15165" y="9884"/>
                    <a:pt x="14214" y="10835"/>
                  </a:cubicBezTo>
                  <a:cubicBezTo>
                    <a:pt x="13804" y="11245"/>
                    <a:pt x="13256" y="11422"/>
                    <a:pt x="12690" y="11422"/>
                  </a:cubicBezTo>
                  <a:cubicBezTo>
                    <a:pt x="11943" y="11422"/>
                    <a:pt x="11166" y="11109"/>
                    <a:pt x="10658" y="10600"/>
                  </a:cubicBezTo>
                  <a:cubicBezTo>
                    <a:pt x="9739" y="9682"/>
                    <a:pt x="9739" y="8194"/>
                    <a:pt x="10658" y="7276"/>
                  </a:cubicBezTo>
                  <a:cubicBezTo>
                    <a:pt x="11115" y="6818"/>
                    <a:pt x="11716" y="6589"/>
                    <a:pt x="12317" y="6589"/>
                  </a:cubicBezTo>
                  <a:close/>
                  <a:moveTo>
                    <a:pt x="8479" y="10841"/>
                  </a:moveTo>
                  <a:cubicBezTo>
                    <a:pt x="8669" y="10841"/>
                    <a:pt x="8858" y="10933"/>
                    <a:pt x="8971" y="11118"/>
                  </a:cubicBezTo>
                  <a:lnTo>
                    <a:pt x="10266" y="13238"/>
                  </a:lnTo>
                  <a:cubicBezTo>
                    <a:pt x="10435" y="13509"/>
                    <a:pt x="10347" y="13865"/>
                    <a:pt x="10076" y="14030"/>
                  </a:cubicBezTo>
                  <a:lnTo>
                    <a:pt x="10073" y="14030"/>
                  </a:lnTo>
                  <a:cubicBezTo>
                    <a:pt x="9980" y="14087"/>
                    <a:pt x="9877" y="14114"/>
                    <a:pt x="9775" y="14114"/>
                  </a:cubicBezTo>
                  <a:cubicBezTo>
                    <a:pt x="9582" y="14114"/>
                    <a:pt x="9393" y="14016"/>
                    <a:pt x="9284" y="13840"/>
                  </a:cubicBezTo>
                  <a:lnTo>
                    <a:pt x="8480" y="12522"/>
                  </a:lnTo>
                  <a:lnTo>
                    <a:pt x="7673" y="13840"/>
                  </a:lnTo>
                  <a:cubicBezTo>
                    <a:pt x="7565" y="14018"/>
                    <a:pt x="7376" y="14115"/>
                    <a:pt x="7182" y="14115"/>
                  </a:cubicBezTo>
                  <a:cubicBezTo>
                    <a:pt x="7079" y="14115"/>
                    <a:pt x="6975" y="14088"/>
                    <a:pt x="6881" y="14030"/>
                  </a:cubicBezTo>
                  <a:cubicBezTo>
                    <a:pt x="6610" y="13862"/>
                    <a:pt x="6526" y="13509"/>
                    <a:pt x="6692" y="13238"/>
                  </a:cubicBezTo>
                  <a:lnTo>
                    <a:pt x="7987" y="11118"/>
                  </a:lnTo>
                  <a:cubicBezTo>
                    <a:pt x="8100" y="10933"/>
                    <a:pt x="8289" y="10841"/>
                    <a:pt x="8479" y="10841"/>
                  </a:cubicBezTo>
                  <a:close/>
                  <a:moveTo>
                    <a:pt x="8474" y="1"/>
                  </a:moveTo>
                  <a:cubicBezTo>
                    <a:pt x="3801" y="1"/>
                    <a:pt x="1" y="3840"/>
                    <a:pt x="1" y="8553"/>
                  </a:cubicBezTo>
                  <a:lnTo>
                    <a:pt x="1" y="11856"/>
                  </a:lnTo>
                  <a:cubicBezTo>
                    <a:pt x="1" y="12883"/>
                    <a:pt x="449" y="13862"/>
                    <a:pt x="1229" y="14530"/>
                  </a:cubicBezTo>
                  <a:lnTo>
                    <a:pt x="2934" y="16000"/>
                  </a:lnTo>
                  <a:lnTo>
                    <a:pt x="2934" y="18472"/>
                  </a:lnTo>
                  <a:cubicBezTo>
                    <a:pt x="2934" y="18788"/>
                    <a:pt x="3193" y="19047"/>
                    <a:pt x="3512" y="19047"/>
                  </a:cubicBezTo>
                  <a:lnTo>
                    <a:pt x="5183" y="19047"/>
                  </a:lnTo>
                  <a:lnTo>
                    <a:pt x="5183" y="16536"/>
                  </a:lnTo>
                  <a:cubicBezTo>
                    <a:pt x="5192" y="16222"/>
                    <a:pt x="5448" y="15975"/>
                    <a:pt x="5761" y="15975"/>
                  </a:cubicBezTo>
                  <a:cubicBezTo>
                    <a:pt x="6071" y="15975"/>
                    <a:pt x="6327" y="16222"/>
                    <a:pt x="6336" y="16536"/>
                  </a:cubicBezTo>
                  <a:lnTo>
                    <a:pt x="6336" y="19047"/>
                  </a:lnTo>
                  <a:lnTo>
                    <a:pt x="7905" y="19047"/>
                  </a:lnTo>
                  <a:lnTo>
                    <a:pt x="7905" y="16536"/>
                  </a:lnTo>
                  <a:cubicBezTo>
                    <a:pt x="7905" y="16219"/>
                    <a:pt x="8161" y="15960"/>
                    <a:pt x="8480" y="15960"/>
                  </a:cubicBezTo>
                  <a:cubicBezTo>
                    <a:pt x="8797" y="15960"/>
                    <a:pt x="9056" y="16219"/>
                    <a:pt x="9056" y="16536"/>
                  </a:cubicBezTo>
                  <a:lnTo>
                    <a:pt x="9056" y="19047"/>
                  </a:lnTo>
                  <a:lnTo>
                    <a:pt x="10624" y="19047"/>
                  </a:lnTo>
                  <a:lnTo>
                    <a:pt x="10624" y="16536"/>
                  </a:lnTo>
                  <a:cubicBezTo>
                    <a:pt x="10630" y="16222"/>
                    <a:pt x="10886" y="15975"/>
                    <a:pt x="11200" y="15975"/>
                  </a:cubicBezTo>
                  <a:cubicBezTo>
                    <a:pt x="11513" y="15975"/>
                    <a:pt x="11766" y="16222"/>
                    <a:pt x="11775" y="16536"/>
                  </a:cubicBezTo>
                  <a:lnTo>
                    <a:pt x="11775" y="19047"/>
                  </a:lnTo>
                  <a:lnTo>
                    <a:pt x="13449" y="19047"/>
                  </a:lnTo>
                  <a:cubicBezTo>
                    <a:pt x="13765" y="19044"/>
                    <a:pt x="14024" y="18788"/>
                    <a:pt x="14024" y="18469"/>
                  </a:cubicBezTo>
                  <a:lnTo>
                    <a:pt x="14024" y="15997"/>
                  </a:lnTo>
                  <a:lnTo>
                    <a:pt x="15729" y="14530"/>
                  </a:lnTo>
                  <a:cubicBezTo>
                    <a:pt x="16508" y="13859"/>
                    <a:pt x="16957" y="12883"/>
                    <a:pt x="16957" y="11853"/>
                  </a:cubicBezTo>
                  <a:lnTo>
                    <a:pt x="16957" y="8462"/>
                  </a:lnTo>
                  <a:cubicBezTo>
                    <a:pt x="16948" y="3786"/>
                    <a:pt x="13154" y="1"/>
                    <a:pt x="84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17" name="Google Shape;4922;p60"/>
          <p:cNvGrpSpPr/>
          <p:nvPr/>
        </p:nvGrpSpPr>
        <p:grpSpPr>
          <a:xfrm>
            <a:off x="4982505" y="3153216"/>
            <a:ext cx="340573" cy="339271"/>
            <a:chOff x="898875" y="4399275"/>
            <a:chExt cx="483700" cy="481850"/>
          </a:xfrm>
          <a:solidFill>
            <a:srgbClr val="12716B"/>
          </a:solidFill>
        </p:grpSpPr>
        <p:sp>
          <p:nvSpPr>
            <p:cNvPr id="318" name="Google Shape;4923;p60"/>
            <p:cNvSpPr/>
            <p:nvPr/>
          </p:nvSpPr>
          <p:spPr>
            <a:xfrm>
              <a:off x="992750" y="4642900"/>
              <a:ext cx="145300" cy="144100"/>
            </a:xfrm>
            <a:custGeom>
              <a:avLst/>
              <a:gdLst/>
              <a:ahLst/>
              <a:cxnLst/>
              <a:rect l="l" t="t" r="r" b="b"/>
              <a:pathLst>
                <a:path w="5812" h="5764" extrusionOk="0">
                  <a:moveTo>
                    <a:pt x="994" y="0"/>
                  </a:moveTo>
                  <a:lnTo>
                    <a:pt x="988" y="12"/>
                  </a:lnTo>
                  <a:cubicBezTo>
                    <a:pt x="988" y="9"/>
                    <a:pt x="991" y="6"/>
                    <a:pt x="991" y="3"/>
                  </a:cubicBezTo>
                  <a:lnTo>
                    <a:pt x="991" y="3"/>
                  </a:lnTo>
                  <a:lnTo>
                    <a:pt x="979" y="27"/>
                  </a:lnTo>
                  <a:lnTo>
                    <a:pt x="108" y="1759"/>
                  </a:lnTo>
                  <a:cubicBezTo>
                    <a:pt x="0" y="1976"/>
                    <a:pt x="42" y="2241"/>
                    <a:pt x="214" y="2415"/>
                  </a:cubicBezTo>
                  <a:lnTo>
                    <a:pt x="3397" y="5598"/>
                  </a:lnTo>
                  <a:cubicBezTo>
                    <a:pt x="3506" y="5707"/>
                    <a:pt x="3649" y="5763"/>
                    <a:pt x="3795" y="5763"/>
                  </a:cubicBezTo>
                  <a:cubicBezTo>
                    <a:pt x="3883" y="5763"/>
                    <a:pt x="3971" y="5743"/>
                    <a:pt x="4053" y="5701"/>
                  </a:cubicBezTo>
                  <a:lnTo>
                    <a:pt x="5797" y="4827"/>
                  </a:lnTo>
                  <a:lnTo>
                    <a:pt x="5800" y="4824"/>
                  </a:lnTo>
                  <a:lnTo>
                    <a:pt x="5812" y="4818"/>
                  </a:lnTo>
                  <a:lnTo>
                    <a:pt x="9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19" name="Google Shape;4924;p60"/>
            <p:cNvSpPr/>
            <p:nvPr/>
          </p:nvSpPr>
          <p:spPr>
            <a:xfrm>
              <a:off x="1138025" y="4763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0" name="Google Shape;4925;p60"/>
            <p:cNvSpPr/>
            <p:nvPr/>
          </p:nvSpPr>
          <p:spPr>
            <a:xfrm>
              <a:off x="1269550" y="4399275"/>
              <a:ext cx="113025" cy="112125"/>
            </a:xfrm>
            <a:custGeom>
              <a:avLst/>
              <a:gdLst/>
              <a:ahLst/>
              <a:cxnLst/>
              <a:rect l="l" t="t" r="r" b="b"/>
              <a:pathLst>
                <a:path w="4521" h="4485" extrusionOk="0">
                  <a:moveTo>
                    <a:pt x="3066" y="1"/>
                  </a:moveTo>
                  <a:cubicBezTo>
                    <a:pt x="1947" y="1"/>
                    <a:pt x="938" y="82"/>
                    <a:pt x="0" y="239"/>
                  </a:cubicBezTo>
                  <a:lnTo>
                    <a:pt x="9" y="895"/>
                  </a:lnTo>
                  <a:cubicBezTo>
                    <a:pt x="34" y="2862"/>
                    <a:pt x="1623" y="4452"/>
                    <a:pt x="3590" y="4476"/>
                  </a:cubicBezTo>
                  <a:lnTo>
                    <a:pt x="4243" y="4485"/>
                  </a:lnTo>
                  <a:cubicBezTo>
                    <a:pt x="4439" y="3313"/>
                    <a:pt x="4520" y="2028"/>
                    <a:pt x="4469" y="561"/>
                  </a:cubicBezTo>
                  <a:cubicBezTo>
                    <a:pt x="4457" y="266"/>
                    <a:pt x="4219" y="28"/>
                    <a:pt x="3924" y="16"/>
                  </a:cubicBezTo>
                  <a:cubicBezTo>
                    <a:pt x="3631" y="6"/>
                    <a:pt x="3345" y="1"/>
                    <a:pt x="30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1" name="Google Shape;4926;p60"/>
            <p:cNvSpPr/>
            <p:nvPr/>
          </p:nvSpPr>
          <p:spPr>
            <a:xfrm>
              <a:off x="1161975" y="4531175"/>
              <a:ext cx="91400" cy="84350"/>
            </a:xfrm>
            <a:custGeom>
              <a:avLst/>
              <a:gdLst/>
              <a:ahLst/>
              <a:cxnLst/>
              <a:rect l="l" t="t" r="r" b="b"/>
              <a:pathLst>
                <a:path w="3656" h="3374" extrusionOk="0">
                  <a:moveTo>
                    <a:pt x="1821" y="1"/>
                  </a:moveTo>
                  <a:cubicBezTo>
                    <a:pt x="1137" y="1"/>
                    <a:pt x="523" y="415"/>
                    <a:pt x="262" y="1046"/>
                  </a:cubicBezTo>
                  <a:cubicBezTo>
                    <a:pt x="0" y="1678"/>
                    <a:pt x="145" y="2410"/>
                    <a:pt x="633" y="2894"/>
                  </a:cubicBezTo>
                  <a:cubicBezTo>
                    <a:pt x="952" y="3214"/>
                    <a:pt x="1391" y="3373"/>
                    <a:pt x="1830" y="3373"/>
                  </a:cubicBezTo>
                  <a:cubicBezTo>
                    <a:pt x="2269" y="3373"/>
                    <a:pt x="2707" y="3214"/>
                    <a:pt x="3027" y="2894"/>
                  </a:cubicBezTo>
                  <a:cubicBezTo>
                    <a:pt x="3511" y="2410"/>
                    <a:pt x="3656" y="1681"/>
                    <a:pt x="3394" y="1046"/>
                  </a:cubicBezTo>
                  <a:cubicBezTo>
                    <a:pt x="3132" y="413"/>
                    <a:pt x="2515" y="1"/>
                    <a:pt x="1828" y="1"/>
                  </a:cubicBezTo>
                  <a:cubicBezTo>
                    <a:pt x="1826" y="1"/>
                    <a:pt x="1823" y="1"/>
                    <a:pt x="1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2" name="Google Shape;4927;p60"/>
            <p:cNvSpPr/>
            <p:nvPr/>
          </p:nvSpPr>
          <p:spPr>
            <a:xfrm>
              <a:off x="1031050" y="4411100"/>
              <a:ext cx="338650" cy="338725"/>
            </a:xfrm>
            <a:custGeom>
              <a:avLst/>
              <a:gdLst/>
              <a:ahLst/>
              <a:cxnLst/>
              <a:rect l="l" t="t" r="r" b="b"/>
              <a:pathLst>
                <a:path w="13546" h="13549" extrusionOk="0">
                  <a:moveTo>
                    <a:pt x="7066" y="3673"/>
                  </a:moveTo>
                  <a:cubicBezTo>
                    <a:pt x="7800" y="3673"/>
                    <a:pt x="8522" y="3960"/>
                    <a:pt x="9062" y="4500"/>
                  </a:cubicBezTo>
                  <a:cubicBezTo>
                    <a:pt x="10170" y="5602"/>
                    <a:pt x="10170" y="7393"/>
                    <a:pt x="9062" y="8492"/>
                  </a:cubicBezTo>
                  <a:cubicBezTo>
                    <a:pt x="8522" y="9032"/>
                    <a:pt x="7800" y="9319"/>
                    <a:pt x="7066" y="9319"/>
                  </a:cubicBezTo>
                  <a:cubicBezTo>
                    <a:pt x="6702" y="9319"/>
                    <a:pt x="6334" y="9248"/>
                    <a:pt x="5984" y="9104"/>
                  </a:cubicBezTo>
                  <a:cubicBezTo>
                    <a:pt x="4930" y="8667"/>
                    <a:pt x="4244" y="7637"/>
                    <a:pt x="4244" y="6496"/>
                  </a:cubicBezTo>
                  <a:cubicBezTo>
                    <a:pt x="4244" y="5355"/>
                    <a:pt x="4930" y="4325"/>
                    <a:pt x="5984" y="3888"/>
                  </a:cubicBezTo>
                  <a:cubicBezTo>
                    <a:pt x="6334" y="3744"/>
                    <a:pt x="6702" y="3673"/>
                    <a:pt x="7066" y="3673"/>
                  </a:cubicBezTo>
                  <a:close/>
                  <a:moveTo>
                    <a:pt x="3868" y="9124"/>
                  </a:moveTo>
                  <a:cubicBezTo>
                    <a:pt x="4006" y="9124"/>
                    <a:pt x="4147" y="9176"/>
                    <a:pt x="4262" y="9290"/>
                  </a:cubicBezTo>
                  <a:cubicBezTo>
                    <a:pt x="4481" y="9510"/>
                    <a:pt x="4481" y="9869"/>
                    <a:pt x="4262" y="10088"/>
                  </a:cubicBezTo>
                  <a:cubicBezTo>
                    <a:pt x="4147" y="10204"/>
                    <a:pt x="4005" y="10255"/>
                    <a:pt x="3866" y="10255"/>
                  </a:cubicBezTo>
                  <a:cubicBezTo>
                    <a:pt x="3576" y="10255"/>
                    <a:pt x="3298" y="10031"/>
                    <a:pt x="3298" y="9691"/>
                  </a:cubicBezTo>
                  <a:cubicBezTo>
                    <a:pt x="3298" y="9350"/>
                    <a:pt x="3577" y="9124"/>
                    <a:pt x="3868" y="9124"/>
                  </a:cubicBezTo>
                  <a:close/>
                  <a:moveTo>
                    <a:pt x="8414" y="1"/>
                  </a:moveTo>
                  <a:cubicBezTo>
                    <a:pt x="6466" y="507"/>
                    <a:pt x="4888" y="1425"/>
                    <a:pt x="3518" y="2846"/>
                  </a:cubicBezTo>
                  <a:cubicBezTo>
                    <a:pt x="2169" y="4244"/>
                    <a:pt x="1000" y="6282"/>
                    <a:pt x="1" y="8212"/>
                  </a:cubicBezTo>
                  <a:lnTo>
                    <a:pt x="5337" y="13548"/>
                  </a:lnTo>
                  <a:cubicBezTo>
                    <a:pt x="7267" y="12549"/>
                    <a:pt x="9309" y="11380"/>
                    <a:pt x="10706" y="10031"/>
                  </a:cubicBezTo>
                  <a:cubicBezTo>
                    <a:pt x="12124" y="8664"/>
                    <a:pt x="13039" y="7086"/>
                    <a:pt x="13545" y="5138"/>
                  </a:cubicBezTo>
                  <a:lnTo>
                    <a:pt x="13112" y="5129"/>
                  </a:lnTo>
                  <a:cubicBezTo>
                    <a:pt x="10534" y="5099"/>
                    <a:pt x="8453" y="3015"/>
                    <a:pt x="8420" y="440"/>
                  </a:cubicBezTo>
                  <a:lnTo>
                    <a:pt x="84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3" name="Google Shape;4928;p60"/>
            <p:cNvSpPr/>
            <p:nvPr/>
          </p:nvSpPr>
          <p:spPr>
            <a:xfrm>
              <a:off x="1130500" y="4740450"/>
              <a:ext cx="108950" cy="111250"/>
            </a:xfrm>
            <a:custGeom>
              <a:avLst/>
              <a:gdLst/>
              <a:ahLst/>
              <a:cxnLst/>
              <a:rect l="l" t="t" r="r" b="b"/>
              <a:pathLst>
                <a:path w="4358" h="4450" extrusionOk="0">
                  <a:moveTo>
                    <a:pt x="4358" y="1"/>
                  </a:moveTo>
                  <a:lnTo>
                    <a:pt x="4358" y="1"/>
                  </a:lnTo>
                  <a:cubicBezTo>
                    <a:pt x="2906" y="877"/>
                    <a:pt x="1437" y="1609"/>
                    <a:pt x="1" y="2332"/>
                  </a:cubicBezTo>
                  <a:cubicBezTo>
                    <a:pt x="58" y="3090"/>
                    <a:pt x="112" y="3789"/>
                    <a:pt x="118" y="3882"/>
                  </a:cubicBezTo>
                  <a:cubicBezTo>
                    <a:pt x="118" y="4211"/>
                    <a:pt x="387" y="4450"/>
                    <a:pt x="683" y="4450"/>
                  </a:cubicBezTo>
                  <a:cubicBezTo>
                    <a:pt x="767" y="4450"/>
                    <a:pt x="854" y="4430"/>
                    <a:pt x="937" y="4388"/>
                  </a:cubicBezTo>
                  <a:cubicBezTo>
                    <a:pt x="1039" y="4295"/>
                    <a:pt x="3858" y="3208"/>
                    <a:pt x="43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4" name="Google Shape;4929;p60"/>
            <p:cNvSpPr/>
            <p:nvPr/>
          </p:nvSpPr>
          <p:spPr>
            <a:xfrm>
              <a:off x="927325" y="4539825"/>
              <a:ext cx="114150" cy="109800"/>
            </a:xfrm>
            <a:custGeom>
              <a:avLst/>
              <a:gdLst/>
              <a:ahLst/>
              <a:cxnLst/>
              <a:rect l="l" t="t" r="r" b="b"/>
              <a:pathLst>
                <a:path w="4566" h="4392" extrusionOk="0">
                  <a:moveTo>
                    <a:pt x="4565" y="1"/>
                  </a:moveTo>
                  <a:lnTo>
                    <a:pt x="4565" y="1"/>
                  </a:lnTo>
                  <a:cubicBezTo>
                    <a:pt x="1268" y="459"/>
                    <a:pt x="184" y="3334"/>
                    <a:pt x="91" y="3437"/>
                  </a:cubicBezTo>
                  <a:cubicBezTo>
                    <a:pt x="0" y="3611"/>
                    <a:pt x="9" y="3822"/>
                    <a:pt x="112" y="3988"/>
                  </a:cubicBezTo>
                  <a:cubicBezTo>
                    <a:pt x="295" y="4286"/>
                    <a:pt x="606" y="4232"/>
                    <a:pt x="723" y="4256"/>
                  </a:cubicBezTo>
                  <a:lnTo>
                    <a:pt x="2214" y="4391"/>
                  </a:lnTo>
                  <a:cubicBezTo>
                    <a:pt x="2945" y="2928"/>
                    <a:pt x="3680" y="1458"/>
                    <a:pt x="45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5" name="Google Shape;4930;p60"/>
            <p:cNvSpPr/>
            <p:nvPr/>
          </p:nvSpPr>
          <p:spPr>
            <a:xfrm>
              <a:off x="898875" y="4711550"/>
              <a:ext cx="170825" cy="169575"/>
            </a:xfrm>
            <a:custGeom>
              <a:avLst/>
              <a:gdLst/>
              <a:ahLst/>
              <a:cxnLst/>
              <a:rect l="l" t="t" r="r" b="b"/>
              <a:pathLst>
                <a:path w="6833" h="6783" extrusionOk="0">
                  <a:moveTo>
                    <a:pt x="2846" y="1"/>
                  </a:moveTo>
                  <a:cubicBezTo>
                    <a:pt x="1747" y="1052"/>
                    <a:pt x="503" y="4602"/>
                    <a:pt x="63" y="6050"/>
                  </a:cubicBezTo>
                  <a:cubicBezTo>
                    <a:pt x="0" y="6252"/>
                    <a:pt x="54" y="6469"/>
                    <a:pt x="202" y="6616"/>
                  </a:cubicBezTo>
                  <a:cubicBezTo>
                    <a:pt x="309" y="6724"/>
                    <a:pt x="454" y="6782"/>
                    <a:pt x="602" y="6782"/>
                  </a:cubicBezTo>
                  <a:cubicBezTo>
                    <a:pt x="656" y="6782"/>
                    <a:pt x="711" y="6774"/>
                    <a:pt x="765" y="6758"/>
                  </a:cubicBezTo>
                  <a:cubicBezTo>
                    <a:pt x="2225" y="6318"/>
                    <a:pt x="5782" y="5084"/>
                    <a:pt x="6833" y="3981"/>
                  </a:cubicBezTo>
                  <a:cubicBezTo>
                    <a:pt x="6655" y="3900"/>
                    <a:pt x="6492" y="3789"/>
                    <a:pt x="6354" y="3650"/>
                  </a:cubicBezTo>
                  <a:lnTo>
                    <a:pt x="5167" y="2464"/>
                  </a:lnTo>
                  <a:lnTo>
                    <a:pt x="4767" y="2861"/>
                  </a:lnTo>
                  <a:cubicBezTo>
                    <a:pt x="4658" y="2967"/>
                    <a:pt x="4517" y="3020"/>
                    <a:pt x="4375" y="3020"/>
                  </a:cubicBezTo>
                  <a:cubicBezTo>
                    <a:pt x="4231" y="3020"/>
                    <a:pt x="4086" y="2965"/>
                    <a:pt x="3975" y="2855"/>
                  </a:cubicBezTo>
                  <a:cubicBezTo>
                    <a:pt x="3758" y="2638"/>
                    <a:pt x="3755" y="2286"/>
                    <a:pt x="3969" y="2063"/>
                  </a:cubicBezTo>
                  <a:lnTo>
                    <a:pt x="4369" y="1663"/>
                  </a:lnTo>
                  <a:lnTo>
                    <a:pt x="3171" y="464"/>
                  </a:lnTo>
                  <a:cubicBezTo>
                    <a:pt x="3035" y="329"/>
                    <a:pt x="2927" y="172"/>
                    <a:pt x="28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26" name="Google Shape;4931;p60"/>
          <p:cNvGrpSpPr/>
          <p:nvPr/>
        </p:nvGrpSpPr>
        <p:grpSpPr>
          <a:xfrm>
            <a:off x="5416238" y="3168468"/>
            <a:ext cx="339253" cy="308765"/>
            <a:chOff x="1492675" y="4420975"/>
            <a:chExt cx="481825" cy="438525"/>
          </a:xfrm>
          <a:solidFill>
            <a:srgbClr val="12716B"/>
          </a:solidFill>
        </p:grpSpPr>
        <p:sp>
          <p:nvSpPr>
            <p:cNvPr id="327" name="Google Shape;4932;p60"/>
            <p:cNvSpPr/>
            <p:nvPr/>
          </p:nvSpPr>
          <p:spPr>
            <a:xfrm>
              <a:off x="1841375" y="4649825"/>
              <a:ext cx="43325" cy="43300"/>
            </a:xfrm>
            <a:custGeom>
              <a:avLst/>
              <a:gdLst/>
              <a:ahLst/>
              <a:cxnLst/>
              <a:rect l="l" t="t" r="r" b="b"/>
              <a:pathLst>
                <a:path w="1733" h="1732" extrusionOk="0">
                  <a:moveTo>
                    <a:pt x="868" y="0"/>
                  </a:moveTo>
                  <a:cubicBezTo>
                    <a:pt x="389" y="0"/>
                    <a:pt x="1" y="386"/>
                    <a:pt x="1" y="865"/>
                  </a:cubicBezTo>
                  <a:cubicBezTo>
                    <a:pt x="1" y="1343"/>
                    <a:pt x="389" y="1732"/>
                    <a:pt x="868" y="1732"/>
                  </a:cubicBezTo>
                  <a:cubicBezTo>
                    <a:pt x="1347" y="1732"/>
                    <a:pt x="1732" y="1343"/>
                    <a:pt x="1732" y="865"/>
                  </a:cubicBezTo>
                  <a:cubicBezTo>
                    <a:pt x="1732" y="386"/>
                    <a:pt x="1347" y="0"/>
                    <a:pt x="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8" name="Google Shape;4933;p60"/>
            <p:cNvSpPr/>
            <p:nvPr/>
          </p:nvSpPr>
          <p:spPr>
            <a:xfrm>
              <a:off x="1582425" y="4649825"/>
              <a:ext cx="43300" cy="43300"/>
            </a:xfrm>
            <a:custGeom>
              <a:avLst/>
              <a:gdLst/>
              <a:ahLst/>
              <a:cxnLst/>
              <a:rect l="l" t="t" r="r" b="b"/>
              <a:pathLst>
                <a:path w="1732" h="1732" extrusionOk="0">
                  <a:moveTo>
                    <a:pt x="864" y="0"/>
                  </a:moveTo>
                  <a:cubicBezTo>
                    <a:pt x="386" y="0"/>
                    <a:pt x="0" y="386"/>
                    <a:pt x="0" y="865"/>
                  </a:cubicBezTo>
                  <a:cubicBezTo>
                    <a:pt x="0" y="1343"/>
                    <a:pt x="386" y="1732"/>
                    <a:pt x="864" y="1732"/>
                  </a:cubicBezTo>
                  <a:cubicBezTo>
                    <a:pt x="1343" y="1732"/>
                    <a:pt x="1732" y="1343"/>
                    <a:pt x="1732" y="865"/>
                  </a:cubicBezTo>
                  <a:cubicBezTo>
                    <a:pt x="1732" y="386"/>
                    <a:pt x="1343" y="0"/>
                    <a:pt x="8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9" name="Google Shape;4934;p60"/>
            <p:cNvSpPr/>
            <p:nvPr/>
          </p:nvSpPr>
          <p:spPr>
            <a:xfrm>
              <a:off x="1492675" y="4420975"/>
              <a:ext cx="481825" cy="356475"/>
            </a:xfrm>
            <a:custGeom>
              <a:avLst/>
              <a:gdLst/>
              <a:ahLst/>
              <a:cxnLst/>
              <a:rect l="l" t="t" r="r" b="b"/>
              <a:pathLst>
                <a:path w="19273" h="14259" extrusionOk="0">
                  <a:moveTo>
                    <a:pt x="12783" y="1126"/>
                  </a:moveTo>
                  <a:cubicBezTo>
                    <a:pt x="14322" y="1126"/>
                    <a:pt x="15629" y="2382"/>
                    <a:pt x="15822" y="4047"/>
                  </a:cubicBezTo>
                  <a:cubicBezTo>
                    <a:pt x="15825" y="4065"/>
                    <a:pt x="15828" y="4083"/>
                    <a:pt x="15831" y="4099"/>
                  </a:cubicBezTo>
                  <a:lnTo>
                    <a:pt x="16198" y="5854"/>
                  </a:lnTo>
                  <a:lnTo>
                    <a:pt x="9381" y="5854"/>
                  </a:lnTo>
                  <a:lnTo>
                    <a:pt x="11672" y="4099"/>
                  </a:lnTo>
                  <a:cubicBezTo>
                    <a:pt x="11925" y="3909"/>
                    <a:pt x="11973" y="3550"/>
                    <a:pt x="11784" y="3301"/>
                  </a:cubicBezTo>
                  <a:cubicBezTo>
                    <a:pt x="11672" y="3157"/>
                    <a:pt x="11504" y="3082"/>
                    <a:pt x="11334" y="3082"/>
                  </a:cubicBezTo>
                  <a:cubicBezTo>
                    <a:pt x="11212" y="3082"/>
                    <a:pt x="11089" y="3121"/>
                    <a:pt x="10986" y="3201"/>
                  </a:cubicBezTo>
                  <a:lnTo>
                    <a:pt x="7598" y="5800"/>
                  </a:lnTo>
                  <a:cubicBezTo>
                    <a:pt x="7577" y="5818"/>
                    <a:pt x="7556" y="5836"/>
                    <a:pt x="7535" y="5854"/>
                  </a:cubicBezTo>
                  <a:lnTo>
                    <a:pt x="3072" y="5854"/>
                  </a:lnTo>
                  <a:lnTo>
                    <a:pt x="3440" y="4099"/>
                  </a:lnTo>
                  <a:cubicBezTo>
                    <a:pt x="3446" y="4083"/>
                    <a:pt x="3446" y="4065"/>
                    <a:pt x="3449" y="4047"/>
                  </a:cubicBezTo>
                  <a:cubicBezTo>
                    <a:pt x="3641" y="2382"/>
                    <a:pt x="4948" y="1126"/>
                    <a:pt x="6490" y="1126"/>
                  </a:cubicBezTo>
                  <a:close/>
                  <a:moveTo>
                    <a:pt x="11404" y="9606"/>
                  </a:moveTo>
                  <a:cubicBezTo>
                    <a:pt x="11718" y="9606"/>
                    <a:pt x="11967" y="9856"/>
                    <a:pt x="11967" y="10169"/>
                  </a:cubicBezTo>
                  <a:cubicBezTo>
                    <a:pt x="11967" y="10482"/>
                    <a:pt x="11718" y="10735"/>
                    <a:pt x="11404" y="10735"/>
                  </a:cubicBezTo>
                  <a:lnTo>
                    <a:pt x="7755" y="10735"/>
                  </a:lnTo>
                  <a:cubicBezTo>
                    <a:pt x="7442" y="10735"/>
                    <a:pt x="7189" y="10482"/>
                    <a:pt x="7189" y="10169"/>
                  </a:cubicBezTo>
                  <a:cubicBezTo>
                    <a:pt x="7189" y="9856"/>
                    <a:pt x="7442" y="9606"/>
                    <a:pt x="7755" y="9606"/>
                  </a:cubicBezTo>
                  <a:close/>
                  <a:moveTo>
                    <a:pt x="4457" y="8025"/>
                  </a:moveTo>
                  <a:cubicBezTo>
                    <a:pt x="5264" y="8025"/>
                    <a:pt x="5990" y="8510"/>
                    <a:pt x="6300" y="9254"/>
                  </a:cubicBezTo>
                  <a:cubicBezTo>
                    <a:pt x="6607" y="10001"/>
                    <a:pt x="6439" y="10859"/>
                    <a:pt x="5867" y="11428"/>
                  </a:cubicBezTo>
                  <a:cubicBezTo>
                    <a:pt x="5486" y="11811"/>
                    <a:pt x="4976" y="12014"/>
                    <a:pt x="4456" y="12014"/>
                  </a:cubicBezTo>
                  <a:cubicBezTo>
                    <a:pt x="4199" y="12014"/>
                    <a:pt x="3940" y="11964"/>
                    <a:pt x="3693" y="11862"/>
                  </a:cubicBezTo>
                  <a:cubicBezTo>
                    <a:pt x="2949" y="11554"/>
                    <a:pt x="2461" y="10826"/>
                    <a:pt x="2461" y="10019"/>
                  </a:cubicBezTo>
                  <a:cubicBezTo>
                    <a:pt x="2464" y="8920"/>
                    <a:pt x="3355" y="8025"/>
                    <a:pt x="4454" y="8025"/>
                  </a:cubicBezTo>
                  <a:close/>
                  <a:moveTo>
                    <a:pt x="14816" y="8025"/>
                  </a:moveTo>
                  <a:cubicBezTo>
                    <a:pt x="15915" y="8025"/>
                    <a:pt x="16810" y="8917"/>
                    <a:pt x="16810" y="10019"/>
                  </a:cubicBezTo>
                  <a:cubicBezTo>
                    <a:pt x="16810" y="10826"/>
                    <a:pt x="16325" y="11554"/>
                    <a:pt x="15578" y="11862"/>
                  </a:cubicBezTo>
                  <a:cubicBezTo>
                    <a:pt x="15332" y="11964"/>
                    <a:pt x="15073" y="12014"/>
                    <a:pt x="14816" y="12014"/>
                  </a:cubicBezTo>
                  <a:cubicBezTo>
                    <a:pt x="14297" y="12014"/>
                    <a:pt x="13786" y="11811"/>
                    <a:pt x="13404" y="11428"/>
                  </a:cubicBezTo>
                  <a:cubicBezTo>
                    <a:pt x="12835" y="10859"/>
                    <a:pt x="12663" y="10001"/>
                    <a:pt x="12973" y="9254"/>
                  </a:cubicBezTo>
                  <a:cubicBezTo>
                    <a:pt x="13280" y="8510"/>
                    <a:pt x="14009" y="8025"/>
                    <a:pt x="14816" y="8025"/>
                  </a:cubicBezTo>
                  <a:close/>
                  <a:moveTo>
                    <a:pt x="6490" y="0"/>
                  </a:moveTo>
                  <a:cubicBezTo>
                    <a:pt x="4385" y="0"/>
                    <a:pt x="2599" y="1671"/>
                    <a:pt x="2331" y="3894"/>
                  </a:cubicBezTo>
                  <a:lnTo>
                    <a:pt x="1907" y="5917"/>
                  </a:lnTo>
                  <a:cubicBezTo>
                    <a:pt x="799" y="6143"/>
                    <a:pt x="1" y="7119"/>
                    <a:pt x="1" y="8251"/>
                  </a:cubicBezTo>
                  <a:lnTo>
                    <a:pt x="1" y="11877"/>
                  </a:lnTo>
                  <a:cubicBezTo>
                    <a:pt x="1" y="13192"/>
                    <a:pt x="1064" y="14255"/>
                    <a:pt x="2380" y="14258"/>
                  </a:cubicBezTo>
                  <a:lnTo>
                    <a:pt x="16894" y="14258"/>
                  </a:lnTo>
                  <a:cubicBezTo>
                    <a:pt x="18207" y="14255"/>
                    <a:pt x="19270" y="13192"/>
                    <a:pt x="19273" y="11880"/>
                  </a:cubicBezTo>
                  <a:lnTo>
                    <a:pt x="19273" y="8251"/>
                  </a:lnTo>
                  <a:cubicBezTo>
                    <a:pt x="19270" y="7119"/>
                    <a:pt x="18472" y="6143"/>
                    <a:pt x="17364" y="5917"/>
                  </a:cubicBezTo>
                  <a:lnTo>
                    <a:pt x="16939" y="3894"/>
                  </a:lnTo>
                  <a:cubicBezTo>
                    <a:pt x="16671" y="1671"/>
                    <a:pt x="14885" y="0"/>
                    <a:pt x="12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0" name="Google Shape;4935;p60"/>
            <p:cNvSpPr/>
            <p:nvPr/>
          </p:nvSpPr>
          <p:spPr>
            <a:xfrm>
              <a:off x="154687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1" name="Google Shape;4936;p60"/>
            <p:cNvSpPr/>
            <p:nvPr/>
          </p:nvSpPr>
          <p:spPr>
            <a:xfrm>
              <a:off x="1801325" y="4805650"/>
              <a:ext cx="118975" cy="53850"/>
            </a:xfrm>
            <a:custGeom>
              <a:avLst/>
              <a:gdLst/>
              <a:ahLst/>
              <a:cxnLst/>
              <a:rect l="l" t="t" r="r" b="b"/>
              <a:pathLst>
                <a:path w="4759" h="2154" extrusionOk="0">
                  <a:moveTo>
                    <a:pt x="1" y="1"/>
                  </a:moveTo>
                  <a:lnTo>
                    <a:pt x="1" y="458"/>
                  </a:lnTo>
                  <a:cubicBezTo>
                    <a:pt x="1" y="1395"/>
                    <a:pt x="757" y="2151"/>
                    <a:pt x="1693" y="2154"/>
                  </a:cubicBezTo>
                  <a:lnTo>
                    <a:pt x="3063" y="2154"/>
                  </a:lnTo>
                  <a:cubicBezTo>
                    <a:pt x="4000" y="2151"/>
                    <a:pt x="4756" y="1395"/>
                    <a:pt x="4759" y="458"/>
                  </a:cubicBezTo>
                  <a:lnTo>
                    <a:pt x="47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2" name="Google Shape;4937;p60"/>
          <p:cNvGrpSpPr/>
          <p:nvPr/>
        </p:nvGrpSpPr>
        <p:grpSpPr>
          <a:xfrm>
            <a:off x="5821220" y="3153893"/>
            <a:ext cx="342580" cy="337915"/>
            <a:chOff x="2084100" y="4400250"/>
            <a:chExt cx="486550" cy="479925"/>
          </a:xfrm>
          <a:solidFill>
            <a:srgbClr val="12716B"/>
          </a:solidFill>
        </p:grpSpPr>
        <p:sp>
          <p:nvSpPr>
            <p:cNvPr id="333" name="Google Shape;4938;p60"/>
            <p:cNvSpPr/>
            <p:nvPr/>
          </p:nvSpPr>
          <p:spPr>
            <a:xfrm>
              <a:off x="2084100" y="4652250"/>
              <a:ext cx="105325" cy="90050"/>
            </a:xfrm>
            <a:custGeom>
              <a:avLst/>
              <a:gdLst/>
              <a:ahLst/>
              <a:cxnLst/>
              <a:rect l="l" t="t" r="r" b="b"/>
              <a:pathLst>
                <a:path w="4213" h="3602" extrusionOk="0">
                  <a:moveTo>
                    <a:pt x="2260" y="1"/>
                  </a:moveTo>
                  <a:cubicBezTo>
                    <a:pt x="2109" y="1"/>
                    <a:pt x="1966" y="60"/>
                    <a:pt x="1858" y="168"/>
                  </a:cubicBezTo>
                  <a:lnTo>
                    <a:pt x="259" y="1764"/>
                  </a:lnTo>
                  <a:cubicBezTo>
                    <a:pt x="0" y="2023"/>
                    <a:pt x="54" y="2457"/>
                    <a:pt x="367" y="2647"/>
                  </a:cubicBezTo>
                  <a:lnTo>
                    <a:pt x="1957" y="3601"/>
                  </a:lnTo>
                  <a:cubicBezTo>
                    <a:pt x="2078" y="3228"/>
                    <a:pt x="2274" y="2885"/>
                    <a:pt x="2533" y="2592"/>
                  </a:cubicBezTo>
                  <a:lnTo>
                    <a:pt x="4213" y="274"/>
                  </a:lnTo>
                  <a:lnTo>
                    <a:pt x="2337" y="6"/>
                  </a:lnTo>
                  <a:cubicBezTo>
                    <a:pt x="2311" y="2"/>
                    <a:pt x="2285" y="1"/>
                    <a:pt x="2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4" name="Google Shape;4939;p60"/>
            <p:cNvSpPr/>
            <p:nvPr/>
          </p:nvSpPr>
          <p:spPr>
            <a:xfrm>
              <a:off x="2372575" y="4644175"/>
              <a:ext cx="175875" cy="226275"/>
            </a:xfrm>
            <a:custGeom>
              <a:avLst/>
              <a:gdLst/>
              <a:ahLst/>
              <a:cxnLst/>
              <a:rect l="l" t="t" r="r" b="b"/>
              <a:pathLst>
                <a:path w="7035" h="9051" extrusionOk="0">
                  <a:moveTo>
                    <a:pt x="4469" y="1"/>
                  </a:moveTo>
                  <a:cubicBezTo>
                    <a:pt x="3981" y="467"/>
                    <a:pt x="3466" y="901"/>
                    <a:pt x="2927" y="1304"/>
                  </a:cubicBezTo>
                  <a:lnTo>
                    <a:pt x="0" y="3436"/>
                  </a:lnTo>
                  <a:lnTo>
                    <a:pt x="3406" y="8787"/>
                  </a:lnTo>
                  <a:cubicBezTo>
                    <a:pt x="3514" y="8960"/>
                    <a:pt x="3697" y="9050"/>
                    <a:pt x="3882" y="9050"/>
                  </a:cubicBezTo>
                  <a:cubicBezTo>
                    <a:pt x="4025" y="9050"/>
                    <a:pt x="4170" y="8996"/>
                    <a:pt x="4282" y="8884"/>
                  </a:cubicBezTo>
                  <a:cubicBezTo>
                    <a:pt x="5818" y="7348"/>
                    <a:pt x="5990" y="7173"/>
                    <a:pt x="6821" y="6345"/>
                  </a:cubicBezTo>
                  <a:cubicBezTo>
                    <a:pt x="7034" y="6125"/>
                    <a:pt x="7031" y="5773"/>
                    <a:pt x="6812" y="5553"/>
                  </a:cubicBezTo>
                  <a:cubicBezTo>
                    <a:pt x="6702" y="5444"/>
                    <a:pt x="6558" y="5389"/>
                    <a:pt x="6413" y="5389"/>
                  </a:cubicBezTo>
                  <a:cubicBezTo>
                    <a:pt x="6272" y="5389"/>
                    <a:pt x="6130" y="5441"/>
                    <a:pt x="6020" y="5547"/>
                  </a:cubicBezTo>
                  <a:lnTo>
                    <a:pt x="5800" y="5767"/>
                  </a:lnTo>
                  <a:lnTo>
                    <a:pt x="5201" y="3174"/>
                  </a:lnTo>
                  <a:lnTo>
                    <a:pt x="5920" y="2455"/>
                  </a:lnTo>
                  <a:cubicBezTo>
                    <a:pt x="6134" y="2232"/>
                    <a:pt x="6131" y="1880"/>
                    <a:pt x="5914" y="1663"/>
                  </a:cubicBezTo>
                  <a:cubicBezTo>
                    <a:pt x="5804" y="1551"/>
                    <a:pt x="5660" y="1496"/>
                    <a:pt x="5515" y="1496"/>
                  </a:cubicBezTo>
                  <a:cubicBezTo>
                    <a:pt x="5374" y="1496"/>
                    <a:pt x="5232" y="1548"/>
                    <a:pt x="5122" y="1654"/>
                  </a:cubicBezTo>
                  <a:lnTo>
                    <a:pt x="4903" y="1877"/>
                  </a:lnTo>
                  <a:lnTo>
                    <a:pt x="44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5" name="Google Shape;4940;p60"/>
            <p:cNvSpPr/>
            <p:nvPr/>
          </p:nvSpPr>
          <p:spPr>
            <a:xfrm>
              <a:off x="2093950" y="4419400"/>
              <a:ext cx="228500" cy="174750"/>
            </a:xfrm>
            <a:custGeom>
              <a:avLst/>
              <a:gdLst/>
              <a:ahLst/>
              <a:cxnLst/>
              <a:rect l="l" t="t" r="r" b="b"/>
              <a:pathLst>
                <a:path w="9140" h="6990" extrusionOk="0">
                  <a:moveTo>
                    <a:pt x="3194" y="1"/>
                  </a:moveTo>
                  <a:cubicBezTo>
                    <a:pt x="3049" y="1"/>
                    <a:pt x="2905" y="56"/>
                    <a:pt x="2795" y="166"/>
                  </a:cubicBezTo>
                  <a:lnTo>
                    <a:pt x="257" y="2704"/>
                  </a:lnTo>
                  <a:cubicBezTo>
                    <a:pt x="1" y="2960"/>
                    <a:pt x="46" y="3385"/>
                    <a:pt x="350" y="3580"/>
                  </a:cubicBezTo>
                  <a:lnTo>
                    <a:pt x="5707" y="6989"/>
                  </a:lnTo>
                  <a:lnTo>
                    <a:pt x="7824" y="4071"/>
                  </a:lnTo>
                  <a:cubicBezTo>
                    <a:pt x="8230" y="3526"/>
                    <a:pt x="8670" y="3008"/>
                    <a:pt x="9140" y="2517"/>
                  </a:cubicBezTo>
                  <a:lnTo>
                    <a:pt x="7264" y="2084"/>
                  </a:lnTo>
                  <a:lnTo>
                    <a:pt x="7484" y="1864"/>
                  </a:lnTo>
                  <a:cubicBezTo>
                    <a:pt x="7697" y="1641"/>
                    <a:pt x="7694" y="1289"/>
                    <a:pt x="7478" y="1072"/>
                  </a:cubicBezTo>
                  <a:cubicBezTo>
                    <a:pt x="7368" y="961"/>
                    <a:pt x="7223" y="905"/>
                    <a:pt x="7078" y="905"/>
                  </a:cubicBezTo>
                  <a:cubicBezTo>
                    <a:pt x="6937" y="905"/>
                    <a:pt x="6795" y="958"/>
                    <a:pt x="6686" y="1063"/>
                  </a:cubicBezTo>
                  <a:lnTo>
                    <a:pt x="5966" y="1786"/>
                  </a:lnTo>
                  <a:lnTo>
                    <a:pt x="3370" y="1186"/>
                  </a:lnTo>
                  <a:lnTo>
                    <a:pt x="3593" y="964"/>
                  </a:lnTo>
                  <a:cubicBezTo>
                    <a:pt x="3813" y="744"/>
                    <a:pt x="3813" y="385"/>
                    <a:pt x="3593" y="166"/>
                  </a:cubicBezTo>
                  <a:cubicBezTo>
                    <a:pt x="3483" y="56"/>
                    <a:pt x="3339" y="1"/>
                    <a:pt x="3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6" name="Google Shape;4941;p60"/>
            <p:cNvSpPr/>
            <p:nvPr/>
          </p:nvSpPr>
          <p:spPr>
            <a:xfrm>
              <a:off x="2224425" y="4777500"/>
              <a:ext cx="90425" cy="102675"/>
            </a:xfrm>
            <a:custGeom>
              <a:avLst/>
              <a:gdLst/>
              <a:ahLst/>
              <a:cxnLst/>
              <a:rect l="l" t="t" r="r" b="b"/>
              <a:pathLst>
                <a:path w="3617" h="4107" extrusionOk="0">
                  <a:moveTo>
                    <a:pt x="3324" y="0"/>
                  </a:moveTo>
                  <a:lnTo>
                    <a:pt x="846" y="1804"/>
                  </a:lnTo>
                  <a:cubicBezTo>
                    <a:pt x="638" y="1994"/>
                    <a:pt x="340" y="2144"/>
                    <a:pt x="0" y="2250"/>
                  </a:cubicBezTo>
                  <a:lnTo>
                    <a:pt x="949" y="3831"/>
                  </a:lnTo>
                  <a:cubicBezTo>
                    <a:pt x="1057" y="4011"/>
                    <a:pt x="1245" y="4106"/>
                    <a:pt x="1435" y="4106"/>
                  </a:cubicBezTo>
                  <a:cubicBezTo>
                    <a:pt x="1578" y="4106"/>
                    <a:pt x="1723" y="4052"/>
                    <a:pt x="1834" y="3939"/>
                  </a:cubicBezTo>
                  <a:lnTo>
                    <a:pt x="3430" y="2343"/>
                  </a:lnTo>
                  <a:cubicBezTo>
                    <a:pt x="3556" y="2217"/>
                    <a:pt x="3617" y="2039"/>
                    <a:pt x="3589" y="1864"/>
                  </a:cubicBezTo>
                  <a:lnTo>
                    <a:pt x="33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7" name="Google Shape;4942;p60"/>
            <p:cNvSpPr/>
            <p:nvPr/>
          </p:nvSpPr>
          <p:spPr>
            <a:xfrm>
              <a:off x="2454100" y="4400250"/>
              <a:ext cx="116550" cy="107300"/>
            </a:xfrm>
            <a:custGeom>
              <a:avLst/>
              <a:gdLst/>
              <a:ahLst/>
              <a:cxnLst/>
              <a:rect l="l" t="t" r="r" b="b"/>
              <a:pathLst>
                <a:path w="4662" h="4292" extrusionOk="0">
                  <a:moveTo>
                    <a:pt x="2188" y="0"/>
                  </a:moveTo>
                  <a:cubicBezTo>
                    <a:pt x="1911" y="0"/>
                    <a:pt x="1630" y="51"/>
                    <a:pt x="1361" y="155"/>
                  </a:cubicBezTo>
                  <a:cubicBezTo>
                    <a:pt x="1015" y="287"/>
                    <a:pt x="675" y="432"/>
                    <a:pt x="341" y="588"/>
                  </a:cubicBezTo>
                  <a:cubicBezTo>
                    <a:pt x="0" y="1600"/>
                    <a:pt x="265" y="2717"/>
                    <a:pt x="1021" y="3470"/>
                  </a:cubicBezTo>
                  <a:cubicBezTo>
                    <a:pt x="1558" y="4004"/>
                    <a:pt x="2275" y="4291"/>
                    <a:pt x="3007" y="4291"/>
                  </a:cubicBezTo>
                  <a:cubicBezTo>
                    <a:pt x="3307" y="4291"/>
                    <a:pt x="3609" y="4243"/>
                    <a:pt x="3903" y="4145"/>
                  </a:cubicBezTo>
                  <a:cubicBezTo>
                    <a:pt x="4060" y="3813"/>
                    <a:pt x="4204" y="3473"/>
                    <a:pt x="4337" y="3130"/>
                  </a:cubicBezTo>
                  <a:cubicBezTo>
                    <a:pt x="4662" y="2281"/>
                    <a:pt x="4457" y="1320"/>
                    <a:pt x="3816" y="676"/>
                  </a:cubicBezTo>
                  <a:cubicBezTo>
                    <a:pt x="3375" y="235"/>
                    <a:pt x="2787" y="0"/>
                    <a:pt x="21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8" name="Google Shape;4943;p60"/>
            <p:cNvSpPr/>
            <p:nvPr/>
          </p:nvSpPr>
          <p:spPr>
            <a:xfrm>
              <a:off x="2152975" y="4431500"/>
              <a:ext cx="381925" cy="377725"/>
            </a:xfrm>
            <a:custGeom>
              <a:avLst/>
              <a:gdLst/>
              <a:ahLst/>
              <a:cxnLst/>
              <a:rect l="l" t="t" r="r" b="b"/>
              <a:pathLst>
                <a:path w="15277" h="15109" extrusionOk="0">
                  <a:moveTo>
                    <a:pt x="11062" y="3658"/>
                  </a:moveTo>
                  <a:cubicBezTo>
                    <a:pt x="11207" y="3658"/>
                    <a:pt x="11353" y="3714"/>
                    <a:pt x="11464" y="3825"/>
                  </a:cubicBezTo>
                  <a:cubicBezTo>
                    <a:pt x="11681" y="4042"/>
                    <a:pt x="11684" y="4394"/>
                    <a:pt x="11470" y="4617"/>
                  </a:cubicBezTo>
                  <a:lnTo>
                    <a:pt x="9076" y="7011"/>
                  </a:lnTo>
                  <a:cubicBezTo>
                    <a:pt x="8965" y="7122"/>
                    <a:pt x="8820" y="7178"/>
                    <a:pt x="8675" y="7178"/>
                  </a:cubicBezTo>
                  <a:cubicBezTo>
                    <a:pt x="8530" y="7178"/>
                    <a:pt x="8385" y="7122"/>
                    <a:pt x="8275" y="7011"/>
                  </a:cubicBezTo>
                  <a:cubicBezTo>
                    <a:pt x="8055" y="6791"/>
                    <a:pt x="8055" y="6433"/>
                    <a:pt x="8275" y="6213"/>
                  </a:cubicBezTo>
                  <a:lnTo>
                    <a:pt x="10672" y="3816"/>
                  </a:lnTo>
                  <a:cubicBezTo>
                    <a:pt x="10781" y="3711"/>
                    <a:pt x="10921" y="3658"/>
                    <a:pt x="11062" y="3658"/>
                  </a:cubicBezTo>
                  <a:close/>
                  <a:moveTo>
                    <a:pt x="11136" y="1"/>
                  </a:moveTo>
                  <a:lnTo>
                    <a:pt x="11136" y="1"/>
                  </a:lnTo>
                  <a:cubicBezTo>
                    <a:pt x="9278" y="1079"/>
                    <a:pt x="7658" y="2524"/>
                    <a:pt x="6378" y="4253"/>
                  </a:cubicBezTo>
                  <a:lnTo>
                    <a:pt x="624" y="12169"/>
                  </a:lnTo>
                  <a:cubicBezTo>
                    <a:pt x="0" y="12877"/>
                    <a:pt x="15" y="13979"/>
                    <a:pt x="660" y="14623"/>
                  </a:cubicBezTo>
                  <a:cubicBezTo>
                    <a:pt x="992" y="14957"/>
                    <a:pt x="1464" y="15108"/>
                    <a:pt x="1921" y="15108"/>
                  </a:cubicBezTo>
                  <a:cubicBezTo>
                    <a:pt x="2351" y="15108"/>
                    <a:pt x="2767" y="14974"/>
                    <a:pt x="3039" y="14732"/>
                  </a:cubicBezTo>
                  <a:lnTo>
                    <a:pt x="11037" y="8905"/>
                  </a:lnTo>
                  <a:cubicBezTo>
                    <a:pt x="12759" y="7628"/>
                    <a:pt x="14201" y="6014"/>
                    <a:pt x="15276" y="4162"/>
                  </a:cubicBezTo>
                  <a:lnTo>
                    <a:pt x="15276" y="4162"/>
                  </a:lnTo>
                  <a:cubicBezTo>
                    <a:pt x="15201" y="4166"/>
                    <a:pt x="15126" y="4168"/>
                    <a:pt x="15052" y="4168"/>
                  </a:cubicBezTo>
                  <a:cubicBezTo>
                    <a:pt x="13942" y="4168"/>
                    <a:pt x="12979" y="3729"/>
                    <a:pt x="12265" y="3018"/>
                  </a:cubicBezTo>
                  <a:cubicBezTo>
                    <a:pt x="11446" y="2199"/>
                    <a:pt x="11076" y="109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39" name="Google Shape;4944;p60"/>
          <p:cNvGrpSpPr/>
          <p:nvPr/>
        </p:nvGrpSpPr>
        <p:grpSpPr>
          <a:xfrm>
            <a:off x="6257700" y="3153242"/>
            <a:ext cx="298169" cy="339218"/>
            <a:chOff x="2707950" y="4399325"/>
            <a:chExt cx="423475" cy="481775"/>
          </a:xfrm>
          <a:solidFill>
            <a:srgbClr val="12716B"/>
          </a:solidFill>
        </p:grpSpPr>
        <p:sp>
          <p:nvSpPr>
            <p:cNvPr id="340" name="Google Shape;4945;p60"/>
            <p:cNvSpPr/>
            <p:nvPr/>
          </p:nvSpPr>
          <p:spPr>
            <a:xfrm>
              <a:off x="2905550" y="4515000"/>
              <a:ext cx="28275" cy="366100"/>
            </a:xfrm>
            <a:custGeom>
              <a:avLst/>
              <a:gdLst/>
              <a:ahLst/>
              <a:cxnLst/>
              <a:rect l="l" t="t" r="r" b="b"/>
              <a:pathLst>
                <a:path w="1131" h="14644" extrusionOk="0">
                  <a:moveTo>
                    <a:pt x="1" y="0"/>
                  </a:moveTo>
                  <a:lnTo>
                    <a:pt x="1" y="14644"/>
                  </a:lnTo>
                  <a:lnTo>
                    <a:pt x="1130" y="14644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1" name="Google Shape;4946;p60"/>
            <p:cNvSpPr/>
            <p:nvPr/>
          </p:nvSpPr>
          <p:spPr>
            <a:xfrm>
              <a:off x="296202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0" y="0"/>
                  </a:moveTo>
                  <a:lnTo>
                    <a:pt x="0" y="1169"/>
                  </a:lnTo>
                  <a:lnTo>
                    <a:pt x="5646" y="1169"/>
                  </a:ln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2" name="Google Shape;4947;p60"/>
            <p:cNvSpPr/>
            <p:nvPr/>
          </p:nvSpPr>
          <p:spPr>
            <a:xfrm>
              <a:off x="296202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0" y="0"/>
                  </a:moveTo>
                  <a:lnTo>
                    <a:pt x="0" y="4517"/>
                  </a:lnTo>
                  <a:lnTo>
                    <a:pt x="3951" y="4517"/>
                  </a:lnTo>
                  <a:cubicBezTo>
                    <a:pt x="4888" y="4517"/>
                    <a:pt x="5646" y="3758"/>
                    <a:pt x="5646" y="2825"/>
                  </a:cubicBezTo>
                  <a:lnTo>
                    <a:pt x="56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3" name="Google Shape;4948;p60"/>
            <p:cNvSpPr/>
            <p:nvPr/>
          </p:nvSpPr>
          <p:spPr>
            <a:xfrm>
              <a:off x="2736175" y="4710725"/>
              <a:ext cx="141175" cy="29225"/>
            </a:xfrm>
            <a:custGeom>
              <a:avLst/>
              <a:gdLst/>
              <a:ahLst/>
              <a:cxnLst/>
              <a:rect l="l" t="t" r="r" b="b"/>
              <a:pathLst>
                <a:path w="5647" h="1169" extrusionOk="0">
                  <a:moveTo>
                    <a:pt x="1" y="0"/>
                  </a:moveTo>
                  <a:lnTo>
                    <a:pt x="1" y="1169"/>
                  </a:lnTo>
                  <a:lnTo>
                    <a:pt x="5647" y="1169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4" name="Google Shape;4949;p60"/>
            <p:cNvSpPr/>
            <p:nvPr/>
          </p:nvSpPr>
          <p:spPr>
            <a:xfrm>
              <a:off x="2736175" y="4768175"/>
              <a:ext cx="141175" cy="112925"/>
            </a:xfrm>
            <a:custGeom>
              <a:avLst/>
              <a:gdLst/>
              <a:ahLst/>
              <a:cxnLst/>
              <a:rect l="l" t="t" r="r" b="b"/>
              <a:pathLst>
                <a:path w="5647" h="4517" extrusionOk="0">
                  <a:moveTo>
                    <a:pt x="1" y="0"/>
                  </a:moveTo>
                  <a:lnTo>
                    <a:pt x="1" y="2825"/>
                  </a:lnTo>
                  <a:cubicBezTo>
                    <a:pt x="1" y="3758"/>
                    <a:pt x="759" y="4517"/>
                    <a:pt x="1693" y="4517"/>
                  </a:cubicBezTo>
                  <a:lnTo>
                    <a:pt x="5647" y="4517"/>
                  </a:lnTo>
                  <a:lnTo>
                    <a:pt x="56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5" name="Google Shape;4950;p60"/>
            <p:cNvSpPr/>
            <p:nvPr/>
          </p:nvSpPr>
          <p:spPr>
            <a:xfrm>
              <a:off x="2707950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1693" y="0"/>
                  </a:moveTo>
                  <a:cubicBezTo>
                    <a:pt x="759" y="0"/>
                    <a:pt x="0" y="756"/>
                    <a:pt x="0" y="1693"/>
                  </a:cubicBezTo>
                  <a:lnTo>
                    <a:pt x="0" y="2747"/>
                  </a:lnTo>
                  <a:cubicBezTo>
                    <a:pt x="0" y="3060"/>
                    <a:pt x="253" y="3313"/>
                    <a:pt x="563" y="3313"/>
                  </a:cubicBezTo>
                  <a:lnTo>
                    <a:pt x="6776" y="3313"/>
                  </a:lnTo>
                  <a:lnTo>
                    <a:pt x="67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6" name="Google Shape;4951;p60"/>
            <p:cNvSpPr/>
            <p:nvPr/>
          </p:nvSpPr>
          <p:spPr>
            <a:xfrm>
              <a:off x="273617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1" y="1"/>
                  </a:moveTo>
                  <a:lnTo>
                    <a:pt x="1" y="2259"/>
                  </a:lnTo>
                  <a:lnTo>
                    <a:pt x="5647" y="2259"/>
                  </a:lnTo>
                  <a:lnTo>
                    <a:pt x="5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7" name="Google Shape;4952;p60"/>
            <p:cNvSpPr/>
            <p:nvPr/>
          </p:nvSpPr>
          <p:spPr>
            <a:xfrm>
              <a:off x="2850525" y="4430375"/>
              <a:ext cx="138325" cy="56500"/>
            </a:xfrm>
            <a:custGeom>
              <a:avLst/>
              <a:gdLst/>
              <a:ahLst/>
              <a:cxnLst/>
              <a:rect l="l" t="t" r="r" b="b"/>
              <a:pathLst>
                <a:path w="5533" h="2260" extrusionOk="0">
                  <a:moveTo>
                    <a:pt x="2765" y="1"/>
                  </a:moveTo>
                  <a:cubicBezTo>
                    <a:pt x="1500" y="1"/>
                    <a:pt x="275" y="916"/>
                    <a:pt x="1" y="2259"/>
                  </a:cubicBezTo>
                  <a:lnTo>
                    <a:pt x="5532" y="2259"/>
                  </a:lnTo>
                  <a:cubicBezTo>
                    <a:pt x="5258" y="910"/>
                    <a:pt x="4030" y="1"/>
                    <a:pt x="2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8" name="Google Shape;4953;p60"/>
            <p:cNvSpPr/>
            <p:nvPr/>
          </p:nvSpPr>
          <p:spPr>
            <a:xfrm>
              <a:off x="2974300" y="4399350"/>
              <a:ext cx="129650" cy="87525"/>
            </a:xfrm>
            <a:custGeom>
              <a:avLst/>
              <a:gdLst/>
              <a:ahLst/>
              <a:cxnLst/>
              <a:rect l="l" t="t" r="r" b="b"/>
              <a:pathLst>
                <a:path w="5186" h="3501" extrusionOk="0">
                  <a:moveTo>
                    <a:pt x="2058" y="0"/>
                  </a:moveTo>
                  <a:cubicBezTo>
                    <a:pt x="1374" y="0"/>
                    <a:pt x="670" y="239"/>
                    <a:pt x="0" y="775"/>
                  </a:cubicBezTo>
                  <a:cubicBezTo>
                    <a:pt x="931" y="1398"/>
                    <a:pt x="1554" y="2389"/>
                    <a:pt x="1714" y="3500"/>
                  </a:cubicBezTo>
                  <a:lnTo>
                    <a:pt x="4397" y="3500"/>
                  </a:lnTo>
                  <a:cubicBezTo>
                    <a:pt x="4842" y="3497"/>
                    <a:pt x="5185" y="3109"/>
                    <a:pt x="5131" y="2666"/>
                  </a:cubicBezTo>
                  <a:cubicBezTo>
                    <a:pt x="5128" y="2639"/>
                    <a:pt x="5125" y="2609"/>
                    <a:pt x="5119" y="2579"/>
                  </a:cubicBezTo>
                  <a:cubicBezTo>
                    <a:pt x="4936" y="1482"/>
                    <a:pt x="4207" y="609"/>
                    <a:pt x="3171" y="212"/>
                  </a:cubicBezTo>
                  <a:cubicBezTo>
                    <a:pt x="2813" y="74"/>
                    <a:pt x="2438" y="0"/>
                    <a:pt x="2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49" name="Google Shape;4954;p60"/>
            <p:cNvSpPr/>
            <p:nvPr/>
          </p:nvSpPr>
          <p:spPr>
            <a:xfrm>
              <a:off x="2735425" y="4399325"/>
              <a:ext cx="129650" cy="87475"/>
            </a:xfrm>
            <a:custGeom>
              <a:avLst/>
              <a:gdLst/>
              <a:ahLst/>
              <a:cxnLst/>
              <a:rect l="l" t="t" r="r" b="b"/>
              <a:pathLst>
                <a:path w="5186" h="3499" extrusionOk="0">
                  <a:moveTo>
                    <a:pt x="3150" y="0"/>
                  </a:moveTo>
                  <a:cubicBezTo>
                    <a:pt x="2765" y="0"/>
                    <a:pt x="2385" y="77"/>
                    <a:pt x="2015" y="219"/>
                  </a:cubicBezTo>
                  <a:cubicBezTo>
                    <a:pt x="979" y="616"/>
                    <a:pt x="250" y="1483"/>
                    <a:pt x="67" y="2580"/>
                  </a:cubicBezTo>
                  <a:cubicBezTo>
                    <a:pt x="64" y="2610"/>
                    <a:pt x="58" y="2637"/>
                    <a:pt x="55" y="2667"/>
                  </a:cubicBezTo>
                  <a:cubicBezTo>
                    <a:pt x="0" y="3110"/>
                    <a:pt x="344" y="3498"/>
                    <a:pt x="789" y="3498"/>
                  </a:cubicBezTo>
                  <a:lnTo>
                    <a:pt x="3475" y="3498"/>
                  </a:lnTo>
                  <a:cubicBezTo>
                    <a:pt x="3632" y="2390"/>
                    <a:pt x="4255" y="1399"/>
                    <a:pt x="5186" y="776"/>
                  </a:cubicBezTo>
                  <a:cubicBezTo>
                    <a:pt x="4510" y="236"/>
                    <a:pt x="3823" y="0"/>
                    <a:pt x="31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0" name="Google Shape;4955;p60"/>
            <p:cNvSpPr/>
            <p:nvPr/>
          </p:nvSpPr>
          <p:spPr>
            <a:xfrm>
              <a:off x="2962025" y="4515075"/>
              <a:ext cx="169400" cy="82825"/>
            </a:xfrm>
            <a:custGeom>
              <a:avLst/>
              <a:gdLst/>
              <a:ahLst/>
              <a:cxnLst/>
              <a:rect l="l" t="t" r="r" b="b"/>
              <a:pathLst>
                <a:path w="6776" h="3313" extrusionOk="0">
                  <a:moveTo>
                    <a:pt x="0" y="0"/>
                  </a:moveTo>
                  <a:lnTo>
                    <a:pt x="0" y="3313"/>
                  </a:lnTo>
                  <a:lnTo>
                    <a:pt x="6209" y="3313"/>
                  </a:lnTo>
                  <a:cubicBezTo>
                    <a:pt x="6523" y="3313"/>
                    <a:pt x="6776" y="3060"/>
                    <a:pt x="6776" y="2747"/>
                  </a:cubicBezTo>
                  <a:lnTo>
                    <a:pt x="6776" y="1693"/>
                  </a:lnTo>
                  <a:cubicBezTo>
                    <a:pt x="6776" y="756"/>
                    <a:pt x="6017" y="0"/>
                    <a:pt x="5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1" name="Google Shape;4956;p60"/>
            <p:cNvSpPr/>
            <p:nvPr/>
          </p:nvSpPr>
          <p:spPr>
            <a:xfrm>
              <a:off x="2962025" y="4626025"/>
              <a:ext cx="141175" cy="56500"/>
            </a:xfrm>
            <a:custGeom>
              <a:avLst/>
              <a:gdLst/>
              <a:ahLst/>
              <a:cxnLst/>
              <a:rect l="l" t="t" r="r" b="b"/>
              <a:pathLst>
                <a:path w="5647" h="2260" extrusionOk="0">
                  <a:moveTo>
                    <a:pt x="0" y="1"/>
                  </a:moveTo>
                  <a:lnTo>
                    <a:pt x="0" y="2259"/>
                  </a:lnTo>
                  <a:lnTo>
                    <a:pt x="5646" y="2259"/>
                  </a:lnTo>
                  <a:lnTo>
                    <a:pt x="564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52" name="Google Shape;4957;p60"/>
          <p:cNvGrpSpPr/>
          <p:nvPr/>
        </p:nvGrpSpPr>
        <p:grpSpPr>
          <a:xfrm>
            <a:off x="6687219" y="3153216"/>
            <a:ext cx="275057" cy="339271"/>
            <a:chOff x="3330525" y="4399275"/>
            <a:chExt cx="390650" cy="481850"/>
          </a:xfrm>
          <a:solidFill>
            <a:srgbClr val="12716B"/>
          </a:solidFill>
        </p:grpSpPr>
        <p:sp>
          <p:nvSpPr>
            <p:cNvPr id="353" name="Google Shape;4958;p60"/>
            <p:cNvSpPr/>
            <p:nvPr/>
          </p:nvSpPr>
          <p:spPr>
            <a:xfrm>
              <a:off x="3543950" y="4648550"/>
              <a:ext cx="78450" cy="95775"/>
            </a:xfrm>
            <a:custGeom>
              <a:avLst/>
              <a:gdLst/>
              <a:ahLst/>
              <a:cxnLst/>
              <a:rect l="l" t="t" r="r" b="b"/>
              <a:pathLst>
                <a:path w="3138" h="3831" extrusionOk="0">
                  <a:moveTo>
                    <a:pt x="2677" y="0"/>
                  </a:moveTo>
                  <a:cubicBezTo>
                    <a:pt x="2298" y="356"/>
                    <a:pt x="1861" y="648"/>
                    <a:pt x="1388" y="858"/>
                  </a:cubicBezTo>
                  <a:lnTo>
                    <a:pt x="0" y="2948"/>
                  </a:lnTo>
                  <a:lnTo>
                    <a:pt x="880" y="3831"/>
                  </a:lnTo>
                  <a:lnTo>
                    <a:pt x="3138" y="443"/>
                  </a:lnTo>
                  <a:lnTo>
                    <a:pt x="26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4" name="Google Shape;4959;p60"/>
            <p:cNvSpPr/>
            <p:nvPr/>
          </p:nvSpPr>
          <p:spPr>
            <a:xfrm>
              <a:off x="3427250" y="4456050"/>
              <a:ext cx="197650" cy="197175"/>
            </a:xfrm>
            <a:custGeom>
              <a:avLst/>
              <a:gdLst/>
              <a:ahLst/>
              <a:cxnLst/>
              <a:rect l="l" t="t" r="r" b="b"/>
              <a:pathLst>
                <a:path w="7906" h="7887" extrusionOk="0">
                  <a:moveTo>
                    <a:pt x="7520" y="0"/>
                  </a:moveTo>
                  <a:cubicBezTo>
                    <a:pt x="6863" y="1374"/>
                    <a:pt x="5475" y="2247"/>
                    <a:pt x="3952" y="2247"/>
                  </a:cubicBezTo>
                  <a:lnTo>
                    <a:pt x="1" y="2247"/>
                  </a:lnTo>
                  <a:lnTo>
                    <a:pt x="1" y="3942"/>
                  </a:lnTo>
                  <a:cubicBezTo>
                    <a:pt x="1" y="5698"/>
                    <a:pt x="1154" y="7137"/>
                    <a:pt x="2587" y="7643"/>
                  </a:cubicBezTo>
                  <a:lnTo>
                    <a:pt x="2597" y="7643"/>
                  </a:lnTo>
                  <a:cubicBezTo>
                    <a:pt x="3006" y="7806"/>
                    <a:pt x="3480" y="7887"/>
                    <a:pt x="3953" y="7887"/>
                  </a:cubicBezTo>
                  <a:cubicBezTo>
                    <a:pt x="4426" y="7887"/>
                    <a:pt x="4899" y="7806"/>
                    <a:pt x="5307" y="7643"/>
                  </a:cubicBezTo>
                  <a:lnTo>
                    <a:pt x="5319" y="7643"/>
                  </a:lnTo>
                  <a:cubicBezTo>
                    <a:pt x="6451" y="7306"/>
                    <a:pt x="7905" y="5848"/>
                    <a:pt x="7905" y="3942"/>
                  </a:cubicBezTo>
                  <a:lnTo>
                    <a:pt x="7905" y="1684"/>
                  </a:lnTo>
                  <a:cubicBezTo>
                    <a:pt x="7905" y="1100"/>
                    <a:pt x="7776" y="524"/>
                    <a:pt x="7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5" name="Google Shape;4960;p60"/>
            <p:cNvSpPr/>
            <p:nvPr/>
          </p:nvSpPr>
          <p:spPr>
            <a:xfrm>
              <a:off x="3428150" y="4399275"/>
              <a:ext cx="166925" cy="84725"/>
            </a:xfrm>
            <a:custGeom>
              <a:avLst/>
              <a:gdLst/>
              <a:ahLst/>
              <a:cxnLst/>
              <a:rect l="l" t="t" r="r" b="b"/>
              <a:pathLst>
                <a:path w="6677" h="3389" extrusionOk="0">
                  <a:moveTo>
                    <a:pt x="3921" y="1"/>
                  </a:moveTo>
                  <a:cubicBezTo>
                    <a:pt x="3917" y="1"/>
                    <a:pt x="3913" y="1"/>
                    <a:pt x="3910" y="1"/>
                  </a:cubicBezTo>
                  <a:cubicBezTo>
                    <a:pt x="1946" y="4"/>
                    <a:pt x="284" y="1446"/>
                    <a:pt x="1" y="3389"/>
                  </a:cubicBezTo>
                  <a:lnTo>
                    <a:pt x="3910" y="3389"/>
                  </a:lnTo>
                  <a:cubicBezTo>
                    <a:pt x="5247" y="3389"/>
                    <a:pt x="6403" y="2452"/>
                    <a:pt x="6677" y="1142"/>
                  </a:cubicBezTo>
                  <a:cubicBezTo>
                    <a:pt x="5945" y="410"/>
                    <a:pt x="4953" y="1"/>
                    <a:pt x="39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6" name="Google Shape;4961;p60"/>
            <p:cNvSpPr/>
            <p:nvPr/>
          </p:nvSpPr>
          <p:spPr>
            <a:xfrm>
              <a:off x="3330525" y="4674000"/>
              <a:ext cx="181225" cy="207125"/>
            </a:xfrm>
            <a:custGeom>
              <a:avLst/>
              <a:gdLst/>
              <a:ahLst/>
              <a:cxnLst/>
              <a:rect l="l" t="t" r="r" b="b"/>
              <a:pathLst>
                <a:path w="7249" h="8285" extrusionOk="0">
                  <a:moveTo>
                    <a:pt x="2972" y="0"/>
                  </a:moveTo>
                  <a:lnTo>
                    <a:pt x="1455" y="440"/>
                  </a:lnTo>
                  <a:cubicBezTo>
                    <a:pt x="542" y="744"/>
                    <a:pt x="0" y="1716"/>
                    <a:pt x="235" y="2620"/>
                  </a:cubicBezTo>
                  <a:lnTo>
                    <a:pt x="1229" y="7832"/>
                  </a:lnTo>
                  <a:cubicBezTo>
                    <a:pt x="1289" y="8091"/>
                    <a:pt x="1518" y="8278"/>
                    <a:pt x="1783" y="8284"/>
                  </a:cubicBezTo>
                  <a:cubicBezTo>
                    <a:pt x="1787" y="8284"/>
                    <a:pt x="1792" y="8285"/>
                    <a:pt x="1796" y="8285"/>
                  </a:cubicBezTo>
                  <a:cubicBezTo>
                    <a:pt x="1816" y="8285"/>
                    <a:pt x="1835" y="8279"/>
                    <a:pt x="1852" y="8272"/>
                  </a:cubicBezTo>
                  <a:cubicBezTo>
                    <a:pt x="1861" y="8284"/>
                    <a:pt x="1861" y="8284"/>
                    <a:pt x="1873" y="8284"/>
                  </a:cubicBezTo>
                  <a:lnTo>
                    <a:pt x="7248" y="8284"/>
                  </a:lnTo>
                  <a:lnTo>
                    <a:pt x="7248" y="3364"/>
                  </a:lnTo>
                  <a:lnTo>
                    <a:pt x="6514" y="4086"/>
                  </a:lnTo>
                  <a:cubicBezTo>
                    <a:pt x="6410" y="4202"/>
                    <a:pt x="6270" y="4259"/>
                    <a:pt x="6126" y="4259"/>
                  </a:cubicBezTo>
                  <a:cubicBezTo>
                    <a:pt x="5952" y="4259"/>
                    <a:pt x="5772" y="4175"/>
                    <a:pt x="5646" y="4008"/>
                  </a:cubicBezTo>
                  <a:lnTo>
                    <a:pt x="29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7" name="Google Shape;4962;p60"/>
            <p:cNvSpPr/>
            <p:nvPr/>
          </p:nvSpPr>
          <p:spPr>
            <a:xfrm>
              <a:off x="3540175" y="4674000"/>
              <a:ext cx="181000" cy="207100"/>
            </a:xfrm>
            <a:custGeom>
              <a:avLst/>
              <a:gdLst/>
              <a:ahLst/>
              <a:cxnLst/>
              <a:rect l="l" t="t" r="r" b="b"/>
              <a:pathLst>
                <a:path w="7240" h="8284" extrusionOk="0">
                  <a:moveTo>
                    <a:pt x="3951" y="4821"/>
                  </a:moveTo>
                  <a:cubicBezTo>
                    <a:pt x="4701" y="4821"/>
                    <a:pt x="4701" y="5950"/>
                    <a:pt x="3951" y="5950"/>
                  </a:cubicBezTo>
                  <a:lnTo>
                    <a:pt x="2822" y="5950"/>
                  </a:lnTo>
                  <a:cubicBezTo>
                    <a:pt x="2075" y="5950"/>
                    <a:pt x="2075" y="4821"/>
                    <a:pt x="2822" y="4821"/>
                  </a:cubicBezTo>
                  <a:close/>
                  <a:moveTo>
                    <a:pt x="4280" y="0"/>
                  </a:moveTo>
                  <a:lnTo>
                    <a:pt x="1603" y="4008"/>
                  </a:lnTo>
                  <a:cubicBezTo>
                    <a:pt x="1476" y="4178"/>
                    <a:pt x="1297" y="4257"/>
                    <a:pt x="1126" y="4257"/>
                  </a:cubicBezTo>
                  <a:cubicBezTo>
                    <a:pt x="977" y="4257"/>
                    <a:pt x="834" y="4197"/>
                    <a:pt x="735" y="4086"/>
                  </a:cubicBezTo>
                  <a:lnTo>
                    <a:pt x="1" y="3364"/>
                  </a:lnTo>
                  <a:lnTo>
                    <a:pt x="1" y="8284"/>
                  </a:lnTo>
                  <a:lnTo>
                    <a:pt x="5454" y="8284"/>
                  </a:lnTo>
                  <a:cubicBezTo>
                    <a:pt x="5722" y="8284"/>
                    <a:pt x="5954" y="8094"/>
                    <a:pt x="6008" y="7832"/>
                  </a:cubicBezTo>
                  <a:lnTo>
                    <a:pt x="7002" y="2653"/>
                  </a:lnTo>
                  <a:cubicBezTo>
                    <a:pt x="7240" y="1716"/>
                    <a:pt x="6707" y="744"/>
                    <a:pt x="5770" y="428"/>
                  </a:cubicBezTo>
                  <a:lnTo>
                    <a:pt x="42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8" name="Google Shape;4963;p60"/>
            <p:cNvSpPr/>
            <p:nvPr/>
          </p:nvSpPr>
          <p:spPr>
            <a:xfrm>
              <a:off x="3429975" y="4648850"/>
              <a:ext cx="78225" cy="95400"/>
            </a:xfrm>
            <a:custGeom>
              <a:avLst/>
              <a:gdLst/>
              <a:ahLst/>
              <a:cxnLst/>
              <a:rect l="l" t="t" r="r" b="b"/>
              <a:pathLst>
                <a:path w="3129" h="3816" extrusionOk="0">
                  <a:moveTo>
                    <a:pt x="452" y="0"/>
                  </a:moveTo>
                  <a:lnTo>
                    <a:pt x="0" y="440"/>
                  </a:lnTo>
                  <a:lnTo>
                    <a:pt x="2247" y="3816"/>
                  </a:lnTo>
                  <a:lnTo>
                    <a:pt x="3129" y="2936"/>
                  </a:lnTo>
                  <a:lnTo>
                    <a:pt x="1741" y="846"/>
                  </a:lnTo>
                  <a:cubicBezTo>
                    <a:pt x="1268" y="636"/>
                    <a:pt x="834" y="350"/>
                    <a:pt x="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59" name="Google Shape;4964;p60"/>
            <p:cNvSpPr/>
            <p:nvPr/>
          </p:nvSpPr>
          <p:spPr>
            <a:xfrm>
              <a:off x="3514200" y="4681000"/>
              <a:ext cx="23150" cy="17550"/>
            </a:xfrm>
            <a:custGeom>
              <a:avLst/>
              <a:gdLst/>
              <a:ahLst/>
              <a:cxnLst/>
              <a:rect l="l" t="t" r="r" b="b"/>
              <a:pathLst>
                <a:path w="926" h="702" extrusionOk="0">
                  <a:moveTo>
                    <a:pt x="1" y="0"/>
                  </a:moveTo>
                  <a:lnTo>
                    <a:pt x="465" y="702"/>
                  </a:lnTo>
                  <a:lnTo>
                    <a:pt x="925" y="0"/>
                  </a:lnTo>
                  <a:lnTo>
                    <a:pt x="916" y="0"/>
                  </a:lnTo>
                  <a:cubicBezTo>
                    <a:pt x="769" y="12"/>
                    <a:pt x="609" y="24"/>
                    <a:pt x="465" y="24"/>
                  </a:cubicBezTo>
                  <a:cubicBezTo>
                    <a:pt x="317" y="24"/>
                    <a:pt x="157" y="12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60" name="Google Shape;4965;p60"/>
          <p:cNvGrpSpPr/>
          <p:nvPr/>
        </p:nvGrpSpPr>
        <p:grpSpPr>
          <a:xfrm>
            <a:off x="7111748" y="3153225"/>
            <a:ext cx="253265" cy="339253"/>
            <a:chOff x="3938800" y="4399275"/>
            <a:chExt cx="359700" cy="481825"/>
          </a:xfrm>
          <a:solidFill>
            <a:srgbClr val="12716B"/>
          </a:solidFill>
        </p:grpSpPr>
        <p:sp>
          <p:nvSpPr>
            <p:cNvPr id="361" name="Google Shape;4966;p60"/>
            <p:cNvSpPr/>
            <p:nvPr/>
          </p:nvSpPr>
          <p:spPr>
            <a:xfrm>
              <a:off x="4022650" y="4427525"/>
              <a:ext cx="166625" cy="84700"/>
            </a:xfrm>
            <a:custGeom>
              <a:avLst/>
              <a:gdLst/>
              <a:ahLst/>
              <a:cxnLst/>
              <a:rect l="l" t="t" r="r" b="b"/>
              <a:pathLst>
                <a:path w="6665" h="3388" extrusionOk="0">
                  <a:moveTo>
                    <a:pt x="3909" y="0"/>
                  </a:moveTo>
                  <a:cubicBezTo>
                    <a:pt x="1946" y="3"/>
                    <a:pt x="284" y="1446"/>
                    <a:pt x="1" y="3388"/>
                  </a:cubicBezTo>
                  <a:lnTo>
                    <a:pt x="3909" y="3388"/>
                  </a:lnTo>
                  <a:cubicBezTo>
                    <a:pt x="4807" y="3385"/>
                    <a:pt x="5647" y="2957"/>
                    <a:pt x="6180" y="2235"/>
                  </a:cubicBezTo>
                  <a:cubicBezTo>
                    <a:pt x="6421" y="1909"/>
                    <a:pt x="6589" y="1530"/>
                    <a:pt x="6665" y="1129"/>
                  </a:cubicBezTo>
                  <a:cubicBezTo>
                    <a:pt x="6135" y="602"/>
                    <a:pt x="5463" y="241"/>
                    <a:pt x="4734" y="91"/>
                  </a:cubicBezTo>
                  <a:cubicBezTo>
                    <a:pt x="4463" y="30"/>
                    <a:pt x="4186" y="0"/>
                    <a:pt x="3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2" name="Google Shape;4967;p60"/>
            <p:cNvSpPr/>
            <p:nvPr/>
          </p:nvSpPr>
          <p:spPr>
            <a:xfrm>
              <a:off x="4021450" y="4484275"/>
              <a:ext cx="197650" cy="199225"/>
            </a:xfrm>
            <a:custGeom>
              <a:avLst/>
              <a:gdLst/>
              <a:ahLst/>
              <a:cxnLst/>
              <a:rect l="l" t="t" r="r" b="b"/>
              <a:pathLst>
                <a:path w="7906" h="7969" extrusionOk="0">
                  <a:moveTo>
                    <a:pt x="7526" y="1"/>
                  </a:moveTo>
                  <a:cubicBezTo>
                    <a:pt x="7420" y="223"/>
                    <a:pt x="7291" y="434"/>
                    <a:pt x="7140" y="633"/>
                  </a:cubicBezTo>
                  <a:cubicBezTo>
                    <a:pt x="6396" y="1648"/>
                    <a:pt x="5216" y="2247"/>
                    <a:pt x="3957" y="2247"/>
                  </a:cubicBezTo>
                  <a:lnTo>
                    <a:pt x="4" y="2247"/>
                  </a:lnTo>
                  <a:lnTo>
                    <a:pt x="4" y="4018"/>
                  </a:lnTo>
                  <a:cubicBezTo>
                    <a:pt x="1" y="4635"/>
                    <a:pt x="148" y="5243"/>
                    <a:pt x="434" y="5788"/>
                  </a:cubicBezTo>
                  <a:lnTo>
                    <a:pt x="434" y="5800"/>
                  </a:lnTo>
                  <a:cubicBezTo>
                    <a:pt x="615" y="6159"/>
                    <a:pt x="850" y="6487"/>
                    <a:pt x="1133" y="6773"/>
                  </a:cubicBezTo>
                  <a:lnTo>
                    <a:pt x="1202" y="6839"/>
                  </a:lnTo>
                  <a:cubicBezTo>
                    <a:pt x="1967" y="7592"/>
                    <a:pt x="2962" y="7968"/>
                    <a:pt x="3958" y="7968"/>
                  </a:cubicBezTo>
                  <a:cubicBezTo>
                    <a:pt x="4959" y="7968"/>
                    <a:pt x="5959" y="7588"/>
                    <a:pt x="6725" y="6827"/>
                  </a:cubicBezTo>
                  <a:lnTo>
                    <a:pt x="6758" y="6794"/>
                  </a:lnTo>
                  <a:cubicBezTo>
                    <a:pt x="6972" y="6583"/>
                    <a:pt x="7158" y="6342"/>
                    <a:pt x="7312" y="6083"/>
                  </a:cubicBezTo>
                  <a:lnTo>
                    <a:pt x="7321" y="6083"/>
                  </a:lnTo>
                  <a:cubicBezTo>
                    <a:pt x="7703" y="5463"/>
                    <a:pt x="7905" y="4746"/>
                    <a:pt x="7902" y="4018"/>
                  </a:cubicBezTo>
                  <a:lnTo>
                    <a:pt x="7902" y="1684"/>
                  </a:lnTo>
                  <a:cubicBezTo>
                    <a:pt x="7902" y="1407"/>
                    <a:pt x="7875" y="1130"/>
                    <a:pt x="7818" y="859"/>
                  </a:cubicBezTo>
                  <a:cubicBezTo>
                    <a:pt x="7764" y="561"/>
                    <a:pt x="7664" y="272"/>
                    <a:pt x="75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3" name="Google Shape;4968;p60"/>
            <p:cNvSpPr/>
            <p:nvPr/>
          </p:nvSpPr>
          <p:spPr>
            <a:xfrm>
              <a:off x="4054050" y="4692500"/>
              <a:ext cx="132975" cy="47450"/>
            </a:xfrm>
            <a:custGeom>
              <a:avLst/>
              <a:gdLst/>
              <a:ahLst/>
              <a:cxnLst/>
              <a:rect l="l" t="t" r="r" b="b"/>
              <a:pathLst>
                <a:path w="5319" h="1898" extrusionOk="0">
                  <a:moveTo>
                    <a:pt x="5318" y="1"/>
                  </a:moveTo>
                  <a:lnTo>
                    <a:pt x="5318" y="1"/>
                  </a:lnTo>
                  <a:cubicBezTo>
                    <a:pt x="4550" y="498"/>
                    <a:pt x="3635" y="769"/>
                    <a:pt x="2653" y="769"/>
                  </a:cubicBezTo>
                  <a:cubicBezTo>
                    <a:pt x="2648" y="769"/>
                    <a:pt x="2643" y="769"/>
                    <a:pt x="2637" y="769"/>
                  </a:cubicBezTo>
                  <a:cubicBezTo>
                    <a:pt x="1703" y="769"/>
                    <a:pt x="791" y="507"/>
                    <a:pt x="0" y="13"/>
                  </a:cubicBezTo>
                  <a:lnTo>
                    <a:pt x="0" y="13"/>
                  </a:lnTo>
                  <a:cubicBezTo>
                    <a:pt x="82" y="272"/>
                    <a:pt x="202" y="516"/>
                    <a:pt x="362" y="736"/>
                  </a:cubicBezTo>
                  <a:cubicBezTo>
                    <a:pt x="898" y="1464"/>
                    <a:pt x="1747" y="1895"/>
                    <a:pt x="2653" y="1898"/>
                  </a:cubicBezTo>
                  <a:cubicBezTo>
                    <a:pt x="2660" y="1898"/>
                    <a:pt x="2667" y="1898"/>
                    <a:pt x="2674" y="1898"/>
                  </a:cubicBezTo>
                  <a:cubicBezTo>
                    <a:pt x="3870" y="1898"/>
                    <a:pt x="4935" y="1135"/>
                    <a:pt x="53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4" name="Google Shape;4969;p60"/>
            <p:cNvSpPr/>
            <p:nvPr/>
          </p:nvSpPr>
          <p:spPr>
            <a:xfrm>
              <a:off x="4163275" y="4399275"/>
              <a:ext cx="84275" cy="84200"/>
            </a:xfrm>
            <a:custGeom>
              <a:avLst/>
              <a:gdLst/>
              <a:ahLst/>
              <a:cxnLst/>
              <a:rect l="l" t="t" r="r" b="b"/>
              <a:pathLst>
                <a:path w="3371" h="3368" extrusionOk="0">
                  <a:moveTo>
                    <a:pt x="1090" y="1"/>
                  </a:moveTo>
                  <a:cubicBezTo>
                    <a:pt x="707" y="1"/>
                    <a:pt x="330" y="106"/>
                    <a:pt x="1" y="305"/>
                  </a:cubicBezTo>
                  <a:cubicBezTo>
                    <a:pt x="338" y="420"/>
                    <a:pt x="660" y="573"/>
                    <a:pt x="961" y="769"/>
                  </a:cubicBezTo>
                  <a:lnTo>
                    <a:pt x="961" y="781"/>
                  </a:lnTo>
                  <a:cubicBezTo>
                    <a:pt x="1443" y="1070"/>
                    <a:pt x="1874" y="1446"/>
                    <a:pt x="2226" y="1886"/>
                  </a:cubicBezTo>
                  <a:cubicBezTo>
                    <a:pt x="2587" y="2329"/>
                    <a:pt x="2871" y="2829"/>
                    <a:pt x="3060" y="3368"/>
                  </a:cubicBezTo>
                  <a:cubicBezTo>
                    <a:pt x="3262" y="3033"/>
                    <a:pt x="3370" y="2651"/>
                    <a:pt x="3364" y="2259"/>
                  </a:cubicBezTo>
                  <a:cubicBezTo>
                    <a:pt x="3361" y="1236"/>
                    <a:pt x="2672" y="341"/>
                    <a:pt x="1684" y="79"/>
                  </a:cubicBezTo>
                  <a:cubicBezTo>
                    <a:pt x="1615" y="58"/>
                    <a:pt x="1543" y="46"/>
                    <a:pt x="1467" y="46"/>
                  </a:cubicBezTo>
                  <a:cubicBezTo>
                    <a:pt x="1344" y="34"/>
                    <a:pt x="1232" y="1"/>
                    <a:pt x="1106" y="1"/>
                  </a:cubicBezTo>
                  <a:cubicBezTo>
                    <a:pt x="1101" y="1"/>
                    <a:pt x="1095" y="1"/>
                    <a:pt x="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5" name="Google Shape;4970;p60"/>
            <p:cNvSpPr/>
            <p:nvPr/>
          </p:nvSpPr>
          <p:spPr>
            <a:xfrm>
              <a:off x="3938800" y="4692800"/>
              <a:ext cx="359700" cy="188300"/>
            </a:xfrm>
            <a:custGeom>
              <a:avLst/>
              <a:gdLst/>
              <a:ahLst/>
              <a:cxnLst/>
              <a:rect l="l" t="t" r="r" b="b"/>
              <a:pathLst>
                <a:path w="14388" h="7532" extrusionOk="0">
                  <a:moveTo>
                    <a:pt x="11160" y="4144"/>
                  </a:moveTo>
                  <a:cubicBezTo>
                    <a:pt x="11470" y="4144"/>
                    <a:pt x="11723" y="4397"/>
                    <a:pt x="11723" y="4710"/>
                  </a:cubicBezTo>
                  <a:cubicBezTo>
                    <a:pt x="11723" y="5021"/>
                    <a:pt x="11470" y="5274"/>
                    <a:pt x="11160" y="5274"/>
                  </a:cubicBezTo>
                  <a:lnTo>
                    <a:pt x="10031" y="5274"/>
                  </a:lnTo>
                  <a:cubicBezTo>
                    <a:pt x="9718" y="5274"/>
                    <a:pt x="9465" y="5021"/>
                    <a:pt x="9465" y="4710"/>
                  </a:cubicBezTo>
                  <a:cubicBezTo>
                    <a:pt x="9465" y="4397"/>
                    <a:pt x="9718" y="4144"/>
                    <a:pt x="10031" y="4144"/>
                  </a:cubicBezTo>
                  <a:close/>
                  <a:moveTo>
                    <a:pt x="3379" y="1"/>
                  </a:moveTo>
                  <a:lnTo>
                    <a:pt x="2385" y="248"/>
                  </a:lnTo>
                  <a:cubicBezTo>
                    <a:pt x="922" y="615"/>
                    <a:pt x="0" y="2067"/>
                    <a:pt x="295" y="3545"/>
                  </a:cubicBezTo>
                  <a:lnTo>
                    <a:pt x="1006" y="7080"/>
                  </a:lnTo>
                  <a:cubicBezTo>
                    <a:pt x="1060" y="7342"/>
                    <a:pt x="1292" y="7532"/>
                    <a:pt x="1560" y="7532"/>
                  </a:cubicBezTo>
                  <a:lnTo>
                    <a:pt x="12831" y="7532"/>
                  </a:lnTo>
                  <a:cubicBezTo>
                    <a:pt x="12833" y="7532"/>
                    <a:pt x="12835" y="7532"/>
                    <a:pt x="12837" y="7532"/>
                  </a:cubicBezTo>
                  <a:cubicBezTo>
                    <a:pt x="13103" y="7532"/>
                    <a:pt x="13331" y="7343"/>
                    <a:pt x="13382" y="7080"/>
                  </a:cubicBezTo>
                  <a:lnTo>
                    <a:pt x="14096" y="3545"/>
                  </a:lnTo>
                  <a:cubicBezTo>
                    <a:pt x="14388" y="2070"/>
                    <a:pt x="13476" y="621"/>
                    <a:pt x="12018" y="248"/>
                  </a:cubicBezTo>
                  <a:lnTo>
                    <a:pt x="11046" y="13"/>
                  </a:lnTo>
                  <a:cubicBezTo>
                    <a:pt x="10678" y="1506"/>
                    <a:pt x="9474" y="2648"/>
                    <a:pt x="7965" y="2943"/>
                  </a:cubicBezTo>
                  <a:cubicBezTo>
                    <a:pt x="7714" y="2991"/>
                    <a:pt x="7463" y="3015"/>
                    <a:pt x="7214" y="3015"/>
                  </a:cubicBezTo>
                  <a:cubicBezTo>
                    <a:pt x="5960" y="3015"/>
                    <a:pt x="4762" y="2417"/>
                    <a:pt x="4011" y="1377"/>
                  </a:cubicBezTo>
                  <a:cubicBezTo>
                    <a:pt x="3707" y="967"/>
                    <a:pt x="3493" y="498"/>
                    <a:pt x="3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66" name="Google Shape;4971;p60"/>
          <p:cNvGrpSpPr/>
          <p:nvPr/>
        </p:nvGrpSpPr>
        <p:grpSpPr>
          <a:xfrm>
            <a:off x="7582526" y="3153225"/>
            <a:ext cx="159039" cy="339253"/>
            <a:chOff x="4584850" y="4399275"/>
            <a:chExt cx="225875" cy="481825"/>
          </a:xfrm>
          <a:solidFill>
            <a:srgbClr val="12716B"/>
          </a:solidFill>
        </p:grpSpPr>
        <p:sp>
          <p:nvSpPr>
            <p:cNvPr id="367" name="Google Shape;4972;p60"/>
            <p:cNvSpPr/>
            <p:nvPr/>
          </p:nvSpPr>
          <p:spPr>
            <a:xfrm>
              <a:off x="4655400" y="4399275"/>
              <a:ext cx="84700" cy="84725"/>
            </a:xfrm>
            <a:custGeom>
              <a:avLst/>
              <a:gdLst/>
              <a:ahLst/>
              <a:cxnLst/>
              <a:rect l="l" t="t" r="r" b="b"/>
              <a:pathLst>
                <a:path w="3388" h="3389" extrusionOk="0">
                  <a:moveTo>
                    <a:pt x="1696" y="1"/>
                  </a:moveTo>
                  <a:cubicBezTo>
                    <a:pt x="759" y="1"/>
                    <a:pt x="0" y="760"/>
                    <a:pt x="0" y="1696"/>
                  </a:cubicBezTo>
                  <a:cubicBezTo>
                    <a:pt x="0" y="2630"/>
                    <a:pt x="759" y="3389"/>
                    <a:pt x="1696" y="3389"/>
                  </a:cubicBezTo>
                  <a:cubicBezTo>
                    <a:pt x="2629" y="3389"/>
                    <a:pt x="3388" y="2630"/>
                    <a:pt x="3388" y="1696"/>
                  </a:cubicBezTo>
                  <a:cubicBezTo>
                    <a:pt x="3388" y="760"/>
                    <a:pt x="2629" y="1"/>
                    <a:pt x="1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8" name="Google Shape;4973;p60"/>
            <p:cNvSpPr/>
            <p:nvPr/>
          </p:nvSpPr>
          <p:spPr>
            <a:xfrm>
              <a:off x="4584850" y="4512200"/>
              <a:ext cx="225875" cy="368900"/>
            </a:xfrm>
            <a:custGeom>
              <a:avLst/>
              <a:gdLst/>
              <a:ahLst/>
              <a:cxnLst/>
              <a:rect l="l" t="t" r="r" b="b"/>
              <a:pathLst>
                <a:path w="9035" h="14756" extrusionOk="0">
                  <a:moveTo>
                    <a:pt x="2259" y="1"/>
                  </a:moveTo>
                  <a:cubicBezTo>
                    <a:pt x="1013" y="1"/>
                    <a:pt x="1" y="1052"/>
                    <a:pt x="1" y="2298"/>
                  </a:cubicBezTo>
                  <a:lnTo>
                    <a:pt x="1" y="5686"/>
                  </a:lnTo>
                  <a:cubicBezTo>
                    <a:pt x="1" y="6280"/>
                    <a:pt x="414" y="6792"/>
                    <a:pt x="1106" y="6792"/>
                  </a:cubicBezTo>
                  <a:cubicBezTo>
                    <a:pt x="1284" y="6792"/>
                    <a:pt x="1480" y="6758"/>
                    <a:pt x="1693" y="6683"/>
                  </a:cubicBezTo>
                  <a:lnTo>
                    <a:pt x="1693" y="13627"/>
                  </a:lnTo>
                  <a:cubicBezTo>
                    <a:pt x="1693" y="14250"/>
                    <a:pt x="2199" y="14756"/>
                    <a:pt x="2822" y="14756"/>
                  </a:cubicBezTo>
                  <a:cubicBezTo>
                    <a:pt x="3446" y="14756"/>
                    <a:pt x="3952" y="14250"/>
                    <a:pt x="3952" y="13627"/>
                  </a:cubicBezTo>
                  <a:lnTo>
                    <a:pt x="3952" y="9637"/>
                  </a:lnTo>
                  <a:cubicBezTo>
                    <a:pt x="3952" y="9324"/>
                    <a:pt x="4204" y="9074"/>
                    <a:pt x="4518" y="9074"/>
                  </a:cubicBezTo>
                  <a:cubicBezTo>
                    <a:pt x="4828" y="9074"/>
                    <a:pt x="5081" y="9324"/>
                    <a:pt x="5081" y="9637"/>
                  </a:cubicBezTo>
                  <a:lnTo>
                    <a:pt x="5081" y="13627"/>
                  </a:lnTo>
                  <a:cubicBezTo>
                    <a:pt x="5081" y="14250"/>
                    <a:pt x="5587" y="14756"/>
                    <a:pt x="6210" y="14756"/>
                  </a:cubicBezTo>
                  <a:cubicBezTo>
                    <a:pt x="6833" y="14756"/>
                    <a:pt x="7339" y="14250"/>
                    <a:pt x="7339" y="13627"/>
                  </a:cubicBezTo>
                  <a:lnTo>
                    <a:pt x="7339" y="6683"/>
                  </a:lnTo>
                  <a:cubicBezTo>
                    <a:pt x="7552" y="6758"/>
                    <a:pt x="7749" y="6792"/>
                    <a:pt x="7927" y="6792"/>
                  </a:cubicBezTo>
                  <a:cubicBezTo>
                    <a:pt x="8619" y="6792"/>
                    <a:pt x="9035" y="6280"/>
                    <a:pt x="9035" y="5686"/>
                  </a:cubicBezTo>
                  <a:lnTo>
                    <a:pt x="9035" y="2298"/>
                  </a:lnTo>
                  <a:cubicBezTo>
                    <a:pt x="9035" y="1052"/>
                    <a:pt x="8020" y="1"/>
                    <a:pt x="67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69" name="Google Shape;4974;p60"/>
          <p:cNvSpPr/>
          <p:nvPr/>
        </p:nvSpPr>
        <p:spPr>
          <a:xfrm>
            <a:off x="7900662" y="3153155"/>
            <a:ext cx="372275" cy="339112"/>
          </a:xfrm>
          <a:custGeom>
            <a:avLst/>
            <a:gdLst/>
            <a:ahLst/>
            <a:cxnLst/>
            <a:rect l="l" t="t" r="r" b="b"/>
            <a:pathLst>
              <a:path w="21149" h="19265" extrusionOk="0">
                <a:moveTo>
                  <a:pt x="10580" y="3417"/>
                </a:moveTo>
                <a:cubicBezTo>
                  <a:pt x="12186" y="3417"/>
                  <a:pt x="13773" y="4040"/>
                  <a:pt x="14967" y="5236"/>
                </a:cubicBezTo>
                <a:cubicBezTo>
                  <a:pt x="16933" y="7199"/>
                  <a:pt x="17352" y="10231"/>
                  <a:pt x="15997" y="12655"/>
                </a:cubicBezTo>
                <a:lnTo>
                  <a:pt x="7550" y="4209"/>
                </a:lnTo>
                <a:cubicBezTo>
                  <a:pt x="8500" y="3676"/>
                  <a:pt x="9544" y="3417"/>
                  <a:pt x="10580" y="3417"/>
                </a:cubicBezTo>
                <a:close/>
                <a:moveTo>
                  <a:pt x="5156" y="6603"/>
                </a:moveTo>
                <a:lnTo>
                  <a:pt x="13600" y="15049"/>
                </a:lnTo>
                <a:cubicBezTo>
                  <a:pt x="12650" y="15584"/>
                  <a:pt x="11607" y="15844"/>
                  <a:pt x="10570" y="15844"/>
                </a:cubicBezTo>
                <a:cubicBezTo>
                  <a:pt x="8964" y="15844"/>
                  <a:pt x="7375" y="15218"/>
                  <a:pt x="6183" y="14019"/>
                </a:cubicBezTo>
                <a:cubicBezTo>
                  <a:pt x="4210" y="12059"/>
                  <a:pt x="3789" y="9024"/>
                  <a:pt x="5156" y="6603"/>
                </a:cubicBezTo>
                <a:close/>
                <a:moveTo>
                  <a:pt x="10574" y="0"/>
                </a:moveTo>
                <a:cubicBezTo>
                  <a:pt x="8127" y="0"/>
                  <a:pt x="5681" y="948"/>
                  <a:pt x="3789" y="2842"/>
                </a:cubicBezTo>
                <a:cubicBezTo>
                  <a:pt x="1" y="6630"/>
                  <a:pt x="1" y="12628"/>
                  <a:pt x="3789" y="16413"/>
                </a:cubicBezTo>
                <a:cubicBezTo>
                  <a:pt x="5662" y="18289"/>
                  <a:pt x="8113" y="19265"/>
                  <a:pt x="10576" y="19265"/>
                </a:cubicBezTo>
                <a:cubicBezTo>
                  <a:pt x="13036" y="19265"/>
                  <a:pt x="15488" y="18289"/>
                  <a:pt x="17361" y="16413"/>
                </a:cubicBezTo>
                <a:cubicBezTo>
                  <a:pt x="21149" y="12625"/>
                  <a:pt x="21149" y="6630"/>
                  <a:pt x="17361" y="2842"/>
                </a:cubicBezTo>
                <a:cubicBezTo>
                  <a:pt x="15467" y="948"/>
                  <a:pt x="13020" y="0"/>
                  <a:pt x="10574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5D74"/>
              </a:solidFill>
            </a:endParaRPr>
          </a:p>
        </p:txBody>
      </p:sp>
      <p:grpSp>
        <p:nvGrpSpPr>
          <p:cNvPr id="370" name="Google Shape;4975;p60"/>
          <p:cNvGrpSpPr/>
          <p:nvPr/>
        </p:nvGrpSpPr>
        <p:grpSpPr>
          <a:xfrm>
            <a:off x="767554" y="3566130"/>
            <a:ext cx="339253" cy="339253"/>
            <a:chOff x="5642550" y="4399275"/>
            <a:chExt cx="481825" cy="481825"/>
          </a:xfrm>
          <a:solidFill>
            <a:srgbClr val="12716B"/>
          </a:solidFill>
        </p:grpSpPr>
        <p:sp>
          <p:nvSpPr>
            <p:cNvPr id="371" name="Google Shape;4976;p60"/>
            <p:cNvSpPr/>
            <p:nvPr/>
          </p:nvSpPr>
          <p:spPr>
            <a:xfrm>
              <a:off x="5642550" y="43992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5283" y="7945"/>
                  </a:moveTo>
                  <a:cubicBezTo>
                    <a:pt x="15593" y="7945"/>
                    <a:pt x="15846" y="8195"/>
                    <a:pt x="15846" y="8508"/>
                  </a:cubicBezTo>
                  <a:lnTo>
                    <a:pt x="15846" y="10766"/>
                  </a:lnTo>
                  <a:cubicBezTo>
                    <a:pt x="15846" y="11079"/>
                    <a:pt x="15593" y="11332"/>
                    <a:pt x="15283" y="11332"/>
                  </a:cubicBezTo>
                  <a:lnTo>
                    <a:pt x="3991" y="11332"/>
                  </a:lnTo>
                  <a:cubicBezTo>
                    <a:pt x="3678" y="11332"/>
                    <a:pt x="3425" y="11079"/>
                    <a:pt x="3425" y="10766"/>
                  </a:cubicBezTo>
                  <a:lnTo>
                    <a:pt x="3425" y="8508"/>
                  </a:lnTo>
                  <a:cubicBezTo>
                    <a:pt x="3425" y="8195"/>
                    <a:pt x="3678" y="7945"/>
                    <a:pt x="3991" y="7945"/>
                  </a:cubicBezTo>
                  <a:close/>
                  <a:moveTo>
                    <a:pt x="9637" y="1"/>
                  </a:moveTo>
                  <a:cubicBezTo>
                    <a:pt x="4331" y="1"/>
                    <a:pt x="1" y="4331"/>
                    <a:pt x="1" y="9637"/>
                  </a:cubicBezTo>
                  <a:cubicBezTo>
                    <a:pt x="1" y="14946"/>
                    <a:pt x="4328" y="19273"/>
                    <a:pt x="9637" y="19273"/>
                  </a:cubicBezTo>
                  <a:cubicBezTo>
                    <a:pt x="14943" y="19273"/>
                    <a:pt x="19273" y="14946"/>
                    <a:pt x="19273" y="9637"/>
                  </a:cubicBezTo>
                  <a:cubicBezTo>
                    <a:pt x="19273" y="4331"/>
                    <a:pt x="14943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2" name="Google Shape;4977;p60"/>
            <p:cNvSpPr/>
            <p:nvPr/>
          </p:nvSpPr>
          <p:spPr>
            <a:xfrm>
              <a:off x="5756375" y="4626100"/>
              <a:ext cx="254100" cy="28275"/>
            </a:xfrm>
            <a:custGeom>
              <a:avLst/>
              <a:gdLst/>
              <a:ahLst/>
              <a:cxnLst/>
              <a:rect l="l" t="t" r="r" b="b"/>
              <a:pathLst>
                <a:path w="10164" h="1131" extrusionOk="0">
                  <a:moveTo>
                    <a:pt x="1" y="1"/>
                  </a:moveTo>
                  <a:lnTo>
                    <a:pt x="1" y="1130"/>
                  </a:lnTo>
                  <a:lnTo>
                    <a:pt x="10164" y="1130"/>
                  </a:lnTo>
                  <a:lnTo>
                    <a:pt x="101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73" name="Google Shape;4978;p60"/>
          <p:cNvGrpSpPr/>
          <p:nvPr/>
        </p:nvGrpSpPr>
        <p:grpSpPr>
          <a:xfrm>
            <a:off x="2620424" y="3578038"/>
            <a:ext cx="363316" cy="315437"/>
            <a:chOff x="6218300" y="4416175"/>
            <a:chExt cx="516000" cy="448000"/>
          </a:xfrm>
          <a:solidFill>
            <a:srgbClr val="12716B"/>
          </a:solidFill>
        </p:grpSpPr>
        <p:sp>
          <p:nvSpPr>
            <p:cNvPr id="374" name="Google Shape;4979;p60"/>
            <p:cNvSpPr/>
            <p:nvPr/>
          </p:nvSpPr>
          <p:spPr>
            <a:xfrm>
              <a:off x="6462150" y="4525375"/>
              <a:ext cx="28250" cy="141250"/>
            </a:xfrm>
            <a:custGeom>
              <a:avLst/>
              <a:gdLst/>
              <a:ahLst/>
              <a:cxnLst/>
              <a:rect l="l" t="t" r="r" b="b"/>
              <a:pathLst>
                <a:path w="1130" h="5650" extrusionOk="0">
                  <a:moveTo>
                    <a:pt x="566" y="1"/>
                  </a:moveTo>
                  <a:cubicBezTo>
                    <a:pt x="253" y="1"/>
                    <a:pt x="0" y="254"/>
                    <a:pt x="0" y="567"/>
                  </a:cubicBezTo>
                  <a:lnTo>
                    <a:pt x="0" y="5087"/>
                  </a:lnTo>
                  <a:cubicBezTo>
                    <a:pt x="0" y="5397"/>
                    <a:pt x="253" y="5650"/>
                    <a:pt x="566" y="5650"/>
                  </a:cubicBezTo>
                  <a:cubicBezTo>
                    <a:pt x="877" y="5650"/>
                    <a:pt x="1130" y="5397"/>
                    <a:pt x="1130" y="5087"/>
                  </a:cubicBezTo>
                  <a:lnTo>
                    <a:pt x="1130" y="567"/>
                  </a:lnTo>
                  <a:cubicBezTo>
                    <a:pt x="1130" y="254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5" name="Google Shape;4980;p60"/>
            <p:cNvSpPr/>
            <p:nvPr/>
          </p:nvSpPr>
          <p:spPr>
            <a:xfrm>
              <a:off x="6218300" y="44161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6" name="Google Shape;4981;p60"/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77" name="Google Shape;4982;p60"/>
          <p:cNvGrpSpPr/>
          <p:nvPr/>
        </p:nvGrpSpPr>
        <p:grpSpPr>
          <a:xfrm>
            <a:off x="5820629" y="3566127"/>
            <a:ext cx="339253" cy="339253"/>
            <a:chOff x="899850" y="4992125"/>
            <a:chExt cx="481825" cy="481825"/>
          </a:xfrm>
          <a:solidFill>
            <a:srgbClr val="12716B"/>
          </a:solidFill>
        </p:grpSpPr>
        <p:sp>
          <p:nvSpPr>
            <p:cNvPr id="378" name="Google Shape;4983;p60"/>
            <p:cNvSpPr/>
            <p:nvPr/>
          </p:nvSpPr>
          <p:spPr>
            <a:xfrm>
              <a:off x="1126600" y="5360100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0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6" y="1130"/>
                    <a:pt x="1129" y="877"/>
                    <a:pt x="1129" y="564"/>
                  </a:cubicBezTo>
                  <a:cubicBezTo>
                    <a:pt x="1129" y="250"/>
                    <a:pt x="876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9" name="Google Shape;4984;p60"/>
            <p:cNvSpPr/>
            <p:nvPr/>
          </p:nvSpPr>
          <p:spPr>
            <a:xfrm>
              <a:off x="1056050" y="5079900"/>
              <a:ext cx="169400" cy="194950"/>
            </a:xfrm>
            <a:custGeom>
              <a:avLst/>
              <a:gdLst/>
              <a:ahLst/>
              <a:cxnLst/>
              <a:rect l="l" t="t" r="r" b="b"/>
              <a:pathLst>
                <a:path w="6776" h="7798" extrusionOk="0">
                  <a:moveTo>
                    <a:pt x="3417" y="1"/>
                  </a:moveTo>
                  <a:cubicBezTo>
                    <a:pt x="1713" y="1"/>
                    <a:pt x="0" y="1115"/>
                    <a:pt x="0" y="3304"/>
                  </a:cubicBezTo>
                  <a:cubicBezTo>
                    <a:pt x="0" y="3614"/>
                    <a:pt x="250" y="3867"/>
                    <a:pt x="564" y="3867"/>
                  </a:cubicBezTo>
                  <a:cubicBezTo>
                    <a:pt x="877" y="3867"/>
                    <a:pt x="1130" y="3614"/>
                    <a:pt x="1130" y="3304"/>
                  </a:cubicBezTo>
                  <a:cubicBezTo>
                    <a:pt x="1130" y="2069"/>
                    <a:pt x="2111" y="1061"/>
                    <a:pt x="3388" y="1061"/>
                  </a:cubicBezTo>
                  <a:cubicBezTo>
                    <a:pt x="4665" y="1061"/>
                    <a:pt x="5647" y="2066"/>
                    <a:pt x="5647" y="3304"/>
                  </a:cubicBezTo>
                  <a:cubicBezTo>
                    <a:pt x="5647" y="4147"/>
                    <a:pt x="5174" y="4921"/>
                    <a:pt x="4424" y="5310"/>
                  </a:cubicBezTo>
                  <a:cubicBezTo>
                    <a:pt x="3617" y="5728"/>
                    <a:pt x="3108" y="6336"/>
                    <a:pt x="2912" y="7116"/>
                  </a:cubicBezTo>
                  <a:cubicBezTo>
                    <a:pt x="2870" y="7285"/>
                    <a:pt x="2906" y="7466"/>
                    <a:pt x="3015" y="7601"/>
                  </a:cubicBezTo>
                  <a:cubicBezTo>
                    <a:pt x="3118" y="7736"/>
                    <a:pt x="3277" y="7798"/>
                    <a:pt x="3439" y="7798"/>
                  </a:cubicBezTo>
                  <a:cubicBezTo>
                    <a:pt x="3686" y="7798"/>
                    <a:pt x="3938" y="7652"/>
                    <a:pt x="4005" y="7399"/>
                  </a:cubicBezTo>
                  <a:cubicBezTo>
                    <a:pt x="4129" y="6936"/>
                    <a:pt x="4445" y="6568"/>
                    <a:pt x="4945" y="6312"/>
                  </a:cubicBezTo>
                  <a:cubicBezTo>
                    <a:pt x="6071" y="5728"/>
                    <a:pt x="6776" y="4569"/>
                    <a:pt x="6776" y="3304"/>
                  </a:cubicBezTo>
                  <a:cubicBezTo>
                    <a:pt x="6776" y="1090"/>
                    <a:pt x="5101" y="1"/>
                    <a:pt x="34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0" name="Google Shape;4985;p60"/>
            <p:cNvSpPr/>
            <p:nvPr/>
          </p:nvSpPr>
          <p:spPr>
            <a:xfrm>
              <a:off x="8998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2334"/>
                  </a:moveTo>
                  <a:cubicBezTo>
                    <a:pt x="12223" y="2334"/>
                    <a:pt x="14153" y="4367"/>
                    <a:pt x="14153" y="6815"/>
                  </a:cubicBezTo>
                  <a:cubicBezTo>
                    <a:pt x="14153" y="8501"/>
                    <a:pt x="13214" y="10049"/>
                    <a:pt x="11714" y="10826"/>
                  </a:cubicBezTo>
                  <a:cubicBezTo>
                    <a:pt x="11401" y="10986"/>
                    <a:pt x="11362" y="11142"/>
                    <a:pt x="11344" y="11202"/>
                  </a:cubicBezTo>
                  <a:cubicBezTo>
                    <a:pt x="11141" y="11958"/>
                    <a:pt x="10458" y="12455"/>
                    <a:pt x="9710" y="12455"/>
                  </a:cubicBezTo>
                  <a:cubicBezTo>
                    <a:pt x="9569" y="12455"/>
                    <a:pt x="9426" y="12438"/>
                    <a:pt x="9284" y="12401"/>
                  </a:cubicBezTo>
                  <a:cubicBezTo>
                    <a:pt x="8383" y="12169"/>
                    <a:pt x="7841" y="11254"/>
                    <a:pt x="8064" y="10353"/>
                  </a:cubicBezTo>
                  <a:cubicBezTo>
                    <a:pt x="8338" y="9260"/>
                    <a:pt x="9061" y="8384"/>
                    <a:pt x="10154" y="7818"/>
                  </a:cubicBezTo>
                  <a:cubicBezTo>
                    <a:pt x="10832" y="7465"/>
                    <a:pt x="10973" y="6556"/>
                    <a:pt x="10434" y="6017"/>
                  </a:cubicBezTo>
                  <a:cubicBezTo>
                    <a:pt x="10219" y="5801"/>
                    <a:pt x="9934" y="5700"/>
                    <a:pt x="9650" y="5700"/>
                  </a:cubicBezTo>
                  <a:cubicBezTo>
                    <a:pt x="9078" y="5700"/>
                    <a:pt x="8507" y="6109"/>
                    <a:pt x="8507" y="6815"/>
                  </a:cubicBezTo>
                  <a:cubicBezTo>
                    <a:pt x="8507" y="7749"/>
                    <a:pt x="7748" y="8507"/>
                    <a:pt x="6812" y="8507"/>
                  </a:cubicBezTo>
                  <a:cubicBezTo>
                    <a:pt x="5875" y="8507"/>
                    <a:pt x="5119" y="7749"/>
                    <a:pt x="5119" y="6815"/>
                  </a:cubicBezTo>
                  <a:cubicBezTo>
                    <a:pt x="5119" y="4388"/>
                    <a:pt x="7028" y="2334"/>
                    <a:pt x="9636" y="2334"/>
                  </a:cubicBezTo>
                  <a:close/>
                  <a:moveTo>
                    <a:pt x="9636" y="13588"/>
                  </a:moveTo>
                  <a:cubicBezTo>
                    <a:pt x="9854" y="13588"/>
                    <a:pt x="10074" y="13630"/>
                    <a:pt x="10284" y="13717"/>
                  </a:cubicBezTo>
                  <a:cubicBezTo>
                    <a:pt x="10916" y="13979"/>
                    <a:pt x="11328" y="14596"/>
                    <a:pt x="11328" y="15283"/>
                  </a:cubicBezTo>
                  <a:cubicBezTo>
                    <a:pt x="11328" y="16219"/>
                    <a:pt x="10570" y="16975"/>
                    <a:pt x="9636" y="16978"/>
                  </a:cubicBezTo>
                  <a:cubicBezTo>
                    <a:pt x="8950" y="16978"/>
                    <a:pt x="8332" y="16562"/>
                    <a:pt x="8070" y="15930"/>
                  </a:cubicBezTo>
                  <a:cubicBezTo>
                    <a:pt x="7808" y="15298"/>
                    <a:pt x="7953" y="14569"/>
                    <a:pt x="8438" y="14084"/>
                  </a:cubicBezTo>
                  <a:cubicBezTo>
                    <a:pt x="8762" y="13760"/>
                    <a:pt x="9195" y="13588"/>
                    <a:pt x="9636" y="13588"/>
                  </a:cubicBezTo>
                  <a:close/>
                  <a:moveTo>
                    <a:pt x="9636" y="1"/>
                  </a:moveTo>
                  <a:cubicBezTo>
                    <a:pt x="4330" y="1"/>
                    <a:pt x="0" y="4331"/>
                    <a:pt x="0" y="9637"/>
                  </a:cubicBezTo>
                  <a:cubicBezTo>
                    <a:pt x="0" y="14945"/>
                    <a:pt x="4330" y="19273"/>
                    <a:pt x="9636" y="19273"/>
                  </a:cubicBezTo>
                  <a:cubicBezTo>
                    <a:pt x="14939" y="19273"/>
                    <a:pt x="19272" y="14945"/>
                    <a:pt x="19272" y="9637"/>
                  </a:cubicBezTo>
                  <a:cubicBezTo>
                    <a:pt x="19272" y="4331"/>
                    <a:pt x="14942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1" name="Google Shape;4986;p60"/>
          <p:cNvGrpSpPr/>
          <p:nvPr/>
        </p:nvGrpSpPr>
        <p:grpSpPr>
          <a:xfrm>
            <a:off x="5361231" y="3566127"/>
            <a:ext cx="339253" cy="339253"/>
            <a:chOff x="1492675" y="4992125"/>
            <a:chExt cx="481825" cy="481825"/>
          </a:xfrm>
          <a:solidFill>
            <a:srgbClr val="12716B"/>
          </a:solidFill>
        </p:grpSpPr>
        <p:sp>
          <p:nvSpPr>
            <p:cNvPr id="382" name="Google Shape;4987;p60"/>
            <p:cNvSpPr/>
            <p:nvPr/>
          </p:nvSpPr>
          <p:spPr>
            <a:xfrm>
              <a:off x="149267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728" y="5990"/>
                  </a:moveTo>
                  <a:cubicBezTo>
                    <a:pt x="13161" y="5990"/>
                    <a:pt x="13595" y="6156"/>
                    <a:pt x="13925" y="6487"/>
                  </a:cubicBezTo>
                  <a:cubicBezTo>
                    <a:pt x="14587" y="7149"/>
                    <a:pt x="14587" y="8221"/>
                    <a:pt x="13928" y="8884"/>
                  </a:cubicBezTo>
                  <a:lnTo>
                    <a:pt x="10028" y="12780"/>
                  </a:lnTo>
                  <a:cubicBezTo>
                    <a:pt x="9709" y="13100"/>
                    <a:pt x="9278" y="13280"/>
                    <a:pt x="8830" y="13280"/>
                  </a:cubicBezTo>
                  <a:lnTo>
                    <a:pt x="8815" y="13280"/>
                  </a:lnTo>
                  <a:cubicBezTo>
                    <a:pt x="8811" y="13280"/>
                    <a:pt x="8807" y="13280"/>
                    <a:pt x="8804" y="13280"/>
                  </a:cubicBezTo>
                  <a:cubicBezTo>
                    <a:pt x="8362" y="13280"/>
                    <a:pt x="7936" y="13103"/>
                    <a:pt x="7622" y="12789"/>
                  </a:cubicBezTo>
                  <a:lnTo>
                    <a:pt x="5346" y="10528"/>
                  </a:lnTo>
                  <a:cubicBezTo>
                    <a:pt x="4632" y="9877"/>
                    <a:pt x="4605" y="8760"/>
                    <a:pt x="5288" y="8077"/>
                  </a:cubicBezTo>
                  <a:cubicBezTo>
                    <a:pt x="5620" y="7745"/>
                    <a:pt x="6053" y="7581"/>
                    <a:pt x="6485" y="7581"/>
                  </a:cubicBezTo>
                  <a:cubicBezTo>
                    <a:pt x="6944" y="7581"/>
                    <a:pt x="7402" y="7766"/>
                    <a:pt x="7737" y="8134"/>
                  </a:cubicBezTo>
                  <a:lnTo>
                    <a:pt x="8812" y="9206"/>
                  </a:lnTo>
                  <a:lnTo>
                    <a:pt x="11531" y="6487"/>
                  </a:lnTo>
                  <a:cubicBezTo>
                    <a:pt x="11861" y="6156"/>
                    <a:pt x="12294" y="5990"/>
                    <a:pt x="12728" y="5990"/>
                  </a:cubicBezTo>
                  <a:close/>
                  <a:moveTo>
                    <a:pt x="9637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3" y="4686"/>
                    <a:pt x="1" y="7098"/>
                    <a:pt x="1" y="9637"/>
                  </a:cubicBezTo>
                  <a:cubicBezTo>
                    <a:pt x="1" y="12175"/>
                    <a:pt x="1013" y="14587"/>
                    <a:pt x="2849" y="16424"/>
                  </a:cubicBezTo>
                  <a:cubicBezTo>
                    <a:pt x="4686" y="18261"/>
                    <a:pt x="7095" y="19273"/>
                    <a:pt x="9637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58" y="14587"/>
                    <a:pt x="19273" y="12175"/>
                    <a:pt x="19273" y="9637"/>
                  </a:cubicBezTo>
                  <a:cubicBezTo>
                    <a:pt x="19273" y="7098"/>
                    <a:pt x="18258" y="4686"/>
                    <a:pt x="16421" y="2849"/>
                  </a:cubicBezTo>
                  <a:cubicBezTo>
                    <a:pt x="14584" y="1012"/>
                    <a:pt x="12175" y="1"/>
                    <a:pt x="96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3" name="Google Shape;4988;p60"/>
            <p:cNvSpPr/>
            <p:nvPr/>
          </p:nvSpPr>
          <p:spPr>
            <a:xfrm>
              <a:off x="1639625" y="5170175"/>
              <a:ext cx="190100" cy="125750"/>
            </a:xfrm>
            <a:custGeom>
              <a:avLst/>
              <a:gdLst/>
              <a:ahLst/>
              <a:cxnLst/>
              <a:rect l="l" t="t" r="r" b="b"/>
              <a:pathLst>
                <a:path w="7604" h="5030" extrusionOk="0">
                  <a:moveTo>
                    <a:pt x="6852" y="0"/>
                  </a:moveTo>
                  <a:cubicBezTo>
                    <a:pt x="6851" y="0"/>
                    <a:pt x="6850" y="0"/>
                    <a:pt x="6848" y="0"/>
                  </a:cubicBezTo>
                  <a:cubicBezTo>
                    <a:pt x="6698" y="0"/>
                    <a:pt x="6556" y="57"/>
                    <a:pt x="6451" y="163"/>
                  </a:cubicBezTo>
                  <a:lnTo>
                    <a:pt x="3334" y="3279"/>
                  </a:lnTo>
                  <a:cubicBezTo>
                    <a:pt x="3224" y="3391"/>
                    <a:pt x="3080" y="3447"/>
                    <a:pt x="2935" y="3447"/>
                  </a:cubicBezTo>
                  <a:cubicBezTo>
                    <a:pt x="2791" y="3447"/>
                    <a:pt x="2646" y="3391"/>
                    <a:pt x="2536" y="3279"/>
                  </a:cubicBezTo>
                  <a:cubicBezTo>
                    <a:pt x="2533" y="3279"/>
                    <a:pt x="2533" y="3279"/>
                    <a:pt x="2530" y="3276"/>
                  </a:cubicBezTo>
                  <a:cubicBezTo>
                    <a:pt x="2521" y="3267"/>
                    <a:pt x="2509" y="3255"/>
                    <a:pt x="2497" y="3246"/>
                  </a:cubicBezTo>
                  <a:lnTo>
                    <a:pt x="1061" y="1810"/>
                  </a:lnTo>
                  <a:cubicBezTo>
                    <a:pt x="948" y="1678"/>
                    <a:pt x="789" y="1611"/>
                    <a:pt x="629" y="1611"/>
                  </a:cubicBezTo>
                  <a:cubicBezTo>
                    <a:pt x="486" y="1611"/>
                    <a:pt x="342" y="1666"/>
                    <a:pt x="233" y="1777"/>
                  </a:cubicBezTo>
                  <a:cubicBezTo>
                    <a:pt x="1" y="2009"/>
                    <a:pt x="16" y="2391"/>
                    <a:pt x="266" y="2605"/>
                  </a:cubicBezTo>
                  <a:lnTo>
                    <a:pt x="2542" y="4869"/>
                  </a:lnTo>
                  <a:cubicBezTo>
                    <a:pt x="2645" y="4972"/>
                    <a:pt x="2782" y="5029"/>
                    <a:pt x="2926" y="5029"/>
                  </a:cubicBezTo>
                  <a:cubicBezTo>
                    <a:pt x="2929" y="5029"/>
                    <a:pt x="2933" y="5029"/>
                    <a:pt x="2937" y="5029"/>
                  </a:cubicBezTo>
                  <a:lnTo>
                    <a:pt x="2943" y="5029"/>
                  </a:lnTo>
                  <a:cubicBezTo>
                    <a:pt x="3096" y="5029"/>
                    <a:pt x="3241" y="4969"/>
                    <a:pt x="3352" y="4860"/>
                  </a:cubicBezTo>
                  <a:lnTo>
                    <a:pt x="7249" y="964"/>
                  </a:lnTo>
                  <a:cubicBezTo>
                    <a:pt x="7603" y="606"/>
                    <a:pt x="7352" y="0"/>
                    <a:pt x="6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4" name="Google Shape;4989;p60"/>
          <p:cNvGrpSpPr/>
          <p:nvPr/>
        </p:nvGrpSpPr>
        <p:grpSpPr>
          <a:xfrm>
            <a:off x="4901833" y="3566127"/>
            <a:ext cx="339253" cy="339253"/>
            <a:chOff x="2085525" y="4992125"/>
            <a:chExt cx="481825" cy="481825"/>
          </a:xfrm>
          <a:solidFill>
            <a:srgbClr val="12716B"/>
          </a:solidFill>
        </p:grpSpPr>
        <p:sp>
          <p:nvSpPr>
            <p:cNvPr id="385" name="Google Shape;4990;p60"/>
            <p:cNvSpPr/>
            <p:nvPr/>
          </p:nvSpPr>
          <p:spPr>
            <a:xfrm>
              <a:off x="2244150" y="5152125"/>
              <a:ext cx="164500" cy="161825"/>
            </a:xfrm>
            <a:custGeom>
              <a:avLst/>
              <a:gdLst/>
              <a:ahLst/>
              <a:cxnLst/>
              <a:rect l="l" t="t" r="r" b="b"/>
              <a:pathLst>
                <a:path w="6580" h="6473" extrusionOk="0">
                  <a:moveTo>
                    <a:pt x="618" y="1"/>
                  </a:moveTo>
                  <a:cubicBezTo>
                    <a:pt x="474" y="1"/>
                    <a:pt x="329" y="56"/>
                    <a:pt x="220" y="165"/>
                  </a:cubicBezTo>
                  <a:cubicBezTo>
                    <a:pt x="3" y="385"/>
                    <a:pt x="0" y="737"/>
                    <a:pt x="214" y="957"/>
                  </a:cubicBezTo>
                  <a:lnTo>
                    <a:pt x="2093" y="2836"/>
                  </a:lnTo>
                  <a:cubicBezTo>
                    <a:pt x="2313" y="3059"/>
                    <a:pt x="2313" y="3414"/>
                    <a:pt x="2093" y="3637"/>
                  </a:cubicBezTo>
                  <a:lnTo>
                    <a:pt x="214" y="5516"/>
                  </a:lnTo>
                  <a:cubicBezTo>
                    <a:pt x="0" y="5736"/>
                    <a:pt x="3" y="6088"/>
                    <a:pt x="220" y="6308"/>
                  </a:cubicBezTo>
                  <a:cubicBezTo>
                    <a:pt x="329" y="6418"/>
                    <a:pt x="474" y="6473"/>
                    <a:pt x="618" y="6473"/>
                  </a:cubicBezTo>
                  <a:cubicBezTo>
                    <a:pt x="760" y="6473"/>
                    <a:pt x="902" y="6420"/>
                    <a:pt x="1012" y="6314"/>
                  </a:cubicBezTo>
                  <a:lnTo>
                    <a:pt x="1018" y="6308"/>
                  </a:lnTo>
                  <a:lnTo>
                    <a:pt x="2897" y="4495"/>
                  </a:lnTo>
                  <a:cubicBezTo>
                    <a:pt x="3007" y="4390"/>
                    <a:pt x="3148" y="4337"/>
                    <a:pt x="3290" y="4337"/>
                  </a:cubicBezTo>
                  <a:cubicBezTo>
                    <a:pt x="3431" y="4337"/>
                    <a:pt x="3573" y="4390"/>
                    <a:pt x="3683" y="4495"/>
                  </a:cubicBezTo>
                  <a:lnTo>
                    <a:pt x="5562" y="6308"/>
                  </a:lnTo>
                  <a:lnTo>
                    <a:pt x="5568" y="6314"/>
                  </a:lnTo>
                  <a:cubicBezTo>
                    <a:pt x="5678" y="6420"/>
                    <a:pt x="5820" y="6473"/>
                    <a:pt x="5962" y="6473"/>
                  </a:cubicBezTo>
                  <a:cubicBezTo>
                    <a:pt x="6106" y="6473"/>
                    <a:pt x="6250" y="6418"/>
                    <a:pt x="6360" y="6308"/>
                  </a:cubicBezTo>
                  <a:cubicBezTo>
                    <a:pt x="6577" y="6088"/>
                    <a:pt x="6580" y="5736"/>
                    <a:pt x="6366" y="5516"/>
                  </a:cubicBezTo>
                  <a:lnTo>
                    <a:pt x="4487" y="3637"/>
                  </a:lnTo>
                  <a:cubicBezTo>
                    <a:pt x="4267" y="3414"/>
                    <a:pt x="4267" y="3059"/>
                    <a:pt x="4487" y="2836"/>
                  </a:cubicBezTo>
                  <a:lnTo>
                    <a:pt x="6366" y="957"/>
                  </a:lnTo>
                  <a:cubicBezTo>
                    <a:pt x="6580" y="737"/>
                    <a:pt x="6577" y="385"/>
                    <a:pt x="6360" y="165"/>
                  </a:cubicBezTo>
                  <a:cubicBezTo>
                    <a:pt x="6250" y="56"/>
                    <a:pt x="6106" y="1"/>
                    <a:pt x="5962" y="1"/>
                  </a:cubicBezTo>
                  <a:cubicBezTo>
                    <a:pt x="5820" y="1"/>
                    <a:pt x="5678" y="53"/>
                    <a:pt x="5568" y="159"/>
                  </a:cubicBezTo>
                  <a:lnTo>
                    <a:pt x="5562" y="165"/>
                  </a:lnTo>
                  <a:lnTo>
                    <a:pt x="3683" y="1978"/>
                  </a:lnTo>
                  <a:cubicBezTo>
                    <a:pt x="3573" y="2083"/>
                    <a:pt x="3431" y="2136"/>
                    <a:pt x="3290" y="2136"/>
                  </a:cubicBezTo>
                  <a:cubicBezTo>
                    <a:pt x="3148" y="2136"/>
                    <a:pt x="3007" y="2083"/>
                    <a:pt x="2897" y="1978"/>
                  </a:cubicBezTo>
                  <a:lnTo>
                    <a:pt x="1018" y="165"/>
                  </a:lnTo>
                  <a:lnTo>
                    <a:pt x="1012" y="159"/>
                  </a:lnTo>
                  <a:cubicBezTo>
                    <a:pt x="902" y="53"/>
                    <a:pt x="760" y="1"/>
                    <a:pt x="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6" name="Google Shape;4991;p60"/>
            <p:cNvSpPr/>
            <p:nvPr/>
          </p:nvSpPr>
          <p:spPr>
            <a:xfrm>
              <a:off x="2085525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12313" y="5263"/>
                  </a:moveTo>
                  <a:cubicBezTo>
                    <a:pt x="12748" y="5263"/>
                    <a:pt x="13183" y="5429"/>
                    <a:pt x="13515" y="5761"/>
                  </a:cubicBezTo>
                  <a:cubicBezTo>
                    <a:pt x="14174" y="6424"/>
                    <a:pt x="14171" y="7496"/>
                    <a:pt x="13509" y="8155"/>
                  </a:cubicBezTo>
                  <a:lnTo>
                    <a:pt x="12030" y="9637"/>
                  </a:lnTo>
                  <a:lnTo>
                    <a:pt x="13512" y="11118"/>
                  </a:lnTo>
                  <a:cubicBezTo>
                    <a:pt x="14174" y="11778"/>
                    <a:pt x="14177" y="12850"/>
                    <a:pt x="13515" y="13512"/>
                  </a:cubicBezTo>
                  <a:cubicBezTo>
                    <a:pt x="13184" y="13844"/>
                    <a:pt x="12749" y="14011"/>
                    <a:pt x="12315" y="14011"/>
                  </a:cubicBezTo>
                  <a:cubicBezTo>
                    <a:pt x="11883" y="14011"/>
                    <a:pt x="11451" y="13847"/>
                    <a:pt x="11121" y="13518"/>
                  </a:cubicBezTo>
                  <a:lnTo>
                    <a:pt x="9636" y="12088"/>
                  </a:lnTo>
                  <a:lnTo>
                    <a:pt x="8152" y="13518"/>
                  </a:lnTo>
                  <a:cubicBezTo>
                    <a:pt x="7822" y="13847"/>
                    <a:pt x="7390" y="14011"/>
                    <a:pt x="6958" y="14011"/>
                  </a:cubicBezTo>
                  <a:cubicBezTo>
                    <a:pt x="6523" y="14011"/>
                    <a:pt x="6087" y="13844"/>
                    <a:pt x="5755" y="13512"/>
                  </a:cubicBezTo>
                  <a:cubicBezTo>
                    <a:pt x="5095" y="12850"/>
                    <a:pt x="5098" y="11778"/>
                    <a:pt x="5761" y="11118"/>
                  </a:cubicBezTo>
                  <a:lnTo>
                    <a:pt x="7239" y="9637"/>
                  </a:lnTo>
                  <a:lnTo>
                    <a:pt x="5758" y="8155"/>
                  </a:lnTo>
                  <a:cubicBezTo>
                    <a:pt x="5095" y="7496"/>
                    <a:pt x="5092" y="6424"/>
                    <a:pt x="5755" y="5761"/>
                  </a:cubicBezTo>
                  <a:cubicBezTo>
                    <a:pt x="6085" y="5429"/>
                    <a:pt x="6519" y="5263"/>
                    <a:pt x="6954" y="5263"/>
                  </a:cubicBezTo>
                  <a:cubicBezTo>
                    <a:pt x="7386" y="5263"/>
                    <a:pt x="7818" y="5428"/>
                    <a:pt x="8149" y="5758"/>
                  </a:cubicBezTo>
                  <a:lnTo>
                    <a:pt x="9633" y="7188"/>
                  </a:lnTo>
                  <a:lnTo>
                    <a:pt x="11118" y="5758"/>
                  </a:lnTo>
                  <a:cubicBezTo>
                    <a:pt x="11448" y="5428"/>
                    <a:pt x="11881" y="5263"/>
                    <a:pt x="12313" y="5263"/>
                  </a:cubicBezTo>
                  <a:close/>
                  <a:moveTo>
                    <a:pt x="9636" y="1"/>
                  </a:moveTo>
                  <a:cubicBezTo>
                    <a:pt x="7095" y="1"/>
                    <a:pt x="4686" y="1012"/>
                    <a:pt x="2849" y="2849"/>
                  </a:cubicBezTo>
                  <a:cubicBezTo>
                    <a:pt x="1012" y="4686"/>
                    <a:pt x="0" y="7098"/>
                    <a:pt x="0" y="9637"/>
                  </a:cubicBezTo>
                  <a:cubicBezTo>
                    <a:pt x="0" y="12175"/>
                    <a:pt x="1012" y="14587"/>
                    <a:pt x="2849" y="16424"/>
                  </a:cubicBezTo>
                  <a:cubicBezTo>
                    <a:pt x="4686" y="18261"/>
                    <a:pt x="7095" y="19273"/>
                    <a:pt x="9636" y="19273"/>
                  </a:cubicBezTo>
                  <a:cubicBezTo>
                    <a:pt x="12175" y="19273"/>
                    <a:pt x="14584" y="18261"/>
                    <a:pt x="16421" y="16424"/>
                  </a:cubicBezTo>
                  <a:cubicBezTo>
                    <a:pt x="18261" y="14587"/>
                    <a:pt x="19272" y="12175"/>
                    <a:pt x="19272" y="9637"/>
                  </a:cubicBezTo>
                  <a:cubicBezTo>
                    <a:pt x="19272" y="7098"/>
                    <a:pt x="18261" y="4686"/>
                    <a:pt x="16421" y="2849"/>
                  </a:cubicBezTo>
                  <a:cubicBezTo>
                    <a:pt x="14584" y="1012"/>
                    <a:pt x="12175" y="1"/>
                    <a:pt x="96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7" name="Google Shape;4992;p60"/>
          <p:cNvGrpSpPr/>
          <p:nvPr/>
        </p:nvGrpSpPr>
        <p:grpSpPr>
          <a:xfrm>
            <a:off x="6739582" y="3566127"/>
            <a:ext cx="339253" cy="339253"/>
            <a:chOff x="2678350" y="4992125"/>
            <a:chExt cx="481825" cy="481825"/>
          </a:xfrm>
          <a:solidFill>
            <a:srgbClr val="12716B"/>
          </a:solidFill>
        </p:grpSpPr>
        <p:sp>
          <p:nvSpPr>
            <p:cNvPr id="388" name="Google Shape;4993;p60"/>
            <p:cNvSpPr/>
            <p:nvPr/>
          </p:nvSpPr>
          <p:spPr>
            <a:xfrm>
              <a:off x="2975725" y="5079150"/>
              <a:ext cx="56475" cy="309125"/>
            </a:xfrm>
            <a:custGeom>
              <a:avLst/>
              <a:gdLst/>
              <a:ahLst/>
              <a:cxnLst/>
              <a:rect l="l" t="t" r="r" b="b"/>
              <a:pathLst>
                <a:path w="2259" h="12365" extrusionOk="0">
                  <a:moveTo>
                    <a:pt x="2259" y="1"/>
                  </a:moveTo>
                  <a:cubicBezTo>
                    <a:pt x="943" y="272"/>
                    <a:pt x="0" y="1428"/>
                    <a:pt x="0" y="2768"/>
                  </a:cubicBezTo>
                  <a:lnTo>
                    <a:pt x="0" y="6722"/>
                  </a:lnTo>
                  <a:lnTo>
                    <a:pt x="563" y="6722"/>
                  </a:lnTo>
                  <a:cubicBezTo>
                    <a:pt x="877" y="6722"/>
                    <a:pt x="1130" y="6972"/>
                    <a:pt x="1130" y="7285"/>
                  </a:cubicBezTo>
                  <a:lnTo>
                    <a:pt x="1130" y="11802"/>
                  </a:lnTo>
                  <a:cubicBezTo>
                    <a:pt x="1130" y="12115"/>
                    <a:pt x="1379" y="12365"/>
                    <a:pt x="1693" y="12365"/>
                  </a:cubicBezTo>
                  <a:cubicBezTo>
                    <a:pt x="2006" y="12365"/>
                    <a:pt x="2259" y="12115"/>
                    <a:pt x="2259" y="11802"/>
                  </a:cubicBezTo>
                  <a:lnTo>
                    <a:pt x="225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89" name="Google Shape;4994;p60"/>
            <p:cNvSpPr/>
            <p:nvPr/>
          </p:nvSpPr>
          <p:spPr>
            <a:xfrm>
              <a:off x="2806350" y="5162500"/>
              <a:ext cx="84700" cy="225775"/>
            </a:xfrm>
            <a:custGeom>
              <a:avLst/>
              <a:gdLst/>
              <a:ahLst/>
              <a:cxnLst/>
              <a:rect l="l" t="t" r="r" b="b"/>
              <a:pathLst>
                <a:path w="3388" h="9031" extrusionOk="0">
                  <a:moveTo>
                    <a:pt x="0" y="0"/>
                  </a:moveTo>
                  <a:lnTo>
                    <a:pt x="0" y="563"/>
                  </a:lnTo>
                  <a:cubicBezTo>
                    <a:pt x="0" y="876"/>
                    <a:pt x="250" y="1129"/>
                    <a:pt x="563" y="1129"/>
                  </a:cubicBezTo>
                  <a:cubicBezTo>
                    <a:pt x="876" y="1129"/>
                    <a:pt x="1129" y="1379"/>
                    <a:pt x="1129" y="1692"/>
                  </a:cubicBezTo>
                  <a:lnTo>
                    <a:pt x="1129" y="8468"/>
                  </a:lnTo>
                  <a:cubicBezTo>
                    <a:pt x="1129" y="8781"/>
                    <a:pt x="1379" y="9031"/>
                    <a:pt x="1692" y="9031"/>
                  </a:cubicBezTo>
                  <a:cubicBezTo>
                    <a:pt x="2006" y="9031"/>
                    <a:pt x="2258" y="8781"/>
                    <a:pt x="2258" y="8468"/>
                  </a:cubicBezTo>
                  <a:lnTo>
                    <a:pt x="2258" y="1692"/>
                  </a:lnTo>
                  <a:cubicBezTo>
                    <a:pt x="2258" y="1379"/>
                    <a:pt x="2508" y="1129"/>
                    <a:pt x="2822" y="1129"/>
                  </a:cubicBezTo>
                  <a:cubicBezTo>
                    <a:pt x="3135" y="1129"/>
                    <a:pt x="3388" y="876"/>
                    <a:pt x="3388" y="563"/>
                  </a:cubicBezTo>
                  <a:lnTo>
                    <a:pt x="33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0" name="Google Shape;4995;p60"/>
            <p:cNvSpPr/>
            <p:nvPr/>
          </p:nvSpPr>
          <p:spPr>
            <a:xfrm>
              <a:off x="267835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071" y="2298"/>
                  </a:moveTo>
                  <a:cubicBezTo>
                    <a:pt x="9384" y="2298"/>
                    <a:pt x="9637" y="2548"/>
                    <a:pt x="9637" y="2861"/>
                  </a:cubicBezTo>
                  <a:lnTo>
                    <a:pt x="9637" y="6249"/>
                  </a:lnTo>
                  <a:lnTo>
                    <a:pt x="9637" y="7378"/>
                  </a:lnTo>
                  <a:cubicBezTo>
                    <a:pt x="9634" y="8095"/>
                    <a:pt x="9182" y="8736"/>
                    <a:pt x="8508" y="8977"/>
                  </a:cubicBezTo>
                  <a:lnTo>
                    <a:pt x="8508" y="15283"/>
                  </a:lnTo>
                  <a:cubicBezTo>
                    <a:pt x="8508" y="16219"/>
                    <a:pt x="7749" y="16975"/>
                    <a:pt x="6812" y="16975"/>
                  </a:cubicBezTo>
                  <a:cubicBezTo>
                    <a:pt x="5876" y="16975"/>
                    <a:pt x="5120" y="16219"/>
                    <a:pt x="5120" y="15283"/>
                  </a:cubicBezTo>
                  <a:lnTo>
                    <a:pt x="5120" y="8977"/>
                  </a:lnTo>
                  <a:cubicBezTo>
                    <a:pt x="4443" y="8736"/>
                    <a:pt x="3991" y="8095"/>
                    <a:pt x="3991" y="7378"/>
                  </a:cubicBezTo>
                  <a:lnTo>
                    <a:pt x="3991" y="2861"/>
                  </a:lnTo>
                  <a:cubicBezTo>
                    <a:pt x="3991" y="2548"/>
                    <a:pt x="4241" y="2298"/>
                    <a:pt x="4554" y="2298"/>
                  </a:cubicBezTo>
                  <a:cubicBezTo>
                    <a:pt x="4867" y="2298"/>
                    <a:pt x="5120" y="2548"/>
                    <a:pt x="5120" y="2861"/>
                  </a:cubicBezTo>
                  <a:lnTo>
                    <a:pt x="5120" y="5686"/>
                  </a:lnTo>
                  <a:lnTo>
                    <a:pt x="6249" y="5686"/>
                  </a:lnTo>
                  <a:lnTo>
                    <a:pt x="6249" y="2861"/>
                  </a:lnTo>
                  <a:cubicBezTo>
                    <a:pt x="6249" y="2548"/>
                    <a:pt x="6499" y="2298"/>
                    <a:pt x="6812" y="2298"/>
                  </a:cubicBezTo>
                  <a:cubicBezTo>
                    <a:pt x="7126" y="2298"/>
                    <a:pt x="7378" y="2548"/>
                    <a:pt x="7378" y="2861"/>
                  </a:cubicBezTo>
                  <a:lnTo>
                    <a:pt x="7378" y="5686"/>
                  </a:lnTo>
                  <a:lnTo>
                    <a:pt x="8508" y="5686"/>
                  </a:lnTo>
                  <a:lnTo>
                    <a:pt x="8508" y="2861"/>
                  </a:lnTo>
                  <a:cubicBezTo>
                    <a:pt x="8508" y="2548"/>
                    <a:pt x="8758" y="2298"/>
                    <a:pt x="9071" y="2298"/>
                  </a:cubicBezTo>
                  <a:close/>
                  <a:moveTo>
                    <a:pt x="14717" y="2298"/>
                  </a:moveTo>
                  <a:cubicBezTo>
                    <a:pt x="15030" y="2298"/>
                    <a:pt x="15283" y="2548"/>
                    <a:pt x="15283" y="2861"/>
                  </a:cubicBezTo>
                  <a:lnTo>
                    <a:pt x="15283" y="15283"/>
                  </a:lnTo>
                  <a:cubicBezTo>
                    <a:pt x="15283" y="16219"/>
                    <a:pt x="14524" y="16975"/>
                    <a:pt x="13588" y="16975"/>
                  </a:cubicBezTo>
                  <a:cubicBezTo>
                    <a:pt x="12651" y="16975"/>
                    <a:pt x="11895" y="16219"/>
                    <a:pt x="11895" y="15283"/>
                  </a:cubicBezTo>
                  <a:lnTo>
                    <a:pt x="11895" y="11332"/>
                  </a:lnTo>
                  <a:lnTo>
                    <a:pt x="11329" y="11332"/>
                  </a:lnTo>
                  <a:cubicBezTo>
                    <a:pt x="11016" y="11332"/>
                    <a:pt x="10766" y="11079"/>
                    <a:pt x="10766" y="10766"/>
                  </a:cubicBezTo>
                  <a:lnTo>
                    <a:pt x="10766" y="6249"/>
                  </a:lnTo>
                  <a:cubicBezTo>
                    <a:pt x="10766" y="4066"/>
                    <a:pt x="12534" y="2298"/>
                    <a:pt x="14717" y="2298"/>
                  </a:cubicBezTo>
                  <a:close/>
                  <a:moveTo>
                    <a:pt x="1693" y="1"/>
                  </a:moveTo>
                  <a:cubicBezTo>
                    <a:pt x="757" y="1"/>
                    <a:pt x="1" y="759"/>
                    <a:pt x="1" y="1696"/>
                  </a:cubicBezTo>
                  <a:lnTo>
                    <a:pt x="1" y="17580"/>
                  </a:lnTo>
                  <a:cubicBezTo>
                    <a:pt x="1" y="18514"/>
                    <a:pt x="757" y="19273"/>
                    <a:pt x="1693" y="19273"/>
                  </a:cubicBezTo>
                  <a:lnTo>
                    <a:pt x="17578" y="19273"/>
                  </a:lnTo>
                  <a:cubicBezTo>
                    <a:pt x="18514" y="19273"/>
                    <a:pt x="19270" y="18514"/>
                    <a:pt x="19273" y="17580"/>
                  </a:cubicBezTo>
                  <a:lnTo>
                    <a:pt x="19273" y="1696"/>
                  </a:lnTo>
                  <a:cubicBezTo>
                    <a:pt x="19270" y="759"/>
                    <a:pt x="18514" y="1"/>
                    <a:pt x="17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91" name="Google Shape;4996;p60"/>
          <p:cNvGrpSpPr/>
          <p:nvPr/>
        </p:nvGrpSpPr>
        <p:grpSpPr>
          <a:xfrm>
            <a:off x="4442436" y="3566127"/>
            <a:ext cx="339253" cy="339253"/>
            <a:chOff x="3271200" y="4992125"/>
            <a:chExt cx="481825" cy="481825"/>
          </a:xfrm>
          <a:solidFill>
            <a:srgbClr val="12716B"/>
          </a:solidFill>
        </p:grpSpPr>
        <p:sp>
          <p:nvSpPr>
            <p:cNvPr id="392" name="Google Shape;4997;p60"/>
            <p:cNvSpPr/>
            <p:nvPr/>
          </p:nvSpPr>
          <p:spPr>
            <a:xfrm>
              <a:off x="3497950" y="51060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1"/>
                    <a:pt x="0" y="564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4"/>
                  </a:cubicBezTo>
                  <a:cubicBezTo>
                    <a:pt x="1130" y="251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3" name="Google Shape;4998;p60"/>
            <p:cNvSpPr/>
            <p:nvPr/>
          </p:nvSpPr>
          <p:spPr>
            <a:xfrm>
              <a:off x="3497950" y="5218950"/>
              <a:ext cx="28250" cy="141175"/>
            </a:xfrm>
            <a:custGeom>
              <a:avLst/>
              <a:gdLst/>
              <a:ahLst/>
              <a:cxnLst/>
              <a:rect l="l" t="t" r="r" b="b"/>
              <a:pathLst>
                <a:path w="1130" h="5647" extrusionOk="0">
                  <a:moveTo>
                    <a:pt x="0" y="0"/>
                  </a:moveTo>
                  <a:lnTo>
                    <a:pt x="0" y="5647"/>
                  </a:lnTo>
                  <a:lnTo>
                    <a:pt x="1130" y="5647"/>
                  </a:lnTo>
                  <a:lnTo>
                    <a:pt x="11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4" name="Google Shape;4999;p60"/>
            <p:cNvSpPr/>
            <p:nvPr/>
          </p:nvSpPr>
          <p:spPr>
            <a:xfrm>
              <a:off x="3271200" y="499212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36" y="3427"/>
                  </a:moveTo>
                  <a:cubicBezTo>
                    <a:pt x="10320" y="3427"/>
                    <a:pt x="10937" y="3840"/>
                    <a:pt x="11199" y="4472"/>
                  </a:cubicBezTo>
                  <a:cubicBezTo>
                    <a:pt x="11461" y="5105"/>
                    <a:pt x="11317" y="5833"/>
                    <a:pt x="10832" y="6318"/>
                  </a:cubicBezTo>
                  <a:cubicBezTo>
                    <a:pt x="10508" y="6642"/>
                    <a:pt x="10074" y="6814"/>
                    <a:pt x="9634" y="6814"/>
                  </a:cubicBezTo>
                  <a:cubicBezTo>
                    <a:pt x="9415" y="6814"/>
                    <a:pt x="9195" y="6772"/>
                    <a:pt x="8986" y="6686"/>
                  </a:cubicBezTo>
                  <a:cubicBezTo>
                    <a:pt x="8354" y="6424"/>
                    <a:pt x="7941" y="5806"/>
                    <a:pt x="7941" y="5120"/>
                  </a:cubicBezTo>
                  <a:cubicBezTo>
                    <a:pt x="7941" y="4183"/>
                    <a:pt x="8700" y="3427"/>
                    <a:pt x="9636" y="3427"/>
                  </a:cubicBezTo>
                  <a:close/>
                  <a:moveTo>
                    <a:pt x="10766" y="7944"/>
                  </a:moveTo>
                  <a:cubicBezTo>
                    <a:pt x="11076" y="7944"/>
                    <a:pt x="11329" y="8194"/>
                    <a:pt x="11329" y="8507"/>
                  </a:cubicBezTo>
                  <a:lnTo>
                    <a:pt x="11329" y="14720"/>
                  </a:lnTo>
                  <a:lnTo>
                    <a:pt x="11895" y="14720"/>
                  </a:lnTo>
                  <a:cubicBezTo>
                    <a:pt x="12205" y="14720"/>
                    <a:pt x="12458" y="14969"/>
                    <a:pt x="12458" y="15283"/>
                  </a:cubicBezTo>
                  <a:cubicBezTo>
                    <a:pt x="12458" y="15596"/>
                    <a:pt x="12205" y="15849"/>
                    <a:pt x="11895" y="15849"/>
                  </a:cubicBezTo>
                  <a:lnTo>
                    <a:pt x="7378" y="15849"/>
                  </a:lnTo>
                  <a:cubicBezTo>
                    <a:pt x="7065" y="15849"/>
                    <a:pt x="6812" y="15596"/>
                    <a:pt x="6812" y="15283"/>
                  </a:cubicBezTo>
                  <a:cubicBezTo>
                    <a:pt x="6812" y="14969"/>
                    <a:pt x="7065" y="14720"/>
                    <a:pt x="7378" y="14720"/>
                  </a:cubicBezTo>
                  <a:lnTo>
                    <a:pt x="7941" y="14720"/>
                  </a:lnTo>
                  <a:lnTo>
                    <a:pt x="7941" y="9073"/>
                  </a:lnTo>
                  <a:lnTo>
                    <a:pt x="7378" y="9073"/>
                  </a:lnTo>
                  <a:cubicBezTo>
                    <a:pt x="7065" y="9073"/>
                    <a:pt x="6812" y="8821"/>
                    <a:pt x="6812" y="8507"/>
                  </a:cubicBezTo>
                  <a:cubicBezTo>
                    <a:pt x="6812" y="8194"/>
                    <a:pt x="7065" y="7944"/>
                    <a:pt x="7378" y="7944"/>
                  </a:cubicBezTo>
                  <a:close/>
                  <a:moveTo>
                    <a:pt x="1693" y="1"/>
                  </a:moveTo>
                  <a:cubicBezTo>
                    <a:pt x="756" y="1"/>
                    <a:pt x="0" y="759"/>
                    <a:pt x="0" y="1696"/>
                  </a:cubicBezTo>
                  <a:lnTo>
                    <a:pt x="0" y="17580"/>
                  </a:lnTo>
                  <a:cubicBezTo>
                    <a:pt x="0" y="18514"/>
                    <a:pt x="756" y="19273"/>
                    <a:pt x="1693" y="19273"/>
                  </a:cubicBezTo>
                  <a:lnTo>
                    <a:pt x="17577" y="19273"/>
                  </a:lnTo>
                  <a:cubicBezTo>
                    <a:pt x="18514" y="19273"/>
                    <a:pt x="19269" y="18514"/>
                    <a:pt x="19272" y="17580"/>
                  </a:cubicBezTo>
                  <a:lnTo>
                    <a:pt x="19272" y="1696"/>
                  </a:lnTo>
                  <a:cubicBezTo>
                    <a:pt x="19269" y="759"/>
                    <a:pt x="18514" y="1"/>
                    <a:pt x="17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95" name="Google Shape;5000;p60"/>
          <p:cNvGrpSpPr/>
          <p:nvPr/>
        </p:nvGrpSpPr>
        <p:grpSpPr>
          <a:xfrm>
            <a:off x="6280026" y="3567148"/>
            <a:ext cx="339411" cy="337211"/>
            <a:chOff x="5049575" y="4993600"/>
            <a:chExt cx="482050" cy="478925"/>
          </a:xfrm>
          <a:solidFill>
            <a:srgbClr val="12716B"/>
          </a:solidFill>
        </p:grpSpPr>
        <p:sp>
          <p:nvSpPr>
            <p:cNvPr id="396" name="Google Shape;5001;p60"/>
            <p:cNvSpPr/>
            <p:nvPr/>
          </p:nvSpPr>
          <p:spPr>
            <a:xfrm>
              <a:off x="5063200" y="5058825"/>
              <a:ext cx="315450" cy="164750"/>
            </a:xfrm>
            <a:custGeom>
              <a:avLst/>
              <a:gdLst/>
              <a:ahLst/>
              <a:cxnLst/>
              <a:rect l="l" t="t" r="r" b="b"/>
              <a:pathLst>
                <a:path w="12618" h="6590" extrusionOk="0">
                  <a:moveTo>
                    <a:pt x="3647" y="1"/>
                  </a:moveTo>
                  <a:lnTo>
                    <a:pt x="169" y="1846"/>
                  </a:lnTo>
                  <a:cubicBezTo>
                    <a:pt x="109" y="1877"/>
                    <a:pt x="51" y="1913"/>
                    <a:pt x="0" y="1952"/>
                  </a:cubicBezTo>
                  <a:lnTo>
                    <a:pt x="8892" y="6589"/>
                  </a:lnTo>
                  <a:lnTo>
                    <a:pt x="12617" y="4746"/>
                  </a:lnTo>
                  <a:lnTo>
                    <a:pt x="364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7" name="Google Shape;5002;p60"/>
            <p:cNvSpPr/>
            <p:nvPr/>
          </p:nvSpPr>
          <p:spPr>
            <a:xfrm>
              <a:off x="5299425" y="5133350"/>
              <a:ext cx="232200" cy="339175"/>
            </a:xfrm>
            <a:custGeom>
              <a:avLst/>
              <a:gdLst/>
              <a:ahLst/>
              <a:cxnLst/>
              <a:rect l="l" t="t" r="r" b="b"/>
              <a:pathLst>
                <a:path w="9288" h="13567" extrusionOk="0">
                  <a:moveTo>
                    <a:pt x="9284" y="1"/>
                  </a:moveTo>
                  <a:lnTo>
                    <a:pt x="4837" y="2202"/>
                  </a:lnTo>
                  <a:lnTo>
                    <a:pt x="4837" y="4680"/>
                  </a:lnTo>
                  <a:cubicBezTo>
                    <a:pt x="4837" y="4993"/>
                    <a:pt x="4584" y="5246"/>
                    <a:pt x="4271" y="5246"/>
                  </a:cubicBezTo>
                  <a:cubicBezTo>
                    <a:pt x="3957" y="5246"/>
                    <a:pt x="3707" y="4993"/>
                    <a:pt x="3707" y="4680"/>
                  </a:cubicBezTo>
                  <a:lnTo>
                    <a:pt x="3707" y="2762"/>
                  </a:lnTo>
                  <a:lnTo>
                    <a:pt x="1" y="4593"/>
                  </a:lnTo>
                  <a:lnTo>
                    <a:pt x="1" y="13566"/>
                  </a:lnTo>
                  <a:cubicBezTo>
                    <a:pt x="13" y="13560"/>
                    <a:pt x="25" y="13557"/>
                    <a:pt x="37" y="13551"/>
                  </a:cubicBezTo>
                  <a:lnTo>
                    <a:pt x="8553" y="9236"/>
                  </a:lnTo>
                  <a:cubicBezTo>
                    <a:pt x="9004" y="9010"/>
                    <a:pt x="9287" y="8550"/>
                    <a:pt x="9287" y="8047"/>
                  </a:cubicBezTo>
                  <a:lnTo>
                    <a:pt x="9287" y="52"/>
                  </a:lnTo>
                  <a:cubicBezTo>
                    <a:pt x="9287" y="34"/>
                    <a:pt x="9287" y="19"/>
                    <a:pt x="92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8" name="Google Shape;5003;p60"/>
            <p:cNvSpPr/>
            <p:nvPr/>
          </p:nvSpPr>
          <p:spPr>
            <a:xfrm>
              <a:off x="5184475" y="4993600"/>
              <a:ext cx="334125" cy="168525"/>
            </a:xfrm>
            <a:custGeom>
              <a:avLst/>
              <a:gdLst/>
              <a:ahLst/>
              <a:cxnLst/>
              <a:rect l="l" t="t" r="r" b="b"/>
              <a:pathLst>
                <a:path w="13365" h="6741" extrusionOk="0">
                  <a:moveTo>
                    <a:pt x="4040" y="0"/>
                  </a:moveTo>
                  <a:cubicBezTo>
                    <a:pt x="3830" y="0"/>
                    <a:pt x="3621" y="50"/>
                    <a:pt x="3430" y="149"/>
                  </a:cubicBezTo>
                  <a:lnTo>
                    <a:pt x="0" y="1971"/>
                  </a:lnTo>
                  <a:lnTo>
                    <a:pt x="9013" y="6741"/>
                  </a:lnTo>
                  <a:lnTo>
                    <a:pt x="13364" y="4588"/>
                  </a:lnTo>
                  <a:cubicBezTo>
                    <a:pt x="13298" y="4537"/>
                    <a:pt x="13226" y="4492"/>
                    <a:pt x="13151" y="4455"/>
                  </a:cubicBezTo>
                  <a:lnTo>
                    <a:pt x="4638" y="140"/>
                  </a:lnTo>
                  <a:lnTo>
                    <a:pt x="4635" y="140"/>
                  </a:lnTo>
                  <a:cubicBezTo>
                    <a:pt x="4446" y="47"/>
                    <a:pt x="4243" y="0"/>
                    <a:pt x="4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9" name="Google Shape;5004;p60"/>
            <p:cNvSpPr/>
            <p:nvPr/>
          </p:nvSpPr>
          <p:spPr>
            <a:xfrm>
              <a:off x="5049575" y="5132450"/>
              <a:ext cx="221650" cy="339925"/>
            </a:xfrm>
            <a:custGeom>
              <a:avLst/>
              <a:gdLst/>
              <a:ahLst/>
              <a:cxnLst/>
              <a:rect l="l" t="t" r="r" b="b"/>
              <a:pathLst>
                <a:path w="8866" h="13597" extrusionOk="0">
                  <a:moveTo>
                    <a:pt x="5803" y="5648"/>
                  </a:moveTo>
                  <a:cubicBezTo>
                    <a:pt x="5997" y="5648"/>
                    <a:pt x="6186" y="5748"/>
                    <a:pt x="6291" y="5927"/>
                  </a:cubicBezTo>
                  <a:cubicBezTo>
                    <a:pt x="6450" y="6195"/>
                    <a:pt x="6360" y="6541"/>
                    <a:pt x="6092" y="6701"/>
                  </a:cubicBezTo>
                  <a:lnTo>
                    <a:pt x="3843" y="8016"/>
                  </a:lnTo>
                  <a:lnTo>
                    <a:pt x="3834" y="8023"/>
                  </a:lnTo>
                  <a:lnTo>
                    <a:pt x="3831" y="8026"/>
                  </a:lnTo>
                  <a:lnTo>
                    <a:pt x="3818" y="8029"/>
                  </a:lnTo>
                  <a:cubicBezTo>
                    <a:pt x="3812" y="8032"/>
                    <a:pt x="3806" y="8035"/>
                    <a:pt x="3800" y="8038"/>
                  </a:cubicBezTo>
                  <a:lnTo>
                    <a:pt x="3785" y="8047"/>
                  </a:lnTo>
                  <a:lnTo>
                    <a:pt x="3767" y="8053"/>
                  </a:lnTo>
                  <a:lnTo>
                    <a:pt x="3752" y="8059"/>
                  </a:lnTo>
                  <a:lnTo>
                    <a:pt x="3734" y="8065"/>
                  </a:lnTo>
                  <a:lnTo>
                    <a:pt x="3716" y="8071"/>
                  </a:lnTo>
                  <a:lnTo>
                    <a:pt x="3698" y="8077"/>
                  </a:lnTo>
                  <a:cubicBezTo>
                    <a:pt x="3692" y="8077"/>
                    <a:pt x="3686" y="8080"/>
                    <a:pt x="3680" y="8080"/>
                  </a:cubicBezTo>
                  <a:cubicBezTo>
                    <a:pt x="3671" y="8083"/>
                    <a:pt x="3668" y="8083"/>
                    <a:pt x="3665" y="8083"/>
                  </a:cubicBezTo>
                  <a:lnTo>
                    <a:pt x="3641" y="8089"/>
                  </a:lnTo>
                  <a:lnTo>
                    <a:pt x="3629" y="8089"/>
                  </a:lnTo>
                  <a:cubicBezTo>
                    <a:pt x="3620" y="8089"/>
                    <a:pt x="3611" y="8092"/>
                    <a:pt x="3602" y="8092"/>
                  </a:cubicBezTo>
                  <a:lnTo>
                    <a:pt x="3484" y="8092"/>
                  </a:lnTo>
                  <a:lnTo>
                    <a:pt x="3466" y="8089"/>
                  </a:lnTo>
                  <a:cubicBezTo>
                    <a:pt x="3460" y="8089"/>
                    <a:pt x="3454" y="8086"/>
                    <a:pt x="3448" y="8086"/>
                  </a:cubicBezTo>
                  <a:cubicBezTo>
                    <a:pt x="3442" y="8083"/>
                    <a:pt x="3436" y="8083"/>
                    <a:pt x="3433" y="8080"/>
                  </a:cubicBezTo>
                  <a:lnTo>
                    <a:pt x="3412" y="8077"/>
                  </a:lnTo>
                  <a:cubicBezTo>
                    <a:pt x="3406" y="8077"/>
                    <a:pt x="3403" y="8074"/>
                    <a:pt x="3397" y="8071"/>
                  </a:cubicBezTo>
                  <a:lnTo>
                    <a:pt x="3376" y="8065"/>
                  </a:lnTo>
                  <a:lnTo>
                    <a:pt x="3361" y="8062"/>
                  </a:lnTo>
                  <a:lnTo>
                    <a:pt x="3343" y="8053"/>
                  </a:lnTo>
                  <a:lnTo>
                    <a:pt x="3328" y="8047"/>
                  </a:lnTo>
                  <a:lnTo>
                    <a:pt x="3310" y="8038"/>
                  </a:lnTo>
                  <a:lnTo>
                    <a:pt x="3295" y="8032"/>
                  </a:lnTo>
                  <a:cubicBezTo>
                    <a:pt x="3289" y="8029"/>
                    <a:pt x="3282" y="8026"/>
                    <a:pt x="3276" y="8019"/>
                  </a:cubicBezTo>
                  <a:lnTo>
                    <a:pt x="3261" y="8013"/>
                  </a:lnTo>
                  <a:lnTo>
                    <a:pt x="3246" y="8001"/>
                  </a:lnTo>
                  <a:cubicBezTo>
                    <a:pt x="3240" y="7998"/>
                    <a:pt x="3237" y="7995"/>
                    <a:pt x="3231" y="7992"/>
                  </a:cubicBezTo>
                  <a:lnTo>
                    <a:pt x="3216" y="7980"/>
                  </a:lnTo>
                  <a:cubicBezTo>
                    <a:pt x="3210" y="7977"/>
                    <a:pt x="3207" y="7974"/>
                    <a:pt x="3201" y="7968"/>
                  </a:cubicBezTo>
                  <a:cubicBezTo>
                    <a:pt x="3198" y="7965"/>
                    <a:pt x="3192" y="7962"/>
                    <a:pt x="3186" y="7956"/>
                  </a:cubicBezTo>
                  <a:lnTo>
                    <a:pt x="3174" y="7944"/>
                  </a:lnTo>
                  <a:lnTo>
                    <a:pt x="3159" y="7932"/>
                  </a:lnTo>
                  <a:lnTo>
                    <a:pt x="3147" y="7917"/>
                  </a:lnTo>
                  <a:cubicBezTo>
                    <a:pt x="3141" y="7914"/>
                    <a:pt x="3138" y="7908"/>
                    <a:pt x="3135" y="7905"/>
                  </a:cubicBezTo>
                  <a:lnTo>
                    <a:pt x="3120" y="7890"/>
                  </a:lnTo>
                  <a:lnTo>
                    <a:pt x="3111" y="7875"/>
                  </a:lnTo>
                  <a:cubicBezTo>
                    <a:pt x="3105" y="7869"/>
                    <a:pt x="3102" y="7863"/>
                    <a:pt x="3096" y="7857"/>
                  </a:cubicBezTo>
                  <a:lnTo>
                    <a:pt x="3087" y="7845"/>
                  </a:lnTo>
                  <a:lnTo>
                    <a:pt x="3075" y="7827"/>
                  </a:lnTo>
                  <a:lnTo>
                    <a:pt x="3069" y="7815"/>
                  </a:lnTo>
                  <a:lnTo>
                    <a:pt x="3069" y="7812"/>
                  </a:lnTo>
                  <a:lnTo>
                    <a:pt x="3063" y="7803"/>
                  </a:lnTo>
                  <a:lnTo>
                    <a:pt x="2415" y="6631"/>
                  </a:lnTo>
                  <a:cubicBezTo>
                    <a:pt x="2265" y="6357"/>
                    <a:pt x="2367" y="6014"/>
                    <a:pt x="2641" y="5863"/>
                  </a:cubicBezTo>
                  <a:lnTo>
                    <a:pt x="2635" y="5863"/>
                  </a:lnTo>
                  <a:cubicBezTo>
                    <a:pt x="2722" y="5816"/>
                    <a:pt x="2815" y="5793"/>
                    <a:pt x="2908" y="5793"/>
                  </a:cubicBezTo>
                  <a:cubicBezTo>
                    <a:pt x="3107" y="5793"/>
                    <a:pt x="3300" y="5899"/>
                    <a:pt x="3403" y="6086"/>
                  </a:cubicBezTo>
                  <a:lnTo>
                    <a:pt x="3770" y="6752"/>
                  </a:lnTo>
                  <a:lnTo>
                    <a:pt x="5520" y="5725"/>
                  </a:lnTo>
                  <a:cubicBezTo>
                    <a:pt x="5609" y="5673"/>
                    <a:pt x="5707" y="5648"/>
                    <a:pt x="5803" y="5648"/>
                  </a:cubicBezTo>
                  <a:close/>
                  <a:moveTo>
                    <a:pt x="6" y="1"/>
                  </a:moveTo>
                  <a:cubicBezTo>
                    <a:pt x="3" y="25"/>
                    <a:pt x="0" y="52"/>
                    <a:pt x="0" y="76"/>
                  </a:cubicBezTo>
                  <a:lnTo>
                    <a:pt x="0" y="8095"/>
                  </a:lnTo>
                  <a:cubicBezTo>
                    <a:pt x="0" y="8589"/>
                    <a:pt x="274" y="9043"/>
                    <a:pt x="714" y="9269"/>
                  </a:cubicBezTo>
                  <a:lnTo>
                    <a:pt x="8820" y="13572"/>
                  </a:lnTo>
                  <a:lnTo>
                    <a:pt x="8826" y="13575"/>
                  </a:lnTo>
                  <a:lnTo>
                    <a:pt x="8865" y="13596"/>
                  </a:lnTo>
                  <a:lnTo>
                    <a:pt x="8865" y="4620"/>
                  </a:lnTo>
                  <a:lnTo>
                    <a:pt x="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0" name="Google Shape;5007;p60"/>
          <p:cNvGrpSpPr/>
          <p:nvPr/>
        </p:nvGrpSpPr>
        <p:grpSpPr>
          <a:xfrm>
            <a:off x="7198980" y="3589710"/>
            <a:ext cx="195300" cy="343772"/>
            <a:chOff x="3999225" y="4364775"/>
            <a:chExt cx="195300" cy="343772"/>
          </a:xfrm>
          <a:solidFill>
            <a:srgbClr val="12716B"/>
          </a:solidFill>
        </p:grpSpPr>
        <p:grpSp>
          <p:nvGrpSpPr>
            <p:cNvPr id="401" name="Google Shape;5008;p60"/>
            <p:cNvGrpSpPr/>
            <p:nvPr/>
          </p:nvGrpSpPr>
          <p:grpSpPr>
            <a:xfrm>
              <a:off x="4048568" y="4562577"/>
              <a:ext cx="97317" cy="145970"/>
              <a:chOff x="1529575" y="2222650"/>
              <a:chExt cx="203125" cy="304675"/>
            </a:xfrm>
            <a:grpFill/>
          </p:grpSpPr>
          <p:sp>
            <p:nvSpPr>
              <p:cNvPr id="405" name="Google Shape;5009;p60"/>
              <p:cNvSpPr/>
              <p:nvPr/>
            </p:nvSpPr>
            <p:spPr>
              <a:xfrm>
                <a:off x="1631125" y="2222650"/>
                <a:ext cx="25" cy="3046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87" fill="none" extrusionOk="0">
                    <a:moveTo>
                      <a:pt x="1" y="1"/>
                    </a:moveTo>
                    <a:lnTo>
                      <a:pt x="1" y="12187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5010;p60"/>
              <p:cNvSpPr/>
              <p:nvPr/>
            </p:nvSpPr>
            <p:spPr>
              <a:xfrm>
                <a:off x="1529575" y="2425750"/>
                <a:ext cx="2031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8125" h="1" fill="none" extrusionOk="0">
                    <a:moveTo>
                      <a:pt x="1" y="1"/>
                    </a:moveTo>
                    <a:lnTo>
                      <a:pt x="8125" y="1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2" name="Google Shape;5011;p60"/>
            <p:cNvGrpSpPr/>
            <p:nvPr/>
          </p:nvGrpSpPr>
          <p:grpSpPr>
            <a:xfrm>
              <a:off x="3999225" y="4364775"/>
              <a:ext cx="195300" cy="195300"/>
              <a:chOff x="3999225" y="4364775"/>
              <a:chExt cx="195300" cy="195300"/>
            </a:xfrm>
            <a:grpFill/>
          </p:grpSpPr>
          <p:sp>
            <p:nvSpPr>
              <p:cNvPr id="403" name="Google Shape;5012;p60"/>
              <p:cNvSpPr/>
              <p:nvPr/>
            </p:nvSpPr>
            <p:spPr>
              <a:xfrm>
                <a:off x="3999225" y="4364775"/>
                <a:ext cx="195300" cy="195300"/>
              </a:xfrm>
              <a:prstGeom prst="ellipse">
                <a:avLst/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5013;p60"/>
              <p:cNvSpPr/>
              <p:nvPr/>
            </p:nvSpPr>
            <p:spPr>
              <a:xfrm>
                <a:off x="4029725" y="4395250"/>
                <a:ext cx="134400" cy="134400"/>
              </a:xfrm>
              <a:prstGeom prst="ellipse">
                <a:avLst/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7" name="Google Shape;5014;p60"/>
          <p:cNvGrpSpPr/>
          <p:nvPr/>
        </p:nvGrpSpPr>
        <p:grpSpPr>
          <a:xfrm>
            <a:off x="7514424" y="3605962"/>
            <a:ext cx="277088" cy="259611"/>
            <a:chOff x="4335888" y="4398114"/>
            <a:chExt cx="277088" cy="259611"/>
          </a:xfrm>
          <a:solidFill>
            <a:srgbClr val="12716B"/>
          </a:solidFill>
        </p:grpSpPr>
        <p:grpSp>
          <p:nvGrpSpPr>
            <p:cNvPr id="408" name="Google Shape;5015;p60"/>
            <p:cNvGrpSpPr/>
            <p:nvPr/>
          </p:nvGrpSpPr>
          <p:grpSpPr>
            <a:xfrm>
              <a:off x="4335888" y="4462425"/>
              <a:ext cx="195300" cy="195300"/>
              <a:chOff x="4335888" y="4462425"/>
              <a:chExt cx="195300" cy="195300"/>
            </a:xfrm>
            <a:grpFill/>
          </p:grpSpPr>
          <p:sp>
            <p:nvSpPr>
              <p:cNvPr id="412" name="Google Shape;5016;p60"/>
              <p:cNvSpPr/>
              <p:nvPr/>
            </p:nvSpPr>
            <p:spPr>
              <a:xfrm>
                <a:off x="4335888" y="4462425"/>
                <a:ext cx="195300" cy="195300"/>
              </a:xfrm>
              <a:prstGeom prst="ellipse">
                <a:avLst/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5017;p60"/>
              <p:cNvSpPr/>
              <p:nvPr/>
            </p:nvSpPr>
            <p:spPr>
              <a:xfrm>
                <a:off x="4366388" y="4492900"/>
                <a:ext cx="134400" cy="134400"/>
              </a:xfrm>
              <a:prstGeom prst="ellipse">
                <a:avLst/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" name="Google Shape;5018;p60"/>
            <p:cNvGrpSpPr/>
            <p:nvPr/>
          </p:nvGrpSpPr>
          <p:grpSpPr>
            <a:xfrm>
              <a:off x="4509813" y="4398114"/>
              <a:ext cx="103162" cy="103198"/>
              <a:chOff x="2277975" y="2021700"/>
              <a:chExt cx="215325" cy="215400"/>
            </a:xfrm>
            <a:grpFill/>
          </p:grpSpPr>
          <p:sp>
            <p:nvSpPr>
              <p:cNvPr id="410" name="Google Shape;5019;p60"/>
              <p:cNvSpPr/>
              <p:nvPr/>
            </p:nvSpPr>
            <p:spPr>
              <a:xfrm>
                <a:off x="2277975" y="2026475"/>
                <a:ext cx="210650" cy="210625"/>
              </a:xfrm>
              <a:custGeom>
                <a:avLst/>
                <a:gdLst/>
                <a:ahLst/>
                <a:cxnLst/>
                <a:rect l="l" t="t" r="r" b="b"/>
                <a:pathLst>
                  <a:path w="8426" h="8425" fill="none" extrusionOk="0">
                    <a:moveTo>
                      <a:pt x="8425" y="0"/>
                    </a:moveTo>
                    <a:lnTo>
                      <a:pt x="1" y="8425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5020;p60"/>
              <p:cNvSpPr/>
              <p:nvPr/>
            </p:nvSpPr>
            <p:spPr>
              <a:xfrm>
                <a:off x="2349675" y="2021700"/>
                <a:ext cx="143625" cy="143500"/>
              </a:xfrm>
              <a:custGeom>
                <a:avLst/>
                <a:gdLst/>
                <a:ahLst/>
                <a:cxnLst/>
                <a:rect l="l" t="t" r="r" b="b"/>
                <a:pathLst>
                  <a:path w="5745" h="5740" fill="none" extrusionOk="0">
                    <a:moveTo>
                      <a:pt x="1" y="0"/>
                    </a:moveTo>
                    <a:lnTo>
                      <a:pt x="5744" y="0"/>
                    </a:lnTo>
                    <a:lnTo>
                      <a:pt x="5744" y="5740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14" name="Google Shape;5021;p60"/>
          <p:cNvGrpSpPr/>
          <p:nvPr/>
        </p:nvGrpSpPr>
        <p:grpSpPr>
          <a:xfrm>
            <a:off x="7911657" y="3663948"/>
            <a:ext cx="392275" cy="195300"/>
            <a:chOff x="4752588" y="4440200"/>
            <a:chExt cx="392275" cy="195300"/>
          </a:xfrm>
          <a:solidFill>
            <a:srgbClr val="12716B"/>
          </a:solidFill>
        </p:grpSpPr>
        <p:grpSp>
          <p:nvGrpSpPr>
            <p:cNvPr id="415" name="Google Shape;5022;p60"/>
            <p:cNvGrpSpPr/>
            <p:nvPr/>
          </p:nvGrpSpPr>
          <p:grpSpPr>
            <a:xfrm>
              <a:off x="4950384" y="4469728"/>
              <a:ext cx="194479" cy="136244"/>
              <a:chOff x="3163375" y="2175125"/>
              <a:chExt cx="405925" cy="284375"/>
            </a:xfrm>
            <a:grpFill/>
          </p:grpSpPr>
          <p:sp>
            <p:nvSpPr>
              <p:cNvPr id="419" name="Google Shape;5023;p60"/>
              <p:cNvSpPr/>
              <p:nvPr/>
            </p:nvSpPr>
            <p:spPr>
              <a:xfrm>
                <a:off x="3163375" y="2317300"/>
                <a:ext cx="389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5562" h="1" fill="none" extrusionOk="0">
                    <a:moveTo>
                      <a:pt x="15562" y="1"/>
                    </a:moveTo>
                    <a:lnTo>
                      <a:pt x="1" y="1"/>
                    </a:lnTo>
                  </a:path>
                </a:pathLst>
              </a:custGeom>
              <a:grpFill/>
              <a:ln w="19050" cap="sq" cmpd="sng">
                <a:solidFill>
                  <a:srgbClr val="869FB2"/>
                </a:solidFill>
                <a:prstDash val="solid"/>
                <a:miter lim="40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5024;p60"/>
              <p:cNvSpPr/>
              <p:nvPr/>
            </p:nvSpPr>
            <p:spPr>
              <a:xfrm>
                <a:off x="3299975" y="2175125"/>
                <a:ext cx="25" cy="2843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375" fill="none" extrusionOk="0">
                    <a:moveTo>
                      <a:pt x="0" y="1"/>
                    </a:moveTo>
                    <a:lnTo>
                      <a:pt x="0" y="11374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miter lim="406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5025;p60"/>
              <p:cNvSpPr/>
              <p:nvPr/>
            </p:nvSpPr>
            <p:spPr>
              <a:xfrm>
                <a:off x="3438275" y="2186300"/>
                <a:ext cx="131025" cy="261925"/>
              </a:xfrm>
              <a:custGeom>
                <a:avLst/>
                <a:gdLst/>
                <a:ahLst/>
                <a:cxnLst/>
                <a:rect l="l" t="t" r="r" b="b"/>
                <a:pathLst>
                  <a:path w="5241" h="10477" fill="none" extrusionOk="0">
                    <a:moveTo>
                      <a:pt x="0" y="10476"/>
                    </a:moveTo>
                    <a:lnTo>
                      <a:pt x="5240" y="5241"/>
                    </a:lnTo>
                    <a:lnTo>
                      <a:pt x="0" y="1"/>
                    </a:lnTo>
                  </a:path>
                </a:pathLst>
              </a:custGeom>
              <a:grpFill/>
              <a:ln w="19050" cap="rnd" cmpd="sng">
                <a:solidFill>
                  <a:srgbClr val="869F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6" name="Google Shape;5026;p60"/>
            <p:cNvGrpSpPr/>
            <p:nvPr/>
          </p:nvGrpSpPr>
          <p:grpSpPr>
            <a:xfrm>
              <a:off x="4752588" y="4440200"/>
              <a:ext cx="195300" cy="195300"/>
              <a:chOff x="4335888" y="4462425"/>
              <a:chExt cx="195300" cy="195300"/>
            </a:xfrm>
            <a:grpFill/>
          </p:grpSpPr>
          <p:sp>
            <p:nvSpPr>
              <p:cNvPr id="417" name="Google Shape;5027;p60"/>
              <p:cNvSpPr/>
              <p:nvPr/>
            </p:nvSpPr>
            <p:spPr>
              <a:xfrm>
                <a:off x="4335888" y="4462425"/>
                <a:ext cx="195300" cy="195300"/>
              </a:xfrm>
              <a:prstGeom prst="ellipse">
                <a:avLst/>
              </a:prstGeom>
              <a:grp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5028;p60"/>
              <p:cNvSpPr/>
              <p:nvPr/>
            </p:nvSpPr>
            <p:spPr>
              <a:xfrm>
                <a:off x="4366388" y="4492900"/>
                <a:ext cx="134400" cy="134400"/>
              </a:xfrm>
              <a:prstGeom prst="ellipse">
                <a:avLst/>
              </a:prstGeom>
              <a:grpFill/>
              <a:ln w="1905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22" name="Скругленный прямоугольник 421"/>
          <p:cNvSpPr/>
          <p:nvPr/>
        </p:nvSpPr>
        <p:spPr>
          <a:xfrm>
            <a:off x="541177" y="1679511"/>
            <a:ext cx="8273143" cy="237619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6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</a:t>
            </a:r>
            <a:r>
              <a:rPr lang="ru-RU" sz="3200" dirty="0" smtClean="0">
                <a:solidFill>
                  <a:srgbClr val="12716B"/>
                </a:solidFill>
              </a:rPr>
              <a:t>иконок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48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408750" y="2659437"/>
            <a:ext cx="4326600" cy="794447"/>
          </a:xfrm>
        </p:spPr>
        <p:txBody>
          <a:bodyPr/>
          <a:lstStyle/>
          <a:p>
            <a:pPr algn="ctr"/>
            <a:r>
              <a:rPr lang="ru-RU" dirty="0" smtClean="0"/>
              <a:t>Рабочий шаблон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smtClean="0"/>
              <a:t>для презентации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720" y="234762"/>
            <a:ext cx="1312374" cy="9842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00582" y="675865"/>
            <a:ext cx="1693655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000" dirty="0" smtClean="0">
                <a:ln w="0"/>
                <a:solidFill>
                  <a:srgbClr val="12716B"/>
                </a:solidFill>
                <a:cs typeface="Abhaya Libre" panose="02000503000000000000" pitchFamily="2" charset="0"/>
              </a:rPr>
              <a:t>Чтим традиции, </a:t>
            </a:r>
          </a:p>
          <a:p>
            <a:pPr algn="r"/>
            <a:r>
              <a:rPr lang="ru-RU" sz="1000" dirty="0" smtClean="0">
                <a:ln w="0"/>
                <a:solidFill>
                  <a:srgbClr val="12716B"/>
                </a:solidFill>
                <a:cs typeface="Abhaya Libre" panose="02000503000000000000" pitchFamily="2" charset="0"/>
              </a:rPr>
              <a:t>внедряем инновации</a:t>
            </a:r>
            <a:endParaRPr lang="ru-RU" sz="1000" dirty="0">
              <a:ln w="0"/>
              <a:solidFill>
                <a:srgbClr val="12716B"/>
              </a:solidFill>
              <a:cs typeface="Abhaya Libre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1448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033;p61"/>
          <p:cNvGrpSpPr/>
          <p:nvPr/>
        </p:nvGrpSpPr>
        <p:grpSpPr>
          <a:xfrm>
            <a:off x="887301" y="1350056"/>
            <a:ext cx="322099" cy="370529"/>
            <a:chOff x="-42971725" y="3217825"/>
            <a:chExt cx="275675" cy="317125"/>
          </a:xfrm>
          <a:solidFill>
            <a:srgbClr val="12716B"/>
          </a:solidFill>
        </p:grpSpPr>
        <p:sp>
          <p:nvSpPr>
            <p:cNvPr id="3" name="Google Shape;5034;p61"/>
            <p:cNvSpPr/>
            <p:nvPr/>
          </p:nvSpPr>
          <p:spPr>
            <a:xfrm>
              <a:off x="-42951250" y="3279250"/>
              <a:ext cx="233950" cy="152050"/>
            </a:xfrm>
            <a:custGeom>
              <a:avLst/>
              <a:gdLst/>
              <a:ahLst/>
              <a:cxnLst/>
              <a:rect l="l" t="t" r="r" b="b"/>
              <a:pathLst>
                <a:path w="9358" h="6082" extrusionOk="0">
                  <a:moveTo>
                    <a:pt x="379" y="1"/>
                  </a:moveTo>
                  <a:cubicBezTo>
                    <a:pt x="158" y="1"/>
                    <a:pt x="1" y="221"/>
                    <a:pt x="1" y="410"/>
                  </a:cubicBezTo>
                  <a:lnTo>
                    <a:pt x="1" y="6081"/>
                  </a:lnTo>
                  <a:lnTo>
                    <a:pt x="9357" y="6081"/>
                  </a:lnTo>
                  <a:lnTo>
                    <a:pt x="9357" y="410"/>
                  </a:lnTo>
                  <a:cubicBezTo>
                    <a:pt x="9357" y="158"/>
                    <a:pt x="9168" y="1"/>
                    <a:pt x="89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035;p61"/>
            <p:cNvSpPr/>
            <p:nvPr/>
          </p:nvSpPr>
          <p:spPr>
            <a:xfrm>
              <a:off x="-42971725" y="3451750"/>
              <a:ext cx="275675" cy="83200"/>
            </a:xfrm>
            <a:custGeom>
              <a:avLst/>
              <a:gdLst/>
              <a:ahLst/>
              <a:cxnLst/>
              <a:rect l="l" t="t" r="r" b="b"/>
              <a:pathLst>
                <a:path w="11027" h="3328" extrusionOk="0">
                  <a:moveTo>
                    <a:pt x="63" y="0"/>
                  </a:moveTo>
                  <a:cubicBezTo>
                    <a:pt x="32" y="126"/>
                    <a:pt x="0" y="284"/>
                    <a:pt x="0" y="410"/>
                  </a:cubicBezTo>
                  <a:cubicBezTo>
                    <a:pt x="0" y="1103"/>
                    <a:pt x="536" y="1670"/>
                    <a:pt x="1198" y="1670"/>
                  </a:cubicBezTo>
                  <a:lnTo>
                    <a:pt x="3151" y="1670"/>
                  </a:lnTo>
                  <a:lnTo>
                    <a:pt x="2615" y="2710"/>
                  </a:lnTo>
                  <a:cubicBezTo>
                    <a:pt x="2521" y="2930"/>
                    <a:pt x="2615" y="3182"/>
                    <a:pt x="2836" y="3277"/>
                  </a:cubicBezTo>
                  <a:cubicBezTo>
                    <a:pt x="2889" y="3312"/>
                    <a:pt x="2949" y="3328"/>
                    <a:pt x="3009" y="3328"/>
                  </a:cubicBezTo>
                  <a:cubicBezTo>
                    <a:pt x="3166" y="3328"/>
                    <a:pt x="3326" y="3224"/>
                    <a:pt x="3371" y="3088"/>
                  </a:cubicBezTo>
                  <a:lnTo>
                    <a:pt x="4096" y="1639"/>
                  </a:lnTo>
                  <a:lnTo>
                    <a:pt x="5073" y="1639"/>
                  </a:lnTo>
                  <a:lnTo>
                    <a:pt x="5073" y="2867"/>
                  </a:lnTo>
                  <a:cubicBezTo>
                    <a:pt x="5073" y="3119"/>
                    <a:pt x="5262" y="3308"/>
                    <a:pt x="5514" y="3308"/>
                  </a:cubicBezTo>
                  <a:cubicBezTo>
                    <a:pt x="5734" y="3308"/>
                    <a:pt x="5892" y="3119"/>
                    <a:pt x="5892" y="2867"/>
                  </a:cubicBezTo>
                  <a:lnTo>
                    <a:pt x="5892" y="1639"/>
                  </a:lnTo>
                  <a:lnTo>
                    <a:pt x="6868" y="1639"/>
                  </a:lnTo>
                  <a:lnTo>
                    <a:pt x="7593" y="3088"/>
                  </a:lnTo>
                  <a:cubicBezTo>
                    <a:pt x="7688" y="3230"/>
                    <a:pt x="7835" y="3301"/>
                    <a:pt x="7983" y="3301"/>
                  </a:cubicBezTo>
                  <a:cubicBezTo>
                    <a:pt x="8032" y="3301"/>
                    <a:pt x="8081" y="3293"/>
                    <a:pt x="8129" y="3277"/>
                  </a:cubicBezTo>
                  <a:cubicBezTo>
                    <a:pt x="8349" y="3151"/>
                    <a:pt x="8412" y="2930"/>
                    <a:pt x="8349" y="2710"/>
                  </a:cubicBezTo>
                  <a:lnTo>
                    <a:pt x="7814" y="1670"/>
                  </a:lnTo>
                  <a:lnTo>
                    <a:pt x="9767" y="1670"/>
                  </a:lnTo>
                  <a:cubicBezTo>
                    <a:pt x="10429" y="1670"/>
                    <a:pt x="11027" y="1103"/>
                    <a:pt x="11027" y="410"/>
                  </a:cubicBezTo>
                  <a:cubicBezTo>
                    <a:pt x="11027" y="252"/>
                    <a:pt x="10964" y="126"/>
                    <a:pt x="109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036;p61"/>
            <p:cNvSpPr/>
            <p:nvPr/>
          </p:nvSpPr>
          <p:spPr>
            <a:xfrm>
              <a:off x="-42866975" y="3217825"/>
              <a:ext cx="63025" cy="40975"/>
            </a:xfrm>
            <a:custGeom>
              <a:avLst/>
              <a:gdLst/>
              <a:ahLst/>
              <a:cxnLst/>
              <a:rect l="l" t="t" r="r" b="b"/>
              <a:pathLst>
                <a:path w="2521" h="1639" extrusionOk="0">
                  <a:moveTo>
                    <a:pt x="442" y="0"/>
                  </a:moveTo>
                  <a:cubicBezTo>
                    <a:pt x="221" y="0"/>
                    <a:pt x="1" y="189"/>
                    <a:pt x="1" y="410"/>
                  </a:cubicBezTo>
                  <a:lnTo>
                    <a:pt x="1" y="1639"/>
                  </a:lnTo>
                  <a:lnTo>
                    <a:pt x="2489" y="1639"/>
                  </a:lnTo>
                  <a:lnTo>
                    <a:pt x="2489" y="410"/>
                  </a:lnTo>
                  <a:lnTo>
                    <a:pt x="2521" y="410"/>
                  </a:lnTo>
                  <a:cubicBezTo>
                    <a:pt x="2521" y="189"/>
                    <a:pt x="2332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5037;p61"/>
          <p:cNvGrpSpPr/>
          <p:nvPr/>
        </p:nvGrpSpPr>
        <p:grpSpPr>
          <a:xfrm>
            <a:off x="859215" y="1818712"/>
            <a:ext cx="378270" cy="337551"/>
            <a:chOff x="-42996150" y="3612600"/>
            <a:chExt cx="323750" cy="288900"/>
          </a:xfrm>
          <a:solidFill>
            <a:srgbClr val="12716B"/>
          </a:solidFill>
        </p:grpSpPr>
        <p:sp>
          <p:nvSpPr>
            <p:cNvPr id="7" name="Google Shape;5038;p61"/>
            <p:cNvSpPr/>
            <p:nvPr/>
          </p:nvSpPr>
          <p:spPr>
            <a:xfrm>
              <a:off x="-42914225" y="3612600"/>
              <a:ext cx="241825" cy="239275"/>
            </a:xfrm>
            <a:custGeom>
              <a:avLst/>
              <a:gdLst/>
              <a:ahLst/>
              <a:cxnLst/>
              <a:rect l="l" t="t" r="r" b="b"/>
              <a:pathLst>
                <a:path w="9673" h="9571" extrusionOk="0">
                  <a:moveTo>
                    <a:pt x="5963" y="1"/>
                  </a:moveTo>
                  <a:cubicBezTo>
                    <a:pt x="5661" y="1"/>
                    <a:pt x="5365" y="127"/>
                    <a:pt x="5136" y="371"/>
                  </a:cubicBezTo>
                  <a:lnTo>
                    <a:pt x="0" y="5507"/>
                  </a:lnTo>
                  <a:lnTo>
                    <a:pt x="4064" y="9571"/>
                  </a:lnTo>
                  <a:lnTo>
                    <a:pt x="9200" y="4436"/>
                  </a:lnTo>
                  <a:cubicBezTo>
                    <a:pt x="9672" y="3963"/>
                    <a:pt x="9672" y="3207"/>
                    <a:pt x="9200" y="2734"/>
                  </a:cubicBezTo>
                  <a:lnTo>
                    <a:pt x="6868" y="434"/>
                  </a:lnTo>
                  <a:cubicBezTo>
                    <a:pt x="6609" y="143"/>
                    <a:pt x="6283" y="1"/>
                    <a:pt x="5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039;p61"/>
            <p:cNvSpPr/>
            <p:nvPr/>
          </p:nvSpPr>
          <p:spPr>
            <a:xfrm>
              <a:off x="-42946525" y="3762850"/>
              <a:ext cx="118950" cy="118950"/>
            </a:xfrm>
            <a:custGeom>
              <a:avLst/>
              <a:gdLst/>
              <a:ahLst/>
              <a:cxnLst/>
              <a:rect l="l" t="t" r="r" b="b"/>
              <a:pathLst>
                <a:path w="4758" h="4758" extrusionOk="0">
                  <a:moveTo>
                    <a:pt x="725" y="1"/>
                  </a:moveTo>
                  <a:lnTo>
                    <a:pt x="473" y="284"/>
                  </a:lnTo>
                  <a:cubicBezTo>
                    <a:pt x="253" y="505"/>
                    <a:pt x="95" y="820"/>
                    <a:pt x="95" y="1198"/>
                  </a:cubicBezTo>
                  <a:cubicBezTo>
                    <a:pt x="95" y="1450"/>
                    <a:pt x="190" y="1765"/>
                    <a:pt x="442" y="1986"/>
                  </a:cubicBezTo>
                  <a:cubicBezTo>
                    <a:pt x="631" y="2112"/>
                    <a:pt x="599" y="2458"/>
                    <a:pt x="442" y="2616"/>
                  </a:cubicBezTo>
                  <a:lnTo>
                    <a:pt x="1" y="3025"/>
                  </a:lnTo>
                  <a:lnTo>
                    <a:pt x="1733" y="4758"/>
                  </a:lnTo>
                  <a:lnTo>
                    <a:pt x="2174" y="4348"/>
                  </a:lnTo>
                  <a:cubicBezTo>
                    <a:pt x="2253" y="4270"/>
                    <a:pt x="2363" y="4230"/>
                    <a:pt x="2478" y="4230"/>
                  </a:cubicBezTo>
                  <a:cubicBezTo>
                    <a:pt x="2592" y="4230"/>
                    <a:pt x="2710" y="4270"/>
                    <a:pt x="2804" y="4348"/>
                  </a:cubicBezTo>
                  <a:cubicBezTo>
                    <a:pt x="3025" y="4569"/>
                    <a:pt x="3340" y="4695"/>
                    <a:pt x="3655" y="4695"/>
                  </a:cubicBezTo>
                  <a:cubicBezTo>
                    <a:pt x="3970" y="4695"/>
                    <a:pt x="4254" y="4569"/>
                    <a:pt x="4506" y="4348"/>
                  </a:cubicBezTo>
                  <a:lnTo>
                    <a:pt x="4758" y="4065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040;p61"/>
            <p:cNvSpPr/>
            <p:nvPr/>
          </p:nvSpPr>
          <p:spPr>
            <a:xfrm>
              <a:off x="-42996150" y="3855800"/>
              <a:ext cx="78000" cy="45700"/>
            </a:xfrm>
            <a:custGeom>
              <a:avLst/>
              <a:gdLst/>
              <a:ahLst/>
              <a:cxnLst/>
              <a:rect l="l" t="t" r="r" b="b"/>
              <a:pathLst>
                <a:path w="3120" h="1828" extrusionOk="0">
                  <a:moveTo>
                    <a:pt x="1450" y="0"/>
                  </a:moveTo>
                  <a:lnTo>
                    <a:pt x="253" y="1166"/>
                  </a:lnTo>
                  <a:cubicBezTo>
                    <a:pt x="1" y="1355"/>
                    <a:pt x="190" y="1828"/>
                    <a:pt x="536" y="1828"/>
                  </a:cubicBezTo>
                  <a:lnTo>
                    <a:pt x="2773" y="1828"/>
                  </a:lnTo>
                  <a:cubicBezTo>
                    <a:pt x="2931" y="1828"/>
                    <a:pt x="3025" y="1765"/>
                    <a:pt x="3120" y="1670"/>
                  </a:cubicBezTo>
                  <a:lnTo>
                    <a:pt x="1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5041;p61"/>
          <p:cNvGrpSpPr/>
          <p:nvPr/>
        </p:nvGrpSpPr>
        <p:grpSpPr>
          <a:xfrm>
            <a:off x="861976" y="2228082"/>
            <a:ext cx="372749" cy="370909"/>
            <a:chOff x="-42994575" y="3950300"/>
            <a:chExt cx="319025" cy="317450"/>
          </a:xfrm>
          <a:solidFill>
            <a:srgbClr val="12716B"/>
          </a:solidFill>
        </p:grpSpPr>
        <p:sp>
          <p:nvSpPr>
            <p:cNvPr id="11" name="Google Shape;5042;p61"/>
            <p:cNvSpPr/>
            <p:nvPr/>
          </p:nvSpPr>
          <p:spPr>
            <a:xfrm>
              <a:off x="-42930775" y="4225200"/>
              <a:ext cx="191425" cy="42550"/>
            </a:xfrm>
            <a:custGeom>
              <a:avLst/>
              <a:gdLst/>
              <a:ahLst/>
              <a:cxnLst/>
              <a:rect l="l" t="t" r="r" b="b"/>
              <a:pathLst>
                <a:path w="7657" h="1702" extrusionOk="0">
                  <a:moveTo>
                    <a:pt x="442" y="0"/>
                  </a:moveTo>
                  <a:cubicBezTo>
                    <a:pt x="190" y="0"/>
                    <a:pt x="1" y="221"/>
                    <a:pt x="1" y="441"/>
                  </a:cubicBezTo>
                  <a:lnTo>
                    <a:pt x="1" y="1292"/>
                  </a:lnTo>
                  <a:cubicBezTo>
                    <a:pt x="1" y="1512"/>
                    <a:pt x="190" y="1701"/>
                    <a:pt x="442" y="1701"/>
                  </a:cubicBezTo>
                  <a:lnTo>
                    <a:pt x="7215" y="1701"/>
                  </a:lnTo>
                  <a:cubicBezTo>
                    <a:pt x="7499" y="1701"/>
                    <a:pt x="7656" y="1512"/>
                    <a:pt x="7656" y="1292"/>
                  </a:cubicBezTo>
                  <a:lnTo>
                    <a:pt x="7656" y="441"/>
                  </a:lnTo>
                  <a:cubicBezTo>
                    <a:pt x="7656" y="221"/>
                    <a:pt x="7436" y="0"/>
                    <a:pt x="72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43;p61"/>
            <p:cNvSpPr/>
            <p:nvPr/>
          </p:nvSpPr>
          <p:spPr>
            <a:xfrm>
              <a:off x="-42908725" y="4163750"/>
              <a:ext cx="148900" cy="42550"/>
            </a:xfrm>
            <a:custGeom>
              <a:avLst/>
              <a:gdLst/>
              <a:ahLst/>
              <a:cxnLst/>
              <a:rect l="l" t="t" r="r" b="b"/>
              <a:pathLst>
                <a:path w="5956" h="1702" extrusionOk="0">
                  <a:moveTo>
                    <a:pt x="442" y="1"/>
                  </a:moveTo>
                  <a:cubicBezTo>
                    <a:pt x="190" y="1"/>
                    <a:pt x="1" y="190"/>
                    <a:pt x="1" y="410"/>
                  </a:cubicBezTo>
                  <a:lnTo>
                    <a:pt x="1" y="1261"/>
                  </a:lnTo>
                  <a:cubicBezTo>
                    <a:pt x="1" y="1481"/>
                    <a:pt x="190" y="1702"/>
                    <a:pt x="442" y="1702"/>
                  </a:cubicBezTo>
                  <a:lnTo>
                    <a:pt x="5514" y="1702"/>
                  </a:lnTo>
                  <a:cubicBezTo>
                    <a:pt x="5735" y="1702"/>
                    <a:pt x="5955" y="1481"/>
                    <a:pt x="5955" y="1261"/>
                  </a:cubicBezTo>
                  <a:lnTo>
                    <a:pt x="5955" y="410"/>
                  </a:lnTo>
                  <a:cubicBezTo>
                    <a:pt x="5955" y="190"/>
                    <a:pt x="5735" y="1"/>
                    <a:pt x="55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44;p61"/>
            <p:cNvSpPr/>
            <p:nvPr/>
          </p:nvSpPr>
          <p:spPr>
            <a:xfrm>
              <a:off x="-42994575" y="3950300"/>
              <a:ext cx="319025" cy="211125"/>
            </a:xfrm>
            <a:custGeom>
              <a:avLst/>
              <a:gdLst/>
              <a:ahLst/>
              <a:cxnLst/>
              <a:rect l="l" t="t" r="r" b="b"/>
              <a:pathLst>
                <a:path w="12761" h="8445" extrusionOk="0">
                  <a:moveTo>
                    <a:pt x="6428" y="852"/>
                  </a:moveTo>
                  <a:cubicBezTo>
                    <a:pt x="6648" y="852"/>
                    <a:pt x="6806" y="1009"/>
                    <a:pt x="6869" y="1261"/>
                  </a:cubicBezTo>
                  <a:lnTo>
                    <a:pt x="6869" y="1324"/>
                  </a:lnTo>
                  <a:cubicBezTo>
                    <a:pt x="6806" y="1513"/>
                    <a:pt x="6648" y="1702"/>
                    <a:pt x="6428" y="1702"/>
                  </a:cubicBezTo>
                  <a:cubicBezTo>
                    <a:pt x="6176" y="1702"/>
                    <a:pt x="6018" y="1576"/>
                    <a:pt x="5987" y="1324"/>
                  </a:cubicBezTo>
                  <a:lnTo>
                    <a:pt x="5987" y="1261"/>
                  </a:lnTo>
                  <a:cubicBezTo>
                    <a:pt x="6018" y="1041"/>
                    <a:pt x="6176" y="852"/>
                    <a:pt x="6428" y="852"/>
                  </a:cubicBezTo>
                  <a:close/>
                  <a:moveTo>
                    <a:pt x="2112" y="2742"/>
                  </a:moveTo>
                  <a:lnTo>
                    <a:pt x="3340" y="6396"/>
                  </a:lnTo>
                  <a:lnTo>
                    <a:pt x="914" y="6396"/>
                  </a:lnTo>
                  <a:lnTo>
                    <a:pt x="2112" y="2742"/>
                  </a:lnTo>
                  <a:close/>
                  <a:moveTo>
                    <a:pt x="10681" y="2742"/>
                  </a:moveTo>
                  <a:lnTo>
                    <a:pt x="11878" y="6396"/>
                  </a:lnTo>
                  <a:lnTo>
                    <a:pt x="9452" y="6396"/>
                  </a:lnTo>
                  <a:lnTo>
                    <a:pt x="10681" y="2742"/>
                  </a:lnTo>
                  <a:close/>
                  <a:moveTo>
                    <a:pt x="6333" y="1"/>
                  </a:moveTo>
                  <a:cubicBezTo>
                    <a:pt x="5798" y="1"/>
                    <a:pt x="5325" y="347"/>
                    <a:pt x="5168" y="852"/>
                  </a:cubicBezTo>
                  <a:lnTo>
                    <a:pt x="1292" y="852"/>
                  </a:lnTo>
                  <a:cubicBezTo>
                    <a:pt x="1103" y="852"/>
                    <a:pt x="914" y="1009"/>
                    <a:pt x="883" y="1198"/>
                  </a:cubicBezTo>
                  <a:cubicBezTo>
                    <a:pt x="820" y="1482"/>
                    <a:pt x="1040" y="1702"/>
                    <a:pt x="1292" y="1702"/>
                  </a:cubicBezTo>
                  <a:lnTo>
                    <a:pt x="1576" y="1702"/>
                  </a:lnTo>
                  <a:cubicBezTo>
                    <a:pt x="1" y="6491"/>
                    <a:pt x="32" y="6333"/>
                    <a:pt x="32" y="6459"/>
                  </a:cubicBezTo>
                  <a:cubicBezTo>
                    <a:pt x="64" y="7562"/>
                    <a:pt x="1009" y="8444"/>
                    <a:pt x="2112" y="8444"/>
                  </a:cubicBezTo>
                  <a:cubicBezTo>
                    <a:pt x="3277" y="8444"/>
                    <a:pt x="4159" y="7562"/>
                    <a:pt x="4159" y="6459"/>
                  </a:cubicBezTo>
                  <a:cubicBezTo>
                    <a:pt x="4159" y="6333"/>
                    <a:pt x="4222" y="6491"/>
                    <a:pt x="2647" y="1702"/>
                  </a:cubicBezTo>
                  <a:lnTo>
                    <a:pt x="5105" y="1702"/>
                  </a:lnTo>
                  <a:lnTo>
                    <a:pt x="5105" y="7342"/>
                  </a:lnTo>
                  <a:cubicBezTo>
                    <a:pt x="5105" y="7594"/>
                    <a:pt x="5325" y="7783"/>
                    <a:pt x="5546" y="7783"/>
                  </a:cubicBezTo>
                  <a:lnTo>
                    <a:pt x="7247" y="7783"/>
                  </a:lnTo>
                  <a:cubicBezTo>
                    <a:pt x="7499" y="7783"/>
                    <a:pt x="7688" y="7594"/>
                    <a:pt x="7688" y="7342"/>
                  </a:cubicBezTo>
                  <a:lnTo>
                    <a:pt x="7688" y="1702"/>
                  </a:lnTo>
                  <a:lnTo>
                    <a:pt x="10177" y="1702"/>
                  </a:lnTo>
                  <a:cubicBezTo>
                    <a:pt x="8602" y="6491"/>
                    <a:pt x="8633" y="6333"/>
                    <a:pt x="8633" y="6459"/>
                  </a:cubicBezTo>
                  <a:cubicBezTo>
                    <a:pt x="8665" y="7562"/>
                    <a:pt x="9578" y="8444"/>
                    <a:pt x="10681" y="8444"/>
                  </a:cubicBezTo>
                  <a:cubicBezTo>
                    <a:pt x="11815" y="8444"/>
                    <a:pt x="12729" y="7562"/>
                    <a:pt x="12729" y="6459"/>
                  </a:cubicBezTo>
                  <a:cubicBezTo>
                    <a:pt x="12729" y="6333"/>
                    <a:pt x="12760" y="6491"/>
                    <a:pt x="11185" y="1702"/>
                  </a:cubicBezTo>
                  <a:lnTo>
                    <a:pt x="11437" y="1702"/>
                  </a:lnTo>
                  <a:cubicBezTo>
                    <a:pt x="11626" y="1702"/>
                    <a:pt x="11815" y="1576"/>
                    <a:pt x="11847" y="1356"/>
                  </a:cubicBezTo>
                  <a:cubicBezTo>
                    <a:pt x="11910" y="1104"/>
                    <a:pt x="11689" y="852"/>
                    <a:pt x="11437" y="852"/>
                  </a:cubicBezTo>
                  <a:lnTo>
                    <a:pt x="7530" y="852"/>
                  </a:lnTo>
                  <a:cubicBezTo>
                    <a:pt x="7373" y="347"/>
                    <a:pt x="6900" y="1"/>
                    <a:pt x="6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5045;p61"/>
          <p:cNvGrpSpPr/>
          <p:nvPr/>
        </p:nvGrpSpPr>
        <p:grpSpPr>
          <a:xfrm>
            <a:off x="3015371" y="1374914"/>
            <a:ext cx="371785" cy="370879"/>
            <a:chOff x="-41111350" y="3239100"/>
            <a:chExt cx="318200" cy="317425"/>
          </a:xfrm>
          <a:solidFill>
            <a:srgbClr val="12716B"/>
          </a:solidFill>
        </p:grpSpPr>
        <p:sp>
          <p:nvSpPr>
            <p:cNvPr id="15" name="Google Shape;5046;p61"/>
            <p:cNvSpPr/>
            <p:nvPr/>
          </p:nvSpPr>
          <p:spPr>
            <a:xfrm>
              <a:off x="-41111350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2930" y="1670"/>
                  </a:moveTo>
                  <a:cubicBezTo>
                    <a:pt x="3119" y="1670"/>
                    <a:pt x="3308" y="1859"/>
                    <a:pt x="3308" y="2048"/>
                  </a:cubicBezTo>
                  <a:lnTo>
                    <a:pt x="3308" y="2489"/>
                  </a:lnTo>
                  <a:lnTo>
                    <a:pt x="3749" y="2489"/>
                  </a:lnTo>
                  <a:cubicBezTo>
                    <a:pt x="4001" y="2489"/>
                    <a:pt x="4159" y="2678"/>
                    <a:pt x="4159" y="2930"/>
                  </a:cubicBezTo>
                  <a:cubicBezTo>
                    <a:pt x="4159" y="3151"/>
                    <a:pt x="3938" y="3340"/>
                    <a:pt x="3749" y="3340"/>
                  </a:cubicBezTo>
                  <a:lnTo>
                    <a:pt x="3308" y="3340"/>
                  </a:lnTo>
                  <a:lnTo>
                    <a:pt x="3308" y="3781"/>
                  </a:lnTo>
                  <a:cubicBezTo>
                    <a:pt x="3308" y="4001"/>
                    <a:pt x="3119" y="4159"/>
                    <a:pt x="2930" y="4159"/>
                  </a:cubicBezTo>
                  <a:cubicBezTo>
                    <a:pt x="2710" y="4159"/>
                    <a:pt x="2520" y="3970"/>
                    <a:pt x="2520" y="3781"/>
                  </a:cubicBezTo>
                  <a:lnTo>
                    <a:pt x="2520" y="3340"/>
                  </a:lnTo>
                  <a:lnTo>
                    <a:pt x="2079" y="3340"/>
                  </a:lnTo>
                  <a:cubicBezTo>
                    <a:pt x="1859" y="3340"/>
                    <a:pt x="1701" y="3151"/>
                    <a:pt x="1701" y="2930"/>
                  </a:cubicBezTo>
                  <a:cubicBezTo>
                    <a:pt x="1701" y="2678"/>
                    <a:pt x="1859" y="2489"/>
                    <a:pt x="2079" y="2489"/>
                  </a:cubicBezTo>
                  <a:lnTo>
                    <a:pt x="2520" y="2489"/>
                  </a:lnTo>
                  <a:lnTo>
                    <a:pt x="2520" y="2048"/>
                  </a:lnTo>
                  <a:cubicBezTo>
                    <a:pt x="2520" y="1827"/>
                    <a:pt x="2710" y="1670"/>
                    <a:pt x="2930" y="1670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441"/>
                  </a:cubicBezTo>
                  <a:lnTo>
                    <a:pt x="0" y="5387"/>
                  </a:lnTo>
                  <a:cubicBezTo>
                    <a:pt x="32" y="5639"/>
                    <a:pt x="221" y="5797"/>
                    <a:pt x="441" y="5797"/>
                  </a:cubicBezTo>
                  <a:lnTo>
                    <a:pt x="5387" y="5797"/>
                  </a:lnTo>
                  <a:cubicBezTo>
                    <a:pt x="5639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39" y="0"/>
                    <a:pt x="5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047;p61"/>
            <p:cNvSpPr/>
            <p:nvPr/>
          </p:nvSpPr>
          <p:spPr>
            <a:xfrm>
              <a:off x="-41110575" y="3412375"/>
              <a:ext cx="146525" cy="144150"/>
            </a:xfrm>
            <a:custGeom>
              <a:avLst/>
              <a:gdLst/>
              <a:ahLst/>
              <a:cxnLst/>
              <a:rect l="l" t="t" r="r" b="b"/>
              <a:pathLst>
                <a:path w="5861" h="5766" extrusionOk="0">
                  <a:moveTo>
                    <a:pt x="3450" y="1859"/>
                  </a:moveTo>
                  <a:cubicBezTo>
                    <a:pt x="3561" y="1859"/>
                    <a:pt x="3671" y="1890"/>
                    <a:pt x="3750" y="1953"/>
                  </a:cubicBezTo>
                  <a:cubicBezTo>
                    <a:pt x="3907" y="2111"/>
                    <a:pt x="3907" y="2395"/>
                    <a:pt x="3750" y="2552"/>
                  </a:cubicBezTo>
                  <a:lnTo>
                    <a:pt x="3466" y="2836"/>
                  </a:lnTo>
                  <a:lnTo>
                    <a:pt x="3750" y="3119"/>
                  </a:lnTo>
                  <a:cubicBezTo>
                    <a:pt x="3907" y="3277"/>
                    <a:pt x="3907" y="3529"/>
                    <a:pt x="3750" y="3686"/>
                  </a:cubicBezTo>
                  <a:cubicBezTo>
                    <a:pt x="3671" y="3765"/>
                    <a:pt x="3561" y="3804"/>
                    <a:pt x="3450" y="3804"/>
                  </a:cubicBezTo>
                  <a:cubicBezTo>
                    <a:pt x="3340" y="3804"/>
                    <a:pt x="3230" y="3765"/>
                    <a:pt x="3151" y="3686"/>
                  </a:cubicBezTo>
                  <a:lnTo>
                    <a:pt x="2899" y="3434"/>
                  </a:lnTo>
                  <a:lnTo>
                    <a:pt x="2616" y="3686"/>
                  </a:lnTo>
                  <a:cubicBezTo>
                    <a:pt x="2537" y="3765"/>
                    <a:pt x="2426" y="3804"/>
                    <a:pt x="2316" y="3804"/>
                  </a:cubicBezTo>
                  <a:cubicBezTo>
                    <a:pt x="2206" y="3804"/>
                    <a:pt x="2096" y="3765"/>
                    <a:pt x="2017" y="3686"/>
                  </a:cubicBezTo>
                  <a:cubicBezTo>
                    <a:pt x="1859" y="3529"/>
                    <a:pt x="1859" y="3277"/>
                    <a:pt x="2017" y="3119"/>
                  </a:cubicBezTo>
                  <a:lnTo>
                    <a:pt x="2300" y="2836"/>
                  </a:lnTo>
                  <a:lnTo>
                    <a:pt x="2017" y="2552"/>
                  </a:lnTo>
                  <a:cubicBezTo>
                    <a:pt x="1859" y="2395"/>
                    <a:pt x="1859" y="2111"/>
                    <a:pt x="2017" y="1953"/>
                  </a:cubicBezTo>
                  <a:cubicBezTo>
                    <a:pt x="2096" y="1890"/>
                    <a:pt x="2206" y="1859"/>
                    <a:pt x="2316" y="1859"/>
                  </a:cubicBezTo>
                  <a:cubicBezTo>
                    <a:pt x="2426" y="1859"/>
                    <a:pt x="2537" y="1890"/>
                    <a:pt x="2616" y="1953"/>
                  </a:cubicBezTo>
                  <a:lnTo>
                    <a:pt x="2899" y="2237"/>
                  </a:lnTo>
                  <a:lnTo>
                    <a:pt x="3151" y="1953"/>
                  </a:lnTo>
                  <a:cubicBezTo>
                    <a:pt x="3230" y="1890"/>
                    <a:pt x="3340" y="1859"/>
                    <a:pt x="3450" y="1859"/>
                  </a:cubicBezTo>
                  <a:close/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lnTo>
                    <a:pt x="1" y="5356"/>
                  </a:lnTo>
                  <a:cubicBezTo>
                    <a:pt x="1" y="5608"/>
                    <a:pt x="221" y="5766"/>
                    <a:pt x="442" y="5766"/>
                  </a:cubicBezTo>
                  <a:lnTo>
                    <a:pt x="5419" y="5766"/>
                  </a:lnTo>
                  <a:cubicBezTo>
                    <a:pt x="5640" y="5766"/>
                    <a:pt x="5861" y="5545"/>
                    <a:pt x="5861" y="5356"/>
                  </a:cubicBezTo>
                  <a:lnTo>
                    <a:pt x="5861" y="378"/>
                  </a:lnTo>
                  <a:cubicBezTo>
                    <a:pt x="5861" y="158"/>
                    <a:pt x="5640" y="0"/>
                    <a:pt x="5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048;p61"/>
            <p:cNvSpPr/>
            <p:nvPr/>
          </p:nvSpPr>
          <p:spPr>
            <a:xfrm>
              <a:off x="-40938875" y="3239100"/>
              <a:ext cx="145725" cy="144925"/>
            </a:xfrm>
            <a:custGeom>
              <a:avLst/>
              <a:gdLst/>
              <a:ahLst/>
              <a:cxnLst/>
              <a:rect l="l" t="t" r="r" b="b"/>
              <a:pathLst>
                <a:path w="5829" h="5797" extrusionOk="0">
                  <a:moveTo>
                    <a:pt x="3750" y="2457"/>
                  </a:moveTo>
                  <a:cubicBezTo>
                    <a:pt x="3970" y="2457"/>
                    <a:pt x="4128" y="2646"/>
                    <a:pt x="4128" y="2867"/>
                  </a:cubicBezTo>
                  <a:cubicBezTo>
                    <a:pt x="4159" y="3151"/>
                    <a:pt x="3970" y="3308"/>
                    <a:pt x="3750" y="3308"/>
                  </a:cubicBezTo>
                  <a:lnTo>
                    <a:pt x="2080" y="3308"/>
                  </a:lnTo>
                  <a:cubicBezTo>
                    <a:pt x="1859" y="3308"/>
                    <a:pt x="1702" y="3119"/>
                    <a:pt x="1702" y="2867"/>
                  </a:cubicBezTo>
                  <a:cubicBezTo>
                    <a:pt x="1702" y="2646"/>
                    <a:pt x="1891" y="2457"/>
                    <a:pt x="2080" y="2457"/>
                  </a:cubicBezTo>
                  <a:close/>
                  <a:moveTo>
                    <a:pt x="442" y="0"/>
                  </a:moveTo>
                  <a:cubicBezTo>
                    <a:pt x="190" y="0"/>
                    <a:pt x="1" y="189"/>
                    <a:pt x="1" y="441"/>
                  </a:cubicBezTo>
                  <a:lnTo>
                    <a:pt x="1" y="5387"/>
                  </a:lnTo>
                  <a:cubicBezTo>
                    <a:pt x="1" y="5639"/>
                    <a:pt x="190" y="5797"/>
                    <a:pt x="442" y="5797"/>
                  </a:cubicBezTo>
                  <a:lnTo>
                    <a:pt x="5388" y="5797"/>
                  </a:lnTo>
                  <a:cubicBezTo>
                    <a:pt x="5640" y="5797"/>
                    <a:pt x="5829" y="5608"/>
                    <a:pt x="5829" y="5387"/>
                  </a:cubicBezTo>
                  <a:lnTo>
                    <a:pt x="5829" y="441"/>
                  </a:lnTo>
                  <a:cubicBezTo>
                    <a:pt x="5829" y="189"/>
                    <a:pt x="5640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049;p61"/>
            <p:cNvSpPr/>
            <p:nvPr/>
          </p:nvSpPr>
          <p:spPr>
            <a:xfrm>
              <a:off x="-40938875" y="3411575"/>
              <a:ext cx="145725" cy="144950"/>
            </a:xfrm>
            <a:custGeom>
              <a:avLst/>
              <a:gdLst/>
              <a:ahLst/>
              <a:cxnLst/>
              <a:rect l="l" t="t" r="r" b="b"/>
              <a:pathLst>
                <a:path w="5829" h="5798" extrusionOk="0">
                  <a:moveTo>
                    <a:pt x="3750" y="1639"/>
                  </a:moveTo>
                  <a:cubicBezTo>
                    <a:pt x="3970" y="1639"/>
                    <a:pt x="4128" y="1859"/>
                    <a:pt x="4128" y="2080"/>
                  </a:cubicBezTo>
                  <a:cubicBezTo>
                    <a:pt x="4159" y="2332"/>
                    <a:pt x="3970" y="2490"/>
                    <a:pt x="3750" y="2490"/>
                  </a:cubicBezTo>
                  <a:lnTo>
                    <a:pt x="2080" y="2490"/>
                  </a:lnTo>
                  <a:cubicBezTo>
                    <a:pt x="1859" y="2490"/>
                    <a:pt x="1702" y="2269"/>
                    <a:pt x="1702" y="2080"/>
                  </a:cubicBezTo>
                  <a:cubicBezTo>
                    <a:pt x="1702" y="1859"/>
                    <a:pt x="1891" y="1639"/>
                    <a:pt x="2080" y="1639"/>
                  </a:cubicBezTo>
                  <a:close/>
                  <a:moveTo>
                    <a:pt x="3750" y="3309"/>
                  </a:moveTo>
                  <a:cubicBezTo>
                    <a:pt x="3970" y="3309"/>
                    <a:pt x="4128" y="3498"/>
                    <a:pt x="4128" y="3687"/>
                  </a:cubicBezTo>
                  <a:cubicBezTo>
                    <a:pt x="4159" y="3970"/>
                    <a:pt x="3970" y="4128"/>
                    <a:pt x="3750" y="4128"/>
                  </a:cubicBezTo>
                  <a:lnTo>
                    <a:pt x="2080" y="4128"/>
                  </a:lnTo>
                  <a:cubicBezTo>
                    <a:pt x="1859" y="4128"/>
                    <a:pt x="1702" y="3939"/>
                    <a:pt x="1702" y="3687"/>
                  </a:cubicBezTo>
                  <a:cubicBezTo>
                    <a:pt x="1702" y="3466"/>
                    <a:pt x="1891" y="3309"/>
                    <a:pt x="2080" y="3309"/>
                  </a:cubicBezTo>
                  <a:close/>
                  <a:moveTo>
                    <a:pt x="442" y="1"/>
                  </a:moveTo>
                  <a:cubicBezTo>
                    <a:pt x="190" y="1"/>
                    <a:pt x="1" y="190"/>
                    <a:pt x="1" y="379"/>
                  </a:cubicBezTo>
                  <a:lnTo>
                    <a:pt x="1" y="5388"/>
                  </a:lnTo>
                  <a:cubicBezTo>
                    <a:pt x="1" y="5640"/>
                    <a:pt x="190" y="5798"/>
                    <a:pt x="442" y="5798"/>
                  </a:cubicBezTo>
                  <a:lnTo>
                    <a:pt x="5388" y="5798"/>
                  </a:lnTo>
                  <a:cubicBezTo>
                    <a:pt x="5640" y="5798"/>
                    <a:pt x="5829" y="5577"/>
                    <a:pt x="5829" y="5388"/>
                  </a:cubicBezTo>
                  <a:lnTo>
                    <a:pt x="5829" y="410"/>
                  </a:lnTo>
                  <a:cubicBezTo>
                    <a:pt x="5829" y="190"/>
                    <a:pt x="5640" y="1"/>
                    <a:pt x="53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5050;p61"/>
          <p:cNvGrpSpPr/>
          <p:nvPr/>
        </p:nvGrpSpPr>
        <p:grpSpPr>
          <a:xfrm>
            <a:off x="3011690" y="1810445"/>
            <a:ext cx="379146" cy="370967"/>
            <a:chOff x="-41117650" y="3605525"/>
            <a:chExt cx="324500" cy="317500"/>
          </a:xfrm>
          <a:solidFill>
            <a:srgbClr val="12716B"/>
          </a:solidFill>
        </p:grpSpPr>
        <p:sp>
          <p:nvSpPr>
            <p:cNvPr id="20" name="Google Shape;5051;p61"/>
            <p:cNvSpPr/>
            <p:nvPr/>
          </p:nvSpPr>
          <p:spPr>
            <a:xfrm>
              <a:off x="-41016850" y="3605525"/>
              <a:ext cx="106350" cy="105375"/>
            </a:xfrm>
            <a:custGeom>
              <a:avLst/>
              <a:gdLst/>
              <a:ahLst/>
              <a:cxnLst/>
              <a:rect l="l" t="t" r="r" b="b"/>
              <a:pathLst>
                <a:path w="4254" h="4215" extrusionOk="0">
                  <a:moveTo>
                    <a:pt x="2064" y="1"/>
                  </a:moveTo>
                  <a:cubicBezTo>
                    <a:pt x="1954" y="1"/>
                    <a:pt x="1844" y="40"/>
                    <a:pt x="1765" y="119"/>
                  </a:cubicBezTo>
                  <a:lnTo>
                    <a:pt x="1" y="1883"/>
                  </a:lnTo>
                  <a:lnTo>
                    <a:pt x="2332" y="4214"/>
                  </a:lnTo>
                  <a:lnTo>
                    <a:pt x="4096" y="2450"/>
                  </a:lnTo>
                  <a:cubicBezTo>
                    <a:pt x="4254" y="2293"/>
                    <a:pt x="4254" y="2009"/>
                    <a:pt x="4096" y="1852"/>
                  </a:cubicBezTo>
                  <a:lnTo>
                    <a:pt x="2364" y="119"/>
                  </a:lnTo>
                  <a:cubicBezTo>
                    <a:pt x="2285" y="40"/>
                    <a:pt x="2175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052;p61"/>
            <p:cNvSpPr/>
            <p:nvPr/>
          </p:nvSpPr>
          <p:spPr>
            <a:xfrm>
              <a:off x="-40900275" y="3721300"/>
              <a:ext cx="107125" cy="105375"/>
            </a:xfrm>
            <a:custGeom>
              <a:avLst/>
              <a:gdLst/>
              <a:ahLst/>
              <a:cxnLst/>
              <a:rect l="l" t="t" r="r" b="b"/>
              <a:pathLst>
                <a:path w="4285" h="4215" extrusionOk="0">
                  <a:moveTo>
                    <a:pt x="2064" y="1"/>
                  </a:moveTo>
                  <a:cubicBezTo>
                    <a:pt x="1954" y="1"/>
                    <a:pt x="1843" y="40"/>
                    <a:pt x="1765" y="119"/>
                  </a:cubicBezTo>
                  <a:lnTo>
                    <a:pt x="0" y="1915"/>
                  </a:lnTo>
                  <a:lnTo>
                    <a:pt x="2300" y="4215"/>
                  </a:lnTo>
                  <a:lnTo>
                    <a:pt x="4128" y="2482"/>
                  </a:lnTo>
                  <a:cubicBezTo>
                    <a:pt x="4285" y="2324"/>
                    <a:pt x="4285" y="2072"/>
                    <a:pt x="4128" y="1915"/>
                  </a:cubicBezTo>
                  <a:lnTo>
                    <a:pt x="2363" y="119"/>
                  </a:lnTo>
                  <a:cubicBezTo>
                    <a:pt x="2285" y="40"/>
                    <a:pt x="2174" y="1"/>
                    <a:pt x="20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053;p61"/>
            <p:cNvSpPr/>
            <p:nvPr/>
          </p:nvSpPr>
          <p:spPr>
            <a:xfrm>
              <a:off x="-41117650" y="3668350"/>
              <a:ext cx="262300" cy="254675"/>
            </a:xfrm>
            <a:custGeom>
              <a:avLst/>
              <a:gdLst/>
              <a:ahLst/>
              <a:cxnLst/>
              <a:rect l="l" t="t" r="r" b="b"/>
              <a:pathLst>
                <a:path w="10492" h="10187" extrusionOk="0">
                  <a:moveTo>
                    <a:pt x="3497" y="0"/>
                  </a:moveTo>
                  <a:lnTo>
                    <a:pt x="1764" y="1733"/>
                  </a:lnTo>
                  <a:cubicBezTo>
                    <a:pt x="1166" y="2332"/>
                    <a:pt x="725" y="3088"/>
                    <a:pt x="504" y="3812"/>
                  </a:cubicBezTo>
                  <a:cubicBezTo>
                    <a:pt x="0" y="5514"/>
                    <a:pt x="410" y="7404"/>
                    <a:pt x="1764" y="8759"/>
                  </a:cubicBezTo>
                  <a:cubicBezTo>
                    <a:pt x="2667" y="9661"/>
                    <a:pt x="3919" y="10187"/>
                    <a:pt x="5273" y="10187"/>
                  </a:cubicBezTo>
                  <a:cubicBezTo>
                    <a:pt x="5384" y="10187"/>
                    <a:pt x="5496" y="10183"/>
                    <a:pt x="5608" y="10176"/>
                  </a:cubicBezTo>
                  <a:cubicBezTo>
                    <a:pt x="6679" y="10082"/>
                    <a:pt x="7876" y="9609"/>
                    <a:pt x="8758" y="8759"/>
                  </a:cubicBezTo>
                  <a:lnTo>
                    <a:pt x="10491" y="7026"/>
                  </a:lnTo>
                  <a:lnTo>
                    <a:pt x="8191" y="4694"/>
                  </a:lnTo>
                  <a:lnTo>
                    <a:pt x="6396" y="6396"/>
                  </a:lnTo>
                  <a:cubicBezTo>
                    <a:pt x="6077" y="6715"/>
                    <a:pt x="5645" y="6880"/>
                    <a:pt x="5214" y="6880"/>
                  </a:cubicBezTo>
                  <a:cubicBezTo>
                    <a:pt x="4794" y="6880"/>
                    <a:pt x="4375" y="6722"/>
                    <a:pt x="4064" y="6396"/>
                  </a:cubicBezTo>
                  <a:cubicBezTo>
                    <a:pt x="3434" y="5766"/>
                    <a:pt x="3434" y="4694"/>
                    <a:pt x="4064" y="4064"/>
                  </a:cubicBezTo>
                  <a:lnTo>
                    <a:pt x="5797" y="2332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5054;p61"/>
          <p:cNvSpPr/>
          <p:nvPr/>
        </p:nvSpPr>
        <p:spPr>
          <a:xfrm>
            <a:off x="3017821" y="2260031"/>
            <a:ext cx="372720" cy="361678"/>
          </a:xfrm>
          <a:custGeom>
            <a:avLst/>
            <a:gdLst/>
            <a:ahLst/>
            <a:cxnLst/>
            <a:rect l="l" t="t" r="r" b="b"/>
            <a:pathLst>
              <a:path w="12760" h="12382" extrusionOk="0">
                <a:moveTo>
                  <a:pt x="2080" y="1"/>
                </a:moveTo>
                <a:cubicBezTo>
                  <a:pt x="946" y="1"/>
                  <a:pt x="32" y="946"/>
                  <a:pt x="1" y="2080"/>
                </a:cubicBezTo>
                <a:lnTo>
                  <a:pt x="1" y="9515"/>
                </a:lnTo>
                <a:cubicBezTo>
                  <a:pt x="1" y="11090"/>
                  <a:pt x="1261" y="12382"/>
                  <a:pt x="2899" y="12382"/>
                </a:cubicBezTo>
                <a:cubicBezTo>
                  <a:pt x="4537" y="12382"/>
                  <a:pt x="5798" y="11090"/>
                  <a:pt x="5829" y="9515"/>
                </a:cubicBezTo>
                <a:cubicBezTo>
                  <a:pt x="5829" y="9295"/>
                  <a:pt x="6144" y="9137"/>
                  <a:pt x="6365" y="9074"/>
                </a:cubicBezTo>
                <a:cubicBezTo>
                  <a:pt x="6617" y="9074"/>
                  <a:pt x="6932" y="9295"/>
                  <a:pt x="6932" y="9515"/>
                </a:cubicBezTo>
                <a:cubicBezTo>
                  <a:pt x="6932" y="11122"/>
                  <a:pt x="8223" y="12382"/>
                  <a:pt x="9830" y="12382"/>
                </a:cubicBezTo>
                <a:cubicBezTo>
                  <a:pt x="11374" y="12382"/>
                  <a:pt x="12760" y="11216"/>
                  <a:pt x="12760" y="9452"/>
                </a:cubicBezTo>
                <a:lnTo>
                  <a:pt x="12760" y="2080"/>
                </a:lnTo>
                <a:cubicBezTo>
                  <a:pt x="12760" y="946"/>
                  <a:pt x="11815" y="32"/>
                  <a:pt x="10681" y="1"/>
                </a:cubicBezTo>
                <a:cubicBezTo>
                  <a:pt x="10114" y="1"/>
                  <a:pt x="9578" y="221"/>
                  <a:pt x="9200" y="568"/>
                </a:cubicBezTo>
                <a:cubicBezTo>
                  <a:pt x="9043" y="725"/>
                  <a:pt x="9043" y="1009"/>
                  <a:pt x="9200" y="1166"/>
                </a:cubicBezTo>
                <a:cubicBezTo>
                  <a:pt x="9279" y="1245"/>
                  <a:pt x="9389" y="1284"/>
                  <a:pt x="9499" y="1284"/>
                </a:cubicBezTo>
                <a:cubicBezTo>
                  <a:pt x="9610" y="1284"/>
                  <a:pt x="9720" y="1245"/>
                  <a:pt x="9799" y="1166"/>
                </a:cubicBezTo>
                <a:cubicBezTo>
                  <a:pt x="10051" y="946"/>
                  <a:pt x="10366" y="820"/>
                  <a:pt x="10681" y="820"/>
                </a:cubicBezTo>
                <a:cubicBezTo>
                  <a:pt x="11342" y="820"/>
                  <a:pt x="11878" y="1355"/>
                  <a:pt x="11878" y="2080"/>
                </a:cubicBezTo>
                <a:lnTo>
                  <a:pt x="11878" y="7499"/>
                </a:lnTo>
                <a:cubicBezTo>
                  <a:pt x="11374" y="6963"/>
                  <a:pt x="10618" y="6648"/>
                  <a:pt x="9799" y="6648"/>
                </a:cubicBezTo>
                <a:cubicBezTo>
                  <a:pt x="8570" y="6648"/>
                  <a:pt x="7562" y="7404"/>
                  <a:pt x="7121" y="8444"/>
                </a:cubicBezTo>
                <a:cubicBezTo>
                  <a:pt x="6932" y="8349"/>
                  <a:pt x="6585" y="8286"/>
                  <a:pt x="6365" y="8286"/>
                </a:cubicBezTo>
                <a:cubicBezTo>
                  <a:pt x="6144" y="8286"/>
                  <a:pt x="5798" y="8381"/>
                  <a:pt x="5640" y="8444"/>
                </a:cubicBezTo>
                <a:cubicBezTo>
                  <a:pt x="5199" y="7404"/>
                  <a:pt x="4191" y="6648"/>
                  <a:pt x="2962" y="6648"/>
                </a:cubicBezTo>
                <a:cubicBezTo>
                  <a:pt x="2111" y="6648"/>
                  <a:pt x="1418" y="6995"/>
                  <a:pt x="851" y="7499"/>
                </a:cubicBezTo>
                <a:lnTo>
                  <a:pt x="851" y="2080"/>
                </a:lnTo>
                <a:cubicBezTo>
                  <a:pt x="851" y="1418"/>
                  <a:pt x="1418" y="851"/>
                  <a:pt x="2080" y="820"/>
                </a:cubicBezTo>
                <a:cubicBezTo>
                  <a:pt x="2426" y="820"/>
                  <a:pt x="2742" y="977"/>
                  <a:pt x="2962" y="1166"/>
                </a:cubicBezTo>
                <a:cubicBezTo>
                  <a:pt x="3041" y="1245"/>
                  <a:pt x="3151" y="1284"/>
                  <a:pt x="3257" y="1284"/>
                </a:cubicBezTo>
                <a:cubicBezTo>
                  <a:pt x="3364" y="1284"/>
                  <a:pt x="3466" y="1245"/>
                  <a:pt x="3529" y="1166"/>
                </a:cubicBezTo>
                <a:cubicBezTo>
                  <a:pt x="3687" y="1009"/>
                  <a:pt x="3687" y="725"/>
                  <a:pt x="3529" y="568"/>
                </a:cubicBezTo>
                <a:cubicBezTo>
                  <a:pt x="3183" y="221"/>
                  <a:pt x="2647" y="1"/>
                  <a:pt x="2080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" name="Google Shape;5055;p61"/>
          <p:cNvGrpSpPr/>
          <p:nvPr/>
        </p:nvGrpSpPr>
        <p:grpSpPr>
          <a:xfrm>
            <a:off x="1837945" y="2701969"/>
            <a:ext cx="216271" cy="371814"/>
            <a:chOff x="-39205300" y="3220175"/>
            <a:chExt cx="185100" cy="318225"/>
          </a:xfrm>
          <a:solidFill>
            <a:srgbClr val="12716B"/>
          </a:solidFill>
        </p:grpSpPr>
        <p:sp>
          <p:nvSpPr>
            <p:cNvPr id="25" name="Google Shape;5056;p61"/>
            <p:cNvSpPr/>
            <p:nvPr/>
          </p:nvSpPr>
          <p:spPr>
            <a:xfrm>
              <a:off x="-39205300" y="3220175"/>
              <a:ext cx="185100" cy="111875"/>
            </a:xfrm>
            <a:custGeom>
              <a:avLst/>
              <a:gdLst/>
              <a:ahLst/>
              <a:cxnLst/>
              <a:rect l="l" t="t" r="r" b="b"/>
              <a:pathLst>
                <a:path w="7404" h="4475" extrusionOk="0">
                  <a:moveTo>
                    <a:pt x="1229" y="1"/>
                  </a:moveTo>
                  <a:cubicBezTo>
                    <a:pt x="567" y="1"/>
                    <a:pt x="0" y="568"/>
                    <a:pt x="0" y="1261"/>
                  </a:cubicBezTo>
                  <a:cubicBezTo>
                    <a:pt x="0" y="1797"/>
                    <a:pt x="315" y="2269"/>
                    <a:pt x="819" y="2458"/>
                  </a:cubicBezTo>
                  <a:lnTo>
                    <a:pt x="819" y="4475"/>
                  </a:lnTo>
                  <a:lnTo>
                    <a:pt x="6616" y="4475"/>
                  </a:lnTo>
                  <a:lnTo>
                    <a:pt x="6616" y="2458"/>
                  </a:lnTo>
                  <a:lnTo>
                    <a:pt x="6585" y="2458"/>
                  </a:lnTo>
                  <a:cubicBezTo>
                    <a:pt x="7057" y="2301"/>
                    <a:pt x="7404" y="1828"/>
                    <a:pt x="7404" y="1261"/>
                  </a:cubicBezTo>
                  <a:cubicBezTo>
                    <a:pt x="7404" y="600"/>
                    <a:pt x="6868" y="64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057;p61"/>
            <p:cNvSpPr/>
            <p:nvPr/>
          </p:nvSpPr>
          <p:spPr>
            <a:xfrm>
              <a:off x="-39184825" y="3353300"/>
              <a:ext cx="144950" cy="185100"/>
            </a:xfrm>
            <a:custGeom>
              <a:avLst/>
              <a:gdLst/>
              <a:ahLst/>
              <a:cxnLst/>
              <a:rect l="l" t="t" r="r" b="b"/>
              <a:pathLst>
                <a:path w="5798" h="7404" extrusionOk="0">
                  <a:moveTo>
                    <a:pt x="0" y="0"/>
                  </a:moveTo>
                  <a:lnTo>
                    <a:pt x="0" y="819"/>
                  </a:lnTo>
                  <a:lnTo>
                    <a:pt x="2111" y="819"/>
                  </a:lnTo>
                  <a:cubicBezTo>
                    <a:pt x="2332" y="819"/>
                    <a:pt x="2489" y="1040"/>
                    <a:pt x="2489" y="1260"/>
                  </a:cubicBezTo>
                  <a:cubicBezTo>
                    <a:pt x="2489" y="1513"/>
                    <a:pt x="2300" y="1702"/>
                    <a:pt x="2111" y="1702"/>
                  </a:cubicBezTo>
                  <a:lnTo>
                    <a:pt x="0" y="1702"/>
                  </a:lnTo>
                  <a:lnTo>
                    <a:pt x="0" y="2521"/>
                  </a:lnTo>
                  <a:lnTo>
                    <a:pt x="2111" y="2521"/>
                  </a:lnTo>
                  <a:cubicBezTo>
                    <a:pt x="2332" y="2521"/>
                    <a:pt x="2489" y="2710"/>
                    <a:pt x="2489" y="2930"/>
                  </a:cubicBezTo>
                  <a:cubicBezTo>
                    <a:pt x="2489" y="3151"/>
                    <a:pt x="2300" y="3340"/>
                    <a:pt x="2111" y="3340"/>
                  </a:cubicBezTo>
                  <a:lnTo>
                    <a:pt x="0" y="3340"/>
                  </a:lnTo>
                  <a:lnTo>
                    <a:pt x="0" y="4190"/>
                  </a:lnTo>
                  <a:lnTo>
                    <a:pt x="2111" y="4190"/>
                  </a:lnTo>
                  <a:cubicBezTo>
                    <a:pt x="2332" y="4190"/>
                    <a:pt x="2489" y="4379"/>
                    <a:pt x="2489" y="4600"/>
                  </a:cubicBezTo>
                  <a:cubicBezTo>
                    <a:pt x="2458" y="4726"/>
                    <a:pt x="2300" y="4915"/>
                    <a:pt x="2048" y="4915"/>
                  </a:cubicBezTo>
                  <a:lnTo>
                    <a:pt x="63" y="4915"/>
                  </a:lnTo>
                  <a:cubicBezTo>
                    <a:pt x="252" y="6427"/>
                    <a:pt x="1512" y="7404"/>
                    <a:pt x="2899" y="7404"/>
                  </a:cubicBezTo>
                  <a:cubicBezTo>
                    <a:pt x="4474" y="7404"/>
                    <a:pt x="5797" y="6112"/>
                    <a:pt x="5797" y="4537"/>
                  </a:cubicBez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058;p61"/>
          <p:cNvGrpSpPr/>
          <p:nvPr/>
        </p:nvGrpSpPr>
        <p:grpSpPr>
          <a:xfrm>
            <a:off x="1803472" y="3162040"/>
            <a:ext cx="300016" cy="369273"/>
            <a:chOff x="-39248625" y="3588600"/>
            <a:chExt cx="256775" cy="316050"/>
          </a:xfrm>
          <a:solidFill>
            <a:srgbClr val="12716B"/>
          </a:solidFill>
        </p:grpSpPr>
        <p:sp>
          <p:nvSpPr>
            <p:cNvPr id="28" name="Google Shape;5059;p61"/>
            <p:cNvSpPr/>
            <p:nvPr/>
          </p:nvSpPr>
          <p:spPr>
            <a:xfrm>
              <a:off x="-39248625" y="3588600"/>
              <a:ext cx="256775" cy="316050"/>
            </a:xfrm>
            <a:custGeom>
              <a:avLst/>
              <a:gdLst/>
              <a:ahLst/>
              <a:cxnLst/>
              <a:rect l="l" t="t" r="r" b="b"/>
              <a:pathLst>
                <a:path w="10271" h="12642" extrusionOk="0">
                  <a:moveTo>
                    <a:pt x="5364" y="0"/>
                  </a:moveTo>
                  <a:cubicBezTo>
                    <a:pt x="5041" y="0"/>
                    <a:pt x="4710" y="118"/>
                    <a:pt x="4443" y="355"/>
                  </a:cubicBezTo>
                  <a:lnTo>
                    <a:pt x="3277" y="1552"/>
                  </a:lnTo>
                  <a:cubicBezTo>
                    <a:pt x="2804" y="2025"/>
                    <a:pt x="2804" y="2812"/>
                    <a:pt x="3277" y="3316"/>
                  </a:cubicBezTo>
                  <a:lnTo>
                    <a:pt x="3938" y="3978"/>
                  </a:lnTo>
                  <a:lnTo>
                    <a:pt x="1702" y="6215"/>
                  </a:lnTo>
                  <a:cubicBezTo>
                    <a:pt x="1544" y="6152"/>
                    <a:pt x="1355" y="6057"/>
                    <a:pt x="1135" y="6057"/>
                  </a:cubicBezTo>
                  <a:cubicBezTo>
                    <a:pt x="1119" y="6056"/>
                    <a:pt x="1104" y="6056"/>
                    <a:pt x="1089" y="6056"/>
                  </a:cubicBezTo>
                  <a:cubicBezTo>
                    <a:pt x="538" y="6056"/>
                    <a:pt x="0" y="6611"/>
                    <a:pt x="0" y="7286"/>
                  </a:cubicBezTo>
                  <a:cubicBezTo>
                    <a:pt x="0" y="7947"/>
                    <a:pt x="567" y="8515"/>
                    <a:pt x="1229" y="8515"/>
                  </a:cubicBezTo>
                  <a:cubicBezTo>
                    <a:pt x="1418" y="8515"/>
                    <a:pt x="1576" y="8483"/>
                    <a:pt x="1733" y="8388"/>
                  </a:cubicBezTo>
                  <a:lnTo>
                    <a:pt x="3560" y="10216"/>
                  </a:lnTo>
                  <a:cubicBezTo>
                    <a:pt x="2993" y="10720"/>
                    <a:pt x="2615" y="11381"/>
                    <a:pt x="2521" y="12169"/>
                  </a:cubicBezTo>
                  <a:cubicBezTo>
                    <a:pt x="2489" y="12421"/>
                    <a:pt x="2678" y="12642"/>
                    <a:pt x="2930" y="12642"/>
                  </a:cubicBezTo>
                  <a:lnTo>
                    <a:pt x="8633" y="12642"/>
                  </a:lnTo>
                  <a:cubicBezTo>
                    <a:pt x="8853" y="12642"/>
                    <a:pt x="9074" y="12421"/>
                    <a:pt x="9011" y="12169"/>
                  </a:cubicBezTo>
                  <a:cubicBezTo>
                    <a:pt x="8790" y="10562"/>
                    <a:pt x="7404" y="9334"/>
                    <a:pt x="5766" y="9334"/>
                  </a:cubicBezTo>
                  <a:cubicBezTo>
                    <a:pt x="5199" y="9334"/>
                    <a:pt x="4695" y="9491"/>
                    <a:pt x="4222" y="9743"/>
                  </a:cubicBezTo>
                  <a:lnTo>
                    <a:pt x="2300" y="7853"/>
                  </a:lnTo>
                  <a:cubicBezTo>
                    <a:pt x="2363" y="7695"/>
                    <a:pt x="2395" y="7475"/>
                    <a:pt x="2395" y="7286"/>
                  </a:cubicBezTo>
                  <a:cubicBezTo>
                    <a:pt x="2395" y="7097"/>
                    <a:pt x="2363" y="6939"/>
                    <a:pt x="2300" y="6782"/>
                  </a:cubicBezTo>
                  <a:lnTo>
                    <a:pt x="4285" y="4797"/>
                  </a:lnTo>
                  <a:lnTo>
                    <a:pt x="4285" y="4797"/>
                  </a:lnTo>
                  <a:cubicBezTo>
                    <a:pt x="4253" y="5742"/>
                    <a:pt x="4537" y="6624"/>
                    <a:pt x="5073" y="7317"/>
                  </a:cubicBezTo>
                  <a:lnTo>
                    <a:pt x="10271" y="2119"/>
                  </a:lnTo>
                  <a:cubicBezTo>
                    <a:pt x="9636" y="1606"/>
                    <a:pt x="8888" y="1321"/>
                    <a:pt x="8026" y="1321"/>
                  </a:cubicBezTo>
                  <a:cubicBezTo>
                    <a:pt x="7776" y="1321"/>
                    <a:pt x="7516" y="1345"/>
                    <a:pt x="7246" y="1394"/>
                  </a:cubicBezTo>
                  <a:lnTo>
                    <a:pt x="6238" y="355"/>
                  </a:lnTo>
                  <a:cubicBezTo>
                    <a:pt x="6002" y="118"/>
                    <a:pt x="5687" y="0"/>
                    <a:pt x="5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060;p61"/>
            <p:cNvSpPr/>
            <p:nvPr/>
          </p:nvSpPr>
          <p:spPr>
            <a:xfrm>
              <a:off x="-39076150" y="3684875"/>
              <a:ext cx="84300" cy="80300"/>
            </a:xfrm>
            <a:custGeom>
              <a:avLst/>
              <a:gdLst/>
              <a:ahLst/>
              <a:cxnLst/>
              <a:rect l="l" t="t" r="r" b="b"/>
              <a:pathLst>
                <a:path w="3372" h="3212" extrusionOk="0">
                  <a:moveTo>
                    <a:pt x="2868" y="1"/>
                  </a:moveTo>
                  <a:lnTo>
                    <a:pt x="1" y="2868"/>
                  </a:lnTo>
                  <a:cubicBezTo>
                    <a:pt x="353" y="3098"/>
                    <a:pt x="757" y="3212"/>
                    <a:pt x="1156" y="3212"/>
                  </a:cubicBezTo>
                  <a:cubicBezTo>
                    <a:pt x="1686" y="3212"/>
                    <a:pt x="2207" y="3011"/>
                    <a:pt x="2584" y="2616"/>
                  </a:cubicBezTo>
                  <a:cubicBezTo>
                    <a:pt x="3309" y="1891"/>
                    <a:pt x="3372" y="851"/>
                    <a:pt x="28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5061;p61"/>
          <p:cNvSpPr/>
          <p:nvPr/>
        </p:nvSpPr>
        <p:spPr>
          <a:xfrm>
            <a:off x="1774493" y="3617666"/>
            <a:ext cx="363548" cy="370909"/>
          </a:xfrm>
          <a:custGeom>
            <a:avLst/>
            <a:gdLst/>
            <a:ahLst/>
            <a:cxnLst/>
            <a:rect l="l" t="t" r="r" b="b"/>
            <a:pathLst>
              <a:path w="12446" h="12698" extrusionOk="0">
                <a:moveTo>
                  <a:pt x="6239" y="1"/>
                </a:moveTo>
                <a:cubicBezTo>
                  <a:pt x="5105" y="1"/>
                  <a:pt x="4191" y="915"/>
                  <a:pt x="4159" y="2112"/>
                </a:cubicBezTo>
                <a:cubicBezTo>
                  <a:pt x="4159" y="3088"/>
                  <a:pt x="4852" y="3939"/>
                  <a:pt x="5798" y="4097"/>
                </a:cubicBezTo>
                <a:lnTo>
                  <a:pt x="5798" y="5294"/>
                </a:lnTo>
                <a:cubicBezTo>
                  <a:pt x="4852" y="5483"/>
                  <a:pt x="4159" y="6333"/>
                  <a:pt x="4159" y="7310"/>
                </a:cubicBezTo>
                <a:cubicBezTo>
                  <a:pt x="4159" y="7657"/>
                  <a:pt x="4222" y="7972"/>
                  <a:pt x="4380" y="8255"/>
                </a:cubicBezTo>
                <a:lnTo>
                  <a:pt x="3403" y="9043"/>
                </a:lnTo>
                <a:cubicBezTo>
                  <a:pt x="3057" y="8728"/>
                  <a:pt x="2584" y="8570"/>
                  <a:pt x="2112" y="8570"/>
                </a:cubicBezTo>
                <a:cubicBezTo>
                  <a:pt x="946" y="8602"/>
                  <a:pt x="1" y="9515"/>
                  <a:pt x="1" y="10650"/>
                </a:cubicBezTo>
                <a:cubicBezTo>
                  <a:pt x="1" y="11784"/>
                  <a:pt x="946" y="12697"/>
                  <a:pt x="2112" y="12697"/>
                </a:cubicBezTo>
                <a:cubicBezTo>
                  <a:pt x="3246" y="12697"/>
                  <a:pt x="4128" y="11752"/>
                  <a:pt x="4191" y="10650"/>
                </a:cubicBezTo>
                <a:cubicBezTo>
                  <a:pt x="4191" y="10303"/>
                  <a:pt x="4096" y="9988"/>
                  <a:pt x="3939" y="9704"/>
                </a:cubicBezTo>
                <a:lnTo>
                  <a:pt x="4947" y="8917"/>
                </a:lnTo>
                <a:cubicBezTo>
                  <a:pt x="5294" y="9232"/>
                  <a:pt x="5766" y="9389"/>
                  <a:pt x="6239" y="9389"/>
                </a:cubicBezTo>
                <a:cubicBezTo>
                  <a:pt x="6743" y="9389"/>
                  <a:pt x="7184" y="9200"/>
                  <a:pt x="7530" y="8917"/>
                </a:cubicBezTo>
                <a:lnTo>
                  <a:pt x="8507" y="9704"/>
                </a:lnTo>
                <a:cubicBezTo>
                  <a:pt x="8350" y="9988"/>
                  <a:pt x="8287" y="10303"/>
                  <a:pt x="8287" y="10650"/>
                </a:cubicBezTo>
                <a:cubicBezTo>
                  <a:pt x="8287" y="11784"/>
                  <a:pt x="9232" y="12697"/>
                  <a:pt x="10366" y="12697"/>
                </a:cubicBezTo>
                <a:cubicBezTo>
                  <a:pt x="11500" y="12697"/>
                  <a:pt x="12414" y="11752"/>
                  <a:pt x="12445" y="10650"/>
                </a:cubicBezTo>
                <a:cubicBezTo>
                  <a:pt x="12445" y="9515"/>
                  <a:pt x="11563" y="8602"/>
                  <a:pt x="10366" y="8570"/>
                </a:cubicBezTo>
                <a:cubicBezTo>
                  <a:pt x="9862" y="8570"/>
                  <a:pt x="9421" y="8759"/>
                  <a:pt x="9074" y="9043"/>
                </a:cubicBezTo>
                <a:lnTo>
                  <a:pt x="8097" y="8255"/>
                </a:lnTo>
                <a:cubicBezTo>
                  <a:pt x="8255" y="7972"/>
                  <a:pt x="8318" y="7657"/>
                  <a:pt x="8318" y="7310"/>
                </a:cubicBezTo>
                <a:cubicBezTo>
                  <a:pt x="8318" y="6333"/>
                  <a:pt x="7625" y="5451"/>
                  <a:pt x="6680" y="5294"/>
                </a:cubicBezTo>
                <a:lnTo>
                  <a:pt x="6680" y="4097"/>
                </a:lnTo>
                <a:cubicBezTo>
                  <a:pt x="7625" y="3908"/>
                  <a:pt x="8318" y="3088"/>
                  <a:pt x="8318" y="2112"/>
                </a:cubicBezTo>
                <a:cubicBezTo>
                  <a:pt x="8318" y="946"/>
                  <a:pt x="7404" y="64"/>
                  <a:pt x="623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062;p61"/>
          <p:cNvSpPr/>
          <p:nvPr/>
        </p:nvSpPr>
        <p:spPr>
          <a:xfrm>
            <a:off x="3964041" y="2689104"/>
            <a:ext cx="369974" cy="368601"/>
          </a:xfrm>
          <a:custGeom>
            <a:avLst/>
            <a:gdLst/>
            <a:ahLst/>
            <a:cxnLst/>
            <a:rect l="l" t="t" r="r" b="b"/>
            <a:pathLst>
              <a:path w="12666" h="12619" extrusionOk="0">
                <a:moveTo>
                  <a:pt x="9294" y="1"/>
                </a:moveTo>
                <a:cubicBezTo>
                  <a:pt x="9192" y="1"/>
                  <a:pt x="9089" y="40"/>
                  <a:pt x="9011" y="119"/>
                </a:cubicBezTo>
                <a:lnTo>
                  <a:pt x="7593" y="1537"/>
                </a:lnTo>
                <a:lnTo>
                  <a:pt x="9011" y="2954"/>
                </a:lnTo>
                <a:cubicBezTo>
                  <a:pt x="9168" y="3112"/>
                  <a:pt x="9168" y="3395"/>
                  <a:pt x="9011" y="3553"/>
                </a:cubicBezTo>
                <a:cubicBezTo>
                  <a:pt x="8932" y="3632"/>
                  <a:pt x="8822" y="3671"/>
                  <a:pt x="8711" y="3671"/>
                </a:cubicBezTo>
                <a:cubicBezTo>
                  <a:pt x="8601" y="3671"/>
                  <a:pt x="8491" y="3632"/>
                  <a:pt x="8412" y="3553"/>
                </a:cubicBezTo>
                <a:lnTo>
                  <a:pt x="6994" y="2135"/>
                </a:lnTo>
                <a:lnTo>
                  <a:pt x="5923" y="3206"/>
                </a:lnTo>
                <a:lnTo>
                  <a:pt x="7341" y="4624"/>
                </a:lnTo>
                <a:cubicBezTo>
                  <a:pt x="7498" y="4782"/>
                  <a:pt x="7498" y="5034"/>
                  <a:pt x="7341" y="5191"/>
                </a:cubicBezTo>
                <a:cubicBezTo>
                  <a:pt x="7262" y="5270"/>
                  <a:pt x="7160" y="5309"/>
                  <a:pt x="7053" y="5309"/>
                </a:cubicBezTo>
                <a:cubicBezTo>
                  <a:pt x="6947" y="5309"/>
                  <a:pt x="6837" y="5270"/>
                  <a:pt x="6742" y="5191"/>
                </a:cubicBezTo>
                <a:lnTo>
                  <a:pt x="5356" y="3773"/>
                </a:lnTo>
                <a:lnTo>
                  <a:pt x="4285" y="4845"/>
                </a:lnTo>
                <a:lnTo>
                  <a:pt x="5703" y="6262"/>
                </a:lnTo>
                <a:cubicBezTo>
                  <a:pt x="5860" y="6420"/>
                  <a:pt x="5860" y="6703"/>
                  <a:pt x="5703" y="6861"/>
                </a:cubicBezTo>
                <a:cubicBezTo>
                  <a:pt x="5624" y="6940"/>
                  <a:pt x="5514" y="6979"/>
                  <a:pt x="5403" y="6979"/>
                </a:cubicBezTo>
                <a:cubicBezTo>
                  <a:pt x="5293" y="6979"/>
                  <a:pt x="5183" y="6940"/>
                  <a:pt x="5104" y="6861"/>
                </a:cubicBezTo>
                <a:lnTo>
                  <a:pt x="3686" y="5443"/>
                </a:lnTo>
                <a:lnTo>
                  <a:pt x="2615" y="6514"/>
                </a:lnTo>
                <a:lnTo>
                  <a:pt x="4096" y="7932"/>
                </a:lnTo>
                <a:cubicBezTo>
                  <a:pt x="4253" y="8090"/>
                  <a:pt x="4253" y="8373"/>
                  <a:pt x="4096" y="8499"/>
                </a:cubicBezTo>
                <a:cubicBezTo>
                  <a:pt x="4017" y="8578"/>
                  <a:pt x="3907" y="8617"/>
                  <a:pt x="3797" y="8617"/>
                </a:cubicBezTo>
                <a:cubicBezTo>
                  <a:pt x="3686" y="8617"/>
                  <a:pt x="3576" y="8578"/>
                  <a:pt x="3497" y="8499"/>
                </a:cubicBezTo>
                <a:lnTo>
                  <a:pt x="2048" y="7081"/>
                </a:lnTo>
                <a:lnTo>
                  <a:pt x="158" y="8972"/>
                </a:lnTo>
                <a:cubicBezTo>
                  <a:pt x="0" y="9129"/>
                  <a:pt x="0" y="9413"/>
                  <a:pt x="158" y="9570"/>
                </a:cubicBezTo>
                <a:lnTo>
                  <a:pt x="3056" y="12500"/>
                </a:lnTo>
                <a:cubicBezTo>
                  <a:pt x="3135" y="12579"/>
                  <a:pt x="3245" y="12618"/>
                  <a:pt x="3356" y="12618"/>
                </a:cubicBezTo>
                <a:cubicBezTo>
                  <a:pt x="3466" y="12618"/>
                  <a:pt x="3576" y="12579"/>
                  <a:pt x="3655" y="12500"/>
                </a:cubicBezTo>
                <a:lnTo>
                  <a:pt x="12508" y="3616"/>
                </a:lnTo>
                <a:cubicBezTo>
                  <a:pt x="12665" y="3458"/>
                  <a:pt x="12665" y="3206"/>
                  <a:pt x="12508" y="3049"/>
                </a:cubicBezTo>
                <a:lnTo>
                  <a:pt x="9578" y="119"/>
                </a:lnTo>
                <a:cubicBezTo>
                  <a:pt x="9499" y="40"/>
                  <a:pt x="9397" y="1"/>
                  <a:pt x="9294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" name="Google Shape;5063;p61"/>
          <p:cNvGrpSpPr/>
          <p:nvPr/>
        </p:nvGrpSpPr>
        <p:grpSpPr>
          <a:xfrm>
            <a:off x="1254186" y="1350056"/>
            <a:ext cx="429504" cy="370879"/>
            <a:chOff x="-42651700" y="3217825"/>
            <a:chExt cx="367600" cy="317425"/>
          </a:xfrm>
          <a:solidFill>
            <a:srgbClr val="12716B"/>
          </a:solidFill>
        </p:grpSpPr>
        <p:sp>
          <p:nvSpPr>
            <p:cNvPr id="33" name="Google Shape;5064;p61"/>
            <p:cNvSpPr/>
            <p:nvPr/>
          </p:nvSpPr>
          <p:spPr>
            <a:xfrm>
              <a:off x="-42651700" y="3239075"/>
              <a:ext cx="367600" cy="296175"/>
            </a:xfrm>
            <a:custGeom>
              <a:avLst/>
              <a:gdLst/>
              <a:ahLst/>
              <a:cxnLst/>
              <a:rect l="l" t="t" r="r" b="b"/>
              <a:pathLst>
                <a:path w="14704" h="11847" extrusionOk="0">
                  <a:moveTo>
                    <a:pt x="7370" y="797"/>
                  </a:moveTo>
                  <a:cubicBezTo>
                    <a:pt x="8536" y="797"/>
                    <a:pt x="9694" y="1246"/>
                    <a:pt x="10576" y="2143"/>
                  </a:cubicBezTo>
                  <a:cubicBezTo>
                    <a:pt x="12340" y="3908"/>
                    <a:pt x="12340" y="6775"/>
                    <a:pt x="10576" y="8539"/>
                  </a:cubicBezTo>
                  <a:cubicBezTo>
                    <a:pt x="9757" y="9390"/>
                    <a:pt x="8623" y="9894"/>
                    <a:pt x="7363" y="9894"/>
                  </a:cubicBezTo>
                  <a:cubicBezTo>
                    <a:pt x="6102" y="9894"/>
                    <a:pt x="4937" y="9358"/>
                    <a:pt x="4118" y="8539"/>
                  </a:cubicBezTo>
                  <a:cubicBezTo>
                    <a:pt x="2353" y="6775"/>
                    <a:pt x="2353" y="3908"/>
                    <a:pt x="4118" y="2143"/>
                  </a:cubicBezTo>
                  <a:cubicBezTo>
                    <a:pt x="5031" y="1246"/>
                    <a:pt x="6205" y="797"/>
                    <a:pt x="7370" y="797"/>
                  </a:cubicBezTo>
                  <a:close/>
                  <a:moveTo>
                    <a:pt x="7326" y="1"/>
                  </a:moveTo>
                  <a:cubicBezTo>
                    <a:pt x="2091" y="1"/>
                    <a:pt x="0" y="6750"/>
                    <a:pt x="4275" y="9768"/>
                  </a:cubicBezTo>
                  <a:lnTo>
                    <a:pt x="3424" y="11280"/>
                  </a:lnTo>
                  <a:cubicBezTo>
                    <a:pt x="3298" y="11532"/>
                    <a:pt x="3487" y="11847"/>
                    <a:pt x="3771" y="11847"/>
                  </a:cubicBezTo>
                  <a:cubicBezTo>
                    <a:pt x="3929" y="11847"/>
                    <a:pt x="4086" y="11784"/>
                    <a:pt x="4118" y="11626"/>
                  </a:cubicBezTo>
                  <a:lnTo>
                    <a:pt x="5000" y="10209"/>
                  </a:lnTo>
                  <a:cubicBezTo>
                    <a:pt x="5740" y="10571"/>
                    <a:pt x="6543" y="10752"/>
                    <a:pt x="7351" y="10752"/>
                  </a:cubicBezTo>
                  <a:cubicBezTo>
                    <a:pt x="8158" y="10752"/>
                    <a:pt x="8969" y="10571"/>
                    <a:pt x="9725" y="10209"/>
                  </a:cubicBezTo>
                  <a:lnTo>
                    <a:pt x="10576" y="11626"/>
                  </a:lnTo>
                  <a:cubicBezTo>
                    <a:pt x="10671" y="11784"/>
                    <a:pt x="10828" y="11847"/>
                    <a:pt x="10923" y="11847"/>
                  </a:cubicBezTo>
                  <a:cubicBezTo>
                    <a:pt x="11238" y="11847"/>
                    <a:pt x="11458" y="11532"/>
                    <a:pt x="11301" y="11280"/>
                  </a:cubicBezTo>
                  <a:lnTo>
                    <a:pt x="10419" y="9768"/>
                  </a:lnTo>
                  <a:cubicBezTo>
                    <a:pt x="14703" y="6775"/>
                    <a:pt x="12592" y="1"/>
                    <a:pt x="7363" y="1"/>
                  </a:cubicBezTo>
                  <a:cubicBezTo>
                    <a:pt x="7350" y="1"/>
                    <a:pt x="7338" y="1"/>
                    <a:pt x="73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065;p61"/>
            <p:cNvSpPr/>
            <p:nvPr/>
          </p:nvSpPr>
          <p:spPr>
            <a:xfrm>
              <a:off x="-42419600" y="3217825"/>
              <a:ext cx="106350" cy="106350"/>
            </a:xfrm>
            <a:custGeom>
              <a:avLst/>
              <a:gdLst/>
              <a:ahLst/>
              <a:cxnLst/>
              <a:rect l="l" t="t" r="r" b="b"/>
              <a:pathLst>
                <a:path w="4254" h="4254" extrusionOk="0">
                  <a:moveTo>
                    <a:pt x="1355" y="0"/>
                  </a:moveTo>
                  <a:cubicBezTo>
                    <a:pt x="882" y="0"/>
                    <a:pt x="410" y="95"/>
                    <a:pt x="0" y="315"/>
                  </a:cubicBezTo>
                  <a:cubicBezTo>
                    <a:pt x="1891" y="946"/>
                    <a:pt x="3340" y="2395"/>
                    <a:pt x="3938" y="4254"/>
                  </a:cubicBezTo>
                  <a:cubicBezTo>
                    <a:pt x="4128" y="3844"/>
                    <a:pt x="4254" y="3371"/>
                    <a:pt x="4254" y="2899"/>
                  </a:cubicBezTo>
                  <a:cubicBezTo>
                    <a:pt x="4254" y="1292"/>
                    <a:pt x="2962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066;p61"/>
            <p:cNvSpPr/>
            <p:nvPr/>
          </p:nvSpPr>
          <p:spPr>
            <a:xfrm>
              <a:off x="-42623600" y="3218600"/>
              <a:ext cx="106350" cy="106375"/>
            </a:xfrm>
            <a:custGeom>
              <a:avLst/>
              <a:gdLst/>
              <a:ahLst/>
              <a:cxnLst/>
              <a:rect l="l" t="t" r="r" b="b"/>
              <a:pathLst>
                <a:path w="4254" h="4255" extrusionOk="0">
                  <a:moveTo>
                    <a:pt x="2931" y="1"/>
                  </a:moveTo>
                  <a:cubicBezTo>
                    <a:pt x="1292" y="1"/>
                    <a:pt x="1" y="1293"/>
                    <a:pt x="1" y="2899"/>
                  </a:cubicBezTo>
                  <a:cubicBezTo>
                    <a:pt x="1" y="3372"/>
                    <a:pt x="127" y="3845"/>
                    <a:pt x="316" y="4254"/>
                  </a:cubicBezTo>
                  <a:cubicBezTo>
                    <a:pt x="977" y="2364"/>
                    <a:pt x="2426" y="915"/>
                    <a:pt x="4254" y="316"/>
                  </a:cubicBezTo>
                  <a:cubicBezTo>
                    <a:pt x="3876" y="127"/>
                    <a:pt x="3403" y="1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067;p61"/>
            <p:cNvSpPr/>
            <p:nvPr/>
          </p:nvSpPr>
          <p:spPr>
            <a:xfrm>
              <a:off x="-42561375" y="3279250"/>
              <a:ext cx="185900" cy="186700"/>
            </a:xfrm>
            <a:custGeom>
              <a:avLst/>
              <a:gdLst/>
              <a:ahLst/>
              <a:cxnLst/>
              <a:rect l="l" t="t" r="r" b="b"/>
              <a:pathLst>
                <a:path w="7436" h="7468" extrusionOk="0">
                  <a:moveTo>
                    <a:pt x="3781" y="1671"/>
                  </a:moveTo>
                  <a:cubicBezTo>
                    <a:pt x="4033" y="1671"/>
                    <a:pt x="4191" y="1860"/>
                    <a:pt x="4191" y="2112"/>
                  </a:cubicBezTo>
                  <a:lnTo>
                    <a:pt x="4191" y="3340"/>
                  </a:lnTo>
                  <a:lnTo>
                    <a:pt x="5388" y="3340"/>
                  </a:lnTo>
                  <a:cubicBezTo>
                    <a:pt x="5640" y="3340"/>
                    <a:pt x="5829" y="3529"/>
                    <a:pt x="5829" y="3750"/>
                  </a:cubicBezTo>
                  <a:cubicBezTo>
                    <a:pt x="5829" y="4002"/>
                    <a:pt x="5640" y="4128"/>
                    <a:pt x="5388" y="4128"/>
                  </a:cubicBezTo>
                  <a:lnTo>
                    <a:pt x="3750" y="4128"/>
                  </a:lnTo>
                  <a:cubicBezTo>
                    <a:pt x="3498" y="4128"/>
                    <a:pt x="3308" y="3939"/>
                    <a:pt x="3308" y="3750"/>
                  </a:cubicBezTo>
                  <a:lnTo>
                    <a:pt x="3308" y="2112"/>
                  </a:lnTo>
                  <a:lnTo>
                    <a:pt x="3340" y="2112"/>
                  </a:lnTo>
                  <a:cubicBezTo>
                    <a:pt x="3340" y="1860"/>
                    <a:pt x="3529" y="1671"/>
                    <a:pt x="3781" y="1671"/>
                  </a:cubicBezTo>
                  <a:close/>
                  <a:moveTo>
                    <a:pt x="3750" y="1"/>
                  </a:moveTo>
                  <a:cubicBezTo>
                    <a:pt x="1702" y="1"/>
                    <a:pt x="32" y="1671"/>
                    <a:pt x="0" y="3750"/>
                  </a:cubicBezTo>
                  <a:cubicBezTo>
                    <a:pt x="32" y="5798"/>
                    <a:pt x="1702" y="7467"/>
                    <a:pt x="3750" y="7467"/>
                  </a:cubicBezTo>
                  <a:cubicBezTo>
                    <a:pt x="5797" y="7467"/>
                    <a:pt x="7436" y="5798"/>
                    <a:pt x="7436" y="3750"/>
                  </a:cubicBezTo>
                  <a:cubicBezTo>
                    <a:pt x="7436" y="1702"/>
                    <a:pt x="5797" y="64"/>
                    <a:pt x="3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068;p61"/>
          <p:cNvGrpSpPr/>
          <p:nvPr/>
        </p:nvGrpSpPr>
        <p:grpSpPr>
          <a:xfrm>
            <a:off x="1289618" y="1789706"/>
            <a:ext cx="358640" cy="363226"/>
            <a:chOff x="-42617300" y="3587775"/>
            <a:chExt cx="306950" cy="310875"/>
          </a:xfrm>
          <a:solidFill>
            <a:srgbClr val="12716B"/>
          </a:solidFill>
        </p:grpSpPr>
        <p:sp>
          <p:nvSpPr>
            <p:cNvPr id="38" name="Google Shape;5069;p61"/>
            <p:cNvSpPr/>
            <p:nvPr/>
          </p:nvSpPr>
          <p:spPr>
            <a:xfrm>
              <a:off x="-42617300" y="3587775"/>
              <a:ext cx="306950" cy="310875"/>
            </a:xfrm>
            <a:custGeom>
              <a:avLst/>
              <a:gdLst/>
              <a:ahLst/>
              <a:cxnLst/>
              <a:rect l="l" t="t" r="r" b="b"/>
              <a:pathLst>
                <a:path w="12278" h="12435" extrusionOk="0">
                  <a:moveTo>
                    <a:pt x="5905" y="860"/>
                  </a:moveTo>
                  <a:cubicBezTo>
                    <a:pt x="6421" y="860"/>
                    <a:pt x="6926" y="1412"/>
                    <a:pt x="7341" y="2467"/>
                  </a:cubicBezTo>
                  <a:cubicBezTo>
                    <a:pt x="6837" y="2593"/>
                    <a:pt x="6365" y="2782"/>
                    <a:pt x="5892" y="3003"/>
                  </a:cubicBezTo>
                  <a:cubicBezTo>
                    <a:pt x="5419" y="2782"/>
                    <a:pt x="4947" y="2593"/>
                    <a:pt x="4443" y="2467"/>
                  </a:cubicBezTo>
                  <a:cubicBezTo>
                    <a:pt x="4893" y="1381"/>
                    <a:pt x="5404" y="860"/>
                    <a:pt x="5905" y="860"/>
                  </a:cubicBezTo>
                  <a:close/>
                  <a:moveTo>
                    <a:pt x="4191" y="3255"/>
                  </a:moveTo>
                  <a:cubicBezTo>
                    <a:pt x="4443" y="3349"/>
                    <a:pt x="4632" y="3381"/>
                    <a:pt x="4884" y="3475"/>
                  </a:cubicBezTo>
                  <a:cubicBezTo>
                    <a:pt x="4726" y="3538"/>
                    <a:pt x="4600" y="3601"/>
                    <a:pt x="4443" y="3696"/>
                  </a:cubicBezTo>
                  <a:cubicBezTo>
                    <a:pt x="4285" y="3790"/>
                    <a:pt x="4159" y="3853"/>
                    <a:pt x="4002" y="3948"/>
                  </a:cubicBezTo>
                  <a:cubicBezTo>
                    <a:pt x="4096" y="3727"/>
                    <a:pt x="4159" y="3507"/>
                    <a:pt x="4191" y="3255"/>
                  </a:cubicBezTo>
                  <a:close/>
                  <a:moveTo>
                    <a:pt x="7625" y="3318"/>
                  </a:moveTo>
                  <a:cubicBezTo>
                    <a:pt x="7688" y="3507"/>
                    <a:pt x="7751" y="3727"/>
                    <a:pt x="7782" y="3979"/>
                  </a:cubicBezTo>
                  <a:cubicBezTo>
                    <a:pt x="7499" y="3790"/>
                    <a:pt x="7247" y="3633"/>
                    <a:pt x="6963" y="3507"/>
                  </a:cubicBezTo>
                  <a:cubicBezTo>
                    <a:pt x="7184" y="3412"/>
                    <a:pt x="7404" y="3349"/>
                    <a:pt x="7625" y="3318"/>
                  </a:cubicBezTo>
                  <a:close/>
                  <a:moveTo>
                    <a:pt x="2611" y="3034"/>
                  </a:moveTo>
                  <a:cubicBezTo>
                    <a:pt x="2846" y="3034"/>
                    <a:pt x="3110" y="3054"/>
                    <a:pt x="3403" y="3097"/>
                  </a:cubicBezTo>
                  <a:cubicBezTo>
                    <a:pt x="3309" y="3570"/>
                    <a:pt x="3183" y="4042"/>
                    <a:pt x="3151" y="4609"/>
                  </a:cubicBezTo>
                  <a:cubicBezTo>
                    <a:pt x="2742" y="4924"/>
                    <a:pt x="2363" y="5240"/>
                    <a:pt x="1954" y="5586"/>
                  </a:cubicBezTo>
                  <a:cubicBezTo>
                    <a:pt x="712" y="4068"/>
                    <a:pt x="945" y="3034"/>
                    <a:pt x="2611" y="3034"/>
                  </a:cubicBezTo>
                  <a:close/>
                  <a:moveTo>
                    <a:pt x="9301" y="3075"/>
                  </a:moveTo>
                  <a:cubicBezTo>
                    <a:pt x="10879" y="3075"/>
                    <a:pt x="11079" y="4102"/>
                    <a:pt x="9862" y="5618"/>
                  </a:cubicBezTo>
                  <a:cubicBezTo>
                    <a:pt x="9515" y="5271"/>
                    <a:pt x="9137" y="4924"/>
                    <a:pt x="8696" y="4641"/>
                  </a:cubicBezTo>
                  <a:cubicBezTo>
                    <a:pt x="8601" y="4137"/>
                    <a:pt x="8538" y="3601"/>
                    <a:pt x="8412" y="3160"/>
                  </a:cubicBezTo>
                  <a:cubicBezTo>
                    <a:pt x="8746" y="3102"/>
                    <a:pt x="9042" y="3075"/>
                    <a:pt x="9301" y="3075"/>
                  </a:cubicBezTo>
                  <a:close/>
                  <a:moveTo>
                    <a:pt x="8822" y="5744"/>
                  </a:moveTo>
                  <a:cubicBezTo>
                    <a:pt x="9011" y="5901"/>
                    <a:pt x="9169" y="6059"/>
                    <a:pt x="9326" y="6216"/>
                  </a:cubicBezTo>
                  <a:cubicBezTo>
                    <a:pt x="9169" y="6374"/>
                    <a:pt x="8980" y="6531"/>
                    <a:pt x="8822" y="6689"/>
                  </a:cubicBezTo>
                  <a:lnTo>
                    <a:pt x="8822" y="5744"/>
                  </a:lnTo>
                  <a:close/>
                  <a:moveTo>
                    <a:pt x="3025" y="5775"/>
                  </a:moveTo>
                  <a:lnTo>
                    <a:pt x="3025" y="6720"/>
                  </a:lnTo>
                  <a:cubicBezTo>
                    <a:pt x="2836" y="6563"/>
                    <a:pt x="2679" y="6405"/>
                    <a:pt x="2521" y="6248"/>
                  </a:cubicBezTo>
                  <a:cubicBezTo>
                    <a:pt x="2679" y="6090"/>
                    <a:pt x="2868" y="5933"/>
                    <a:pt x="3025" y="5775"/>
                  </a:cubicBezTo>
                  <a:close/>
                  <a:moveTo>
                    <a:pt x="5892" y="3885"/>
                  </a:moveTo>
                  <a:cubicBezTo>
                    <a:pt x="6617" y="4200"/>
                    <a:pt x="7278" y="4609"/>
                    <a:pt x="7908" y="5082"/>
                  </a:cubicBezTo>
                  <a:cubicBezTo>
                    <a:pt x="8003" y="5838"/>
                    <a:pt x="8003" y="6626"/>
                    <a:pt x="7908" y="7413"/>
                  </a:cubicBezTo>
                  <a:cubicBezTo>
                    <a:pt x="7278" y="7823"/>
                    <a:pt x="6585" y="8232"/>
                    <a:pt x="5892" y="8579"/>
                  </a:cubicBezTo>
                  <a:cubicBezTo>
                    <a:pt x="5545" y="8421"/>
                    <a:pt x="5230" y="8232"/>
                    <a:pt x="4884" y="8043"/>
                  </a:cubicBezTo>
                  <a:cubicBezTo>
                    <a:pt x="4537" y="7823"/>
                    <a:pt x="4191" y="7634"/>
                    <a:pt x="3876" y="7413"/>
                  </a:cubicBezTo>
                  <a:cubicBezTo>
                    <a:pt x="3844" y="6657"/>
                    <a:pt x="3844" y="5870"/>
                    <a:pt x="3876" y="5082"/>
                  </a:cubicBezTo>
                  <a:cubicBezTo>
                    <a:pt x="4191" y="4830"/>
                    <a:pt x="4537" y="4641"/>
                    <a:pt x="4884" y="4452"/>
                  </a:cubicBezTo>
                  <a:cubicBezTo>
                    <a:pt x="5230" y="4263"/>
                    <a:pt x="5577" y="4042"/>
                    <a:pt x="5892" y="3885"/>
                  </a:cubicBezTo>
                  <a:close/>
                  <a:moveTo>
                    <a:pt x="4033" y="8516"/>
                  </a:moveTo>
                  <a:cubicBezTo>
                    <a:pt x="4159" y="8579"/>
                    <a:pt x="4317" y="8674"/>
                    <a:pt x="4474" y="8737"/>
                  </a:cubicBezTo>
                  <a:cubicBezTo>
                    <a:pt x="4632" y="8831"/>
                    <a:pt x="4758" y="8894"/>
                    <a:pt x="4915" y="8989"/>
                  </a:cubicBezTo>
                  <a:cubicBezTo>
                    <a:pt x="4663" y="9052"/>
                    <a:pt x="4474" y="9146"/>
                    <a:pt x="4254" y="9178"/>
                  </a:cubicBezTo>
                  <a:cubicBezTo>
                    <a:pt x="4159" y="8926"/>
                    <a:pt x="4096" y="8737"/>
                    <a:pt x="4033" y="8516"/>
                  </a:cubicBezTo>
                  <a:close/>
                  <a:moveTo>
                    <a:pt x="7782" y="8516"/>
                  </a:moveTo>
                  <a:cubicBezTo>
                    <a:pt x="7751" y="8737"/>
                    <a:pt x="7688" y="8989"/>
                    <a:pt x="7625" y="9178"/>
                  </a:cubicBezTo>
                  <a:cubicBezTo>
                    <a:pt x="7404" y="9083"/>
                    <a:pt x="7184" y="9052"/>
                    <a:pt x="6963" y="8989"/>
                  </a:cubicBezTo>
                  <a:cubicBezTo>
                    <a:pt x="7278" y="8831"/>
                    <a:pt x="7499" y="8674"/>
                    <a:pt x="7782" y="8516"/>
                  </a:cubicBezTo>
                  <a:close/>
                  <a:moveTo>
                    <a:pt x="1954" y="6846"/>
                  </a:moveTo>
                  <a:cubicBezTo>
                    <a:pt x="2300" y="7193"/>
                    <a:pt x="2710" y="7571"/>
                    <a:pt x="3151" y="7823"/>
                  </a:cubicBezTo>
                  <a:cubicBezTo>
                    <a:pt x="3214" y="8358"/>
                    <a:pt x="3309" y="8863"/>
                    <a:pt x="3403" y="9335"/>
                  </a:cubicBezTo>
                  <a:cubicBezTo>
                    <a:pt x="3090" y="9388"/>
                    <a:pt x="2806" y="9414"/>
                    <a:pt x="2555" y="9414"/>
                  </a:cubicBezTo>
                  <a:cubicBezTo>
                    <a:pt x="1015" y="9414"/>
                    <a:pt x="681" y="8445"/>
                    <a:pt x="1954" y="6846"/>
                  </a:cubicBezTo>
                  <a:close/>
                  <a:moveTo>
                    <a:pt x="9925" y="6846"/>
                  </a:moveTo>
                  <a:lnTo>
                    <a:pt x="9925" y="6846"/>
                  </a:lnTo>
                  <a:cubicBezTo>
                    <a:pt x="11167" y="8392"/>
                    <a:pt x="10934" y="9430"/>
                    <a:pt x="9267" y="9430"/>
                  </a:cubicBezTo>
                  <a:cubicBezTo>
                    <a:pt x="9032" y="9430"/>
                    <a:pt x="8768" y="9410"/>
                    <a:pt x="8475" y="9367"/>
                  </a:cubicBezTo>
                  <a:cubicBezTo>
                    <a:pt x="8538" y="8894"/>
                    <a:pt x="8664" y="8390"/>
                    <a:pt x="8727" y="7823"/>
                  </a:cubicBezTo>
                  <a:cubicBezTo>
                    <a:pt x="9137" y="7508"/>
                    <a:pt x="9515" y="7193"/>
                    <a:pt x="9925" y="6846"/>
                  </a:cubicBezTo>
                  <a:close/>
                  <a:moveTo>
                    <a:pt x="5924" y="9461"/>
                  </a:moveTo>
                  <a:cubicBezTo>
                    <a:pt x="6396" y="9650"/>
                    <a:pt x="6869" y="9839"/>
                    <a:pt x="7404" y="9965"/>
                  </a:cubicBezTo>
                  <a:cubicBezTo>
                    <a:pt x="6962" y="11056"/>
                    <a:pt x="6440" y="11607"/>
                    <a:pt x="5922" y="11607"/>
                  </a:cubicBezTo>
                  <a:cubicBezTo>
                    <a:pt x="5408" y="11607"/>
                    <a:pt x="4898" y="11064"/>
                    <a:pt x="4474" y="9965"/>
                  </a:cubicBezTo>
                  <a:cubicBezTo>
                    <a:pt x="4978" y="9839"/>
                    <a:pt x="5451" y="9650"/>
                    <a:pt x="5924" y="9461"/>
                  </a:cubicBezTo>
                  <a:close/>
                  <a:moveTo>
                    <a:pt x="5931" y="1"/>
                  </a:moveTo>
                  <a:cubicBezTo>
                    <a:pt x="5817" y="1"/>
                    <a:pt x="5699" y="14"/>
                    <a:pt x="5577" y="41"/>
                  </a:cubicBezTo>
                  <a:cubicBezTo>
                    <a:pt x="4632" y="262"/>
                    <a:pt x="4002" y="1333"/>
                    <a:pt x="3655" y="2278"/>
                  </a:cubicBezTo>
                  <a:cubicBezTo>
                    <a:pt x="3326" y="2223"/>
                    <a:pt x="2973" y="2187"/>
                    <a:pt x="2624" y="2187"/>
                  </a:cubicBezTo>
                  <a:cubicBezTo>
                    <a:pt x="1770" y="2187"/>
                    <a:pt x="939" y="2404"/>
                    <a:pt x="536" y="3097"/>
                  </a:cubicBezTo>
                  <a:cubicBezTo>
                    <a:pt x="1" y="4074"/>
                    <a:pt x="662" y="5334"/>
                    <a:pt x="1387" y="6216"/>
                  </a:cubicBezTo>
                  <a:cubicBezTo>
                    <a:pt x="788" y="6972"/>
                    <a:pt x="158" y="8043"/>
                    <a:pt x="379" y="8926"/>
                  </a:cubicBezTo>
                  <a:cubicBezTo>
                    <a:pt x="599" y="9650"/>
                    <a:pt x="1166" y="10028"/>
                    <a:pt x="1922" y="10186"/>
                  </a:cubicBezTo>
                  <a:cubicBezTo>
                    <a:pt x="2157" y="10241"/>
                    <a:pt x="2410" y="10266"/>
                    <a:pt x="2668" y="10266"/>
                  </a:cubicBezTo>
                  <a:cubicBezTo>
                    <a:pt x="2998" y="10266"/>
                    <a:pt x="3337" y="10225"/>
                    <a:pt x="3655" y="10154"/>
                  </a:cubicBezTo>
                  <a:cubicBezTo>
                    <a:pt x="4221" y="11678"/>
                    <a:pt x="5076" y="12434"/>
                    <a:pt x="5929" y="12434"/>
                  </a:cubicBezTo>
                  <a:cubicBezTo>
                    <a:pt x="6786" y="12434"/>
                    <a:pt x="7639" y="11670"/>
                    <a:pt x="8192" y="10154"/>
                  </a:cubicBezTo>
                  <a:cubicBezTo>
                    <a:pt x="8550" y="10215"/>
                    <a:pt x="8882" y="10243"/>
                    <a:pt x="9186" y="10243"/>
                  </a:cubicBezTo>
                  <a:cubicBezTo>
                    <a:pt x="11589" y="10243"/>
                    <a:pt x="12278" y="8453"/>
                    <a:pt x="10460" y="6216"/>
                  </a:cubicBezTo>
                  <a:cubicBezTo>
                    <a:pt x="12272" y="4014"/>
                    <a:pt x="11618" y="2182"/>
                    <a:pt x="9217" y="2182"/>
                  </a:cubicBezTo>
                  <a:cubicBezTo>
                    <a:pt x="8904" y="2182"/>
                    <a:pt x="8562" y="2213"/>
                    <a:pt x="8192" y="2278"/>
                  </a:cubicBezTo>
                  <a:cubicBezTo>
                    <a:pt x="7765" y="1139"/>
                    <a:pt x="7004" y="1"/>
                    <a:pt x="5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70;p61"/>
            <p:cNvSpPr/>
            <p:nvPr/>
          </p:nvSpPr>
          <p:spPr>
            <a:xfrm>
              <a:off x="-42500725" y="3712425"/>
              <a:ext cx="63025" cy="62275"/>
            </a:xfrm>
            <a:custGeom>
              <a:avLst/>
              <a:gdLst/>
              <a:ahLst/>
              <a:cxnLst/>
              <a:rect l="l" t="t" r="r" b="b"/>
              <a:pathLst>
                <a:path w="2521" h="2491" extrusionOk="0">
                  <a:moveTo>
                    <a:pt x="1313" y="0"/>
                  </a:moveTo>
                  <a:cubicBezTo>
                    <a:pt x="1295" y="0"/>
                    <a:pt x="1278" y="1"/>
                    <a:pt x="1261" y="1"/>
                  </a:cubicBezTo>
                  <a:cubicBezTo>
                    <a:pt x="599" y="1"/>
                    <a:pt x="0" y="569"/>
                    <a:pt x="63" y="1230"/>
                  </a:cubicBezTo>
                  <a:cubicBezTo>
                    <a:pt x="0" y="1955"/>
                    <a:pt x="567" y="2490"/>
                    <a:pt x="1261" y="2490"/>
                  </a:cubicBezTo>
                  <a:cubicBezTo>
                    <a:pt x="1954" y="2490"/>
                    <a:pt x="2521" y="1955"/>
                    <a:pt x="2489" y="1230"/>
                  </a:cubicBezTo>
                  <a:cubicBezTo>
                    <a:pt x="2489" y="585"/>
                    <a:pt x="1980" y="0"/>
                    <a:pt x="1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5071;p61"/>
          <p:cNvSpPr/>
          <p:nvPr/>
        </p:nvSpPr>
        <p:spPr>
          <a:xfrm>
            <a:off x="1286070" y="2228749"/>
            <a:ext cx="371785" cy="369974"/>
          </a:xfrm>
          <a:custGeom>
            <a:avLst/>
            <a:gdLst/>
            <a:ahLst/>
            <a:cxnLst/>
            <a:rect l="l" t="t" r="r" b="b"/>
            <a:pathLst>
              <a:path w="12728" h="12666" extrusionOk="0">
                <a:moveTo>
                  <a:pt x="1859" y="3308"/>
                </a:moveTo>
                <a:lnTo>
                  <a:pt x="1859" y="5230"/>
                </a:lnTo>
                <a:lnTo>
                  <a:pt x="882" y="5230"/>
                </a:lnTo>
                <a:lnTo>
                  <a:pt x="882" y="3308"/>
                </a:lnTo>
                <a:close/>
                <a:moveTo>
                  <a:pt x="5765" y="2458"/>
                </a:moveTo>
                <a:cubicBezTo>
                  <a:pt x="5860" y="2458"/>
                  <a:pt x="5986" y="2584"/>
                  <a:pt x="5986" y="2710"/>
                </a:cubicBezTo>
                <a:lnTo>
                  <a:pt x="5986" y="5230"/>
                </a:lnTo>
                <a:lnTo>
                  <a:pt x="2678" y="5230"/>
                </a:lnTo>
                <a:lnTo>
                  <a:pt x="2678" y="2710"/>
                </a:lnTo>
                <a:cubicBezTo>
                  <a:pt x="2678" y="2584"/>
                  <a:pt x="2772" y="2458"/>
                  <a:pt x="2930" y="2458"/>
                </a:cubicBezTo>
                <a:close/>
                <a:moveTo>
                  <a:pt x="9893" y="2458"/>
                </a:moveTo>
                <a:cubicBezTo>
                  <a:pt x="10019" y="2458"/>
                  <a:pt x="10113" y="2584"/>
                  <a:pt x="10113" y="2710"/>
                </a:cubicBezTo>
                <a:lnTo>
                  <a:pt x="10113" y="5230"/>
                </a:lnTo>
                <a:lnTo>
                  <a:pt x="6837" y="5230"/>
                </a:lnTo>
                <a:lnTo>
                  <a:pt x="6837" y="2710"/>
                </a:lnTo>
                <a:cubicBezTo>
                  <a:pt x="6805" y="2584"/>
                  <a:pt x="6900" y="2458"/>
                  <a:pt x="7057" y="2458"/>
                </a:cubicBezTo>
                <a:close/>
                <a:moveTo>
                  <a:pt x="11940" y="3308"/>
                </a:moveTo>
                <a:lnTo>
                  <a:pt x="11940" y="5230"/>
                </a:lnTo>
                <a:lnTo>
                  <a:pt x="10964" y="5230"/>
                </a:lnTo>
                <a:lnTo>
                  <a:pt x="10964" y="3308"/>
                </a:lnTo>
                <a:close/>
                <a:moveTo>
                  <a:pt x="7215" y="6900"/>
                </a:moveTo>
                <a:cubicBezTo>
                  <a:pt x="7435" y="6900"/>
                  <a:pt x="7656" y="7089"/>
                  <a:pt x="7656" y="7278"/>
                </a:cubicBezTo>
                <a:cubicBezTo>
                  <a:pt x="7656" y="7530"/>
                  <a:pt x="7435" y="7719"/>
                  <a:pt x="7215" y="7719"/>
                </a:cubicBezTo>
                <a:lnTo>
                  <a:pt x="5545" y="7719"/>
                </a:lnTo>
                <a:cubicBezTo>
                  <a:pt x="5324" y="7719"/>
                  <a:pt x="5135" y="7530"/>
                  <a:pt x="5135" y="7278"/>
                </a:cubicBezTo>
                <a:cubicBezTo>
                  <a:pt x="5135" y="7026"/>
                  <a:pt x="5324" y="6900"/>
                  <a:pt x="5545" y="6900"/>
                </a:cubicBezTo>
                <a:close/>
                <a:moveTo>
                  <a:pt x="3088" y="6900"/>
                </a:moveTo>
                <a:cubicBezTo>
                  <a:pt x="3749" y="6900"/>
                  <a:pt x="4285" y="7436"/>
                  <a:pt x="4348" y="8097"/>
                </a:cubicBezTo>
                <a:cubicBezTo>
                  <a:pt x="4348" y="8790"/>
                  <a:pt x="3781" y="9326"/>
                  <a:pt x="3088" y="9326"/>
                </a:cubicBezTo>
                <a:cubicBezTo>
                  <a:pt x="2394" y="9326"/>
                  <a:pt x="1859" y="8790"/>
                  <a:pt x="1859" y="8097"/>
                </a:cubicBezTo>
                <a:cubicBezTo>
                  <a:pt x="1859" y="7436"/>
                  <a:pt x="2394" y="6900"/>
                  <a:pt x="3088" y="6900"/>
                </a:cubicBezTo>
                <a:close/>
                <a:moveTo>
                  <a:pt x="7215" y="8570"/>
                </a:moveTo>
                <a:cubicBezTo>
                  <a:pt x="7435" y="8570"/>
                  <a:pt x="7656" y="8790"/>
                  <a:pt x="7656" y="8979"/>
                </a:cubicBezTo>
                <a:cubicBezTo>
                  <a:pt x="7656" y="9168"/>
                  <a:pt x="7435" y="9357"/>
                  <a:pt x="7215" y="9357"/>
                </a:cubicBezTo>
                <a:lnTo>
                  <a:pt x="5545" y="9357"/>
                </a:lnTo>
                <a:cubicBezTo>
                  <a:pt x="5324" y="9357"/>
                  <a:pt x="5135" y="9168"/>
                  <a:pt x="5135" y="8979"/>
                </a:cubicBezTo>
                <a:cubicBezTo>
                  <a:pt x="5135" y="8727"/>
                  <a:pt x="5324" y="8570"/>
                  <a:pt x="5545" y="8570"/>
                </a:cubicBezTo>
                <a:close/>
                <a:moveTo>
                  <a:pt x="9790" y="6930"/>
                </a:moveTo>
                <a:cubicBezTo>
                  <a:pt x="10428" y="6930"/>
                  <a:pt x="10964" y="7456"/>
                  <a:pt x="10964" y="8160"/>
                </a:cubicBezTo>
                <a:cubicBezTo>
                  <a:pt x="10964" y="8822"/>
                  <a:pt x="10397" y="9357"/>
                  <a:pt x="9735" y="9357"/>
                </a:cubicBezTo>
                <a:cubicBezTo>
                  <a:pt x="9073" y="9357"/>
                  <a:pt x="8506" y="8822"/>
                  <a:pt x="8506" y="8160"/>
                </a:cubicBezTo>
                <a:cubicBezTo>
                  <a:pt x="8506" y="7467"/>
                  <a:pt x="9073" y="6931"/>
                  <a:pt x="9735" y="6931"/>
                </a:cubicBezTo>
                <a:cubicBezTo>
                  <a:pt x="9754" y="6931"/>
                  <a:pt x="9772" y="6930"/>
                  <a:pt x="9790" y="6930"/>
                </a:cubicBezTo>
                <a:close/>
                <a:moveTo>
                  <a:pt x="3875" y="0"/>
                </a:moveTo>
                <a:cubicBezTo>
                  <a:pt x="2709" y="0"/>
                  <a:pt x="1827" y="946"/>
                  <a:pt x="1764" y="2080"/>
                </a:cubicBezTo>
                <a:lnTo>
                  <a:pt x="1764" y="2458"/>
                </a:lnTo>
                <a:lnTo>
                  <a:pt x="410" y="2458"/>
                </a:lnTo>
                <a:cubicBezTo>
                  <a:pt x="158" y="2458"/>
                  <a:pt x="0" y="2678"/>
                  <a:pt x="0" y="2899"/>
                </a:cubicBezTo>
                <a:lnTo>
                  <a:pt x="0" y="5671"/>
                </a:lnTo>
                <a:cubicBezTo>
                  <a:pt x="32" y="5860"/>
                  <a:pt x="252" y="6049"/>
                  <a:pt x="473" y="6049"/>
                </a:cubicBezTo>
                <a:lnTo>
                  <a:pt x="1449" y="6049"/>
                </a:lnTo>
                <a:cubicBezTo>
                  <a:pt x="1197" y="6427"/>
                  <a:pt x="1040" y="6837"/>
                  <a:pt x="1040" y="7278"/>
                </a:cubicBezTo>
                <a:lnTo>
                  <a:pt x="1040" y="9767"/>
                </a:lnTo>
                <a:cubicBezTo>
                  <a:pt x="1040" y="10302"/>
                  <a:pt x="1386" y="10744"/>
                  <a:pt x="1859" y="10933"/>
                </a:cubicBezTo>
                <a:lnTo>
                  <a:pt x="1859" y="12256"/>
                </a:lnTo>
                <a:cubicBezTo>
                  <a:pt x="1859" y="12476"/>
                  <a:pt x="2048" y="12665"/>
                  <a:pt x="2300" y="12665"/>
                </a:cubicBezTo>
                <a:lnTo>
                  <a:pt x="3938" y="12665"/>
                </a:lnTo>
                <a:cubicBezTo>
                  <a:pt x="4190" y="12665"/>
                  <a:pt x="4348" y="12476"/>
                  <a:pt x="4348" y="12256"/>
                </a:cubicBezTo>
                <a:lnTo>
                  <a:pt x="4348" y="10996"/>
                </a:lnTo>
                <a:lnTo>
                  <a:pt x="8475" y="10996"/>
                </a:lnTo>
                <a:lnTo>
                  <a:pt x="8475" y="12256"/>
                </a:lnTo>
                <a:cubicBezTo>
                  <a:pt x="8475" y="12476"/>
                  <a:pt x="8664" y="12665"/>
                  <a:pt x="8884" y="12665"/>
                </a:cubicBezTo>
                <a:lnTo>
                  <a:pt x="10523" y="12665"/>
                </a:lnTo>
                <a:cubicBezTo>
                  <a:pt x="10775" y="12665"/>
                  <a:pt x="10901" y="12476"/>
                  <a:pt x="10901" y="12256"/>
                </a:cubicBezTo>
                <a:lnTo>
                  <a:pt x="10901" y="10933"/>
                </a:lnTo>
                <a:cubicBezTo>
                  <a:pt x="11373" y="10775"/>
                  <a:pt x="11751" y="10302"/>
                  <a:pt x="11751" y="9767"/>
                </a:cubicBezTo>
                <a:lnTo>
                  <a:pt x="11751" y="7278"/>
                </a:lnTo>
                <a:cubicBezTo>
                  <a:pt x="11751" y="6805"/>
                  <a:pt x="11594" y="6364"/>
                  <a:pt x="11310" y="6049"/>
                </a:cubicBezTo>
                <a:lnTo>
                  <a:pt x="12287" y="6049"/>
                </a:lnTo>
                <a:cubicBezTo>
                  <a:pt x="12539" y="6049"/>
                  <a:pt x="12728" y="5860"/>
                  <a:pt x="12728" y="5671"/>
                </a:cubicBezTo>
                <a:lnTo>
                  <a:pt x="12728" y="2899"/>
                </a:lnTo>
                <a:cubicBezTo>
                  <a:pt x="12728" y="2678"/>
                  <a:pt x="12539" y="2458"/>
                  <a:pt x="12287" y="2458"/>
                </a:cubicBezTo>
                <a:lnTo>
                  <a:pt x="10901" y="2458"/>
                </a:lnTo>
                <a:lnTo>
                  <a:pt x="10901" y="2080"/>
                </a:lnTo>
                <a:cubicBezTo>
                  <a:pt x="10901" y="946"/>
                  <a:pt x="9987" y="32"/>
                  <a:pt x="8821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" name="Google Shape;5072;p61"/>
          <p:cNvGrpSpPr/>
          <p:nvPr/>
        </p:nvGrpSpPr>
        <p:grpSpPr>
          <a:xfrm>
            <a:off x="3461445" y="1374446"/>
            <a:ext cx="376926" cy="370324"/>
            <a:chOff x="-40748275" y="3238700"/>
            <a:chExt cx="322600" cy="316950"/>
          </a:xfrm>
          <a:solidFill>
            <a:srgbClr val="12716B"/>
          </a:solidFill>
        </p:grpSpPr>
        <p:sp>
          <p:nvSpPr>
            <p:cNvPr id="42" name="Google Shape;5073;p61"/>
            <p:cNvSpPr/>
            <p:nvPr/>
          </p:nvSpPr>
          <p:spPr>
            <a:xfrm>
              <a:off x="-40709675" y="3273750"/>
              <a:ext cx="84300" cy="84300"/>
            </a:xfrm>
            <a:custGeom>
              <a:avLst/>
              <a:gdLst/>
              <a:ahLst/>
              <a:cxnLst/>
              <a:rect l="l" t="t" r="r" b="b"/>
              <a:pathLst>
                <a:path w="3372" h="3372" extrusionOk="0">
                  <a:moveTo>
                    <a:pt x="2710" y="0"/>
                  </a:moveTo>
                  <a:lnTo>
                    <a:pt x="1" y="2710"/>
                  </a:lnTo>
                  <a:lnTo>
                    <a:pt x="694" y="3371"/>
                  </a:lnTo>
                  <a:lnTo>
                    <a:pt x="3372" y="662"/>
                  </a:lnTo>
                  <a:lnTo>
                    <a:pt x="27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74;p61"/>
            <p:cNvSpPr/>
            <p:nvPr/>
          </p:nvSpPr>
          <p:spPr>
            <a:xfrm>
              <a:off x="-40578925" y="3247175"/>
              <a:ext cx="151250" cy="149475"/>
            </a:xfrm>
            <a:custGeom>
              <a:avLst/>
              <a:gdLst/>
              <a:ahLst/>
              <a:cxnLst/>
              <a:rect l="l" t="t" r="r" b="b"/>
              <a:pathLst>
                <a:path w="6050" h="5979" extrusionOk="0">
                  <a:moveTo>
                    <a:pt x="2663" y="0"/>
                  </a:moveTo>
                  <a:cubicBezTo>
                    <a:pt x="2552" y="0"/>
                    <a:pt x="2442" y="39"/>
                    <a:pt x="2363" y="118"/>
                  </a:cubicBezTo>
                  <a:lnTo>
                    <a:pt x="1261" y="1221"/>
                  </a:lnTo>
                  <a:lnTo>
                    <a:pt x="2678" y="2639"/>
                  </a:lnTo>
                  <a:cubicBezTo>
                    <a:pt x="2836" y="2796"/>
                    <a:pt x="2836" y="3080"/>
                    <a:pt x="2678" y="3237"/>
                  </a:cubicBezTo>
                  <a:cubicBezTo>
                    <a:pt x="2637" y="3278"/>
                    <a:pt x="2560" y="3302"/>
                    <a:pt x="2473" y="3302"/>
                  </a:cubicBezTo>
                  <a:cubicBezTo>
                    <a:pt x="2360" y="3302"/>
                    <a:pt x="2232" y="3263"/>
                    <a:pt x="2143" y="3174"/>
                  </a:cubicBezTo>
                  <a:lnTo>
                    <a:pt x="725" y="1756"/>
                  </a:lnTo>
                  <a:lnTo>
                    <a:pt x="0" y="2481"/>
                  </a:lnTo>
                  <a:lnTo>
                    <a:pt x="3529" y="5978"/>
                  </a:lnTo>
                  <a:lnTo>
                    <a:pt x="5892" y="3615"/>
                  </a:lnTo>
                  <a:cubicBezTo>
                    <a:pt x="6049" y="3458"/>
                    <a:pt x="6049" y="3174"/>
                    <a:pt x="5892" y="3017"/>
                  </a:cubicBezTo>
                  <a:lnTo>
                    <a:pt x="2962" y="118"/>
                  </a:lnTo>
                  <a:cubicBezTo>
                    <a:pt x="2883" y="39"/>
                    <a:pt x="2773" y="0"/>
                    <a:pt x="2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75;p61"/>
            <p:cNvSpPr/>
            <p:nvPr/>
          </p:nvSpPr>
          <p:spPr>
            <a:xfrm>
              <a:off x="-40678175" y="3305250"/>
              <a:ext cx="213475" cy="213475"/>
            </a:xfrm>
            <a:custGeom>
              <a:avLst/>
              <a:gdLst/>
              <a:ahLst/>
              <a:cxnLst/>
              <a:rect l="l" t="t" r="r" b="b"/>
              <a:pathLst>
                <a:path w="8539" h="8539" extrusionOk="0">
                  <a:moveTo>
                    <a:pt x="2679" y="0"/>
                  </a:moveTo>
                  <a:lnTo>
                    <a:pt x="1" y="2678"/>
                  </a:lnTo>
                  <a:lnTo>
                    <a:pt x="5861" y="8538"/>
                  </a:lnTo>
                  <a:lnTo>
                    <a:pt x="8539" y="5860"/>
                  </a:lnTo>
                  <a:lnTo>
                    <a:pt x="26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76;p61"/>
            <p:cNvSpPr/>
            <p:nvPr/>
          </p:nvSpPr>
          <p:spPr>
            <a:xfrm>
              <a:off x="-40513550" y="3469850"/>
              <a:ext cx="87875" cy="85800"/>
            </a:xfrm>
            <a:custGeom>
              <a:avLst/>
              <a:gdLst/>
              <a:ahLst/>
              <a:cxnLst/>
              <a:rect l="l" t="t" r="r" b="b"/>
              <a:pathLst>
                <a:path w="3515" h="3432" extrusionOk="0">
                  <a:moveTo>
                    <a:pt x="2426" y="1"/>
                  </a:moveTo>
                  <a:lnTo>
                    <a:pt x="0" y="2427"/>
                  </a:lnTo>
                  <a:lnTo>
                    <a:pt x="2899" y="3404"/>
                  </a:lnTo>
                  <a:cubicBezTo>
                    <a:pt x="2948" y="3423"/>
                    <a:pt x="2996" y="3432"/>
                    <a:pt x="3044" y="3432"/>
                  </a:cubicBezTo>
                  <a:cubicBezTo>
                    <a:pt x="3302" y="3432"/>
                    <a:pt x="3514" y="3166"/>
                    <a:pt x="3434" y="2899"/>
                  </a:cubicBez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077;p61"/>
            <p:cNvSpPr/>
            <p:nvPr/>
          </p:nvSpPr>
          <p:spPr>
            <a:xfrm>
              <a:off x="-40738025" y="3404500"/>
              <a:ext cx="150450" cy="149475"/>
            </a:xfrm>
            <a:custGeom>
              <a:avLst/>
              <a:gdLst/>
              <a:ahLst/>
              <a:cxnLst/>
              <a:rect l="l" t="t" r="r" b="b"/>
              <a:pathLst>
                <a:path w="6018" h="5979" extrusionOk="0">
                  <a:moveTo>
                    <a:pt x="2521" y="0"/>
                  </a:moveTo>
                  <a:lnTo>
                    <a:pt x="1796" y="725"/>
                  </a:lnTo>
                  <a:lnTo>
                    <a:pt x="3308" y="2205"/>
                  </a:lnTo>
                  <a:cubicBezTo>
                    <a:pt x="3466" y="2363"/>
                    <a:pt x="3466" y="2646"/>
                    <a:pt x="3308" y="2804"/>
                  </a:cubicBezTo>
                  <a:cubicBezTo>
                    <a:pt x="3230" y="2883"/>
                    <a:pt x="3119" y="2922"/>
                    <a:pt x="3009" y="2922"/>
                  </a:cubicBezTo>
                  <a:cubicBezTo>
                    <a:pt x="2899" y="2922"/>
                    <a:pt x="2789" y="2883"/>
                    <a:pt x="2710" y="2804"/>
                  </a:cubicBezTo>
                  <a:lnTo>
                    <a:pt x="1229" y="1292"/>
                  </a:lnTo>
                  <a:lnTo>
                    <a:pt x="158" y="2363"/>
                  </a:lnTo>
                  <a:cubicBezTo>
                    <a:pt x="0" y="2520"/>
                    <a:pt x="0" y="2804"/>
                    <a:pt x="158" y="2962"/>
                  </a:cubicBezTo>
                  <a:lnTo>
                    <a:pt x="3056" y="5860"/>
                  </a:lnTo>
                  <a:cubicBezTo>
                    <a:pt x="3135" y="5939"/>
                    <a:pt x="3245" y="5978"/>
                    <a:pt x="3356" y="5978"/>
                  </a:cubicBezTo>
                  <a:cubicBezTo>
                    <a:pt x="3466" y="5978"/>
                    <a:pt x="3576" y="5939"/>
                    <a:pt x="3655" y="5860"/>
                  </a:cubicBezTo>
                  <a:lnTo>
                    <a:pt x="6018" y="3497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078;p61"/>
            <p:cNvSpPr/>
            <p:nvPr/>
          </p:nvSpPr>
          <p:spPr>
            <a:xfrm>
              <a:off x="-40748275" y="3238700"/>
              <a:ext cx="92175" cy="87850"/>
            </a:xfrm>
            <a:custGeom>
              <a:avLst/>
              <a:gdLst/>
              <a:ahLst/>
              <a:cxnLst/>
              <a:rect l="l" t="t" r="r" b="b"/>
              <a:pathLst>
                <a:path w="3687" h="3514" extrusionOk="0">
                  <a:moveTo>
                    <a:pt x="2281" y="0"/>
                  </a:moveTo>
                  <a:cubicBezTo>
                    <a:pt x="1915" y="0"/>
                    <a:pt x="1545" y="142"/>
                    <a:pt x="1261" y="426"/>
                  </a:cubicBezTo>
                  <a:lnTo>
                    <a:pt x="568" y="1119"/>
                  </a:lnTo>
                  <a:cubicBezTo>
                    <a:pt x="1" y="1686"/>
                    <a:pt x="1" y="2568"/>
                    <a:pt x="568" y="3135"/>
                  </a:cubicBezTo>
                  <a:lnTo>
                    <a:pt x="946" y="3513"/>
                  </a:lnTo>
                  <a:lnTo>
                    <a:pt x="3687" y="804"/>
                  </a:lnTo>
                  <a:lnTo>
                    <a:pt x="3277" y="426"/>
                  </a:lnTo>
                  <a:cubicBezTo>
                    <a:pt x="3010" y="142"/>
                    <a:pt x="2647" y="0"/>
                    <a:pt x="22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079;p61"/>
          <p:cNvGrpSpPr/>
          <p:nvPr/>
        </p:nvGrpSpPr>
        <p:grpSpPr>
          <a:xfrm>
            <a:off x="3464001" y="1842430"/>
            <a:ext cx="371814" cy="338690"/>
            <a:chOff x="-40745125" y="3632900"/>
            <a:chExt cx="318225" cy="289875"/>
          </a:xfrm>
          <a:solidFill>
            <a:srgbClr val="12716B"/>
          </a:solidFill>
        </p:grpSpPr>
        <p:sp>
          <p:nvSpPr>
            <p:cNvPr id="49" name="Google Shape;5080;p61"/>
            <p:cNvSpPr/>
            <p:nvPr/>
          </p:nvSpPr>
          <p:spPr>
            <a:xfrm>
              <a:off x="-40745125" y="3632900"/>
              <a:ext cx="300125" cy="82725"/>
            </a:xfrm>
            <a:custGeom>
              <a:avLst/>
              <a:gdLst/>
              <a:ahLst/>
              <a:cxnLst/>
              <a:rect l="l" t="t" r="r" b="b"/>
              <a:pathLst>
                <a:path w="12005" h="3309" extrusionOk="0">
                  <a:moveTo>
                    <a:pt x="1671" y="0"/>
                  </a:moveTo>
                  <a:cubicBezTo>
                    <a:pt x="757" y="0"/>
                    <a:pt x="1" y="757"/>
                    <a:pt x="1" y="1670"/>
                  </a:cubicBezTo>
                  <a:cubicBezTo>
                    <a:pt x="1" y="2552"/>
                    <a:pt x="757" y="3308"/>
                    <a:pt x="1671" y="3308"/>
                  </a:cubicBezTo>
                  <a:lnTo>
                    <a:pt x="11469" y="3308"/>
                  </a:lnTo>
                  <a:cubicBezTo>
                    <a:pt x="11815" y="3308"/>
                    <a:pt x="12004" y="2930"/>
                    <a:pt x="11784" y="2647"/>
                  </a:cubicBezTo>
                  <a:cubicBezTo>
                    <a:pt x="11595" y="2363"/>
                    <a:pt x="11469" y="2017"/>
                    <a:pt x="11469" y="1670"/>
                  </a:cubicBezTo>
                  <a:cubicBezTo>
                    <a:pt x="11469" y="1292"/>
                    <a:pt x="11595" y="946"/>
                    <a:pt x="11784" y="662"/>
                  </a:cubicBezTo>
                  <a:cubicBezTo>
                    <a:pt x="11973" y="410"/>
                    <a:pt x="11784" y="0"/>
                    <a:pt x="114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81;p61"/>
            <p:cNvSpPr/>
            <p:nvPr/>
          </p:nvSpPr>
          <p:spPr>
            <a:xfrm>
              <a:off x="-40508050" y="3736075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2" y="3309"/>
                  </a:lnTo>
                  <a:lnTo>
                    <a:pt x="85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082;p61"/>
            <p:cNvSpPr/>
            <p:nvPr/>
          </p:nvSpPr>
          <p:spPr>
            <a:xfrm>
              <a:off x="-40466300" y="3736875"/>
              <a:ext cx="39400" cy="82725"/>
            </a:xfrm>
            <a:custGeom>
              <a:avLst/>
              <a:gdLst/>
              <a:ahLst/>
              <a:cxnLst/>
              <a:rect l="l" t="t" r="r" b="b"/>
              <a:pathLst>
                <a:path w="1576" h="3309" extrusionOk="0">
                  <a:moveTo>
                    <a:pt x="1" y="0"/>
                  </a:moveTo>
                  <a:lnTo>
                    <a:pt x="1" y="3308"/>
                  </a:lnTo>
                  <a:lnTo>
                    <a:pt x="1198" y="3308"/>
                  </a:lnTo>
                  <a:cubicBezTo>
                    <a:pt x="1387" y="3277"/>
                    <a:pt x="1576" y="3088"/>
                    <a:pt x="1576" y="2899"/>
                  </a:cubicBezTo>
                  <a:lnTo>
                    <a:pt x="1576" y="410"/>
                  </a:lnTo>
                  <a:cubicBezTo>
                    <a:pt x="1576" y="158"/>
                    <a:pt x="1387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083;p61"/>
            <p:cNvSpPr/>
            <p:nvPr/>
          </p:nvSpPr>
          <p:spPr>
            <a:xfrm>
              <a:off x="-40723050" y="3736075"/>
              <a:ext cx="194550" cy="82725"/>
            </a:xfrm>
            <a:custGeom>
              <a:avLst/>
              <a:gdLst/>
              <a:ahLst/>
              <a:cxnLst/>
              <a:rect l="l" t="t" r="r" b="b"/>
              <a:pathLst>
                <a:path w="7782" h="3309" extrusionOk="0">
                  <a:moveTo>
                    <a:pt x="441" y="1"/>
                  </a:moveTo>
                  <a:cubicBezTo>
                    <a:pt x="189" y="1"/>
                    <a:pt x="0" y="221"/>
                    <a:pt x="0" y="442"/>
                  </a:cubicBezTo>
                  <a:lnTo>
                    <a:pt x="0" y="2931"/>
                  </a:lnTo>
                  <a:cubicBezTo>
                    <a:pt x="0" y="3151"/>
                    <a:pt x="189" y="3309"/>
                    <a:pt x="441" y="3309"/>
                  </a:cubicBezTo>
                  <a:lnTo>
                    <a:pt x="7782" y="3309"/>
                  </a:lnTo>
                  <a:lnTo>
                    <a:pt x="77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084;p61"/>
            <p:cNvSpPr/>
            <p:nvPr/>
          </p:nvSpPr>
          <p:spPr>
            <a:xfrm>
              <a:off x="-40681325" y="3839250"/>
              <a:ext cx="21300" cy="82725"/>
            </a:xfrm>
            <a:custGeom>
              <a:avLst/>
              <a:gdLst/>
              <a:ahLst/>
              <a:cxnLst/>
              <a:rect l="l" t="t" r="r" b="b"/>
              <a:pathLst>
                <a:path w="852" h="3309" extrusionOk="0">
                  <a:moveTo>
                    <a:pt x="1" y="1"/>
                  </a:moveTo>
                  <a:lnTo>
                    <a:pt x="1" y="3309"/>
                  </a:lnTo>
                  <a:lnTo>
                    <a:pt x="851" y="3309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085;p61"/>
            <p:cNvSpPr/>
            <p:nvPr/>
          </p:nvSpPr>
          <p:spPr>
            <a:xfrm>
              <a:off x="-40639575" y="3840825"/>
              <a:ext cx="190625" cy="81950"/>
            </a:xfrm>
            <a:custGeom>
              <a:avLst/>
              <a:gdLst/>
              <a:ahLst/>
              <a:cxnLst/>
              <a:rect l="l" t="t" r="r" b="b"/>
              <a:pathLst>
                <a:path w="7625" h="3278" extrusionOk="0">
                  <a:moveTo>
                    <a:pt x="1" y="1"/>
                  </a:moveTo>
                  <a:lnTo>
                    <a:pt x="1" y="3277"/>
                  </a:lnTo>
                  <a:lnTo>
                    <a:pt x="7247" y="3277"/>
                  </a:lnTo>
                  <a:cubicBezTo>
                    <a:pt x="7467" y="3277"/>
                    <a:pt x="7625" y="3057"/>
                    <a:pt x="7625" y="2868"/>
                  </a:cubicBezTo>
                  <a:lnTo>
                    <a:pt x="7625" y="379"/>
                  </a:lnTo>
                  <a:cubicBezTo>
                    <a:pt x="7625" y="158"/>
                    <a:pt x="7436" y="1"/>
                    <a:pt x="72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086;p61"/>
            <p:cNvSpPr/>
            <p:nvPr/>
          </p:nvSpPr>
          <p:spPr>
            <a:xfrm>
              <a:off x="-40745125" y="3840050"/>
              <a:ext cx="43350" cy="82725"/>
            </a:xfrm>
            <a:custGeom>
              <a:avLst/>
              <a:gdLst/>
              <a:ahLst/>
              <a:cxnLst/>
              <a:rect l="l" t="t" r="r" b="b"/>
              <a:pathLst>
                <a:path w="1734" h="3309" extrusionOk="0">
                  <a:moveTo>
                    <a:pt x="442" y="0"/>
                  </a:moveTo>
                  <a:cubicBezTo>
                    <a:pt x="190" y="0"/>
                    <a:pt x="1" y="189"/>
                    <a:pt x="1" y="378"/>
                  </a:cubicBezTo>
                  <a:lnTo>
                    <a:pt x="1" y="2867"/>
                  </a:lnTo>
                  <a:cubicBezTo>
                    <a:pt x="1" y="3088"/>
                    <a:pt x="190" y="3308"/>
                    <a:pt x="442" y="3308"/>
                  </a:cubicBezTo>
                  <a:lnTo>
                    <a:pt x="1734" y="3308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087;p61"/>
          <p:cNvGrpSpPr/>
          <p:nvPr/>
        </p:nvGrpSpPr>
        <p:grpSpPr>
          <a:xfrm>
            <a:off x="3468149" y="2253641"/>
            <a:ext cx="363518" cy="370178"/>
            <a:chOff x="-40742750" y="3972175"/>
            <a:chExt cx="311125" cy="316825"/>
          </a:xfrm>
          <a:solidFill>
            <a:srgbClr val="12716B"/>
          </a:solidFill>
        </p:grpSpPr>
        <p:sp>
          <p:nvSpPr>
            <p:cNvPr id="57" name="Google Shape;5088;p61"/>
            <p:cNvSpPr/>
            <p:nvPr/>
          </p:nvSpPr>
          <p:spPr>
            <a:xfrm>
              <a:off x="-40699425" y="4118075"/>
              <a:ext cx="226850" cy="101625"/>
            </a:xfrm>
            <a:custGeom>
              <a:avLst/>
              <a:gdLst/>
              <a:ahLst/>
              <a:cxnLst/>
              <a:rect l="l" t="t" r="r" b="b"/>
              <a:pathLst>
                <a:path w="9074" h="4065" extrusionOk="0">
                  <a:moveTo>
                    <a:pt x="0" y="0"/>
                  </a:moveTo>
                  <a:lnTo>
                    <a:pt x="0" y="2017"/>
                  </a:lnTo>
                  <a:cubicBezTo>
                    <a:pt x="0" y="3529"/>
                    <a:pt x="2741" y="4065"/>
                    <a:pt x="4505" y="4065"/>
                  </a:cubicBezTo>
                  <a:cubicBezTo>
                    <a:pt x="6774" y="4065"/>
                    <a:pt x="9074" y="3371"/>
                    <a:pt x="9074" y="2017"/>
                  </a:cubicBezTo>
                  <a:lnTo>
                    <a:pt x="9074" y="0"/>
                  </a:lnTo>
                  <a:lnTo>
                    <a:pt x="5135" y="2237"/>
                  </a:lnTo>
                  <a:cubicBezTo>
                    <a:pt x="4953" y="2359"/>
                    <a:pt x="4748" y="2415"/>
                    <a:pt x="4546" y="2415"/>
                  </a:cubicBezTo>
                  <a:cubicBezTo>
                    <a:pt x="4330" y="2415"/>
                    <a:pt x="4117" y="2351"/>
                    <a:pt x="3938" y="2237"/>
                  </a:cubicBezTo>
                  <a:cubicBezTo>
                    <a:pt x="3623" y="2048"/>
                    <a:pt x="315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089;p61"/>
            <p:cNvSpPr/>
            <p:nvPr/>
          </p:nvSpPr>
          <p:spPr>
            <a:xfrm>
              <a:off x="-40742750" y="3972175"/>
              <a:ext cx="311125" cy="316825"/>
            </a:xfrm>
            <a:custGeom>
              <a:avLst/>
              <a:gdLst/>
              <a:ahLst/>
              <a:cxnLst/>
              <a:rect l="l" t="t" r="r" b="b"/>
              <a:pathLst>
                <a:path w="12445" h="12673" extrusionOk="0">
                  <a:moveTo>
                    <a:pt x="6254" y="0"/>
                  </a:moveTo>
                  <a:cubicBezTo>
                    <a:pt x="6183" y="0"/>
                    <a:pt x="6112" y="24"/>
                    <a:pt x="6049" y="71"/>
                  </a:cubicBezTo>
                  <a:lnTo>
                    <a:pt x="284" y="3379"/>
                  </a:lnTo>
                  <a:cubicBezTo>
                    <a:pt x="0" y="3537"/>
                    <a:pt x="0" y="3915"/>
                    <a:pt x="284" y="4072"/>
                  </a:cubicBezTo>
                  <a:lnTo>
                    <a:pt x="6049" y="7380"/>
                  </a:lnTo>
                  <a:cubicBezTo>
                    <a:pt x="6112" y="7427"/>
                    <a:pt x="6183" y="7451"/>
                    <a:pt x="6254" y="7451"/>
                  </a:cubicBezTo>
                  <a:cubicBezTo>
                    <a:pt x="6325" y="7451"/>
                    <a:pt x="6396" y="7427"/>
                    <a:pt x="6459" y="7380"/>
                  </a:cubicBezTo>
                  <a:cubicBezTo>
                    <a:pt x="11374" y="4545"/>
                    <a:pt x="11626" y="4419"/>
                    <a:pt x="11626" y="4419"/>
                  </a:cubicBezTo>
                  <a:lnTo>
                    <a:pt x="11626" y="12263"/>
                  </a:lnTo>
                  <a:cubicBezTo>
                    <a:pt x="11657" y="12515"/>
                    <a:pt x="11846" y="12673"/>
                    <a:pt x="12035" y="12673"/>
                  </a:cubicBezTo>
                  <a:cubicBezTo>
                    <a:pt x="12287" y="12673"/>
                    <a:pt x="12445" y="12452"/>
                    <a:pt x="12445" y="12263"/>
                  </a:cubicBezTo>
                  <a:lnTo>
                    <a:pt x="12445" y="3726"/>
                  </a:lnTo>
                  <a:cubicBezTo>
                    <a:pt x="12445" y="3568"/>
                    <a:pt x="12319" y="3411"/>
                    <a:pt x="12256" y="3379"/>
                  </a:cubicBezTo>
                  <a:lnTo>
                    <a:pt x="6459" y="71"/>
                  </a:lnTo>
                  <a:cubicBezTo>
                    <a:pt x="6396" y="24"/>
                    <a:pt x="6325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090;p61"/>
          <p:cNvGrpSpPr/>
          <p:nvPr/>
        </p:nvGrpSpPr>
        <p:grpSpPr>
          <a:xfrm>
            <a:off x="2250810" y="2703809"/>
            <a:ext cx="266892" cy="369974"/>
            <a:chOff x="-38860325" y="3221750"/>
            <a:chExt cx="228425" cy="316650"/>
          </a:xfrm>
          <a:solidFill>
            <a:srgbClr val="12716B"/>
          </a:solidFill>
        </p:grpSpPr>
        <p:sp>
          <p:nvSpPr>
            <p:cNvPr id="60" name="Google Shape;5091;p61"/>
            <p:cNvSpPr/>
            <p:nvPr/>
          </p:nvSpPr>
          <p:spPr>
            <a:xfrm>
              <a:off x="-38735875" y="3222550"/>
              <a:ext cx="103975" cy="123675"/>
            </a:xfrm>
            <a:custGeom>
              <a:avLst/>
              <a:gdLst/>
              <a:ahLst/>
              <a:cxnLst/>
              <a:rect l="l" t="t" r="r" b="b"/>
              <a:pathLst>
                <a:path w="4159" h="4947" extrusionOk="0">
                  <a:moveTo>
                    <a:pt x="0" y="0"/>
                  </a:moveTo>
                  <a:lnTo>
                    <a:pt x="0" y="2552"/>
                  </a:lnTo>
                  <a:cubicBezTo>
                    <a:pt x="473" y="2710"/>
                    <a:pt x="851" y="3182"/>
                    <a:pt x="851" y="3750"/>
                  </a:cubicBezTo>
                  <a:lnTo>
                    <a:pt x="851" y="4947"/>
                  </a:lnTo>
                  <a:lnTo>
                    <a:pt x="4159" y="4947"/>
                  </a:lnTo>
                  <a:lnTo>
                    <a:pt x="4159" y="3687"/>
                  </a:lnTo>
                  <a:cubicBezTo>
                    <a:pt x="4159" y="1639"/>
                    <a:pt x="2489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092;p61"/>
            <p:cNvSpPr/>
            <p:nvPr/>
          </p:nvSpPr>
          <p:spPr>
            <a:xfrm>
              <a:off x="-38756375" y="3302875"/>
              <a:ext cx="22075" cy="63050"/>
            </a:xfrm>
            <a:custGeom>
              <a:avLst/>
              <a:gdLst/>
              <a:ahLst/>
              <a:cxnLst/>
              <a:rect l="l" t="t" r="r" b="b"/>
              <a:pathLst>
                <a:path w="883" h="2522" extrusionOk="0">
                  <a:moveTo>
                    <a:pt x="474" y="1"/>
                  </a:moveTo>
                  <a:cubicBezTo>
                    <a:pt x="253" y="1"/>
                    <a:pt x="95" y="222"/>
                    <a:pt x="95" y="442"/>
                  </a:cubicBezTo>
                  <a:lnTo>
                    <a:pt x="95" y="2112"/>
                  </a:lnTo>
                  <a:cubicBezTo>
                    <a:pt x="1" y="2332"/>
                    <a:pt x="190" y="2521"/>
                    <a:pt x="442" y="2521"/>
                  </a:cubicBezTo>
                  <a:cubicBezTo>
                    <a:pt x="663" y="2521"/>
                    <a:pt x="820" y="2332"/>
                    <a:pt x="883" y="2112"/>
                  </a:cubicBezTo>
                  <a:lnTo>
                    <a:pt x="883" y="442"/>
                  </a:lnTo>
                  <a:cubicBezTo>
                    <a:pt x="883" y="222"/>
                    <a:pt x="663" y="64"/>
                    <a:pt x="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093;p61"/>
            <p:cNvSpPr/>
            <p:nvPr/>
          </p:nvSpPr>
          <p:spPr>
            <a:xfrm>
              <a:off x="-38859550" y="3221750"/>
              <a:ext cx="103200" cy="122900"/>
            </a:xfrm>
            <a:custGeom>
              <a:avLst/>
              <a:gdLst/>
              <a:ahLst/>
              <a:cxnLst/>
              <a:rect l="l" t="t" r="r" b="b"/>
              <a:pathLst>
                <a:path w="4128" h="4916" extrusionOk="0">
                  <a:moveTo>
                    <a:pt x="3687" y="1"/>
                  </a:moveTo>
                  <a:cubicBezTo>
                    <a:pt x="1671" y="1"/>
                    <a:pt x="1" y="1639"/>
                    <a:pt x="1" y="3687"/>
                  </a:cubicBezTo>
                  <a:lnTo>
                    <a:pt x="1" y="4916"/>
                  </a:lnTo>
                  <a:lnTo>
                    <a:pt x="3309" y="4916"/>
                  </a:lnTo>
                  <a:lnTo>
                    <a:pt x="3309" y="3687"/>
                  </a:lnTo>
                  <a:cubicBezTo>
                    <a:pt x="3309" y="3151"/>
                    <a:pt x="3655" y="2710"/>
                    <a:pt x="4128" y="2521"/>
                  </a:cubicBezTo>
                  <a:lnTo>
                    <a:pt x="41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094;p61"/>
            <p:cNvSpPr/>
            <p:nvPr/>
          </p:nvSpPr>
          <p:spPr>
            <a:xfrm>
              <a:off x="-38860325" y="3367475"/>
              <a:ext cx="228425" cy="170925"/>
            </a:xfrm>
            <a:custGeom>
              <a:avLst/>
              <a:gdLst/>
              <a:ahLst/>
              <a:cxnLst/>
              <a:rect l="l" t="t" r="r" b="b"/>
              <a:pathLst>
                <a:path w="9137" h="6837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5199"/>
                    <a:pt x="1639" y="6837"/>
                    <a:pt x="3686" y="6837"/>
                  </a:cubicBezTo>
                  <a:lnTo>
                    <a:pt x="5356" y="6837"/>
                  </a:lnTo>
                  <a:cubicBezTo>
                    <a:pt x="7467" y="6837"/>
                    <a:pt x="9137" y="5199"/>
                    <a:pt x="9137" y="3151"/>
                  </a:cubicBezTo>
                  <a:lnTo>
                    <a:pt x="9137" y="0"/>
                  </a:lnTo>
                  <a:lnTo>
                    <a:pt x="5734" y="0"/>
                  </a:lnTo>
                  <a:cubicBezTo>
                    <a:pt x="5577" y="473"/>
                    <a:pt x="5104" y="819"/>
                    <a:pt x="4568" y="819"/>
                  </a:cubicBezTo>
                  <a:cubicBezTo>
                    <a:pt x="4001" y="819"/>
                    <a:pt x="3560" y="473"/>
                    <a:pt x="33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5095;p61"/>
          <p:cNvGrpSpPr/>
          <p:nvPr/>
        </p:nvGrpSpPr>
        <p:grpSpPr>
          <a:xfrm>
            <a:off x="2201617" y="3165866"/>
            <a:ext cx="380081" cy="367111"/>
            <a:chOff x="-38905225" y="3591875"/>
            <a:chExt cx="325300" cy="314200"/>
          </a:xfrm>
          <a:solidFill>
            <a:srgbClr val="12716B"/>
          </a:solidFill>
        </p:grpSpPr>
        <p:sp>
          <p:nvSpPr>
            <p:cNvPr id="65" name="Google Shape;5096;p61"/>
            <p:cNvSpPr/>
            <p:nvPr/>
          </p:nvSpPr>
          <p:spPr>
            <a:xfrm>
              <a:off x="-38716975" y="3591875"/>
              <a:ext cx="137050" cy="131625"/>
            </a:xfrm>
            <a:custGeom>
              <a:avLst/>
              <a:gdLst/>
              <a:ahLst/>
              <a:cxnLst/>
              <a:rect l="l" t="t" r="r" b="b"/>
              <a:pathLst>
                <a:path w="5482" h="5265" extrusionOk="0">
                  <a:moveTo>
                    <a:pt x="1543" y="1"/>
                  </a:moveTo>
                  <a:cubicBezTo>
                    <a:pt x="987" y="1"/>
                    <a:pt x="447" y="38"/>
                    <a:pt x="0" y="98"/>
                  </a:cubicBezTo>
                  <a:lnTo>
                    <a:pt x="5167" y="5265"/>
                  </a:lnTo>
                  <a:cubicBezTo>
                    <a:pt x="5482" y="3311"/>
                    <a:pt x="5198" y="1326"/>
                    <a:pt x="4568" y="696"/>
                  </a:cubicBezTo>
                  <a:cubicBezTo>
                    <a:pt x="4029" y="178"/>
                    <a:pt x="2751" y="1"/>
                    <a:pt x="15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97;p61"/>
            <p:cNvSpPr/>
            <p:nvPr/>
          </p:nvSpPr>
          <p:spPr>
            <a:xfrm>
              <a:off x="-38905225" y="3774675"/>
              <a:ext cx="137075" cy="131400"/>
            </a:xfrm>
            <a:custGeom>
              <a:avLst/>
              <a:gdLst/>
              <a:ahLst/>
              <a:cxnLst/>
              <a:rect l="l" t="t" r="r" b="b"/>
              <a:pathLst>
                <a:path w="5483" h="5256" extrusionOk="0">
                  <a:moveTo>
                    <a:pt x="316" y="0"/>
                  </a:moveTo>
                  <a:lnTo>
                    <a:pt x="316" y="0"/>
                  </a:lnTo>
                  <a:cubicBezTo>
                    <a:pt x="0" y="1922"/>
                    <a:pt x="253" y="3907"/>
                    <a:pt x="914" y="4569"/>
                  </a:cubicBezTo>
                  <a:cubicBezTo>
                    <a:pt x="1376" y="5031"/>
                    <a:pt x="2601" y="5256"/>
                    <a:pt x="3967" y="5256"/>
                  </a:cubicBezTo>
                  <a:cubicBezTo>
                    <a:pt x="4464" y="5256"/>
                    <a:pt x="4979" y="5226"/>
                    <a:pt x="5482" y="5167"/>
                  </a:cubicBezTo>
                  <a:lnTo>
                    <a:pt x="3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98;p61"/>
            <p:cNvSpPr/>
            <p:nvPr/>
          </p:nvSpPr>
          <p:spPr>
            <a:xfrm>
              <a:off x="-38891050" y="3599025"/>
              <a:ext cx="298525" cy="300900"/>
            </a:xfrm>
            <a:custGeom>
              <a:avLst/>
              <a:gdLst/>
              <a:ahLst/>
              <a:cxnLst/>
              <a:rect l="l" t="t" r="r" b="b"/>
              <a:pathLst>
                <a:path w="11941" h="12036" extrusionOk="0">
                  <a:moveTo>
                    <a:pt x="6349" y="2687"/>
                  </a:moveTo>
                  <a:cubicBezTo>
                    <a:pt x="6459" y="2687"/>
                    <a:pt x="6569" y="2726"/>
                    <a:pt x="6648" y="2805"/>
                  </a:cubicBezTo>
                  <a:lnTo>
                    <a:pt x="7593" y="3750"/>
                  </a:lnTo>
                  <a:lnTo>
                    <a:pt x="7719" y="3655"/>
                  </a:lnTo>
                  <a:cubicBezTo>
                    <a:pt x="7798" y="3577"/>
                    <a:pt x="7908" y="3537"/>
                    <a:pt x="8019" y="3537"/>
                  </a:cubicBezTo>
                  <a:cubicBezTo>
                    <a:pt x="8129" y="3537"/>
                    <a:pt x="8239" y="3577"/>
                    <a:pt x="8318" y="3655"/>
                  </a:cubicBezTo>
                  <a:cubicBezTo>
                    <a:pt x="8475" y="3813"/>
                    <a:pt x="8475" y="4065"/>
                    <a:pt x="8318" y="4222"/>
                  </a:cubicBezTo>
                  <a:lnTo>
                    <a:pt x="8192" y="4348"/>
                  </a:lnTo>
                  <a:lnTo>
                    <a:pt x="9137" y="5294"/>
                  </a:lnTo>
                  <a:cubicBezTo>
                    <a:pt x="9295" y="5451"/>
                    <a:pt x="9295" y="5735"/>
                    <a:pt x="9137" y="5892"/>
                  </a:cubicBezTo>
                  <a:cubicBezTo>
                    <a:pt x="9058" y="5971"/>
                    <a:pt x="8948" y="6010"/>
                    <a:pt x="8838" y="6010"/>
                  </a:cubicBezTo>
                  <a:cubicBezTo>
                    <a:pt x="8727" y="6010"/>
                    <a:pt x="8617" y="5971"/>
                    <a:pt x="8538" y="5892"/>
                  </a:cubicBezTo>
                  <a:lnTo>
                    <a:pt x="7593" y="4947"/>
                  </a:lnTo>
                  <a:lnTo>
                    <a:pt x="6522" y="6018"/>
                  </a:lnTo>
                  <a:lnTo>
                    <a:pt x="7467" y="6963"/>
                  </a:lnTo>
                  <a:cubicBezTo>
                    <a:pt x="7625" y="7089"/>
                    <a:pt x="7625" y="7373"/>
                    <a:pt x="7467" y="7530"/>
                  </a:cubicBezTo>
                  <a:cubicBezTo>
                    <a:pt x="7388" y="7609"/>
                    <a:pt x="7286" y="7649"/>
                    <a:pt x="7184" y="7649"/>
                  </a:cubicBezTo>
                  <a:cubicBezTo>
                    <a:pt x="7081" y="7649"/>
                    <a:pt x="6979" y="7609"/>
                    <a:pt x="6900" y="7530"/>
                  </a:cubicBezTo>
                  <a:lnTo>
                    <a:pt x="5955" y="6585"/>
                  </a:lnTo>
                  <a:lnTo>
                    <a:pt x="4884" y="7656"/>
                  </a:lnTo>
                  <a:lnTo>
                    <a:pt x="5829" y="8602"/>
                  </a:lnTo>
                  <a:cubicBezTo>
                    <a:pt x="5987" y="8759"/>
                    <a:pt x="5987" y="9043"/>
                    <a:pt x="5829" y="9200"/>
                  </a:cubicBezTo>
                  <a:cubicBezTo>
                    <a:pt x="5750" y="9279"/>
                    <a:pt x="5640" y="9318"/>
                    <a:pt x="5530" y="9318"/>
                  </a:cubicBezTo>
                  <a:cubicBezTo>
                    <a:pt x="5419" y="9318"/>
                    <a:pt x="5309" y="9279"/>
                    <a:pt x="5230" y="9200"/>
                  </a:cubicBezTo>
                  <a:lnTo>
                    <a:pt x="4285" y="8255"/>
                  </a:lnTo>
                  <a:lnTo>
                    <a:pt x="4159" y="8381"/>
                  </a:lnTo>
                  <a:cubicBezTo>
                    <a:pt x="4080" y="8460"/>
                    <a:pt x="3978" y="8499"/>
                    <a:pt x="3876" y="8499"/>
                  </a:cubicBezTo>
                  <a:cubicBezTo>
                    <a:pt x="3773" y="8499"/>
                    <a:pt x="3671" y="8460"/>
                    <a:pt x="3592" y="8381"/>
                  </a:cubicBezTo>
                  <a:cubicBezTo>
                    <a:pt x="3435" y="8224"/>
                    <a:pt x="3435" y="7940"/>
                    <a:pt x="3592" y="7782"/>
                  </a:cubicBezTo>
                  <a:lnTo>
                    <a:pt x="3687" y="7656"/>
                  </a:lnTo>
                  <a:lnTo>
                    <a:pt x="2742" y="6711"/>
                  </a:lnTo>
                  <a:cubicBezTo>
                    <a:pt x="2584" y="6554"/>
                    <a:pt x="2584" y="6270"/>
                    <a:pt x="2742" y="6113"/>
                  </a:cubicBezTo>
                  <a:cubicBezTo>
                    <a:pt x="2820" y="6034"/>
                    <a:pt x="2931" y="5995"/>
                    <a:pt x="3041" y="5995"/>
                  </a:cubicBezTo>
                  <a:cubicBezTo>
                    <a:pt x="3151" y="5995"/>
                    <a:pt x="3261" y="6034"/>
                    <a:pt x="3340" y="6113"/>
                  </a:cubicBezTo>
                  <a:lnTo>
                    <a:pt x="4285" y="7058"/>
                  </a:lnTo>
                  <a:lnTo>
                    <a:pt x="5356" y="6018"/>
                  </a:lnTo>
                  <a:lnTo>
                    <a:pt x="4411" y="5073"/>
                  </a:lnTo>
                  <a:cubicBezTo>
                    <a:pt x="4254" y="4916"/>
                    <a:pt x="4254" y="4632"/>
                    <a:pt x="4411" y="4474"/>
                  </a:cubicBezTo>
                  <a:cubicBezTo>
                    <a:pt x="4490" y="4396"/>
                    <a:pt x="4600" y="4356"/>
                    <a:pt x="4711" y="4356"/>
                  </a:cubicBezTo>
                  <a:cubicBezTo>
                    <a:pt x="4821" y="4356"/>
                    <a:pt x="4931" y="4396"/>
                    <a:pt x="5010" y="4474"/>
                  </a:cubicBezTo>
                  <a:lnTo>
                    <a:pt x="5955" y="5420"/>
                  </a:lnTo>
                  <a:lnTo>
                    <a:pt x="6995" y="4348"/>
                  </a:lnTo>
                  <a:lnTo>
                    <a:pt x="6050" y="3403"/>
                  </a:lnTo>
                  <a:cubicBezTo>
                    <a:pt x="5892" y="3246"/>
                    <a:pt x="5892" y="2962"/>
                    <a:pt x="6050" y="2805"/>
                  </a:cubicBezTo>
                  <a:cubicBezTo>
                    <a:pt x="6128" y="2726"/>
                    <a:pt x="6239" y="2687"/>
                    <a:pt x="6349" y="2687"/>
                  </a:cubicBezTo>
                  <a:close/>
                  <a:moveTo>
                    <a:pt x="5987" y="1"/>
                  </a:moveTo>
                  <a:cubicBezTo>
                    <a:pt x="2805" y="757"/>
                    <a:pt x="788" y="3025"/>
                    <a:pt x="1" y="6081"/>
                  </a:cubicBezTo>
                  <a:lnTo>
                    <a:pt x="5955" y="12036"/>
                  </a:lnTo>
                  <a:cubicBezTo>
                    <a:pt x="9106" y="11248"/>
                    <a:pt x="11153" y="9043"/>
                    <a:pt x="11941" y="5955"/>
                  </a:cubicBezTo>
                  <a:lnTo>
                    <a:pt x="59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5099;p61"/>
          <p:cNvSpPr/>
          <p:nvPr/>
        </p:nvSpPr>
        <p:spPr>
          <a:xfrm>
            <a:off x="2209431" y="3675644"/>
            <a:ext cx="369974" cy="312927"/>
          </a:xfrm>
          <a:custGeom>
            <a:avLst/>
            <a:gdLst/>
            <a:ahLst/>
            <a:cxnLst/>
            <a:rect l="l" t="t" r="r" b="b"/>
            <a:pathLst>
              <a:path w="12666" h="10713" extrusionOk="0">
                <a:moveTo>
                  <a:pt x="1765" y="3309"/>
                </a:moveTo>
                <a:lnTo>
                  <a:pt x="1765" y="7058"/>
                </a:lnTo>
                <a:cubicBezTo>
                  <a:pt x="1765" y="7278"/>
                  <a:pt x="1954" y="7436"/>
                  <a:pt x="2206" y="7436"/>
                </a:cubicBezTo>
                <a:lnTo>
                  <a:pt x="2615" y="7436"/>
                </a:lnTo>
                <a:lnTo>
                  <a:pt x="2615" y="9925"/>
                </a:lnTo>
                <a:lnTo>
                  <a:pt x="788" y="9925"/>
                </a:lnTo>
                <a:lnTo>
                  <a:pt x="788" y="3309"/>
                </a:lnTo>
                <a:close/>
                <a:moveTo>
                  <a:pt x="5073" y="3309"/>
                </a:moveTo>
                <a:lnTo>
                  <a:pt x="5073" y="7058"/>
                </a:lnTo>
                <a:cubicBezTo>
                  <a:pt x="5073" y="7278"/>
                  <a:pt x="5262" y="7436"/>
                  <a:pt x="5514" y="7436"/>
                </a:cubicBezTo>
                <a:lnTo>
                  <a:pt x="5892" y="7436"/>
                </a:lnTo>
                <a:lnTo>
                  <a:pt x="5892" y="9925"/>
                </a:lnTo>
                <a:lnTo>
                  <a:pt x="3403" y="9925"/>
                </a:lnTo>
                <a:lnTo>
                  <a:pt x="3403" y="7436"/>
                </a:lnTo>
                <a:lnTo>
                  <a:pt x="3813" y="7436"/>
                </a:lnTo>
                <a:cubicBezTo>
                  <a:pt x="4033" y="7436"/>
                  <a:pt x="4254" y="7247"/>
                  <a:pt x="4254" y="7058"/>
                </a:cubicBezTo>
                <a:lnTo>
                  <a:pt x="4254" y="3309"/>
                </a:lnTo>
                <a:close/>
                <a:moveTo>
                  <a:pt x="8412" y="3309"/>
                </a:moveTo>
                <a:lnTo>
                  <a:pt x="8412" y="7058"/>
                </a:lnTo>
                <a:cubicBezTo>
                  <a:pt x="8412" y="7278"/>
                  <a:pt x="8601" y="7436"/>
                  <a:pt x="8853" y="7436"/>
                </a:cubicBezTo>
                <a:lnTo>
                  <a:pt x="9294" y="7436"/>
                </a:lnTo>
                <a:lnTo>
                  <a:pt x="9294" y="9925"/>
                </a:lnTo>
                <a:lnTo>
                  <a:pt x="6711" y="9925"/>
                </a:lnTo>
                <a:lnTo>
                  <a:pt x="6711" y="7436"/>
                </a:lnTo>
                <a:lnTo>
                  <a:pt x="7152" y="7436"/>
                </a:lnTo>
                <a:cubicBezTo>
                  <a:pt x="7404" y="7436"/>
                  <a:pt x="7593" y="7247"/>
                  <a:pt x="7593" y="7058"/>
                </a:cubicBezTo>
                <a:lnTo>
                  <a:pt x="7593" y="3309"/>
                </a:lnTo>
                <a:close/>
                <a:moveTo>
                  <a:pt x="11815" y="3309"/>
                </a:moveTo>
                <a:lnTo>
                  <a:pt x="11815" y="9925"/>
                </a:lnTo>
                <a:lnTo>
                  <a:pt x="9988" y="9925"/>
                </a:lnTo>
                <a:lnTo>
                  <a:pt x="9988" y="7436"/>
                </a:lnTo>
                <a:lnTo>
                  <a:pt x="10429" y="7436"/>
                </a:lnTo>
                <a:cubicBezTo>
                  <a:pt x="10649" y="7436"/>
                  <a:pt x="10870" y="7247"/>
                  <a:pt x="10870" y="7058"/>
                </a:cubicBezTo>
                <a:lnTo>
                  <a:pt x="10870" y="3309"/>
                </a:lnTo>
                <a:close/>
                <a:moveTo>
                  <a:pt x="379" y="1"/>
                </a:moveTo>
                <a:cubicBezTo>
                  <a:pt x="158" y="1"/>
                  <a:pt x="1" y="190"/>
                  <a:pt x="1" y="379"/>
                </a:cubicBezTo>
                <a:lnTo>
                  <a:pt x="1" y="10334"/>
                </a:lnTo>
                <a:cubicBezTo>
                  <a:pt x="1" y="10555"/>
                  <a:pt x="190" y="10712"/>
                  <a:pt x="379" y="10712"/>
                </a:cubicBezTo>
                <a:lnTo>
                  <a:pt x="12224" y="10712"/>
                </a:lnTo>
                <a:cubicBezTo>
                  <a:pt x="12476" y="10712"/>
                  <a:pt x="12665" y="10523"/>
                  <a:pt x="12665" y="10334"/>
                </a:cubicBezTo>
                <a:lnTo>
                  <a:pt x="12665" y="379"/>
                </a:lnTo>
                <a:cubicBezTo>
                  <a:pt x="12634" y="190"/>
                  <a:pt x="12445" y="1"/>
                  <a:pt x="12224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" name="Google Shape;5100;p61"/>
          <p:cNvGrpSpPr/>
          <p:nvPr/>
        </p:nvGrpSpPr>
        <p:grpSpPr>
          <a:xfrm>
            <a:off x="4008367" y="3150946"/>
            <a:ext cx="290815" cy="369740"/>
            <a:chOff x="-37370925" y="3579105"/>
            <a:chExt cx="248900" cy="316450"/>
          </a:xfrm>
          <a:solidFill>
            <a:srgbClr val="12716B"/>
          </a:solidFill>
        </p:grpSpPr>
        <p:sp>
          <p:nvSpPr>
            <p:cNvPr id="70" name="Google Shape;5101;p61"/>
            <p:cNvSpPr/>
            <p:nvPr/>
          </p:nvSpPr>
          <p:spPr>
            <a:xfrm>
              <a:off x="-37268550" y="3671055"/>
              <a:ext cx="83525" cy="82525"/>
            </a:xfrm>
            <a:custGeom>
              <a:avLst/>
              <a:gdLst/>
              <a:ahLst/>
              <a:cxnLst/>
              <a:rect l="l" t="t" r="r" b="b"/>
              <a:pathLst>
                <a:path w="3341" h="3301" extrusionOk="0">
                  <a:moveTo>
                    <a:pt x="2238" y="1"/>
                  </a:moveTo>
                  <a:lnTo>
                    <a:pt x="1" y="2237"/>
                  </a:lnTo>
                  <a:lnTo>
                    <a:pt x="946" y="3183"/>
                  </a:lnTo>
                  <a:cubicBezTo>
                    <a:pt x="1040" y="3261"/>
                    <a:pt x="1151" y="3301"/>
                    <a:pt x="1257" y="3301"/>
                  </a:cubicBezTo>
                  <a:cubicBezTo>
                    <a:pt x="1363" y="3301"/>
                    <a:pt x="1466" y="3261"/>
                    <a:pt x="1545" y="3183"/>
                  </a:cubicBezTo>
                  <a:lnTo>
                    <a:pt x="3183" y="1544"/>
                  </a:lnTo>
                  <a:cubicBezTo>
                    <a:pt x="3340" y="1387"/>
                    <a:pt x="3340" y="1103"/>
                    <a:pt x="3183" y="94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102;p61"/>
            <p:cNvSpPr/>
            <p:nvPr/>
          </p:nvSpPr>
          <p:spPr>
            <a:xfrm>
              <a:off x="-37370925" y="3579105"/>
              <a:ext cx="248900" cy="316450"/>
            </a:xfrm>
            <a:custGeom>
              <a:avLst/>
              <a:gdLst/>
              <a:ahLst/>
              <a:cxnLst/>
              <a:rect l="l" t="t" r="r" b="b"/>
              <a:pathLst>
                <a:path w="9956" h="12658" extrusionOk="0">
                  <a:moveTo>
                    <a:pt x="4537" y="8625"/>
                  </a:moveTo>
                  <a:cubicBezTo>
                    <a:pt x="4757" y="8625"/>
                    <a:pt x="4946" y="8845"/>
                    <a:pt x="4946" y="9066"/>
                  </a:cubicBezTo>
                  <a:cubicBezTo>
                    <a:pt x="4915" y="9255"/>
                    <a:pt x="4757" y="9475"/>
                    <a:pt x="4537" y="9475"/>
                  </a:cubicBezTo>
                  <a:cubicBezTo>
                    <a:pt x="4285" y="9475"/>
                    <a:pt x="4096" y="9255"/>
                    <a:pt x="4096" y="9066"/>
                  </a:cubicBezTo>
                  <a:cubicBezTo>
                    <a:pt x="4096" y="8845"/>
                    <a:pt x="4285" y="8625"/>
                    <a:pt x="4537" y="8625"/>
                  </a:cubicBezTo>
                  <a:close/>
                  <a:moveTo>
                    <a:pt x="2615" y="0"/>
                  </a:moveTo>
                  <a:cubicBezTo>
                    <a:pt x="2513" y="0"/>
                    <a:pt x="2410" y="40"/>
                    <a:pt x="2332" y="119"/>
                  </a:cubicBezTo>
                  <a:lnTo>
                    <a:pt x="662" y="1788"/>
                  </a:lnTo>
                  <a:cubicBezTo>
                    <a:pt x="504" y="1946"/>
                    <a:pt x="504" y="2229"/>
                    <a:pt x="662" y="2355"/>
                  </a:cubicBezTo>
                  <a:lnTo>
                    <a:pt x="1764" y="3458"/>
                  </a:lnTo>
                  <a:cubicBezTo>
                    <a:pt x="1166" y="4183"/>
                    <a:pt x="819" y="5096"/>
                    <a:pt x="819" y="6073"/>
                  </a:cubicBezTo>
                  <a:cubicBezTo>
                    <a:pt x="819" y="7774"/>
                    <a:pt x="1859" y="9223"/>
                    <a:pt x="3308" y="9853"/>
                  </a:cubicBezTo>
                  <a:lnTo>
                    <a:pt x="3308" y="10200"/>
                  </a:lnTo>
                  <a:lnTo>
                    <a:pt x="1229" y="10200"/>
                  </a:lnTo>
                  <a:cubicBezTo>
                    <a:pt x="536" y="10200"/>
                    <a:pt x="0" y="10767"/>
                    <a:pt x="0" y="11429"/>
                  </a:cubicBezTo>
                  <a:lnTo>
                    <a:pt x="0" y="12248"/>
                  </a:lnTo>
                  <a:cubicBezTo>
                    <a:pt x="0" y="12500"/>
                    <a:pt x="189" y="12657"/>
                    <a:pt x="441" y="12657"/>
                  </a:cubicBezTo>
                  <a:lnTo>
                    <a:pt x="8696" y="12657"/>
                  </a:lnTo>
                  <a:cubicBezTo>
                    <a:pt x="8948" y="12657"/>
                    <a:pt x="9137" y="12468"/>
                    <a:pt x="9137" y="12248"/>
                  </a:cubicBezTo>
                  <a:lnTo>
                    <a:pt x="9137" y="11429"/>
                  </a:lnTo>
                  <a:cubicBezTo>
                    <a:pt x="9137" y="10767"/>
                    <a:pt x="8570" y="10200"/>
                    <a:pt x="7876" y="10200"/>
                  </a:cubicBezTo>
                  <a:lnTo>
                    <a:pt x="5797" y="10200"/>
                  </a:lnTo>
                  <a:lnTo>
                    <a:pt x="5797" y="10137"/>
                  </a:lnTo>
                  <a:cubicBezTo>
                    <a:pt x="7120" y="9853"/>
                    <a:pt x="8223" y="8940"/>
                    <a:pt x="8790" y="7743"/>
                  </a:cubicBezTo>
                  <a:lnTo>
                    <a:pt x="9515" y="7743"/>
                  </a:lnTo>
                  <a:cubicBezTo>
                    <a:pt x="9767" y="7743"/>
                    <a:pt x="9956" y="7522"/>
                    <a:pt x="9956" y="7333"/>
                  </a:cubicBezTo>
                  <a:cubicBezTo>
                    <a:pt x="9893" y="7176"/>
                    <a:pt x="9735" y="6987"/>
                    <a:pt x="9483" y="6987"/>
                  </a:cubicBezTo>
                  <a:lnTo>
                    <a:pt x="6994" y="6987"/>
                  </a:lnTo>
                  <a:cubicBezTo>
                    <a:pt x="6774" y="6987"/>
                    <a:pt x="6585" y="7176"/>
                    <a:pt x="6585" y="7365"/>
                  </a:cubicBezTo>
                  <a:cubicBezTo>
                    <a:pt x="6585" y="7617"/>
                    <a:pt x="6774" y="7774"/>
                    <a:pt x="6994" y="7774"/>
                  </a:cubicBezTo>
                  <a:lnTo>
                    <a:pt x="7845" y="7774"/>
                  </a:lnTo>
                  <a:cubicBezTo>
                    <a:pt x="7404" y="8530"/>
                    <a:pt x="6648" y="9097"/>
                    <a:pt x="5734" y="9318"/>
                  </a:cubicBezTo>
                  <a:lnTo>
                    <a:pt x="5734" y="8971"/>
                  </a:lnTo>
                  <a:cubicBezTo>
                    <a:pt x="5734" y="8310"/>
                    <a:pt x="5198" y="7774"/>
                    <a:pt x="4537" y="7743"/>
                  </a:cubicBezTo>
                  <a:cubicBezTo>
                    <a:pt x="3844" y="7743"/>
                    <a:pt x="3308" y="8278"/>
                    <a:pt x="3308" y="8940"/>
                  </a:cubicBezTo>
                  <a:cubicBezTo>
                    <a:pt x="2332" y="8373"/>
                    <a:pt x="1638" y="7302"/>
                    <a:pt x="1638" y="6073"/>
                  </a:cubicBezTo>
                  <a:cubicBezTo>
                    <a:pt x="1638" y="5285"/>
                    <a:pt x="1922" y="4624"/>
                    <a:pt x="2363" y="4057"/>
                  </a:cubicBezTo>
                  <a:lnTo>
                    <a:pt x="3529" y="5254"/>
                  </a:lnTo>
                  <a:lnTo>
                    <a:pt x="5797" y="3017"/>
                  </a:lnTo>
                  <a:lnTo>
                    <a:pt x="2899" y="119"/>
                  </a:lnTo>
                  <a:cubicBezTo>
                    <a:pt x="2820" y="40"/>
                    <a:pt x="2717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" name="Google Shape;5103;p61"/>
          <p:cNvSpPr/>
          <p:nvPr/>
        </p:nvSpPr>
        <p:spPr>
          <a:xfrm>
            <a:off x="1708421" y="1350744"/>
            <a:ext cx="364453" cy="369419"/>
          </a:xfrm>
          <a:custGeom>
            <a:avLst/>
            <a:gdLst/>
            <a:ahLst/>
            <a:cxnLst/>
            <a:rect l="l" t="t" r="r" b="b"/>
            <a:pathLst>
              <a:path w="12477" h="12647" extrusionOk="0">
                <a:moveTo>
                  <a:pt x="3750" y="4538"/>
                </a:moveTo>
                <a:cubicBezTo>
                  <a:pt x="4223" y="4538"/>
                  <a:pt x="4601" y="4884"/>
                  <a:pt x="4601" y="5357"/>
                </a:cubicBezTo>
                <a:cubicBezTo>
                  <a:pt x="4601" y="5829"/>
                  <a:pt x="4223" y="6176"/>
                  <a:pt x="3750" y="6176"/>
                </a:cubicBezTo>
                <a:cubicBezTo>
                  <a:pt x="3277" y="6176"/>
                  <a:pt x="2931" y="5829"/>
                  <a:pt x="2931" y="5357"/>
                </a:cubicBezTo>
                <a:cubicBezTo>
                  <a:pt x="2931" y="4884"/>
                  <a:pt x="3277" y="4538"/>
                  <a:pt x="3750" y="4538"/>
                </a:cubicBezTo>
                <a:close/>
                <a:moveTo>
                  <a:pt x="6239" y="4538"/>
                </a:moveTo>
                <a:cubicBezTo>
                  <a:pt x="6711" y="4538"/>
                  <a:pt x="7058" y="4884"/>
                  <a:pt x="7058" y="5357"/>
                </a:cubicBezTo>
                <a:cubicBezTo>
                  <a:pt x="7058" y="5829"/>
                  <a:pt x="6711" y="6176"/>
                  <a:pt x="6239" y="6176"/>
                </a:cubicBezTo>
                <a:cubicBezTo>
                  <a:pt x="5766" y="6176"/>
                  <a:pt x="5420" y="5829"/>
                  <a:pt x="5420" y="5357"/>
                </a:cubicBezTo>
                <a:cubicBezTo>
                  <a:pt x="5420" y="4884"/>
                  <a:pt x="5766" y="4538"/>
                  <a:pt x="6239" y="4538"/>
                </a:cubicBezTo>
                <a:close/>
                <a:moveTo>
                  <a:pt x="8728" y="4538"/>
                </a:moveTo>
                <a:cubicBezTo>
                  <a:pt x="9200" y="4538"/>
                  <a:pt x="9547" y="4884"/>
                  <a:pt x="9547" y="5357"/>
                </a:cubicBezTo>
                <a:cubicBezTo>
                  <a:pt x="9547" y="5829"/>
                  <a:pt x="9200" y="6176"/>
                  <a:pt x="8728" y="6176"/>
                </a:cubicBezTo>
                <a:cubicBezTo>
                  <a:pt x="8255" y="6176"/>
                  <a:pt x="7877" y="5829"/>
                  <a:pt x="7877" y="5357"/>
                </a:cubicBezTo>
                <a:cubicBezTo>
                  <a:pt x="7877" y="4884"/>
                  <a:pt x="8255" y="4538"/>
                  <a:pt x="8728" y="4538"/>
                </a:cubicBezTo>
                <a:close/>
                <a:moveTo>
                  <a:pt x="6239" y="1"/>
                </a:moveTo>
                <a:cubicBezTo>
                  <a:pt x="2805" y="1"/>
                  <a:pt x="1" y="2395"/>
                  <a:pt x="1" y="5357"/>
                </a:cubicBezTo>
                <a:cubicBezTo>
                  <a:pt x="1" y="7436"/>
                  <a:pt x="1387" y="9200"/>
                  <a:pt x="3309" y="10082"/>
                </a:cubicBezTo>
                <a:lnTo>
                  <a:pt x="3309" y="12256"/>
                </a:lnTo>
                <a:cubicBezTo>
                  <a:pt x="3309" y="12486"/>
                  <a:pt x="3502" y="12646"/>
                  <a:pt x="3715" y="12646"/>
                </a:cubicBezTo>
                <a:cubicBezTo>
                  <a:pt x="3824" y="12646"/>
                  <a:pt x="3938" y="12604"/>
                  <a:pt x="4034" y="12508"/>
                </a:cubicBezTo>
                <a:lnTo>
                  <a:pt x="5609" y="10681"/>
                </a:lnTo>
                <a:cubicBezTo>
                  <a:pt x="5798" y="10681"/>
                  <a:pt x="5987" y="10713"/>
                  <a:pt x="6239" y="10713"/>
                </a:cubicBezTo>
                <a:cubicBezTo>
                  <a:pt x="9641" y="10713"/>
                  <a:pt x="12477" y="8350"/>
                  <a:pt x="12477" y="5357"/>
                </a:cubicBezTo>
                <a:cubicBezTo>
                  <a:pt x="12477" y="2395"/>
                  <a:pt x="9704" y="1"/>
                  <a:pt x="623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5104;p61"/>
          <p:cNvSpPr/>
          <p:nvPr/>
        </p:nvSpPr>
        <p:spPr>
          <a:xfrm>
            <a:off x="1733263" y="1786046"/>
            <a:ext cx="314767" cy="371814"/>
          </a:xfrm>
          <a:custGeom>
            <a:avLst/>
            <a:gdLst/>
            <a:ahLst/>
            <a:cxnLst/>
            <a:rect l="l" t="t" r="r" b="b"/>
            <a:pathLst>
              <a:path w="10776" h="12729" extrusionOk="0">
                <a:moveTo>
                  <a:pt x="1670" y="851"/>
                </a:moveTo>
                <a:lnTo>
                  <a:pt x="1670" y="9326"/>
                </a:lnTo>
                <a:cubicBezTo>
                  <a:pt x="1355" y="9326"/>
                  <a:pt x="1072" y="9421"/>
                  <a:pt x="851" y="9578"/>
                </a:cubicBezTo>
                <a:lnTo>
                  <a:pt x="851" y="2049"/>
                </a:lnTo>
                <a:cubicBezTo>
                  <a:pt x="851" y="1481"/>
                  <a:pt x="1198" y="1072"/>
                  <a:pt x="1670" y="851"/>
                </a:cubicBezTo>
                <a:close/>
                <a:moveTo>
                  <a:pt x="9925" y="10177"/>
                </a:moveTo>
                <a:lnTo>
                  <a:pt x="9925" y="10208"/>
                </a:lnTo>
                <a:lnTo>
                  <a:pt x="9925" y="11846"/>
                </a:lnTo>
                <a:lnTo>
                  <a:pt x="1670" y="11846"/>
                </a:lnTo>
                <a:cubicBezTo>
                  <a:pt x="1229" y="11846"/>
                  <a:pt x="851" y="11468"/>
                  <a:pt x="851" y="11027"/>
                </a:cubicBezTo>
                <a:cubicBezTo>
                  <a:pt x="851" y="10586"/>
                  <a:pt x="1229" y="10177"/>
                  <a:pt x="1670" y="10177"/>
                </a:cubicBezTo>
                <a:close/>
                <a:moveTo>
                  <a:pt x="2111" y="1"/>
                </a:moveTo>
                <a:cubicBezTo>
                  <a:pt x="914" y="1"/>
                  <a:pt x="1" y="946"/>
                  <a:pt x="1" y="2080"/>
                </a:cubicBezTo>
                <a:lnTo>
                  <a:pt x="1" y="11059"/>
                </a:lnTo>
                <a:cubicBezTo>
                  <a:pt x="1" y="11973"/>
                  <a:pt x="757" y="12729"/>
                  <a:pt x="1670" y="12729"/>
                </a:cubicBezTo>
                <a:lnTo>
                  <a:pt x="10334" y="12729"/>
                </a:lnTo>
                <a:cubicBezTo>
                  <a:pt x="10586" y="12729"/>
                  <a:pt x="10775" y="12508"/>
                  <a:pt x="10775" y="12319"/>
                </a:cubicBezTo>
                <a:lnTo>
                  <a:pt x="10775" y="473"/>
                </a:lnTo>
                <a:cubicBezTo>
                  <a:pt x="10775" y="221"/>
                  <a:pt x="10586" y="64"/>
                  <a:pt x="10334" y="64"/>
                </a:cubicBezTo>
                <a:lnTo>
                  <a:pt x="9105" y="64"/>
                </a:lnTo>
                <a:lnTo>
                  <a:pt x="9105" y="3781"/>
                </a:lnTo>
                <a:cubicBezTo>
                  <a:pt x="9105" y="4011"/>
                  <a:pt x="8912" y="4171"/>
                  <a:pt x="8708" y="4171"/>
                </a:cubicBezTo>
                <a:cubicBezTo>
                  <a:pt x="8604" y="4171"/>
                  <a:pt x="8498" y="4129"/>
                  <a:pt x="8412" y="4033"/>
                </a:cubicBezTo>
                <a:lnTo>
                  <a:pt x="7845" y="3498"/>
                </a:lnTo>
                <a:lnTo>
                  <a:pt x="7310" y="4033"/>
                </a:lnTo>
                <a:cubicBezTo>
                  <a:pt x="7214" y="4129"/>
                  <a:pt x="7100" y="4171"/>
                  <a:pt x="6991" y="4171"/>
                </a:cubicBezTo>
                <a:cubicBezTo>
                  <a:pt x="6778" y="4171"/>
                  <a:pt x="6585" y="4011"/>
                  <a:pt x="6585" y="3781"/>
                </a:cubicBezTo>
                <a:lnTo>
                  <a:pt x="6585" y="64"/>
                </a:lnTo>
                <a:lnTo>
                  <a:pt x="2111" y="64"/>
                </a:lnTo>
                <a:lnTo>
                  <a:pt x="2111" y="1"/>
                </a:ln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" name="Google Shape;5105;p61"/>
          <p:cNvGrpSpPr/>
          <p:nvPr/>
        </p:nvGrpSpPr>
        <p:grpSpPr>
          <a:xfrm>
            <a:off x="1701742" y="2229017"/>
            <a:ext cx="371814" cy="369974"/>
            <a:chOff x="-42259725" y="3951100"/>
            <a:chExt cx="318225" cy="316650"/>
          </a:xfrm>
          <a:solidFill>
            <a:srgbClr val="12716B"/>
          </a:solidFill>
        </p:grpSpPr>
        <p:sp>
          <p:nvSpPr>
            <p:cNvPr id="75" name="Google Shape;5106;p61"/>
            <p:cNvSpPr/>
            <p:nvPr/>
          </p:nvSpPr>
          <p:spPr>
            <a:xfrm>
              <a:off x="-42258150" y="3951100"/>
              <a:ext cx="316650" cy="123675"/>
            </a:xfrm>
            <a:custGeom>
              <a:avLst/>
              <a:gdLst/>
              <a:ahLst/>
              <a:cxnLst/>
              <a:rect l="l" t="t" r="r" b="b"/>
              <a:pathLst>
                <a:path w="12666" h="4947" extrusionOk="0">
                  <a:moveTo>
                    <a:pt x="2868" y="820"/>
                  </a:moveTo>
                  <a:cubicBezTo>
                    <a:pt x="3120" y="820"/>
                    <a:pt x="3277" y="1009"/>
                    <a:pt x="3277" y="1261"/>
                  </a:cubicBezTo>
                  <a:lnTo>
                    <a:pt x="3277" y="2899"/>
                  </a:lnTo>
                  <a:cubicBezTo>
                    <a:pt x="3277" y="3151"/>
                    <a:pt x="3057" y="3308"/>
                    <a:pt x="2868" y="3308"/>
                  </a:cubicBezTo>
                  <a:cubicBezTo>
                    <a:pt x="2647" y="3308"/>
                    <a:pt x="2490" y="3119"/>
                    <a:pt x="2427" y="2899"/>
                  </a:cubicBezTo>
                  <a:lnTo>
                    <a:pt x="2427" y="1261"/>
                  </a:lnTo>
                  <a:cubicBezTo>
                    <a:pt x="2427" y="1009"/>
                    <a:pt x="2647" y="851"/>
                    <a:pt x="2868" y="820"/>
                  </a:cubicBezTo>
                  <a:close/>
                  <a:moveTo>
                    <a:pt x="9767" y="820"/>
                  </a:moveTo>
                  <a:cubicBezTo>
                    <a:pt x="9988" y="820"/>
                    <a:pt x="10145" y="1009"/>
                    <a:pt x="10145" y="1261"/>
                  </a:cubicBezTo>
                  <a:lnTo>
                    <a:pt x="10145" y="2899"/>
                  </a:lnTo>
                  <a:cubicBezTo>
                    <a:pt x="10145" y="3151"/>
                    <a:pt x="9956" y="3308"/>
                    <a:pt x="9767" y="3308"/>
                  </a:cubicBezTo>
                  <a:cubicBezTo>
                    <a:pt x="9515" y="3308"/>
                    <a:pt x="9358" y="3119"/>
                    <a:pt x="9326" y="2899"/>
                  </a:cubicBezTo>
                  <a:lnTo>
                    <a:pt x="9326" y="1261"/>
                  </a:lnTo>
                  <a:cubicBezTo>
                    <a:pt x="9326" y="1009"/>
                    <a:pt x="9515" y="851"/>
                    <a:pt x="9767" y="820"/>
                  </a:cubicBezTo>
                  <a:close/>
                  <a:moveTo>
                    <a:pt x="2868" y="0"/>
                  </a:moveTo>
                  <a:cubicBezTo>
                    <a:pt x="2206" y="0"/>
                    <a:pt x="1639" y="536"/>
                    <a:pt x="1608" y="1229"/>
                  </a:cubicBezTo>
                  <a:lnTo>
                    <a:pt x="1608" y="1639"/>
                  </a:lnTo>
                  <a:lnTo>
                    <a:pt x="1230" y="1639"/>
                  </a:lnTo>
                  <a:cubicBezTo>
                    <a:pt x="536" y="1639"/>
                    <a:pt x="1" y="2206"/>
                    <a:pt x="1" y="2867"/>
                  </a:cubicBezTo>
                  <a:lnTo>
                    <a:pt x="1" y="4947"/>
                  </a:lnTo>
                  <a:lnTo>
                    <a:pt x="12666" y="4947"/>
                  </a:lnTo>
                  <a:lnTo>
                    <a:pt x="12666" y="2867"/>
                  </a:lnTo>
                  <a:cubicBezTo>
                    <a:pt x="12634" y="2206"/>
                    <a:pt x="12036" y="1639"/>
                    <a:pt x="11374" y="1639"/>
                  </a:cubicBezTo>
                  <a:lnTo>
                    <a:pt x="10996" y="1639"/>
                  </a:lnTo>
                  <a:lnTo>
                    <a:pt x="10996" y="1229"/>
                  </a:lnTo>
                  <a:cubicBezTo>
                    <a:pt x="10996" y="536"/>
                    <a:pt x="10429" y="0"/>
                    <a:pt x="9767" y="0"/>
                  </a:cubicBezTo>
                  <a:cubicBezTo>
                    <a:pt x="9106" y="0"/>
                    <a:pt x="8539" y="536"/>
                    <a:pt x="8507" y="1229"/>
                  </a:cubicBezTo>
                  <a:lnTo>
                    <a:pt x="8507" y="1639"/>
                  </a:lnTo>
                  <a:lnTo>
                    <a:pt x="4097" y="1639"/>
                  </a:lnTo>
                  <a:lnTo>
                    <a:pt x="4097" y="1229"/>
                  </a:lnTo>
                  <a:cubicBezTo>
                    <a:pt x="4097" y="536"/>
                    <a:pt x="3561" y="0"/>
                    <a:pt x="2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107;p61"/>
            <p:cNvSpPr/>
            <p:nvPr/>
          </p:nvSpPr>
          <p:spPr>
            <a:xfrm>
              <a:off x="-42259725" y="4096800"/>
              <a:ext cx="316650" cy="170950"/>
            </a:xfrm>
            <a:custGeom>
              <a:avLst/>
              <a:gdLst/>
              <a:ahLst/>
              <a:cxnLst/>
              <a:rect l="l" t="t" r="r" b="b"/>
              <a:pathLst>
                <a:path w="12666" h="6838" extrusionOk="0">
                  <a:moveTo>
                    <a:pt x="1" y="1"/>
                  </a:moveTo>
                  <a:lnTo>
                    <a:pt x="1" y="5640"/>
                  </a:lnTo>
                  <a:lnTo>
                    <a:pt x="32" y="5640"/>
                  </a:lnTo>
                  <a:cubicBezTo>
                    <a:pt x="32" y="6302"/>
                    <a:pt x="568" y="6837"/>
                    <a:pt x="1261" y="6837"/>
                  </a:cubicBezTo>
                  <a:lnTo>
                    <a:pt x="11437" y="6837"/>
                  </a:lnTo>
                  <a:cubicBezTo>
                    <a:pt x="12099" y="6837"/>
                    <a:pt x="12666" y="6302"/>
                    <a:pt x="12666" y="5640"/>
                  </a:cubicBezTo>
                  <a:lnTo>
                    <a:pt x="126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5108;p61"/>
          <p:cNvGrpSpPr/>
          <p:nvPr/>
        </p:nvGrpSpPr>
        <p:grpSpPr>
          <a:xfrm>
            <a:off x="3900104" y="1408038"/>
            <a:ext cx="370879" cy="337755"/>
            <a:chOff x="-40378075" y="3267450"/>
            <a:chExt cx="317425" cy="289075"/>
          </a:xfrm>
          <a:solidFill>
            <a:srgbClr val="12716B"/>
          </a:solidFill>
        </p:grpSpPr>
        <p:sp>
          <p:nvSpPr>
            <p:cNvPr id="78" name="Google Shape;5109;p61"/>
            <p:cNvSpPr/>
            <p:nvPr/>
          </p:nvSpPr>
          <p:spPr>
            <a:xfrm>
              <a:off x="-40218975" y="3308400"/>
              <a:ext cx="158325" cy="248125"/>
            </a:xfrm>
            <a:custGeom>
              <a:avLst/>
              <a:gdLst/>
              <a:ahLst/>
              <a:cxnLst/>
              <a:rect l="l" t="t" r="r" b="b"/>
              <a:pathLst>
                <a:path w="6333" h="9925" extrusionOk="0">
                  <a:moveTo>
                    <a:pt x="4694" y="1"/>
                  </a:moveTo>
                  <a:lnTo>
                    <a:pt x="4694" y="7877"/>
                  </a:lnTo>
                  <a:cubicBezTo>
                    <a:pt x="4694" y="8097"/>
                    <a:pt x="4474" y="8255"/>
                    <a:pt x="4253" y="8255"/>
                  </a:cubicBezTo>
                  <a:cubicBezTo>
                    <a:pt x="2993" y="8255"/>
                    <a:pt x="1638" y="8696"/>
                    <a:pt x="693" y="9452"/>
                  </a:cubicBezTo>
                  <a:cubicBezTo>
                    <a:pt x="536" y="9546"/>
                    <a:pt x="189" y="9925"/>
                    <a:pt x="0" y="9925"/>
                  </a:cubicBezTo>
                  <a:lnTo>
                    <a:pt x="5073" y="9925"/>
                  </a:lnTo>
                  <a:cubicBezTo>
                    <a:pt x="5734" y="9925"/>
                    <a:pt x="6333" y="9357"/>
                    <a:pt x="6333" y="8696"/>
                  </a:cubicBezTo>
                  <a:lnTo>
                    <a:pt x="6333" y="1229"/>
                  </a:lnTo>
                  <a:cubicBezTo>
                    <a:pt x="6333" y="536"/>
                    <a:pt x="5766" y="1"/>
                    <a:pt x="50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110;p61"/>
            <p:cNvSpPr/>
            <p:nvPr/>
          </p:nvSpPr>
          <p:spPr>
            <a:xfrm>
              <a:off x="-40316650" y="3267450"/>
              <a:ext cx="86675" cy="257575"/>
            </a:xfrm>
            <a:custGeom>
              <a:avLst/>
              <a:gdLst/>
              <a:ahLst/>
              <a:cxnLst/>
              <a:rect l="l" t="t" r="r" b="b"/>
              <a:pathLst>
                <a:path w="3467" h="10303" extrusionOk="0">
                  <a:moveTo>
                    <a:pt x="1" y="0"/>
                  </a:moveTo>
                  <a:lnTo>
                    <a:pt x="1" y="9105"/>
                  </a:lnTo>
                  <a:cubicBezTo>
                    <a:pt x="1166" y="9200"/>
                    <a:pt x="2489" y="9578"/>
                    <a:pt x="3466" y="10302"/>
                  </a:cubicBezTo>
                  <a:lnTo>
                    <a:pt x="3466" y="1197"/>
                  </a:lnTo>
                  <a:cubicBezTo>
                    <a:pt x="2489" y="473"/>
                    <a:pt x="1229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111;p61"/>
            <p:cNvSpPr/>
            <p:nvPr/>
          </p:nvSpPr>
          <p:spPr>
            <a:xfrm>
              <a:off x="-40209525" y="3267450"/>
              <a:ext cx="86650" cy="257575"/>
            </a:xfrm>
            <a:custGeom>
              <a:avLst/>
              <a:gdLst/>
              <a:ahLst/>
              <a:cxnLst/>
              <a:rect l="l" t="t" r="r" b="b"/>
              <a:pathLst>
                <a:path w="3466" h="10303" extrusionOk="0">
                  <a:moveTo>
                    <a:pt x="3466" y="0"/>
                  </a:moveTo>
                  <a:cubicBezTo>
                    <a:pt x="2300" y="95"/>
                    <a:pt x="977" y="473"/>
                    <a:pt x="0" y="1197"/>
                  </a:cubicBezTo>
                  <a:lnTo>
                    <a:pt x="0" y="10302"/>
                  </a:lnTo>
                  <a:cubicBezTo>
                    <a:pt x="977" y="9578"/>
                    <a:pt x="2237" y="9200"/>
                    <a:pt x="3466" y="9105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112;p61"/>
            <p:cNvSpPr/>
            <p:nvPr/>
          </p:nvSpPr>
          <p:spPr>
            <a:xfrm>
              <a:off x="-40378075" y="3308400"/>
              <a:ext cx="157550" cy="248125"/>
            </a:xfrm>
            <a:custGeom>
              <a:avLst/>
              <a:gdLst/>
              <a:ahLst/>
              <a:cxnLst/>
              <a:rect l="l" t="t" r="r" b="b"/>
              <a:pathLst>
                <a:path w="6302" h="9925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664"/>
                  </a:lnTo>
                  <a:cubicBezTo>
                    <a:pt x="32" y="9357"/>
                    <a:pt x="567" y="9925"/>
                    <a:pt x="1229" y="9925"/>
                  </a:cubicBezTo>
                  <a:lnTo>
                    <a:pt x="6301" y="9925"/>
                  </a:lnTo>
                  <a:cubicBezTo>
                    <a:pt x="6112" y="9925"/>
                    <a:pt x="5766" y="9609"/>
                    <a:pt x="5608" y="9452"/>
                  </a:cubicBezTo>
                  <a:cubicBezTo>
                    <a:pt x="4631" y="8664"/>
                    <a:pt x="3277" y="8255"/>
                    <a:pt x="2048" y="8255"/>
                  </a:cubicBezTo>
                  <a:cubicBezTo>
                    <a:pt x="1828" y="8255"/>
                    <a:pt x="1638" y="8066"/>
                    <a:pt x="1638" y="7877"/>
                  </a:cubicBezTo>
                  <a:lnTo>
                    <a:pt x="16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5113;p61"/>
          <p:cNvGrpSpPr/>
          <p:nvPr/>
        </p:nvGrpSpPr>
        <p:grpSpPr>
          <a:xfrm>
            <a:off x="3903770" y="1809306"/>
            <a:ext cx="363548" cy="369974"/>
            <a:chOff x="-40372575" y="3604550"/>
            <a:chExt cx="311150" cy="316650"/>
          </a:xfrm>
          <a:solidFill>
            <a:srgbClr val="12716B"/>
          </a:solidFill>
        </p:grpSpPr>
        <p:sp>
          <p:nvSpPr>
            <p:cNvPr id="83" name="Google Shape;5114;p61"/>
            <p:cNvSpPr/>
            <p:nvPr/>
          </p:nvSpPr>
          <p:spPr>
            <a:xfrm>
              <a:off x="-40372575" y="3604550"/>
              <a:ext cx="311150" cy="134475"/>
            </a:xfrm>
            <a:custGeom>
              <a:avLst/>
              <a:gdLst/>
              <a:ahLst/>
              <a:cxnLst/>
              <a:rect l="l" t="t" r="r" b="b"/>
              <a:pathLst>
                <a:path w="12446" h="5379" extrusionOk="0">
                  <a:moveTo>
                    <a:pt x="3088" y="0"/>
                  </a:moveTo>
                  <a:cubicBezTo>
                    <a:pt x="1639" y="0"/>
                    <a:pt x="316" y="1008"/>
                    <a:pt x="95" y="2489"/>
                  </a:cubicBezTo>
                  <a:cubicBezTo>
                    <a:pt x="1" y="3214"/>
                    <a:pt x="190" y="3938"/>
                    <a:pt x="568" y="4506"/>
                  </a:cubicBezTo>
                  <a:cubicBezTo>
                    <a:pt x="962" y="5071"/>
                    <a:pt x="1607" y="5366"/>
                    <a:pt x="2240" y="5366"/>
                  </a:cubicBezTo>
                  <a:cubicBezTo>
                    <a:pt x="2772" y="5366"/>
                    <a:pt x="3296" y="5157"/>
                    <a:pt x="3655" y="4726"/>
                  </a:cubicBezTo>
                  <a:cubicBezTo>
                    <a:pt x="4569" y="3655"/>
                    <a:pt x="3844" y="2489"/>
                    <a:pt x="2836" y="2489"/>
                  </a:cubicBezTo>
                  <a:cubicBezTo>
                    <a:pt x="2584" y="2489"/>
                    <a:pt x="2427" y="2678"/>
                    <a:pt x="2427" y="2899"/>
                  </a:cubicBezTo>
                  <a:cubicBezTo>
                    <a:pt x="2427" y="3151"/>
                    <a:pt x="2616" y="3308"/>
                    <a:pt x="2836" y="3340"/>
                  </a:cubicBezTo>
                  <a:cubicBezTo>
                    <a:pt x="3057" y="3340"/>
                    <a:pt x="3214" y="3529"/>
                    <a:pt x="3214" y="3749"/>
                  </a:cubicBezTo>
                  <a:cubicBezTo>
                    <a:pt x="3214" y="3970"/>
                    <a:pt x="3025" y="4127"/>
                    <a:pt x="2836" y="4127"/>
                  </a:cubicBezTo>
                  <a:cubicBezTo>
                    <a:pt x="2049" y="4127"/>
                    <a:pt x="1450" y="3434"/>
                    <a:pt x="1608" y="2584"/>
                  </a:cubicBezTo>
                  <a:cubicBezTo>
                    <a:pt x="1754" y="1999"/>
                    <a:pt x="2279" y="1632"/>
                    <a:pt x="2882" y="1632"/>
                  </a:cubicBezTo>
                  <a:cubicBezTo>
                    <a:pt x="2930" y="1632"/>
                    <a:pt x="2977" y="1634"/>
                    <a:pt x="3025" y="1639"/>
                  </a:cubicBezTo>
                  <a:cubicBezTo>
                    <a:pt x="3624" y="1733"/>
                    <a:pt x="4128" y="2048"/>
                    <a:pt x="4474" y="2489"/>
                  </a:cubicBezTo>
                  <a:lnTo>
                    <a:pt x="7908" y="2489"/>
                  </a:lnTo>
                  <a:cubicBezTo>
                    <a:pt x="8255" y="2017"/>
                    <a:pt x="8759" y="1702"/>
                    <a:pt x="9358" y="1639"/>
                  </a:cubicBezTo>
                  <a:cubicBezTo>
                    <a:pt x="9406" y="1634"/>
                    <a:pt x="9453" y="1632"/>
                    <a:pt x="9501" y="1632"/>
                  </a:cubicBezTo>
                  <a:cubicBezTo>
                    <a:pt x="10104" y="1632"/>
                    <a:pt x="10629" y="1999"/>
                    <a:pt x="10775" y="2584"/>
                  </a:cubicBezTo>
                  <a:cubicBezTo>
                    <a:pt x="10964" y="3434"/>
                    <a:pt x="10334" y="4127"/>
                    <a:pt x="9547" y="4127"/>
                  </a:cubicBezTo>
                  <a:cubicBezTo>
                    <a:pt x="9326" y="4127"/>
                    <a:pt x="9137" y="3938"/>
                    <a:pt x="9137" y="3749"/>
                  </a:cubicBezTo>
                  <a:cubicBezTo>
                    <a:pt x="9137" y="3497"/>
                    <a:pt x="9326" y="3340"/>
                    <a:pt x="9547" y="3340"/>
                  </a:cubicBezTo>
                  <a:cubicBezTo>
                    <a:pt x="9799" y="3340"/>
                    <a:pt x="9956" y="3151"/>
                    <a:pt x="9956" y="2899"/>
                  </a:cubicBezTo>
                  <a:cubicBezTo>
                    <a:pt x="9956" y="2678"/>
                    <a:pt x="9767" y="2521"/>
                    <a:pt x="9547" y="2489"/>
                  </a:cubicBezTo>
                  <a:cubicBezTo>
                    <a:pt x="8539" y="2489"/>
                    <a:pt x="7814" y="3686"/>
                    <a:pt x="8728" y="4726"/>
                  </a:cubicBezTo>
                  <a:cubicBezTo>
                    <a:pt x="9099" y="5169"/>
                    <a:pt x="9626" y="5379"/>
                    <a:pt x="10158" y="5379"/>
                  </a:cubicBezTo>
                  <a:cubicBezTo>
                    <a:pt x="10800" y="5379"/>
                    <a:pt x="11451" y="5074"/>
                    <a:pt x="11847" y="4506"/>
                  </a:cubicBezTo>
                  <a:cubicBezTo>
                    <a:pt x="12225" y="3970"/>
                    <a:pt x="12445" y="3277"/>
                    <a:pt x="12319" y="2489"/>
                  </a:cubicBezTo>
                  <a:cubicBezTo>
                    <a:pt x="12130" y="1008"/>
                    <a:pt x="10775" y="0"/>
                    <a:pt x="93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115;p61"/>
            <p:cNvSpPr/>
            <p:nvPr/>
          </p:nvSpPr>
          <p:spPr>
            <a:xfrm>
              <a:off x="-40312700" y="3730575"/>
              <a:ext cx="185100" cy="190625"/>
            </a:xfrm>
            <a:custGeom>
              <a:avLst/>
              <a:gdLst/>
              <a:ahLst/>
              <a:cxnLst/>
              <a:rect l="l" t="t" r="r" b="b"/>
              <a:pathLst>
                <a:path w="7404" h="7625" extrusionOk="0">
                  <a:moveTo>
                    <a:pt x="2426" y="0"/>
                  </a:moveTo>
                  <a:lnTo>
                    <a:pt x="2426" y="5639"/>
                  </a:lnTo>
                  <a:cubicBezTo>
                    <a:pt x="2426" y="5860"/>
                    <a:pt x="2237" y="6017"/>
                    <a:pt x="2048" y="6017"/>
                  </a:cubicBezTo>
                  <a:cubicBezTo>
                    <a:pt x="1796" y="6017"/>
                    <a:pt x="1638" y="5828"/>
                    <a:pt x="1638" y="5639"/>
                  </a:cubicBezTo>
                  <a:lnTo>
                    <a:pt x="1638" y="473"/>
                  </a:lnTo>
                  <a:cubicBezTo>
                    <a:pt x="1229" y="851"/>
                    <a:pt x="630" y="1103"/>
                    <a:pt x="0" y="1134"/>
                  </a:cubicBezTo>
                  <a:lnTo>
                    <a:pt x="0" y="7246"/>
                  </a:lnTo>
                  <a:cubicBezTo>
                    <a:pt x="0" y="7467"/>
                    <a:pt x="189" y="7624"/>
                    <a:pt x="378" y="7624"/>
                  </a:cubicBezTo>
                  <a:lnTo>
                    <a:pt x="6994" y="7624"/>
                  </a:lnTo>
                  <a:cubicBezTo>
                    <a:pt x="7246" y="7624"/>
                    <a:pt x="7404" y="7435"/>
                    <a:pt x="7404" y="7246"/>
                  </a:cubicBezTo>
                  <a:lnTo>
                    <a:pt x="7404" y="1134"/>
                  </a:lnTo>
                  <a:cubicBezTo>
                    <a:pt x="6774" y="1071"/>
                    <a:pt x="6175" y="788"/>
                    <a:pt x="5734" y="315"/>
                  </a:cubicBezTo>
                  <a:lnTo>
                    <a:pt x="5734" y="5639"/>
                  </a:lnTo>
                  <a:cubicBezTo>
                    <a:pt x="5734" y="5860"/>
                    <a:pt x="5545" y="6017"/>
                    <a:pt x="5324" y="6017"/>
                  </a:cubicBezTo>
                  <a:cubicBezTo>
                    <a:pt x="5072" y="6017"/>
                    <a:pt x="4915" y="5828"/>
                    <a:pt x="4915" y="5639"/>
                  </a:cubicBezTo>
                  <a:lnTo>
                    <a:pt x="4915" y="0"/>
                  </a:lnTo>
                  <a:lnTo>
                    <a:pt x="4096" y="0"/>
                  </a:lnTo>
                  <a:lnTo>
                    <a:pt x="4096" y="5639"/>
                  </a:lnTo>
                  <a:cubicBezTo>
                    <a:pt x="4096" y="5860"/>
                    <a:pt x="3907" y="6017"/>
                    <a:pt x="3686" y="6017"/>
                  </a:cubicBezTo>
                  <a:cubicBezTo>
                    <a:pt x="3466" y="6017"/>
                    <a:pt x="3277" y="5828"/>
                    <a:pt x="3277" y="5639"/>
                  </a:cubicBezTo>
                  <a:lnTo>
                    <a:pt x="32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116;p61"/>
            <p:cNvSpPr/>
            <p:nvPr/>
          </p:nvSpPr>
          <p:spPr>
            <a:xfrm>
              <a:off x="-40250475" y="3688025"/>
              <a:ext cx="66950" cy="20500"/>
            </a:xfrm>
            <a:custGeom>
              <a:avLst/>
              <a:gdLst/>
              <a:ahLst/>
              <a:cxnLst/>
              <a:rect l="l" t="t" r="r" b="b"/>
              <a:pathLst>
                <a:path w="2678" h="820" extrusionOk="0">
                  <a:moveTo>
                    <a:pt x="0" y="1"/>
                  </a:moveTo>
                  <a:cubicBezTo>
                    <a:pt x="32" y="127"/>
                    <a:pt x="32" y="284"/>
                    <a:pt x="32" y="379"/>
                  </a:cubicBezTo>
                  <a:cubicBezTo>
                    <a:pt x="32" y="536"/>
                    <a:pt x="32" y="662"/>
                    <a:pt x="0" y="788"/>
                  </a:cubicBezTo>
                  <a:lnTo>
                    <a:pt x="2666" y="788"/>
                  </a:lnTo>
                  <a:cubicBezTo>
                    <a:pt x="2615" y="649"/>
                    <a:pt x="2615" y="555"/>
                    <a:pt x="2615" y="379"/>
                  </a:cubicBezTo>
                  <a:cubicBezTo>
                    <a:pt x="2615" y="284"/>
                    <a:pt x="2615" y="127"/>
                    <a:pt x="2678" y="1"/>
                  </a:cubicBezTo>
                  <a:close/>
                  <a:moveTo>
                    <a:pt x="2666" y="788"/>
                  </a:moveTo>
                  <a:cubicBezTo>
                    <a:pt x="2670" y="799"/>
                    <a:pt x="2674" y="809"/>
                    <a:pt x="2678" y="820"/>
                  </a:cubicBezTo>
                  <a:lnTo>
                    <a:pt x="2678" y="7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5117;p61"/>
          <p:cNvSpPr/>
          <p:nvPr/>
        </p:nvSpPr>
        <p:spPr>
          <a:xfrm>
            <a:off x="3907102" y="2252583"/>
            <a:ext cx="362613" cy="371902"/>
          </a:xfrm>
          <a:custGeom>
            <a:avLst/>
            <a:gdLst/>
            <a:ahLst/>
            <a:cxnLst/>
            <a:rect l="l" t="t" r="r" b="b"/>
            <a:pathLst>
              <a:path w="12414" h="12732" extrusionOk="0">
                <a:moveTo>
                  <a:pt x="11965" y="0"/>
                </a:moveTo>
                <a:cubicBezTo>
                  <a:pt x="11946" y="0"/>
                  <a:pt x="11928" y="1"/>
                  <a:pt x="11910" y="4"/>
                </a:cubicBezTo>
                <a:lnTo>
                  <a:pt x="4474" y="1642"/>
                </a:lnTo>
                <a:cubicBezTo>
                  <a:pt x="4254" y="1705"/>
                  <a:pt x="4128" y="1862"/>
                  <a:pt x="4128" y="2051"/>
                </a:cubicBezTo>
                <a:lnTo>
                  <a:pt x="4128" y="9108"/>
                </a:lnTo>
                <a:cubicBezTo>
                  <a:pt x="3718" y="8793"/>
                  <a:pt x="3120" y="8541"/>
                  <a:pt x="2490" y="8541"/>
                </a:cubicBezTo>
                <a:cubicBezTo>
                  <a:pt x="1103" y="8541"/>
                  <a:pt x="1" y="9486"/>
                  <a:pt x="1" y="10652"/>
                </a:cubicBezTo>
                <a:cubicBezTo>
                  <a:pt x="1" y="11786"/>
                  <a:pt x="1103" y="12731"/>
                  <a:pt x="2490" y="12731"/>
                </a:cubicBezTo>
                <a:cubicBezTo>
                  <a:pt x="3876" y="12731"/>
                  <a:pt x="4979" y="11786"/>
                  <a:pt x="4979" y="10652"/>
                </a:cubicBezTo>
                <a:lnTo>
                  <a:pt x="4979" y="4887"/>
                </a:lnTo>
                <a:lnTo>
                  <a:pt x="11595" y="3438"/>
                </a:lnTo>
                <a:lnTo>
                  <a:pt x="11595" y="7502"/>
                </a:lnTo>
                <a:cubicBezTo>
                  <a:pt x="11154" y="7187"/>
                  <a:pt x="10555" y="6935"/>
                  <a:pt x="9925" y="6935"/>
                </a:cubicBezTo>
                <a:cubicBezTo>
                  <a:pt x="8570" y="6935"/>
                  <a:pt x="7467" y="7880"/>
                  <a:pt x="7467" y="9014"/>
                </a:cubicBezTo>
                <a:cubicBezTo>
                  <a:pt x="7467" y="10180"/>
                  <a:pt x="8570" y="11125"/>
                  <a:pt x="9925" y="11125"/>
                </a:cubicBezTo>
                <a:cubicBezTo>
                  <a:pt x="11311" y="11125"/>
                  <a:pt x="12414" y="10180"/>
                  <a:pt x="12414" y="9014"/>
                </a:cubicBezTo>
                <a:lnTo>
                  <a:pt x="12414" y="445"/>
                </a:lnTo>
                <a:cubicBezTo>
                  <a:pt x="12414" y="182"/>
                  <a:pt x="12197" y="0"/>
                  <a:pt x="11965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5118;p61"/>
          <p:cNvGrpSpPr/>
          <p:nvPr/>
        </p:nvGrpSpPr>
        <p:grpSpPr>
          <a:xfrm>
            <a:off x="2627719" y="2701969"/>
            <a:ext cx="399038" cy="372165"/>
            <a:chOff x="-38542250" y="3220175"/>
            <a:chExt cx="341525" cy="318525"/>
          </a:xfrm>
          <a:solidFill>
            <a:srgbClr val="12716B"/>
          </a:solidFill>
        </p:grpSpPr>
        <p:sp>
          <p:nvSpPr>
            <p:cNvPr id="88" name="Google Shape;5119;p61"/>
            <p:cNvSpPr/>
            <p:nvPr/>
          </p:nvSpPr>
          <p:spPr>
            <a:xfrm>
              <a:off x="-38542250" y="3440725"/>
              <a:ext cx="101750" cy="97975"/>
            </a:xfrm>
            <a:custGeom>
              <a:avLst/>
              <a:gdLst/>
              <a:ahLst/>
              <a:cxnLst/>
              <a:rect l="l" t="t" r="r" b="b"/>
              <a:pathLst>
                <a:path w="4070" h="3919" extrusionOk="0">
                  <a:moveTo>
                    <a:pt x="1455" y="0"/>
                  </a:moveTo>
                  <a:lnTo>
                    <a:pt x="1013" y="2489"/>
                  </a:lnTo>
                  <a:lnTo>
                    <a:pt x="289" y="3214"/>
                  </a:lnTo>
                  <a:cubicBezTo>
                    <a:pt x="1" y="3502"/>
                    <a:pt x="280" y="3919"/>
                    <a:pt x="597" y="3919"/>
                  </a:cubicBezTo>
                  <a:cubicBezTo>
                    <a:pt x="695" y="3919"/>
                    <a:pt x="798" y="3878"/>
                    <a:pt x="887" y="3781"/>
                  </a:cubicBezTo>
                  <a:lnTo>
                    <a:pt x="1612" y="3088"/>
                  </a:lnTo>
                  <a:lnTo>
                    <a:pt x="4069" y="2647"/>
                  </a:lnTo>
                  <a:lnTo>
                    <a:pt x="14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120;p61"/>
            <p:cNvSpPr/>
            <p:nvPr/>
          </p:nvSpPr>
          <p:spPr>
            <a:xfrm>
              <a:off x="-38494875" y="3354075"/>
              <a:ext cx="141800" cy="141025"/>
            </a:xfrm>
            <a:custGeom>
              <a:avLst/>
              <a:gdLst/>
              <a:ahLst/>
              <a:cxnLst/>
              <a:rect l="l" t="t" r="r" b="b"/>
              <a:pathLst>
                <a:path w="5672" h="5641" extrusionOk="0">
                  <a:moveTo>
                    <a:pt x="2742" y="1"/>
                  </a:moveTo>
                  <a:lnTo>
                    <a:pt x="1" y="2710"/>
                  </a:lnTo>
                  <a:lnTo>
                    <a:pt x="2931" y="5640"/>
                  </a:lnTo>
                  <a:lnTo>
                    <a:pt x="5671" y="2899"/>
                  </a:lnTo>
                  <a:lnTo>
                    <a:pt x="27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121;p61"/>
            <p:cNvSpPr/>
            <p:nvPr/>
          </p:nvSpPr>
          <p:spPr>
            <a:xfrm>
              <a:off x="-38432050" y="3220175"/>
              <a:ext cx="231325" cy="192225"/>
            </a:xfrm>
            <a:custGeom>
              <a:avLst/>
              <a:gdLst/>
              <a:ahLst/>
              <a:cxnLst/>
              <a:rect l="l" t="t" r="r" b="b"/>
              <a:pathLst>
                <a:path w="9253" h="7689" extrusionOk="0">
                  <a:moveTo>
                    <a:pt x="3442" y="1"/>
                  </a:moveTo>
                  <a:cubicBezTo>
                    <a:pt x="3127" y="1"/>
                    <a:pt x="2812" y="127"/>
                    <a:pt x="2591" y="379"/>
                  </a:cubicBezTo>
                  <a:lnTo>
                    <a:pt x="292" y="2647"/>
                  </a:lnTo>
                  <a:cubicBezTo>
                    <a:pt x="1" y="2962"/>
                    <a:pt x="287" y="3370"/>
                    <a:pt x="607" y="3370"/>
                  </a:cubicBezTo>
                  <a:cubicBezTo>
                    <a:pt x="704" y="3370"/>
                    <a:pt x="803" y="3333"/>
                    <a:pt x="890" y="3246"/>
                  </a:cubicBezTo>
                  <a:lnTo>
                    <a:pt x="3190" y="946"/>
                  </a:lnTo>
                  <a:cubicBezTo>
                    <a:pt x="3269" y="867"/>
                    <a:pt x="3371" y="828"/>
                    <a:pt x="3474" y="828"/>
                  </a:cubicBezTo>
                  <a:cubicBezTo>
                    <a:pt x="3576" y="828"/>
                    <a:pt x="3678" y="867"/>
                    <a:pt x="3757" y="946"/>
                  </a:cubicBezTo>
                  <a:lnTo>
                    <a:pt x="4198" y="1387"/>
                  </a:lnTo>
                  <a:lnTo>
                    <a:pt x="827" y="4758"/>
                  </a:lnTo>
                  <a:lnTo>
                    <a:pt x="3726" y="7688"/>
                  </a:lnTo>
                  <a:lnTo>
                    <a:pt x="7821" y="3593"/>
                  </a:lnTo>
                  <a:cubicBezTo>
                    <a:pt x="9253" y="2161"/>
                    <a:pt x="8028" y="43"/>
                    <a:pt x="6392" y="43"/>
                  </a:cubicBezTo>
                  <a:cubicBezTo>
                    <a:pt x="5868" y="43"/>
                    <a:pt x="5301" y="261"/>
                    <a:pt x="4765" y="789"/>
                  </a:cubicBezTo>
                  <a:cubicBezTo>
                    <a:pt x="4324" y="379"/>
                    <a:pt x="4041" y="1"/>
                    <a:pt x="3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122;p61"/>
          <p:cNvGrpSpPr/>
          <p:nvPr/>
        </p:nvGrpSpPr>
        <p:grpSpPr>
          <a:xfrm>
            <a:off x="2649651" y="3161339"/>
            <a:ext cx="369974" cy="369068"/>
            <a:chOff x="-38537400" y="3588000"/>
            <a:chExt cx="316650" cy="315875"/>
          </a:xfrm>
          <a:solidFill>
            <a:srgbClr val="12716B"/>
          </a:solidFill>
        </p:grpSpPr>
        <p:sp>
          <p:nvSpPr>
            <p:cNvPr id="92" name="Google Shape;5123;p61"/>
            <p:cNvSpPr/>
            <p:nvPr/>
          </p:nvSpPr>
          <p:spPr>
            <a:xfrm>
              <a:off x="-38327900" y="3719550"/>
              <a:ext cx="20500" cy="41750"/>
            </a:xfrm>
            <a:custGeom>
              <a:avLst/>
              <a:gdLst/>
              <a:ahLst/>
              <a:cxnLst/>
              <a:rect l="l" t="t" r="r" b="b"/>
              <a:pathLst>
                <a:path w="820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190" y="1607"/>
                    <a:pt x="442" y="1670"/>
                  </a:cubicBezTo>
                  <a:cubicBezTo>
                    <a:pt x="631" y="1607"/>
                    <a:pt x="820" y="1449"/>
                    <a:pt x="820" y="1229"/>
                  </a:cubicBezTo>
                  <a:lnTo>
                    <a:pt x="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124;p61"/>
            <p:cNvSpPr/>
            <p:nvPr/>
          </p:nvSpPr>
          <p:spPr>
            <a:xfrm>
              <a:off x="-38452350" y="3719550"/>
              <a:ext cx="21300" cy="41750"/>
            </a:xfrm>
            <a:custGeom>
              <a:avLst/>
              <a:gdLst/>
              <a:ahLst/>
              <a:cxnLst/>
              <a:rect l="l" t="t" r="r" b="b"/>
              <a:pathLst>
                <a:path w="852" h="1670" extrusionOk="0">
                  <a:moveTo>
                    <a:pt x="1" y="0"/>
                  </a:moveTo>
                  <a:lnTo>
                    <a:pt x="1" y="1229"/>
                  </a:lnTo>
                  <a:cubicBezTo>
                    <a:pt x="1" y="1449"/>
                    <a:pt x="221" y="1607"/>
                    <a:pt x="410" y="1670"/>
                  </a:cubicBezTo>
                  <a:cubicBezTo>
                    <a:pt x="631" y="1607"/>
                    <a:pt x="851" y="1449"/>
                    <a:pt x="851" y="1229"/>
                  </a:cubicBezTo>
                  <a:lnTo>
                    <a:pt x="8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125;p61"/>
            <p:cNvSpPr/>
            <p:nvPr/>
          </p:nvSpPr>
          <p:spPr>
            <a:xfrm>
              <a:off x="-38516925" y="3759700"/>
              <a:ext cx="275700" cy="144175"/>
            </a:xfrm>
            <a:custGeom>
              <a:avLst/>
              <a:gdLst/>
              <a:ahLst/>
              <a:cxnLst/>
              <a:rect l="l" t="t" r="r" b="b"/>
              <a:pathLst>
                <a:path w="11028" h="5767" extrusionOk="0">
                  <a:moveTo>
                    <a:pt x="7152" y="1671"/>
                  </a:moveTo>
                  <a:cubicBezTo>
                    <a:pt x="7404" y="1671"/>
                    <a:pt x="7593" y="1860"/>
                    <a:pt x="7593" y="2112"/>
                  </a:cubicBezTo>
                  <a:lnTo>
                    <a:pt x="7593" y="3750"/>
                  </a:lnTo>
                  <a:cubicBezTo>
                    <a:pt x="7593" y="4002"/>
                    <a:pt x="7404" y="4159"/>
                    <a:pt x="7152" y="4159"/>
                  </a:cubicBezTo>
                  <a:lnTo>
                    <a:pt x="3844" y="4159"/>
                  </a:lnTo>
                  <a:cubicBezTo>
                    <a:pt x="3624" y="4159"/>
                    <a:pt x="3434" y="3939"/>
                    <a:pt x="3434" y="3750"/>
                  </a:cubicBezTo>
                  <a:lnTo>
                    <a:pt x="3434" y="2112"/>
                  </a:lnTo>
                  <a:cubicBezTo>
                    <a:pt x="3434" y="1860"/>
                    <a:pt x="3624" y="1671"/>
                    <a:pt x="3844" y="1671"/>
                  </a:cubicBezTo>
                  <a:close/>
                  <a:moveTo>
                    <a:pt x="0" y="1"/>
                  </a:moveTo>
                  <a:lnTo>
                    <a:pt x="0" y="4537"/>
                  </a:lnTo>
                  <a:cubicBezTo>
                    <a:pt x="0" y="5199"/>
                    <a:pt x="568" y="5766"/>
                    <a:pt x="1261" y="5766"/>
                  </a:cubicBezTo>
                  <a:lnTo>
                    <a:pt x="9798" y="5766"/>
                  </a:lnTo>
                  <a:cubicBezTo>
                    <a:pt x="10460" y="5766"/>
                    <a:pt x="11027" y="5199"/>
                    <a:pt x="11027" y="4537"/>
                  </a:cubicBezTo>
                  <a:lnTo>
                    <a:pt x="11027" y="1"/>
                  </a:lnTo>
                  <a:lnTo>
                    <a:pt x="9168" y="1"/>
                  </a:lnTo>
                  <a:cubicBezTo>
                    <a:pt x="9011" y="473"/>
                    <a:pt x="8538" y="851"/>
                    <a:pt x="8003" y="851"/>
                  </a:cubicBezTo>
                  <a:cubicBezTo>
                    <a:pt x="7436" y="851"/>
                    <a:pt x="6995" y="473"/>
                    <a:pt x="6806" y="1"/>
                  </a:cubicBezTo>
                  <a:lnTo>
                    <a:pt x="4159" y="1"/>
                  </a:lnTo>
                  <a:cubicBezTo>
                    <a:pt x="4002" y="473"/>
                    <a:pt x="3560" y="851"/>
                    <a:pt x="2993" y="851"/>
                  </a:cubicBezTo>
                  <a:cubicBezTo>
                    <a:pt x="2489" y="851"/>
                    <a:pt x="2017" y="536"/>
                    <a:pt x="1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126;p61"/>
            <p:cNvSpPr/>
            <p:nvPr/>
          </p:nvSpPr>
          <p:spPr>
            <a:xfrm>
              <a:off x="-38537400" y="3588000"/>
              <a:ext cx="316650" cy="151250"/>
            </a:xfrm>
            <a:custGeom>
              <a:avLst/>
              <a:gdLst/>
              <a:ahLst/>
              <a:cxnLst/>
              <a:rect l="l" t="t" r="r" b="b"/>
              <a:pathLst>
                <a:path w="12666" h="6050" extrusionOk="0">
                  <a:moveTo>
                    <a:pt x="7971" y="820"/>
                  </a:moveTo>
                  <a:cubicBezTo>
                    <a:pt x="8223" y="820"/>
                    <a:pt x="8381" y="1009"/>
                    <a:pt x="8412" y="1229"/>
                  </a:cubicBezTo>
                  <a:lnTo>
                    <a:pt x="8412" y="1639"/>
                  </a:lnTo>
                  <a:lnTo>
                    <a:pt x="4253" y="1639"/>
                  </a:lnTo>
                  <a:lnTo>
                    <a:pt x="4253" y="1229"/>
                  </a:lnTo>
                  <a:cubicBezTo>
                    <a:pt x="4253" y="1009"/>
                    <a:pt x="4443" y="851"/>
                    <a:pt x="4663" y="820"/>
                  </a:cubicBezTo>
                  <a:close/>
                  <a:moveTo>
                    <a:pt x="4632" y="1"/>
                  </a:moveTo>
                  <a:cubicBezTo>
                    <a:pt x="3970" y="1"/>
                    <a:pt x="3403" y="536"/>
                    <a:pt x="3403" y="1229"/>
                  </a:cubicBezTo>
                  <a:lnTo>
                    <a:pt x="3403" y="1639"/>
                  </a:lnTo>
                  <a:lnTo>
                    <a:pt x="1229" y="1639"/>
                  </a:lnTo>
                  <a:cubicBezTo>
                    <a:pt x="536" y="1639"/>
                    <a:pt x="0" y="2175"/>
                    <a:pt x="0" y="2868"/>
                  </a:cubicBezTo>
                  <a:lnTo>
                    <a:pt x="0" y="5609"/>
                  </a:lnTo>
                  <a:cubicBezTo>
                    <a:pt x="0" y="5861"/>
                    <a:pt x="189" y="6050"/>
                    <a:pt x="378" y="6050"/>
                  </a:cubicBezTo>
                  <a:lnTo>
                    <a:pt x="2584" y="6050"/>
                  </a:lnTo>
                  <a:lnTo>
                    <a:pt x="2584" y="4821"/>
                  </a:lnTo>
                  <a:cubicBezTo>
                    <a:pt x="2584" y="4600"/>
                    <a:pt x="2804" y="4380"/>
                    <a:pt x="3025" y="4380"/>
                  </a:cubicBezTo>
                  <a:lnTo>
                    <a:pt x="4663" y="4380"/>
                  </a:lnTo>
                  <a:cubicBezTo>
                    <a:pt x="4915" y="4380"/>
                    <a:pt x="5104" y="4600"/>
                    <a:pt x="5104" y="4821"/>
                  </a:cubicBezTo>
                  <a:lnTo>
                    <a:pt x="5104" y="6050"/>
                  </a:lnTo>
                  <a:lnTo>
                    <a:pt x="7593" y="6050"/>
                  </a:lnTo>
                  <a:lnTo>
                    <a:pt x="7593" y="4821"/>
                  </a:lnTo>
                  <a:cubicBezTo>
                    <a:pt x="7593" y="4600"/>
                    <a:pt x="7782" y="4380"/>
                    <a:pt x="7971" y="4380"/>
                  </a:cubicBezTo>
                  <a:lnTo>
                    <a:pt x="9641" y="4380"/>
                  </a:lnTo>
                  <a:cubicBezTo>
                    <a:pt x="9861" y="4380"/>
                    <a:pt x="10019" y="4600"/>
                    <a:pt x="10019" y="4821"/>
                  </a:cubicBezTo>
                  <a:lnTo>
                    <a:pt x="10019" y="6050"/>
                  </a:lnTo>
                  <a:lnTo>
                    <a:pt x="12224" y="6050"/>
                  </a:lnTo>
                  <a:cubicBezTo>
                    <a:pt x="12476" y="6050"/>
                    <a:pt x="12665" y="5861"/>
                    <a:pt x="12665" y="5609"/>
                  </a:cubicBezTo>
                  <a:lnTo>
                    <a:pt x="12665" y="2868"/>
                  </a:lnTo>
                  <a:cubicBezTo>
                    <a:pt x="12665" y="2238"/>
                    <a:pt x="12067" y="1639"/>
                    <a:pt x="11405" y="1639"/>
                  </a:cubicBezTo>
                  <a:lnTo>
                    <a:pt x="9200" y="1639"/>
                  </a:lnTo>
                  <a:lnTo>
                    <a:pt x="9200" y="1229"/>
                  </a:lnTo>
                  <a:cubicBezTo>
                    <a:pt x="9200" y="568"/>
                    <a:pt x="8664" y="32"/>
                    <a:pt x="79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127;p61"/>
          <p:cNvGrpSpPr/>
          <p:nvPr/>
        </p:nvGrpSpPr>
        <p:grpSpPr>
          <a:xfrm>
            <a:off x="2648731" y="3618868"/>
            <a:ext cx="371814" cy="369974"/>
            <a:chOff x="-38538975" y="3954250"/>
            <a:chExt cx="318225" cy="316650"/>
          </a:xfrm>
          <a:solidFill>
            <a:srgbClr val="12716B"/>
          </a:solidFill>
        </p:grpSpPr>
        <p:sp>
          <p:nvSpPr>
            <p:cNvPr id="97" name="Google Shape;5128;p61"/>
            <p:cNvSpPr/>
            <p:nvPr/>
          </p:nvSpPr>
          <p:spPr>
            <a:xfrm>
              <a:off x="-38538975" y="3954250"/>
              <a:ext cx="254425" cy="253625"/>
            </a:xfrm>
            <a:custGeom>
              <a:avLst/>
              <a:gdLst/>
              <a:ahLst/>
              <a:cxnLst/>
              <a:rect l="l" t="t" r="r" b="b"/>
              <a:pathLst>
                <a:path w="10177" h="10145" extrusionOk="0">
                  <a:moveTo>
                    <a:pt x="5104" y="3813"/>
                  </a:moveTo>
                  <a:cubicBezTo>
                    <a:pt x="5797" y="3813"/>
                    <a:pt x="6364" y="4348"/>
                    <a:pt x="6364" y="5073"/>
                  </a:cubicBezTo>
                  <a:cubicBezTo>
                    <a:pt x="6364" y="5766"/>
                    <a:pt x="5797" y="6333"/>
                    <a:pt x="5104" y="6333"/>
                  </a:cubicBezTo>
                  <a:cubicBezTo>
                    <a:pt x="4379" y="6333"/>
                    <a:pt x="3844" y="5766"/>
                    <a:pt x="3844" y="5073"/>
                  </a:cubicBezTo>
                  <a:cubicBezTo>
                    <a:pt x="3844" y="4411"/>
                    <a:pt x="4411" y="3813"/>
                    <a:pt x="5104" y="3813"/>
                  </a:cubicBezTo>
                  <a:close/>
                  <a:moveTo>
                    <a:pt x="5104" y="0"/>
                  </a:moveTo>
                  <a:cubicBezTo>
                    <a:pt x="2300" y="0"/>
                    <a:pt x="0" y="2269"/>
                    <a:pt x="0" y="5073"/>
                  </a:cubicBezTo>
                  <a:cubicBezTo>
                    <a:pt x="63" y="7908"/>
                    <a:pt x="2300" y="10145"/>
                    <a:pt x="5104" y="10145"/>
                  </a:cubicBezTo>
                  <a:cubicBezTo>
                    <a:pt x="7877" y="10145"/>
                    <a:pt x="10176" y="7877"/>
                    <a:pt x="10176" y="5073"/>
                  </a:cubicBezTo>
                  <a:cubicBezTo>
                    <a:pt x="10176" y="2269"/>
                    <a:pt x="7877" y="0"/>
                    <a:pt x="5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129;p61"/>
            <p:cNvSpPr/>
            <p:nvPr/>
          </p:nvSpPr>
          <p:spPr>
            <a:xfrm>
              <a:off x="-38496450" y="4081725"/>
              <a:ext cx="275700" cy="189175"/>
            </a:xfrm>
            <a:custGeom>
              <a:avLst/>
              <a:gdLst/>
              <a:ahLst/>
              <a:cxnLst/>
              <a:rect l="l" t="t" r="r" b="b"/>
              <a:pathLst>
                <a:path w="11028" h="7567" extrusionOk="0">
                  <a:moveTo>
                    <a:pt x="9774" y="0"/>
                  </a:moveTo>
                  <a:cubicBezTo>
                    <a:pt x="9040" y="0"/>
                    <a:pt x="8444" y="548"/>
                    <a:pt x="8444" y="1265"/>
                  </a:cubicBezTo>
                  <a:cubicBezTo>
                    <a:pt x="8444" y="1801"/>
                    <a:pt x="8790" y="2305"/>
                    <a:pt x="9295" y="2463"/>
                  </a:cubicBezTo>
                  <a:lnTo>
                    <a:pt x="9295" y="2967"/>
                  </a:lnTo>
                  <a:cubicBezTo>
                    <a:pt x="9295" y="4416"/>
                    <a:pt x="8192" y="5645"/>
                    <a:pt x="6774" y="5834"/>
                  </a:cubicBezTo>
                  <a:lnTo>
                    <a:pt x="6774" y="4825"/>
                  </a:lnTo>
                  <a:cubicBezTo>
                    <a:pt x="5829" y="5487"/>
                    <a:pt x="4663" y="5865"/>
                    <a:pt x="3403" y="5865"/>
                  </a:cubicBezTo>
                  <a:cubicBezTo>
                    <a:pt x="2143" y="5865"/>
                    <a:pt x="977" y="5487"/>
                    <a:pt x="1" y="4825"/>
                  </a:cubicBezTo>
                  <a:lnTo>
                    <a:pt x="1" y="6306"/>
                  </a:lnTo>
                  <a:cubicBezTo>
                    <a:pt x="1" y="7031"/>
                    <a:pt x="568" y="7566"/>
                    <a:pt x="1261" y="7566"/>
                  </a:cubicBezTo>
                  <a:lnTo>
                    <a:pt x="5388" y="7566"/>
                  </a:lnTo>
                  <a:cubicBezTo>
                    <a:pt x="5955" y="7566"/>
                    <a:pt x="6459" y="7220"/>
                    <a:pt x="6617" y="6716"/>
                  </a:cubicBezTo>
                  <a:cubicBezTo>
                    <a:pt x="8601" y="6495"/>
                    <a:pt x="10082" y="4920"/>
                    <a:pt x="10114" y="2904"/>
                  </a:cubicBezTo>
                  <a:lnTo>
                    <a:pt x="10114" y="2400"/>
                  </a:lnTo>
                  <a:cubicBezTo>
                    <a:pt x="10649" y="2211"/>
                    <a:pt x="11027" y="1706"/>
                    <a:pt x="10996" y="1108"/>
                  </a:cubicBezTo>
                  <a:cubicBezTo>
                    <a:pt x="10964" y="572"/>
                    <a:pt x="10492" y="100"/>
                    <a:pt x="9893" y="5"/>
                  </a:cubicBezTo>
                  <a:cubicBezTo>
                    <a:pt x="9853" y="2"/>
                    <a:pt x="9813" y="0"/>
                    <a:pt x="97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5130;p61"/>
          <p:cNvGrpSpPr/>
          <p:nvPr/>
        </p:nvGrpSpPr>
        <p:grpSpPr>
          <a:xfrm>
            <a:off x="3966043" y="3613795"/>
            <a:ext cx="375465" cy="371814"/>
            <a:chOff x="-37385100" y="3949908"/>
            <a:chExt cx="321350" cy="318225"/>
          </a:xfrm>
          <a:solidFill>
            <a:srgbClr val="12716B"/>
          </a:solidFill>
        </p:grpSpPr>
        <p:sp>
          <p:nvSpPr>
            <p:cNvPr id="100" name="Google Shape;5131;p61"/>
            <p:cNvSpPr/>
            <p:nvPr/>
          </p:nvSpPr>
          <p:spPr>
            <a:xfrm>
              <a:off x="-37190575" y="4145233"/>
              <a:ext cx="126825" cy="122900"/>
            </a:xfrm>
            <a:custGeom>
              <a:avLst/>
              <a:gdLst/>
              <a:ahLst/>
              <a:cxnLst/>
              <a:rect l="l" t="t" r="r" b="b"/>
              <a:pathLst>
                <a:path w="5073" h="4916" extrusionOk="0">
                  <a:moveTo>
                    <a:pt x="2238" y="1"/>
                  </a:moveTo>
                  <a:cubicBezTo>
                    <a:pt x="1986" y="442"/>
                    <a:pt x="1671" y="820"/>
                    <a:pt x="1324" y="1229"/>
                  </a:cubicBezTo>
                  <a:cubicBezTo>
                    <a:pt x="946" y="1671"/>
                    <a:pt x="473" y="1986"/>
                    <a:pt x="1" y="2238"/>
                  </a:cubicBezTo>
                  <a:lnTo>
                    <a:pt x="2206" y="4443"/>
                  </a:lnTo>
                  <a:cubicBezTo>
                    <a:pt x="2521" y="4758"/>
                    <a:pt x="2923" y="4916"/>
                    <a:pt x="3325" y="4916"/>
                  </a:cubicBezTo>
                  <a:cubicBezTo>
                    <a:pt x="3726" y="4916"/>
                    <a:pt x="4128" y="4758"/>
                    <a:pt x="4443" y="4443"/>
                  </a:cubicBezTo>
                  <a:cubicBezTo>
                    <a:pt x="5073" y="3813"/>
                    <a:pt x="5073" y="2836"/>
                    <a:pt x="4443" y="2206"/>
                  </a:cubicBezTo>
                  <a:lnTo>
                    <a:pt x="223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132;p61"/>
            <p:cNvSpPr/>
            <p:nvPr/>
          </p:nvSpPr>
          <p:spPr>
            <a:xfrm>
              <a:off x="-37385100" y="3949908"/>
              <a:ext cx="248125" cy="248950"/>
            </a:xfrm>
            <a:custGeom>
              <a:avLst/>
              <a:gdLst/>
              <a:ahLst/>
              <a:cxnLst/>
              <a:rect l="l" t="t" r="r" b="b"/>
              <a:pathLst>
                <a:path w="9925" h="9958" extrusionOk="0">
                  <a:moveTo>
                    <a:pt x="4978" y="1702"/>
                  </a:moveTo>
                  <a:cubicBezTo>
                    <a:pt x="6774" y="1702"/>
                    <a:pt x="8286" y="3214"/>
                    <a:pt x="8286" y="5010"/>
                  </a:cubicBezTo>
                  <a:cubicBezTo>
                    <a:pt x="8254" y="5892"/>
                    <a:pt x="7939" y="6711"/>
                    <a:pt x="7341" y="7310"/>
                  </a:cubicBezTo>
                  <a:cubicBezTo>
                    <a:pt x="6742" y="7908"/>
                    <a:pt x="5923" y="8318"/>
                    <a:pt x="4978" y="8318"/>
                  </a:cubicBezTo>
                  <a:cubicBezTo>
                    <a:pt x="3151" y="8318"/>
                    <a:pt x="1670" y="6837"/>
                    <a:pt x="1670" y="5010"/>
                  </a:cubicBezTo>
                  <a:cubicBezTo>
                    <a:pt x="1670" y="3214"/>
                    <a:pt x="3151" y="1702"/>
                    <a:pt x="4978" y="1702"/>
                  </a:cubicBezTo>
                  <a:close/>
                  <a:moveTo>
                    <a:pt x="4978" y="1"/>
                  </a:moveTo>
                  <a:cubicBezTo>
                    <a:pt x="2268" y="1"/>
                    <a:pt x="0" y="2269"/>
                    <a:pt x="0" y="4978"/>
                  </a:cubicBezTo>
                  <a:cubicBezTo>
                    <a:pt x="0" y="7688"/>
                    <a:pt x="2268" y="9956"/>
                    <a:pt x="4978" y="9956"/>
                  </a:cubicBezTo>
                  <a:cubicBezTo>
                    <a:pt x="5013" y="9957"/>
                    <a:pt x="5048" y="9957"/>
                    <a:pt x="5083" y="9957"/>
                  </a:cubicBezTo>
                  <a:cubicBezTo>
                    <a:pt x="6367" y="9957"/>
                    <a:pt x="7586" y="9395"/>
                    <a:pt x="8506" y="8444"/>
                  </a:cubicBezTo>
                  <a:cubicBezTo>
                    <a:pt x="9420" y="7499"/>
                    <a:pt x="9924" y="6270"/>
                    <a:pt x="9924" y="4978"/>
                  </a:cubicBezTo>
                  <a:cubicBezTo>
                    <a:pt x="9924" y="2269"/>
                    <a:pt x="7687" y="1"/>
                    <a:pt x="49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5133;p61"/>
          <p:cNvGrpSpPr/>
          <p:nvPr/>
        </p:nvGrpSpPr>
        <p:grpSpPr>
          <a:xfrm>
            <a:off x="2141702" y="1349355"/>
            <a:ext cx="370909" cy="370675"/>
            <a:chOff x="-41895050" y="3217225"/>
            <a:chExt cx="317450" cy="317250"/>
          </a:xfrm>
          <a:solidFill>
            <a:srgbClr val="12716B"/>
          </a:solidFill>
        </p:grpSpPr>
        <p:sp>
          <p:nvSpPr>
            <p:cNvPr id="103" name="Google Shape;5134;p61"/>
            <p:cNvSpPr/>
            <p:nvPr/>
          </p:nvSpPr>
          <p:spPr>
            <a:xfrm>
              <a:off x="-41895050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" y="0"/>
                  </a:moveTo>
                  <a:lnTo>
                    <a:pt x="1" y="9830"/>
                  </a:lnTo>
                  <a:lnTo>
                    <a:pt x="1670" y="8192"/>
                  </a:lnTo>
                  <a:lnTo>
                    <a:pt x="1670" y="1639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135;p61"/>
            <p:cNvSpPr/>
            <p:nvPr/>
          </p:nvSpPr>
          <p:spPr>
            <a:xfrm>
              <a:off x="-41619375" y="3273750"/>
              <a:ext cx="41775" cy="245750"/>
            </a:xfrm>
            <a:custGeom>
              <a:avLst/>
              <a:gdLst/>
              <a:ahLst/>
              <a:cxnLst/>
              <a:rect l="l" t="t" r="r" b="b"/>
              <a:pathLst>
                <a:path w="1671" h="9830" extrusionOk="0">
                  <a:moveTo>
                    <a:pt x="1670" y="0"/>
                  </a:moveTo>
                  <a:lnTo>
                    <a:pt x="0" y="1639"/>
                  </a:lnTo>
                  <a:lnTo>
                    <a:pt x="0" y="8192"/>
                  </a:lnTo>
                  <a:lnTo>
                    <a:pt x="1670" y="9830"/>
                  </a:lnTo>
                  <a:lnTo>
                    <a:pt x="16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136;p61"/>
            <p:cNvSpPr/>
            <p:nvPr/>
          </p:nvSpPr>
          <p:spPr>
            <a:xfrm>
              <a:off x="-41832825" y="3321000"/>
              <a:ext cx="193000" cy="151250"/>
            </a:xfrm>
            <a:custGeom>
              <a:avLst/>
              <a:gdLst/>
              <a:ahLst/>
              <a:cxnLst/>
              <a:rect l="l" t="t" r="r" b="b"/>
              <a:pathLst>
                <a:path w="7720" h="6050" extrusionOk="0">
                  <a:moveTo>
                    <a:pt x="1" y="1"/>
                  </a:moveTo>
                  <a:lnTo>
                    <a:pt x="1" y="6050"/>
                  </a:lnTo>
                  <a:lnTo>
                    <a:pt x="3592" y="6050"/>
                  </a:lnTo>
                  <a:lnTo>
                    <a:pt x="3592" y="4821"/>
                  </a:lnTo>
                  <a:cubicBezTo>
                    <a:pt x="3592" y="4600"/>
                    <a:pt x="3781" y="4411"/>
                    <a:pt x="4002" y="4411"/>
                  </a:cubicBezTo>
                  <a:lnTo>
                    <a:pt x="6491" y="4411"/>
                  </a:lnTo>
                  <a:cubicBezTo>
                    <a:pt x="6743" y="4411"/>
                    <a:pt x="6932" y="4600"/>
                    <a:pt x="6932" y="4821"/>
                  </a:cubicBezTo>
                  <a:lnTo>
                    <a:pt x="6932" y="6050"/>
                  </a:lnTo>
                  <a:lnTo>
                    <a:pt x="7719" y="6050"/>
                  </a:lnTo>
                  <a:lnTo>
                    <a:pt x="77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137;p61"/>
            <p:cNvSpPr/>
            <p:nvPr/>
          </p:nvSpPr>
          <p:spPr>
            <a:xfrm>
              <a:off x="-41880075" y="3493500"/>
              <a:ext cx="287500" cy="40975"/>
            </a:xfrm>
            <a:custGeom>
              <a:avLst/>
              <a:gdLst/>
              <a:ahLst/>
              <a:cxnLst/>
              <a:rect l="l" t="t" r="r" b="b"/>
              <a:pathLst>
                <a:path w="11500" h="1639" extrusionOk="0">
                  <a:moveTo>
                    <a:pt x="1639" y="0"/>
                  </a:moveTo>
                  <a:lnTo>
                    <a:pt x="0" y="1638"/>
                  </a:lnTo>
                  <a:lnTo>
                    <a:pt x="11500" y="1638"/>
                  </a:lnTo>
                  <a:lnTo>
                    <a:pt x="98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138;p61"/>
            <p:cNvSpPr/>
            <p:nvPr/>
          </p:nvSpPr>
          <p:spPr>
            <a:xfrm>
              <a:off x="-41880875" y="3217225"/>
              <a:ext cx="288300" cy="83325"/>
            </a:xfrm>
            <a:custGeom>
              <a:avLst/>
              <a:gdLst/>
              <a:ahLst/>
              <a:cxnLst/>
              <a:rect l="l" t="t" r="r" b="b"/>
              <a:pathLst>
                <a:path w="11532" h="3333" extrusionOk="0">
                  <a:moveTo>
                    <a:pt x="5798" y="1033"/>
                  </a:moveTo>
                  <a:lnTo>
                    <a:pt x="6459" y="1694"/>
                  </a:lnTo>
                  <a:lnTo>
                    <a:pt x="5136" y="1694"/>
                  </a:lnTo>
                  <a:lnTo>
                    <a:pt x="5798" y="1033"/>
                  </a:lnTo>
                  <a:close/>
                  <a:moveTo>
                    <a:pt x="5750" y="1"/>
                  </a:moveTo>
                  <a:cubicBezTo>
                    <a:pt x="5640" y="1"/>
                    <a:pt x="5530" y="40"/>
                    <a:pt x="5451" y="119"/>
                  </a:cubicBezTo>
                  <a:lnTo>
                    <a:pt x="3939" y="1663"/>
                  </a:lnTo>
                  <a:lnTo>
                    <a:pt x="1" y="1663"/>
                  </a:lnTo>
                  <a:lnTo>
                    <a:pt x="1639" y="3332"/>
                  </a:lnTo>
                  <a:lnTo>
                    <a:pt x="9862" y="3332"/>
                  </a:lnTo>
                  <a:lnTo>
                    <a:pt x="11532" y="1663"/>
                  </a:lnTo>
                  <a:lnTo>
                    <a:pt x="7593" y="1663"/>
                  </a:lnTo>
                  <a:lnTo>
                    <a:pt x="6050" y="119"/>
                  </a:lnTo>
                  <a:cubicBezTo>
                    <a:pt x="5971" y="40"/>
                    <a:pt x="5861" y="1"/>
                    <a:pt x="5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5139;p61"/>
          <p:cNvGrpSpPr/>
          <p:nvPr/>
        </p:nvGrpSpPr>
        <p:grpSpPr>
          <a:xfrm>
            <a:off x="2141250" y="1786289"/>
            <a:ext cx="371814" cy="369974"/>
            <a:chOff x="-41893475" y="3584850"/>
            <a:chExt cx="318225" cy="316650"/>
          </a:xfrm>
          <a:solidFill>
            <a:srgbClr val="12716B"/>
          </a:solidFill>
        </p:grpSpPr>
        <p:sp>
          <p:nvSpPr>
            <p:cNvPr id="109" name="Google Shape;5140;p61"/>
            <p:cNvSpPr/>
            <p:nvPr/>
          </p:nvSpPr>
          <p:spPr>
            <a:xfrm>
              <a:off x="-41827300" y="371560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686" y="1465"/>
                  </a:moveTo>
                  <a:cubicBezTo>
                    <a:pt x="3836" y="1465"/>
                    <a:pt x="3985" y="1544"/>
                    <a:pt x="4064" y="1702"/>
                  </a:cubicBezTo>
                  <a:lnTo>
                    <a:pt x="4537" y="2678"/>
                  </a:lnTo>
                  <a:lnTo>
                    <a:pt x="5608" y="2836"/>
                  </a:lnTo>
                  <a:cubicBezTo>
                    <a:pt x="5955" y="2867"/>
                    <a:pt x="6081" y="3308"/>
                    <a:pt x="5829" y="3561"/>
                  </a:cubicBezTo>
                  <a:lnTo>
                    <a:pt x="5041" y="4285"/>
                  </a:lnTo>
                  <a:lnTo>
                    <a:pt x="5261" y="5356"/>
                  </a:lnTo>
                  <a:cubicBezTo>
                    <a:pt x="5286" y="5630"/>
                    <a:pt x="5075" y="5845"/>
                    <a:pt x="4845" y="5845"/>
                  </a:cubicBezTo>
                  <a:cubicBezTo>
                    <a:pt x="4784" y="5845"/>
                    <a:pt x="4722" y="5830"/>
                    <a:pt x="4663" y="5797"/>
                  </a:cubicBezTo>
                  <a:lnTo>
                    <a:pt x="3686" y="5262"/>
                  </a:lnTo>
                  <a:lnTo>
                    <a:pt x="2678" y="5797"/>
                  </a:lnTo>
                  <a:cubicBezTo>
                    <a:pt x="2616" y="5828"/>
                    <a:pt x="2553" y="5842"/>
                    <a:pt x="2492" y="5842"/>
                  </a:cubicBezTo>
                  <a:cubicBezTo>
                    <a:pt x="2244" y="5842"/>
                    <a:pt x="2035" y="5609"/>
                    <a:pt x="2111" y="5356"/>
                  </a:cubicBezTo>
                  <a:lnTo>
                    <a:pt x="2300" y="4285"/>
                  </a:lnTo>
                  <a:lnTo>
                    <a:pt x="1512" y="3561"/>
                  </a:lnTo>
                  <a:cubicBezTo>
                    <a:pt x="1323" y="3308"/>
                    <a:pt x="1418" y="2867"/>
                    <a:pt x="1796" y="2836"/>
                  </a:cubicBezTo>
                  <a:lnTo>
                    <a:pt x="2836" y="2678"/>
                  </a:lnTo>
                  <a:lnTo>
                    <a:pt x="3308" y="1702"/>
                  </a:lnTo>
                  <a:cubicBezTo>
                    <a:pt x="3387" y="1544"/>
                    <a:pt x="3537" y="1465"/>
                    <a:pt x="3686" y="1465"/>
                  </a:cubicBezTo>
                  <a:close/>
                  <a:moveTo>
                    <a:pt x="3718" y="0"/>
                  </a:moveTo>
                  <a:cubicBezTo>
                    <a:pt x="1670" y="0"/>
                    <a:pt x="32" y="1670"/>
                    <a:pt x="32" y="3750"/>
                  </a:cubicBezTo>
                  <a:cubicBezTo>
                    <a:pt x="0" y="5766"/>
                    <a:pt x="1670" y="7436"/>
                    <a:pt x="3718" y="7436"/>
                  </a:cubicBezTo>
                  <a:cubicBezTo>
                    <a:pt x="5765" y="7436"/>
                    <a:pt x="7404" y="5797"/>
                    <a:pt x="7467" y="3750"/>
                  </a:cubicBezTo>
                  <a:cubicBezTo>
                    <a:pt x="7467" y="1702"/>
                    <a:pt x="5797" y="32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141;p61"/>
            <p:cNvSpPr/>
            <p:nvPr/>
          </p:nvSpPr>
          <p:spPr>
            <a:xfrm>
              <a:off x="-41726500" y="3586725"/>
              <a:ext cx="151250" cy="147800"/>
            </a:xfrm>
            <a:custGeom>
              <a:avLst/>
              <a:gdLst/>
              <a:ahLst/>
              <a:cxnLst/>
              <a:rect l="l" t="t" r="r" b="b"/>
              <a:pathLst>
                <a:path w="6050" h="5912" extrusionOk="0">
                  <a:moveTo>
                    <a:pt x="3829" y="0"/>
                  </a:moveTo>
                  <a:cubicBezTo>
                    <a:pt x="3706" y="0"/>
                    <a:pt x="3580" y="47"/>
                    <a:pt x="3498" y="146"/>
                  </a:cubicBezTo>
                  <a:lnTo>
                    <a:pt x="1" y="4336"/>
                  </a:lnTo>
                  <a:cubicBezTo>
                    <a:pt x="1229" y="4399"/>
                    <a:pt x="2332" y="4998"/>
                    <a:pt x="3088" y="5912"/>
                  </a:cubicBezTo>
                  <a:lnTo>
                    <a:pt x="5861" y="2446"/>
                  </a:lnTo>
                  <a:cubicBezTo>
                    <a:pt x="6050" y="2289"/>
                    <a:pt x="6050" y="2037"/>
                    <a:pt x="5924" y="1879"/>
                  </a:cubicBezTo>
                  <a:lnTo>
                    <a:pt x="4128" y="115"/>
                  </a:lnTo>
                  <a:cubicBezTo>
                    <a:pt x="4053" y="40"/>
                    <a:pt x="3942" y="0"/>
                    <a:pt x="3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142;p61"/>
            <p:cNvSpPr/>
            <p:nvPr/>
          </p:nvSpPr>
          <p:spPr>
            <a:xfrm>
              <a:off x="-41808400" y="3584850"/>
              <a:ext cx="148100" cy="89825"/>
            </a:xfrm>
            <a:custGeom>
              <a:avLst/>
              <a:gdLst/>
              <a:ahLst/>
              <a:cxnLst/>
              <a:rect l="l" t="t" r="r" b="b"/>
              <a:pathLst>
                <a:path w="5924" h="3593" extrusionOk="0">
                  <a:moveTo>
                    <a:pt x="0" y="1"/>
                  </a:moveTo>
                  <a:lnTo>
                    <a:pt x="2962" y="3592"/>
                  </a:lnTo>
                  <a:lnTo>
                    <a:pt x="5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143;p61"/>
            <p:cNvSpPr/>
            <p:nvPr/>
          </p:nvSpPr>
          <p:spPr>
            <a:xfrm>
              <a:off x="-41893475" y="3586725"/>
              <a:ext cx="148875" cy="147025"/>
            </a:xfrm>
            <a:custGeom>
              <a:avLst/>
              <a:gdLst/>
              <a:ahLst/>
              <a:cxnLst/>
              <a:rect l="l" t="t" r="r" b="b"/>
              <a:pathLst>
                <a:path w="5955" h="5881" extrusionOk="0">
                  <a:moveTo>
                    <a:pt x="2194" y="0"/>
                  </a:moveTo>
                  <a:cubicBezTo>
                    <a:pt x="2084" y="0"/>
                    <a:pt x="1965" y="40"/>
                    <a:pt x="1859" y="115"/>
                  </a:cubicBezTo>
                  <a:lnTo>
                    <a:pt x="95" y="1879"/>
                  </a:lnTo>
                  <a:cubicBezTo>
                    <a:pt x="1" y="2037"/>
                    <a:pt x="1" y="2289"/>
                    <a:pt x="95" y="2446"/>
                  </a:cubicBezTo>
                  <a:lnTo>
                    <a:pt x="2899" y="5880"/>
                  </a:lnTo>
                  <a:cubicBezTo>
                    <a:pt x="3655" y="4998"/>
                    <a:pt x="4758" y="4399"/>
                    <a:pt x="5955" y="4305"/>
                  </a:cubicBezTo>
                  <a:lnTo>
                    <a:pt x="2490" y="146"/>
                  </a:lnTo>
                  <a:cubicBezTo>
                    <a:pt x="2424" y="47"/>
                    <a:pt x="2315" y="0"/>
                    <a:pt x="21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5144;p61"/>
          <p:cNvSpPr/>
          <p:nvPr/>
        </p:nvSpPr>
        <p:spPr>
          <a:xfrm>
            <a:off x="2144222" y="2230589"/>
            <a:ext cx="371814" cy="369302"/>
          </a:xfrm>
          <a:custGeom>
            <a:avLst/>
            <a:gdLst/>
            <a:ahLst/>
            <a:cxnLst/>
            <a:rect l="l" t="t" r="r" b="b"/>
            <a:pathLst>
              <a:path w="12729" h="12643" extrusionOk="0">
                <a:moveTo>
                  <a:pt x="6365" y="2395"/>
                </a:moveTo>
                <a:cubicBezTo>
                  <a:pt x="7026" y="2395"/>
                  <a:pt x="7562" y="2962"/>
                  <a:pt x="7562" y="3655"/>
                </a:cubicBezTo>
                <a:cubicBezTo>
                  <a:pt x="7562" y="4348"/>
                  <a:pt x="7026" y="4884"/>
                  <a:pt x="6365" y="4884"/>
                </a:cubicBezTo>
                <a:cubicBezTo>
                  <a:pt x="5672" y="4884"/>
                  <a:pt x="5136" y="4348"/>
                  <a:pt x="5136" y="3655"/>
                </a:cubicBezTo>
                <a:cubicBezTo>
                  <a:pt x="5073" y="2962"/>
                  <a:pt x="5672" y="2395"/>
                  <a:pt x="6365" y="2395"/>
                </a:cubicBezTo>
                <a:close/>
                <a:moveTo>
                  <a:pt x="6806" y="5640"/>
                </a:moveTo>
                <a:lnTo>
                  <a:pt x="8349" y="8192"/>
                </a:lnTo>
                <a:lnTo>
                  <a:pt x="7530" y="8192"/>
                </a:lnTo>
                <a:cubicBezTo>
                  <a:pt x="7373" y="7719"/>
                  <a:pt x="6900" y="7373"/>
                  <a:pt x="6333" y="7373"/>
                </a:cubicBezTo>
                <a:cubicBezTo>
                  <a:pt x="5798" y="7373"/>
                  <a:pt x="5357" y="7719"/>
                  <a:pt x="5167" y="8192"/>
                </a:cubicBezTo>
                <a:lnTo>
                  <a:pt x="4285" y="8192"/>
                </a:lnTo>
                <a:lnTo>
                  <a:pt x="5829" y="5640"/>
                </a:lnTo>
                <a:cubicBezTo>
                  <a:pt x="5987" y="5671"/>
                  <a:pt x="6144" y="5734"/>
                  <a:pt x="6365" y="5734"/>
                </a:cubicBezTo>
                <a:cubicBezTo>
                  <a:pt x="6491" y="5734"/>
                  <a:pt x="6680" y="5671"/>
                  <a:pt x="6806" y="5640"/>
                </a:cubicBezTo>
                <a:close/>
                <a:moveTo>
                  <a:pt x="6365" y="8192"/>
                </a:moveTo>
                <a:cubicBezTo>
                  <a:pt x="6585" y="8192"/>
                  <a:pt x="6743" y="8412"/>
                  <a:pt x="6743" y="8633"/>
                </a:cubicBezTo>
                <a:cubicBezTo>
                  <a:pt x="6743" y="8822"/>
                  <a:pt x="6585" y="9042"/>
                  <a:pt x="6365" y="9042"/>
                </a:cubicBezTo>
                <a:cubicBezTo>
                  <a:pt x="6113" y="9042"/>
                  <a:pt x="5955" y="8822"/>
                  <a:pt x="5955" y="8633"/>
                </a:cubicBezTo>
                <a:cubicBezTo>
                  <a:pt x="5955" y="8412"/>
                  <a:pt x="6144" y="8255"/>
                  <a:pt x="6365" y="8192"/>
                </a:cubicBezTo>
                <a:close/>
                <a:moveTo>
                  <a:pt x="6428" y="0"/>
                </a:moveTo>
                <a:cubicBezTo>
                  <a:pt x="5766" y="0"/>
                  <a:pt x="5199" y="568"/>
                  <a:pt x="5199" y="1229"/>
                </a:cubicBezTo>
                <a:lnTo>
                  <a:pt x="5199" y="2080"/>
                </a:lnTo>
                <a:cubicBezTo>
                  <a:pt x="4695" y="2489"/>
                  <a:pt x="4380" y="3025"/>
                  <a:pt x="4380" y="3718"/>
                </a:cubicBezTo>
                <a:cubicBezTo>
                  <a:pt x="4380" y="4065"/>
                  <a:pt x="4443" y="4380"/>
                  <a:pt x="4600" y="4695"/>
                </a:cubicBezTo>
                <a:lnTo>
                  <a:pt x="2458" y="8286"/>
                </a:lnTo>
                <a:lnTo>
                  <a:pt x="505" y="8286"/>
                </a:lnTo>
                <a:cubicBezTo>
                  <a:pt x="284" y="8286"/>
                  <a:pt x="95" y="8475"/>
                  <a:pt x="95" y="8664"/>
                </a:cubicBezTo>
                <a:cubicBezTo>
                  <a:pt x="1" y="8822"/>
                  <a:pt x="190" y="9042"/>
                  <a:pt x="410" y="9042"/>
                </a:cubicBezTo>
                <a:lnTo>
                  <a:pt x="1859" y="9042"/>
                </a:lnTo>
                <a:cubicBezTo>
                  <a:pt x="1261" y="9987"/>
                  <a:pt x="631" y="10775"/>
                  <a:pt x="631" y="11437"/>
                </a:cubicBezTo>
                <a:cubicBezTo>
                  <a:pt x="631" y="12108"/>
                  <a:pt x="1021" y="12642"/>
                  <a:pt x="1366" y="12642"/>
                </a:cubicBezTo>
                <a:cubicBezTo>
                  <a:pt x="1491" y="12642"/>
                  <a:pt x="1610" y="12572"/>
                  <a:pt x="1702" y="12413"/>
                </a:cubicBezTo>
                <a:lnTo>
                  <a:pt x="3781" y="9074"/>
                </a:lnTo>
                <a:lnTo>
                  <a:pt x="5167" y="9074"/>
                </a:lnTo>
                <a:cubicBezTo>
                  <a:pt x="5325" y="9546"/>
                  <a:pt x="5798" y="9893"/>
                  <a:pt x="6333" y="9893"/>
                </a:cubicBezTo>
                <a:cubicBezTo>
                  <a:pt x="6900" y="9893"/>
                  <a:pt x="7341" y="9546"/>
                  <a:pt x="7530" y="9074"/>
                </a:cubicBezTo>
                <a:lnTo>
                  <a:pt x="8854" y="9074"/>
                </a:lnTo>
                <a:lnTo>
                  <a:pt x="10964" y="12413"/>
                </a:lnTo>
                <a:cubicBezTo>
                  <a:pt x="11056" y="12572"/>
                  <a:pt x="11173" y="12642"/>
                  <a:pt x="11295" y="12642"/>
                </a:cubicBezTo>
                <a:cubicBezTo>
                  <a:pt x="11630" y="12642"/>
                  <a:pt x="12004" y="12108"/>
                  <a:pt x="12004" y="11437"/>
                </a:cubicBezTo>
                <a:cubicBezTo>
                  <a:pt x="12004" y="10775"/>
                  <a:pt x="11374" y="9987"/>
                  <a:pt x="10807" y="9042"/>
                </a:cubicBezTo>
                <a:lnTo>
                  <a:pt x="12288" y="9042"/>
                </a:lnTo>
                <a:cubicBezTo>
                  <a:pt x="12540" y="9042"/>
                  <a:pt x="12729" y="8822"/>
                  <a:pt x="12729" y="8633"/>
                </a:cubicBezTo>
                <a:cubicBezTo>
                  <a:pt x="12729" y="8412"/>
                  <a:pt x="12540" y="8255"/>
                  <a:pt x="12288" y="8255"/>
                </a:cubicBezTo>
                <a:lnTo>
                  <a:pt x="10334" y="8255"/>
                </a:lnTo>
                <a:lnTo>
                  <a:pt x="8192" y="4695"/>
                </a:lnTo>
                <a:cubicBezTo>
                  <a:pt x="8349" y="4380"/>
                  <a:pt x="8475" y="4065"/>
                  <a:pt x="8475" y="3718"/>
                </a:cubicBezTo>
                <a:cubicBezTo>
                  <a:pt x="8475" y="3056"/>
                  <a:pt x="8160" y="2458"/>
                  <a:pt x="7656" y="2080"/>
                </a:cubicBezTo>
                <a:lnTo>
                  <a:pt x="7656" y="1229"/>
                </a:lnTo>
                <a:cubicBezTo>
                  <a:pt x="7656" y="568"/>
                  <a:pt x="7089" y="0"/>
                  <a:pt x="6428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5145;p61"/>
          <p:cNvSpPr/>
          <p:nvPr/>
        </p:nvSpPr>
        <p:spPr>
          <a:xfrm>
            <a:off x="855981" y="2722927"/>
            <a:ext cx="438997" cy="369039"/>
          </a:xfrm>
          <a:custGeom>
            <a:avLst/>
            <a:gdLst/>
            <a:ahLst/>
            <a:cxnLst/>
            <a:rect l="l" t="t" r="r" b="b"/>
            <a:pathLst>
              <a:path w="15029" h="12634" extrusionOk="0">
                <a:moveTo>
                  <a:pt x="10155" y="885"/>
                </a:moveTo>
                <a:cubicBezTo>
                  <a:pt x="10393" y="885"/>
                  <a:pt x="10643" y="915"/>
                  <a:pt x="10901" y="977"/>
                </a:cubicBezTo>
                <a:cubicBezTo>
                  <a:pt x="10586" y="2332"/>
                  <a:pt x="9546" y="2994"/>
                  <a:pt x="8475" y="3025"/>
                </a:cubicBezTo>
                <a:lnTo>
                  <a:pt x="8444" y="3025"/>
                </a:lnTo>
                <a:cubicBezTo>
                  <a:pt x="8192" y="3025"/>
                  <a:pt x="7971" y="2994"/>
                  <a:pt x="7719" y="2899"/>
                </a:cubicBezTo>
                <a:cubicBezTo>
                  <a:pt x="8009" y="1661"/>
                  <a:pt x="8937" y="885"/>
                  <a:pt x="10155" y="885"/>
                </a:cubicBezTo>
                <a:close/>
                <a:moveTo>
                  <a:pt x="9924" y="4348"/>
                </a:moveTo>
                <a:cubicBezTo>
                  <a:pt x="10271" y="4443"/>
                  <a:pt x="11122" y="5262"/>
                  <a:pt x="11122" y="6648"/>
                </a:cubicBezTo>
                <a:cubicBezTo>
                  <a:pt x="11122" y="7247"/>
                  <a:pt x="10996" y="7845"/>
                  <a:pt x="10807" y="8381"/>
                </a:cubicBezTo>
                <a:cubicBezTo>
                  <a:pt x="10744" y="8538"/>
                  <a:pt x="10555" y="8664"/>
                  <a:pt x="10397" y="8664"/>
                </a:cubicBezTo>
                <a:cubicBezTo>
                  <a:pt x="10176" y="8664"/>
                  <a:pt x="9956" y="8475"/>
                  <a:pt x="9956" y="8223"/>
                </a:cubicBezTo>
                <a:cubicBezTo>
                  <a:pt x="9956" y="8066"/>
                  <a:pt x="10807" y="6050"/>
                  <a:pt x="9641" y="5136"/>
                </a:cubicBezTo>
                <a:cubicBezTo>
                  <a:pt x="9546" y="5073"/>
                  <a:pt x="9483" y="4947"/>
                  <a:pt x="9483" y="4789"/>
                </a:cubicBezTo>
                <a:cubicBezTo>
                  <a:pt x="9483" y="4569"/>
                  <a:pt x="9704" y="4348"/>
                  <a:pt x="9924" y="4348"/>
                </a:cubicBezTo>
                <a:close/>
                <a:moveTo>
                  <a:pt x="10176" y="1"/>
                </a:moveTo>
                <a:cubicBezTo>
                  <a:pt x="8948" y="1"/>
                  <a:pt x="7688" y="631"/>
                  <a:pt x="7089" y="2048"/>
                </a:cubicBezTo>
                <a:cubicBezTo>
                  <a:pt x="6711" y="1450"/>
                  <a:pt x="6270" y="1166"/>
                  <a:pt x="5734" y="914"/>
                </a:cubicBezTo>
                <a:cubicBezTo>
                  <a:pt x="5659" y="879"/>
                  <a:pt x="5588" y="863"/>
                  <a:pt x="5522" y="863"/>
                </a:cubicBezTo>
                <a:cubicBezTo>
                  <a:pt x="5118" y="863"/>
                  <a:pt x="4923" y="1449"/>
                  <a:pt x="5356" y="1639"/>
                </a:cubicBezTo>
                <a:cubicBezTo>
                  <a:pt x="5986" y="1954"/>
                  <a:pt x="6459" y="2363"/>
                  <a:pt x="6711" y="3151"/>
                </a:cubicBezTo>
                <a:cubicBezTo>
                  <a:pt x="6207" y="2836"/>
                  <a:pt x="5797" y="2489"/>
                  <a:pt x="5199" y="2489"/>
                </a:cubicBezTo>
                <a:cubicBezTo>
                  <a:pt x="4537" y="2521"/>
                  <a:pt x="3718" y="2868"/>
                  <a:pt x="2993" y="3529"/>
                </a:cubicBezTo>
                <a:cubicBezTo>
                  <a:pt x="0" y="6491"/>
                  <a:pt x="3182" y="12634"/>
                  <a:pt x="5514" y="12634"/>
                </a:cubicBezTo>
                <a:cubicBezTo>
                  <a:pt x="5829" y="12634"/>
                  <a:pt x="6144" y="12571"/>
                  <a:pt x="6427" y="12350"/>
                </a:cubicBezTo>
                <a:cubicBezTo>
                  <a:pt x="6821" y="12098"/>
                  <a:pt x="7050" y="11972"/>
                  <a:pt x="7278" y="11972"/>
                </a:cubicBezTo>
                <a:cubicBezTo>
                  <a:pt x="7506" y="11972"/>
                  <a:pt x="7735" y="12098"/>
                  <a:pt x="8129" y="12350"/>
                </a:cubicBezTo>
                <a:cubicBezTo>
                  <a:pt x="8412" y="12571"/>
                  <a:pt x="8727" y="12634"/>
                  <a:pt x="9042" y="12634"/>
                </a:cubicBezTo>
                <a:cubicBezTo>
                  <a:pt x="11594" y="12634"/>
                  <a:pt x="15028" y="5325"/>
                  <a:pt x="10712" y="2899"/>
                </a:cubicBezTo>
                <a:cubicBezTo>
                  <a:pt x="11405" y="2237"/>
                  <a:pt x="11815" y="1261"/>
                  <a:pt x="11815" y="662"/>
                </a:cubicBezTo>
                <a:cubicBezTo>
                  <a:pt x="11815" y="505"/>
                  <a:pt x="11720" y="347"/>
                  <a:pt x="11563" y="284"/>
                </a:cubicBezTo>
                <a:cubicBezTo>
                  <a:pt x="11090" y="127"/>
                  <a:pt x="10649" y="1"/>
                  <a:pt x="10176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" name="Google Shape;5146;p61"/>
          <p:cNvGrpSpPr/>
          <p:nvPr/>
        </p:nvGrpSpPr>
        <p:grpSpPr>
          <a:xfrm>
            <a:off x="911278" y="3181581"/>
            <a:ext cx="337522" cy="370909"/>
            <a:chOff x="-39998250" y="3605325"/>
            <a:chExt cx="288875" cy="317450"/>
          </a:xfrm>
          <a:solidFill>
            <a:srgbClr val="12716B"/>
          </a:solidFill>
        </p:grpSpPr>
        <p:sp>
          <p:nvSpPr>
            <p:cNvPr id="116" name="Google Shape;5147;p61"/>
            <p:cNvSpPr/>
            <p:nvPr/>
          </p:nvSpPr>
          <p:spPr>
            <a:xfrm>
              <a:off x="-39998250" y="3799600"/>
              <a:ext cx="288875" cy="123175"/>
            </a:xfrm>
            <a:custGeom>
              <a:avLst/>
              <a:gdLst/>
              <a:ahLst/>
              <a:cxnLst/>
              <a:rect l="l" t="t" r="r" b="b"/>
              <a:pathLst>
                <a:path w="11555" h="4927" extrusionOk="0">
                  <a:moveTo>
                    <a:pt x="3679" y="2028"/>
                  </a:moveTo>
                  <a:cubicBezTo>
                    <a:pt x="3931" y="2028"/>
                    <a:pt x="4088" y="2217"/>
                    <a:pt x="4088" y="2469"/>
                  </a:cubicBezTo>
                  <a:cubicBezTo>
                    <a:pt x="4088" y="2721"/>
                    <a:pt x="3868" y="2878"/>
                    <a:pt x="3679" y="2878"/>
                  </a:cubicBezTo>
                  <a:cubicBezTo>
                    <a:pt x="3458" y="2878"/>
                    <a:pt x="3238" y="2658"/>
                    <a:pt x="3238" y="2469"/>
                  </a:cubicBezTo>
                  <a:cubicBezTo>
                    <a:pt x="3238" y="2185"/>
                    <a:pt x="3458" y="2028"/>
                    <a:pt x="3679" y="2028"/>
                  </a:cubicBezTo>
                  <a:close/>
                  <a:moveTo>
                    <a:pt x="7806" y="1618"/>
                  </a:moveTo>
                  <a:cubicBezTo>
                    <a:pt x="8278" y="1618"/>
                    <a:pt x="8656" y="1965"/>
                    <a:pt x="8656" y="2437"/>
                  </a:cubicBezTo>
                  <a:cubicBezTo>
                    <a:pt x="8656" y="2910"/>
                    <a:pt x="8278" y="3256"/>
                    <a:pt x="7806" y="3256"/>
                  </a:cubicBezTo>
                  <a:cubicBezTo>
                    <a:pt x="7333" y="3256"/>
                    <a:pt x="6987" y="2910"/>
                    <a:pt x="6987" y="2437"/>
                  </a:cubicBezTo>
                  <a:cubicBezTo>
                    <a:pt x="6987" y="1965"/>
                    <a:pt x="7333" y="1618"/>
                    <a:pt x="7806" y="1618"/>
                  </a:cubicBezTo>
                  <a:close/>
                  <a:moveTo>
                    <a:pt x="5348" y="2878"/>
                  </a:moveTo>
                  <a:cubicBezTo>
                    <a:pt x="5569" y="2878"/>
                    <a:pt x="5758" y="3067"/>
                    <a:pt x="5758" y="3256"/>
                  </a:cubicBezTo>
                  <a:cubicBezTo>
                    <a:pt x="5758" y="3509"/>
                    <a:pt x="5569" y="3698"/>
                    <a:pt x="5348" y="3698"/>
                  </a:cubicBezTo>
                  <a:cubicBezTo>
                    <a:pt x="5096" y="3698"/>
                    <a:pt x="4907" y="3509"/>
                    <a:pt x="4907" y="3256"/>
                  </a:cubicBezTo>
                  <a:cubicBezTo>
                    <a:pt x="4907" y="3004"/>
                    <a:pt x="5096" y="2878"/>
                    <a:pt x="5348" y="2878"/>
                  </a:cubicBezTo>
                  <a:close/>
                  <a:moveTo>
                    <a:pt x="8249" y="1"/>
                  </a:moveTo>
                  <a:cubicBezTo>
                    <a:pt x="6319" y="1"/>
                    <a:pt x="5400" y="1530"/>
                    <a:pt x="3381" y="1530"/>
                  </a:cubicBezTo>
                  <a:cubicBezTo>
                    <a:pt x="2909" y="1530"/>
                    <a:pt x="2377" y="1447"/>
                    <a:pt x="1757" y="1240"/>
                  </a:cubicBezTo>
                  <a:lnTo>
                    <a:pt x="560" y="2973"/>
                  </a:lnTo>
                  <a:cubicBezTo>
                    <a:pt x="0" y="3812"/>
                    <a:pt x="544" y="4927"/>
                    <a:pt x="1557" y="4927"/>
                  </a:cubicBezTo>
                  <a:cubicBezTo>
                    <a:pt x="1571" y="4927"/>
                    <a:pt x="1585" y="4927"/>
                    <a:pt x="1599" y="4926"/>
                  </a:cubicBezTo>
                  <a:lnTo>
                    <a:pt x="9980" y="4926"/>
                  </a:lnTo>
                  <a:cubicBezTo>
                    <a:pt x="10956" y="4926"/>
                    <a:pt x="11555" y="3761"/>
                    <a:pt x="11019" y="2941"/>
                  </a:cubicBezTo>
                  <a:lnTo>
                    <a:pt x="9003" y="75"/>
                  </a:lnTo>
                  <a:cubicBezTo>
                    <a:pt x="8734" y="24"/>
                    <a:pt x="8484" y="1"/>
                    <a:pt x="8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148;p61"/>
            <p:cNvSpPr/>
            <p:nvPr/>
          </p:nvSpPr>
          <p:spPr>
            <a:xfrm>
              <a:off x="-39940950" y="3605325"/>
              <a:ext cx="160700" cy="212050"/>
            </a:xfrm>
            <a:custGeom>
              <a:avLst/>
              <a:gdLst/>
              <a:ahLst/>
              <a:cxnLst/>
              <a:rect l="l" t="t" r="r" b="b"/>
              <a:pathLst>
                <a:path w="6428" h="8482" extrusionOk="0">
                  <a:moveTo>
                    <a:pt x="1891" y="1"/>
                  </a:moveTo>
                  <a:cubicBezTo>
                    <a:pt x="1229" y="1"/>
                    <a:pt x="694" y="568"/>
                    <a:pt x="694" y="1261"/>
                  </a:cubicBezTo>
                  <a:cubicBezTo>
                    <a:pt x="694" y="1828"/>
                    <a:pt x="1040" y="2238"/>
                    <a:pt x="1513" y="2395"/>
                  </a:cubicBezTo>
                  <a:lnTo>
                    <a:pt x="1513" y="5829"/>
                  </a:lnTo>
                  <a:cubicBezTo>
                    <a:pt x="1481" y="6459"/>
                    <a:pt x="1072" y="6774"/>
                    <a:pt x="0" y="8318"/>
                  </a:cubicBezTo>
                  <a:cubicBezTo>
                    <a:pt x="441" y="8433"/>
                    <a:pt x="822" y="8482"/>
                    <a:pt x="1162" y="8482"/>
                  </a:cubicBezTo>
                  <a:cubicBezTo>
                    <a:pt x="3061" y="8482"/>
                    <a:pt x="3671" y="6963"/>
                    <a:pt x="6049" y="6963"/>
                  </a:cubicBezTo>
                  <a:lnTo>
                    <a:pt x="6112" y="6963"/>
                  </a:lnTo>
                  <a:cubicBezTo>
                    <a:pt x="5829" y="6585"/>
                    <a:pt x="5608" y="6333"/>
                    <a:pt x="5608" y="5861"/>
                  </a:cubicBezTo>
                  <a:lnTo>
                    <a:pt x="5608" y="2458"/>
                  </a:lnTo>
                  <a:cubicBezTo>
                    <a:pt x="6081" y="2301"/>
                    <a:pt x="6427" y="1828"/>
                    <a:pt x="6427" y="1261"/>
                  </a:cubicBezTo>
                  <a:cubicBezTo>
                    <a:pt x="6427" y="599"/>
                    <a:pt x="5892" y="1"/>
                    <a:pt x="51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5149;p61"/>
          <p:cNvGrpSpPr/>
          <p:nvPr/>
        </p:nvGrpSpPr>
        <p:grpSpPr>
          <a:xfrm>
            <a:off x="895052" y="3640045"/>
            <a:ext cx="369974" cy="369945"/>
            <a:chOff x="-40011050" y="3972375"/>
            <a:chExt cx="316650" cy="316625"/>
          </a:xfrm>
          <a:solidFill>
            <a:srgbClr val="12716B"/>
          </a:solidFill>
        </p:grpSpPr>
        <p:sp>
          <p:nvSpPr>
            <p:cNvPr id="119" name="Google Shape;5150;p61"/>
            <p:cNvSpPr/>
            <p:nvPr/>
          </p:nvSpPr>
          <p:spPr>
            <a:xfrm>
              <a:off x="-40011050" y="3972375"/>
              <a:ext cx="316650" cy="232350"/>
            </a:xfrm>
            <a:custGeom>
              <a:avLst/>
              <a:gdLst/>
              <a:ahLst/>
              <a:cxnLst/>
              <a:rect l="l" t="t" r="r" b="b"/>
              <a:pathLst>
                <a:path w="12666" h="9294" extrusionOk="0">
                  <a:moveTo>
                    <a:pt x="11405" y="1701"/>
                  </a:moveTo>
                  <a:cubicBezTo>
                    <a:pt x="11626" y="1701"/>
                    <a:pt x="11846" y="1890"/>
                    <a:pt x="11846" y="2142"/>
                  </a:cubicBezTo>
                  <a:cubicBezTo>
                    <a:pt x="11846" y="3749"/>
                    <a:pt x="11090" y="4663"/>
                    <a:pt x="9956" y="4978"/>
                  </a:cubicBezTo>
                  <a:cubicBezTo>
                    <a:pt x="10051" y="4631"/>
                    <a:pt x="10145" y="4222"/>
                    <a:pt x="10145" y="3844"/>
                  </a:cubicBezTo>
                  <a:lnTo>
                    <a:pt x="10145" y="1701"/>
                  </a:lnTo>
                  <a:close/>
                  <a:moveTo>
                    <a:pt x="2584" y="1701"/>
                  </a:moveTo>
                  <a:lnTo>
                    <a:pt x="2584" y="3812"/>
                  </a:lnTo>
                  <a:cubicBezTo>
                    <a:pt x="2584" y="4222"/>
                    <a:pt x="2647" y="4600"/>
                    <a:pt x="2773" y="5009"/>
                  </a:cubicBezTo>
                  <a:cubicBezTo>
                    <a:pt x="1639" y="4694"/>
                    <a:pt x="851" y="3781"/>
                    <a:pt x="851" y="2142"/>
                  </a:cubicBezTo>
                  <a:cubicBezTo>
                    <a:pt x="851" y="1890"/>
                    <a:pt x="1040" y="1701"/>
                    <a:pt x="1292" y="1701"/>
                  </a:cubicBezTo>
                  <a:close/>
                  <a:moveTo>
                    <a:pt x="4065" y="3655"/>
                  </a:moveTo>
                  <a:cubicBezTo>
                    <a:pt x="4317" y="3655"/>
                    <a:pt x="4506" y="3875"/>
                    <a:pt x="4506" y="4096"/>
                  </a:cubicBezTo>
                  <a:cubicBezTo>
                    <a:pt x="4506" y="4631"/>
                    <a:pt x="4821" y="5041"/>
                    <a:pt x="5262" y="5261"/>
                  </a:cubicBezTo>
                  <a:cubicBezTo>
                    <a:pt x="5451" y="5324"/>
                    <a:pt x="5577" y="5608"/>
                    <a:pt x="5482" y="5797"/>
                  </a:cubicBezTo>
                  <a:cubicBezTo>
                    <a:pt x="5431" y="5952"/>
                    <a:pt x="5229" y="6065"/>
                    <a:pt x="5054" y="6065"/>
                  </a:cubicBezTo>
                  <a:cubicBezTo>
                    <a:pt x="5017" y="6065"/>
                    <a:pt x="4980" y="6060"/>
                    <a:pt x="4947" y="6049"/>
                  </a:cubicBezTo>
                  <a:cubicBezTo>
                    <a:pt x="4128" y="5734"/>
                    <a:pt x="3655" y="4946"/>
                    <a:pt x="3655" y="4096"/>
                  </a:cubicBezTo>
                  <a:cubicBezTo>
                    <a:pt x="3655" y="3875"/>
                    <a:pt x="3844" y="3655"/>
                    <a:pt x="4065" y="3655"/>
                  </a:cubicBezTo>
                  <a:close/>
                  <a:moveTo>
                    <a:pt x="2993" y="0"/>
                  </a:moveTo>
                  <a:cubicBezTo>
                    <a:pt x="2741" y="0"/>
                    <a:pt x="2552" y="189"/>
                    <a:pt x="2552" y="441"/>
                  </a:cubicBezTo>
                  <a:lnTo>
                    <a:pt x="2552" y="882"/>
                  </a:lnTo>
                  <a:lnTo>
                    <a:pt x="1261" y="882"/>
                  </a:lnTo>
                  <a:cubicBezTo>
                    <a:pt x="536" y="882"/>
                    <a:pt x="1" y="1418"/>
                    <a:pt x="1" y="2142"/>
                  </a:cubicBezTo>
                  <a:cubicBezTo>
                    <a:pt x="1" y="4568"/>
                    <a:pt x="1513" y="5797"/>
                    <a:pt x="3183" y="5923"/>
                  </a:cubicBezTo>
                  <a:cubicBezTo>
                    <a:pt x="4159" y="7372"/>
                    <a:pt x="5073" y="7089"/>
                    <a:pt x="5073" y="7687"/>
                  </a:cubicBezTo>
                  <a:cubicBezTo>
                    <a:pt x="5073" y="8286"/>
                    <a:pt x="4821" y="8884"/>
                    <a:pt x="4443" y="9294"/>
                  </a:cubicBezTo>
                  <a:lnTo>
                    <a:pt x="8192" y="9294"/>
                  </a:lnTo>
                  <a:cubicBezTo>
                    <a:pt x="7782" y="8884"/>
                    <a:pt x="7562" y="8286"/>
                    <a:pt x="7562" y="7687"/>
                  </a:cubicBezTo>
                  <a:cubicBezTo>
                    <a:pt x="7562" y="7089"/>
                    <a:pt x="8507" y="7372"/>
                    <a:pt x="9484" y="5923"/>
                  </a:cubicBezTo>
                  <a:cubicBezTo>
                    <a:pt x="11216" y="5797"/>
                    <a:pt x="12666" y="4537"/>
                    <a:pt x="12666" y="2142"/>
                  </a:cubicBezTo>
                  <a:cubicBezTo>
                    <a:pt x="12666" y="1418"/>
                    <a:pt x="12098" y="882"/>
                    <a:pt x="11405" y="882"/>
                  </a:cubicBezTo>
                  <a:lnTo>
                    <a:pt x="10145" y="882"/>
                  </a:lnTo>
                  <a:lnTo>
                    <a:pt x="10145" y="441"/>
                  </a:lnTo>
                  <a:cubicBezTo>
                    <a:pt x="10145" y="189"/>
                    <a:pt x="9956" y="0"/>
                    <a:pt x="9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51;p61"/>
            <p:cNvSpPr/>
            <p:nvPr/>
          </p:nvSpPr>
          <p:spPr>
            <a:xfrm>
              <a:off x="-39950400" y="4225975"/>
              <a:ext cx="194575" cy="63025"/>
            </a:xfrm>
            <a:custGeom>
              <a:avLst/>
              <a:gdLst/>
              <a:ahLst/>
              <a:cxnLst/>
              <a:rect l="l" t="t" r="r" b="b"/>
              <a:pathLst>
                <a:path w="7783" h="2521" extrusionOk="0">
                  <a:moveTo>
                    <a:pt x="757" y="1"/>
                  </a:moveTo>
                  <a:lnTo>
                    <a:pt x="63" y="1954"/>
                  </a:lnTo>
                  <a:cubicBezTo>
                    <a:pt x="0" y="2237"/>
                    <a:pt x="158" y="2521"/>
                    <a:pt x="473" y="2521"/>
                  </a:cubicBezTo>
                  <a:lnTo>
                    <a:pt x="7278" y="2521"/>
                  </a:lnTo>
                  <a:cubicBezTo>
                    <a:pt x="7593" y="2521"/>
                    <a:pt x="7782" y="2237"/>
                    <a:pt x="7688" y="1954"/>
                  </a:cubicBezTo>
                  <a:lnTo>
                    <a:pt x="699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5152;p61"/>
          <p:cNvGrpSpPr/>
          <p:nvPr/>
        </p:nvGrpSpPr>
        <p:grpSpPr>
          <a:xfrm>
            <a:off x="3126983" y="2704744"/>
            <a:ext cx="266921" cy="369039"/>
            <a:chOff x="-38129425" y="3222550"/>
            <a:chExt cx="228450" cy="315850"/>
          </a:xfrm>
          <a:solidFill>
            <a:srgbClr val="12716B"/>
          </a:solidFill>
        </p:grpSpPr>
        <p:sp>
          <p:nvSpPr>
            <p:cNvPr id="122" name="Google Shape;5153;p61"/>
            <p:cNvSpPr/>
            <p:nvPr/>
          </p:nvSpPr>
          <p:spPr>
            <a:xfrm>
              <a:off x="-38129425" y="3222550"/>
              <a:ext cx="228450" cy="227650"/>
            </a:xfrm>
            <a:custGeom>
              <a:avLst/>
              <a:gdLst/>
              <a:ahLst/>
              <a:cxnLst/>
              <a:rect l="l" t="t" r="r" b="b"/>
              <a:pathLst>
                <a:path w="9138" h="9106" extrusionOk="0">
                  <a:moveTo>
                    <a:pt x="4097" y="1292"/>
                  </a:moveTo>
                  <a:cubicBezTo>
                    <a:pt x="4349" y="1292"/>
                    <a:pt x="4538" y="1450"/>
                    <a:pt x="4538" y="1702"/>
                  </a:cubicBezTo>
                  <a:cubicBezTo>
                    <a:pt x="4538" y="1922"/>
                    <a:pt x="4349" y="2111"/>
                    <a:pt x="4160" y="2111"/>
                  </a:cubicBezTo>
                  <a:cubicBezTo>
                    <a:pt x="2994" y="2111"/>
                    <a:pt x="2112" y="3056"/>
                    <a:pt x="2049" y="4222"/>
                  </a:cubicBezTo>
                  <a:cubicBezTo>
                    <a:pt x="2049" y="4443"/>
                    <a:pt x="1860" y="4600"/>
                    <a:pt x="1639" y="4600"/>
                  </a:cubicBezTo>
                  <a:cubicBezTo>
                    <a:pt x="1387" y="4600"/>
                    <a:pt x="1198" y="4411"/>
                    <a:pt x="1198" y="4222"/>
                  </a:cubicBezTo>
                  <a:cubicBezTo>
                    <a:pt x="1198" y="2584"/>
                    <a:pt x="2490" y="1324"/>
                    <a:pt x="4097" y="1292"/>
                  </a:cubicBezTo>
                  <a:close/>
                  <a:moveTo>
                    <a:pt x="4569" y="0"/>
                  </a:moveTo>
                  <a:cubicBezTo>
                    <a:pt x="2049" y="0"/>
                    <a:pt x="1" y="2048"/>
                    <a:pt x="1" y="4569"/>
                  </a:cubicBezTo>
                  <a:cubicBezTo>
                    <a:pt x="1" y="6207"/>
                    <a:pt x="946" y="7688"/>
                    <a:pt x="2332" y="8475"/>
                  </a:cubicBezTo>
                  <a:cubicBezTo>
                    <a:pt x="2458" y="8507"/>
                    <a:pt x="2521" y="8664"/>
                    <a:pt x="2521" y="8822"/>
                  </a:cubicBezTo>
                  <a:lnTo>
                    <a:pt x="2521" y="9105"/>
                  </a:lnTo>
                  <a:lnTo>
                    <a:pt x="6680" y="9105"/>
                  </a:lnTo>
                  <a:lnTo>
                    <a:pt x="6680" y="8822"/>
                  </a:lnTo>
                  <a:cubicBezTo>
                    <a:pt x="6680" y="8696"/>
                    <a:pt x="6743" y="8570"/>
                    <a:pt x="6900" y="8507"/>
                  </a:cubicBezTo>
                  <a:cubicBezTo>
                    <a:pt x="8255" y="7719"/>
                    <a:pt x="9137" y="6270"/>
                    <a:pt x="9137" y="4569"/>
                  </a:cubicBezTo>
                  <a:cubicBezTo>
                    <a:pt x="9137" y="2048"/>
                    <a:pt x="7089" y="32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54;p61"/>
            <p:cNvSpPr/>
            <p:nvPr/>
          </p:nvSpPr>
          <p:spPr>
            <a:xfrm>
              <a:off x="-38067200" y="3470650"/>
              <a:ext cx="103200" cy="67750"/>
            </a:xfrm>
            <a:custGeom>
              <a:avLst/>
              <a:gdLst/>
              <a:ahLst/>
              <a:cxnLst/>
              <a:rect l="l" t="t" r="r" b="b"/>
              <a:pathLst>
                <a:path w="4128" h="2710" extrusionOk="0">
                  <a:moveTo>
                    <a:pt x="1" y="0"/>
                  </a:moveTo>
                  <a:lnTo>
                    <a:pt x="1" y="662"/>
                  </a:lnTo>
                  <a:cubicBezTo>
                    <a:pt x="1" y="1198"/>
                    <a:pt x="410" y="1702"/>
                    <a:pt x="883" y="1859"/>
                  </a:cubicBezTo>
                  <a:cubicBezTo>
                    <a:pt x="1040" y="2363"/>
                    <a:pt x="1513" y="2710"/>
                    <a:pt x="2049" y="2710"/>
                  </a:cubicBezTo>
                  <a:cubicBezTo>
                    <a:pt x="2647" y="2710"/>
                    <a:pt x="3120" y="2363"/>
                    <a:pt x="3277" y="1859"/>
                  </a:cubicBezTo>
                  <a:cubicBezTo>
                    <a:pt x="3781" y="1702"/>
                    <a:pt x="4128" y="1198"/>
                    <a:pt x="4128" y="662"/>
                  </a:cubicBez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5155;p61"/>
          <p:cNvGrpSpPr/>
          <p:nvPr/>
        </p:nvGrpSpPr>
        <p:grpSpPr>
          <a:xfrm>
            <a:off x="3081952" y="3161339"/>
            <a:ext cx="371785" cy="369974"/>
            <a:chOff x="-38172725" y="3588000"/>
            <a:chExt cx="318200" cy="316650"/>
          </a:xfrm>
          <a:solidFill>
            <a:srgbClr val="12716B"/>
          </a:solidFill>
        </p:grpSpPr>
        <p:sp>
          <p:nvSpPr>
            <p:cNvPr id="125" name="Google Shape;5156;p61"/>
            <p:cNvSpPr/>
            <p:nvPr/>
          </p:nvSpPr>
          <p:spPr>
            <a:xfrm>
              <a:off x="-38171150" y="3760050"/>
              <a:ext cx="98475" cy="91050"/>
            </a:xfrm>
            <a:custGeom>
              <a:avLst/>
              <a:gdLst/>
              <a:ahLst/>
              <a:cxnLst/>
              <a:rect l="l" t="t" r="r" b="b"/>
              <a:pathLst>
                <a:path w="3939" h="3642" extrusionOk="0">
                  <a:moveTo>
                    <a:pt x="739" y="1"/>
                  </a:moveTo>
                  <a:cubicBezTo>
                    <a:pt x="480" y="1"/>
                    <a:pt x="232" y="12"/>
                    <a:pt x="0" y="18"/>
                  </a:cubicBezTo>
                  <a:cubicBezTo>
                    <a:pt x="95" y="1341"/>
                    <a:pt x="630" y="2602"/>
                    <a:pt x="1512" y="3641"/>
                  </a:cubicBezTo>
                  <a:lnTo>
                    <a:pt x="3938" y="1247"/>
                  </a:lnTo>
                  <a:cubicBezTo>
                    <a:pt x="2844" y="153"/>
                    <a:pt x="1711" y="1"/>
                    <a:pt x="7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157;p61"/>
            <p:cNvSpPr/>
            <p:nvPr/>
          </p:nvSpPr>
          <p:spPr>
            <a:xfrm>
              <a:off x="-38172725" y="3641575"/>
              <a:ext cx="144150" cy="133900"/>
            </a:xfrm>
            <a:custGeom>
              <a:avLst/>
              <a:gdLst/>
              <a:ahLst/>
              <a:cxnLst/>
              <a:rect l="l" t="t" r="r" b="b"/>
              <a:pathLst>
                <a:path w="5766" h="5356" extrusionOk="0">
                  <a:moveTo>
                    <a:pt x="1575" y="0"/>
                  </a:moveTo>
                  <a:cubicBezTo>
                    <a:pt x="599" y="1103"/>
                    <a:pt x="95" y="2520"/>
                    <a:pt x="0" y="3907"/>
                  </a:cubicBezTo>
                  <a:cubicBezTo>
                    <a:pt x="213" y="3901"/>
                    <a:pt x="452" y="3891"/>
                    <a:pt x="712" y="3891"/>
                  </a:cubicBezTo>
                  <a:cubicBezTo>
                    <a:pt x="1801" y="3891"/>
                    <a:pt x="3246" y="4059"/>
                    <a:pt x="4568" y="5356"/>
                  </a:cubicBezTo>
                  <a:lnTo>
                    <a:pt x="5766" y="4190"/>
                  </a:lnTo>
                  <a:lnTo>
                    <a:pt x="15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58;p61"/>
            <p:cNvSpPr/>
            <p:nvPr/>
          </p:nvSpPr>
          <p:spPr>
            <a:xfrm>
              <a:off x="-38117600" y="3806975"/>
              <a:ext cx="77200" cy="94525"/>
            </a:xfrm>
            <a:custGeom>
              <a:avLst/>
              <a:gdLst/>
              <a:ahLst/>
              <a:cxnLst/>
              <a:rect l="l" t="t" r="r" b="b"/>
              <a:pathLst>
                <a:path w="3088" h="3781" extrusionOk="0">
                  <a:moveTo>
                    <a:pt x="2332" y="0"/>
                  </a:moveTo>
                  <a:lnTo>
                    <a:pt x="0" y="2331"/>
                  </a:lnTo>
                  <a:cubicBezTo>
                    <a:pt x="883" y="3088"/>
                    <a:pt x="1891" y="3592"/>
                    <a:pt x="2962" y="3781"/>
                  </a:cubicBezTo>
                  <a:cubicBezTo>
                    <a:pt x="3088" y="2363"/>
                    <a:pt x="3088" y="1197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59;p61"/>
            <p:cNvSpPr/>
            <p:nvPr/>
          </p:nvSpPr>
          <p:spPr>
            <a:xfrm>
              <a:off x="-37997875" y="3716375"/>
              <a:ext cx="143350" cy="135500"/>
            </a:xfrm>
            <a:custGeom>
              <a:avLst/>
              <a:gdLst/>
              <a:ahLst/>
              <a:cxnLst/>
              <a:rect l="l" t="t" r="r" b="b"/>
              <a:pathLst>
                <a:path w="5734" h="5420" extrusionOk="0">
                  <a:moveTo>
                    <a:pt x="1197" y="1"/>
                  </a:moveTo>
                  <a:lnTo>
                    <a:pt x="0" y="1230"/>
                  </a:lnTo>
                  <a:lnTo>
                    <a:pt x="4159" y="5420"/>
                  </a:lnTo>
                  <a:cubicBezTo>
                    <a:pt x="5199" y="4191"/>
                    <a:pt x="5703" y="2773"/>
                    <a:pt x="5734" y="1324"/>
                  </a:cubicBezTo>
                  <a:cubicBezTo>
                    <a:pt x="5557" y="1324"/>
                    <a:pt x="5356" y="1329"/>
                    <a:pt x="5135" y="1329"/>
                  </a:cubicBezTo>
                  <a:cubicBezTo>
                    <a:pt x="4098" y="1329"/>
                    <a:pt x="2626" y="1222"/>
                    <a:pt x="11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60;p61"/>
            <p:cNvSpPr/>
            <p:nvPr/>
          </p:nvSpPr>
          <p:spPr>
            <a:xfrm>
              <a:off x="-38044350" y="3761275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1261" y="1"/>
                  </a:moveTo>
                  <a:lnTo>
                    <a:pt x="0" y="1261"/>
                  </a:lnTo>
                  <a:cubicBezTo>
                    <a:pt x="1009" y="2679"/>
                    <a:pt x="1009" y="4002"/>
                    <a:pt x="851" y="5735"/>
                  </a:cubicBezTo>
                  <a:lnTo>
                    <a:pt x="1261" y="5735"/>
                  </a:lnTo>
                  <a:cubicBezTo>
                    <a:pt x="2773" y="5735"/>
                    <a:pt x="4254" y="5231"/>
                    <a:pt x="5419" y="4159"/>
                  </a:cubicBez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61;p61"/>
            <p:cNvSpPr/>
            <p:nvPr/>
          </p:nvSpPr>
          <p:spPr>
            <a:xfrm>
              <a:off x="-37997875" y="3588800"/>
              <a:ext cx="89025" cy="97675"/>
            </a:xfrm>
            <a:custGeom>
              <a:avLst/>
              <a:gdLst/>
              <a:ahLst/>
              <a:cxnLst/>
              <a:rect l="l" t="t" r="r" b="b"/>
              <a:pathLst>
                <a:path w="3561" h="3907" extrusionOk="0">
                  <a:moveTo>
                    <a:pt x="158" y="0"/>
                  </a:moveTo>
                  <a:lnTo>
                    <a:pt x="158" y="0"/>
                  </a:lnTo>
                  <a:cubicBezTo>
                    <a:pt x="126" y="977"/>
                    <a:pt x="0" y="2395"/>
                    <a:pt x="1260" y="3907"/>
                  </a:cubicBezTo>
                  <a:lnTo>
                    <a:pt x="3560" y="1544"/>
                  </a:lnTo>
                  <a:cubicBezTo>
                    <a:pt x="2584" y="662"/>
                    <a:pt x="1355" y="158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62;p61"/>
            <p:cNvSpPr/>
            <p:nvPr/>
          </p:nvSpPr>
          <p:spPr>
            <a:xfrm>
              <a:off x="-38117600" y="3588000"/>
              <a:ext cx="135500" cy="143375"/>
            </a:xfrm>
            <a:custGeom>
              <a:avLst/>
              <a:gdLst/>
              <a:ahLst/>
              <a:cxnLst/>
              <a:rect l="l" t="t" r="r" b="b"/>
              <a:pathLst>
                <a:path w="5420" h="5735" extrusionOk="0">
                  <a:moveTo>
                    <a:pt x="4096" y="1"/>
                  </a:moveTo>
                  <a:lnTo>
                    <a:pt x="4096" y="1"/>
                  </a:lnTo>
                  <a:cubicBezTo>
                    <a:pt x="2647" y="32"/>
                    <a:pt x="1198" y="536"/>
                    <a:pt x="0" y="1576"/>
                  </a:cubicBezTo>
                  <a:lnTo>
                    <a:pt x="4191" y="5735"/>
                  </a:lnTo>
                  <a:lnTo>
                    <a:pt x="5419" y="4506"/>
                  </a:lnTo>
                  <a:cubicBezTo>
                    <a:pt x="3939" y="2805"/>
                    <a:pt x="4065" y="1135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163;p61"/>
            <p:cNvSpPr/>
            <p:nvPr/>
          </p:nvSpPr>
          <p:spPr>
            <a:xfrm>
              <a:off x="-37953000" y="3641575"/>
              <a:ext cx="97700" cy="86350"/>
            </a:xfrm>
            <a:custGeom>
              <a:avLst/>
              <a:gdLst/>
              <a:ahLst/>
              <a:cxnLst/>
              <a:rect l="l" t="t" r="r" b="b"/>
              <a:pathLst>
                <a:path w="3908" h="3454" extrusionOk="0">
                  <a:moveTo>
                    <a:pt x="2364" y="0"/>
                  </a:moveTo>
                  <a:lnTo>
                    <a:pt x="1" y="2363"/>
                  </a:lnTo>
                  <a:cubicBezTo>
                    <a:pt x="1171" y="3313"/>
                    <a:pt x="2246" y="3453"/>
                    <a:pt x="3155" y="3453"/>
                  </a:cubicBezTo>
                  <a:cubicBezTo>
                    <a:pt x="3421" y="3453"/>
                    <a:pt x="3672" y="3441"/>
                    <a:pt x="3908" y="3434"/>
                  </a:cubicBezTo>
                  <a:cubicBezTo>
                    <a:pt x="3750" y="2205"/>
                    <a:pt x="3246" y="1008"/>
                    <a:pt x="2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5164;p61"/>
          <p:cNvGrpSpPr/>
          <p:nvPr/>
        </p:nvGrpSpPr>
        <p:grpSpPr>
          <a:xfrm>
            <a:off x="3157854" y="3619774"/>
            <a:ext cx="219981" cy="369974"/>
            <a:chOff x="-38109725" y="3955025"/>
            <a:chExt cx="188275" cy="316650"/>
          </a:xfrm>
          <a:solidFill>
            <a:srgbClr val="12716B"/>
          </a:solidFill>
        </p:grpSpPr>
        <p:sp>
          <p:nvSpPr>
            <p:cNvPr id="134" name="Google Shape;5165;p61"/>
            <p:cNvSpPr/>
            <p:nvPr/>
          </p:nvSpPr>
          <p:spPr>
            <a:xfrm>
              <a:off x="-38109725" y="3955025"/>
              <a:ext cx="188275" cy="220575"/>
            </a:xfrm>
            <a:custGeom>
              <a:avLst/>
              <a:gdLst/>
              <a:ahLst/>
              <a:cxnLst/>
              <a:rect l="l" t="t" r="r" b="b"/>
              <a:pathLst>
                <a:path w="7531" h="8823" extrusionOk="0">
                  <a:moveTo>
                    <a:pt x="3372" y="1"/>
                  </a:moveTo>
                  <a:lnTo>
                    <a:pt x="95" y="5703"/>
                  </a:lnTo>
                  <a:cubicBezTo>
                    <a:pt x="1" y="5829"/>
                    <a:pt x="1" y="5987"/>
                    <a:pt x="95" y="6113"/>
                  </a:cubicBezTo>
                  <a:lnTo>
                    <a:pt x="1418" y="8822"/>
                  </a:lnTo>
                  <a:lnTo>
                    <a:pt x="6081" y="8822"/>
                  </a:lnTo>
                  <a:lnTo>
                    <a:pt x="7467" y="6113"/>
                  </a:lnTo>
                  <a:cubicBezTo>
                    <a:pt x="7530" y="5987"/>
                    <a:pt x="7499" y="5829"/>
                    <a:pt x="7467" y="5703"/>
                  </a:cubicBezTo>
                  <a:lnTo>
                    <a:pt x="4191" y="1"/>
                  </a:lnTo>
                  <a:lnTo>
                    <a:pt x="4191" y="4727"/>
                  </a:lnTo>
                  <a:cubicBezTo>
                    <a:pt x="4663" y="4884"/>
                    <a:pt x="5010" y="5357"/>
                    <a:pt x="5010" y="5892"/>
                  </a:cubicBezTo>
                  <a:cubicBezTo>
                    <a:pt x="5010" y="6585"/>
                    <a:pt x="4474" y="7121"/>
                    <a:pt x="3750" y="7121"/>
                  </a:cubicBezTo>
                  <a:cubicBezTo>
                    <a:pt x="3088" y="7121"/>
                    <a:pt x="2521" y="6585"/>
                    <a:pt x="2521" y="5892"/>
                  </a:cubicBezTo>
                  <a:cubicBezTo>
                    <a:pt x="2521" y="5357"/>
                    <a:pt x="2899" y="4916"/>
                    <a:pt x="3372" y="4727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66;p61"/>
            <p:cNvSpPr/>
            <p:nvPr/>
          </p:nvSpPr>
          <p:spPr>
            <a:xfrm>
              <a:off x="-38067200" y="4196050"/>
              <a:ext cx="104775" cy="75625"/>
            </a:xfrm>
            <a:custGeom>
              <a:avLst/>
              <a:gdLst/>
              <a:ahLst/>
              <a:cxnLst/>
              <a:rect l="l" t="t" r="r" b="b"/>
              <a:pathLst>
                <a:path w="4191" h="3025" extrusionOk="0">
                  <a:moveTo>
                    <a:pt x="32" y="0"/>
                  </a:moveTo>
                  <a:lnTo>
                    <a:pt x="32" y="2615"/>
                  </a:lnTo>
                  <a:cubicBezTo>
                    <a:pt x="1" y="2836"/>
                    <a:pt x="190" y="3025"/>
                    <a:pt x="442" y="3025"/>
                  </a:cubicBezTo>
                  <a:lnTo>
                    <a:pt x="3750" y="3025"/>
                  </a:lnTo>
                  <a:cubicBezTo>
                    <a:pt x="3970" y="3025"/>
                    <a:pt x="4191" y="2836"/>
                    <a:pt x="4191" y="2615"/>
                  </a:cubicBezTo>
                  <a:lnTo>
                    <a:pt x="41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" name="Google Shape;5167;p61"/>
          <p:cNvSpPr/>
          <p:nvPr/>
        </p:nvSpPr>
        <p:spPr>
          <a:xfrm>
            <a:off x="2259457" y="4079535"/>
            <a:ext cx="383790" cy="370266"/>
          </a:xfrm>
          <a:custGeom>
            <a:avLst/>
            <a:gdLst/>
            <a:ahLst/>
            <a:cxnLst/>
            <a:rect l="l" t="t" r="r" b="b"/>
            <a:pathLst>
              <a:path w="13139" h="12676" extrusionOk="0">
                <a:moveTo>
                  <a:pt x="7184" y="1702"/>
                </a:moveTo>
                <a:cubicBezTo>
                  <a:pt x="7909" y="1702"/>
                  <a:pt x="8444" y="2237"/>
                  <a:pt x="8444" y="2962"/>
                </a:cubicBezTo>
                <a:cubicBezTo>
                  <a:pt x="8444" y="3623"/>
                  <a:pt x="7877" y="4222"/>
                  <a:pt x="7184" y="4222"/>
                </a:cubicBezTo>
                <a:cubicBezTo>
                  <a:pt x="6491" y="4222"/>
                  <a:pt x="5955" y="3655"/>
                  <a:pt x="5955" y="2962"/>
                </a:cubicBezTo>
                <a:cubicBezTo>
                  <a:pt x="5955" y="2237"/>
                  <a:pt x="6491" y="1702"/>
                  <a:pt x="7184" y="1702"/>
                </a:cubicBezTo>
                <a:close/>
                <a:moveTo>
                  <a:pt x="3813" y="2521"/>
                </a:moveTo>
                <a:cubicBezTo>
                  <a:pt x="4506" y="2521"/>
                  <a:pt x="5073" y="3056"/>
                  <a:pt x="5073" y="3781"/>
                </a:cubicBezTo>
                <a:cubicBezTo>
                  <a:pt x="5073" y="4474"/>
                  <a:pt x="4506" y="5041"/>
                  <a:pt x="3813" y="5041"/>
                </a:cubicBezTo>
                <a:cubicBezTo>
                  <a:pt x="3088" y="5041"/>
                  <a:pt x="2553" y="4474"/>
                  <a:pt x="2553" y="3781"/>
                </a:cubicBezTo>
                <a:cubicBezTo>
                  <a:pt x="2521" y="3056"/>
                  <a:pt x="3088" y="2521"/>
                  <a:pt x="3813" y="2521"/>
                </a:cubicBezTo>
                <a:close/>
                <a:moveTo>
                  <a:pt x="2931" y="5892"/>
                </a:moveTo>
                <a:cubicBezTo>
                  <a:pt x="3656" y="5892"/>
                  <a:pt x="4191" y="6459"/>
                  <a:pt x="4191" y="7152"/>
                </a:cubicBezTo>
                <a:cubicBezTo>
                  <a:pt x="4191" y="7877"/>
                  <a:pt x="3656" y="8412"/>
                  <a:pt x="2931" y="8412"/>
                </a:cubicBezTo>
                <a:cubicBezTo>
                  <a:pt x="2238" y="8412"/>
                  <a:pt x="1671" y="7877"/>
                  <a:pt x="1671" y="7152"/>
                </a:cubicBezTo>
                <a:cubicBezTo>
                  <a:pt x="1671" y="6459"/>
                  <a:pt x="2238" y="5892"/>
                  <a:pt x="2931" y="5892"/>
                </a:cubicBezTo>
                <a:close/>
                <a:moveTo>
                  <a:pt x="5514" y="8475"/>
                </a:moveTo>
                <a:cubicBezTo>
                  <a:pt x="6207" y="8475"/>
                  <a:pt x="6775" y="9011"/>
                  <a:pt x="6775" y="9735"/>
                </a:cubicBezTo>
                <a:cubicBezTo>
                  <a:pt x="6775" y="10397"/>
                  <a:pt x="6176" y="10996"/>
                  <a:pt x="5514" y="10996"/>
                </a:cubicBezTo>
                <a:cubicBezTo>
                  <a:pt x="4790" y="10996"/>
                  <a:pt x="4254" y="10429"/>
                  <a:pt x="4254" y="9735"/>
                </a:cubicBezTo>
                <a:cubicBezTo>
                  <a:pt x="4254" y="9011"/>
                  <a:pt x="4790" y="8475"/>
                  <a:pt x="5514" y="8475"/>
                </a:cubicBezTo>
                <a:close/>
                <a:moveTo>
                  <a:pt x="6333" y="0"/>
                </a:moveTo>
                <a:cubicBezTo>
                  <a:pt x="2836" y="0"/>
                  <a:pt x="1" y="2836"/>
                  <a:pt x="1" y="6333"/>
                </a:cubicBezTo>
                <a:cubicBezTo>
                  <a:pt x="1" y="9420"/>
                  <a:pt x="2143" y="11878"/>
                  <a:pt x="4916" y="12508"/>
                </a:cubicBezTo>
                <a:cubicBezTo>
                  <a:pt x="5408" y="12621"/>
                  <a:pt x="5838" y="12675"/>
                  <a:pt x="6211" y="12675"/>
                </a:cubicBezTo>
                <a:cubicBezTo>
                  <a:pt x="7914" y="12675"/>
                  <a:pt x="8444" y="11545"/>
                  <a:pt x="8444" y="9735"/>
                </a:cubicBezTo>
                <a:cubicBezTo>
                  <a:pt x="8444" y="9011"/>
                  <a:pt x="9011" y="8475"/>
                  <a:pt x="9705" y="8475"/>
                </a:cubicBezTo>
                <a:cubicBezTo>
                  <a:pt x="11878" y="8475"/>
                  <a:pt x="13139" y="7719"/>
                  <a:pt x="12508" y="4915"/>
                </a:cubicBezTo>
                <a:cubicBezTo>
                  <a:pt x="11878" y="2206"/>
                  <a:pt x="9452" y="0"/>
                  <a:pt x="6333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" name="Google Shape;5168;p61"/>
          <p:cNvGrpSpPr/>
          <p:nvPr/>
        </p:nvGrpSpPr>
        <p:grpSpPr>
          <a:xfrm>
            <a:off x="2573253" y="1351195"/>
            <a:ext cx="373654" cy="369068"/>
            <a:chOff x="-41530375" y="3218800"/>
            <a:chExt cx="319800" cy="315875"/>
          </a:xfrm>
          <a:solidFill>
            <a:srgbClr val="12716B"/>
          </a:solidFill>
        </p:grpSpPr>
        <p:sp>
          <p:nvSpPr>
            <p:cNvPr id="138" name="Google Shape;5169;p61"/>
            <p:cNvSpPr/>
            <p:nvPr/>
          </p:nvSpPr>
          <p:spPr>
            <a:xfrm>
              <a:off x="-41530375" y="3337550"/>
              <a:ext cx="199300" cy="197125"/>
            </a:xfrm>
            <a:custGeom>
              <a:avLst/>
              <a:gdLst/>
              <a:ahLst/>
              <a:cxnLst/>
              <a:rect l="l" t="t" r="r" b="b"/>
              <a:pathLst>
                <a:path w="7972" h="7885" extrusionOk="0">
                  <a:moveTo>
                    <a:pt x="3245" y="0"/>
                  </a:moveTo>
                  <a:lnTo>
                    <a:pt x="473" y="2804"/>
                  </a:lnTo>
                  <a:cubicBezTo>
                    <a:pt x="0" y="3277"/>
                    <a:pt x="0" y="4064"/>
                    <a:pt x="473" y="4568"/>
                  </a:cubicBezTo>
                  <a:lnTo>
                    <a:pt x="3403" y="7530"/>
                  </a:lnTo>
                  <a:cubicBezTo>
                    <a:pt x="3639" y="7766"/>
                    <a:pt x="3954" y="7884"/>
                    <a:pt x="4277" y="7884"/>
                  </a:cubicBezTo>
                  <a:cubicBezTo>
                    <a:pt x="4600" y="7884"/>
                    <a:pt x="4931" y="7766"/>
                    <a:pt x="5199" y="7530"/>
                  </a:cubicBezTo>
                  <a:lnTo>
                    <a:pt x="7971" y="4726"/>
                  </a:lnTo>
                  <a:lnTo>
                    <a:pt x="324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70;p61"/>
            <p:cNvSpPr/>
            <p:nvPr/>
          </p:nvSpPr>
          <p:spPr>
            <a:xfrm>
              <a:off x="-41435075" y="3218800"/>
              <a:ext cx="224500" cy="221950"/>
            </a:xfrm>
            <a:custGeom>
              <a:avLst/>
              <a:gdLst/>
              <a:ahLst/>
              <a:cxnLst/>
              <a:rect l="l" t="t" r="r" b="b"/>
              <a:pathLst>
                <a:path w="8980" h="8878" extrusionOk="0">
                  <a:moveTo>
                    <a:pt x="4395" y="1"/>
                  </a:moveTo>
                  <a:cubicBezTo>
                    <a:pt x="4285" y="1"/>
                    <a:pt x="4175" y="40"/>
                    <a:pt x="4096" y="119"/>
                  </a:cubicBezTo>
                  <a:lnTo>
                    <a:pt x="1" y="4152"/>
                  </a:lnTo>
                  <a:lnTo>
                    <a:pt x="4726" y="8877"/>
                  </a:lnTo>
                  <a:lnTo>
                    <a:pt x="8822" y="4845"/>
                  </a:lnTo>
                  <a:cubicBezTo>
                    <a:pt x="8979" y="4687"/>
                    <a:pt x="8979" y="4404"/>
                    <a:pt x="8822" y="4246"/>
                  </a:cubicBezTo>
                  <a:lnTo>
                    <a:pt x="4695" y="119"/>
                  </a:lnTo>
                  <a:cubicBezTo>
                    <a:pt x="4616" y="40"/>
                    <a:pt x="4506" y="1"/>
                    <a:pt x="4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5171;p61"/>
          <p:cNvGrpSpPr/>
          <p:nvPr/>
        </p:nvGrpSpPr>
        <p:grpSpPr>
          <a:xfrm>
            <a:off x="2575546" y="1866353"/>
            <a:ext cx="369068" cy="289004"/>
            <a:chOff x="-41526450" y="3653375"/>
            <a:chExt cx="315875" cy="247350"/>
          </a:xfrm>
          <a:solidFill>
            <a:srgbClr val="12716B"/>
          </a:solidFill>
        </p:grpSpPr>
        <p:sp>
          <p:nvSpPr>
            <p:cNvPr id="141" name="Google Shape;5172;p61"/>
            <p:cNvSpPr/>
            <p:nvPr/>
          </p:nvSpPr>
          <p:spPr>
            <a:xfrm>
              <a:off x="-41526450" y="3860525"/>
              <a:ext cx="315875" cy="40200"/>
            </a:xfrm>
            <a:custGeom>
              <a:avLst/>
              <a:gdLst/>
              <a:ahLst/>
              <a:cxnLst/>
              <a:rect l="l" t="t" r="r" b="b"/>
              <a:pathLst>
                <a:path w="12635" h="1608" extrusionOk="0">
                  <a:moveTo>
                    <a:pt x="379" y="0"/>
                  </a:moveTo>
                  <a:cubicBezTo>
                    <a:pt x="159" y="0"/>
                    <a:pt x="1" y="189"/>
                    <a:pt x="1" y="378"/>
                  </a:cubicBezTo>
                  <a:cubicBezTo>
                    <a:pt x="1" y="1040"/>
                    <a:pt x="537" y="1607"/>
                    <a:pt x="1198" y="1607"/>
                  </a:cubicBezTo>
                  <a:lnTo>
                    <a:pt x="11406" y="1607"/>
                  </a:lnTo>
                  <a:cubicBezTo>
                    <a:pt x="12067" y="1607"/>
                    <a:pt x="12634" y="1072"/>
                    <a:pt x="12634" y="378"/>
                  </a:cubicBezTo>
                  <a:cubicBezTo>
                    <a:pt x="12603" y="158"/>
                    <a:pt x="12445" y="0"/>
                    <a:pt x="12193" y="0"/>
                  </a:cubicBezTo>
                  <a:lnTo>
                    <a:pt x="10965" y="0"/>
                  </a:lnTo>
                  <a:lnTo>
                    <a:pt x="10965" y="378"/>
                  </a:lnTo>
                  <a:cubicBezTo>
                    <a:pt x="10965" y="630"/>
                    <a:pt x="10776" y="819"/>
                    <a:pt x="10555" y="819"/>
                  </a:cubicBezTo>
                  <a:cubicBezTo>
                    <a:pt x="10303" y="819"/>
                    <a:pt x="10146" y="630"/>
                    <a:pt x="10146" y="378"/>
                  </a:cubicBezTo>
                  <a:lnTo>
                    <a:pt x="10146" y="0"/>
                  </a:lnTo>
                  <a:lnTo>
                    <a:pt x="9326" y="0"/>
                  </a:lnTo>
                  <a:lnTo>
                    <a:pt x="9326" y="378"/>
                  </a:lnTo>
                  <a:cubicBezTo>
                    <a:pt x="9326" y="630"/>
                    <a:pt x="9137" y="819"/>
                    <a:pt x="8917" y="819"/>
                  </a:cubicBezTo>
                  <a:cubicBezTo>
                    <a:pt x="8696" y="819"/>
                    <a:pt x="8507" y="630"/>
                    <a:pt x="8507" y="378"/>
                  </a:cubicBezTo>
                  <a:lnTo>
                    <a:pt x="8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173;p61"/>
            <p:cNvSpPr/>
            <p:nvPr/>
          </p:nvSpPr>
          <p:spPr>
            <a:xfrm>
              <a:off x="-41506750" y="3653375"/>
              <a:ext cx="275700" cy="186700"/>
            </a:xfrm>
            <a:custGeom>
              <a:avLst/>
              <a:gdLst/>
              <a:ahLst/>
              <a:cxnLst/>
              <a:rect l="l" t="t" r="r" b="b"/>
              <a:pathLst>
                <a:path w="11028" h="7468" extrusionOk="0">
                  <a:moveTo>
                    <a:pt x="3794" y="1673"/>
                  </a:moveTo>
                  <a:cubicBezTo>
                    <a:pt x="3841" y="1673"/>
                    <a:pt x="3890" y="1682"/>
                    <a:pt x="3939" y="1702"/>
                  </a:cubicBezTo>
                  <a:lnTo>
                    <a:pt x="6428" y="2521"/>
                  </a:lnTo>
                  <a:cubicBezTo>
                    <a:pt x="6680" y="2616"/>
                    <a:pt x="6806" y="2994"/>
                    <a:pt x="6585" y="3214"/>
                  </a:cubicBezTo>
                  <a:lnTo>
                    <a:pt x="6018" y="3750"/>
                  </a:lnTo>
                  <a:lnTo>
                    <a:pt x="7404" y="5136"/>
                  </a:lnTo>
                  <a:cubicBezTo>
                    <a:pt x="7593" y="5262"/>
                    <a:pt x="7593" y="5514"/>
                    <a:pt x="7436" y="5671"/>
                  </a:cubicBezTo>
                  <a:cubicBezTo>
                    <a:pt x="7357" y="5750"/>
                    <a:pt x="7247" y="5790"/>
                    <a:pt x="7136" y="5790"/>
                  </a:cubicBezTo>
                  <a:cubicBezTo>
                    <a:pt x="7026" y="5790"/>
                    <a:pt x="6916" y="5750"/>
                    <a:pt x="6837" y="5671"/>
                  </a:cubicBezTo>
                  <a:lnTo>
                    <a:pt x="5451" y="4317"/>
                  </a:lnTo>
                  <a:lnTo>
                    <a:pt x="4915" y="4852"/>
                  </a:lnTo>
                  <a:cubicBezTo>
                    <a:pt x="4821" y="4947"/>
                    <a:pt x="4714" y="4988"/>
                    <a:pt x="4613" y="4988"/>
                  </a:cubicBezTo>
                  <a:cubicBezTo>
                    <a:pt x="4444" y="4988"/>
                    <a:pt x="4293" y="4872"/>
                    <a:pt x="4254" y="4695"/>
                  </a:cubicBezTo>
                  <a:lnTo>
                    <a:pt x="3435" y="2206"/>
                  </a:lnTo>
                  <a:cubicBezTo>
                    <a:pt x="3328" y="1940"/>
                    <a:pt x="3537" y="1673"/>
                    <a:pt x="3794" y="1673"/>
                  </a:cubicBezTo>
                  <a:close/>
                  <a:moveTo>
                    <a:pt x="1198" y="1"/>
                  </a:moveTo>
                  <a:cubicBezTo>
                    <a:pt x="536" y="1"/>
                    <a:pt x="1" y="568"/>
                    <a:pt x="1" y="1229"/>
                  </a:cubicBezTo>
                  <a:lnTo>
                    <a:pt x="1" y="7467"/>
                  </a:lnTo>
                  <a:lnTo>
                    <a:pt x="11027" y="7467"/>
                  </a:lnTo>
                  <a:lnTo>
                    <a:pt x="11027" y="1229"/>
                  </a:lnTo>
                  <a:cubicBezTo>
                    <a:pt x="11027" y="568"/>
                    <a:pt x="10460" y="1"/>
                    <a:pt x="97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5174;p61"/>
          <p:cNvGrpSpPr/>
          <p:nvPr/>
        </p:nvGrpSpPr>
        <p:grpSpPr>
          <a:xfrm>
            <a:off x="2576933" y="2229017"/>
            <a:ext cx="366293" cy="369974"/>
            <a:chOff x="-41526450" y="3951100"/>
            <a:chExt cx="313500" cy="316650"/>
          </a:xfrm>
          <a:solidFill>
            <a:srgbClr val="12716B"/>
          </a:solidFill>
        </p:grpSpPr>
        <p:sp>
          <p:nvSpPr>
            <p:cNvPr id="144" name="Google Shape;5175;p61"/>
            <p:cNvSpPr/>
            <p:nvPr/>
          </p:nvSpPr>
          <p:spPr>
            <a:xfrm>
              <a:off x="-41483125" y="4041675"/>
              <a:ext cx="226075" cy="226075"/>
            </a:xfrm>
            <a:custGeom>
              <a:avLst/>
              <a:gdLst/>
              <a:ahLst/>
              <a:cxnLst/>
              <a:rect l="l" t="t" r="r" b="b"/>
              <a:pathLst>
                <a:path w="9043" h="9043" extrusionOk="0">
                  <a:moveTo>
                    <a:pt x="4506" y="2174"/>
                  </a:moveTo>
                  <a:cubicBezTo>
                    <a:pt x="6144" y="2174"/>
                    <a:pt x="7404" y="3466"/>
                    <a:pt x="7436" y="5041"/>
                  </a:cubicBezTo>
                  <a:cubicBezTo>
                    <a:pt x="7436" y="6648"/>
                    <a:pt x="6144" y="7908"/>
                    <a:pt x="4506" y="7908"/>
                  </a:cubicBezTo>
                  <a:cubicBezTo>
                    <a:pt x="2899" y="7908"/>
                    <a:pt x="1639" y="6616"/>
                    <a:pt x="1639" y="5041"/>
                  </a:cubicBezTo>
                  <a:cubicBezTo>
                    <a:pt x="1639" y="3466"/>
                    <a:pt x="2931" y="2174"/>
                    <a:pt x="4506" y="2174"/>
                  </a:cubicBezTo>
                  <a:close/>
                  <a:moveTo>
                    <a:pt x="4506" y="0"/>
                  </a:moveTo>
                  <a:lnTo>
                    <a:pt x="1" y="3214"/>
                  </a:lnTo>
                  <a:lnTo>
                    <a:pt x="1" y="8664"/>
                  </a:lnTo>
                  <a:cubicBezTo>
                    <a:pt x="1" y="8885"/>
                    <a:pt x="190" y="9042"/>
                    <a:pt x="379" y="9042"/>
                  </a:cubicBezTo>
                  <a:lnTo>
                    <a:pt x="8665" y="9042"/>
                  </a:lnTo>
                  <a:cubicBezTo>
                    <a:pt x="8885" y="9042"/>
                    <a:pt x="9043" y="8853"/>
                    <a:pt x="9043" y="8664"/>
                  </a:cubicBezTo>
                  <a:lnTo>
                    <a:pt x="9043" y="3214"/>
                  </a:lnTo>
                  <a:lnTo>
                    <a:pt x="45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176;p61"/>
            <p:cNvSpPr/>
            <p:nvPr/>
          </p:nvSpPr>
          <p:spPr>
            <a:xfrm>
              <a:off x="-41422475" y="4114925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1040"/>
                  </a:moveTo>
                  <a:cubicBezTo>
                    <a:pt x="2332" y="1040"/>
                    <a:pt x="2521" y="1229"/>
                    <a:pt x="2521" y="1450"/>
                  </a:cubicBezTo>
                  <a:lnTo>
                    <a:pt x="2521" y="1859"/>
                  </a:lnTo>
                  <a:lnTo>
                    <a:pt x="2931" y="1859"/>
                  </a:lnTo>
                  <a:cubicBezTo>
                    <a:pt x="3151" y="1859"/>
                    <a:pt x="3372" y="2080"/>
                    <a:pt x="3372" y="2269"/>
                  </a:cubicBezTo>
                  <a:cubicBezTo>
                    <a:pt x="3372" y="2489"/>
                    <a:pt x="3151" y="2710"/>
                    <a:pt x="2931" y="2710"/>
                  </a:cubicBezTo>
                  <a:lnTo>
                    <a:pt x="2080" y="2710"/>
                  </a:lnTo>
                  <a:cubicBezTo>
                    <a:pt x="1859" y="2710"/>
                    <a:pt x="1702" y="2489"/>
                    <a:pt x="1702" y="2269"/>
                  </a:cubicBezTo>
                  <a:lnTo>
                    <a:pt x="1702" y="1450"/>
                  </a:lnTo>
                  <a:cubicBezTo>
                    <a:pt x="1702" y="1198"/>
                    <a:pt x="1891" y="1040"/>
                    <a:pt x="2080" y="1040"/>
                  </a:cubicBezTo>
                  <a:close/>
                  <a:moveTo>
                    <a:pt x="2080" y="0"/>
                  </a:moveTo>
                  <a:cubicBezTo>
                    <a:pt x="946" y="0"/>
                    <a:pt x="64" y="946"/>
                    <a:pt x="1" y="2111"/>
                  </a:cubicBezTo>
                  <a:cubicBezTo>
                    <a:pt x="64" y="3277"/>
                    <a:pt x="946" y="4191"/>
                    <a:pt x="2080" y="4191"/>
                  </a:cubicBezTo>
                  <a:cubicBezTo>
                    <a:pt x="3246" y="4191"/>
                    <a:pt x="4128" y="3245"/>
                    <a:pt x="4191" y="2111"/>
                  </a:cubicBezTo>
                  <a:cubicBezTo>
                    <a:pt x="4191" y="977"/>
                    <a:pt x="3246" y="63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177;p61"/>
            <p:cNvSpPr/>
            <p:nvPr/>
          </p:nvSpPr>
          <p:spPr>
            <a:xfrm>
              <a:off x="-41526450" y="3951100"/>
              <a:ext cx="313500" cy="165575"/>
            </a:xfrm>
            <a:custGeom>
              <a:avLst/>
              <a:gdLst/>
              <a:ahLst/>
              <a:cxnLst/>
              <a:rect l="l" t="t" r="r" b="b"/>
              <a:pathLst>
                <a:path w="12540" h="6623" extrusionOk="0">
                  <a:moveTo>
                    <a:pt x="6239" y="0"/>
                  </a:moveTo>
                  <a:cubicBezTo>
                    <a:pt x="6018" y="0"/>
                    <a:pt x="5861" y="189"/>
                    <a:pt x="5861" y="378"/>
                  </a:cubicBezTo>
                  <a:lnTo>
                    <a:pt x="5861" y="1859"/>
                  </a:lnTo>
                  <a:lnTo>
                    <a:pt x="1891" y="4695"/>
                  </a:lnTo>
                  <a:lnTo>
                    <a:pt x="222" y="5860"/>
                  </a:lnTo>
                  <a:cubicBezTo>
                    <a:pt x="32" y="5986"/>
                    <a:pt x="1" y="6270"/>
                    <a:pt x="159" y="6459"/>
                  </a:cubicBezTo>
                  <a:cubicBezTo>
                    <a:pt x="230" y="6566"/>
                    <a:pt x="342" y="6623"/>
                    <a:pt x="460" y="6623"/>
                  </a:cubicBezTo>
                  <a:cubicBezTo>
                    <a:pt x="550" y="6623"/>
                    <a:pt x="644" y="6590"/>
                    <a:pt x="726" y="6522"/>
                  </a:cubicBezTo>
                  <a:lnTo>
                    <a:pt x="6050" y="2741"/>
                  </a:lnTo>
                  <a:cubicBezTo>
                    <a:pt x="6129" y="2678"/>
                    <a:pt x="6215" y="2647"/>
                    <a:pt x="6298" y="2647"/>
                  </a:cubicBezTo>
                  <a:cubicBezTo>
                    <a:pt x="6381" y="2647"/>
                    <a:pt x="6459" y="2678"/>
                    <a:pt x="6523" y="2741"/>
                  </a:cubicBezTo>
                  <a:lnTo>
                    <a:pt x="11847" y="6522"/>
                  </a:lnTo>
                  <a:cubicBezTo>
                    <a:pt x="11926" y="6575"/>
                    <a:pt x="12016" y="6600"/>
                    <a:pt x="12105" y="6600"/>
                  </a:cubicBezTo>
                  <a:cubicBezTo>
                    <a:pt x="12230" y="6600"/>
                    <a:pt x="12354" y="6551"/>
                    <a:pt x="12445" y="6459"/>
                  </a:cubicBezTo>
                  <a:cubicBezTo>
                    <a:pt x="12540" y="6270"/>
                    <a:pt x="12508" y="6018"/>
                    <a:pt x="12351" y="5860"/>
                  </a:cubicBezTo>
                  <a:lnTo>
                    <a:pt x="10713" y="4695"/>
                  </a:lnTo>
                  <a:lnTo>
                    <a:pt x="6712" y="1859"/>
                  </a:lnTo>
                  <a:lnTo>
                    <a:pt x="6712" y="378"/>
                  </a:lnTo>
                  <a:cubicBezTo>
                    <a:pt x="6680" y="189"/>
                    <a:pt x="6491" y="0"/>
                    <a:pt x="6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5178;p61"/>
          <p:cNvGrpSpPr/>
          <p:nvPr/>
        </p:nvGrpSpPr>
        <p:grpSpPr>
          <a:xfrm>
            <a:off x="1342188" y="2723146"/>
            <a:ext cx="339595" cy="371814"/>
            <a:chOff x="-39625900" y="3238300"/>
            <a:chExt cx="290650" cy="318225"/>
          </a:xfrm>
          <a:solidFill>
            <a:srgbClr val="12716B"/>
          </a:solidFill>
        </p:grpSpPr>
        <p:sp>
          <p:nvSpPr>
            <p:cNvPr id="148" name="Google Shape;5179;p61"/>
            <p:cNvSpPr/>
            <p:nvPr/>
          </p:nvSpPr>
          <p:spPr>
            <a:xfrm>
              <a:off x="-39625900" y="3238300"/>
              <a:ext cx="290650" cy="318225"/>
            </a:xfrm>
            <a:custGeom>
              <a:avLst/>
              <a:gdLst/>
              <a:ahLst/>
              <a:cxnLst/>
              <a:rect l="l" t="t" r="r" b="b"/>
              <a:pathLst>
                <a:path w="11626" h="12729" extrusionOk="0">
                  <a:moveTo>
                    <a:pt x="442" y="1"/>
                  </a:moveTo>
                  <a:cubicBezTo>
                    <a:pt x="221" y="1"/>
                    <a:pt x="32" y="190"/>
                    <a:pt x="32" y="442"/>
                  </a:cubicBezTo>
                  <a:lnTo>
                    <a:pt x="32" y="4159"/>
                  </a:lnTo>
                  <a:cubicBezTo>
                    <a:pt x="32" y="4317"/>
                    <a:pt x="126" y="4474"/>
                    <a:pt x="284" y="4569"/>
                  </a:cubicBezTo>
                  <a:cubicBezTo>
                    <a:pt x="1072" y="4821"/>
                    <a:pt x="1670" y="5640"/>
                    <a:pt x="1670" y="6491"/>
                  </a:cubicBezTo>
                  <a:cubicBezTo>
                    <a:pt x="1670" y="7404"/>
                    <a:pt x="1103" y="8129"/>
                    <a:pt x="284" y="8475"/>
                  </a:cubicBezTo>
                  <a:cubicBezTo>
                    <a:pt x="126" y="8507"/>
                    <a:pt x="0" y="8664"/>
                    <a:pt x="0" y="8853"/>
                  </a:cubicBezTo>
                  <a:lnTo>
                    <a:pt x="0" y="12319"/>
                  </a:lnTo>
                  <a:cubicBezTo>
                    <a:pt x="0" y="12571"/>
                    <a:pt x="221" y="12729"/>
                    <a:pt x="442" y="12729"/>
                  </a:cubicBezTo>
                  <a:lnTo>
                    <a:pt x="3308" y="12729"/>
                  </a:lnTo>
                  <a:lnTo>
                    <a:pt x="3308" y="4852"/>
                  </a:lnTo>
                  <a:cubicBezTo>
                    <a:pt x="3308" y="3687"/>
                    <a:pt x="4254" y="2805"/>
                    <a:pt x="5419" y="2741"/>
                  </a:cubicBezTo>
                  <a:lnTo>
                    <a:pt x="6238" y="2741"/>
                  </a:lnTo>
                  <a:cubicBezTo>
                    <a:pt x="7373" y="2741"/>
                    <a:pt x="8286" y="3687"/>
                    <a:pt x="8318" y="4852"/>
                  </a:cubicBezTo>
                  <a:lnTo>
                    <a:pt x="8318" y="12729"/>
                  </a:lnTo>
                  <a:lnTo>
                    <a:pt x="11216" y="12729"/>
                  </a:lnTo>
                  <a:cubicBezTo>
                    <a:pt x="11437" y="12729"/>
                    <a:pt x="11594" y="12508"/>
                    <a:pt x="11626" y="12319"/>
                  </a:cubicBezTo>
                  <a:lnTo>
                    <a:pt x="11626" y="8853"/>
                  </a:lnTo>
                  <a:cubicBezTo>
                    <a:pt x="11626" y="8696"/>
                    <a:pt x="11500" y="8538"/>
                    <a:pt x="11374" y="8475"/>
                  </a:cubicBezTo>
                  <a:cubicBezTo>
                    <a:pt x="10586" y="8192"/>
                    <a:pt x="9988" y="7404"/>
                    <a:pt x="9988" y="6491"/>
                  </a:cubicBezTo>
                  <a:cubicBezTo>
                    <a:pt x="9988" y="5577"/>
                    <a:pt x="10586" y="4852"/>
                    <a:pt x="11374" y="4569"/>
                  </a:cubicBezTo>
                  <a:cubicBezTo>
                    <a:pt x="11531" y="4537"/>
                    <a:pt x="11626" y="4380"/>
                    <a:pt x="11626" y="4159"/>
                  </a:cubicBezTo>
                  <a:lnTo>
                    <a:pt x="11626" y="442"/>
                  </a:lnTo>
                  <a:cubicBezTo>
                    <a:pt x="11626" y="190"/>
                    <a:pt x="11437" y="1"/>
                    <a:pt x="11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180;p61"/>
            <p:cNvSpPr/>
            <p:nvPr/>
          </p:nvSpPr>
          <p:spPr>
            <a:xfrm>
              <a:off x="-39521150" y="3328875"/>
              <a:ext cx="82725" cy="227650"/>
            </a:xfrm>
            <a:custGeom>
              <a:avLst/>
              <a:gdLst/>
              <a:ahLst/>
              <a:cxnLst/>
              <a:rect l="l" t="t" r="r" b="b"/>
              <a:pathLst>
                <a:path w="3309" h="9106" extrusionOk="0">
                  <a:moveTo>
                    <a:pt x="1607" y="3309"/>
                  </a:moveTo>
                  <a:cubicBezTo>
                    <a:pt x="2080" y="3309"/>
                    <a:pt x="2426" y="3655"/>
                    <a:pt x="2426" y="4128"/>
                  </a:cubicBezTo>
                  <a:cubicBezTo>
                    <a:pt x="2426" y="4600"/>
                    <a:pt x="2080" y="4947"/>
                    <a:pt x="1607" y="4947"/>
                  </a:cubicBezTo>
                  <a:cubicBezTo>
                    <a:pt x="1135" y="4947"/>
                    <a:pt x="788" y="4600"/>
                    <a:pt x="788" y="4128"/>
                  </a:cubicBezTo>
                  <a:cubicBezTo>
                    <a:pt x="788" y="3655"/>
                    <a:pt x="1135" y="3309"/>
                    <a:pt x="1607" y="3309"/>
                  </a:cubicBezTo>
                  <a:close/>
                  <a:moveTo>
                    <a:pt x="1229" y="1"/>
                  </a:moveTo>
                  <a:cubicBezTo>
                    <a:pt x="536" y="1"/>
                    <a:pt x="1" y="536"/>
                    <a:pt x="1" y="1261"/>
                  </a:cubicBezTo>
                  <a:lnTo>
                    <a:pt x="1" y="9106"/>
                  </a:lnTo>
                  <a:lnTo>
                    <a:pt x="3309" y="9106"/>
                  </a:lnTo>
                  <a:lnTo>
                    <a:pt x="3309" y="1229"/>
                  </a:lnTo>
                  <a:cubicBezTo>
                    <a:pt x="3309" y="536"/>
                    <a:pt x="2742" y="1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" name="Google Shape;5181;p61"/>
          <p:cNvSpPr/>
          <p:nvPr/>
        </p:nvSpPr>
        <p:spPr>
          <a:xfrm>
            <a:off x="1364361" y="3182272"/>
            <a:ext cx="315672" cy="369974"/>
          </a:xfrm>
          <a:custGeom>
            <a:avLst/>
            <a:gdLst/>
            <a:ahLst/>
            <a:cxnLst/>
            <a:rect l="l" t="t" r="r" b="b"/>
            <a:pathLst>
              <a:path w="10807" h="12666" extrusionOk="0">
                <a:moveTo>
                  <a:pt x="5419" y="851"/>
                </a:moveTo>
                <a:cubicBezTo>
                  <a:pt x="5640" y="851"/>
                  <a:pt x="5797" y="1040"/>
                  <a:pt x="5829" y="1261"/>
                </a:cubicBezTo>
                <a:cubicBezTo>
                  <a:pt x="5829" y="1513"/>
                  <a:pt x="6049" y="1670"/>
                  <a:pt x="6270" y="1670"/>
                </a:cubicBezTo>
                <a:lnTo>
                  <a:pt x="7940" y="1670"/>
                </a:lnTo>
                <a:cubicBezTo>
                  <a:pt x="8160" y="1670"/>
                  <a:pt x="8318" y="1859"/>
                  <a:pt x="8349" y="2048"/>
                </a:cubicBezTo>
                <a:lnTo>
                  <a:pt x="8349" y="2489"/>
                </a:lnTo>
                <a:lnTo>
                  <a:pt x="2615" y="2489"/>
                </a:lnTo>
                <a:lnTo>
                  <a:pt x="2615" y="2048"/>
                </a:lnTo>
                <a:lnTo>
                  <a:pt x="2521" y="2048"/>
                </a:lnTo>
                <a:cubicBezTo>
                  <a:pt x="2521" y="1828"/>
                  <a:pt x="2741" y="1670"/>
                  <a:pt x="2962" y="1670"/>
                </a:cubicBezTo>
                <a:lnTo>
                  <a:pt x="4569" y="1670"/>
                </a:lnTo>
                <a:cubicBezTo>
                  <a:pt x="4821" y="1670"/>
                  <a:pt x="5010" y="1481"/>
                  <a:pt x="5010" y="1261"/>
                </a:cubicBezTo>
                <a:cubicBezTo>
                  <a:pt x="5010" y="1040"/>
                  <a:pt x="5199" y="882"/>
                  <a:pt x="5419" y="851"/>
                </a:cubicBezTo>
                <a:close/>
                <a:moveTo>
                  <a:pt x="8203" y="5651"/>
                </a:moveTo>
                <a:cubicBezTo>
                  <a:pt x="8417" y="5651"/>
                  <a:pt x="8629" y="5730"/>
                  <a:pt x="8790" y="5892"/>
                </a:cubicBezTo>
                <a:lnTo>
                  <a:pt x="8885" y="5955"/>
                </a:lnTo>
                <a:cubicBezTo>
                  <a:pt x="9200" y="6270"/>
                  <a:pt x="9200" y="6805"/>
                  <a:pt x="8885" y="7152"/>
                </a:cubicBezTo>
                <a:lnTo>
                  <a:pt x="5577" y="10428"/>
                </a:lnTo>
                <a:cubicBezTo>
                  <a:pt x="5419" y="10586"/>
                  <a:pt x="5199" y="10665"/>
                  <a:pt x="4978" y="10665"/>
                </a:cubicBezTo>
                <a:cubicBezTo>
                  <a:pt x="4758" y="10665"/>
                  <a:pt x="4537" y="10586"/>
                  <a:pt x="4380" y="10428"/>
                </a:cubicBezTo>
                <a:lnTo>
                  <a:pt x="2773" y="8822"/>
                </a:lnTo>
                <a:cubicBezTo>
                  <a:pt x="2458" y="8507"/>
                  <a:pt x="2458" y="7971"/>
                  <a:pt x="2773" y="7656"/>
                </a:cubicBezTo>
                <a:lnTo>
                  <a:pt x="2836" y="7561"/>
                </a:lnTo>
                <a:cubicBezTo>
                  <a:pt x="2993" y="7404"/>
                  <a:pt x="3214" y="7325"/>
                  <a:pt x="3434" y="7325"/>
                </a:cubicBezTo>
                <a:cubicBezTo>
                  <a:pt x="3655" y="7325"/>
                  <a:pt x="3876" y="7404"/>
                  <a:pt x="4033" y="7561"/>
                </a:cubicBezTo>
                <a:lnTo>
                  <a:pt x="4978" y="8507"/>
                </a:lnTo>
                <a:lnTo>
                  <a:pt x="7625" y="5860"/>
                </a:lnTo>
                <a:cubicBezTo>
                  <a:pt x="7793" y="5722"/>
                  <a:pt x="7999" y="5651"/>
                  <a:pt x="8203" y="5651"/>
                </a:cubicBezTo>
                <a:close/>
                <a:moveTo>
                  <a:pt x="5419" y="0"/>
                </a:moveTo>
                <a:cubicBezTo>
                  <a:pt x="4852" y="0"/>
                  <a:pt x="4411" y="347"/>
                  <a:pt x="4222" y="851"/>
                </a:cubicBezTo>
                <a:lnTo>
                  <a:pt x="2930" y="851"/>
                </a:lnTo>
                <a:cubicBezTo>
                  <a:pt x="2363" y="851"/>
                  <a:pt x="1954" y="1198"/>
                  <a:pt x="1733" y="1670"/>
                </a:cubicBezTo>
                <a:lnTo>
                  <a:pt x="442" y="1670"/>
                </a:lnTo>
                <a:cubicBezTo>
                  <a:pt x="221" y="1670"/>
                  <a:pt x="0" y="1859"/>
                  <a:pt x="0" y="2048"/>
                </a:cubicBezTo>
                <a:lnTo>
                  <a:pt x="0" y="12256"/>
                </a:lnTo>
                <a:cubicBezTo>
                  <a:pt x="0" y="12508"/>
                  <a:pt x="221" y="12665"/>
                  <a:pt x="442" y="12665"/>
                </a:cubicBezTo>
                <a:lnTo>
                  <a:pt x="10366" y="12665"/>
                </a:lnTo>
                <a:cubicBezTo>
                  <a:pt x="10618" y="12665"/>
                  <a:pt x="10807" y="12445"/>
                  <a:pt x="10807" y="12256"/>
                </a:cubicBezTo>
                <a:lnTo>
                  <a:pt x="10807" y="2048"/>
                </a:lnTo>
                <a:cubicBezTo>
                  <a:pt x="10807" y="1828"/>
                  <a:pt x="10618" y="1670"/>
                  <a:pt x="10366" y="1670"/>
                </a:cubicBezTo>
                <a:lnTo>
                  <a:pt x="9074" y="1670"/>
                </a:lnTo>
                <a:cubicBezTo>
                  <a:pt x="8916" y="1198"/>
                  <a:pt x="8444" y="851"/>
                  <a:pt x="7877" y="851"/>
                </a:cubicBezTo>
                <a:lnTo>
                  <a:pt x="6585" y="851"/>
                </a:lnTo>
                <a:cubicBezTo>
                  <a:pt x="6427" y="378"/>
                  <a:pt x="5955" y="0"/>
                  <a:pt x="541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" name="Google Shape;5182;p61"/>
          <p:cNvGrpSpPr/>
          <p:nvPr/>
        </p:nvGrpSpPr>
        <p:grpSpPr>
          <a:xfrm>
            <a:off x="1336239" y="3639607"/>
            <a:ext cx="366293" cy="370441"/>
            <a:chOff x="-39647175" y="3972000"/>
            <a:chExt cx="313500" cy="317050"/>
          </a:xfrm>
          <a:solidFill>
            <a:srgbClr val="12716B"/>
          </a:solidFill>
        </p:grpSpPr>
        <p:sp>
          <p:nvSpPr>
            <p:cNvPr id="152" name="Google Shape;5183;p61"/>
            <p:cNvSpPr/>
            <p:nvPr/>
          </p:nvSpPr>
          <p:spPr>
            <a:xfrm>
              <a:off x="-39647175" y="3972000"/>
              <a:ext cx="95325" cy="153975"/>
            </a:xfrm>
            <a:custGeom>
              <a:avLst/>
              <a:gdLst/>
              <a:ahLst/>
              <a:cxnLst/>
              <a:rect l="l" t="t" r="r" b="b"/>
              <a:pathLst>
                <a:path w="3813" h="6159" extrusionOk="0">
                  <a:moveTo>
                    <a:pt x="1698" y="1"/>
                  </a:moveTo>
                  <a:cubicBezTo>
                    <a:pt x="1520" y="1"/>
                    <a:pt x="1373" y="138"/>
                    <a:pt x="1293" y="299"/>
                  </a:cubicBezTo>
                  <a:lnTo>
                    <a:pt x="1" y="5119"/>
                  </a:lnTo>
                  <a:cubicBezTo>
                    <a:pt x="1" y="5308"/>
                    <a:pt x="127" y="5528"/>
                    <a:pt x="316" y="5623"/>
                  </a:cubicBezTo>
                  <a:lnTo>
                    <a:pt x="2332" y="6158"/>
                  </a:lnTo>
                  <a:cubicBezTo>
                    <a:pt x="3277" y="2630"/>
                    <a:pt x="2868" y="4111"/>
                    <a:pt x="3813" y="582"/>
                  </a:cubicBezTo>
                  <a:lnTo>
                    <a:pt x="1797" y="15"/>
                  </a:lnTo>
                  <a:cubicBezTo>
                    <a:pt x="1763" y="5"/>
                    <a:pt x="1730" y="1"/>
                    <a:pt x="16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184;p61"/>
            <p:cNvSpPr/>
            <p:nvPr/>
          </p:nvSpPr>
          <p:spPr>
            <a:xfrm>
              <a:off x="-39588875" y="4011750"/>
              <a:ext cx="216600" cy="277300"/>
            </a:xfrm>
            <a:custGeom>
              <a:avLst/>
              <a:gdLst/>
              <a:ahLst/>
              <a:cxnLst/>
              <a:rect l="l" t="t" r="r" b="b"/>
              <a:pathLst>
                <a:path w="8664" h="11092" extrusionOk="0">
                  <a:moveTo>
                    <a:pt x="4348" y="3466"/>
                  </a:moveTo>
                  <a:cubicBezTo>
                    <a:pt x="4820" y="3466"/>
                    <a:pt x="5199" y="3844"/>
                    <a:pt x="5199" y="4316"/>
                  </a:cubicBezTo>
                  <a:cubicBezTo>
                    <a:pt x="5199" y="4789"/>
                    <a:pt x="4820" y="5136"/>
                    <a:pt x="4348" y="5136"/>
                  </a:cubicBezTo>
                  <a:cubicBezTo>
                    <a:pt x="3907" y="5136"/>
                    <a:pt x="3529" y="4789"/>
                    <a:pt x="3529" y="4316"/>
                  </a:cubicBezTo>
                  <a:cubicBezTo>
                    <a:pt x="3529" y="3875"/>
                    <a:pt x="3875" y="3466"/>
                    <a:pt x="4348" y="3466"/>
                  </a:cubicBezTo>
                  <a:close/>
                  <a:moveTo>
                    <a:pt x="5104" y="5766"/>
                  </a:moveTo>
                  <a:lnTo>
                    <a:pt x="6081" y="7624"/>
                  </a:lnTo>
                  <a:lnTo>
                    <a:pt x="2615" y="7624"/>
                  </a:lnTo>
                  <a:lnTo>
                    <a:pt x="3560" y="5766"/>
                  </a:lnTo>
                  <a:cubicBezTo>
                    <a:pt x="3812" y="5892"/>
                    <a:pt x="4096" y="5955"/>
                    <a:pt x="4348" y="5955"/>
                  </a:cubicBezTo>
                  <a:cubicBezTo>
                    <a:pt x="4631" y="5955"/>
                    <a:pt x="4883" y="5892"/>
                    <a:pt x="5104" y="5766"/>
                  </a:cubicBezTo>
                  <a:close/>
                  <a:moveTo>
                    <a:pt x="2048" y="0"/>
                  </a:moveTo>
                  <a:cubicBezTo>
                    <a:pt x="1386" y="2458"/>
                    <a:pt x="1638" y="1544"/>
                    <a:pt x="977" y="4001"/>
                  </a:cubicBezTo>
                  <a:lnTo>
                    <a:pt x="2678" y="4474"/>
                  </a:lnTo>
                  <a:cubicBezTo>
                    <a:pt x="2678" y="4726"/>
                    <a:pt x="2741" y="5010"/>
                    <a:pt x="2899" y="5199"/>
                  </a:cubicBezTo>
                  <a:lnTo>
                    <a:pt x="32" y="10523"/>
                  </a:lnTo>
                  <a:cubicBezTo>
                    <a:pt x="0" y="10680"/>
                    <a:pt x="63" y="10964"/>
                    <a:pt x="252" y="11027"/>
                  </a:cubicBezTo>
                  <a:cubicBezTo>
                    <a:pt x="328" y="11070"/>
                    <a:pt x="404" y="11091"/>
                    <a:pt x="475" y="11091"/>
                  </a:cubicBezTo>
                  <a:cubicBezTo>
                    <a:pt x="613" y="11091"/>
                    <a:pt x="737" y="11014"/>
                    <a:pt x="819" y="10869"/>
                  </a:cubicBezTo>
                  <a:lnTo>
                    <a:pt x="2143" y="8475"/>
                  </a:lnTo>
                  <a:lnTo>
                    <a:pt x="6490" y="8475"/>
                  </a:lnTo>
                  <a:lnTo>
                    <a:pt x="7845" y="10869"/>
                  </a:lnTo>
                  <a:cubicBezTo>
                    <a:pt x="7907" y="11014"/>
                    <a:pt x="8037" y="11091"/>
                    <a:pt x="8173" y="11091"/>
                  </a:cubicBezTo>
                  <a:cubicBezTo>
                    <a:pt x="8243" y="11091"/>
                    <a:pt x="8316" y="11070"/>
                    <a:pt x="8381" y="11027"/>
                  </a:cubicBezTo>
                  <a:cubicBezTo>
                    <a:pt x="8570" y="10932"/>
                    <a:pt x="8664" y="10680"/>
                    <a:pt x="8538" y="10491"/>
                  </a:cubicBezTo>
                  <a:lnTo>
                    <a:pt x="5734" y="5262"/>
                  </a:lnTo>
                  <a:lnTo>
                    <a:pt x="6585" y="5482"/>
                  </a:lnTo>
                  <a:cubicBezTo>
                    <a:pt x="7120" y="3434"/>
                    <a:pt x="6931" y="4222"/>
                    <a:pt x="7624" y="1513"/>
                  </a:cubicBez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185;p61"/>
            <p:cNvSpPr/>
            <p:nvPr/>
          </p:nvSpPr>
          <p:spPr>
            <a:xfrm>
              <a:off x="-39398275" y="4073975"/>
              <a:ext cx="64600" cy="71600"/>
            </a:xfrm>
            <a:custGeom>
              <a:avLst/>
              <a:gdLst/>
              <a:ahLst/>
              <a:cxnLst/>
              <a:rect l="l" t="t" r="r" b="b"/>
              <a:pathLst>
                <a:path w="2584" h="2864" extrusionOk="0">
                  <a:moveTo>
                    <a:pt x="630" y="0"/>
                  </a:moveTo>
                  <a:cubicBezTo>
                    <a:pt x="252" y="1449"/>
                    <a:pt x="410" y="945"/>
                    <a:pt x="0" y="2395"/>
                  </a:cubicBezTo>
                  <a:lnTo>
                    <a:pt x="1607" y="2836"/>
                  </a:lnTo>
                  <a:cubicBezTo>
                    <a:pt x="1658" y="2855"/>
                    <a:pt x="1707" y="2864"/>
                    <a:pt x="1753" y="2864"/>
                  </a:cubicBezTo>
                  <a:cubicBezTo>
                    <a:pt x="1932" y="2864"/>
                    <a:pt x="2067" y="2728"/>
                    <a:pt x="2143" y="2552"/>
                  </a:cubicBezTo>
                  <a:lnTo>
                    <a:pt x="2584" y="945"/>
                  </a:lnTo>
                  <a:cubicBezTo>
                    <a:pt x="2552" y="725"/>
                    <a:pt x="2458" y="473"/>
                    <a:pt x="2237" y="441"/>
                  </a:cubicBezTo>
                  <a:lnTo>
                    <a:pt x="6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5186;p61"/>
          <p:cNvGrpSpPr/>
          <p:nvPr/>
        </p:nvGrpSpPr>
        <p:grpSpPr>
          <a:xfrm>
            <a:off x="3505367" y="2703605"/>
            <a:ext cx="375495" cy="370879"/>
            <a:chOff x="-37808850" y="3221575"/>
            <a:chExt cx="321375" cy="317425"/>
          </a:xfrm>
          <a:solidFill>
            <a:srgbClr val="12716B"/>
          </a:solidFill>
        </p:grpSpPr>
        <p:sp>
          <p:nvSpPr>
            <p:cNvPr id="156" name="Google Shape;5187;p61"/>
            <p:cNvSpPr/>
            <p:nvPr/>
          </p:nvSpPr>
          <p:spPr>
            <a:xfrm>
              <a:off x="-37808850" y="3294050"/>
              <a:ext cx="261500" cy="244950"/>
            </a:xfrm>
            <a:custGeom>
              <a:avLst/>
              <a:gdLst/>
              <a:ahLst/>
              <a:cxnLst/>
              <a:rect l="l" t="t" r="r" b="b"/>
              <a:pathLst>
                <a:path w="10460" h="9798" extrusionOk="0">
                  <a:moveTo>
                    <a:pt x="6091" y="980"/>
                  </a:moveTo>
                  <a:cubicBezTo>
                    <a:pt x="6596" y="980"/>
                    <a:pt x="7119" y="1154"/>
                    <a:pt x="7562" y="1520"/>
                  </a:cubicBezTo>
                  <a:cubicBezTo>
                    <a:pt x="7719" y="1677"/>
                    <a:pt x="7751" y="1898"/>
                    <a:pt x="7593" y="2087"/>
                  </a:cubicBezTo>
                  <a:cubicBezTo>
                    <a:pt x="7518" y="2181"/>
                    <a:pt x="7387" y="2241"/>
                    <a:pt x="7260" y="2241"/>
                  </a:cubicBezTo>
                  <a:cubicBezTo>
                    <a:pt x="7174" y="2241"/>
                    <a:pt x="7090" y="2213"/>
                    <a:pt x="7026" y="2150"/>
                  </a:cubicBezTo>
                  <a:cubicBezTo>
                    <a:pt x="6747" y="1918"/>
                    <a:pt x="6415" y="1807"/>
                    <a:pt x="6101" y="1807"/>
                  </a:cubicBezTo>
                  <a:cubicBezTo>
                    <a:pt x="5776" y="1807"/>
                    <a:pt x="5470" y="1925"/>
                    <a:pt x="5262" y="2150"/>
                  </a:cubicBezTo>
                  <a:cubicBezTo>
                    <a:pt x="5183" y="2229"/>
                    <a:pt x="5073" y="2268"/>
                    <a:pt x="4962" y="2268"/>
                  </a:cubicBezTo>
                  <a:cubicBezTo>
                    <a:pt x="4852" y="2268"/>
                    <a:pt x="4742" y="2229"/>
                    <a:pt x="4663" y="2150"/>
                  </a:cubicBezTo>
                  <a:cubicBezTo>
                    <a:pt x="4506" y="1992"/>
                    <a:pt x="4506" y="1709"/>
                    <a:pt x="4663" y="1551"/>
                  </a:cubicBezTo>
                  <a:cubicBezTo>
                    <a:pt x="5037" y="1177"/>
                    <a:pt x="5553" y="980"/>
                    <a:pt x="6091" y="980"/>
                  </a:cubicBezTo>
                  <a:close/>
                  <a:moveTo>
                    <a:pt x="3781" y="7852"/>
                  </a:moveTo>
                  <a:lnTo>
                    <a:pt x="4348" y="8451"/>
                  </a:lnTo>
                  <a:lnTo>
                    <a:pt x="4002" y="8797"/>
                  </a:lnTo>
                  <a:cubicBezTo>
                    <a:pt x="3923" y="8876"/>
                    <a:pt x="3812" y="8915"/>
                    <a:pt x="3702" y="8915"/>
                  </a:cubicBezTo>
                  <a:cubicBezTo>
                    <a:pt x="3592" y="8915"/>
                    <a:pt x="3482" y="8876"/>
                    <a:pt x="3403" y="8797"/>
                  </a:cubicBezTo>
                  <a:cubicBezTo>
                    <a:pt x="3214" y="8640"/>
                    <a:pt x="3214" y="8356"/>
                    <a:pt x="3403" y="8199"/>
                  </a:cubicBezTo>
                  <a:lnTo>
                    <a:pt x="3781" y="7852"/>
                  </a:lnTo>
                  <a:close/>
                  <a:moveTo>
                    <a:pt x="6201" y="1"/>
                  </a:moveTo>
                  <a:cubicBezTo>
                    <a:pt x="5236" y="1"/>
                    <a:pt x="4264" y="375"/>
                    <a:pt x="3529" y="1110"/>
                  </a:cubicBezTo>
                  <a:lnTo>
                    <a:pt x="2363" y="2307"/>
                  </a:lnTo>
                  <a:cubicBezTo>
                    <a:pt x="2269" y="2370"/>
                    <a:pt x="2206" y="2402"/>
                    <a:pt x="2048" y="2402"/>
                  </a:cubicBezTo>
                  <a:cubicBezTo>
                    <a:pt x="1450" y="2465"/>
                    <a:pt x="851" y="2622"/>
                    <a:pt x="378" y="3095"/>
                  </a:cubicBezTo>
                  <a:cubicBezTo>
                    <a:pt x="0" y="3441"/>
                    <a:pt x="0" y="4040"/>
                    <a:pt x="347" y="4418"/>
                  </a:cubicBezTo>
                  <a:lnTo>
                    <a:pt x="3182" y="7254"/>
                  </a:lnTo>
                  <a:lnTo>
                    <a:pt x="2773" y="7663"/>
                  </a:lnTo>
                  <a:cubicBezTo>
                    <a:pt x="2300" y="8136"/>
                    <a:pt x="2300" y="8923"/>
                    <a:pt x="2773" y="9427"/>
                  </a:cubicBezTo>
                  <a:cubicBezTo>
                    <a:pt x="3009" y="9664"/>
                    <a:pt x="3324" y="9782"/>
                    <a:pt x="3647" y="9782"/>
                  </a:cubicBezTo>
                  <a:cubicBezTo>
                    <a:pt x="3970" y="9782"/>
                    <a:pt x="4301" y="9664"/>
                    <a:pt x="4569" y="9427"/>
                  </a:cubicBezTo>
                  <a:lnTo>
                    <a:pt x="4947" y="9018"/>
                  </a:lnTo>
                  <a:lnTo>
                    <a:pt x="5419" y="9490"/>
                  </a:lnTo>
                  <a:cubicBezTo>
                    <a:pt x="5624" y="9695"/>
                    <a:pt x="5868" y="9798"/>
                    <a:pt x="6112" y="9798"/>
                  </a:cubicBezTo>
                  <a:cubicBezTo>
                    <a:pt x="6357" y="9798"/>
                    <a:pt x="6601" y="9695"/>
                    <a:pt x="6805" y="9490"/>
                  </a:cubicBezTo>
                  <a:cubicBezTo>
                    <a:pt x="7278" y="9018"/>
                    <a:pt x="7436" y="8388"/>
                    <a:pt x="7467" y="7852"/>
                  </a:cubicBezTo>
                  <a:cubicBezTo>
                    <a:pt x="7467" y="7726"/>
                    <a:pt x="7499" y="7663"/>
                    <a:pt x="7593" y="7569"/>
                  </a:cubicBezTo>
                  <a:lnTo>
                    <a:pt x="8696" y="6466"/>
                  </a:lnTo>
                  <a:cubicBezTo>
                    <a:pt x="10460" y="4702"/>
                    <a:pt x="10145" y="1740"/>
                    <a:pt x="8066" y="511"/>
                  </a:cubicBezTo>
                  <a:cubicBezTo>
                    <a:pt x="7496" y="170"/>
                    <a:pt x="6850" y="1"/>
                    <a:pt x="62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188;p61"/>
            <p:cNvSpPr/>
            <p:nvPr/>
          </p:nvSpPr>
          <p:spPr>
            <a:xfrm>
              <a:off x="-37601700" y="3221575"/>
              <a:ext cx="114225" cy="111275"/>
            </a:xfrm>
            <a:custGeom>
              <a:avLst/>
              <a:gdLst/>
              <a:ahLst/>
              <a:cxnLst/>
              <a:rect l="l" t="t" r="r" b="b"/>
              <a:pathLst>
                <a:path w="4569" h="4451" extrusionOk="0">
                  <a:moveTo>
                    <a:pt x="3226" y="0"/>
                  </a:moveTo>
                  <a:cubicBezTo>
                    <a:pt x="2907" y="0"/>
                    <a:pt x="2584" y="118"/>
                    <a:pt x="2332" y="355"/>
                  </a:cubicBezTo>
                  <a:lnTo>
                    <a:pt x="0" y="2686"/>
                  </a:lnTo>
                  <a:cubicBezTo>
                    <a:pt x="788" y="3095"/>
                    <a:pt x="1355" y="3631"/>
                    <a:pt x="1796" y="4450"/>
                  </a:cubicBezTo>
                  <a:lnTo>
                    <a:pt x="4096" y="2119"/>
                  </a:lnTo>
                  <a:cubicBezTo>
                    <a:pt x="4568" y="1646"/>
                    <a:pt x="4568" y="859"/>
                    <a:pt x="4096" y="355"/>
                  </a:cubicBezTo>
                  <a:cubicBezTo>
                    <a:pt x="3860" y="118"/>
                    <a:pt x="3545" y="0"/>
                    <a:pt x="32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5189;p61"/>
          <p:cNvGrpSpPr/>
          <p:nvPr/>
        </p:nvGrpSpPr>
        <p:grpSpPr>
          <a:xfrm>
            <a:off x="3514140" y="3225636"/>
            <a:ext cx="372749" cy="241158"/>
            <a:chOff x="-37806500" y="3643030"/>
            <a:chExt cx="319025" cy="206400"/>
          </a:xfrm>
          <a:solidFill>
            <a:srgbClr val="12716B"/>
          </a:solidFill>
        </p:grpSpPr>
        <p:sp>
          <p:nvSpPr>
            <p:cNvPr id="159" name="Google Shape;5190;p61"/>
            <p:cNvSpPr/>
            <p:nvPr/>
          </p:nvSpPr>
          <p:spPr>
            <a:xfrm>
              <a:off x="-37615100" y="3759700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29" y="1"/>
                  </a:moveTo>
                  <a:cubicBezTo>
                    <a:pt x="568" y="1"/>
                    <a:pt x="1" y="568"/>
                    <a:pt x="1" y="1261"/>
                  </a:cubicBezTo>
                  <a:cubicBezTo>
                    <a:pt x="1" y="1923"/>
                    <a:pt x="568" y="2490"/>
                    <a:pt x="1229" y="2490"/>
                  </a:cubicBezTo>
                  <a:cubicBezTo>
                    <a:pt x="1891" y="2490"/>
                    <a:pt x="2426" y="1954"/>
                    <a:pt x="2490" y="1261"/>
                  </a:cubicBezTo>
                  <a:cubicBezTo>
                    <a:pt x="2490" y="599"/>
                    <a:pt x="1922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191;p61"/>
            <p:cNvSpPr/>
            <p:nvPr/>
          </p:nvSpPr>
          <p:spPr>
            <a:xfrm>
              <a:off x="-37806500" y="3643030"/>
              <a:ext cx="319025" cy="206400"/>
            </a:xfrm>
            <a:custGeom>
              <a:avLst/>
              <a:gdLst/>
              <a:ahLst/>
              <a:cxnLst/>
              <a:rect l="l" t="t" r="r" b="b"/>
              <a:pathLst>
                <a:path w="12761" h="8256" extrusionOk="0">
                  <a:moveTo>
                    <a:pt x="5357" y="1702"/>
                  </a:moveTo>
                  <a:cubicBezTo>
                    <a:pt x="5609" y="1702"/>
                    <a:pt x="5798" y="1923"/>
                    <a:pt x="5798" y="2112"/>
                  </a:cubicBezTo>
                  <a:cubicBezTo>
                    <a:pt x="5766" y="2332"/>
                    <a:pt x="5609" y="2490"/>
                    <a:pt x="5357" y="2490"/>
                  </a:cubicBezTo>
                  <a:lnTo>
                    <a:pt x="2049" y="2490"/>
                  </a:lnTo>
                  <a:cubicBezTo>
                    <a:pt x="1828" y="2490"/>
                    <a:pt x="1639" y="2301"/>
                    <a:pt x="1639" y="2112"/>
                  </a:cubicBezTo>
                  <a:cubicBezTo>
                    <a:pt x="1639" y="1860"/>
                    <a:pt x="1828" y="1702"/>
                    <a:pt x="2049" y="1702"/>
                  </a:cubicBezTo>
                  <a:close/>
                  <a:moveTo>
                    <a:pt x="5357" y="3309"/>
                  </a:moveTo>
                  <a:cubicBezTo>
                    <a:pt x="5609" y="3309"/>
                    <a:pt x="5798" y="3529"/>
                    <a:pt x="5798" y="3750"/>
                  </a:cubicBezTo>
                  <a:cubicBezTo>
                    <a:pt x="5766" y="4002"/>
                    <a:pt x="5609" y="4160"/>
                    <a:pt x="5357" y="4160"/>
                  </a:cubicBezTo>
                  <a:lnTo>
                    <a:pt x="2049" y="4160"/>
                  </a:lnTo>
                  <a:cubicBezTo>
                    <a:pt x="1828" y="4160"/>
                    <a:pt x="1639" y="3939"/>
                    <a:pt x="1639" y="3750"/>
                  </a:cubicBezTo>
                  <a:cubicBezTo>
                    <a:pt x="1639" y="3529"/>
                    <a:pt x="1828" y="3309"/>
                    <a:pt x="2049" y="3309"/>
                  </a:cubicBezTo>
                  <a:close/>
                  <a:moveTo>
                    <a:pt x="5357" y="4979"/>
                  </a:moveTo>
                  <a:cubicBezTo>
                    <a:pt x="5609" y="4979"/>
                    <a:pt x="5798" y="5168"/>
                    <a:pt x="5798" y="5388"/>
                  </a:cubicBezTo>
                  <a:cubicBezTo>
                    <a:pt x="5766" y="5640"/>
                    <a:pt x="5609" y="5798"/>
                    <a:pt x="5357" y="5798"/>
                  </a:cubicBezTo>
                  <a:lnTo>
                    <a:pt x="2049" y="5798"/>
                  </a:lnTo>
                  <a:cubicBezTo>
                    <a:pt x="1828" y="5798"/>
                    <a:pt x="1639" y="5609"/>
                    <a:pt x="1639" y="5388"/>
                  </a:cubicBezTo>
                  <a:cubicBezTo>
                    <a:pt x="1639" y="5136"/>
                    <a:pt x="1828" y="4979"/>
                    <a:pt x="2049" y="4979"/>
                  </a:cubicBezTo>
                  <a:close/>
                  <a:moveTo>
                    <a:pt x="8948" y="1671"/>
                  </a:moveTo>
                  <a:cubicBezTo>
                    <a:pt x="10082" y="1671"/>
                    <a:pt x="10996" y="2584"/>
                    <a:pt x="11028" y="3750"/>
                  </a:cubicBezTo>
                  <a:cubicBezTo>
                    <a:pt x="10996" y="4916"/>
                    <a:pt x="10082" y="5798"/>
                    <a:pt x="8948" y="5798"/>
                  </a:cubicBezTo>
                  <a:cubicBezTo>
                    <a:pt x="7814" y="5798"/>
                    <a:pt x="6900" y="4853"/>
                    <a:pt x="6869" y="3750"/>
                  </a:cubicBezTo>
                  <a:cubicBezTo>
                    <a:pt x="6869" y="2616"/>
                    <a:pt x="7814" y="1702"/>
                    <a:pt x="8948" y="1671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68"/>
                    <a:pt x="1" y="1230"/>
                  </a:cubicBezTo>
                  <a:lnTo>
                    <a:pt x="1" y="6207"/>
                  </a:lnTo>
                  <a:cubicBezTo>
                    <a:pt x="1" y="6743"/>
                    <a:pt x="379" y="7184"/>
                    <a:pt x="852" y="7373"/>
                  </a:cubicBezTo>
                  <a:lnTo>
                    <a:pt x="852" y="7846"/>
                  </a:lnTo>
                  <a:cubicBezTo>
                    <a:pt x="852" y="8098"/>
                    <a:pt x="1041" y="8255"/>
                    <a:pt x="1261" y="8255"/>
                  </a:cubicBezTo>
                  <a:lnTo>
                    <a:pt x="2931" y="8255"/>
                  </a:lnTo>
                  <a:cubicBezTo>
                    <a:pt x="3151" y="8255"/>
                    <a:pt x="3372" y="8066"/>
                    <a:pt x="3372" y="7846"/>
                  </a:cubicBezTo>
                  <a:lnTo>
                    <a:pt x="3372" y="7436"/>
                  </a:lnTo>
                  <a:lnTo>
                    <a:pt x="9421" y="7436"/>
                  </a:lnTo>
                  <a:lnTo>
                    <a:pt x="9421" y="7846"/>
                  </a:lnTo>
                  <a:cubicBezTo>
                    <a:pt x="9421" y="8098"/>
                    <a:pt x="9610" y="8255"/>
                    <a:pt x="9862" y="8255"/>
                  </a:cubicBezTo>
                  <a:lnTo>
                    <a:pt x="11500" y="8255"/>
                  </a:lnTo>
                  <a:cubicBezTo>
                    <a:pt x="11752" y="8255"/>
                    <a:pt x="11941" y="8066"/>
                    <a:pt x="11941" y="7846"/>
                  </a:cubicBezTo>
                  <a:lnTo>
                    <a:pt x="11941" y="7373"/>
                  </a:lnTo>
                  <a:cubicBezTo>
                    <a:pt x="12414" y="7215"/>
                    <a:pt x="12760" y="6743"/>
                    <a:pt x="12760" y="6207"/>
                  </a:cubicBezTo>
                  <a:lnTo>
                    <a:pt x="12760" y="1230"/>
                  </a:lnTo>
                  <a:cubicBezTo>
                    <a:pt x="12666" y="599"/>
                    <a:pt x="12099" y="1"/>
                    <a:pt x="114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5192;p61"/>
          <p:cNvGrpSpPr/>
          <p:nvPr/>
        </p:nvGrpSpPr>
        <p:grpSpPr>
          <a:xfrm>
            <a:off x="3516448" y="3617933"/>
            <a:ext cx="368134" cy="371814"/>
            <a:chOff x="-37804925" y="3953450"/>
            <a:chExt cx="315075" cy="318225"/>
          </a:xfrm>
          <a:solidFill>
            <a:srgbClr val="12716B"/>
          </a:solidFill>
        </p:grpSpPr>
        <p:sp>
          <p:nvSpPr>
            <p:cNvPr id="162" name="Google Shape;5193;p61"/>
            <p:cNvSpPr/>
            <p:nvPr/>
          </p:nvSpPr>
          <p:spPr>
            <a:xfrm>
              <a:off x="-37614300" y="3955025"/>
              <a:ext cx="124450" cy="186200"/>
            </a:xfrm>
            <a:custGeom>
              <a:avLst/>
              <a:gdLst/>
              <a:ahLst/>
              <a:cxnLst/>
              <a:rect l="l" t="t" r="r" b="b"/>
              <a:pathLst>
                <a:path w="4978" h="7448" extrusionOk="0">
                  <a:moveTo>
                    <a:pt x="2489" y="820"/>
                  </a:moveTo>
                  <a:cubicBezTo>
                    <a:pt x="3403" y="820"/>
                    <a:pt x="4127" y="1576"/>
                    <a:pt x="4127" y="2490"/>
                  </a:cubicBezTo>
                  <a:cubicBezTo>
                    <a:pt x="4127" y="3372"/>
                    <a:pt x="3403" y="4128"/>
                    <a:pt x="2489" y="4128"/>
                  </a:cubicBezTo>
                  <a:cubicBezTo>
                    <a:pt x="1575" y="4128"/>
                    <a:pt x="819" y="3372"/>
                    <a:pt x="819" y="2490"/>
                  </a:cubicBezTo>
                  <a:cubicBezTo>
                    <a:pt x="819" y="1576"/>
                    <a:pt x="1575" y="820"/>
                    <a:pt x="2489" y="820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4"/>
                    <a:pt x="0" y="2490"/>
                  </a:cubicBezTo>
                  <a:cubicBezTo>
                    <a:pt x="0" y="3214"/>
                    <a:pt x="315" y="3845"/>
                    <a:pt x="819" y="4317"/>
                  </a:cubicBezTo>
                  <a:lnTo>
                    <a:pt x="819" y="7058"/>
                  </a:lnTo>
                  <a:cubicBezTo>
                    <a:pt x="819" y="7287"/>
                    <a:pt x="1012" y="7448"/>
                    <a:pt x="1225" y="7448"/>
                  </a:cubicBezTo>
                  <a:cubicBezTo>
                    <a:pt x="1334" y="7448"/>
                    <a:pt x="1448" y="7406"/>
                    <a:pt x="1544" y="7310"/>
                  </a:cubicBezTo>
                  <a:lnTo>
                    <a:pt x="2489" y="6365"/>
                  </a:lnTo>
                  <a:lnTo>
                    <a:pt x="3434" y="7310"/>
                  </a:lnTo>
                  <a:cubicBezTo>
                    <a:pt x="3530" y="7406"/>
                    <a:pt x="3640" y="7448"/>
                    <a:pt x="3744" y="7448"/>
                  </a:cubicBezTo>
                  <a:cubicBezTo>
                    <a:pt x="3948" y="7448"/>
                    <a:pt x="4127" y="7287"/>
                    <a:pt x="4127" y="7058"/>
                  </a:cubicBezTo>
                  <a:lnTo>
                    <a:pt x="4127" y="4317"/>
                  </a:lnTo>
                  <a:cubicBezTo>
                    <a:pt x="4663" y="3845"/>
                    <a:pt x="4978" y="3214"/>
                    <a:pt x="4978" y="2490"/>
                  </a:cubicBezTo>
                  <a:cubicBezTo>
                    <a:pt x="4978" y="1104"/>
                    <a:pt x="3875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194;p61"/>
            <p:cNvSpPr/>
            <p:nvPr/>
          </p:nvSpPr>
          <p:spPr>
            <a:xfrm>
              <a:off x="-37761600" y="4230700"/>
              <a:ext cx="270175" cy="40975"/>
            </a:xfrm>
            <a:custGeom>
              <a:avLst/>
              <a:gdLst/>
              <a:ahLst/>
              <a:cxnLst/>
              <a:rect l="l" t="t" r="r" b="b"/>
              <a:pathLst>
                <a:path w="10807" h="1639" extrusionOk="0">
                  <a:moveTo>
                    <a:pt x="1450" y="1"/>
                  </a:moveTo>
                  <a:cubicBezTo>
                    <a:pt x="1292" y="788"/>
                    <a:pt x="662" y="1387"/>
                    <a:pt x="1" y="1639"/>
                  </a:cubicBezTo>
                  <a:lnTo>
                    <a:pt x="8822" y="1639"/>
                  </a:lnTo>
                  <a:cubicBezTo>
                    <a:pt x="9799" y="1639"/>
                    <a:pt x="10649" y="946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195;p61"/>
            <p:cNvSpPr/>
            <p:nvPr/>
          </p:nvSpPr>
          <p:spPr>
            <a:xfrm>
              <a:off x="-37804925" y="3953450"/>
              <a:ext cx="274125" cy="295675"/>
            </a:xfrm>
            <a:custGeom>
              <a:avLst/>
              <a:gdLst/>
              <a:ahLst/>
              <a:cxnLst/>
              <a:rect l="l" t="t" r="r" b="b"/>
              <a:pathLst>
                <a:path w="10965" h="11827" extrusionOk="0">
                  <a:moveTo>
                    <a:pt x="379" y="1"/>
                  </a:moveTo>
                  <a:cubicBezTo>
                    <a:pt x="158" y="1"/>
                    <a:pt x="1" y="221"/>
                    <a:pt x="1" y="411"/>
                  </a:cubicBezTo>
                  <a:lnTo>
                    <a:pt x="1" y="10618"/>
                  </a:lnTo>
                  <a:cubicBezTo>
                    <a:pt x="1" y="11280"/>
                    <a:pt x="537" y="11815"/>
                    <a:pt x="1198" y="11815"/>
                  </a:cubicBezTo>
                  <a:cubicBezTo>
                    <a:pt x="1247" y="11823"/>
                    <a:pt x="1295" y="11826"/>
                    <a:pt x="1342" y="11826"/>
                  </a:cubicBezTo>
                  <a:cubicBezTo>
                    <a:pt x="1912" y="11826"/>
                    <a:pt x="2395" y="11318"/>
                    <a:pt x="2395" y="10650"/>
                  </a:cubicBezTo>
                  <a:cubicBezTo>
                    <a:pt x="2395" y="10398"/>
                    <a:pt x="2584" y="10272"/>
                    <a:pt x="2836" y="10272"/>
                  </a:cubicBezTo>
                  <a:lnTo>
                    <a:pt x="10965" y="10272"/>
                  </a:lnTo>
                  <a:lnTo>
                    <a:pt x="10965" y="8255"/>
                  </a:lnTo>
                  <a:cubicBezTo>
                    <a:pt x="10807" y="8161"/>
                    <a:pt x="10650" y="8098"/>
                    <a:pt x="10492" y="7972"/>
                  </a:cubicBezTo>
                  <a:lnTo>
                    <a:pt x="10146" y="7625"/>
                  </a:lnTo>
                  <a:lnTo>
                    <a:pt x="9799" y="7972"/>
                  </a:lnTo>
                  <a:cubicBezTo>
                    <a:pt x="9547" y="8224"/>
                    <a:pt x="9232" y="8318"/>
                    <a:pt x="8917" y="8318"/>
                  </a:cubicBezTo>
                  <a:cubicBezTo>
                    <a:pt x="8255" y="8318"/>
                    <a:pt x="7720" y="7783"/>
                    <a:pt x="7720" y="7058"/>
                  </a:cubicBezTo>
                  <a:lnTo>
                    <a:pt x="7720" y="4664"/>
                  </a:lnTo>
                  <a:cubicBezTo>
                    <a:pt x="7184" y="4065"/>
                    <a:pt x="6869" y="3309"/>
                    <a:pt x="6869" y="2490"/>
                  </a:cubicBezTo>
                  <a:cubicBezTo>
                    <a:pt x="6869" y="1513"/>
                    <a:pt x="7310" y="600"/>
                    <a:pt x="80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5196;p61"/>
          <p:cNvSpPr/>
          <p:nvPr/>
        </p:nvSpPr>
        <p:spPr>
          <a:xfrm>
            <a:off x="2765392" y="4082677"/>
            <a:ext cx="265986" cy="369039"/>
          </a:xfrm>
          <a:custGeom>
            <a:avLst/>
            <a:gdLst/>
            <a:ahLst/>
            <a:cxnLst/>
            <a:rect l="l" t="t" r="r" b="b"/>
            <a:pathLst>
              <a:path w="9106" h="12634" extrusionOk="0">
                <a:moveTo>
                  <a:pt x="7499" y="788"/>
                </a:moveTo>
                <a:lnTo>
                  <a:pt x="7499" y="1859"/>
                </a:lnTo>
                <a:cubicBezTo>
                  <a:pt x="7499" y="2426"/>
                  <a:pt x="7373" y="3025"/>
                  <a:pt x="7121" y="3529"/>
                </a:cubicBezTo>
                <a:cubicBezTo>
                  <a:pt x="6806" y="3466"/>
                  <a:pt x="6554" y="3434"/>
                  <a:pt x="6239" y="3434"/>
                </a:cubicBezTo>
                <a:cubicBezTo>
                  <a:pt x="5546" y="3434"/>
                  <a:pt x="4916" y="3592"/>
                  <a:pt x="4380" y="3844"/>
                </a:cubicBezTo>
                <a:cubicBezTo>
                  <a:pt x="3907" y="4096"/>
                  <a:pt x="3403" y="4222"/>
                  <a:pt x="2931" y="4222"/>
                </a:cubicBezTo>
                <a:cubicBezTo>
                  <a:pt x="2710" y="4222"/>
                  <a:pt x="2521" y="4159"/>
                  <a:pt x="2364" y="4127"/>
                </a:cubicBezTo>
                <a:cubicBezTo>
                  <a:pt x="2301" y="4001"/>
                  <a:pt x="2206" y="3938"/>
                  <a:pt x="2175" y="3812"/>
                </a:cubicBezTo>
                <a:cubicBezTo>
                  <a:pt x="1860" y="3277"/>
                  <a:pt x="1702" y="2552"/>
                  <a:pt x="1702" y="1859"/>
                </a:cubicBezTo>
                <a:lnTo>
                  <a:pt x="1702" y="788"/>
                </a:lnTo>
                <a:close/>
                <a:moveTo>
                  <a:pt x="5357" y="7278"/>
                </a:moveTo>
                <a:cubicBezTo>
                  <a:pt x="5451" y="7372"/>
                  <a:pt x="5546" y="7435"/>
                  <a:pt x="5672" y="7467"/>
                </a:cubicBezTo>
                <a:cubicBezTo>
                  <a:pt x="6869" y="8066"/>
                  <a:pt x="7436" y="9420"/>
                  <a:pt x="7436" y="10743"/>
                </a:cubicBezTo>
                <a:lnTo>
                  <a:pt x="7436" y="11279"/>
                </a:lnTo>
                <a:lnTo>
                  <a:pt x="4821" y="9294"/>
                </a:lnTo>
                <a:cubicBezTo>
                  <a:pt x="4742" y="9231"/>
                  <a:pt x="4648" y="9200"/>
                  <a:pt x="4553" y="9200"/>
                </a:cubicBezTo>
                <a:cubicBezTo>
                  <a:pt x="4459" y="9200"/>
                  <a:pt x="4364" y="9231"/>
                  <a:pt x="4285" y="9294"/>
                </a:cubicBezTo>
                <a:lnTo>
                  <a:pt x="1671" y="11279"/>
                </a:lnTo>
                <a:lnTo>
                  <a:pt x="1671" y="10743"/>
                </a:lnTo>
                <a:cubicBezTo>
                  <a:pt x="1671" y="9357"/>
                  <a:pt x="2238" y="8066"/>
                  <a:pt x="3435" y="7467"/>
                </a:cubicBezTo>
                <a:cubicBezTo>
                  <a:pt x="3561" y="7435"/>
                  <a:pt x="3624" y="7372"/>
                  <a:pt x="3750" y="7278"/>
                </a:cubicBezTo>
                <a:lnTo>
                  <a:pt x="4191" y="8160"/>
                </a:lnTo>
                <a:cubicBezTo>
                  <a:pt x="4270" y="8318"/>
                  <a:pt x="4411" y="8396"/>
                  <a:pt x="4557" y="8396"/>
                </a:cubicBezTo>
                <a:cubicBezTo>
                  <a:pt x="4703" y="8396"/>
                  <a:pt x="4853" y="8318"/>
                  <a:pt x="4947" y="8160"/>
                </a:cubicBezTo>
                <a:lnTo>
                  <a:pt x="5357" y="7278"/>
                </a:lnTo>
                <a:close/>
                <a:moveTo>
                  <a:pt x="410" y="0"/>
                </a:moveTo>
                <a:cubicBezTo>
                  <a:pt x="158" y="0"/>
                  <a:pt x="1" y="189"/>
                  <a:pt x="1" y="410"/>
                </a:cubicBezTo>
                <a:cubicBezTo>
                  <a:pt x="1" y="630"/>
                  <a:pt x="190" y="788"/>
                  <a:pt x="410" y="788"/>
                </a:cubicBezTo>
                <a:lnTo>
                  <a:pt x="820" y="788"/>
                </a:lnTo>
                <a:lnTo>
                  <a:pt x="820" y="1859"/>
                </a:lnTo>
                <a:cubicBezTo>
                  <a:pt x="820" y="3749"/>
                  <a:pt x="1734" y="5199"/>
                  <a:pt x="3088" y="5860"/>
                </a:cubicBezTo>
                <a:cubicBezTo>
                  <a:pt x="3403" y="6018"/>
                  <a:pt x="3403" y="6585"/>
                  <a:pt x="3088" y="6742"/>
                </a:cubicBezTo>
                <a:cubicBezTo>
                  <a:pt x="1576" y="7467"/>
                  <a:pt x="820" y="9042"/>
                  <a:pt x="820" y="10743"/>
                </a:cubicBezTo>
                <a:lnTo>
                  <a:pt x="820" y="11815"/>
                </a:lnTo>
                <a:lnTo>
                  <a:pt x="410" y="11815"/>
                </a:lnTo>
                <a:cubicBezTo>
                  <a:pt x="158" y="11815"/>
                  <a:pt x="1" y="12004"/>
                  <a:pt x="1" y="12256"/>
                </a:cubicBezTo>
                <a:cubicBezTo>
                  <a:pt x="1" y="12476"/>
                  <a:pt x="190" y="12634"/>
                  <a:pt x="410" y="12634"/>
                </a:cubicBezTo>
                <a:lnTo>
                  <a:pt x="8665" y="12634"/>
                </a:lnTo>
                <a:cubicBezTo>
                  <a:pt x="8917" y="12634"/>
                  <a:pt x="9106" y="12445"/>
                  <a:pt x="9106" y="12256"/>
                </a:cubicBezTo>
                <a:cubicBezTo>
                  <a:pt x="9106" y="12004"/>
                  <a:pt x="8917" y="11815"/>
                  <a:pt x="8665" y="11815"/>
                </a:cubicBezTo>
                <a:lnTo>
                  <a:pt x="8287" y="11815"/>
                </a:lnTo>
                <a:lnTo>
                  <a:pt x="8287" y="10743"/>
                </a:lnTo>
                <a:cubicBezTo>
                  <a:pt x="8287" y="9042"/>
                  <a:pt x="7530" y="7467"/>
                  <a:pt x="6018" y="6742"/>
                </a:cubicBezTo>
                <a:cubicBezTo>
                  <a:pt x="5703" y="6585"/>
                  <a:pt x="5672" y="6018"/>
                  <a:pt x="6018" y="5860"/>
                </a:cubicBezTo>
                <a:cubicBezTo>
                  <a:pt x="7530" y="5136"/>
                  <a:pt x="8287" y="3560"/>
                  <a:pt x="8287" y="1859"/>
                </a:cubicBezTo>
                <a:lnTo>
                  <a:pt x="8287" y="788"/>
                </a:lnTo>
                <a:lnTo>
                  <a:pt x="8665" y="788"/>
                </a:lnTo>
                <a:cubicBezTo>
                  <a:pt x="8917" y="788"/>
                  <a:pt x="9106" y="599"/>
                  <a:pt x="9106" y="410"/>
                </a:cubicBezTo>
                <a:cubicBezTo>
                  <a:pt x="9106" y="158"/>
                  <a:pt x="8917" y="0"/>
                  <a:pt x="8665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5197;p61"/>
          <p:cNvGrpSpPr/>
          <p:nvPr/>
        </p:nvGrpSpPr>
        <p:grpSpPr>
          <a:xfrm>
            <a:off x="4871466" y="1367415"/>
            <a:ext cx="355663" cy="308725"/>
            <a:chOff x="-28462125" y="3199700"/>
            <a:chExt cx="298550" cy="259150"/>
          </a:xfrm>
          <a:solidFill>
            <a:srgbClr val="12716B"/>
          </a:solidFill>
        </p:grpSpPr>
        <p:sp>
          <p:nvSpPr>
            <p:cNvPr id="167" name="Google Shape;5198;p61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199;p61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200;p61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0" name="Google Shape;5201;p61"/>
          <p:cNvGrpSpPr/>
          <p:nvPr/>
        </p:nvGrpSpPr>
        <p:grpSpPr>
          <a:xfrm>
            <a:off x="4872419" y="1802105"/>
            <a:ext cx="353757" cy="352833"/>
            <a:chOff x="-28461325" y="3545475"/>
            <a:chExt cx="296950" cy="296175"/>
          </a:xfrm>
          <a:solidFill>
            <a:srgbClr val="12716B"/>
          </a:solidFill>
        </p:grpSpPr>
        <p:sp>
          <p:nvSpPr>
            <p:cNvPr id="171" name="Google Shape;5202;p61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203;p61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204;p61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205;p61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206;p61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207;p61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5208;p61"/>
          <p:cNvGrpSpPr/>
          <p:nvPr/>
        </p:nvGrpSpPr>
        <p:grpSpPr>
          <a:xfrm>
            <a:off x="4868652" y="2252149"/>
            <a:ext cx="361292" cy="352803"/>
            <a:chOff x="-28463700" y="3914875"/>
            <a:chExt cx="303275" cy="296150"/>
          </a:xfrm>
          <a:solidFill>
            <a:srgbClr val="12716B"/>
          </a:solidFill>
        </p:grpSpPr>
        <p:sp>
          <p:nvSpPr>
            <p:cNvPr id="178" name="Google Shape;5209;p61"/>
            <p:cNvSpPr/>
            <p:nvPr/>
          </p:nvSpPr>
          <p:spPr>
            <a:xfrm>
              <a:off x="-28333725" y="4057375"/>
              <a:ext cx="86650" cy="64650"/>
            </a:xfrm>
            <a:custGeom>
              <a:avLst/>
              <a:gdLst/>
              <a:ahLst/>
              <a:cxnLst/>
              <a:rect l="l" t="t" r="r" b="b"/>
              <a:pathLst>
                <a:path w="3466" h="2586" extrusionOk="0">
                  <a:moveTo>
                    <a:pt x="614" y="0"/>
                  </a:moveTo>
                  <a:cubicBezTo>
                    <a:pt x="287" y="0"/>
                    <a:pt x="0" y="305"/>
                    <a:pt x="0" y="696"/>
                  </a:cubicBezTo>
                  <a:cubicBezTo>
                    <a:pt x="0" y="1326"/>
                    <a:pt x="1008" y="2019"/>
                    <a:pt x="1733" y="2586"/>
                  </a:cubicBezTo>
                  <a:cubicBezTo>
                    <a:pt x="2426" y="2019"/>
                    <a:pt x="3466" y="1326"/>
                    <a:pt x="3466" y="696"/>
                  </a:cubicBezTo>
                  <a:cubicBezTo>
                    <a:pt x="3466" y="349"/>
                    <a:pt x="3214" y="3"/>
                    <a:pt x="2741" y="3"/>
                  </a:cubicBezTo>
                  <a:cubicBezTo>
                    <a:pt x="2237" y="3"/>
                    <a:pt x="2048" y="570"/>
                    <a:pt x="2048" y="570"/>
                  </a:cubicBezTo>
                  <a:cubicBezTo>
                    <a:pt x="2001" y="743"/>
                    <a:pt x="1851" y="830"/>
                    <a:pt x="1701" y="830"/>
                  </a:cubicBezTo>
                  <a:cubicBezTo>
                    <a:pt x="1552" y="830"/>
                    <a:pt x="1402" y="743"/>
                    <a:pt x="1355" y="570"/>
                  </a:cubicBezTo>
                  <a:cubicBezTo>
                    <a:pt x="1355" y="538"/>
                    <a:pt x="1166" y="3"/>
                    <a:pt x="662" y="3"/>
                  </a:cubicBezTo>
                  <a:cubicBezTo>
                    <a:pt x="646" y="1"/>
                    <a:pt x="630" y="0"/>
                    <a:pt x="6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210;p61"/>
            <p:cNvSpPr/>
            <p:nvPr/>
          </p:nvSpPr>
          <p:spPr>
            <a:xfrm>
              <a:off x="-28463700" y="3914875"/>
              <a:ext cx="303275" cy="296150"/>
            </a:xfrm>
            <a:custGeom>
              <a:avLst/>
              <a:gdLst/>
              <a:ahLst/>
              <a:cxnLst/>
              <a:rect l="l" t="t" r="r" b="b"/>
              <a:pathLst>
                <a:path w="12131" h="11846" extrusionOk="0">
                  <a:moveTo>
                    <a:pt x="3744" y="3555"/>
                  </a:moveTo>
                  <a:cubicBezTo>
                    <a:pt x="3907" y="3555"/>
                    <a:pt x="4040" y="3674"/>
                    <a:pt x="4096" y="3844"/>
                  </a:cubicBezTo>
                  <a:cubicBezTo>
                    <a:pt x="4128" y="4033"/>
                    <a:pt x="3970" y="4190"/>
                    <a:pt x="3813" y="4253"/>
                  </a:cubicBezTo>
                  <a:cubicBezTo>
                    <a:pt x="2931" y="4379"/>
                    <a:pt x="2427" y="5451"/>
                    <a:pt x="2899" y="6333"/>
                  </a:cubicBezTo>
                  <a:cubicBezTo>
                    <a:pt x="2994" y="6490"/>
                    <a:pt x="2931" y="6711"/>
                    <a:pt x="2773" y="6805"/>
                  </a:cubicBezTo>
                  <a:cubicBezTo>
                    <a:pt x="2723" y="6825"/>
                    <a:pt x="2667" y="6836"/>
                    <a:pt x="2611" y="6836"/>
                  </a:cubicBezTo>
                  <a:cubicBezTo>
                    <a:pt x="2489" y="6836"/>
                    <a:pt x="2365" y="6787"/>
                    <a:pt x="2301" y="6679"/>
                  </a:cubicBezTo>
                  <a:cubicBezTo>
                    <a:pt x="1608" y="5419"/>
                    <a:pt x="2364" y="3812"/>
                    <a:pt x="3687" y="3560"/>
                  </a:cubicBezTo>
                  <a:cubicBezTo>
                    <a:pt x="3706" y="3557"/>
                    <a:pt x="3726" y="3555"/>
                    <a:pt x="3744" y="3555"/>
                  </a:cubicBezTo>
                  <a:close/>
                  <a:moveTo>
                    <a:pt x="7940" y="4946"/>
                  </a:moveTo>
                  <a:cubicBezTo>
                    <a:pt x="8728" y="4946"/>
                    <a:pt x="9326" y="5577"/>
                    <a:pt x="9326" y="6364"/>
                  </a:cubicBezTo>
                  <a:cubicBezTo>
                    <a:pt x="9326" y="7341"/>
                    <a:pt x="8381" y="7939"/>
                    <a:pt x="7121" y="9011"/>
                  </a:cubicBezTo>
                  <a:cubicBezTo>
                    <a:pt x="7058" y="9074"/>
                    <a:pt x="6979" y="9105"/>
                    <a:pt x="6900" y="9105"/>
                  </a:cubicBezTo>
                  <a:cubicBezTo>
                    <a:pt x="6822" y="9105"/>
                    <a:pt x="6743" y="9074"/>
                    <a:pt x="6680" y="9011"/>
                  </a:cubicBezTo>
                  <a:cubicBezTo>
                    <a:pt x="5420" y="7971"/>
                    <a:pt x="4474" y="7341"/>
                    <a:pt x="4474" y="6364"/>
                  </a:cubicBezTo>
                  <a:cubicBezTo>
                    <a:pt x="4474" y="5577"/>
                    <a:pt x="5105" y="4946"/>
                    <a:pt x="5861" y="4946"/>
                  </a:cubicBezTo>
                  <a:cubicBezTo>
                    <a:pt x="6365" y="4946"/>
                    <a:pt x="6711" y="5230"/>
                    <a:pt x="6932" y="5451"/>
                  </a:cubicBezTo>
                  <a:cubicBezTo>
                    <a:pt x="7121" y="5198"/>
                    <a:pt x="7467" y="4946"/>
                    <a:pt x="7940" y="4946"/>
                  </a:cubicBezTo>
                  <a:close/>
                  <a:moveTo>
                    <a:pt x="7404" y="0"/>
                  </a:moveTo>
                  <a:cubicBezTo>
                    <a:pt x="6459" y="0"/>
                    <a:pt x="5703" y="788"/>
                    <a:pt x="5703" y="1733"/>
                  </a:cubicBezTo>
                  <a:lnTo>
                    <a:pt x="5703" y="2899"/>
                  </a:lnTo>
                  <a:cubicBezTo>
                    <a:pt x="5136" y="2395"/>
                    <a:pt x="4443" y="2111"/>
                    <a:pt x="3687" y="2111"/>
                  </a:cubicBezTo>
                  <a:cubicBezTo>
                    <a:pt x="1450" y="2111"/>
                    <a:pt x="1" y="4505"/>
                    <a:pt x="977" y="6616"/>
                  </a:cubicBezTo>
                  <a:lnTo>
                    <a:pt x="2899" y="10649"/>
                  </a:lnTo>
                  <a:cubicBezTo>
                    <a:pt x="3246" y="11373"/>
                    <a:pt x="3939" y="11846"/>
                    <a:pt x="4727" y="11846"/>
                  </a:cubicBezTo>
                  <a:cubicBezTo>
                    <a:pt x="5231" y="11846"/>
                    <a:pt x="5703" y="11657"/>
                    <a:pt x="6050" y="11342"/>
                  </a:cubicBezTo>
                  <a:cubicBezTo>
                    <a:pt x="6396" y="11688"/>
                    <a:pt x="6869" y="11846"/>
                    <a:pt x="7404" y="11846"/>
                  </a:cubicBezTo>
                  <a:cubicBezTo>
                    <a:pt x="8192" y="11846"/>
                    <a:pt x="8885" y="11405"/>
                    <a:pt x="9200" y="10649"/>
                  </a:cubicBezTo>
                  <a:lnTo>
                    <a:pt x="11122" y="6616"/>
                  </a:lnTo>
                  <a:cubicBezTo>
                    <a:pt x="12130" y="4505"/>
                    <a:pt x="10618" y="2111"/>
                    <a:pt x="8413" y="2111"/>
                  </a:cubicBezTo>
                  <a:cubicBezTo>
                    <a:pt x="7656" y="2111"/>
                    <a:pt x="6963" y="2395"/>
                    <a:pt x="6396" y="2899"/>
                  </a:cubicBezTo>
                  <a:lnTo>
                    <a:pt x="6396" y="1733"/>
                  </a:lnTo>
                  <a:cubicBezTo>
                    <a:pt x="6396" y="1166"/>
                    <a:pt x="6837" y="693"/>
                    <a:pt x="7404" y="693"/>
                  </a:cubicBezTo>
                  <a:cubicBezTo>
                    <a:pt x="7593" y="693"/>
                    <a:pt x="7751" y="536"/>
                    <a:pt x="7751" y="347"/>
                  </a:cubicBezTo>
                  <a:cubicBezTo>
                    <a:pt x="7751" y="158"/>
                    <a:pt x="7593" y="0"/>
                    <a:pt x="74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5211;p61"/>
          <p:cNvGrpSpPr/>
          <p:nvPr/>
        </p:nvGrpSpPr>
        <p:grpSpPr>
          <a:xfrm>
            <a:off x="7103437" y="1408232"/>
            <a:ext cx="351880" cy="227092"/>
            <a:chOff x="-26573400" y="3224125"/>
            <a:chExt cx="295375" cy="190625"/>
          </a:xfrm>
          <a:solidFill>
            <a:srgbClr val="12716B"/>
          </a:solidFill>
        </p:grpSpPr>
        <p:sp>
          <p:nvSpPr>
            <p:cNvPr id="181" name="Google Shape;5212;p61"/>
            <p:cNvSpPr/>
            <p:nvPr/>
          </p:nvSpPr>
          <p:spPr>
            <a:xfrm>
              <a:off x="-26330800" y="3327900"/>
              <a:ext cx="52775" cy="68750"/>
            </a:xfrm>
            <a:custGeom>
              <a:avLst/>
              <a:gdLst/>
              <a:ahLst/>
              <a:cxnLst/>
              <a:rect l="l" t="t" r="r" b="b"/>
              <a:pathLst>
                <a:path w="2111" h="2750" extrusionOk="0">
                  <a:moveTo>
                    <a:pt x="1067" y="0"/>
                  </a:moveTo>
                  <a:cubicBezTo>
                    <a:pt x="953" y="0"/>
                    <a:pt x="835" y="55"/>
                    <a:pt x="756" y="166"/>
                  </a:cubicBezTo>
                  <a:cubicBezTo>
                    <a:pt x="536" y="481"/>
                    <a:pt x="0" y="1300"/>
                    <a:pt x="0" y="1741"/>
                  </a:cubicBezTo>
                  <a:cubicBezTo>
                    <a:pt x="0" y="2308"/>
                    <a:pt x="473" y="2749"/>
                    <a:pt x="1040" y="2749"/>
                  </a:cubicBezTo>
                  <a:cubicBezTo>
                    <a:pt x="1638" y="2749"/>
                    <a:pt x="2048" y="2276"/>
                    <a:pt x="2048" y="1741"/>
                  </a:cubicBezTo>
                  <a:cubicBezTo>
                    <a:pt x="2111" y="1300"/>
                    <a:pt x="1575" y="481"/>
                    <a:pt x="1355" y="166"/>
                  </a:cubicBezTo>
                  <a:cubicBezTo>
                    <a:pt x="1292" y="55"/>
                    <a:pt x="1182" y="0"/>
                    <a:pt x="10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213;p61"/>
            <p:cNvSpPr/>
            <p:nvPr/>
          </p:nvSpPr>
          <p:spPr>
            <a:xfrm>
              <a:off x="-26573400" y="3224125"/>
              <a:ext cx="293025" cy="190625"/>
            </a:xfrm>
            <a:custGeom>
              <a:avLst/>
              <a:gdLst/>
              <a:ahLst/>
              <a:cxnLst/>
              <a:rect l="l" t="t" r="r" b="b"/>
              <a:pathLst>
                <a:path w="11721" h="7625" extrusionOk="0">
                  <a:moveTo>
                    <a:pt x="10775" y="2048"/>
                  </a:moveTo>
                  <a:cubicBezTo>
                    <a:pt x="10964" y="2048"/>
                    <a:pt x="11122" y="2206"/>
                    <a:pt x="11122" y="2426"/>
                  </a:cubicBezTo>
                  <a:cubicBezTo>
                    <a:pt x="11122" y="2615"/>
                    <a:pt x="10964" y="2773"/>
                    <a:pt x="10775" y="2773"/>
                  </a:cubicBezTo>
                  <a:lnTo>
                    <a:pt x="9830" y="2773"/>
                  </a:lnTo>
                  <a:lnTo>
                    <a:pt x="9988" y="2048"/>
                  </a:lnTo>
                  <a:close/>
                  <a:moveTo>
                    <a:pt x="4474" y="2773"/>
                  </a:moveTo>
                  <a:cubicBezTo>
                    <a:pt x="4663" y="2773"/>
                    <a:pt x="4821" y="2930"/>
                    <a:pt x="4821" y="3119"/>
                  </a:cubicBezTo>
                  <a:cubicBezTo>
                    <a:pt x="4821" y="3308"/>
                    <a:pt x="4663" y="3466"/>
                    <a:pt x="4474" y="3466"/>
                  </a:cubicBezTo>
                  <a:cubicBezTo>
                    <a:pt x="4285" y="3466"/>
                    <a:pt x="4128" y="3308"/>
                    <a:pt x="4128" y="3119"/>
                  </a:cubicBezTo>
                  <a:cubicBezTo>
                    <a:pt x="4128" y="2930"/>
                    <a:pt x="4285" y="2773"/>
                    <a:pt x="4474" y="2773"/>
                  </a:cubicBezTo>
                  <a:close/>
                  <a:moveTo>
                    <a:pt x="4474" y="4159"/>
                  </a:moveTo>
                  <a:cubicBezTo>
                    <a:pt x="4663" y="4159"/>
                    <a:pt x="4821" y="4317"/>
                    <a:pt x="4821" y="4506"/>
                  </a:cubicBezTo>
                  <a:cubicBezTo>
                    <a:pt x="4821" y="4695"/>
                    <a:pt x="4663" y="4852"/>
                    <a:pt x="4474" y="4852"/>
                  </a:cubicBezTo>
                  <a:cubicBezTo>
                    <a:pt x="4285" y="4852"/>
                    <a:pt x="4128" y="4695"/>
                    <a:pt x="4128" y="4506"/>
                  </a:cubicBezTo>
                  <a:cubicBezTo>
                    <a:pt x="4128" y="4317"/>
                    <a:pt x="4285" y="4159"/>
                    <a:pt x="4474" y="4159"/>
                  </a:cubicBezTo>
                  <a:close/>
                  <a:moveTo>
                    <a:pt x="4474" y="5514"/>
                  </a:moveTo>
                  <a:cubicBezTo>
                    <a:pt x="4663" y="5514"/>
                    <a:pt x="4821" y="5671"/>
                    <a:pt x="4821" y="5892"/>
                  </a:cubicBezTo>
                  <a:cubicBezTo>
                    <a:pt x="4821" y="6081"/>
                    <a:pt x="4663" y="6238"/>
                    <a:pt x="4474" y="6238"/>
                  </a:cubicBezTo>
                  <a:cubicBezTo>
                    <a:pt x="4285" y="6238"/>
                    <a:pt x="4128" y="6081"/>
                    <a:pt x="4128" y="5892"/>
                  </a:cubicBezTo>
                  <a:cubicBezTo>
                    <a:pt x="4128" y="5671"/>
                    <a:pt x="4285" y="5514"/>
                    <a:pt x="4474" y="5514"/>
                  </a:cubicBezTo>
                  <a:close/>
                  <a:moveTo>
                    <a:pt x="3088" y="0"/>
                  </a:moveTo>
                  <a:cubicBezTo>
                    <a:pt x="1355" y="0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6238"/>
                    <a:pt x="1418" y="7625"/>
                    <a:pt x="3088" y="7625"/>
                  </a:cubicBezTo>
                  <a:lnTo>
                    <a:pt x="6554" y="7625"/>
                  </a:lnTo>
                  <a:cubicBezTo>
                    <a:pt x="7152" y="7625"/>
                    <a:pt x="7593" y="7152"/>
                    <a:pt x="7593" y="6585"/>
                  </a:cubicBezTo>
                  <a:cubicBezTo>
                    <a:pt x="7593" y="6459"/>
                    <a:pt x="7562" y="6301"/>
                    <a:pt x="7499" y="6207"/>
                  </a:cubicBezTo>
                  <a:cubicBezTo>
                    <a:pt x="7940" y="6081"/>
                    <a:pt x="8255" y="5671"/>
                    <a:pt x="8255" y="5199"/>
                  </a:cubicBezTo>
                  <a:cubicBezTo>
                    <a:pt x="8255" y="5104"/>
                    <a:pt x="8223" y="4947"/>
                    <a:pt x="8192" y="4821"/>
                  </a:cubicBezTo>
                  <a:cubicBezTo>
                    <a:pt x="8633" y="4695"/>
                    <a:pt x="8948" y="4317"/>
                    <a:pt x="8948" y="3844"/>
                  </a:cubicBezTo>
                  <a:cubicBezTo>
                    <a:pt x="8948" y="3718"/>
                    <a:pt x="8885" y="3592"/>
                    <a:pt x="8854" y="3466"/>
                  </a:cubicBezTo>
                  <a:lnTo>
                    <a:pt x="10712" y="3466"/>
                  </a:lnTo>
                  <a:cubicBezTo>
                    <a:pt x="11311" y="3466"/>
                    <a:pt x="11721" y="2993"/>
                    <a:pt x="11721" y="2458"/>
                  </a:cubicBezTo>
                  <a:cubicBezTo>
                    <a:pt x="11721" y="1891"/>
                    <a:pt x="11342" y="1387"/>
                    <a:pt x="10775" y="1387"/>
                  </a:cubicBezTo>
                  <a:lnTo>
                    <a:pt x="6554" y="1387"/>
                  </a:lnTo>
                  <a:cubicBezTo>
                    <a:pt x="6806" y="1103"/>
                    <a:pt x="6932" y="757"/>
                    <a:pt x="6932" y="379"/>
                  </a:cubicBezTo>
                  <a:cubicBezTo>
                    <a:pt x="6932" y="158"/>
                    <a:pt x="6774" y="0"/>
                    <a:pt x="65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" name="Google Shape;5214;p61"/>
          <p:cNvGrpSpPr/>
          <p:nvPr/>
        </p:nvGrpSpPr>
        <p:grpSpPr>
          <a:xfrm>
            <a:off x="7103437" y="1802567"/>
            <a:ext cx="351880" cy="351910"/>
            <a:chOff x="-26573400" y="3546250"/>
            <a:chExt cx="295375" cy="295400"/>
          </a:xfrm>
          <a:solidFill>
            <a:srgbClr val="12716B"/>
          </a:solidFill>
        </p:grpSpPr>
        <p:sp>
          <p:nvSpPr>
            <p:cNvPr id="184" name="Google Shape;5215;p61"/>
            <p:cNvSpPr/>
            <p:nvPr/>
          </p:nvSpPr>
          <p:spPr>
            <a:xfrm>
              <a:off x="-26464700" y="3599225"/>
              <a:ext cx="77200" cy="38425"/>
            </a:xfrm>
            <a:custGeom>
              <a:avLst/>
              <a:gdLst/>
              <a:ahLst/>
              <a:cxnLst/>
              <a:rect l="l" t="t" r="r" b="b"/>
              <a:pathLst>
                <a:path w="3088" h="1537" extrusionOk="0">
                  <a:moveTo>
                    <a:pt x="1532" y="1"/>
                  </a:moveTo>
                  <a:cubicBezTo>
                    <a:pt x="1001" y="1"/>
                    <a:pt x="473" y="103"/>
                    <a:pt x="0" y="308"/>
                  </a:cubicBezTo>
                  <a:lnTo>
                    <a:pt x="693" y="1537"/>
                  </a:lnTo>
                  <a:cubicBezTo>
                    <a:pt x="946" y="1442"/>
                    <a:pt x="1229" y="1379"/>
                    <a:pt x="1544" y="1379"/>
                  </a:cubicBezTo>
                  <a:cubicBezTo>
                    <a:pt x="1859" y="1379"/>
                    <a:pt x="2143" y="1442"/>
                    <a:pt x="2426" y="1537"/>
                  </a:cubicBezTo>
                  <a:lnTo>
                    <a:pt x="3088" y="308"/>
                  </a:lnTo>
                  <a:cubicBezTo>
                    <a:pt x="2600" y="103"/>
                    <a:pt x="2064" y="1"/>
                    <a:pt x="1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216;p61"/>
            <p:cNvSpPr/>
            <p:nvPr/>
          </p:nvSpPr>
          <p:spPr>
            <a:xfrm>
              <a:off x="-26434775" y="36864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217;p61"/>
            <p:cNvSpPr/>
            <p:nvPr/>
          </p:nvSpPr>
          <p:spPr>
            <a:xfrm>
              <a:off x="-26520625" y="3703775"/>
              <a:ext cx="55950" cy="67775"/>
            </a:xfrm>
            <a:custGeom>
              <a:avLst/>
              <a:gdLst/>
              <a:ahLst/>
              <a:cxnLst/>
              <a:rect l="l" t="t" r="r" b="b"/>
              <a:pathLst>
                <a:path w="2238" h="2711" extrusionOk="0">
                  <a:moveTo>
                    <a:pt x="1387" y="1"/>
                  </a:moveTo>
                  <a:lnTo>
                    <a:pt x="1" y="32"/>
                  </a:lnTo>
                  <a:cubicBezTo>
                    <a:pt x="127" y="1104"/>
                    <a:pt x="662" y="2080"/>
                    <a:pt x="1544" y="2710"/>
                  </a:cubicBezTo>
                  <a:lnTo>
                    <a:pt x="2237" y="1545"/>
                  </a:lnTo>
                  <a:cubicBezTo>
                    <a:pt x="1765" y="1135"/>
                    <a:pt x="1450" y="600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218;p61"/>
            <p:cNvSpPr/>
            <p:nvPr/>
          </p:nvSpPr>
          <p:spPr>
            <a:xfrm>
              <a:off x="-26387525" y="3703000"/>
              <a:ext cx="55950" cy="67750"/>
            </a:xfrm>
            <a:custGeom>
              <a:avLst/>
              <a:gdLst/>
              <a:ahLst/>
              <a:cxnLst/>
              <a:rect l="l" t="t" r="r" b="b"/>
              <a:pathLst>
                <a:path w="2238" h="2710" extrusionOk="0">
                  <a:moveTo>
                    <a:pt x="851" y="0"/>
                  </a:moveTo>
                  <a:cubicBezTo>
                    <a:pt x="757" y="631"/>
                    <a:pt x="473" y="1166"/>
                    <a:pt x="1" y="1544"/>
                  </a:cubicBezTo>
                  <a:lnTo>
                    <a:pt x="694" y="2710"/>
                  </a:lnTo>
                  <a:cubicBezTo>
                    <a:pt x="1576" y="2080"/>
                    <a:pt x="2112" y="1103"/>
                    <a:pt x="2238" y="32"/>
                  </a:cubicBezTo>
                  <a:lnTo>
                    <a:pt x="8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219;p61"/>
            <p:cNvSpPr/>
            <p:nvPr/>
          </p:nvSpPr>
          <p:spPr>
            <a:xfrm>
              <a:off x="-26573400" y="3546250"/>
              <a:ext cx="295375" cy="295400"/>
            </a:xfrm>
            <a:custGeom>
              <a:avLst/>
              <a:gdLst/>
              <a:ahLst/>
              <a:cxnLst/>
              <a:rect l="l" t="t" r="r" b="b"/>
              <a:pathLst>
                <a:path w="11815" h="11816" extrusionOk="0">
                  <a:moveTo>
                    <a:pt x="5876" y="1419"/>
                  </a:moveTo>
                  <a:cubicBezTo>
                    <a:pt x="6632" y="1419"/>
                    <a:pt x="7389" y="1608"/>
                    <a:pt x="8066" y="1986"/>
                  </a:cubicBezTo>
                  <a:cubicBezTo>
                    <a:pt x="8223" y="2049"/>
                    <a:pt x="8286" y="2301"/>
                    <a:pt x="8192" y="2458"/>
                  </a:cubicBezTo>
                  <a:lnTo>
                    <a:pt x="7152" y="4254"/>
                  </a:lnTo>
                  <a:cubicBezTo>
                    <a:pt x="7110" y="4361"/>
                    <a:pt x="6980" y="4439"/>
                    <a:pt x="6852" y="4439"/>
                  </a:cubicBezTo>
                  <a:cubicBezTo>
                    <a:pt x="6791" y="4439"/>
                    <a:pt x="6731" y="4421"/>
                    <a:pt x="6680" y="4380"/>
                  </a:cubicBezTo>
                  <a:cubicBezTo>
                    <a:pt x="6428" y="4238"/>
                    <a:pt x="6136" y="4167"/>
                    <a:pt x="5841" y="4167"/>
                  </a:cubicBezTo>
                  <a:cubicBezTo>
                    <a:pt x="5546" y="4167"/>
                    <a:pt x="5246" y="4238"/>
                    <a:pt x="4978" y="4380"/>
                  </a:cubicBezTo>
                  <a:cubicBezTo>
                    <a:pt x="4929" y="4400"/>
                    <a:pt x="4872" y="4411"/>
                    <a:pt x="4816" y="4411"/>
                  </a:cubicBezTo>
                  <a:cubicBezTo>
                    <a:pt x="4694" y="4411"/>
                    <a:pt x="4570" y="4362"/>
                    <a:pt x="4506" y="4254"/>
                  </a:cubicBezTo>
                  <a:lnTo>
                    <a:pt x="3498" y="2458"/>
                  </a:lnTo>
                  <a:cubicBezTo>
                    <a:pt x="3466" y="2301"/>
                    <a:pt x="3529" y="2080"/>
                    <a:pt x="3687" y="1986"/>
                  </a:cubicBezTo>
                  <a:cubicBezTo>
                    <a:pt x="4364" y="1608"/>
                    <a:pt x="5120" y="1419"/>
                    <a:pt x="5876" y="1419"/>
                  </a:cubicBezTo>
                  <a:close/>
                  <a:moveTo>
                    <a:pt x="5861" y="4916"/>
                  </a:moveTo>
                  <a:cubicBezTo>
                    <a:pt x="6459" y="4916"/>
                    <a:pt x="6869" y="5388"/>
                    <a:pt x="6869" y="5955"/>
                  </a:cubicBezTo>
                  <a:cubicBezTo>
                    <a:pt x="6869" y="6554"/>
                    <a:pt x="6396" y="6964"/>
                    <a:pt x="5861" y="6964"/>
                  </a:cubicBezTo>
                  <a:cubicBezTo>
                    <a:pt x="5294" y="6964"/>
                    <a:pt x="4821" y="6491"/>
                    <a:pt x="4821" y="5955"/>
                  </a:cubicBezTo>
                  <a:cubicBezTo>
                    <a:pt x="4821" y="5357"/>
                    <a:pt x="5294" y="4916"/>
                    <a:pt x="5861" y="4916"/>
                  </a:cubicBezTo>
                  <a:close/>
                  <a:moveTo>
                    <a:pt x="3813" y="5609"/>
                  </a:moveTo>
                  <a:cubicBezTo>
                    <a:pt x="4065" y="5640"/>
                    <a:pt x="4159" y="5735"/>
                    <a:pt x="4159" y="5955"/>
                  </a:cubicBezTo>
                  <a:cubicBezTo>
                    <a:pt x="4159" y="6522"/>
                    <a:pt x="4474" y="7090"/>
                    <a:pt x="5010" y="7405"/>
                  </a:cubicBezTo>
                  <a:cubicBezTo>
                    <a:pt x="5136" y="7531"/>
                    <a:pt x="5230" y="7720"/>
                    <a:pt x="5104" y="7877"/>
                  </a:cubicBezTo>
                  <a:lnTo>
                    <a:pt x="4033" y="9641"/>
                  </a:lnTo>
                  <a:cubicBezTo>
                    <a:pt x="3991" y="9748"/>
                    <a:pt x="3861" y="9826"/>
                    <a:pt x="3733" y="9826"/>
                  </a:cubicBezTo>
                  <a:cubicBezTo>
                    <a:pt x="3672" y="9826"/>
                    <a:pt x="3612" y="9808"/>
                    <a:pt x="3561" y="9767"/>
                  </a:cubicBezTo>
                  <a:cubicBezTo>
                    <a:pt x="2238" y="8948"/>
                    <a:pt x="1418" y="7531"/>
                    <a:pt x="1355" y="5987"/>
                  </a:cubicBezTo>
                  <a:cubicBezTo>
                    <a:pt x="1355" y="5798"/>
                    <a:pt x="1544" y="5640"/>
                    <a:pt x="1733" y="5640"/>
                  </a:cubicBezTo>
                  <a:lnTo>
                    <a:pt x="3813" y="5609"/>
                  </a:lnTo>
                  <a:close/>
                  <a:moveTo>
                    <a:pt x="8003" y="5640"/>
                  </a:moveTo>
                  <a:lnTo>
                    <a:pt x="10082" y="5672"/>
                  </a:lnTo>
                  <a:cubicBezTo>
                    <a:pt x="10271" y="5672"/>
                    <a:pt x="10429" y="5829"/>
                    <a:pt x="10429" y="6018"/>
                  </a:cubicBezTo>
                  <a:cubicBezTo>
                    <a:pt x="10397" y="7562"/>
                    <a:pt x="9547" y="8980"/>
                    <a:pt x="8223" y="9799"/>
                  </a:cubicBezTo>
                  <a:cubicBezTo>
                    <a:pt x="8168" y="9844"/>
                    <a:pt x="8100" y="9865"/>
                    <a:pt x="8033" y="9865"/>
                  </a:cubicBezTo>
                  <a:cubicBezTo>
                    <a:pt x="7911" y="9865"/>
                    <a:pt x="7792" y="9795"/>
                    <a:pt x="7751" y="9673"/>
                  </a:cubicBezTo>
                  <a:lnTo>
                    <a:pt x="6680" y="7909"/>
                  </a:lnTo>
                  <a:cubicBezTo>
                    <a:pt x="6554" y="7751"/>
                    <a:pt x="6648" y="7531"/>
                    <a:pt x="6806" y="7436"/>
                  </a:cubicBezTo>
                  <a:cubicBezTo>
                    <a:pt x="7310" y="7121"/>
                    <a:pt x="7625" y="6585"/>
                    <a:pt x="7625" y="5987"/>
                  </a:cubicBezTo>
                  <a:cubicBezTo>
                    <a:pt x="7625" y="5829"/>
                    <a:pt x="7751" y="5672"/>
                    <a:pt x="8003" y="5640"/>
                  </a:cubicBezTo>
                  <a:close/>
                  <a:moveTo>
                    <a:pt x="5892" y="1"/>
                  </a:moveTo>
                  <a:cubicBezTo>
                    <a:pt x="2616" y="1"/>
                    <a:pt x="1" y="2679"/>
                    <a:pt x="1" y="5924"/>
                  </a:cubicBezTo>
                  <a:cubicBezTo>
                    <a:pt x="1" y="9137"/>
                    <a:pt x="2679" y="11815"/>
                    <a:pt x="5892" y="11815"/>
                  </a:cubicBezTo>
                  <a:cubicBezTo>
                    <a:pt x="9169" y="11815"/>
                    <a:pt x="11815" y="9137"/>
                    <a:pt x="11815" y="5924"/>
                  </a:cubicBezTo>
                  <a:cubicBezTo>
                    <a:pt x="11815" y="2679"/>
                    <a:pt x="9137" y="1"/>
                    <a:pt x="58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5220;p61"/>
          <p:cNvGrpSpPr/>
          <p:nvPr/>
        </p:nvGrpSpPr>
        <p:grpSpPr>
          <a:xfrm>
            <a:off x="7091717" y="2252476"/>
            <a:ext cx="375319" cy="352148"/>
            <a:chOff x="-26583625" y="3917025"/>
            <a:chExt cx="315050" cy="295600"/>
          </a:xfrm>
          <a:solidFill>
            <a:srgbClr val="12716B"/>
          </a:solidFill>
        </p:grpSpPr>
        <p:sp>
          <p:nvSpPr>
            <p:cNvPr id="190" name="Google Shape;5221;p61"/>
            <p:cNvSpPr/>
            <p:nvPr/>
          </p:nvSpPr>
          <p:spPr>
            <a:xfrm>
              <a:off x="-26413500" y="3918400"/>
              <a:ext cx="144925" cy="135125"/>
            </a:xfrm>
            <a:custGeom>
              <a:avLst/>
              <a:gdLst/>
              <a:ahLst/>
              <a:cxnLst/>
              <a:rect l="l" t="t" r="r" b="b"/>
              <a:pathLst>
                <a:path w="5797" h="5405" extrusionOk="0">
                  <a:moveTo>
                    <a:pt x="2317" y="1"/>
                  </a:moveTo>
                  <a:cubicBezTo>
                    <a:pt x="1515" y="1"/>
                    <a:pt x="685" y="309"/>
                    <a:pt x="0" y="993"/>
                  </a:cubicBezTo>
                  <a:lnTo>
                    <a:pt x="1008" y="1970"/>
                  </a:lnTo>
                  <a:cubicBezTo>
                    <a:pt x="1398" y="1581"/>
                    <a:pt x="1864" y="1407"/>
                    <a:pt x="2313" y="1407"/>
                  </a:cubicBezTo>
                  <a:cubicBezTo>
                    <a:pt x="2771" y="1407"/>
                    <a:pt x="3210" y="1588"/>
                    <a:pt x="3529" y="1907"/>
                  </a:cubicBezTo>
                  <a:cubicBezTo>
                    <a:pt x="3623" y="2002"/>
                    <a:pt x="3623" y="2254"/>
                    <a:pt x="3529" y="2380"/>
                  </a:cubicBezTo>
                  <a:cubicBezTo>
                    <a:pt x="3450" y="2427"/>
                    <a:pt x="3348" y="2450"/>
                    <a:pt x="3249" y="2450"/>
                  </a:cubicBezTo>
                  <a:cubicBezTo>
                    <a:pt x="3151" y="2450"/>
                    <a:pt x="3056" y="2427"/>
                    <a:pt x="2993" y="2380"/>
                  </a:cubicBezTo>
                  <a:cubicBezTo>
                    <a:pt x="2804" y="2175"/>
                    <a:pt x="2552" y="2057"/>
                    <a:pt x="2284" y="2057"/>
                  </a:cubicBezTo>
                  <a:cubicBezTo>
                    <a:pt x="2016" y="2057"/>
                    <a:pt x="1733" y="2175"/>
                    <a:pt x="1481" y="2443"/>
                  </a:cubicBezTo>
                  <a:lnTo>
                    <a:pt x="4411" y="5404"/>
                  </a:lnTo>
                  <a:cubicBezTo>
                    <a:pt x="5797" y="4018"/>
                    <a:pt x="5640" y="2065"/>
                    <a:pt x="4505" y="899"/>
                  </a:cubicBezTo>
                  <a:cubicBezTo>
                    <a:pt x="3931" y="325"/>
                    <a:pt x="3139" y="1"/>
                    <a:pt x="2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222;p61"/>
            <p:cNvSpPr/>
            <p:nvPr/>
          </p:nvSpPr>
          <p:spPr>
            <a:xfrm>
              <a:off x="-26466275" y="4026700"/>
              <a:ext cx="78775" cy="77225"/>
            </a:xfrm>
            <a:custGeom>
              <a:avLst/>
              <a:gdLst/>
              <a:ahLst/>
              <a:cxnLst/>
              <a:rect l="l" t="t" r="r" b="b"/>
              <a:pathLst>
                <a:path w="3151" h="3089" extrusionOk="0">
                  <a:moveTo>
                    <a:pt x="1339" y="1"/>
                  </a:moveTo>
                  <a:cubicBezTo>
                    <a:pt x="1253" y="1"/>
                    <a:pt x="1166" y="32"/>
                    <a:pt x="1103" y="95"/>
                  </a:cubicBezTo>
                  <a:lnTo>
                    <a:pt x="126" y="1072"/>
                  </a:lnTo>
                  <a:cubicBezTo>
                    <a:pt x="0" y="1198"/>
                    <a:pt x="0" y="1387"/>
                    <a:pt x="126" y="1545"/>
                  </a:cubicBezTo>
                  <a:lnTo>
                    <a:pt x="1576" y="2994"/>
                  </a:lnTo>
                  <a:cubicBezTo>
                    <a:pt x="1639" y="3057"/>
                    <a:pt x="1725" y="3088"/>
                    <a:pt x="1812" y="3088"/>
                  </a:cubicBezTo>
                  <a:cubicBezTo>
                    <a:pt x="1899" y="3088"/>
                    <a:pt x="1985" y="3057"/>
                    <a:pt x="2048" y="2994"/>
                  </a:cubicBezTo>
                  <a:lnTo>
                    <a:pt x="3025" y="2017"/>
                  </a:lnTo>
                  <a:cubicBezTo>
                    <a:pt x="3151" y="1891"/>
                    <a:pt x="3151" y="1671"/>
                    <a:pt x="3025" y="1545"/>
                  </a:cubicBezTo>
                  <a:lnTo>
                    <a:pt x="1576" y="95"/>
                  </a:lnTo>
                  <a:cubicBezTo>
                    <a:pt x="1513" y="32"/>
                    <a:pt x="1426" y="1"/>
                    <a:pt x="13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223;p61"/>
            <p:cNvSpPr/>
            <p:nvPr/>
          </p:nvSpPr>
          <p:spPr>
            <a:xfrm>
              <a:off x="-26583625" y="4077125"/>
              <a:ext cx="144925" cy="134700"/>
            </a:xfrm>
            <a:custGeom>
              <a:avLst/>
              <a:gdLst/>
              <a:ahLst/>
              <a:cxnLst/>
              <a:rect l="l" t="t" r="r" b="b"/>
              <a:pathLst>
                <a:path w="5797" h="5388" extrusionOk="0">
                  <a:moveTo>
                    <a:pt x="1355" y="0"/>
                  </a:moveTo>
                  <a:cubicBezTo>
                    <a:pt x="0" y="1386"/>
                    <a:pt x="158" y="3340"/>
                    <a:pt x="1292" y="4474"/>
                  </a:cubicBezTo>
                  <a:cubicBezTo>
                    <a:pt x="1890" y="5072"/>
                    <a:pt x="2710" y="5388"/>
                    <a:pt x="3497" y="5388"/>
                  </a:cubicBezTo>
                  <a:cubicBezTo>
                    <a:pt x="4348" y="5388"/>
                    <a:pt x="5135" y="5072"/>
                    <a:pt x="5797" y="4411"/>
                  </a:cubicBezTo>
                  <a:lnTo>
                    <a:pt x="4820" y="3434"/>
                  </a:lnTo>
                  <a:cubicBezTo>
                    <a:pt x="4431" y="3824"/>
                    <a:pt x="3964" y="3997"/>
                    <a:pt x="3516" y="3997"/>
                  </a:cubicBezTo>
                  <a:cubicBezTo>
                    <a:pt x="3058" y="3997"/>
                    <a:pt x="2619" y="3816"/>
                    <a:pt x="2300" y="3497"/>
                  </a:cubicBezTo>
                  <a:cubicBezTo>
                    <a:pt x="2174" y="3371"/>
                    <a:pt x="2174" y="3151"/>
                    <a:pt x="2300" y="3025"/>
                  </a:cubicBezTo>
                  <a:cubicBezTo>
                    <a:pt x="2347" y="2962"/>
                    <a:pt x="2434" y="2930"/>
                    <a:pt x="2524" y="2930"/>
                  </a:cubicBezTo>
                  <a:cubicBezTo>
                    <a:pt x="2615" y="2930"/>
                    <a:pt x="2710" y="2962"/>
                    <a:pt x="2773" y="3025"/>
                  </a:cubicBezTo>
                  <a:cubicBezTo>
                    <a:pt x="2962" y="3229"/>
                    <a:pt x="3214" y="3348"/>
                    <a:pt x="3481" y="3348"/>
                  </a:cubicBezTo>
                  <a:cubicBezTo>
                    <a:pt x="3749" y="3348"/>
                    <a:pt x="4033" y="3229"/>
                    <a:pt x="4285" y="2962"/>
                  </a:cubicBezTo>
                  <a:lnTo>
                    <a:pt x="13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224;p61"/>
            <p:cNvSpPr/>
            <p:nvPr/>
          </p:nvSpPr>
          <p:spPr>
            <a:xfrm>
              <a:off x="-26581275" y="3917025"/>
              <a:ext cx="311125" cy="295600"/>
            </a:xfrm>
            <a:custGeom>
              <a:avLst/>
              <a:gdLst/>
              <a:ahLst/>
              <a:cxnLst/>
              <a:rect l="l" t="t" r="r" b="b"/>
              <a:pathLst>
                <a:path w="12445" h="11824" extrusionOk="0">
                  <a:moveTo>
                    <a:pt x="3419" y="1356"/>
                  </a:moveTo>
                  <a:cubicBezTo>
                    <a:pt x="3506" y="1356"/>
                    <a:pt x="3592" y="1379"/>
                    <a:pt x="3655" y="1426"/>
                  </a:cubicBezTo>
                  <a:cubicBezTo>
                    <a:pt x="3781" y="1552"/>
                    <a:pt x="3781" y="1741"/>
                    <a:pt x="3655" y="1899"/>
                  </a:cubicBezTo>
                  <a:cubicBezTo>
                    <a:pt x="3592" y="1962"/>
                    <a:pt x="3506" y="1994"/>
                    <a:pt x="3419" y="1994"/>
                  </a:cubicBezTo>
                  <a:cubicBezTo>
                    <a:pt x="3332" y="1994"/>
                    <a:pt x="3246" y="1962"/>
                    <a:pt x="3183" y="1899"/>
                  </a:cubicBezTo>
                  <a:cubicBezTo>
                    <a:pt x="3057" y="1804"/>
                    <a:pt x="3057" y="1552"/>
                    <a:pt x="3183" y="1426"/>
                  </a:cubicBezTo>
                  <a:cubicBezTo>
                    <a:pt x="3246" y="1379"/>
                    <a:pt x="3332" y="1356"/>
                    <a:pt x="3419" y="1356"/>
                  </a:cubicBezTo>
                  <a:close/>
                  <a:moveTo>
                    <a:pt x="4364" y="2277"/>
                  </a:moveTo>
                  <a:cubicBezTo>
                    <a:pt x="4451" y="2277"/>
                    <a:pt x="4537" y="2309"/>
                    <a:pt x="4600" y="2372"/>
                  </a:cubicBezTo>
                  <a:cubicBezTo>
                    <a:pt x="4726" y="2498"/>
                    <a:pt x="4726" y="2718"/>
                    <a:pt x="4600" y="2844"/>
                  </a:cubicBezTo>
                  <a:cubicBezTo>
                    <a:pt x="4537" y="2907"/>
                    <a:pt x="4451" y="2939"/>
                    <a:pt x="4364" y="2939"/>
                  </a:cubicBezTo>
                  <a:cubicBezTo>
                    <a:pt x="4277" y="2939"/>
                    <a:pt x="4191" y="2907"/>
                    <a:pt x="4128" y="2844"/>
                  </a:cubicBezTo>
                  <a:cubicBezTo>
                    <a:pt x="4002" y="2750"/>
                    <a:pt x="4002" y="2529"/>
                    <a:pt x="4128" y="2372"/>
                  </a:cubicBezTo>
                  <a:cubicBezTo>
                    <a:pt x="4191" y="2309"/>
                    <a:pt x="4277" y="2277"/>
                    <a:pt x="4364" y="2277"/>
                  </a:cubicBezTo>
                  <a:close/>
                  <a:moveTo>
                    <a:pt x="3179" y="2561"/>
                  </a:moveTo>
                  <a:cubicBezTo>
                    <a:pt x="3269" y="2561"/>
                    <a:pt x="3356" y="2592"/>
                    <a:pt x="3403" y="2655"/>
                  </a:cubicBezTo>
                  <a:cubicBezTo>
                    <a:pt x="3529" y="2781"/>
                    <a:pt x="3529" y="2970"/>
                    <a:pt x="3403" y="3128"/>
                  </a:cubicBezTo>
                  <a:cubicBezTo>
                    <a:pt x="3356" y="3191"/>
                    <a:pt x="3269" y="3222"/>
                    <a:pt x="3179" y="3222"/>
                  </a:cubicBezTo>
                  <a:cubicBezTo>
                    <a:pt x="3088" y="3222"/>
                    <a:pt x="2994" y="3191"/>
                    <a:pt x="2931" y="3128"/>
                  </a:cubicBezTo>
                  <a:cubicBezTo>
                    <a:pt x="2836" y="3002"/>
                    <a:pt x="2836" y="2781"/>
                    <a:pt x="2931" y="2655"/>
                  </a:cubicBezTo>
                  <a:cubicBezTo>
                    <a:pt x="2994" y="2592"/>
                    <a:pt x="3088" y="2561"/>
                    <a:pt x="3179" y="2561"/>
                  </a:cubicBezTo>
                  <a:close/>
                  <a:moveTo>
                    <a:pt x="1970" y="2813"/>
                  </a:moveTo>
                  <a:cubicBezTo>
                    <a:pt x="2056" y="2813"/>
                    <a:pt x="2143" y="2844"/>
                    <a:pt x="2206" y="2907"/>
                  </a:cubicBezTo>
                  <a:cubicBezTo>
                    <a:pt x="2300" y="3002"/>
                    <a:pt x="2300" y="3254"/>
                    <a:pt x="2206" y="3380"/>
                  </a:cubicBezTo>
                  <a:cubicBezTo>
                    <a:pt x="2143" y="3427"/>
                    <a:pt x="2048" y="3451"/>
                    <a:pt x="1958" y="3451"/>
                  </a:cubicBezTo>
                  <a:cubicBezTo>
                    <a:pt x="1867" y="3451"/>
                    <a:pt x="1781" y="3427"/>
                    <a:pt x="1733" y="3380"/>
                  </a:cubicBezTo>
                  <a:cubicBezTo>
                    <a:pt x="1607" y="3254"/>
                    <a:pt x="1607" y="3002"/>
                    <a:pt x="1733" y="2907"/>
                  </a:cubicBezTo>
                  <a:cubicBezTo>
                    <a:pt x="1796" y="2844"/>
                    <a:pt x="1883" y="2813"/>
                    <a:pt x="1970" y="2813"/>
                  </a:cubicBezTo>
                  <a:close/>
                  <a:moveTo>
                    <a:pt x="2946" y="3789"/>
                  </a:moveTo>
                  <a:cubicBezTo>
                    <a:pt x="3033" y="3789"/>
                    <a:pt x="3120" y="3821"/>
                    <a:pt x="3183" y="3884"/>
                  </a:cubicBezTo>
                  <a:cubicBezTo>
                    <a:pt x="3309" y="4010"/>
                    <a:pt x="3309" y="4199"/>
                    <a:pt x="3183" y="4356"/>
                  </a:cubicBezTo>
                  <a:cubicBezTo>
                    <a:pt x="3120" y="4419"/>
                    <a:pt x="3033" y="4451"/>
                    <a:pt x="2946" y="4451"/>
                  </a:cubicBezTo>
                  <a:cubicBezTo>
                    <a:pt x="2860" y="4451"/>
                    <a:pt x="2773" y="4419"/>
                    <a:pt x="2710" y="4356"/>
                  </a:cubicBezTo>
                  <a:cubicBezTo>
                    <a:pt x="2584" y="4230"/>
                    <a:pt x="2584" y="4010"/>
                    <a:pt x="2710" y="3884"/>
                  </a:cubicBezTo>
                  <a:cubicBezTo>
                    <a:pt x="2773" y="3821"/>
                    <a:pt x="2860" y="3789"/>
                    <a:pt x="2946" y="3789"/>
                  </a:cubicBezTo>
                  <a:close/>
                  <a:moveTo>
                    <a:pt x="9480" y="7381"/>
                  </a:moveTo>
                  <a:cubicBezTo>
                    <a:pt x="9570" y="7381"/>
                    <a:pt x="9657" y="7412"/>
                    <a:pt x="9704" y="7475"/>
                  </a:cubicBezTo>
                  <a:cubicBezTo>
                    <a:pt x="9830" y="7570"/>
                    <a:pt x="9830" y="7822"/>
                    <a:pt x="9704" y="7948"/>
                  </a:cubicBezTo>
                  <a:cubicBezTo>
                    <a:pt x="9657" y="7995"/>
                    <a:pt x="9570" y="8019"/>
                    <a:pt x="9480" y="8019"/>
                  </a:cubicBezTo>
                  <a:cubicBezTo>
                    <a:pt x="9389" y="8019"/>
                    <a:pt x="9295" y="7995"/>
                    <a:pt x="9232" y="7948"/>
                  </a:cubicBezTo>
                  <a:cubicBezTo>
                    <a:pt x="9074" y="7822"/>
                    <a:pt x="9074" y="7633"/>
                    <a:pt x="9232" y="7475"/>
                  </a:cubicBezTo>
                  <a:cubicBezTo>
                    <a:pt x="9295" y="7412"/>
                    <a:pt x="9389" y="7381"/>
                    <a:pt x="9480" y="7381"/>
                  </a:cubicBezTo>
                  <a:close/>
                  <a:moveTo>
                    <a:pt x="5955" y="3640"/>
                  </a:moveTo>
                  <a:cubicBezTo>
                    <a:pt x="6223" y="3640"/>
                    <a:pt x="6491" y="3742"/>
                    <a:pt x="6680" y="3947"/>
                  </a:cubicBezTo>
                  <a:lnTo>
                    <a:pt x="8129" y="5396"/>
                  </a:lnTo>
                  <a:cubicBezTo>
                    <a:pt x="8538" y="5806"/>
                    <a:pt x="8538" y="6467"/>
                    <a:pt x="8129" y="6877"/>
                  </a:cubicBezTo>
                  <a:lnTo>
                    <a:pt x="7152" y="7853"/>
                  </a:lnTo>
                  <a:cubicBezTo>
                    <a:pt x="6963" y="8058"/>
                    <a:pt x="6695" y="8161"/>
                    <a:pt x="6428" y="8161"/>
                  </a:cubicBezTo>
                  <a:cubicBezTo>
                    <a:pt x="6160" y="8161"/>
                    <a:pt x="5892" y="8058"/>
                    <a:pt x="5703" y="7853"/>
                  </a:cubicBezTo>
                  <a:lnTo>
                    <a:pt x="4254" y="6404"/>
                  </a:lnTo>
                  <a:cubicBezTo>
                    <a:pt x="3844" y="5995"/>
                    <a:pt x="3844" y="5333"/>
                    <a:pt x="4254" y="4955"/>
                  </a:cubicBezTo>
                  <a:lnTo>
                    <a:pt x="5230" y="3947"/>
                  </a:lnTo>
                  <a:cubicBezTo>
                    <a:pt x="5419" y="3742"/>
                    <a:pt x="5687" y="3640"/>
                    <a:pt x="5955" y="3640"/>
                  </a:cubicBezTo>
                  <a:close/>
                  <a:moveTo>
                    <a:pt x="10464" y="8357"/>
                  </a:moveTo>
                  <a:cubicBezTo>
                    <a:pt x="10555" y="8357"/>
                    <a:pt x="10649" y="8389"/>
                    <a:pt x="10712" y="8452"/>
                  </a:cubicBezTo>
                  <a:cubicBezTo>
                    <a:pt x="10807" y="8578"/>
                    <a:pt x="10807" y="8799"/>
                    <a:pt x="10712" y="8925"/>
                  </a:cubicBezTo>
                  <a:cubicBezTo>
                    <a:pt x="10649" y="8988"/>
                    <a:pt x="10555" y="9019"/>
                    <a:pt x="10464" y="9019"/>
                  </a:cubicBezTo>
                  <a:cubicBezTo>
                    <a:pt x="10374" y="9019"/>
                    <a:pt x="10287" y="8988"/>
                    <a:pt x="10240" y="8925"/>
                  </a:cubicBezTo>
                  <a:cubicBezTo>
                    <a:pt x="10082" y="8799"/>
                    <a:pt x="10082" y="8610"/>
                    <a:pt x="10240" y="8452"/>
                  </a:cubicBezTo>
                  <a:cubicBezTo>
                    <a:pt x="10287" y="8389"/>
                    <a:pt x="10374" y="8357"/>
                    <a:pt x="10464" y="8357"/>
                  </a:cubicBezTo>
                  <a:close/>
                  <a:moveTo>
                    <a:pt x="9247" y="8602"/>
                  </a:moveTo>
                  <a:cubicBezTo>
                    <a:pt x="9334" y="8602"/>
                    <a:pt x="9421" y="8625"/>
                    <a:pt x="9484" y="8673"/>
                  </a:cubicBezTo>
                  <a:cubicBezTo>
                    <a:pt x="9610" y="8799"/>
                    <a:pt x="9610" y="9051"/>
                    <a:pt x="9484" y="9145"/>
                  </a:cubicBezTo>
                  <a:cubicBezTo>
                    <a:pt x="9421" y="9208"/>
                    <a:pt x="9334" y="9240"/>
                    <a:pt x="9247" y="9240"/>
                  </a:cubicBezTo>
                  <a:cubicBezTo>
                    <a:pt x="9161" y="9240"/>
                    <a:pt x="9074" y="9208"/>
                    <a:pt x="9011" y="9145"/>
                  </a:cubicBezTo>
                  <a:cubicBezTo>
                    <a:pt x="8854" y="9051"/>
                    <a:pt x="8854" y="8830"/>
                    <a:pt x="9011" y="8673"/>
                  </a:cubicBezTo>
                  <a:cubicBezTo>
                    <a:pt x="9074" y="8625"/>
                    <a:pt x="9161" y="8602"/>
                    <a:pt x="9247" y="8602"/>
                  </a:cubicBezTo>
                  <a:close/>
                  <a:moveTo>
                    <a:pt x="8030" y="8862"/>
                  </a:moveTo>
                  <a:cubicBezTo>
                    <a:pt x="8121" y="8862"/>
                    <a:pt x="8208" y="8893"/>
                    <a:pt x="8255" y="8956"/>
                  </a:cubicBezTo>
                  <a:cubicBezTo>
                    <a:pt x="8381" y="9082"/>
                    <a:pt x="8381" y="9303"/>
                    <a:pt x="8255" y="9429"/>
                  </a:cubicBezTo>
                  <a:cubicBezTo>
                    <a:pt x="8192" y="9492"/>
                    <a:pt x="8105" y="9523"/>
                    <a:pt x="8019" y="9523"/>
                  </a:cubicBezTo>
                  <a:cubicBezTo>
                    <a:pt x="7932" y="9523"/>
                    <a:pt x="7845" y="9492"/>
                    <a:pt x="7782" y="9429"/>
                  </a:cubicBezTo>
                  <a:cubicBezTo>
                    <a:pt x="7656" y="9303"/>
                    <a:pt x="7656" y="9082"/>
                    <a:pt x="7782" y="8956"/>
                  </a:cubicBezTo>
                  <a:cubicBezTo>
                    <a:pt x="7845" y="8893"/>
                    <a:pt x="7940" y="8862"/>
                    <a:pt x="8030" y="8862"/>
                  </a:cubicBezTo>
                  <a:close/>
                  <a:moveTo>
                    <a:pt x="8964" y="9862"/>
                  </a:moveTo>
                  <a:cubicBezTo>
                    <a:pt x="9050" y="9862"/>
                    <a:pt x="9137" y="9885"/>
                    <a:pt x="9200" y="9933"/>
                  </a:cubicBezTo>
                  <a:cubicBezTo>
                    <a:pt x="9326" y="10059"/>
                    <a:pt x="9326" y="10279"/>
                    <a:pt x="9200" y="10405"/>
                  </a:cubicBezTo>
                  <a:cubicBezTo>
                    <a:pt x="9137" y="10468"/>
                    <a:pt x="9050" y="10500"/>
                    <a:pt x="8964" y="10500"/>
                  </a:cubicBezTo>
                  <a:cubicBezTo>
                    <a:pt x="8877" y="10500"/>
                    <a:pt x="8791" y="10468"/>
                    <a:pt x="8727" y="10405"/>
                  </a:cubicBezTo>
                  <a:cubicBezTo>
                    <a:pt x="8601" y="10311"/>
                    <a:pt x="8601" y="10059"/>
                    <a:pt x="8727" y="9933"/>
                  </a:cubicBezTo>
                  <a:cubicBezTo>
                    <a:pt x="8791" y="9885"/>
                    <a:pt x="8877" y="9862"/>
                    <a:pt x="8964" y="9862"/>
                  </a:cubicBezTo>
                  <a:close/>
                  <a:moveTo>
                    <a:pt x="3415" y="1"/>
                  </a:moveTo>
                  <a:cubicBezTo>
                    <a:pt x="2616" y="1"/>
                    <a:pt x="1812" y="308"/>
                    <a:pt x="1198" y="922"/>
                  </a:cubicBezTo>
                  <a:cubicBezTo>
                    <a:pt x="1" y="2151"/>
                    <a:pt x="1" y="4104"/>
                    <a:pt x="1198" y="5333"/>
                  </a:cubicBezTo>
                  <a:lnTo>
                    <a:pt x="6806" y="10941"/>
                  </a:lnTo>
                  <a:cubicBezTo>
                    <a:pt x="7404" y="11508"/>
                    <a:pt x="8223" y="11823"/>
                    <a:pt x="9011" y="11823"/>
                  </a:cubicBezTo>
                  <a:cubicBezTo>
                    <a:pt x="9799" y="11823"/>
                    <a:pt x="10618" y="11508"/>
                    <a:pt x="11216" y="10941"/>
                  </a:cubicBezTo>
                  <a:cubicBezTo>
                    <a:pt x="12445" y="9712"/>
                    <a:pt x="12445" y="7727"/>
                    <a:pt x="11216" y="6530"/>
                  </a:cubicBezTo>
                  <a:lnTo>
                    <a:pt x="5609" y="922"/>
                  </a:lnTo>
                  <a:cubicBezTo>
                    <a:pt x="5010" y="308"/>
                    <a:pt x="4214" y="1"/>
                    <a:pt x="34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" name="Google Shape;5225;p61"/>
          <p:cNvSpPr/>
          <p:nvPr/>
        </p:nvSpPr>
        <p:spPr>
          <a:xfrm>
            <a:off x="5758805" y="2732991"/>
            <a:ext cx="352833" cy="351880"/>
          </a:xfrm>
          <a:custGeom>
            <a:avLst/>
            <a:gdLst/>
            <a:ahLst/>
            <a:cxnLst/>
            <a:rect l="l" t="t" r="r" b="b"/>
            <a:pathLst>
              <a:path w="11847" h="11815" extrusionOk="0">
                <a:moveTo>
                  <a:pt x="4915" y="662"/>
                </a:moveTo>
                <a:cubicBezTo>
                  <a:pt x="5671" y="662"/>
                  <a:pt x="6301" y="1292"/>
                  <a:pt x="6301" y="2048"/>
                </a:cubicBezTo>
                <a:cubicBezTo>
                  <a:pt x="6301" y="2520"/>
                  <a:pt x="6081" y="2961"/>
                  <a:pt x="5577" y="3245"/>
                </a:cubicBezTo>
                <a:cubicBezTo>
                  <a:pt x="5577" y="2489"/>
                  <a:pt x="5104" y="2079"/>
                  <a:pt x="4568" y="2079"/>
                </a:cubicBezTo>
                <a:lnTo>
                  <a:pt x="1418" y="2079"/>
                </a:lnTo>
                <a:cubicBezTo>
                  <a:pt x="1008" y="2079"/>
                  <a:pt x="693" y="1764"/>
                  <a:pt x="693" y="1386"/>
                </a:cubicBezTo>
                <a:cubicBezTo>
                  <a:pt x="693" y="977"/>
                  <a:pt x="1008" y="662"/>
                  <a:pt x="1418" y="662"/>
                </a:cubicBezTo>
                <a:close/>
                <a:moveTo>
                  <a:pt x="3198" y="4915"/>
                </a:moveTo>
                <a:cubicBezTo>
                  <a:pt x="3285" y="4915"/>
                  <a:pt x="3371" y="4946"/>
                  <a:pt x="3434" y="5009"/>
                </a:cubicBezTo>
                <a:cubicBezTo>
                  <a:pt x="3529" y="5135"/>
                  <a:pt x="3529" y="5324"/>
                  <a:pt x="3434" y="5482"/>
                </a:cubicBezTo>
                <a:cubicBezTo>
                  <a:pt x="3371" y="5545"/>
                  <a:pt x="3277" y="5576"/>
                  <a:pt x="3186" y="5576"/>
                </a:cubicBezTo>
                <a:cubicBezTo>
                  <a:pt x="3096" y="5576"/>
                  <a:pt x="3009" y="5545"/>
                  <a:pt x="2962" y="5482"/>
                </a:cubicBezTo>
                <a:cubicBezTo>
                  <a:pt x="2836" y="5356"/>
                  <a:pt x="2836" y="5135"/>
                  <a:pt x="2962" y="5009"/>
                </a:cubicBezTo>
                <a:cubicBezTo>
                  <a:pt x="3025" y="4946"/>
                  <a:pt x="3111" y="4915"/>
                  <a:pt x="3198" y="4915"/>
                </a:cubicBezTo>
                <a:close/>
                <a:moveTo>
                  <a:pt x="1386" y="0"/>
                </a:moveTo>
                <a:cubicBezTo>
                  <a:pt x="630" y="0"/>
                  <a:pt x="0" y="630"/>
                  <a:pt x="0" y="1386"/>
                </a:cubicBezTo>
                <a:lnTo>
                  <a:pt x="0" y="5230"/>
                </a:lnTo>
                <a:cubicBezTo>
                  <a:pt x="0" y="5797"/>
                  <a:pt x="284" y="6301"/>
                  <a:pt x="693" y="6616"/>
                </a:cubicBezTo>
                <a:lnTo>
                  <a:pt x="693" y="4474"/>
                </a:lnTo>
                <a:cubicBezTo>
                  <a:pt x="693" y="3529"/>
                  <a:pt x="1481" y="2741"/>
                  <a:pt x="2426" y="2741"/>
                </a:cubicBezTo>
                <a:lnTo>
                  <a:pt x="4568" y="2741"/>
                </a:lnTo>
                <a:cubicBezTo>
                  <a:pt x="4758" y="2741"/>
                  <a:pt x="4915" y="2898"/>
                  <a:pt x="4915" y="3119"/>
                </a:cubicBezTo>
                <a:lnTo>
                  <a:pt x="4915" y="3466"/>
                </a:lnTo>
                <a:lnTo>
                  <a:pt x="2426" y="3466"/>
                </a:lnTo>
                <a:cubicBezTo>
                  <a:pt x="1859" y="3466"/>
                  <a:pt x="1418" y="3938"/>
                  <a:pt x="1418" y="4474"/>
                </a:cubicBezTo>
                <a:lnTo>
                  <a:pt x="1418" y="7309"/>
                </a:lnTo>
                <a:cubicBezTo>
                  <a:pt x="1418" y="7908"/>
                  <a:pt x="1922" y="8349"/>
                  <a:pt x="2521" y="8349"/>
                </a:cubicBezTo>
                <a:lnTo>
                  <a:pt x="3592" y="8349"/>
                </a:lnTo>
                <a:cubicBezTo>
                  <a:pt x="3655" y="10271"/>
                  <a:pt x="5293" y="11814"/>
                  <a:pt x="7215" y="11814"/>
                </a:cubicBezTo>
                <a:cubicBezTo>
                  <a:pt x="9263" y="11814"/>
                  <a:pt x="10838" y="9483"/>
                  <a:pt x="10838" y="7467"/>
                </a:cubicBezTo>
                <a:lnTo>
                  <a:pt x="10838" y="6931"/>
                </a:lnTo>
                <a:cubicBezTo>
                  <a:pt x="11405" y="6774"/>
                  <a:pt x="11846" y="6206"/>
                  <a:pt x="11846" y="5576"/>
                </a:cubicBezTo>
                <a:cubicBezTo>
                  <a:pt x="11846" y="4852"/>
                  <a:pt x="11216" y="4222"/>
                  <a:pt x="10460" y="4222"/>
                </a:cubicBezTo>
                <a:cubicBezTo>
                  <a:pt x="9735" y="4222"/>
                  <a:pt x="9105" y="4852"/>
                  <a:pt x="9105" y="5576"/>
                </a:cubicBezTo>
                <a:cubicBezTo>
                  <a:pt x="9105" y="6206"/>
                  <a:pt x="9515" y="6774"/>
                  <a:pt x="10113" y="6931"/>
                </a:cubicBezTo>
                <a:lnTo>
                  <a:pt x="10113" y="7467"/>
                </a:lnTo>
                <a:cubicBezTo>
                  <a:pt x="10113" y="9136"/>
                  <a:pt x="8727" y="11090"/>
                  <a:pt x="7152" y="11090"/>
                </a:cubicBezTo>
                <a:cubicBezTo>
                  <a:pt x="5577" y="11090"/>
                  <a:pt x="4316" y="9893"/>
                  <a:pt x="4253" y="8349"/>
                </a:cubicBezTo>
                <a:lnTo>
                  <a:pt x="4947" y="8349"/>
                </a:lnTo>
                <a:cubicBezTo>
                  <a:pt x="5143" y="9193"/>
                  <a:pt x="5842" y="9760"/>
                  <a:pt x="6640" y="9760"/>
                </a:cubicBezTo>
                <a:cubicBezTo>
                  <a:pt x="6736" y="9760"/>
                  <a:pt x="6833" y="9752"/>
                  <a:pt x="6931" y="9735"/>
                </a:cubicBezTo>
                <a:cubicBezTo>
                  <a:pt x="7750" y="9609"/>
                  <a:pt x="8381" y="8821"/>
                  <a:pt x="8381" y="7971"/>
                </a:cubicBezTo>
                <a:lnTo>
                  <a:pt x="8381" y="3182"/>
                </a:lnTo>
                <a:cubicBezTo>
                  <a:pt x="8381" y="3024"/>
                  <a:pt x="8412" y="2867"/>
                  <a:pt x="8507" y="2709"/>
                </a:cubicBezTo>
                <a:cubicBezTo>
                  <a:pt x="8727" y="3182"/>
                  <a:pt x="9231" y="3560"/>
                  <a:pt x="9767" y="3560"/>
                </a:cubicBezTo>
                <a:cubicBezTo>
                  <a:pt x="10460" y="3560"/>
                  <a:pt x="11846" y="2993"/>
                  <a:pt x="11846" y="2174"/>
                </a:cubicBezTo>
                <a:cubicBezTo>
                  <a:pt x="11846" y="1292"/>
                  <a:pt x="10460" y="788"/>
                  <a:pt x="9767" y="788"/>
                </a:cubicBezTo>
                <a:cubicBezTo>
                  <a:pt x="9137" y="788"/>
                  <a:pt x="8570" y="1229"/>
                  <a:pt x="8412" y="1827"/>
                </a:cubicBezTo>
                <a:cubicBezTo>
                  <a:pt x="7940" y="2142"/>
                  <a:pt x="7687" y="2646"/>
                  <a:pt x="7687" y="3245"/>
                </a:cubicBezTo>
                <a:lnTo>
                  <a:pt x="7687" y="8002"/>
                </a:lnTo>
                <a:cubicBezTo>
                  <a:pt x="7687" y="8538"/>
                  <a:pt x="7309" y="9010"/>
                  <a:pt x="6805" y="9105"/>
                </a:cubicBezTo>
                <a:cubicBezTo>
                  <a:pt x="6755" y="9111"/>
                  <a:pt x="6705" y="9114"/>
                  <a:pt x="6654" y="9114"/>
                </a:cubicBezTo>
                <a:cubicBezTo>
                  <a:pt x="6204" y="9114"/>
                  <a:pt x="5781" y="8859"/>
                  <a:pt x="5640" y="8349"/>
                </a:cubicBezTo>
                <a:cubicBezTo>
                  <a:pt x="6364" y="8160"/>
                  <a:pt x="6963" y="7498"/>
                  <a:pt x="6963" y="6648"/>
                </a:cubicBezTo>
                <a:lnTo>
                  <a:pt x="6963" y="2079"/>
                </a:lnTo>
                <a:cubicBezTo>
                  <a:pt x="6963" y="945"/>
                  <a:pt x="6018" y="0"/>
                  <a:pt x="4884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" name="Google Shape;5226;p61"/>
          <p:cNvGrpSpPr/>
          <p:nvPr/>
        </p:nvGrpSpPr>
        <p:grpSpPr>
          <a:xfrm>
            <a:off x="5790232" y="3211506"/>
            <a:ext cx="289039" cy="352833"/>
            <a:chOff x="-24694925" y="3518700"/>
            <a:chExt cx="242625" cy="296175"/>
          </a:xfrm>
          <a:solidFill>
            <a:srgbClr val="12716B"/>
          </a:solidFill>
        </p:grpSpPr>
        <p:sp>
          <p:nvSpPr>
            <p:cNvPr id="196" name="Google Shape;5227;p61"/>
            <p:cNvSpPr/>
            <p:nvPr/>
          </p:nvSpPr>
          <p:spPr>
            <a:xfrm>
              <a:off x="-24694925" y="3572250"/>
              <a:ext cx="104000" cy="112650"/>
            </a:xfrm>
            <a:custGeom>
              <a:avLst/>
              <a:gdLst/>
              <a:ahLst/>
              <a:cxnLst/>
              <a:rect l="l" t="t" r="r" b="b"/>
              <a:pathLst>
                <a:path w="4160" h="4506" extrusionOk="0">
                  <a:moveTo>
                    <a:pt x="2080" y="1"/>
                  </a:moveTo>
                  <a:cubicBezTo>
                    <a:pt x="946" y="1"/>
                    <a:pt x="1" y="946"/>
                    <a:pt x="1" y="2080"/>
                  </a:cubicBezTo>
                  <a:lnTo>
                    <a:pt x="1" y="4506"/>
                  </a:lnTo>
                  <a:lnTo>
                    <a:pt x="4160" y="4506"/>
                  </a:lnTo>
                  <a:lnTo>
                    <a:pt x="4160" y="2080"/>
                  </a:lnTo>
                  <a:cubicBezTo>
                    <a:pt x="4160" y="946"/>
                    <a:pt x="3214" y="1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228;p61"/>
            <p:cNvSpPr/>
            <p:nvPr/>
          </p:nvSpPr>
          <p:spPr>
            <a:xfrm>
              <a:off x="-24556300" y="3648650"/>
              <a:ext cx="104000" cy="113450"/>
            </a:xfrm>
            <a:custGeom>
              <a:avLst/>
              <a:gdLst/>
              <a:ahLst/>
              <a:cxnLst/>
              <a:rect l="l" t="t" r="r" b="b"/>
              <a:pathLst>
                <a:path w="4160" h="4538" extrusionOk="0">
                  <a:moveTo>
                    <a:pt x="1" y="1"/>
                  </a:moveTo>
                  <a:lnTo>
                    <a:pt x="1" y="2458"/>
                  </a:lnTo>
                  <a:cubicBezTo>
                    <a:pt x="1" y="3592"/>
                    <a:pt x="946" y="4537"/>
                    <a:pt x="2080" y="4537"/>
                  </a:cubicBezTo>
                  <a:cubicBezTo>
                    <a:pt x="3246" y="4537"/>
                    <a:pt x="4160" y="3592"/>
                    <a:pt x="4160" y="2458"/>
                  </a:cubicBezTo>
                  <a:lnTo>
                    <a:pt x="4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229;p61"/>
            <p:cNvSpPr/>
            <p:nvPr/>
          </p:nvSpPr>
          <p:spPr>
            <a:xfrm>
              <a:off x="-24694925" y="3702200"/>
              <a:ext cx="104000" cy="112675"/>
            </a:xfrm>
            <a:custGeom>
              <a:avLst/>
              <a:gdLst/>
              <a:ahLst/>
              <a:cxnLst/>
              <a:rect l="l" t="t" r="r" b="b"/>
              <a:pathLst>
                <a:path w="4160" h="4507" extrusionOk="0">
                  <a:moveTo>
                    <a:pt x="1734" y="694"/>
                  </a:moveTo>
                  <a:cubicBezTo>
                    <a:pt x="1923" y="694"/>
                    <a:pt x="2080" y="852"/>
                    <a:pt x="2080" y="1041"/>
                  </a:cubicBezTo>
                  <a:lnTo>
                    <a:pt x="2080" y="2427"/>
                  </a:lnTo>
                  <a:cubicBezTo>
                    <a:pt x="2269" y="2427"/>
                    <a:pt x="2427" y="2584"/>
                    <a:pt x="2427" y="2773"/>
                  </a:cubicBezTo>
                  <a:cubicBezTo>
                    <a:pt x="2427" y="2962"/>
                    <a:pt x="2269" y="3120"/>
                    <a:pt x="2080" y="3120"/>
                  </a:cubicBezTo>
                  <a:cubicBezTo>
                    <a:pt x="1702" y="3120"/>
                    <a:pt x="1356" y="2805"/>
                    <a:pt x="1356" y="2427"/>
                  </a:cubicBezTo>
                  <a:lnTo>
                    <a:pt x="1356" y="1041"/>
                  </a:lnTo>
                  <a:cubicBezTo>
                    <a:pt x="1356" y="852"/>
                    <a:pt x="1513" y="694"/>
                    <a:pt x="1734" y="694"/>
                  </a:cubicBezTo>
                  <a:close/>
                  <a:moveTo>
                    <a:pt x="1" y="1"/>
                  </a:moveTo>
                  <a:lnTo>
                    <a:pt x="1" y="2427"/>
                  </a:lnTo>
                  <a:cubicBezTo>
                    <a:pt x="1" y="3561"/>
                    <a:pt x="946" y="4506"/>
                    <a:pt x="2080" y="4506"/>
                  </a:cubicBezTo>
                  <a:cubicBezTo>
                    <a:pt x="3214" y="4506"/>
                    <a:pt x="4160" y="3561"/>
                    <a:pt x="4160" y="2427"/>
                  </a:cubicBezTo>
                  <a:lnTo>
                    <a:pt x="41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230;p61"/>
            <p:cNvSpPr/>
            <p:nvPr/>
          </p:nvSpPr>
          <p:spPr>
            <a:xfrm>
              <a:off x="-24556300" y="3518700"/>
              <a:ext cx="104000" cy="113425"/>
            </a:xfrm>
            <a:custGeom>
              <a:avLst/>
              <a:gdLst/>
              <a:ahLst/>
              <a:cxnLst/>
              <a:rect l="l" t="t" r="r" b="b"/>
              <a:pathLst>
                <a:path w="4160" h="4537" extrusionOk="0">
                  <a:moveTo>
                    <a:pt x="2049" y="1387"/>
                  </a:moveTo>
                  <a:cubicBezTo>
                    <a:pt x="2427" y="1387"/>
                    <a:pt x="2742" y="1702"/>
                    <a:pt x="2742" y="2080"/>
                  </a:cubicBezTo>
                  <a:lnTo>
                    <a:pt x="2742" y="3466"/>
                  </a:lnTo>
                  <a:cubicBezTo>
                    <a:pt x="2742" y="3655"/>
                    <a:pt x="2584" y="3812"/>
                    <a:pt x="2395" y="3812"/>
                  </a:cubicBezTo>
                  <a:cubicBezTo>
                    <a:pt x="2206" y="3812"/>
                    <a:pt x="2049" y="3655"/>
                    <a:pt x="2049" y="3466"/>
                  </a:cubicBezTo>
                  <a:lnTo>
                    <a:pt x="2049" y="2080"/>
                  </a:lnTo>
                  <a:cubicBezTo>
                    <a:pt x="1860" y="2080"/>
                    <a:pt x="1702" y="1922"/>
                    <a:pt x="1702" y="1733"/>
                  </a:cubicBezTo>
                  <a:cubicBezTo>
                    <a:pt x="1702" y="1544"/>
                    <a:pt x="1860" y="1387"/>
                    <a:pt x="2049" y="1387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lnTo>
                    <a:pt x="1" y="4537"/>
                  </a:lnTo>
                  <a:lnTo>
                    <a:pt x="4160" y="4537"/>
                  </a:lnTo>
                  <a:lnTo>
                    <a:pt x="4160" y="2080"/>
                  </a:lnTo>
                  <a:cubicBezTo>
                    <a:pt x="4160" y="945"/>
                    <a:pt x="3214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5231;p61"/>
          <p:cNvGrpSpPr/>
          <p:nvPr/>
        </p:nvGrpSpPr>
        <p:grpSpPr>
          <a:xfrm>
            <a:off x="5789770" y="3661534"/>
            <a:ext cx="289962" cy="352833"/>
            <a:chOff x="-24709100" y="3888875"/>
            <a:chExt cx="243400" cy="296175"/>
          </a:xfrm>
          <a:solidFill>
            <a:srgbClr val="12716B"/>
          </a:solidFill>
        </p:grpSpPr>
        <p:sp>
          <p:nvSpPr>
            <p:cNvPr id="201" name="Google Shape;5232;p61"/>
            <p:cNvSpPr/>
            <p:nvPr/>
          </p:nvSpPr>
          <p:spPr>
            <a:xfrm>
              <a:off x="-24587800" y="3888875"/>
              <a:ext cx="105575" cy="227650"/>
            </a:xfrm>
            <a:custGeom>
              <a:avLst/>
              <a:gdLst/>
              <a:ahLst/>
              <a:cxnLst/>
              <a:rect l="l" t="t" r="r" b="b"/>
              <a:pathLst>
                <a:path w="4223" h="9106" extrusionOk="0">
                  <a:moveTo>
                    <a:pt x="2836" y="662"/>
                  </a:moveTo>
                  <a:lnTo>
                    <a:pt x="2836" y="1387"/>
                  </a:lnTo>
                  <a:lnTo>
                    <a:pt x="2143" y="1387"/>
                  </a:lnTo>
                  <a:lnTo>
                    <a:pt x="2143" y="662"/>
                  </a:lnTo>
                  <a:close/>
                  <a:moveTo>
                    <a:pt x="1072" y="4884"/>
                  </a:moveTo>
                  <a:cubicBezTo>
                    <a:pt x="1261" y="4884"/>
                    <a:pt x="1418" y="5041"/>
                    <a:pt x="1418" y="5230"/>
                  </a:cubicBezTo>
                  <a:cubicBezTo>
                    <a:pt x="1418" y="5451"/>
                    <a:pt x="1261" y="5608"/>
                    <a:pt x="1072" y="5608"/>
                  </a:cubicBezTo>
                  <a:cubicBezTo>
                    <a:pt x="851" y="5608"/>
                    <a:pt x="694" y="5451"/>
                    <a:pt x="694" y="5230"/>
                  </a:cubicBezTo>
                  <a:cubicBezTo>
                    <a:pt x="694" y="5041"/>
                    <a:pt x="851" y="4884"/>
                    <a:pt x="1072" y="4884"/>
                  </a:cubicBezTo>
                  <a:close/>
                  <a:moveTo>
                    <a:pt x="3498" y="6302"/>
                  </a:moveTo>
                  <a:lnTo>
                    <a:pt x="3498" y="6648"/>
                  </a:lnTo>
                  <a:cubicBezTo>
                    <a:pt x="3498" y="6869"/>
                    <a:pt x="3340" y="6995"/>
                    <a:pt x="3151" y="6995"/>
                  </a:cubicBezTo>
                  <a:lnTo>
                    <a:pt x="1765" y="6995"/>
                  </a:lnTo>
                  <a:cubicBezTo>
                    <a:pt x="1576" y="6995"/>
                    <a:pt x="1418" y="6869"/>
                    <a:pt x="1418" y="6648"/>
                  </a:cubicBezTo>
                  <a:lnTo>
                    <a:pt x="1418" y="6302"/>
                  </a:lnTo>
                  <a:close/>
                  <a:moveTo>
                    <a:pt x="1072" y="1"/>
                  </a:moveTo>
                  <a:cubicBezTo>
                    <a:pt x="851" y="1"/>
                    <a:pt x="694" y="158"/>
                    <a:pt x="694" y="347"/>
                  </a:cubicBezTo>
                  <a:cubicBezTo>
                    <a:pt x="694" y="568"/>
                    <a:pt x="851" y="725"/>
                    <a:pt x="1072" y="725"/>
                  </a:cubicBezTo>
                  <a:lnTo>
                    <a:pt x="1418" y="725"/>
                  </a:lnTo>
                  <a:lnTo>
                    <a:pt x="1418" y="1450"/>
                  </a:lnTo>
                  <a:cubicBezTo>
                    <a:pt x="1009" y="1576"/>
                    <a:pt x="694" y="1985"/>
                    <a:pt x="694" y="2458"/>
                  </a:cubicBezTo>
                  <a:lnTo>
                    <a:pt x="694" y="4285"/>
                  </a:lnTo>
                  <a:cubicBezTo>
                    <a:pt x="316" y="4443"/>
                    <a:pt x="1" y="4821"/>
                    <a:pt x="1" y="5293"/>
                  </a:cubicBezTo>
                  <a:cubicBezTo>
                    <a:pt x="1" y="5703"/>
                    <a:pt x="284" y="6112"/>
                    <a:pt x="694" y="6270"/>
                  </a:cubicBezTo>
                  <a:lnTo>
                    <a:pt x="694" y="6648"/>
                  </a:lnTo>
                  <a:cubicBezTo>
                    <a:pt x="694" y="7089"/>
                    <a:pt x="977" y="7499"/>
                    <a:pt x="1418" y="7656"/>
                  </a:cubicBezTo>
                  <a:lnTo>
                    <a:pt x="1418" y="8759"/>
                  </a:lnTo>
                  <a:cubicBezTo>
                    <a:pt x="1418" y="8948"/>
                    <a:pt x="1576" y="9105"/>
                    <a:pt x="1765" y="9105"/>
                  </a:cubicBezTo>
                  <a:lnTo>
                    <a:pt x="3151" y="9105"/>
                  </a:lnTo>
                  <a:cubicBezTo>
                    <a:pt x="3340" y="9105"/>
                    <a:pt x="3498" y="8948"/>
                    <a:pt x="3498" y="8759"/>
                  </a:cubicBezTo>
                  <a:lnTo>
                    <a:pt x="3498" y="7656"/>
                  </a:lnTo>
                  <a:cubicBezTo>
                    <a:pt x="3907" y="7499"/>
                    <a:pt x="4222" y="7121"/>
                    <a:pt x="4222" y="6648"/>
                  </a:cubicBezTo>
                  <a:lnTo>
                    <a:pt x="4222" y="5955"/>
                  </a:lnTo>
                  <a:lnTo>
                    <a:pt x="4222" y="2458"/>
                  </a:lnTo>
                  <a:cubicBezTo>
                    <a:pt x="4222" y="2017"/>
                    <a:pt x="3939" y="1607"/>
                    <a:pt x="3498" y="1450"/>
                  </a:cubicBezTo>
                  <a:lnTo>
                    <a:pt x="3498" y="725"/>
                  </a:lnTo>
                  <a:lnTo>
                    <a:pt x="3876" y="725"/>
                  </a:lnTo>
                  <a:cubicBezTo>
                    <a:pt x="4065" y="725"/>
                    <a:pt x="4222" y="568"/>
                    <a:pt x="4222" y="347"/>
                  </a:cubicBezTo>
                  <a:cubicBezTo>
                    <a:pt x="4222" y="158"/>
                    <a:pt x="4065" y="1"/>
                    <a:pt x="38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233;p61"/>
            <p:cNvSpPr/>
            <p:nvPr/>
          </p:nvSpPr>
          <p:spPr>
            <a:xfrm>
              <a:off x="-24536600" y="4132250"/>
              <a:ext cx="70900" cy="17350"/>
            </a:xfrm>
            <a:custGeom>
              <a:avLst/>
              <a:gdLst/>
              <a:ahLst/>
              <a:cxnLst/>
              <a:rect l="l" t="t" r="r" b="b"/>
              <a:pathLst>
                <a:path w="2836" h="694" extrusionOk="0">
                  <a:moveTo>
                    <a:pt x="0" y="1"/>
                  </a:moveTo>
                  <a:lnTo>
                    <a:pt x="347" y="694"/>
                  </a:lnTo>
                  <a:lnTo>
                    <a:pt x="2489" y="694"/>
                  </a:lnTo>
                  <a:cubicBezTo>
                    <a:pt x="2678" y="694"/>
                    <a:pt x="2836" y="536"/>
                    <a:pt x="2836" y="347"/>
                  </a:cubicBezTo>
                  <a:cubicBezTo>
                    <a:pt x="2836" y="158"/>
                    <a:pt x="2678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234;p61"/>
            <p:cNvSpPr/>
            <p:nvPr/>
          </p:nvSpPr>
          <p:spPr>
            <a:xfrm>
              <a:off x="-24709100" y="3963700"/>
              <a:ext cx="208750" cy="221350"/>
            </a:xfrm>
            <a:custGeom>
              <a:avLst/>
              <a:gdLst/>
              <a:ahLst/>
              <a:cxnLst/>
              <a:rect l="l" t="t" r="r" b="b"/>
              <a:pathLst>
                <a:path w="8350" h="8854" extrusionOk="0">
                  <a:moveTo>
                    <a:pt x="4884" y="1"/>
                  </a:moveTo>
                  <a:cubicBezTo>
                    <a:pt x="2931" y="473"/>
                    <a:pt x="1419" y="2237"/>
                    <a:pt x="1419" y="4380"/>
                  </a:cubicBezTo>
                  <a:lnTo>
                    <a:pt x="1419" y="8192"/>
                  </a:lnTo>
                  <a:lnTo>
                    <a:pt x="410" y="8192"/>
                  </a:lnTo>
                  <a:cubicBezTo>
                    <a:pt x="389" y="8189"/>
                    <a:pt x="368" y="8188"/>
                    <a:pt x="347" y="8188"/>
                  </a:cubicBezTo>
                  <a:cubicBezTo>
                    <a:pt x="132" y="8188"/>
                    <a:pt x="1" y="8334"/>
                    <a:pt x="1" y="8507"/>
                  </a:cubicBezTo>
                  <a:cubicBezTo>
                    <a:pt x="1" y="8696"/>
                    <a:pt x="158" y="8853"/>
                    <a:pt x="347" y="8853"/>
                  </a:cubicBezTo>
                  <a:lnTo>
                    <a:pt x="8003" y="8853"/>
                  </a:lnTo>
                  <a:cubicBezTo>
                    <a:pt x="8192" y="8853"/>
                    <a:pt x="8350" y="8696"/>
                    <a:pt x="8350" y="8507"/>
                  </a:cubicBezTo>
                  <a:cubicBezTo>
                    <a:pt x="8350" y="8318"/>
                    <a:pt x="8192" y="8160"/>
                    <a:pt x="8003" y="8160"/>
                  </a:cubicBezTo>
                  <a:lnTo>
                    <a:pt x="6806" y="8160"/>
                  </a:lnTo>
                  <a:lnTo>
                    <a:pt x="6239" y="6963"/>
                  </a:lnTo>
                  <a:cubicBezTo>
                    <a:pt x="6207" y="6869"/>
                    <a:pt x="6018" y="6774"/>
                    <a:pt x="5924" y="6774"/>
                  </a:cubicBezTo>
                  <a:lnTo>
                    <a:pt x="4191" y="6774"/>
                  </a:lnTo>
                  <a:lnTo>
                    <a:pt x="4191" y="3655"/>
                  </a:lnTo>
                  <a:cubicBezTo>
                    <a:pt x="4191" y="3435"/>
                    <a:pt x="4254" y="3245"/>
                    <a:pt x="4380" y="3088"/>
                  </a:cubicBezTo>
                  <a:cubicBezTo>
                    <a:pt x="4254" y="2836"/>
                    <a:pt x="4191" y="2552"/>
                    <a:pt x="4191" y="2300"/>
                  </a:cubicBezTo>
                  <a:cubicBezTo>
                    <a:pt x="4191" y="1733"/>
                    <a:pt x="4443" y="1229"/>
                    <a:pt x="4884" y="914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5235;p61"/>
          <p:cNvGrpSpPr/>
          <p:nvPr/>
        </p:nvGrpSpPr>
        <p:grpSpPr>
          <a:xfrm>
            <a:off x="7989770" y="2734197"/>
            <a:ext cx="356556" cy="349557"/>
            <a:chOff x="-22863675" y="3131775"/>
            <a:chExt cx="299300" cy="293425"/>
          </a:xfrm>
          <a:solidFill>
            <a:srgbClr val="12716B"/>
          </a:solidFill>
        </p:grpSpPr>
        <p:sp>
          <p:nvSpPr>
            <p:cNvPr id="205" name="Google Shape;5236;p61"/>
            <p:cNvSpPr/>
            <p:nvPr/>
          </p:nvSpPr>
          <p:spPr>
            <a:xfrm>
              <a:off x="-22863675" y="3131775"/>
              <a:ext cx="299300" cy="293425"/>
            </a:xfrm>
            <a:custGeom>
              <a:avLst/>
              <a:gdLst/>
              <a:ahLst/>
              <a:cxnLst/>
              <a:rect l="l" t="t" r="r" b="b"/>
              <a:pathLst>
                <a:path w="11972" h="11737" extrusionOk="0">
                  <a:moveTo>
                    <a:pt x="3214" y="5522"/>
                  </a:moveTo>
                  <a:cubicBezTo>
                    <a:pt x="3403" y="5522"/>
                    <a:pt x="3560" y="5679"/>
                    <a:pt x="3560" y="5868"/>
                  </a:cubicBezTo>
                  <a:cubicBezTo>
                    <a:pt x="3560" y="6057"/>
                    <a:pt x="3403" y="6215"/>
                    <a:pt x="3214" y="6215"/>
                  </a:cubicBezTo>
                  <a:cubicBezTo>
                    <a:pt x="3024" y="6215"/>
                    <a:pt x="2867" y="6057"/>
                    <a:pt x="2867" y="5868"/>
                  </a:cubicBezTo>
                  <a:cubicBezTo>
                    <a:pt x="2867" y="5679"/>
                    <a:pt x="3024" y="5522"/>
                    <a:pt x="3214" y="5522"/>
                  </a:cubicBezTo>
                  <a:close/>
                  <a:moveTo>
                    <a:pt x="5986" y="2749"/>
                  </a:moveTo>
                  <a:cubicBezTo>
                    <a:pt x="6931" y="2749"/>
                    <a:pt x="7719" y="3537"/>
                    <a:pt x="7719" y="4482"/>
                  </a:cubicBezTo>
                  <a:cubicBezTo>
                    <a:pt x="7719" y="5427"/>
                    <a:pt x="6963" y="6215"/>
                    <a:pt x="5986" y="6215"/>
                  </a:cubicBezTo>
                  <a:cubicBezTo>
                    <a:pt x="5041" y="6215"/>
                    <a:pt x="4253" y="5427"/>
                    <a:pt x="4253" y="4482"/>
                  </a:cubicBezTo>
                  <a:cubicBezTo>
                    <a:pt x="4253" y="3537"/>
                    <a:pt x="5041" y="2749"/>
                    <a:pt x="5986" y="2749"/>
                  </a:cubicBezTo>
                  <a:close/>
                  <a:moveTo>
                    <a:pt x="8790" y="5522"/>
                  </a:moveTo>
                  <a:cubicBezTo>
                    <a:pt x="8979" y="5522"/>
                    <a:pt x="9136" y="5679"/>
                    <a:pt x="9136" y="5868"/>
                  </a:cubicBezTo>
                  <a:cubicBezTo>
                    <a:pt x="9136" y="6057"/>
                    <a:pt x="8979" y="6215"/>
                    <a:pt x="8790" y="6215"/>
                  </a:cubicBezTo>
                  <a:cubicBezTo>
                    <a:pt x="8569" y="6215"/>
                    <a:pt x="8412" y="6057"/>
                    <a:pt x="8412" y="5868"/>
                  </a:cubicBezTo>
                  <a:cubicBezTo>
                    <a:pt x="8412" y="5679"/>
                    <a:pt x="8569" y="5522"/>
                    <a:pt x="8790" y="5522"/>
                  </a:cubicBezTo>
                  <a:close/>
                  <a:moveTo>
                    <a:pt x="4600" y="7601"/>
                  </a:moveTo>
                  <a:cubicBezTo>
                    <a:pt x="4789" y="7601"/>
                    <a:pt x="4946" y="7759"/>
                    <a:pt x="4946" y="7948"/>
                  </a:cubicBezTo>
                  <a:cubicBezTo>
                    <a:pt x="4946" y="8168"/>
                    <a:pt x="4789" y="8326"/>
                    <a:pt x="4600" y="8326"/>
                  </a:cubicBezTo>
                  <a:cubicBezTo>
                    <a:pt x="4411" y="8326"/>
                    <a:pt x="4253" y="8168"/>
                    <a:pt x="4253" y="7948"/>
                  </a:cubicBezTo>
                  <a:cubicBezTo>
                    <a:pt x="4253" y="7759"/>
                    <a:pt x="4411" y="7601"/>
                    <a:pt x="4600" y="7601"/>
                  </a:cubicBezTo>
                  <a:close/>
                  <a:moveTo>
                    <a:pt x="6679" y="6939"/>
                  </a:moveTo>
                  <a:cubicBezTo>
                    <a:pt x="7278" y="6939"/>
                    <a:pt x="7719" y="7412"/>
                    <a:pt x="7719" y="7948"/>
                  </a:cubicBezTo>
                  <a:cubicBezTo>
                    <a:pt x="7719" y="8515"/>
                    <a:pt x="7246" y="8987"/>
                    <a:pt x="6679" y="8987"/>
                  </a:cubicBezTo>
                  <a:cubicBezTo>
                    <a:pt x="6080" y="8987"/>
                    <a:pt x="5671" y="8515"/>
                    <a:pt x="5671" y="7948"/>
                  </a:cubicBezTo>
                  <a:cubicBezTo>
                    <a:pt x="5671" y="7412"/>
                    <a:pt x="6143" y="6939"/>
                    <a:pt x="6679" y="6939"/>
                  </a:cubicBezTo>
                  <a:close/>
                  <a:moveTo>
                    <a:pt x="5309" y="1"/>
                  </a:moveTo>
                  <a:cubicBezTo>
                    <a:pt x="5222" y="1"/>
                    <a:pt x="5135" y="24"/>
                    <a:pt x="5072" y="71"/>
                  </a:cubicBezTo>
                  <a:cubicBezTo>
                    <a:pt x="4946" y="197"/>
                    <a:pt x="4946" y="449"/>
                    <a:pt x="5072" y="544"/>
                  </a:cubicBezTo>
                  <a:cubicBezTo>
                    <a:pt x="5356" y="828"/>
                    <a:pt x="5545" y="1080"/>
                    <a:pt x="5639" y="1363"/>
                  </a:cubicBezTo>
                  <a:cubicBezTo>
                    <a:pt x="5356" y="1426"/>
                    <a:pt x="5041" y="1458"/>
                    <a:pt x="4757" y="1552"/>
                  </a:cubicBezTo>
                  <a:cubicBezTo>
                    <a:pt x="4474" y="1017"/>
                    <a:pt x="4096" y="796"/>
                    <a:pt x="3592" y="576"/>
                  </a:cubicBezTo>
                  <a:cubicBezTo>
                    <a:pt x="3552" y="560"/>
                    <a:pt x="3507" y="552"/>
                    <a:pt x="3460" y="552"/>
                  </a:cubicBezTo>
                  <a:cubicBezTo>
                    <a:pt x="3320" y="552"/>
                    <a:pt x="3166" y="623"/>
                    <a:pt x="3119" y="765"/>
                  </a:cubicBezTo>
                  <a:cubicBezTo>
                    <a:pt x="3024" y="922"/>
                    <a:pt x="3119" y="1143"/>
                    <a:pt x="3277" y="1206"/>
                  </a:cubicBezTo>
                  <a:cubicBezTo>
                    <a:pt x="3623" y="1363"/>
                    <a:pt x="3907" y="1552"/>
                    <a:pt x="4064" y="1804"/>
                  </a:cubicBezTo>
                  <a:cubicBezTo>
                    <a:pt x="3781" y="1930"/>
                    <a:pt x="3529" y="2088"/>
                    <a:pt x="3308" y="2245"/>
                  </a:cubicBezTo>
                  <a:cubicBezTo>
                    <a:pt x="2867" y="1836"/>
                    <a:pt x="2394" y="1773"/>
                    <a:pt x="1890" y="1741"/>
                  </a:cubicBezTo>
                  <a:cubicBezTo>
                    <a:pt x="1701" y="1741"/>
                    <a:pt x="1544" y="1836"/>
                    <a:pt x="1481" y="2056"/>
                  </a:cubicBezTo>
                  <a:cubicBezTo>
                    <a:pt x="1481" y="2245"/>
                    <a:pt x="1607" y="2403"/>
                    <a:pt x="1796" y="2434"/>
                  </a:cubicBezTo>
                  <a:cubicBezTo>
                    <a:pt x="2205" y="2466"/>
                    <a:pt x="2489" y="2529"/>
                    <a:pt x="2741" y="2718"/>
                  </a:cubicBezTo>
                  <a:cubicBezTo>
                    <a:pt x="2552" y="2907"/>
                    <a:pt x="2363" y="3159"/>
                    <a:pt x="2205" y="3379"/>
                  </a:cubicBezTo>
                  <a:cubicBezTo>
                    <a:pt x="1949" y="3294"/>
                    <a:pt x="1725" y="3260"/>
                    <a:pt x="1508" y="3260"/>
                  </a:cubicBezTo>
                  <a:cubicBezTo>
                    <a:pt x="1243" y="3260"/>
                    <a:pt x="987" y="3310"/>
                    <a:pt x="693" y="3379"/>
                  </a:cubicBezTo>
                  <a:cubicBezTo>
                    <a:pt x="504" y="3411"/>
                    <a:pt x="441" y="3631"/>
                    <a:pt x="473" y="3821"/>
                  </a:cubicBezTo>
                  <a:cubicBezTo>
                    <a:pt x="498" y="3970"/>
                    <a:pt x="621" y="4060"/>
                    <a:pt x="781" y="4060"/>
                  </a:cubicBezTo>
                  <a:cubicBezTo>
                    <a:pt x="823" y="4060"/>
                    <a:pt x="868" y="4054"/>
                    <a:pt x="914" y="4041"/>
                  </a:cubicBezTo>
                  <a:cubicBezTo>
                    <a:pt x="1160" y="3979"/>
                    <a:pt x="1366" y="3931"/>
                    <a:pt x="1567" y="3931"/>
                  </a:cubicBezTo>
                  <a:cubicBezTo>
                    <a:pt x="1674" y="3931"/>
                    <a:pt x="1780" y="3945"/>
                    <a:pt x="1890" y="3978"/>
                  </a:cubicBezTo>
                  <a:cubicBezTo>
                    <a:pt x="1764" y="4262"/>
                    <a:pt x="1638" y="4514"/>
                    <a:pt x="1607" y="4797"/>
                  </a:cubicBezTo>
                  <a:cubicBezTo>
                    <a:pt x="1071" y="4797"/>
                    <a:pt x="630" y="4986"/>
                    <a:pt x="189" y="5301"/>
                  </a:cubicBezTo>
                  <a:cubicBezTo>
                    <a:pt x="32" y="5427"/>
                    <a:pt x="0" y="5616"/>
                    <a:pt x="126" y="5774"/>
                  </a:cubicBezTo>
                  <a:cubicBezTo>
                    <a:pt x="186" y="5874"/>
                    <a:pt x="296" y="5935"/>
                    <a:pt x="409" y="5935"/>
                  </a:cubicBezTo>
                  <a:cubicBezTo>
                    <a:pt x="474" y="5935"/>
                    <a:pt x="541" y="5915"/>
                    <a:pt x="599" y="5868"/>
                  </a:cubicBezTo>
                  <a:cubicBezTo>
                    <a:pt x="914" y="5616"/>
                    <a:pt x="1166" y="5459"/>
                    <a:pt x="1481" y="5459"/>
                  </a:cubicBezTo>
                  <a:cubicBezTo>
                    <a:pt x="1481" y="5585"/>
                    <a:pt x="1449" y="5742"/>
                    <a:pt x="1449" y="5868"/>
                  </a:cubicBezTo>
                  <a:cubicBezTo>
                    <a:pt x="1449" y="6026"/>
                    <a:pt x="1449" y="6183"/>
                    <a:pt x="1481" y="6341"/>
                  </a:cubicBezTo>
                  <a:cubicBezTo>
                    <a:pt x="945" y="6530"/>
                    <a:pt x="662" y="6876"/>
                    <a:pt x="347" y="7318"/>
                  </a:cubicBezTo>
                  <a:cubicBezTo>
                    <a:pt x="221" y="7475"/>
                    <a:pt x="284" y="7664"/>
                    <a:pt x="441" y="7790"/>
                  </a:cubicBezTo>
                  <a:cubicBezTo>
                    <a:pt x="507" y="7843"/>
                    <a:pt x="584" y="7868"/>
                    <a:pt x="658" y="7868"/>
                  </a:cubicBezTo>
                  <a:cubicBezTo>
                    <a:pt x="761" y="7868"/>
                    <a:pt x="859" y="7819"/>
                    <a:pt x="914" y="7727"/>
                  </a:cubicBezTo>
                  <a:cubicBezTo>
                    <a:pt x="1134" y="7349"/>
                    <a:pt x="1323" y="7129"/>
                    <a:pt x="1607" y="7002"/>
                  </a:cubicBezTo>
                  <a:cubicBezTo>
                    <a:pt x="1701" y="7286"/>
                    <a:pt x="1764" y="7570"/>
                    <a:pt x="1922" y="7822"/>
                  </a:cubicBezTo>
                  <a:cubicBezTo>
                    <a:pt x="1481" y="8200"/>
                    <a:pt x="1323" y="8609"/>
                    <a:pt x="1166" y="9145"/>
                  </a:cubicBezTo>
                  <a:cubicBezTo>
                    <a:pt x="1134" y="9334"/>
                    <a:pt x="1260" y="9523"/>
                    <a:pt x="1418" y="9554"/>
                  </a:cubicBezTo>
                  <a:cubicBezTo>
                    <a:pt x="1452" y="9566"/>
                    <a:pt x="1486" y="9571"/>
                    <a:pt x="1519" y="9571"/>
                  </a:cubicBezTo>
                  <a:cubicBezTo>
                    <a:pt x="1671" y="9571"/>
                    <a:pt x="1807" y="9463"/>
                    <a:pt x="1859" y="9334"/>
                  </a:cubicBezTo>
                  <a:cubicBezTo>
                    <a:pt x="1953" y="8924"/>
                    <a:pt x="2048" y="8672"/>
                    <a:pt x="2268" y="8420"/>
                  </a:cubicBezTo>
                  <a:cubicBezTo>
                    <a:pt x="2426" y="8672"/>
                    <a:pt x="2646" y="8893"/>
                    <a:pt x="2835" y="9082"/>
                  </a:cubicBezTo>
                  <a:cubicBezTo>
                    <a:pt x="2520" y="9554"/>
                    <a:pt x="2552" y="10027"/>
                    <a:pt x="2583" y="10594"/>
                  </a:cubicBezTo>
                  <a:cubicBezTo>
                    <a:pt x="2583" y="10783"/>
                    <a:pt x="2741" y="10909"/>
                    <a:pt x="2961" y="10909"/>
                  </a:cubicBezTo>
                  <a:lnTo>
                    <a:pt x="2993" y="10909"/>
                  </a:lnTo>
                  <a:cubicBezTo>
                    <a:pt x="3182" y="10909"/>
                    <a:pt x="3308" y="10720"/>
                    <a:pt x="3308" y="10500"/>
                  </a:cubicBezTo>
                  <a:cubicBezTo>
                    <a:pt x="3277" y="10090"/>
                    <a:pt x="3277" y="9806"/>
                    <a:pt x="3371" y="9523"/>
                  </a:cubicBezTo>
                  <a:cubicBezTo>
                    <a:pt x="3623" y="9680"/>
                    <a:pt x="3844" y="9838"/>
                    <a:pt x="4127" y="9964"/>
                  </a:cubicBezTo>
                  <a:cubicBezTo>
                    <a:pt x="4001" y="10500"/>
                    <a:pt x="4159" y="10941"/>
                    <a:pt x="4411" y="11445"/>
                  </a:cubicBezTo>
                  <a:cubicBezTo>
                    <a:pt x="4452" y="11589"/>
                    <a:pt x="4561" y="11652"/>
                    <a:pt x="4684" y="11652"/>
                  </a:cubicBezTo>
                  <a:cubicBezTo>
                    <a:pt x="4749" y="11652"/>
                    <a:pt x="4818" y="11635"/>
                    <a:pt x="4883" y="11602"/>
                  </a:cubicBezTo>
                  <a:cubicBezTo>
                    <a:pt x="5041" y="11539"/>
                    <a:pt x="5104" y="11350"/>
                    <a:pt x="5041" y="11130"/>
                  </a:cubicBezTo>
                  <a:cubicBezTo>
                    <a:pt x="4883" y="10783"/>
                    <a:pt x="4757" y="10500"/>
                    <a:pt x="4789" y="10184"/>
                  </a:cubicBezTo>
                  <a:lnTo>
                    <a:pt x="4789" y="10184"/>
                  </a:lnTo>
                  <a:cubicBezTo>
                    <a:pt x="5072" y="10279"/>
                    <a:pt x="5356" y="10311"/>
                    <a:pt x="5671" y="10342"/>
                  </a:cubicBezTo>
                  <a:cubicBezTo>
                    <a:pt x="5734" y="10909"/>
                    <a:pt x="6049" y="11256"/>
                    <a:pt x="6427" y="11665"/>
                  </a:cubicBezTo>
                  <a:cubicBezTo>
                    <a:pt x="6474" y="11712"/>
                    <a:pt x="6561" y="11736"/>
                    <a:pt x="6651" y="11736"/>
                  </a:cubicBezTo>
                  <a:cubicBezTo>
                    <a:pt x="6742" y="11736"/>
                    <a:pt x="6837" y="11712"/>
                    <a:pt x="6900" y="11665"/>
                  </a:cubicBezTo>
                  <a:cubicBezTo>
                    <a:pt x="6994" y="11539"/>
                    <a:pt x="6994" y="11287"/>
                    <a:pt x="6900" y="11193"/>
                  </a:cubicBezTo>
                  <a:cubicBezTo>
                    <a:pt x="6616" y="10909"/>
                    <a:pt x="6427" y="10657"/>
                    <a:pt x="6333" y="10342"/>
                  </a:cubicBezTo>
                  <a:cubicBezTo>
                    <a:pt x="6616" y="10311"/>
                    <a:pt x="6931" y="10279"/>
                    <a:pt x="7215" y="10184"/>
                  </a:cubicBezTo>
                  <a:cubicBezTo>
                    <a:pt x="7467" y="10720"/>
                    <a:pt x="7876" y="10941"/>
                    <a:pt x="8380" y="11130"/>
                  </a:cubicBezTo>
                  <a:cubicBezTo>
                    <a:pt x="8424" y="11156"/>
                    <a:pt x="8474" y="11167"/>
                    <a:pt x="8526" y="11167"/>
                  </a:cubicBezTo>
                  <a:cubicBezTo>
                    <a:pt x="8662" y="11167"/>
                    <a:pt x="8807" y="11086"/>
                    <a:pt x="8853" y="10972"/>
                  </a:cubicBezTo>
                  <a:cubicBezTo>
                    <a:pt x="8947" y="10815"/>
                    <a:pt x="8853" y="10594"/>
                    <a:pt x="8695" y="10500"/>
                  </a:cubicBezTo>
                  <a:cubicBezTo>
                    <a:pt x="8349" y="10374"/>
                    <a:pt x="8065" y="10184"/>
                    <a:pt x="7908" y="9932"/>
                  </a:cubicBezTo>
                  <a:cubicBezTo>
                    <a:pt x="8191" y="9806"/>
                    <a:pt x="8412" y="9649"/>
                    <a:pt x="8664" y="9491"/>
                  </a:cubicBezTo>
                  <a:cubicBezTo>
                    <a:pt x="9105" y="9901"/>
                    <a:pt x="9578" y="9964"/>
                    <a:pt x="10082" y="9995"/>
                  </a:cubicBezTo>
                  <a:lnTo>
                    <a:pt x="10113" y="9995"/>
                  </a:lnTo>
                  <a:cubicBezTo>
                    <a:pt x="10302" y="9995"/>
                    <a:pt x="10428" y="9869"/>
                    <a:pt x="10460" y="9680"/>
                  </a:cubicBezTo>
                  <a:cubicBezTo>
                    <a:pt x="10460" y="9491"/>
                    <a:pt x="10365" y="9334"/>
                    <a:pt x="10145" y="9302"/>
                  </a:cubicBezTo>
                  <a:cubicBezTo>
                    <a:pt x="9767" y="9239"/>
                    <a:pt x="9483" y="9208"/>
                    <a:pt x="9199" y="9019"/>
                  </a:cubicBezTo>
                  <a:cubicBezTo>
                    <a:pt x="9388" y="8830"/>
                    <a:pt x="9609" y="8578"/>
                    <a:pt x="9767" y="8357"/>
                  </a:cubicBezTo>
                  <a:cubicBezTo>
                    <a:pt x="9980" y="8437"/>
                    <a:pt x="10181" y="8466"/>
                    <a:pt x="10384" y="8466"/>
                  </a:cubicBezTo>
                  <a:cubicBezTo>
                    <a:pt x="10660" y="8466"/>
                    <a:pt x="10938" y="8412"/>
                    <a:pt x="11247" y="8357"/>
                  </a:cubicBezTo>
                  <a:cubicBezTo>
                    <a:pt x="11468" y="8294"/>
                    <a:pt x="11531" y="8105"/>
                    <a:pt x="11499" y="7916"/>
                  </a:cubicBezTo>
                  <a:cubicBezTo>
                    <a:pt x="11472" y="7751"/>
                    <a:pt x="11300" y="7658"/>
                    <a:pt x="11131" y="7658"/>
                  </a:cubicBezTo>
                  <a:cubicBezTo>
                    <a:pt x="11107" y="7658"/>
                    <a:pt x="11082" y="7660"/>
                    <a:pt x="11058" y="7664"/>
                  </a:cubicBezTo>
                  <a:cubicBezTo>
                    <a:pt x="10806" y="7748"/>
                    <a:pt x="10596" y="7804"/>
                    <a:pt x="10391" y="7804"/>
                  </a:cubicBezTo>
                  <a:cubicBezTo>
                    <a:pt x="10288" y="7804"/>
                    <a:pt x="10187" y="7790"/>
                    <a:pt x="10082" y="7759"/>
                  </a:cubicBezTo>
                  <a:cubicBezTo>
                    <a:pt x="10208" y="7475"/>
                    <a:pt x="10302" y="7192"/>
                    <a:pt x="10365" y="6939"/>
                  </a:cubicBezTo>
                  <a:lnTo>
                    <a:pt x="10397" y="6939"/>
                  </a:lnTo>
                  <a:cubicBezTo>
                    <a:pt x="10932" y="6939"/>
                    <a:pt x="11342" y="6687"/>
                    <a:pt x="11751" y="6372"/>
                  </a:cubicBezTo>
                  <a:cubicBezTo>
                    <a:pt x="11940" y="6246"/>
                    <a:pt x="11972" y="6057"/>
                    <a:pt x="11846" y="5900"/>
                  </a:cubicBezTo>
                  <a:cubicBezTo>
                    <a:pt x="11789" y="5843"/>
                    <a:pt x="11687" y="5798"/>
                    <a:pt x="11580" y="5798"/>
                  </a:cubicBezTo>
                  <a:cubicBezTo>
                    <a:pt x="11509" y="5798"/>
                    <a:pt x="11436" y="5818"/>
                    <a:pt x="11373" y="5868"/>
                  </a:cubicBezTo>
                  <a:cubicBezTo>
                    <a:pt x="11058" y="6120"/>
                    <a:pt x="10775" y="6278"/>
                    <a:pt x="10460" y="6278"/>
                  </a:cubicBezTo>
                  <a:cubicBezTo>
                    <a:pt x="10460" y="6152"/>
                    <a:pt x="10491" y="5994"/>
                    <a:pt x="10491" y="5868"/>
                  </a:cubicBezTo>
                  <a:cubicBezTo>
                    <a:pt x="10491" y="5711"/>
                    <a:pt x="10491" y="5553"/>
                    <a:pt x="10460" y="5396"/>
                  </a:cubicBezTo>
                  <a:cubicBezTo>
                    <a:pt x="11027" y="5207"/>
                    <a:pt x="11279" y="4860"/>
                    <a:pt x="11594" y="4419"/>
                  </a:cubicBezTo>
                  <a:cubicBezTo>
                    <a:pt x="11720" y="4262"/>
                    <a:pt x="11688" y="4073"/>
                    <a:pt x="11531" y="3947"/>
                  </a:cubicBezTo>
                  <a:cubicBezTo>
                    <a:pt x="11465" y="3894"/>
                    <a:pt x="11394" y="3869"/>
                    <a:pt x="11324" y="3869"/>
                  </a:cubicBezTo>
                  <a:cubicBezTo>
                    <a:pt x="11226" y="3869"/>
                    <a:pt x="11132" y="3918"/>
                    <a:pt x="11058" y="4010"/>
                  </a:cubicBezTo>
                  <a:cubicBezTo>
                    <a:pt x="10838" y="4388"/>
                    <a:pt x="10617" y="4608"/>
                    <a:pt x="10365" y="4734"/>
                  </a:cubicBezTo>
                  <a:cubicBezTo>
                    <a:pt x="10271" y="4451"/>
                    <a:pt x="10176" y="4167"/>
                    <a:pt x="10019" y="3915"/>
                  </a:cubicBezTo>
                  <a:cubicBezTo>
                    <a:pt x="10460" y="3537"/>
                    <a:pt x="10617" y="3127"/>
                    <a:pt x="10775" y="2592"/>
                  </a:cubicBezTo>
                  <a:cubicBezTo>
                    <a:pt x="10806" y="2403"/>
                    <a:pt x="10712" y="2214"/>
                    <a:pt x="10554" y="2182"/>
                  </a:cubicBezTo>
                  <a:cubicBezTo>
                    <a:pt x="10520" y="2171"/>
                    <a:pt x="10485" y="2166"/>
                    <a:pt x="10450" y="2166"/>
                  </a:cubicBezTo>
                  <a:cubicBezTo>
                    <a:pt x="10292" y="2166"/>
                    <a:pt x="10139" y="2274"/>
                    <a:pt x="10113" y="2403"/>
                  </a:cubicBezTo>
                  <a:cubicBezTo>
                    <a:pt x="9987" y="2812"/>
                    <a:pt x="9924" y="3064"/>
                    <a:pt x="9672" y="3316"/>
                  </a:cubicBezTo>
                  <a:cubicBezTo>
                    <a:pt x="9515" y="3064"/>
                    <a:pt x="9325" y="2844"/>
                    <a:pt x="9136" y="2655"/>
                  </a:cubicBezTo>
                  <a:cubicBezTo>
                    <a:pt x="9451" y="2182"/>
                    <a:pt x="9388" y="1710"/>
                    <a:pt x="9357" y="1143"/>
                  </a:cubicBezTo>
                  <a:cubicBezTo>
                    <a:pt x="9357" y="954"/>
                    <a:pt x="9168" y="828"/>
                    <a:pt x="8979" y="828"/>
                  </a:cubicBezTo>
                  <a:cubicBezTo>
                    <a:pt x="8790" y="828"/>
                    <a:pt x="8664" y="1017"/>
                    <a:pt x="8664" y="1237"/>
                  </a:cubicBezTo>
                  <a:cubicBezTo>
                    <a:pt x="8695" y="1647"/>
                    <a:pt x="8695" y="1930"/>
                    <a:pt x="8569" y="2214"/>
                  </a:cubicBezTo>
                  <a:cubicBezTo>
                    <a:pt x="8349" y="2056"/>
                    <a:pt x="8097" y="1899"/>
                    <a:pt x="7813" y="1773"/>
                  </a:cubicBezTo>
                  <a:cubicBezTo>
                    <a:pt x="7939" y="1237"/>
                    <a:pt x="7782" y="796"/>
                    <a:pt x="7561" y="292"/>
                  </a:cubicBezTo>
                  <a:cubicBezTo>
                    <a:pt x="7493" y="178"/>
                    <a:pt x="7375" y="97"/>
                    <a:pt x="7243" y="97"/>
                  </a:cubicBezTo>
                  <a:cubicBezTo>
                    <a:pt x="7193" y="97"/>
                    <a:pt x="7141" y="108"/>
                    <a:pt x="7089" y="134"/>
                  </a:cubicBezTo>
                  <a:cubicBezTo>
                    <a:pt x="6931" y="197"/>
                    <a:pt x="6837" y="386"/>
                    <a:pt x="6931" y="607"/>
                  </a:cubicBezTo>
                  <a:cubicBezTo>
                    <a:pt x="7089" y="954"/>
                    <a:pt x="7215" y="1237"/>
                    <a:pt x="7152" y="1552"/>
                  </a:cubicBezTo>
                  <a:cubicBezTo>
                    <a:pt x="6900" y="1458"/>
                    <a:pt x="6616" y="1426"/>
                    <a:pt x="6301" y="1395"/>
                  </a:cubicBezTo>
                  <a:cubicBezTo>
                    <a:pt x="6206" y="828"/>
                    <a:pt x="5891" y="481"/>
                    <a:pt x="5545" y="71"/>
                  </a:cubicBezTo>
                  <a:cubicBezTo>
                    <a:pt x="5482" y="24"/>
                    <a:pt x="5395" y="1"/>
                    <a:pt x="5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237;p61"/>
            <p:cNvSpPr/>
            <p:nvPr/>
          </p:nvSpPr>
          <p:spPr>
            <a:xfrm>
              <a:off x="-22740025" y="321782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09"/>
                  </a:cubicBezTo>
                  <a:cubicBezTo>
                    <a:pt x="0" y="1607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09"/>
                  </a:cubicBezTo>
                  <a:cubicBezTo>
                    <a:pt x="2080" y="473"/>
                    <a:pt x="1607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238;p61"/>
            <p:cNvSpPr/>
            <p:nvPr/>
          </p:nvSpPr>
          <p:spPr>
            <a:xfrm>
              <a:off x="-22705375" y="332180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" name="Google Shape;5239;p61"/>
          <p:cNvGrpSpPr/>
          <p:nvPr/>
        </p:nvGrpSpPr>
        <p:grpSpPr>
          <a:xfrm>
            <a:off x="5332634" y="1345376"/>
            <a:ext cx="310602" cy="352803"/>
            <a:chOff x="-28069875" y="3175300"/>
            <a:chExt cx="260725" cy="296150"/>
          </a:xfrm>
          <a:solidFill>
            <a:srgbClr val="12716B"/>
          </a:solidFill>
        </p:grpSpPr>
        <p:sp>
          <p:nvSpPr>
            <p:cNvPr id="209" name="Google Shape;5240;p61"/>
            <p:cNvSpPr/>
            <p:nvPr/>
          </p:nvSpPr>
          <p:spPr>
            <a:xfrm>
              <a:off x="-28059650" y="3192625"/>
              <a:ext cx="26025" cy="70125"/>
            </a:xfrm>
            <a:custGeom>
              <a:avLst/>
              <a:gdLst/>
              <a:ahLst/>
              <a:cxnLst/>
              <a:rect l="l" t="t" r="r" b="b"/>
              <a:pathLst>
                <a:path w="1041" h="2805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458"/>
                  </a:lnTo>
                  <a:cubicBezTo>
                    <a:pt x="410" y="2458"/>
                    <a:pt x="757" y="2584"/>
                    <a:pt x="1040" y="2804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5241;p61"/>
            <p:cNvSpPr/>
            <p:nvPr/>
          </p:nvSpPr>
          <p:spPr>
            <a:xfrm>
              <a:off x="-27843050" y="3192625"/>
              <a:ext cx="26025" cy="69325"/>
            </a:xfrm>
            <a:custGeom>
              <a:avLst/>
              <a:gdLst/>
              <a:ahLst/>
              <a:cxnLst/>
              <a:rect l="l" t="t" r="r" b="b"/>
              <a:pathLst>
                <a:path w="1041" h="2773" extrusionOk="0">
                  <a:moveTo>
                    <a:pt x="536" y="0"/>
                  </a:moveTo>
                  <a:cubicBezTo>
                    <a:pt x="253" y="0"/>
                    <a:pt x="1" y="252"/>
                    <a:pt x="1" y="536"/>
                  </a:cubicBezTo>
                  <a:lnTo>
                    <a:pt x="1" y="2773"/>
                  </a:lnTo>
                  <a:cubicBezTo>
                    <a:pt x="284" y="2584"/>
                    <a:pt x="694" y="2426"/>
                    <a:pt x="1040" y="2426"/>
                  </a:cubicBezTo>
                  <a:lnTo>
                    <a:pt x="1040" y="536"/>
                  </a:lnTo>
                  <a:cubicBezTo>
                    <a:pt x="1040" y="252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242;p61"/>
            <p:cNvSpPr/>
            <p:nvPr/>
          </p:nvSpPr>
          <p:spPr>
            <a:xfrm>
              <a:off x="-27973000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1954"/>
                  </a:lnTo>
                  <a:cubicBezTo>
                    <a:pt x="410" y="1985"/>
                    <a:pt x="756" y="2080"/>
                    <a:pt x="1040" y="2300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243;p61"/>
            <p:cNvSpPr/>
            <p:nvPr/>
          </p:nvSpPr>
          <p:spPr>
            <a:xfrm>
              <a:off x="-27929675" y="3202075"/>
              <a:ext cx="26000" cy="57525"/>
            </a:xfrm>
            <a:custGeom>
              <a:avLst/>
              <a:gdLst/>
              <a:ahLst/>
              <a:cxnLst/>
              <a:rect l="l" t="t" r="r" b="b"/>
              <a:pathLst>
                <a:path w="1040" h="2301" extrusionOk="0">
                  <a:moveTo>
                    <a:pt x="536" y="0"/>
                  </a:moveTo>
                  <a:cubicBezTo>
                    <a:pt x="252" y="0"/>
                    <a:pt x="0" y="221"/>
                    <a:pt x="0" y="504"/>
                  </a:cubicBezTo>
                  <a:lnTo>
                    <a:pt x="0" y="2300"/>
                  </a:lnTo>
                  <a:cubicBezTo>
                    <a:pt x="315" y="2111"/>
                    <a:pt x="693" y="1985"/>
                    <a:pt x="1040" y="1954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244;p61"/>
            <p:cNvSpPr/>
            <p:nvPr/>
          </p:nvSpPr>
          <p:spPr>
            <a:xfrm>
              <a:off x="-28016325" y="3175300"/>
              <a:ext cx="26025" cy="91375"/>
            </a:xfrm>
            <a:custGeom>
              <a:avLst/>
              <a:gdLst/>
              <a:ahLst/>
              <a:cxnLst/>
              <a:rect l="l" t="t" r="r" b="b"/>
              <a:pathLst>
                <a:path w="1041" h="3655" extrusionOk="0">
                  <a:moveTo>
                    <a:pt x="536" y="0"/>
                  </a:moveTo>
                  <a:cubicBezTo>
                    <a:pt x="253" y="0"/>
                    <a:pt x="1" y="221"/>
                    <a:pt x="1" y="504"/>
                  </a:cubicBezTo>
                  <a:lnTo>
                    <a:pt x="1" y="3655"/>
                  </a:lnTo>
                  <a:cubicBezTo>
                    <a:pt x="1" y="3655"/>
                    <a:pt x="1" y="3623"/>
                    <a:pt x="64" y="3623"/>
                  </a:cubicBezTo>
                  <a:cubicBezTo>
                    <a:pt x="284" y="3371"/>
                    <a:pt x="631" y="3182"/>
                    <a:pt x="1040" y="3056"/>
                  </a:cubicBezTo>
                  <a:lnTo>
                    <a:pt x="1040" y="504"/>
                  </a:lnTo>
                  <a:cubicBezTo>
                    <a:pt x="1040" y="221"/>
                    <a:pt x="788" y="0"/>
                    <a:pt x="5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245;p61"/>
            <p:cNvSpPr/>
            <p:nvPr/>
          </p:nvSpPr>
          <p:spPr>
            <a:xfrm>
              <a:off x="-27886375" y="3176075"/>
              <a:ext cx="26025" cy="91400"/>
            </a:xfrm>
            <a:custGeom>
              <a:avLst/>
              <a:gdLst/>
              <a:ahLst/>
              <a:cxnLst/>
              <a:rect l="l" t="t" r="r" b="b"/>
              <a:pathLst>
                <a:path w="1041" h="3656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lnTo>
                    <a:pt x="1" y="3088"/>
                  </a:lnTo>
                  <a:cubicBezTo>
                    <a:pt x="379" y="3151"/>
                    <a:pt x="726" y="3340"/>
                    <a:pt x="1041" y="3655"/>
                  </a:cubicBezTo>
                  <a:lnTo>
                    <a:pt x="1041" y="505"/>
                  </a:lnTo>
                  <a:cubicBezTo>
                    <a:pt x="1041" y="253"/>
                    <a:pt x="789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246;p61"/>
            <p:cNvSpPr/>
            <p:nvPr/>
          </p:nvSpPr>
          <p:spPr>
            <a:xfrm>
              <a:off x="-28017900" y="3269025"/>
              <a:ext cx="161475" cy="133125"/>
            </a:xfrm>
            <a:custGeom>
              <a:avLst/>
              <a:gdLst/>
              <a:ahLst/>
              <a:cxnLst/>
              <a:rect l="l" t="t" r="r" b="b"/>
              <a:pathLst>
                <a:path w="6459" h="5325" extrusionOk="0">
                  <a:moveTo>
                    <a:pt x="1733" y="0"/>
                  </a:moveTo>
                  <a:cubicBezTo>
                    <a:pt x="1355" y="0"/>
                    <a:pt x="946" y="158"/>
                    <a:pt x="662" y="410"/>
                  </a:cubicBezTo>
                  <a:cubicBezTo>
                    <a:pt x="64" y="882"/>
                    <a:pt x="1" y="1639"/>
                    <a:pt x="347" y="2237"/>
                  </a:cubicBezTo>
                  <a:cubicBezTo>
                    <a:pt x="1324" y="2458"/>
                    <a:pt x="2048" y="3340"/>
                    <a:pt x="2174" y="4348"/>
                  </a:cubicBezTo>
                  <a:lnTo>
                    <a:pt x="3214" y="5325"/>
                  </a:lnTo>
                  <a:lnTo>
                    <a:pt x="4285" y="4348"/>
                  </a:lnTo>
                  <a:cubicBezTo>
                    <a:pt x="4380" y="3340"/>
                    <a:pt x="5073" y="2521"/>
                    <a:pt x="6113" y="2237"/>
                  </a:cubicBezTo>
                  <a:cubicBezTo>
                    <a:pt x="6459" y="1639"/>
                    <a:pt x="6333" y="882"/>
                    <a:pt x="5860" y="410"/>
                  </a:cubicBezTo>
                  <a:cubicBezTo>
                    <a:pt x="5577" y="158"/>
                    <a:pt x="5199" y="0"/>
                    <a:pt x="4789" y="0"/>
                  </a:cubicBezTo>
                  <a:cubicBezTo>
                    <a:pt x="4411" y="0"/>
                    <a:pt x="4002" y="158"/>
                    <a:pt x="3750" y="410"/>
                  </a:cubicBezTo>
                  <a:lnTo>
                    <a:pt x="3277" y="882"/>
                  </a:lnTo>
                  <a:lnTo>
                    <a:pt x="2805" y="410"/>
                  </a:lnTo>
                  <a:cubicBezTo>
                    <a:pt x="2521" y="158"/>
                    <a:pt x="2143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247;p61"/>
            <p:cNvSpPr/>
            <p:nvPr/>
          </p:nvSpPr>
          <p:spPr>
            <a:xfrm>
              <a:off x="-27930475" y="3269800"/>
              <a:ext cx="121325" cy="201650"/>
            </a:xfrm>
            <a:custGeom>
              <a:avLst/>
              <a:gdLst/>
              <a:ahLst/>
              <a:cxnLst/>
              <a:rect l="l" t="t" r="r" b="b"/>
              <a:pathLst>
                <a:path w="4853" h="8066" extrusionOk="0">
                  <a:moveTo>
                    <a:pt x="4506" y="1"/>
                  </a:moveTo>
                  <a:cubicBezTo>
                    <a:pt x="3876" y="1"/>
                    <a:pt x="3403" y="505"/>
                    <a:pt x="3403" y="1198"/>
                  </a:cubicBezTo>
                  <a:lnTo>
                    <a:pt x="3403" y="2395"/>
                  </a:lnTo>
                  <a:cubicBezTo>
                    <a:pt x="3403" y="2584"/>
                    <a:pt x="3246" y="2742"/>
                    <a:pt x="3025" y="2742"/>
                  </a:cubicBezTo>
                  <a:cubicBezTo>
                    <a:pt x="2679" y="2742"/>
                    <a:pt x="2363" y="2868"/>
                    <a:pt x="2080" y="3025"/>
                  </a:cubicBezTo>
                  <a:cubicBezTo>
                    <a:pt x="1702" y="3372"/>
                    <a:pt x="1418" y="3939"/>
                    <a:pt x="1418" y="4474"/>
                  </a:cubicBezTo>
                  <a:lnTo>
                    <a:pt x="1418" y="5231"/>
                  </a:lnTo>
                  <a:cubicBezTo>
                    <a:pt x="1418" y="5420"/>
                    <a:pt x="1261" y="5577"/>
                    <a:pt x="1072" y="5577"/>
                  </a:cubicBezTo>
                  <a:cubicBezTo>
                    <a:pt x="883" y="5577"/>
                    <a:pt x="725" y="5420"/>
                    <a:pt x="725" y="5231"/>
                  </a:cubicBezTo>
                  <a:lnTo>
                    <a:pt x="1" y="5892"/>
                  </a:lnTo>
                  <a:lnTo>
                    <a:pt x="1" y="8066"/>
                  </a:lnTo>
                  <a:lnTo>
                    <a:pt x="3813" y="8066"/>
                  </a:lnTo>
                  <a:cubicBezTo>
                    <a:pt x="4033" y="8066"/>
                    <a:pt x="4191" y="7908"/>
                    <a:pt x="4191" y="7719"/>
                  </a:cubicBezTo>
                  <a:cubicBezTo>
                    <a:pt x="4191" y="7530"/>
                    <a:pt x="4033" y="7373"/>
                    <a:pt x="3813" y="7373"/>
                  </a:cubicBezTo>
                  <a:lnTo>
                    <a:pt x="3466" y="7373"/>
                  </a:lnTo>
                  <a:lnTo>
                    <a:pt x="3466" y="6270"/>
                  </a:lnTo>
                  <a:cubicBezTo>
                    <a:pt x="3466" y="6176"/>
                    <a:pt x="3498" y="6050"/>
                    <a:pt x="3592" y="6018"/>
                  </a:cubicBezTo>
                  <a:lnTo>
                    <a:pt x="4128" y="5420"/>
                  </a:lnTo>
                  <a:cubicBezTo>
                    <a:pt x="4600" y="4947"/>
                    <a:pt x="4852" y="4380"/>
                    <a:pt x="4852" y="3687"/>
                  </a:cubicBezTo>
                  <a:lnTo>
                    <a:pt x="4852" y="347"/>
                  </a:lnTo>
                  <a:cubicBezTo>
                    <a:pt x="4852" y="158"/>
                    <a:pt x="4695" y="1"/>
                    <a:pt x="45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248;p61"/>
            <p:cNvSpPr/>
            <p:nvPr/>
          </p:nvSpPr>
          <p:spPr>
            <a:xfrm>
              <a:off x="-28069875" y="3271375"/>
              <a:ext cx="122875" cy="200075"/>
            </a:xfrm>
            <a:custGeom>
              <a:avLst/>
              <a:gdLst/>
              <a:ahLst/>
              <a:cxnLst/>
              <a:rect l="l" t="t" r="r" b="b"/>
              <a:pathLst>
                <a:path w="4915" h="8003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3718"/>
                  </a:lnTo>
                  <a:cubicBezTo>
                    <a:pt x="0" y="4348"/>
                    <a:pt x="221" y="4979"/>
                    <a:pt x="693" y="5451"/>
                  </a:cubicBezTo>
                  <a:lnTo>
                    <a:pt x="1323" y="5955"/>
                  </a:lnTo>
                  <a:cubicBezTo>
                    <a:pt x="1418" y="6018"/>
                    <a:pt x="1449" y="6113"/>
                    <a:pt x="1449" y="6207"/>
                  </a:cubicBezTo>
                  <a:lnTo>
                    <a:pt x="1449" y="7310"/>
                  </a:lnTo>
                  <a:lnTo>
                    <a:pt x="1103" y="7310"/>
                  </a:lnTo>
                  <a:cubicBezTo>
                    <a:pt x="882" y="7310"/>
                    <a:pt x="725" y="7467"/>
                    <a:pt x="725" y="7656"/>
                  </a:cubicBezTo>
                  <a:cubicBezTo>
                    <a:pt x="725" y="7845"/>
                    <a:pt x="882" y="8003"/>
                    <a:pt x="1103" y="8003"/>
                  </a:cubicBezTo>
                  <a:lnTo>
                    <a:pt x="4915" y="8003"/>
                  </a:lnTo>
                  <a:lnTo>
                    <a:pt x="4915" y="5829"/>
                  </a:lnTo>
                  <a:lnTo>
                    <a:pt x="4190" y="5168"/>
                  </a:lnTo>
                  <a:cubicBezTo>
                    <a:pt x="4190" y="5357"/>
                    <a:pt x="4033" y="5514"/>
                    <a:pt x="3844" y="5514"/>
                  </a:cubicBezTo>
                  <a:cubicBezTo>
                    <a:pt x="3655" y="5514"/>
                    <a:pt x="3497" y="5357"/>
                    <a:pt x="3497" y="5168"/>
                  </a:cubicBezTo>
                  <a:lnTo>
                    <a:pt x="3497" y="4411"/>
                  </a:lnTo>
                  <a:cubicBezTo>
                    <a:pt x="3497" y="3876"/>
                    <a:pt x="3214" y="3372"/>
                    <a:pt x="2741" y="3057"/>
                  </a:cubicBezTo>
                  <a:cubicBezTo>
                    <a:pt x="2458" y="2899"/>
                    <a:pt x="2143" y="2773"/>
                    <a:pt x="1796" y="2773"/>
                  </a:cubicBezTo>
                  <a:cubicBezTo>
                    <a:pt x="1607" y="2773"/>
                    <a:pt x="1449" y="2616"/>
                    <a:pt x="1449" y="2427"/>
                  </a:cubicBezTo>
                  <a:lnTo>
                    <a:pt x="1449" y="1229"/>
                  </a:lnTo>
                  <a:cubicBezTo>
                    <a:pt x="1449" y="473"/>
                    <a:pt x="945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5249;p61"/>
          <p:cNvSpPr/>
          <p:nvPr/>
        </p:nvSpPr>
        <p:spPr>
          <a:xfrm>
            <a:off x="5312067" y="1803112"/>
            <a:ext cx="352803" cy="350719"/>
          </a:xfrm>
          <a:custGeom>
            <a:avLst/>
            <a:gdLst/>
            <a:ahLst/>
            <a:cxnLst/>
            <a:rect l="l" t="t" r="r" b="b"/>
            <a:pathLst>
              <a:path w="11846" h="11776" extrusionOk="0">
                <a:moveTo>
                  <a:pt x="9074" y="2261"/>
                </a:moveTo>
                <a:lnTo>
                  <a:pt x="9546" y="2733"/>
                </a:lnTo>
                <a:lnTo>
                  <a:pt x="9011" y="3300"/>
                </a:lnTo>
                <a:lnTo>
                  <a:pt x="8538" y="2828"/>
                </a:lnTo>
                <a:lnTo>
                  <a:pt x="9074" y="2261"/>
                </a:lnTo>
                <a:close/>
                <a:moveTo>
                  <a:pt x="6333" y="3489"/>
                </a:moveTo>
                <a:lnTo>
                  <a:pt x="8286" y="5474"/>
                </a:lnTo>
                <a:lnTo>
                  <a:pt x="7782" y="5978"/>
                </a:lnTo>
                <a:lnTo>
                  <a:pt x="7026" y="5222"/>
                </a:lnTo>
                <a:cubicBezTo>
                  <a:pt x="6963" y="5159"/>
                  <a:pt x="6876" y="5128"/>
                  <a:pt x="6789" y="5128"/>
                </a:cubicBezTo>
                <a:cubicBezTo>
                  <a:pt x="6703" y="5128"/>
                  <a:pt x="6616" y="5159"/>
                  <a:pt x="6553" y="5222"/>
                </a:cubicBezTo>
                <a:cubicBezTo>
                  <a:pt x="6427" y="5348"/>
                  <a:pt x="6427" y="5569"/>
                  <a:pt x="6553" y="5695"/>
                </a:cubicBezTo>
                <a:lnTo>
                  <a:pt x="7309" y="6451"/>
                </a:lnTo>
                <a:lnTo>
                  <a:pt x="6837" y="6924"/>
                </a:lnTo>
                <a:lnTo>
                  <a:pt x="4883" y="4939"/>
                </a:lnTo>
                <a:lnTo>
                  <a:pt x="6333" y="3489"/>
                </a:lnTo>
                <a:close/>
                <a:moveTo>
                  <a:pt x="2647" y="8688"/>
                </a:moveTo>
                <a:lnTo>
                  <a:pt x="3119" y="9160"/>
                </a:lnTo>
                <a:lnTo>
                  <a:pt x="2899" y="9412"/>
                </a:lnTo>
                <a:cubicBezTo>
                  <a:pt x="2836" y="9460"/>
                  <a:pt x="2749" y="9483"/>
                  <a:pt x="2662" y="9483"/>
                </a:cubicBezTo>
                <a:cubicBezTo>
                  <a:pt x="2576" y="9483"/>
                  <a:pt x="2489" y="9460"/>
                  <a:pt x="2426" y="9412"/>
                </a:cubicBezTo>
                <a:cubicBezTo>
                  <a:pt x="2300" y="9286"/>
                  <a:pt x="2300" y="9034"/>
                  <a:pt x="2426" y="8940"/>
                </a:cubicBezTo>
                <a:lnTo>
                  <a:pt x="2647" y="8688"/>
                </a:lnTo>
                <a:close/>
                <a:moveTo>
                  <a:pt x="9294" y="0"/>
                </a:moveTo>
                <a:cubicBezTo>
                  <a:pt x="9026" y="0"/>
                  <a:pt x="8758" y="103"/>
                  <a:pt x="8569" y="308"/>
                </a:cubicBezTo>
                <a:cubicBezTo>
                  <a:pt x="8160" y="686"/>
                  <a:pt x="8097" y="1410"/>
                  <a:pt x="8538" y="1820"/>
                </a:cubicBezTo>
                <a:lnTo>
                  <a:pt x="8065" y="2292"/>
                </a:lnTo>
                <a:lnTo>
                  <a:pt x="7089" y="1316"/>
                </a:lnTo>
                <a:cubicBezTo>
                  <a:pt x="6884" y="1127"/>
                  <a:pt x="6616" y="1032"/>
                  <a:pt x="6348" y="1032"/>
                </a:cubicBezTo>
                <a:cubicBezTo>
                  <a:pt x="6081" y="1032"/>
                  <a:pt x="5813" y="1127"/>
                  <a:pt x="5608" y="1316"/>
                </a:cubicBezTo>
                <a:cubicBezTo>
                  <a:pt x="5230" y="1725"/>
                  <a:pt x="5230" y="2387"/>
                  <a:pt x="5608" y="2765"/>
                </a:cubicBezTo>
                <a:lnTo>
                  <a:pt x="5860" y="3017"/>
                </a:lnTo>
                <a:lnTo>
                  <a:pt x="2678" y="6199"/>
                </a:lnTo>
                <a:cubicBezTo>
                  <a:pt x="2142" y="6734"/>
                  <a:pt x="2048" y="7428"/>
                  <a:pt x="2268" y="8058"/>
                </a:cubicBezTo>
                <a:lnTo>
                  <a:pt x="1922" y="8404"/>
                </a:lnTo>
                <a:cubicBezTo>
                  <a:pt x="1607" y="8719"/>
                  <a:pt x="1512" y="9192"/>
                  <a:pt x="1733" y="9601"/>
                </a:cubicBezTo>
                <a:lnTo>
                  <a:pt x="95" y="11208"/>
                </a:lnTo>
                <a:cubicBezTo>
                  <a:pt x="0" y="11334"/>
                  <a:pt x="0" y="11555"/>
                  <a:pt x="95" y="11681"/>
                </a:cubicBezTo>
                <a:cubicBezTo>
                  <a:pt x="158" y="11744"/>
                  <a:pt x="252" y="11775"/>
                  <a:pt x="343" y="11775"/>
                </a:cubicBezTo>
                <a:cubicBezTo>
                  <a:pt x="433" y="11775"/>
                  <a:pt x="520" y="11744"/>
                  <a:pt x="567" y="11681"/>
                </a:cubicBezTo>
                <a:lnTo>
                  <a:pt x="2174" y="10074"/>
                </a:lnTo>
                <a:cubicBezTo>
                  <a:pt x="2318" y="10136"/>
                  <a:pt x="2465" y="10164"/>
                  <a:pt x="2609" y="10164"/>
                </a:cubicBezTo>
                <a:cubicBezTo>
                  <a:pt x="2904" y="10164"/>
                  <a:pt x="3180" y="10044"/>
                  <a:pt x="3371" y="9853"/>
                </a:cubicBezTo>
                <a:lnTo>
                  <a:pt x="3718" y="9507"/>
                </a:lnTo>
                <a:cubicBezTo>
                  <a:pt x="3930" y="9598"/>
                  <a:pt x="4148" y="9640"/>
                  <a:pt x="4363" y="9640"/>
                </a:cubicBezTo>
                <a:cubicBezTo>
                  <a:pt x="4818" y="9640"/>
                  <a:pt x="5255" y="9450"/>
                  <a:pt x="5576" y="9129"/>
                </a:cubicBezTo>
                <a:lnTo>
                  <a:pt x="5797" y="8877"/>
                </a:lnTo>
                <a:lnTo>
                  <a:pt x="4820" y="7900"/>
                </a:lnTo>
                <a:cubicBezTo>
                  <a:pt x="4694" y="7774"/>
                  <a:pt x="4694" y="7554"/>
                  <a:pt x="4820" y="7428"/>
                </a:cubicBezTo>
                <a:cubicBezTo>
                  <a:pt x="4883" y="7365"/>
                  <a:pt x="4970" y="7333"/>
                  <a:pt x="5057" y="7333"/>
                </a:cubicBezTo>
                <a:cubicBezTo>
                  <a:pt x="5143" y="7333"/>
                  <a:pt x="5230" y="7365"/>
                  <a:pt x="5293" y="7428"/>
                </a:cubicBezTo>
                <a:lnTo>
                  <a:pt x="6270" y="8404"/>
                </a:lnTo>
                <a:lnTo>
                  <a:pt x="8727" y="5978"/>
                </a:lnTo>
                <a:lnTo>
                  <a:pt x="8948" y="6199"/>
                </a:lnTo>
                <a:cubicBezTo>
                  <a:pt x="9152" y="6404"/>
                  <a:pt x="9420" y="6506"/>
                  <a:pt x="9688" y="6506"/>
                </a:cubicBezTo>
                <a:cubicBezTo>
                  <a:pt x="9956" y="6506"/>
                  <a:pt x="10223" y="6404"/>
                  <a:pt x="10428" y="6199"/>
                </a:cubicBezTo>
                <a:cubicBezTo>
                  <a:pt x="10806" y="5821"/>
                  <a:pt x="10806" y="5159"/>
                  <a:pt x="10428" y="4750"/>
                </a:cubicBezTo>
                <a:lnTo>
                  <a:pt x="9420" y="3773"/>
                </a:lnTo>
                <a:lnTo>
                  <a:pt x="9987" y="3206"/>
                </a:lnTo>
                <a:cubicBezTo>
                  <a:pt x="10176" y="3411"/>
                  <a:pt x="10444" y="3513"/>
                  <a:pt x="10712" y="3513"/>
                </a:cubicBezTo>
                <a:cubicBezTo>
                  <a:pt x="10980" y="3513"/>
                  <a:pt x="11247" y="3411"/>
                  <a:pt x="11436" y="3206"/>
                </a:cubicBezTo>
                <a:cubicBezTo>
                  <a:pt x="11846" y="2828"/>
                  <a:pt x="11846" y="2166"/>
                  <a:pt x="11436" y="1757"/>
                </a:cubicBezTo>
                <a:lnTo>
                  <a:pt x="10019" y="308"/>
                </a:lnTo>
                <a:cubicBezTo>
                  <a:pt x="9830" y="103"/>
                  <a:pt x="9562" y="0"/>
                  <a:pt x="9294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9" name="Google Shape;5250;p61"/>
          <p:cNvGrpSpPr/>
          <p:nvPr/>
        </p:nvGrpSpPr>
        <p:grpSpPr>
          <a:xfrm>
            <a:off x="5373912" y="2252610"/>
            <a:ext cx="228045" cy="351880"/>
            <a:chOff x="-28032075" y="3916450"/>
            <a:chExt cx="191425" cy="295375"/>
          </a:xfrm>
          <a:solidFill>
            <a:srgbClr val="12716B"/>
          </a:solidFill>
        </p:grpSpPr>
        <p:sp>
          <p:nvSpPr>
            <p:cNvPr id="220" name="Google Shape;5251;p61"/>
            <p:cNvSpPr/>
            <p:nvPr/>
          </p:nvSpPr>
          <p:spPr>
            <a:xfrm>
              <a:off x="-27996625" y="3916450"/>
              <a:ext cx="120525" cy="51225"/>
            </a:xfrm>
            <a:custGeom>
              <a:avLst/>
              <a:gdLst/>
              <a:ahLst/>
              <a:cxnLst/>
              <a:rect l="l" t="t" r="r" b="b"/>
              <a:pathLst>
                <a:path w="4821" h="2049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40" y="2048"/>
                  </a:cubicBezTo>
                  <a:lnTo>
                    <a:pt x="3781" y="2048"/>
                  </a:lnTo>
                  <a:cubicBezTo>
                    <a:pt x="4379" y="2048"/>
                    <a:pt x="4820" y="1575"/>
                    <a:pt x="4820" y="1040"/>
                  </a:cubicBezTo>
                  <a:cubicBezTo>
                    <a:pt x="4820" y="441"/>
                    <a:pt x="4348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252;p61"/>
            <p:cNvSpPr/>
            <p:nvPr/>
          </p:nvSpPr>
          <p:spPr>
            <a:xfrm>
              <a:off x="-28032075" y="4089975"/>
              <a:ext cx="191425" cy="121850"/>
            </a:xfrm>
            <a:custGeom>
              <a:avLst/>
              <a:gdLst/>
              <a:ahLst/>
              <a:cxnLst/>
              <a:rect l="l" t="t" r="r" b="b"/>
              <a:pathLst>
                <a:path w="7657" h="4874" extrusionOk="0">
                  <a:moveTo>
                    <a:pt x="1733" y="715"/>
                  </a:moveTo>
                  <a:cubicBezTo>
                    <a:pt x="1954" y="715"/>
                    <a:pt x="2111" y="872"/>
                    <a:pt x="2111" y="1061"/>
                  </a:cubicBezTo>
                  <a:cubicBezTo>
                    <a:pt x="2111" y="1250"/>
                    <a:pt x="1954" y="1408"/>
                    <a:pt x="1733" y="1408"/>
                  </a:cubicBezTo>
                  <a:cubicBezTo>
                    <a:pt x="1544" y="1408"/>
                    <a:pt x="1387" y="1250"/>
                    <a:pt x="1387" y="1061"/>
                  </a:cubicBezTo>
                  <a:cubicBezTo>
                    <a:pt x="1418" y="872"/>
                    <a:pt x="1576" y="715"/>
                    <a:pt x="1733" y="715"/>
                  </a:cubicBezTo>
                  <a:close/>
                  <a:moveTo>
                    <a:pt x="3151" y="1376"/>
                  </a:moveTo>
                  <a:cubicBezTo>
                    <a:pt x="3372" y="1376"/>
                    <a:pt x="3529" y="1534"/>
                    <a:pt x="3529" y="1723"/>
                  </a:cubicBezTo>
                  <a:cubicBezTo>
                    <a:pt x="3529" y="1912"/>
                    <a:pt x="3372" y="2070"/>
                    <a:pt x="3151" y="2070"/>
                  </a:cubicBezTo>
                  <a:cubicBezTo>
                    <a:pt x="2962" y="2070"/>
                    <a:pt x="2804" y="1912"/>
                    <a:pt x="2804" y="1723"/>
                  </a:cubicBezTo>
                  <a:cubicBezTo>
                    <a:pt x="2804" y="1534"/>
                    <a:pt x="2962" y="1376"/>
                    <a:pt x="3151" y="1376"/>
                  </a:cubicBezTo>
                  <a:close/>
                  <a:moveTo>
                    <a:pt x="5199" y="2070"/>
                  </a:moveTo>
                  <a:cubicBezTo>
                    <a:pt x="5419" y="2070"/>
                    <a:pt x="5577" y="2227"/>
                    <a:pt x="5577" y="2448"/>
                  </a:cubicBezTo>
                  <a:cubicBezTo>
                    <a:pt x="5577" y="2637"/>
                    <a:pt x="5419" y="2794"/>
                    <a:pt x="5199" y="2794"/>
                  </a:cubicBezTo>
                  <a:cubicBezTo>
                    <a:pt x="5010" y="2794"/>
                    <a:pt x="4852" y="2637"/>
                    <a:pt x="4852" y="2448"/>
                  </a:cubicBezTo>
                  <a:cubicBezTo>
                    <a:pt x="4884" y="2227"/>
                    <a:pt x="5041" y="2070"/>
                    <a:pt x="5199" y="2070"/>
                  </a:cubicBezTo>
                  <a:close/>
                  <a:moveTo>
                    <a:pt x="3151" y="2794"/>
                  </a:moveTo>
                  <a:cubicBezTo>
                    <a:pt x="3372" y="2794"/>
                    <a:pt x="3529" y="2952"/>
                    <a:pt x="3529" y="3141"/>
                  </a:cubicBezTo>
                  <a:cubicBezTo>
                    <a:pt x="3529" y="3330"/>
                    <a:pt x="3372" y="3487"/>
                    <a:pt x="3151" y="3487"/>
                  </a:cubicBezTo>
                  <a:cubicBezTo>
                    <a:pt x="2962" y="3487"/>
                    <a:pt x="2804" y="3330"/>
                    <a:pt x="2804" y="3141"/>
                  </a:cubicBezTo>
                  <a:cubicBezTo>
                    <a:pt x="2804" y="2952"/>
                    <a:pt x="2962" y="2794"/>
                    <a:pt x="3151" y="2794"/>
                  </a:cubicBezTo>
                  <a:close/>
                  <a:moveTo>
                    <a:pt x="1748" y="1"/>
                  </a:moveTo>
                  <a:cubicBezTo>
                    <a:pt x="1181" y="1"/>
                    <a:pt x="615" y="166"/>
                    <a:pt x="63" y="494"/>
                  </a:cubicBezTo>
                  <a:cubicBezTo>
                    <a:pt x="63" y="715"/>
                    <a:pt x="0" y="872"/>
                    <a:pt x="0" y="1061"/>
                  </a:cubicBezTo>
                  <a:cubicBezTo>
                    <a:pt x="0" y="2196"/>
                    <a:pt x="536" y="3298"/>
                    <a:pt x="1418" y="4023"/>
                  </a:cubicBezTo>
                  <a:cubicBezTo>
                    <a:pt x="2111" y="4558"/>
                    <a:pt x="2962" y="4874"/>
                    <a:pt x="3844" y="4874"/>
                  </a:cubicBezTo>
                  <a:cubicBezTo>
                    <a:pt x="4096" y="4874"/>
                    <a:pt x="4380" y="4842"/>
                    <a:pt x="4663" y="4811"/>
                  </a:cubicBezTo>
                  <a:cubicBezTo>
                    <a:pt x="6144" y="4495"/>
                    <a:pt x="7341" y="3267"/>
                    <a:pt x="7625" y="1723"/>
                  </a:cubicBezTo>
                  <a:cubicBezTo>
                    <a:pt x="7656" y="1439"/>
                    <a:pt x="7656" y="1219"/>
                    <a:pt x="7656" y="935"/>
                  </a:cubicBezTo>
                  <a:lnTo>
                    <a:pt x="7656" y="935"/>
                  </a:lnTo>
                  <a:cubicBezTo>
                    <a:pt x="7033" y="1235"/>
                    <a:pt x="6444" y="1354"/>
                    <a:pt x="5904" y="1354"/>
                  </a:cubicBezTo>
                  <a:cubicBezTo>
                    <a:pt x="4969" y="1354"/>
                    <a:pt x="4183" y="1000"/>
                    <a:pt x="3624" y="620"/>
                  </a:cubicBezTo>
                  <a:cubicBezTo>
                    <a:pt x="3010" y="206"/>
                    <a:pt x="2378" y="1"/>
                    <a:pt x="17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253;p61"/>
            <p:cNvSpPr/>
            <p:nvPr/>
          </p:nvSpPr>
          <p:spPr>
            <a:xfrm>
              <a:off x="-28024975" y="3985750"/>
              <a:ext cx="181950" cy="121975"/>
            </a:xfrm>
            <a:custGeom>
              <a:avLst/>
              <a:gdLst/>
              <a:ahLst/>
              <a:cxnLst/>
              <a:rect l="l" t="t" r="r" b="b"/>
              <a:pathLst>
                <a:path w="7278" h="4879" extrusionOk="0">
                  <a:moveTo>
                    <a:pt x="1827" y="1"/>
                  </a:moveTo>
                  <a:lnTo>
                    <a:pt x="1827" y="1639"/>
                  </a:lnTo>
                  <a:cubicBezTo>
                    <a:pt x="1827" y="1765"/>
                    <a:pt x="1733" y="1891"/>
                    <a:pt x="1607" y="1922"/>
                  </a:cubicBezTo>
                  <a:cubicBezTo>
                    <a:pt x="914" y="2363"/>
                    <a:pt x="315" y="3025"/>
                    <a:pt x="0" y="3813"/>
                  </a:cubicBezTo>
                  <a:cubicBezTo>
                    <a:pt x="492" y="3611"/>
                    <a:pt x="988" y="3505"/>
                    <a:pt x="1488" y="3505"/>
                  </a:cubicBezTo>
                  <a:cubicBezTo>
                    <a:pt x="2237" y="3505"/>
                    <a:pt x="2993" y="3743"/>
                    <a:pt x="3749" y="4254"/>
                  </a:cubicBezTo>
                  <a:cubicBezTo>
                    <a:pt x="4370" y="4673"/>
                    <a:pt x="5000" y="4878"/>
                    <a:pt x="5629" y="4878"/>
                  </a:cubicBezTo>
                  <a:cubicBezTo>
                    <a:pt x="6181" y="4878"/>
                    <a:pt x="6733" y="4721"/>
                    <a:pt x="7278" y="4411"/>
                  </a:cubicBezTo>
                  <a:cubicBezTo>
                    <a:pt x="7057" y="3372"/>
                    <a:pt x="6427" y="2427"/>
                    <a:pt x="5450" y="1922"/>
                  </a:cubicBezTo>
                  <a:cubicBezTo>
                    <a:pt x="5356" y="1859"/>
                    <a:pt x="5293" y="1765"/>
                    <a:pt x="5293" y="1639"/>
                  </a:cubicBezTo>
                  <a:lnTo>
                    <a:pt x="52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5254;p61"/>
          <p:cNvGrpSpPr/>
          <p:nvPr/>
        </p:nvGrpSpPr>
        <p:grpSpPr>
          <a:xfrm>
            <a:off x="7539259" y="1345361"/>
            <a:ext cx="352833" cy="352833"/>
            <a:chOff x="-26201650" y="3176075"/>
            <a:chExt cx="296175" cy="296175"/>
          </a:xfrm>
          <a:solidFill>
            <a:srgbClr val="12716B"/>
          </a:solidFill>
        </p:grpSpPr>
        <p:sp>
          <p:nvSpPr>
            <p:cNvPr id="224" name="Google Shape;5255;p61"/>
            <p:cNvSpPr/>
            <p:nvPr/>
          </p:nvSpPr>
          <p:spPr>
            <a:xfrm>
              <a:off x="-26082700" y="3176075"/>
              <a:ext cx="51200" cy="226875"/>
            </a:xfrm>
            <a:custGeom>
              <a:avLst/>
              <a:gdLst/>
              <a:ahLst/>
              <a:cxnLst/>
              <a:rect l="l" t="t" r="r" b="b"/>
              <a:pathLst>
                <a:path w="2048" h="9075" extrusionOk="0">
                  <a:moveTo>
                    <a:pt x="1071" y="1"/>
                  </a:moveTo>
                  <a:cubicBezTo>
                    <a:pt x="882" y="1"/>
                    <a:pt x="725" y="158"/>
                    <a:pt x="725" y="347"/>
                  </a:cubicBezTo>
                  <a:lnTo>
                    <a:pt x="725" y="6554"/>
                  </a:lnTo>
                  <a:cubicBezTo>
                    <a:pt x="473" y="6900"/>
                    <a:pt x="0" y="7656"/>
                    <a:pt x="0" y="8034"/>
                  </a:cubicBezTo>
                  <a:cubicBezTo>
                    <a:pt x="0" y="8633"/>
                    <a:pt x="473" y="9074"/>
                    <a:pt x="1040" y="9074"/>
                  </a:cubicBezTo>
                  <a:cubicBezTo>
                    <a:pt x="1638" y="9074"/>
                    <a:pt x="2048" y="8602"/>
                    <a:pt x="2048" y="8034"/>
                  </a:cubicBezTo>
                  <a:cubicBezTo>
                    <a:pt x="2048" y="7656"/>
                    <a:pt x="1638" y="6900"/>
                    <a:pt x="1355" y="6554"/>
                  </a:cubicBezTo>
                  <a:lnTo>
                    <a:pt x="1355" y="347"/>
                  </a:lnTo>
                  <a:cubicBezTo>
                    <a:pt x="1386" y="158"/>
                    <a:pt x="1260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256;p61"/>
            <p:cNvSpPr/>
            <p:nvPr/>
          </p:nvSpPr>
          <p:spPr>
            <a:xfrm>
              <a:off x="-26201650" y="3317075"/>
              <a:ext cx="296175" cy="155175"/>
            </a:xfrm>
            <a:custGeom>
              <a:avLst/>
              <a:gdLst/>
              <a:ahLst/>
              <a:cxnLst/>
              <a:rect l="l" t="t" r="r" b="b"/>
              <a:pathLst>
                <a:path w="11847" h="6207" extrusionOk="0">
                  <a:moveTo>
                    <a:pt x="3939" y="662"/>
                  </a:moveTo>
                  <a:cubicBezTo>
                    <a:pt x="3876" y="914"/>
                    <a:pt x="3750" y="1134"/>
                    <a:pt x="3624" y="1323"/>
                  </a:cubicBezTo>
                  <a:cubicBezTo>
                    <a:pt x="3624" y="1386"/>
                    <a:pt x="3593" y="1418"/>
                    <a:pt x="3593" y="1481"/>
                  </a:cubicBezTo>
                  <a:cubicBezTo>
                    <a:pt x="3277" y="1292"/>
                    <a:pt x="2836" y="1229"/>
                    <a:pt x="2490" y="1229"/>
                  </a:cubicBezTo>
                  <a:cubicBezTo>
                    <a:pt x="1986" y="1229"/>
                    <a:pt x="1293" y="1386"/>
                    <a:pt x="1041" y="1859"/>
                  </a:cubicBezTo>
                  <a:cubicBezTo>
                    <a:pt x="915" y="2048"/>
                    <a:pt x="757" y="2111"/>
                    <a:pt x="568" y="2111"/>
                  </a:cubicBezTo>
                  <a:lnTo>
                    <a:pt x="568" y="1008"/>
                  </a:lnTo>
                  <a:cubicBezTo>
                    <a:pt x="568" y="819"/>
                    <a:pt x="726" y="662"/>
                    <a:pt x="915" y="662"/>
                  </a:cubicBezTo>
                  <a:close/>
                  <a:moveTo>
                    <a:pt x="10681" y="662"/>
                  </a:moveTo>
                  <a:cubicBezTo>
                    <a:pt x="10870" y="662"/>
                    <a:pt x="11028" y="819"/>
                    <a:pt x="11028" y="1008"/>
                  </a:cubicBezTo>
                  <a:lnTo>
                    <a:pt x="11028" y="2111"/>
                  </a:lnTo>
                  <a:cubicBezTo>
                    <a:pt x="10870" y="2111"/>
                    <a:pt x="10681" y="2048"/>
                    <a:pt x="10555" y="1859"/>
                  </a:cubicBezTo>
                  <a:cubicBezTo>
                    <a:pt x="10335" y="1449"/>
                    <a:pt x="9894" y="1229"/>
                    <a:pt x="9452" y="1229"/>
                  </a:cubicBezTo>
                  <a:cubicBezTo>
                    <a:pt x="9011" y="1229"/>
                    <a:pt x="8602" y="1449"/>
                    <a:pt x="8350" y="1859"/>
                  </a:cubicBezTo>
                  <a:cubicBezTo>
                    <a:pt x="8318" y="1922"/>
                    <a:pt x="8224" y="2016"/>
                    <a:pt x="8192" y="2048"/>
                  </a:cubicBezTo>
                  <a:cubicBezTo>
                    <a:pt x="8161" y="1733"/>
                    <a:pt x="8003" y="1292"/>
                    <a:pt x="7657" y="662"/>
                  </a:cubicBezTo>
                  <a:close/>
                  <a:moveTo>
                    <a:pt x="2332" y="2741"/>
                  </a:moveTo>
                  <a:cubicBezTo>
                    <a:pt x="2521" y="2741"/>
                    <a:pt x="2679" y="2899"/>
                    <a:pt x="2679" y="3119"/>
                  </a:cubicBezTo>
                  <a:cubicBezTo>
                    <a:pt x="2679" y="3308"/>
                    <a:pt x="2521" y="3466"/>
                    <a:pt x="2332" y="3466"/>
                  </a:cubicBezTo>
                  <a:cubicBezTo>
                    <a:pt x="2143" y="3466"/>
                    <a:pt x="1986" y="3308"/>
                    <a:pt x="1986" y="3119"/>
                  </a:cubicBezTo>
                  <a:cubicBezTo>
                    <a:pt x="1986" y="2899"/>
                    <a:pt x="2143" y="2741"/>
                    <a:pt x="2332" y="2741"/>
                  </a:cubicBezTo>
                  <a:close/>
                  <a:moveTo>
                    <a:pt x="9295" y="2741"/>
                  </a:moveTo>
                  <a:cubicBezTo>
                    <a:pt x="9484" y="2741"/>
                    <a:pt x="9641" y="2899"/>
                    <a:pt x="9641" y="3119"/>
                  </a:cubicBezTo>
                  <a:cubicBezTo>
                    <a:pt x="9641" y="3308"/>
                    <a:pt x="9484" y="3466"/>
                    <a:pt x="9295" y="3466"/>
                  </a:cubicBezTo>
                  <a:cubicBezTo>
                    <a:pt x="9106" y="3466"/>
                    <a:pt x="8948" y="3308"/>
                    <a:pt x="8948" y="3119"/>
                  </a:cubicBezTo>
                  <a:cubicBezTo>
                    <a:pt x="8948" y="2899"/>
                    <a:pt x="9106" y="2741"/>
                    <a:pt x="9295" y="2741"/>
                  </a:cubicBezTo>
                  <a:close/>
                  <a:moveTo>
                    <a:pt x="1608" y="4127"/>
                  </a:moveTo>
                  <a:cubicBezTo>
                    <a:pt x="1828" y="4127"/>
                    <a:pt x="1986" y="4285"/>
                    <a:pt x="1986" y="4474"/>
                  </a:cubicBezTo>
                  <a:cubicBezTo>
                    <a:pt x="1986" y="4694"/>
                    <a:pt x="1828" y="4852"/>
                    <a:pt x="1608" y="4852"/>
                  </a:cubicBezTo>
                  <a:cubicBezTo>
                    <a:pt x="1419" y="4852"/>
                    <a:pt x="1261" y="4694"/>
                    <a:pt x="1261" y="4474"/>
                  </a:cubicBezTo>
                  <a:cubicBezTo>
                    <a:pt x="1261" y="4285"/>
                    <a:pt x="1419" y="4127"/>
                    <a:pt x="1608" y="4127"/>
                  </a:cubicBezTo>
                  <a:close/>
                  <a:moveTo>
                    <a:pt x="3025" y="4127"/>
                  </a:moveTo>
                  <a:cubicBezTo>
                    <a:pt x="3246" y="4127"/>
                    <a:pt x="3404" y="4285"/>
                    <a:pt x="3404" y="4474"/>
                  </a:cubicBezTo>
                  <a:cubicBezTo>
                    <a:pt x="3404" y="4694"/>
                    <a:pt x="3183" y="4852"/>
                    <a:pt x="3025" y="4852"/>
                  </a:cubicBezTo>
                  <a:cubicBezTo>
                    <a:pt x="2836" y="4852"/>
                    <a:pt x="2679" y="4694"/>
                    <a:pt x="2679" y="4474"/>
                  </a:cubicBezTo>
                  <a:cubicBezTo>
                    <a:pt x="2679" y="4285"/>
                    <a:pt x="2836" y="4127"/>
                    <a:pt x="3025" y="4127"/>
                  </a:cubicBezTo>
                  <a:close/>
                  <a:moveTo>
                    <a:pt x="8602" y="4127"/>
                  </a:moveTo>
                  <a:cubicBezTo>
                    <a:pt x="8791" y="4127"/>
                    <a:pt x="8948" y="4285"/>
                    <a:pt x="8948" y="4474"/>
                  </a:cubicBezTo>
                  <a:cubicBezTo>
                    <a:pt x="8948" y="4694"/>
                    <a:pt x="8791" y="4852"/>
                    <a:pt x="8602" y="4852"/>
                  </a:cubicBezTo>
                  <a:cubicBezTo>
                    <a:pt x="8381" y="4852"/>
                    <a:pt x="8224" y="4694"/>
                    <a:pt x="8224" y="4474"/>
                  </a:cubicBezTo>
                  <a:cubicBezTo>
                    <a:pt x="8224" y="4285"/>
                    <a:pt x="8381" y="4127"/>
                    <a:pt x="8602" y="4127"/>
                  </a:cubicBezTo>
                  <a:close/>
                  <a:moveTo>
                    <a:pt x="9957" y="4127"/>
                  </a:moveTo>
                  <a:cubicBezTo>
                    <a:pt x="10177" y="4127"/>
                    <a:pt x="10335" y="4285"/>
                    <a:pt x="10335" y="4474"/>
                  </a:cubicBezTo>
                  <a:cubicBezTo>
                    <a:pt x="10335" y="4694"/>
                    <a:pt x="10177" y="4852"/>
                    <a:pt x="9957" y="4852"/>
                  </a:cubicBezTo>
                  <a:cubicBezTo>
                    <a:pt x="9768" y="4852"/>
                    <a:pt x="9610" y="4694"/>
                    <a:pt x="9610" y="4474"/>
                  </a:cubicBezTo>
                  <a:cubicBezTo>
                    <a:pt x="9610" y="4285"/>
                    <a:pt x="9768" y="4127"/>
                    <a:pt x="9957" y="4127"/>
                  </a:cubicBez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08"/>
                  </a:cubicBezTo>
                  <a:lnTo>
                    <a:pt x="1" y="5860"/>
                  </a:lnTo>
                  <a:cubicBezTo>
                    <a:pt x="1" y="6049"/>
                    <a:pt x="159" y="6207"/>
                    <a:pt x="348" y="6207"/>
                  </a:cubicBezTo>
                  <a:lnTo>
                    <a:pt x="11500" y="6207"/>
                  </a:lnTo>
                  <a:cubicBezTo>
                    <a:pt x="11689" y="6207"/>
                    <a:pt x="11847" y="6049"/>
                    <a:pt x="11847" y="5860"/>
                  </a:cubicBezTo>
                  <a:lnTo>
                    <a:pt x="11847" y="1008"/>
                  </a:lnTo>
                  <a:cubicBezTo>
                    <a:pt x="11752" y="441"/>
                    <a:pt x="11280" y="0"/>
                    <a:pt x="10713" y="0"/>
                  </a:cubicBezTo>
                  <a:lnTo>
                    <a:pt x="7058" y="0"/>
                  </a:lnTo>
                  <a:cubicBezTo>
                    <a:pt x="6775" y="0"/>
                    <a:pt x="6617" y="315"/>
                    <a:pt x="6775" y="536"/>
                  </a:cubicBezTo>
                  <a:cubicBezTo>
                    <a:pt x="7342" y="1323"/>
                    <a:pt x="7594" y="1953"/>
                    <a:pt x="7594" y="2426"/>
                  </a:cubicBezTo>
                  <a:cubicBezTo>
                    <a:pt x="7594" y="2899"/>
                    <a:pt x="7405" y="3371"/>
                    <a:pt x="7027" y="3749"/>
                  </a:cubicBezTo>
                  <a:cubicBezTo>
                    <a:pt x="6686" y="4033"/>
                    <a:pt x="6243" y="4163"/>
                    <a:pt x="5813" y="4163"/>
                  </a:cubicBezTo>
                  <a:cubicBezTo>
                    <a:pt x="5766" y="4163"/>
                    <a:pt x="5719" y="4162"/>
                    <a:pt x="5672" y="4159"/>
                  </a:cubicBezTo>
                  <a:cubicBezTo>
                    <a:pt x="5168" y="4127"/>
                    <a:pt x="4695" y="3812"/>
                    <a:pt x="4443" y="3340"/>
                  </a:cubicBezTo>
                  <a:cubicBezTo>
                    <a:pt x="4128" y="2835"/>
                    <a:pt x="4097" y="2205"/>
                    <a:pt x="4349" y="1638"/>
                  </a:cubicBezTo>
                  <a:cubicBezTo>
                    <a:pt x="4506" y="1323"/>
                    <a:pt x="4695" y="945"/>
                    <a:pt x="4979" y="536"/>
                  </a:cubicBezTo>
                  <a:cubicBezTo>
                    <a:pt x="5136" y="315"/>
                    <a:pt x="4979" y="0"/>
                    <a:pt x="46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5257;p61"/>
          <p:cNvGrpSpPr/>
          <p:nvPr/>
        </p:nvGrpSpPr>
        <p:grpSpPr>
          <a:xfrm>
            <a:off x="7538782" y="1802582"/>
            <a:ext cx="353786" cy="351880"/>
            <a:chOff x="-26204800" y="3547050"/>
            <a:chExt cx="296975" cy="295375"/>
          </a:xfrm>
          <a:solidFill>
            <a:srgbClr val="12716B"/>
          </a:solidFill>
        </p:grpSpPr>
        <p:sp>
          <p:nvSpPr>
            <p:cNvPr id="227" name="Google Shape;5258;p61"/>
            <p:cNvSpPr/>
            <p:nvPr/>
          </p:nvSpPr>
          <p:spPr>
            <a:xfrm>
              <a:off x="-26204000" y="3669125"/>
              <a:ext cx="296175" cy="173300"/>
            </a:xfrm>
            <a:custGeom>
              <a:avLst/>
              <a:gdLst/>
              <a:ahLst/>
              <a:cxnLst/>
              <a:rect l="l" t="t" r="r" b="b"/>
              <a:pathLst>
                <a:path w="11847" h="6932" extrusionOk="0">
                  <a:moveTo>
                    <a:pt x="7656" y="3466"/>
                  </a:moveTo>
                  <a:lnTo>
                    <a:pt x="7656" y="4852"/>
                  </a:lnTo>
                  <a:lnTo>
                    <a:pt x="6963" y="4852"/>
                  </a:lnTo>
                  <a:lnTo>
                    <a:pt x="6963" y="3466"/>
                  </a:lnTo>
                  <a:close/>
                  <a:moveTo>
                    <a:pt x="9074" y="3466"/>
                  </a:moveTo>
                  <a:lnTo>
                    <a:pt x="9074" y="4852"/>
                  </a:lnTo>
                  <a:lnTo>
                    <a:pt x="8381" y="4852"/>
                  </a:lnTo>
                  <a:lnTo>
                    <a:pt x="8381" y="3466"/>
                  </a:lnTo>
                  <a:close/>
                  <a:moveTo>
                    <a:pt x="10460" y="3435"/>
                  </a:moveTo>
                  <a:lnTo>
                    <a:pt x="10460" y="4852"/>
                  </a:lnTo>
                  <a:lnTo>
                    <a:pt x="9735" y="4852"/>
                  </a:lnTo>
                  <a:lnTo>
                    <a:pt x="9735" y="3466"/>
                  </a:lnTo>
                  <a:lnTo>
                    <a:pt x="10114" y="3466"/>
                  </a:lnTo>
                  <a:cubicBezTo>
                    <a:pt x="10208" y="3466"/>
                    <a:pt x="10334" y="3466"/>
                    <a:pt x="10460" y="3435"/>
                  </a:cubicBezTo>
                  <a:close/>
                  <a:moveTo>
                    <a:pt x="10114" y="1"/>
                  </a:moveTo>
                  <a:cubicBezTo>
                    <a:pt x="9515" y="1"/>
                    <a:pt x="9042" y="442"/>
                    <a:pt x="8633" y="788"/>
                  </a:cubicBezTo>
                  <a:cubicBezTo>
                    <a:pt x="8318" y="1103"/>
                    <a:pt x="8034" y="1387"/>
                    <a:pt x="7656" y="1387"/>
                  </a:cubicBezTo>
                  <a:cubicBezTo>
                    <a:pt x="7404" y="1387"/>
                    <a:pt x="7121" y="1229"/>
                    <a:pt x="7026" y="946"/>
                  </a:cubicBezTo>
                  <a:cubicBezTo>
                    <a:pt x="6974" y="815"/>
                    <a:pt x="6855" y="749"/>
                    <a:pt x="6708" y="749"/>
                  </a:cubicBezTo>
                  <a:cubicBezTo>
                    <a:pt x="6679" y="749"/>
                    <a:pt x="6648" y="752"/>
                    <a:pt x="6617" y="757"/>
                  </a:cubicBezTo>
                  <a:cubicBezTo>
                    <a:pt x="6018" y="914"/>
                    <a:pt x="5577" y="1481"/>
                    <a:pt x="5577" y="2080"/>
                  </a:cubicBezTo>
                  <a:cubicBezTo>
                    <a:pt x="5577" y="2616"/>
                    <a:pt x="5860" y="3025"/>
                    <a:pt x="6301" y="3277"/>
                  </a:cubicBezTo>
                  <a:lnTo>
                    <a:pt x="6301" y="4758"/>
                  </a:lnTo>
                  <a:cubicBezTo>
                    <a:pt x="6238" y="4758"/>
                    <a:pt x="6207" y="4726"/>
                    <a:pt x="6144" y="4726"/>
                  </a:cubicBezTo>
                  <a:lnTo>
                    <a:pt x="4443" y="3813"/>
                  </a:lnTo>
                  <a:cubicBezTo>
                    <a:pt x="4002" y="3592"/>
                    <a:pt x="3498" y="3466"/>
                    <a:pt x="2993" y="3466"/>
                  </a:cubicBezTo>
                  <a:lnTo>
                    <a:pt x="347" y="3466"/>
                  </a:lnTo>
                  <a:cubicBezTo>
                    <a:pt x="158" y="3466"/>
                    <a:pt x="0" y="3624"/>
                    <a:pt x="0" y="3813"/>
                  </a:cubicBezTo>
                  <a:lnTo>
                    <a:pt x="0" y="5199"/>
                  </a:lnTo>
                  <a:cubicBezTo>
                    <a:pt x="0" y="5388"/>
                    <a:pt x="158" y="5546"/>
                    <a:pt x="347" y="5546"/>
                  </a:cubicBezTo>
                  <a:lnTo>
                    <a:pt x="2993" y="5546"/>
                  </a:lnTo>
                  <a:cubicBezTo>
                    <a:pt x="3371" y="5546"/>
                    <a:pt x="3781" y="5672"/>
                    <a:pt x="4128" y="5829"/>
                  </a:cubicBezTo>
                  <a:lnTo>
                    <a:pt x="5829" y="6743"/>
                  </a:lnTo>
                  <a:cubicBezTo>
                    <a:pt x="6049" y="6869"/>
                    <a:pt x="6364" y="6932"/>
                    <a:pt x="6648" y="6932"/>
                  </a:cubicBezTo>
                  <a:lnTo>
                    <a:pt x="10807" y="6932"/>
                  </a:lnTo>
                  <a:cubicBezTo>
                    <a:pt x="11405" y="6932"/>
                    <a:pt x="11846" y="6459"/>
                    <a:pt x="11846" y="5924"/>
                  </a:cubicBezTo>
                  <a:cubicBezTo>
                    <a:pt x="11846" y="5483"/>
                    <a:pt x="11563" y="5073"/>
                    <a:pt x="11122" y="4915"/>
                  </a:cubicBezTo>
                  <a:lnTo>
                    <a:pt x="11122" y="3120"/>
                  </a:lnTo>
                  <a:cubicBezTo>
                    <a:pt x="11563" y="2805"/>
                    <a:pt x="11846" y="2301"/>
                    <a:pt x="11846" y="1733"/>
                  </a:cubicBezTo>
                  <a:cubicBezTo>
                    <a:pt x="11846" y="788"/>
                    <a:pt x="11059" y="1"/>
                    <a:pt x="101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259;p61"/>
            <p:cNvSpPr/>
            <p:nvPr/>
          </p:nvSpPr>
          <p:spPr>
            <a:xfrm>
              <a:off x="-26204800" y="3547050"/>
              <a:ext cx="296975" cy="122100"/>
            </a:xfrm>
            <a:custGeom>
              <a:avLst/>
              <a:gdLst/>
              <a:ahLst/>
              <a:cxnLst/>
              <a:rect l="l" t="t" r="r" b="b"/>
              <a:pathLst>
                <a:path w="11879" h="4884" extrusionOk="0">
                  <a:moveTo>
                    <a:pt x="10839" y="1702"/>
                  </a:moveTo>
                  <a:cubicBezTo>
                    <a:pt x="11028" y="1702"/>
                    <a:pt x="11185" y="1859"/>
                    <a:pt x="11185" y="2048"/>
                  </a:cubicBezTo>
                  <a:cubicBezTo>
                    <a:pt x="11154" y="2269"/>
                    <a:pt x="10996" y="2426"/>
                    <a:pt x="10839" y="2426"/>
                  </a:cubicBezTo>
                  <a:lnTo>
                    <a:pt x="10492" y="2426"/>
                  </a:lnTo>
                  <a:lnTo>
                    <a:pt x="10492" y="1702"/>
                  </a:lnTo>
                  <a:close/>
                  <a:moveTo>
                    <a:pt x="726" y="725"/>
                  </a:moveTo>
                  <a:lnTo>
                    <a:pt x="1419" y="757"/>
                  </a:lnTo>
                  <a:lnTo>
                    <a:pt x="1419" y="4002"/>
                  </a:lnTo>
                  <a:lnTo>
                    <a:pt x="726" y="4096"/>
                  </a:lnTo>
                  <a:lnTo>
                    <a:pt x="726" y="725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37"/>
                  </a:lnTo>
                  <a:cubicBezTo>
                    <a:pt x="1" y="4726"/>
                    <a:pt x="221" y="4884"/>
                    <a:pt x="411" y="4884"/>
                  </a:cubicBezTo>
                  <a:lnTo>
                    <a:pt x="9578" y="3592"/>
                  </a:lnTo>
                  <a:cubicBezTo>
                    <a:pt x="9862" y="3561"/>
                    <a:pt x="10083" y="3403"/>
                    <a:pt x="10240" y="3151"/>
                  </a:cubicBezTo>
                  <a:lnTo>
                    <a:pt x="10807" y="3151"/>
                  </a:lnTo>
                  <a:cubicBezTo>
                    <a:pt x="11406" y="3151"/>
                    <a:pt x="11815" y="2678"/>
                    <a:pt x="11815" y="2143"/>
                  </a:cubicBezTo>
                  <a:cubicBezTo>
                    <a:pt x="11878" y="1513"/>
                    <a:pt x="11406" y="1040"/>
                    <a:pt x="10839" y="1040"/>
                  </a:cubicBezTo>
                  <a:lnTo>
                    <a:pt x="10240" y="1040"/>
                  </a:lnTo>
                  <a:cubicBezTo>
                    <a:pt x="10083" y="788"/>
                    <a:pt x="9831" y="694"/>
                    <a:pt x="9515" y="631"/>
                  </a:cubicBezTo>
                  <a:lnTo>
                    <a:pt x="3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5260;p61"/>
          <p:cNvSpPr/>
          <p:nvPr/>
        </p:nvSpPr>
        <p:spPr>
          <a:xfrm>
            <a:off x="7571669" y="2252077"/>
            <a:ext cx="289009" cy="352833"/>
          </a:xfrm>
          <a:custGeom>
            <a:avLst/>
            <a:gdLst/>
            <a:ahLst/>
            <a:cxnLst/>
            <a:rect l="l" t="t" r="r" b="b"/>
            <a:pathLst>
              <a:path w="9704" h="11847" extrusionOk="0">
                <a:moveTo>
                  <a:pt x="7687" y="662"/>
                </a:moveTo>
                <a:cubicBezTo>
                  <a:pt x="7813" y="945"/>
                  <a:pt x="7971" y="1134"/>
                  <a:pt x="8160" y="1386"/>
                </a:cubicBezTo>
                <a:lnTo>
                  <a:pt x="1008" y="1386"/>
                </a:lnTo>
                <a:cubicBezTo>
                  <a:pt x="788" y="1386"/>
                  <a:pt x="630" y="1229"/>
                  <a:pt x="630" y="1040"/>
                </a:cubicBezTo>
                <a:cubicBezTo>
                  <a:pt x="630" y="819"/>
                  <a:pt x="788" y="662"/>
                  <a:pt x="1008" y="662"/>
                </a:cubicBezTo>
                <a:close/>
                <a:moveTo>
                  <a:pt x="6553" y="3466"/>
                </a:moveTo>
                <a:cubicBezTo>
                  <a:pt x="6742" y="3466"/>
                  <a:pt x="6900" y="3623"/>
                  <a:pt x="6900" y="3812"/>
                </a:cubicBezTo>
                <a:lnTo>
                  <a:pt x="6900" y="4852"/>
                </a:lnTo>
                <a:lnTo>
                  <a:pt x="7939" y="4852"/>
                </a:lnTo>
                <a:cubicBezTo>
                  <a:pt x="8128" y="4852"/>
                  <a:pt x="8286" y="5009"/>
                  <a:pt x="8286" y="5199"/>
                </a:cubicBezTo>
                <a:lnTo>
                  <a:pt x="8286" y="6585"/>
                </a:lnTo>
                <a:cubicBezTo>
                  <a:pt x="8286" y="6774"/>
                  <a:pt x="8128" y="6931"/>
                  <a:pt x="7939" y="6931"/>
                </a:cubicBezTo>
                <a:lnTo>
                  <a:pt x="6900" y="6931"/>
                </a:lnTo>
                <a:lnTo>
                  <a:pt x="6900" y="7971"/>
                </a:lnTo>
                <a:cubicBezTo>
                  <a:pt x="6900" y="8160"/>
                  <a:pt x="6742" y="8317"/>
                  <a:pt x="6553" y="8317"/>
                </a:cubicBezTo>
                <a:lnTo>
                  <a:pt x="5167" y="8317"/>
                </a:lnTo>
                <a:cubicBezTo>
                  <a:pt x="4978" y="8317"/>
                  <a:pt x="4820" y="8160"/>
                  <a:pt x="4820" y="7971"/>
                </a:cubicBezTo>
                <a:lnTo>
                  <a:pt x="4820" y="6931"/>
                </a:lnTo>
                <a:lnTo>
                  <a:pt x="3781" y="6931"/>
                </a:lnTo>
                <a:cubicBezTo>
                  <a:pt x="3592" y="6931"/>
                  <a:pt x="3434" y="6774"/>
                  <a:pt x="3434" y="6585"/>
                </a:cubicBezTo>
                <a:lnTo>
                  <a:pt x="3434" y="5199"/>
                </a:lnTo>
                <a:cubicBezTo>
                  <a:pt x="3434" y="5009"/>
                  <a:pt x="3592" y="4852"/>
                  <a:pt x="3781" y="4852"/>
                </a:cubicBezTo>
                <a:lnTo>
                  <a:pt x="4820" y="4852"/>
                </a:lnTo>
                <a:lnTo>
                  <a:pt x="4820" y="3812"/>
                </a:lnTo>
                <a:cubicBezTo>
                  <a:pt x="4820" y="3623"/>
                  <a:pt x="4978" y="3466"/>
                  <a:pt x="5167" y="3466"/>
                </a:cubicBezTo>
                <a:close/>
                <a:moveTo>
                  <a:pt x="7939" y="9735"/>
                </a:moveTo>
                <a:cubicBezTo>
                  <a:pt x="8128" y="9735"/>
                  <a:pt x="8286" y="9893"/>
                  <a:pt x="8286" y="10082"/>
                </a:cubicBezTo>
                <a:cubicBezTo>
                  <a:pt x="8286" y="10334"/>
                  <a:pt x="8128" y="10428"/>
                  <a:pt x="7939" y="10428"/>
                </a:cubicBezTo>
                <a:lnTo>
                  <a:pt x="3749" y="10428"/>
                </a:lnTo>
                <a:cubicBezTo>
                  <a:pt x="3560" y="10428"/>
                  <a:pt x="3403" y="10271"/>
                  <a:pt x="3403" y="10082"/>
                </a:cubicBezTo>
                <a:cubicBezTo>
                  <a:pt x="3403" y="9893"/>
                  <a:pt x="3560" y="9735"/>
                  <a:pt x="3749" y="9735"/>
                </a:cubicBezTo>
                <a:close/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lnTo>
                  <a:pt x="0" y="10428"/>
                </a:lnTo>
                <a:cubicBezTo>
                  <a:pt x="0" y="11184"/>
                  <a:pt x="630" y="11815"/>
                  <a:pt x="1386" y="11815"/>
                </a:cubicBezTo>
                <a:lnTo>
                  <a:pt x="1386" y="2048"/>
                </a:lnTo>
                <a:lnTo>
                  <a:pt x="2111" y="2048"/>
                </a:lnTo>
                <a:lnTo>
                  <a:pt x="2111" y="11815"/>
                </a:lnTo>
                <a:lnTo>
                  <a:pt x="9357" y="11815"/>
                </a:lnTo>
                <a:lnTo>
                  <a:pt x="9357" y="11846"/>
                </a:lnTo>
                <a:cubicBezTo>
                  <a:pt x="9546" y="11846"/>
                  <a:pt x="9704" y="11688"/>
                  <a:pt x="9704" y="11499"/>
                </a:cubicBezTo>
                <a:lnTo>
                  <a:pt x="9704" y="1733"/>
                </a:lnTo>
                <a:cubicBezTo>
                  <a:pt x="9704" y="1607"/>
                  <a:pt x="9609" y="1449"/>
                  <a:pt x="9452" y="1418"/>
                </a:cubicBezTo>
                <a:cubicBezTo>
                  <a:pt x="8822" y="1166"/>
                  <a:pt x="8443" y="756"/>
                  <a:pt x="8286" y="252"/>
                </a:cubicBezTo>
                <a:cubicBezTo>
                  <a:pt x="8254" y="95"/>
                  <a:pt x="8097" y="0"/>
                  <a:pt x="7971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0" name="Google Shape;5261;p61"/>
          <p:cNvGrpSpPr/>
          <p:nvPr/>
        </p:nvGrpSpPr>
        <p:grpSpPr>
          <a:xfrm>
            <a:off x="6210037" y="2732560"/>
            <a:ext cx="345328" cy="352833"/>
            <a:chOff x="-24353875" y="3147725"/>
            <a:chExt cx="289875" cy="296175"/>
          </a:xfrm>
          <a:solidFill>
            <a:srgbClr val="12716B"/>
          </a:solidFill>
        </p:grpSpPr>
        <p:sp>
          <p:nvSpPr>
            <p:cNvPr id="231" name="Google Shape;5262;p61"/>
            <p:cNvSpPr/>
            <p:nvPr/>
          </p:nvSpPr>
          <p:spPr>
            <a:xfrm>
              <a:off x="-24238100" y="3271375"/>
              <a:ext cx="52025" cy="51225"/>
            </a:xfrm>
            <a:custGeom>
              <a:avLst/>
              <a:gdLst/>
              <a:ahLst/>
              <a:cxnLst/>
              <a:rect l="l" t="t" r="r" b="b"/>
              <a:pathLst>
                <a:path w="2081" h="2049" extrusionOk="0">
                  <a:moveTo>
                    <a:pt x="1041" y="1"/>
                  </a:moveTo>
                  <a:cubicBezTo>
                    <a:pt x="505" y="1"/>
                    <a:pt x="32" y="473"/>
                    <a:pt x="32" y="1040"/>
                  </a:cubicBezTo>
                  <a:cubicBezTo>
                    <a:pt x="1" y="1576"/>
                    <a:pt x="473" y="2049"/>
                    <a:pt x="1041" y="2049"/>
                  </a:cubicBezTo>
                  <a:cubicBezTo>
                    <a:pt x="1639" y="2049"/>
                    <a:pt x="2080" y="1576"/>
                    <a:pt x="2080" y="1040"/>
                  </a:cubicBezTo>
                  <a:cubicBezTo>
                    <a:pt x="2080" y="442"/>
                    <a:pt x="1608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263;p61"/>
            <p:cNvSpPr/>
            <p:nvPr/>
          </p:nvSpPr>
          <p:spPr>
            <a:xfrm>
              <a:off x="-24353875" y="3147725"/>
              <a:ext cx="289875" cy="296175"/>
            </a:xfrm>
            <a:custGeom>
              <a:avLst/>
              <a:gdLst/>
              <a:ahLst/>
              <a:cxnLst/>
              <a:rect l="l" t="t" r="r" b="b"/>
              <a:pathLst>
                <a:path w="11595" h="11847" extrusionOk="0">
                  <a:moveTo>
                    <a:pt x="5672" y="757"/>
                  </a:moveTo>
                  <a:cubicBezTo>
                    <a:pt x="6144" y="757"/>
                    <a:pt x="6680" y="1544"/>
                    <a:pt x="7026" y="2710"/>
                  </a:cubicBezTo>
                  <a:cubicBezTo>
                    <a:pt x="6585" y="2867"/>
                    <a:pt x="6176" y="3025"/>
                    <a:pt x="5672" y="3214"/>
                  </a:cubicBezTo>
                  <a:cubicBezTo>
                    <a:pt x="5262" y="3025"/>
                    <a:pt x="4789" y="2836"/>
                    <a:pt x="4348" y="2710"/>
                  </a:cubicBezTo>
                  <a:cubicBezTo>
                    <a:pt x="4695" y="1481"/>
                    <a:pt x="5199" y="757"/>
                    <a:pt x="5672" y="757"/>
                  </a:cubicBezTo>
                  <a:close/>
                  <a:moveTo>
                    <a:pt x="4191" y="3372"/>
                  </a:moveTo>
                  <a:cubicBezTo>
                    <a:pt x="4411" y="3466"/>
                    <a:pt x="4632" y="3529"/>
                    <a:pt x="4852" y="3624"/>
                  </a:cubicBezTo>
                  <a:cubicBezTo>
                    <a:pt x="4159" y="3970"/>
                    <a:pt x="4726" y="3655"/>
                    <a:pt x="4065" y="4096"/>
                  </a:cubicBezTo>
                  <a:lnTo>
                    <a:pt x="4191" y="3372"/>
                  </a:lnTo>
                  <a:close/>
                  <a:moveTo>
                    <a:pt x="7184" y="3372"/>
                  </a:moveTo>
                  <a:lnTo>
                    <a:pt x="7310" y="4096"/>
                  </a:lnTo>
                  <a:cubicBezTo>
                    <a:pt x="6585" y="3655"/>
                    <a:pt x="7184" y="4002"/>
                    <a:pt x="6522" y="3624"/>
                  </a:cubicBezTo>
                  <a:cubicBezTo>
                    <a:pt x="6743" y="3529"/>
                    <a:pt x="6995" y="3466"/>
                    <a:pt x="7184" y="3372"/>
                  </a:cubicBezTo>
                  <a:close/>
                  <a:moveTo>
                    <a:pt x="9191" y="3001"/>
                  </a:moveTo>
                  <a:cubicBezTo>
                    <a:pt x="9631" y="3001"/>
                    <a:pt x="10026" y="3084"/>
                    <a:pt x="10177" y="3340"/>
                  </a:cubicBezTo>
                  <a:cubicBezTo>
                    <a:pt x="10208" y="3435"/>
                    <a:pt x="10240" y="3529"/>
                    <a:pt x="10208" y="3655"/>
                  </a:cubicBezTo>
                  <a:cubicBezTo>
                    <a:pt x="9925" y="3687"/>
                    <a:pt x="9673" y="3907"/>
                    <a:pt x="9515" y="4159"/>
                  </a:cubicBezTo>
                  <a:cubicBezTo>
                    <a:pt x="9358" y="4474"/>
                    <a:pt x="9295" y="4852"/>
                    <a:pt x="9452" y="5104"/>
                  </a:cubicBezTo>
                  <a:cubicBezTo>
                    <a:pt x="9358" y="5230"/>
                    <a:pt x="9263" y="5356"/>
                    <a:pt x="9137" y="5482"/>
                  </a:cubicBezTo>
                  <a:cubicBezTo>
                    <a:pt x="8791" y="5167"/>
                    <a:pt x="8444" y="4884"/>
                    <a:pt x="8034" y="4600"/>
                  </a:cubicBezTo>
                  <a:cubicBezTo>
                    <a:pt x="8003" y="4128"/>
                    <a:pt x="7940" y="3655"/>
                    <a:pt x="7845" y="3183"/>
                  </a:cubicBezTo>
                  <a:cubicBezTo>
                    <a:pt x="8174" y="3100"/>
                    <a:pt x="8710" y="3001"/>
                    <a:pt x="9191" y="3001"/>
                  </a:cubicBezTo>
                  <a:close/>
                  <a:moveTo>
                    <a:pt x="2994" y="3119"/>
                  </a:moveTo>
                  <a:cubicBezTo>
                    <a:pt x="3151" y="3151"/>
                    <a:pt x="3309" y="3151"/>
                    <a:pt x="3466" y="3214"/>
                  </a:cubicBezTo>
                  <a:cubicBezTo>
                    <a:pt x="3403" y="3655"/>
                    <a:pt x="3309" y="4128"/>
                    <a:pt x="3277" y="4632"/>
                  </a:cubicBezTo>
                  <a:cubicBezTo>
                    <a:pt x="2899" y="4915"/>
                    <a:pt x="2490" y="5230"/>
                    <a:pt x="2174" y="5514"/>
                  </a:cubicBezTo>
                  <a:cubicBezTo>
                    <a:pt x="1733" y="5010"/>
                    <a:pt x="851" y="3939"/>
                    <a:pt x="1166" y="3340"/>
                  </a:cubicBezTo>
                  <a:cubicBezTo>
                    <a:pt x="1198" y="3277"/>
                    <a:pt x="1261" y="3183"/>
                    <a:pt x="1387" y="3151"/>
                  </a:cubicBezTo>
                  <a:cubicBezTo>
                    <a:pt x="1576" y="3372"/>
                    <a:pt x="1859" y="3529"/>
                    <a:pt x="2174" y="3529"/>
                  </a:cubicBezTo>
                  <a:cubicBezTo>
                    <a:pt x="2521" y="3529"/>
                    <a:pt x="2836" y="3372"/>
                    <a:pt x="2994" y="3119"/>
                  </a:cubicBezTo>
                  <a:close/>
                  <a:moveTo>
                    <a:pt x="3277" y="5482"/>
                  </a:moveTo>
                  <a:lnTo>
                    <a:pt x="3277" y="5482"/>
                  </a:lnTo>
                  <a:cubicBezTo>
                    <a:pt x="3246" y="6144"/>
                    <a:pt x="3246" y="5986"/>
                    <a:pt x="3277" y="6428"/>
                  </a:cubicBezTo>
                  <a:cubicBezTo>
                    <a:pt x="3088" y="6270"/>
                    <a:pt x="2899" y="6112"/>
                    <a:pt x="2742" y="5955"/>
                  </a:cubicBezTo>
                  <a:cubicBezTo>
                    <a:pt x="2899" y="5797"/>
                    <a:pt x="3088" y="5640"/>
                    <a:pt x="3277" y="5482"/>
                  </a:cubicBezTo>
                  <a:close/>
                  <a:moveTo>
                    <a:pt x="8097" y="5514"/>
                  </a:moveTo>
                  <a:cubicBezTo>
                    <a:pt x="8286" y="5671"/>
                    <a:pt x="8475" y="5829"/>
                    <a:pt x="8633" y="5986"/>
                  </a:cubicBezTo>
                  <a:cubicBezTo>
                    <a:pt x="8475" y="6144"/>
                    <a:pt x="8286" y="6301"/>
                    <a:pt x="8097" y="6459"/>
                  </a:cubicBezTo>
                  <a:lnTo>
                    <a:pt x="8097" y="5514"/>
                  </a:lnTo>
                  <a:close/>
                  <a:moveTo>
                    <a:pt x="5703" y="4002"/>
                  </a:moveTo>
                  <a:cubicBezTo>
                    <a:pt x="6333" y="4317"/>
                    <a:pt x="6743" y="4569"/>
                    <a:pt x="7373" y="5010"/>
                  </a:cubicBezTo>
                  <a:cubicBezTo>
                    <a:pt x="7436" y="5671"/>
                    <a:pt x="7436" y="6238"/>
                    <a:pt x="7373" y="6963"/>
                  </a:cubicBezTo>
                  <a:cubicBezTo>
                    <a:pt x="6837" y="7310"/>
                    <a:pt x="6333" y="7625"/>
                    <a:pt x="5703" y="7940"/>
                  </a:cubicBezTo>
                  <a:cubicBezTo>
                    <a:pt x="5073" y="7625"/>
                    <a:pt x="4537" y="7373"/>
                    <a:pt x="4002" y="6963"/>
                  </a:cubicBezTo>
                  <a:cubicBezTo>
                    <a:pt x="3907" y="6270"/>
                    <a:pt x="3907" y="5671"/>
                    <a:pt x="4002" y="5010"/>
                  </a:cubicBezTo>
                  <a:cubicBezTo>
                    <a:pt x="4600" y="4600"/>
                    <a:pt x="5041" y="4317"/>
                    <a:pt x="5703" y="4002"/>
                  </a:cubicBezTo>
                  <a:close/>
                  <a:moveTo>
                    <a:pt x="4065" y="7845"/>
                  </a:moveTo>
                  <a:cubicBezTo>
                    <a:pt x="4506" y="8097"/>
                    <a:pt x="4254" y="8003"/>
                    <a:pt x="4852" y="8318"/>
                  </a:cubicBezTo>
                  <a:cubicBezTo>
                    <a:pt x="4632" y="8381"/>
                    <a:pt x="4380" y="8507"/>
                    <a:pt x="4191" y="8538"/>
                  </a:cubicBezTo>
                  <a:lnTo>
                    <a:pt x="4065" y="7845"/>
                  </a:lnTo>
                  <a:close/>
                  <a:moveTo>
                    <a:pt x="7278" y="7845"/>
                  </a:moveTo>
                  <a:cubicBezTo>
                    <a:pt x="7247" y="8066"/>
                    <a:pt x="7215" y="8318"/>
                    <a:pt x="7152" y="8538"/>
                  </a:cubicBezTo>
                  <a:cubicBezTo>
                    <a:pt x="6900" y="8475"/>
                    <a:pt x="6711" y="8381"/>
                    <a:pt x="6491" y="8318"/>
                  </a:cubicBezTo>
                  <a:cubicBezTo>
                    <a:pt x="6837" y="8097"/>
                    <a:pt x="6869" y="8097"/>
                    <a:pt x="7278" y="7845"/>
                  </a:cubicBezTo>
                  <a:close/>
                  <a:moveTo>
                    <a:pt x="2237" y="6459"/>
                  </a:moveTo>
                  <a:cubicBezTo>
                    <a:pt x="2584" y="6774"/>
                    <a:pt x="2931" y="7058"/>
                    <a:pt x="3340" y="7310"/>
                  </a:cubicBezTo>
                  <a:cubicBezTo>
                    <a:pt x="3372" y="7845"/>
                    <a:pt x="3435" y="8255"/>
                    <a:pt x="3529" y="8727"/>
                  </a:cubicBezTo>
                  <a:cubicBezTo>
                    <a:pt x="3008" y="8861"/>
                    <a:pt x="2544" y="8927"/>
                    <a:pt x="2165" y="8927"/>
                  </a:cubicBezTo>
                  <a:cubicBezTo>
                    <a:pt x="1650" y="8927"/>
                    <a:pt x="1293" y="8806"/>
                    <a:pt x="1166" y="8570"/>
                  </a:cubicBezTo>
                  <a:cubicBezTo>
                    <a:pt x="851" y="8003"/>
                    <a:pt x="1733" y="6932"/>
                    <a:pt x="2237" y="6459"/>
                  </a:cubicBezTo>
                  <a:close/>
                  <a:moveTo>
                    <a:pt x="9137" y="6459"/>
                  </a:moveTo>
                  <a:cubicBezTo>
                    <a:pt x="9610" y="6932"/>
                    <a:pt x="10523" y="8003"/>
                    <a:pt x="10177" y="8570"/>
                  </a:cubicBezTo>
                  <a:cubicBezTo>
                    <a:pt x="10032" y="8806"/>
                    <a:pt x="9678" y="8927"/>
                    <a:pt x="9169" y="8927"/>
                  </a:cubicBezTo>
                  <a:cubicBezTo>
                    <a:pt x="8794" y="8927"/>
                    <a:pt x="8335" y="8861"/>
                    <a:pt x="7814" y="8727"/>
                  </a:cubicBezTo>
                  <a:cubicBezTo>
                    <a:pt x="7940" y="8318"/>
                    <a:pt x="8003" y="7845"/>
                    <a:pt x="8034" y="7310"/>
                  </a:cubicBezTo>
                  <a:cubicBezTo>
                    <a:pt x="8444" y="7058"/>
                    <a:pt x="8822" y="6743"/>
                    <a:pt x="9137" y="6459"/>
                  </a:cubicBezTo>
                  <a:close/>
                  <a:moveTo>
                    <a:pt x="5640" y="8696"/>
                  </a:moveTo>
                  <a:cubicBezTo>
                    <a:pt x="6081" y="8885"/>
                    <a:pt x="6554" y="9074"/>
                    <a:pt x="6995" y="9200"/>
                  </a:cubicBezTo>
                  <a:cubicBezTo>
                    <a:pt x="6680" y="10429"/>
                    <a:pt x="6176" y="11185"/>
                    <a:pt x="5672" y="11185"/>
                  </a:cubicBezTo>
                  <a:cubicBezTo>
                    <a:pt x="5609" y="11185"/>
                    <a:pt x="5482" y="11090"/>
                    <a:pt x="5356" y="11059"/>
                  </a:cubicBezTo>
                  <a:cubicBezTo>
                    <a:pt x="5482" y="10775"/>
                    <a:pt x="5451" y="10460"/>
                    <a:pt x="5293" y="10177"/>
                  </a:cubicBezTo>
                  <a:cubicBezTo>
                    <a:pt x="5136" y="9862"/>
                    <a:pt x="4821" y="9736"/>
                    <a:pt x="4474" y="9673"/>
                  </a:cubicBezTo>
                  <a:cubicBezTo>
                    <a:pt x="4411" y="9515"/>
                    <a:pt x="4348" y="9357"/>
                    <a:pt x="4317" y="9200"/>
                  </a:cubicBezTo>
                  <a:cubicBezTo>
                    <a:pt x="4726" y="9042"/>
                    <a:pt x="5167" y="8885"/>
                    <a:pt x="5640" y="8696"/>
                  </a:cubicBezTo>
                  <a:close/>
                  <a:moveTo>
                    <a:pt x="5640" y="1"/>
                  </a:moveTo>
                  <a:cubicBezTo>
                    <a:pt x="4758" y="1"/>
                    <a:pt x="4065" y="1072"/>
                    <a:pt x="3655" y="2489"/>
                  </a:cubicBezTo>
                  <a:cubicBezTo>
                    <a:pt x="3498" y="2426"/>
                    <a:pt x="3340" y="2395"/>
                    <a:pt x="3214" y="2395"/>
                  </a:cubicBezTo>
                  <a:cubicBezTo>
                    <a:pt x="3183" y="1859"/>
                    <a:pt x="2742" y="1418"/>
                    <a:pt x="2174" y="1418"/>
                  </a:cubicBezTo>
                  <a:cubicBezTo>
                    <a:pt x="1607" y="1418"/>
                    <a:pt x="1166" y="1891"/>
                    <a:pt x="1166" y="2426"/>
                  </a:cubicBezTo>
                  <a:cubicBezTo>
                    <a:pt x="883" y="2552"/>
                    <a:pt x="694" y="2710"/>
                    <a:pt x="568" y="2962"/>
                  </a:cubicBezTo>
                  <a:cubicBezTo>
                    <a:pt x="32" y="3907"/>
                    <a:pt x="977" y="5104"/>
                    <a:pt x="1702" y="5892"/>
                  </a:cubicBezTo>
                  <a:cubicBezTo>
                    <a:pt x="946" y="6743"/>
                    <a:pt x="1" y="8003"/>
                    <a:pt x="568" y="8885"/>
                  </a:cubicBezTo>
                  <a:cubicBezTo>
                    <a:pt x="879" y="9433"/>
                    <a:pt x="1519" y="9600"/>
                    <a:pt x="2210" y="9600"/>
                  </a:cubicBezTo>
                  <a:cubicBezTo>
                    <a:pt x="2710" y="9600"/>
                    <a:pt x="3237" y="9513"/>
                    <a:pt x="3687" y="9420"/>
                  </a:cubicBezTo>
                  <a:cubicBezTo>
                    <a:pt x="3718" y="9578"/>
                    <a:pt x="3750" y="9673"/>
                    <a:pt x="3844" y="9830"/>
                  </a:cubicBezTo>
                  <a:cubicBezTo>
                    <a:pt x="3403" y="10145"/>
                    <a:pt x="3246" y="10744"/>
                    <a:pt x="3529" y="11216"/>
                  </a:cubicBezTo>
                  <a:cubicBezTo>
                    <a:pt x="3718" y="11531"/>
                    <a:pt x="4065" y="11720"/>
                    <a:pt x="4411" y="11720"/>
                  </a:cubicBezTo>
                  <a:cubicBezTo>
                    <a:pt x="4600" y="11720"/>
                    <a:pt x="4789" y="11689"/>
                    <a:pt x="4947" y="11563"/>
                  </a:cubicBezTo>
                  <a:cubicBezTo>
                    <a:pt x="5167" y="11720"/>
                    <a:pt x="5419" y="11846"/>
                    <a:pt x="5703" y="11846"/>
                  </a:cubicBezTo>
                  <a:cubicBezTo>
                    <a:pt x="6585" y="11846"/>
                    <a:pt x="7278" y="10775"/>
                    <a:pt x="7688" y="9357"/>
                  </a:cubicBezTo>
                  <a:cubicBezTo>
                    <a:pt x="8143" y="9478"/>
                    <a:pt x="8678" y="9576"/>
                    <a:pt x="9184" y="9576"/>
                  </a:cubicBezTo>
                  <a:cubicBezTo>
                    <a:pt x="9868" y="9576"/>
                    <a:pt x="10499" y="9397"/>
                    <a:pt x="10807" y="8853"/>
                  </a:cubicBezTo>
                  <a:cubicBezTo>
                    <a:pt x="11374" y="7908"/>
                    <a:pt x="10429" y="6680"/>
                    <a:pt x="9673" y="5892"/>
                  </a:cubicBezTo>
                  <a:cubicBezTo>
                    <a:pt x="9799" y="5797"/>
                    <a:pt x="9862" y="5671"/>
                    <a:pt x="9988" y="5545"/>
                  </a:cubicBezTo>
                  <a:cubicBezTo>
                    <a:pt x="10145" y="5640"/>
                    <a:pt x="10271" y="5671"/>
                    <a:pt x="10429" y="5671"/>
                  </a:cubicBezTo>
                  <a:cubicBezTo>
                    <a:pt x="10775" y="5671"/>
                    <a:pt x="11122" y="5482"/>
                    <a:pt x="11311" y="5167"/>
                  </a:cubicBezTo>
                  <a:cubicBezTo>
                    <a:pt x="11594" y="4632"/>
                    <a:pt x="11437" y="4002"/>
                    <a:pt x="10933" y="3750"/>
                  </a:cubicBezTo>
                  <a:cubicBezTo>
                    <a:pt x="10964" y="3466"/>
                    <a:pt x="10901" y="3183"/>
                    <a:pt x="10775" y="2962"/>
                  </a:cubicBezTo>
                  <a:cubicBezTo>
                    <a:pt x="10457" y="2432"/>
                    <a:pt x="9842" y="2259"/>
                    <a:pt x="9179" y="2259"/>
                  </a:cubicBezTo>
                  <a:cubicBezTo>
                    <a:pt x="8661" y="2259"/>
                    <a:pt x="8113" y="2365"/>
                    <a:pt x="7656" y="2489"/>
                  </a:cubicBezTo>
                  <a:cubicBezTo>
                    <a:pt x="7278" y="1072"/>
                    <a:pt x="6585" y="1"/>
                    <a:pt x="56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5264;p61"/>
          <p:cNvGrpSpPr/>
          <p:nvPr/>
        </p:nvGrpSpPr>
        <p:grpSpPr>
          <a:xfrm>
            <a:off x="6218019" y="3211967"/>
            <a:ext cx="329365" cy="351910"/>
            <a:chOff x="-24344425" y="3519475"/>
            <a:chExt cx="276475" cy="295400"/>
          </a:xfrm>
          <a:solidFill>
            <a:srgbClr val="12716B"/>
          </a:solidFill>
        </p:grpSpPr>
        <p:sp>
          <p:nvSpPr>
            <p:cNvPr id="234" name="Google Shape;5265;p61"/>
            <p:cNvSpPr/>
            <p:nvPr/>
          </p:nvSpPr>
          <p:spPr>
            <a:xfrm>
              <a:off x="-24240450" y="3554150"/>
              <a:ext cx="69325" cy="34450"/>
            </a:xfrm>
            <a:custGeom>
              <a:avLst/>
              <a:gdLst/>
              <a:ahLst/>
              <a:cxnLst/>
              <a:rect l="l" t="t" r="r" b="b"/>
              <a:pathLst>
                <a:path w="2773" h="1378" extrusionOk="0">
                  <a:moveTo>
                    <a:pt x="1387" y="0"/>
                  </a:moveTo>
                  <a:cubicBezTo>
                    <a:pt x="788" y="0"/>
                    <a:pt x="284" y="347"/>
                    <a:pt x="95" y="914"/>
                  </a:cubicBezTo>
                  <a:cubicBezTo>
                    <a:pt x="0" y="1071"/>
                    <a:pt x="95" y="1260"/>
                    <a:pt x="284" y="1355"/>
                  </a:cubicBezTo>
                  <a:cubicBezTo>
                    <a:pt x="318" y="1366"/>
                    <a:pt x="352" y="1371"/>
                    <a:pt x="385" y="1371"/>
                  </a:cubicBezTo>
                  <a:cubicBezTo>
                    <a:pt x="537" y="1371"/>
                    <a:pt x="673" y="1263"/>
                    <a:pt x="725" y="1134"/>
                  </a:cubicBezTo>
                  <a:cubicBezTo>
                    <a:pt x="788" y="882"/>
                    <a:pt x="1072" y="662"/>
                    <a:pt x="1387" y="662"/>
                  </a:cubicBezTo>
                  <a:cubicBezTo>
                    <a:pt x="1702" y="662"/>
                    <a:pt x="1922" y="882"/>
                    <a:pt x="2048" y="1134"/>
                  </a:cubicBezTo>
                  <a:cubicBezTo>
                    <a:pt x="2120" y="1301"/>
                    <a:pt x="2246" y="1378"/>
                    <a:pt x="2371" y="1378"/>
                  </a:cubicBezTo>
                  <a:cubicBezTo>
                    <a:pt x="2411" y="1378"/>
                    <a:pt x="2451" y="1370"/>
                    <a:pt x="2489" y="1355"/>
                  </a:cubicBezTo>
                  <a:cubicBezTo>
                    <a:pt x="2678" y="1260"/>
                    <a:pt x="2773" y="1071"/>
                    <a:pt x="2678" y="914"/>
                  </a:cubicBezTo>
                  <a:cubicBezTo>
                    <a:pt x="2489" y="347"/>
                    <a:pt x="1985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266;p61"/>
            <p:cNvSpPr/>
            <p:nvPr/>
          </p:nvSpPr>
          <p:spPr>
            <a:xfrm>
              <a:off x="-24344425" y="3519475"/>
              <a:ext cx="276475" cy="295400"/>
            </a:xfrm>
            <a:custGeom>
              <a:avLst/>
              <a:gdLst/>
              <a:ahLst/>
              <a:cxnLst/>
              <a:rect l="l" t="t" r="r" b="b"/>
              <a:pathLst>
                <a:path w="11059" h="11816" extrusionOk="0">
                  <a:moveTo>
                    <a:pt x="5546" y="694"/>
                  </a:moveTo>
                  <a:cubicBezTo>
                    <a:pt x="6743" y="694"/>
                    <a:pt x="7625" y="1608"/>
                    <a:pt x="7625" y="2773"/>
                  </a:cubicBezTo>
                  <a:lnTo>
                    <a:pt x="7625" y="3120"/>
                  </a:lnTo>
                  <a:cubicBezTo>
                    <a:pt x="7625" y="3309"/>
                    <a:pt x="7467" y="3466"/>
                    <a:pt x="7278" y="3466"/>
                  </a:cubicBezTo>
                  <a:lnTo>
                    <a:pt x="5892" y="3466"/>
                  </a:lnTo>
                  <a:lnTo>
                    <a:pt x="5892" y="3120"/>
                  </a:lnTo>
                  <a:cubicBezTo>
                    <a:pt x="5892" y="2931"/>
                    <a:pt x="5735" y="2773"/>
                    <a:pt x="5546" y="2773"/>
                  </a:cubicBezTo>
                  <a:cubicBezTo>
                    <a:pt x="5357" y="2773"/>
                    <a:pt x="5199" y="2931"/>
                    <a:pt x="5199" y="3120"/>
                  </a:cubicBezTo>
                  <a:lnTo>
                    <a:pt x="5199" y="3466"/>
                  </a:lnTo>
                  <a:lnTo>
                    <a:pt x="3813" y="3466"/>
                  </a:lnTo>
                  <a:cubicBezTo>
                    <a:pt x="3624" y="3466"/>
                    <a:pt x="3466" y="3309"/>
                    <a:pt x="3466" y="3120"/>
                  </a:cubicBezTo>
                  <a:lnTo>
                    <a:pt x="3466" y="2773"/>
                  </a:lnTo>
                  <a:cubicBezTo>
                    <a:pt x="3466" y="1639"/>
                    <a:pt x="4411" y="694"/>
                    <a:pt x="5546" y="694"/>
                  </a:cubicBezTo>
                  <a:close/>
                  <a:moveTo>
                    <a:pt x="7940" y="4821"/>
                  </a:moveTo>
                  <a:cubicBezTo>
                    <a:pt x="8160" y="4821"/>
                    <a:pt x="8318" y="4979"/>
                    <a:pt x="8318" y="5168"/>
                  </a:cubicBezTo>
                  <a:cubicBezTo>
                    <a:pt x="8318" y="5357"/>
                    <a:pt x="8160" y="5514"/>
                    <a:pt x="7940" y="5514"/>
                  </a:cubicBezTo>
                  <a:lnTo>
                    <a:pt x="3088" y="5514"/>
                  </a:lnTo>
                  <a:cubicBezTo>
                    <a:pt x="2899" y="5514"/>
                    <a:pt x="2742" y="5357"/>
                    <a:pt x="2742" y="5168"/>
                  </a:cubicBezTo>
                  <a:cubicBezTo>
                    <a:pt x="2742" y="4979"/>
                    <a:pt x="2899" y="4821"/>
                    <a:pt x="3088" y="4821"/>
                  </a:cubicBezTo>
                  <a:close/>
                  <a:moveTo>
                    <a:pt x="4128" y="6932"/>
                  </a:moveTo>
                  <a:cubicBezTo>
                    <a:pt x="4317" y="6932"/>
                    <a:pt x="4474" y="7089"/>
                    <a:pt x="4474" y="7310"/>
                  </a:cubicBezTo>
                  <a:cubicBezTo>
                    <a:pt x="4474" y="7499"/>
                    <a:pt x="4317" y="7656"/>
                    <a:pt x="4128" y="7656"/>
                  </a:cubicBezTo>
                  <a:lnTo>
                    <a:pt x="3088" y="7656"/>
                  </a:lnTo>
                  <a:cubicBezTo>
                    <a:pt x="2899" y="7656"/>
                    <a:pt x="2742" y="7499"/>
                    <a:pt x="2742" y="7310"/>
                  </a:cubicBezTo>
                  <a:cubicBezTo>
                    <a:pt x="2742" y="7089"/>
                    <a:pt x="2899" y="6932"/>
                    <a:pt x="3088" y="6932"/>
                  </a:cubicBezTo>
                  <a:close/>
                  <a:moveTo>
                    <a:pt x="7940" y="6932"/>
                  </a:moveTo>
                  <a:cubicBezTo>
                    <a:pt x="8160" y="6932"/>
                    <a:pt x="8318" y="7089"/>
                    <a:pt x="8318" y="7310"/>
                  </a:cubicBezTo>
                  <a:cubicBezTo>
                    <a:pt x="8286" y="7499"/>
                    <a:pt x="8160" y="7656"/>
                    <a:pt x="7940" y="7656"/>
                  </a:cubicBezTo>
                  <a:lnTo>
                    <a:pt x="6932" y="7656"/>
                  </a:lnTo>
                  <a:cubicBezTo>
                    <a:pt x="6743" y="7656"/>
                    <a:pt x="6585" y="7499"/>
                    <a:pt x="6585" y="7310"/>
                  </a:cubicBezTo>
                  <a:cubicBezTo>
                    <a:pt x="6585" y="7089"/>
                    <a:pt x="6743" y="6932"/>
                    <a:pt x="6932" y="6932"/>
                  </a:cubicBezTo>
                  <a:close/>
                  <a:moveTo>
                    <a:pt x="3781" y="8318"/>
                  </a:moveTo>
                  <a:cubicBezTo>
                    <a:pt x="4002" y="8350"/>
                    <a:pt x="4128" y="8507"/>
                    <a:pt x="4128" y="8665"/>
                  </a:cubicBezTo>
                  <a:cubicBezTo>
                    <a:pt x="4128" y="8885"/>
                    <a:pt x="3970" y="9043"/>
                    <a:pt x="3781" y="9043"/>
                  </a:cubicBezTo>
                  <a:lnTo>
                    <a:pt x="3057" y="9043"/>
                  </a:lnTo>
                  <a:cubicBezTo>
                    <a:pt x="2868" y="9043"/>
                    <a:pt x="2710" y="8885"/>
                    <a:pt x="2710" y="8665"/>
                  </a:cubicBezTo>
                  <a:cubicBezTo>
                    <a:pt x="2710" y="8476"/>
                    <a:pt x="2868" y="8318"/>
                    <a:pt x="3057" y="8318"/>
                  </a:cubicBezTo>
                  <a:close/>
                  <a:moveTo>
                    <a:pt x="7940" y="8318"/>
                  </a:moveTo>
                  <a:cubicBezTo>
                    <a:pt x="8160" y="8350"/>
                    <a:pt x="8286" y="8507"/>
                    <a:pt x="8286" y="8665"/>
                  </a:cubicBezTo>
                  <a:cubicBezTo>
                    <a:pt x="8286" y="8885"/>
                    <a:pt x="8129" y="9043"/>
                    <a:pt x="7940" y="9043"/>
                  </a:cubicBezTo>
                  <a:lnTo>
                    <a:pt x="7247" y="9043"/>
                  </a:lnTo>
                  <a:cubicBezTo>
                    <a:pt x="7026" y="9043"/>
                    <a:pt x="6869" y="8885"/>
                    <a:pt x="6869" y="8665"/>
                  </a:cubicBezTo>
                  <a:cubicBezTo>
                    <a:pt x="6869" y="8476"/>
                    <a:pt x="7026" y="8318"/>
                    <a:pt x="7247" y="8318"/>
                  </a:cubicBezTo>
                  <a:close/>
                  <a:moveTo>
                    <a:pt x="2868" y="2049"/>
                  </a:moveTo>
                  <a:lnTo>
                    <a:pt x="2868" y="2049"/>
                  </a:lnTo>
                  <a:cubicBezTo>
                    <a:pt x="2805" y="2332"/>
                    <a:pt x="2805" y="2521"/>
                    <a:pt x="2805" y="2805"/>
                  </a:cubicBezTo>
                  <a:cubicBezTo>
                    <a:pt x="2395" y="2962"/>
                    <a:pt x="2080" y="3309"/>
                    <a:pt x="2080" y="3781"/>
                  </a:cubicBezTo>
                  <a:lnTo>
                    <a:pt x="2080" y="8665"/>
                  </a:lnTo>
                  <a:cubicBezTo>
                    <a:pt x="2080" y="9263"/>
                    <a:pt x="2553" y="9704"/>
                    <a:pt x="3088" y="9704"/>
                  </a:cubicBezTo>
                  <a:lnTo>
                    <a:pt x="5199" y="9704"/>
                  </a:lnTo>
                  <a:lnTo>
                    <a:pt x="5199" y="7247"/>
                  </a:lnTo>
                  <a:cubicBezTo>
                    <a:pt x="5199" y="7058"/>
                    <a:pt x="5357" y="6900"/>
                    <a:pt x="5546" y="6900"/>
                  </a:cubicBezTo>
                  <a:cubicBezTo>
                    <a:pt x="5735" y="6900"/>
                    <a:pt x="5892" y="7058"/>
                    <a:pt x="5892" y="7247"/>
                  </a:cubicBezTo>
                  <a:lnTo>
                    <a:pt x="5892" y="9704"/>
                  </a:lnTo>
                  <a:lnTo>
                    <a:pt x="8003" y="9704"/>
                  </a:lnTo>
                  <a:cubicBezTo>
                    <a:pt x="8570" y="9704"/>
                    <a:pt x="9011" y="9232"/>
                    <a:pt x="9011" y="8665"/>
                  </a:cubicBezTo>
                  <a:lnTo>
                    <a:pt x="9011" y="3844"/>
                  </a:lnTo>
                  <a:cubicBezTo>
                    <a:pt x="9011" y="3372"/>
                    <a:pt x="8728" y="2994"/>
                    <a:pt x="8318" y="2836"/>
                  </a:cubicBezTo>
                  <a:cubicBezTo>
                    <a:pt x="8318" y="2584"/>
                    <a:pt x="8318" y="2364"/>
                    <a:pt x="8223" y="2112"/>
                  </a:cubicBezTo>
                  <a:lnTo>
                    <a:pt x="8223" y="2112"/>
                  </a:lnTo>
                  <a:cubicBezTo>
                    <a:pt x="9043" y="2269"/>
                    <a:pt x="9736" y="2962"/>
                    <a:pt x="9736" y="3844"/>
                  </a:cubicBezTo>
                  <a:lnTo>
                    <a:pt x="9736" y="8696"/>
                  </a:lnTo>
                  <a:cubicBezTo>
                    <a:pt x="9736" y="9641"/>
                    <a:pt x="8948" y="10429"/>
                    <a:pt x="8003" y="10429"/>
                  </a:cubicBezTo>
                  <a:lnTo>
                    <a:pt x="3151" y="10429"/>
                  </a:lnTo>
                  <a:cubicBezTo>
                    <a:pt x="2206" y="10429"/>
                    <a:pt x="1418" y="9641"/>
                    <a:pt x="1418" y="8696"/>
                  </a:cubicBezTo>
                  <a:lnTo>
                    <a:pt x="1418" y="3781"/>
                  </a:lnTo>
                  <a:lnTo>
                    <a:pt x="1355" y="3781"/>
                  </a:lnTo>
                  <a:cubicBezTo>
                    <a:pt x="1355" y="2931"/>
                    <a:pt x="1985" y="2206"/>
                    <a:pt x="2868" y="2049"/>
                  </a:cubicBezTo>
                  <a:close/>
                  <a:moveTo>
                    <a:pt x="3088" y="1"/>
                  </a:moveTo>
                  <a:cubicBezTo>
                    <a:pt x="1355" y="1"/>
                    <a:pt x="1" y="1419"/>
                    <a:pt x="1" y="3120"/>
                  </a:cubicBezTo>
                  <a:lnTo>
                    <a:pt x="1" y="8728"/>
                  </a:lnTo>
                  <a:cubicBezTo>
                    <a:pt x="1" y="10397"/>
                    <a:pt x="1355" y="11815"/>
                    <a:pt x="3088" y="11815"/>
                  </a:cubicBezTo>
                  <a:lnTo>
                    <a:pt x="7940" y="11815"/>
                  </a:lnTo>
                  <a:cubicBezTo>
                    <a:pt x="9673" y="11815"/>
                    <a:pt x="11059" y="10397"/>
                    <a:pt x="11059" y="8728"/>
                  </a:cubicBezTo>
                  <a:lnTo>
                    <a:pt x="11059" y="3120"/>
                  </a:lnTo>
                  <a:cubicBezTo>
                    <a:pt x="11059" y="1387"/>
                    <a:pt x="9641" y="1"/>
                    <a:pt x="79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5267;p61"/>
          <p:cNvGrpSpPr/>
          <p:nvPr/>
        </p:nvGrpSpPr>
        <p:grpSpPr>
          <a:xfrm>
            <a:off x="6207699" y="3663887"/>
            <a:ext cx="350004" cy="348128"/>
            <a:chOff x="-24353075" y="3891250"/>
            <a:chExt cx="293800" cy="292225"/>
          </a:xfrm>
          <a:solidFill>
            <a:srgbClr val="12716B"/>
          </a:solidFill>
        </p:grpSpPr>
        <p:sp>
          <p:nvSpPr>
            <p:cNvPr id="237" name="Google Shape;5268;p61"/>
            <p:cNvSpPr/>
            <p:nvPr/>
          </p:nvSpPr>
          <p:spPr>
            <a:xfrm>
              <a:off x="-24251475" y="4012525"/>
              <a:ext cx="88225" cy="65400"/>
            </a:xfrm>
            <a:custGeom>
              <a:avLst/>
              <a:gdLst/>
              <a:ahLst/>
              <a:cxnLst/>
              <a:rect l="l" t="t" r="r" b="b"/>
              <a:pathLst>
                <a:path w="3529" h="2616" extrusionOk="0">
                  <a:moveTo>
                    <a:pt x="725" y="1"/>
                  </a:moveTo>
                  <a:cubicBezTo>
                    <a:pt x="315" y="1"/>
                    <a:pt x="0" y="347"/>
                    <a:pt x="0" y="725"/>
                  </a:cubicBezTo>
                  <a:cubicBezTo>
                    <a:pt x="0" y="1356"/>
                    <a:pt x="1040" y="2049"/>
                    <a:pt x="1733" y="2616"/>
                  </a:cubicBezTo>
                  <a:cubicBezTo>
                    <a:pt x="2458" y="2017"/>
                    <a:pt x="3466" y="1356"/>
                    <a:pt x="3466" y="725"/>
                  </a:cubicBezTo>
                  <a:cubicBezTo>
                    <a:pt x="3529" y="410"/>
                    <a:pt x="3277" y="1"/>
                    <a:pt x="2804" y="1"/>
                  </a:cubicBezTo>
                  <a:cubicBezTo>
                    <a:pt x="2300" y="1"/>
                    <a:pt x="2111" y="599"/>
                    <a:pt x="2111" y="599"/>
                  </a:cubicBezTo>
                  <a:cubicBezTo>
                    <a:pt x="2063" y="745"/>
                    <a:pt x="1906" y="824"/>
                    <a:pt x="1753" y="824"/>
                  </a:cubicBezTo>
                  <a:cubicBezTo>
                    <a:pt x="1607" y="824"/>
                    <a:pt x="1464" y="753"/>
                    <a:pt x="1418" y="599"/>
                  </a:cubicBezTo>
                  <a:cubicBezTo>
                    <a:pt x="1418" y="568"/>
                    <a:pt x="1229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269;p61"/>
            <p:cNvSpPr/>
            <p:nvPr/>
          </p:nvSpPr>
          <p:spPr>
            <a:xfrm>
              <a:off x="-24353075" y="3891250"/>
              <a:ext cx="293800" cy="292225"/>
            </a:xfrm>
            <a:custGeom>
              <a:avLst/>
              <a:gdLst/>
              <a:ahLst/>
              <a:cxnLst/>
              <a:rect l="l" t="t" r="r" b="b"/>
              <a:pathLst>
                <a:path w="11752" h="11689" extrusionOk="0">
                  <a:moveTo>
                    <a:pt x="6837" y="4159"/>
                  </a:moveTo>
                  <a:cubicBezTo>
                    <a:pt x="7624" y="4159"/>
                    <a:pt x="8223" y="4789"/>
                    <a:pt x="8223" y="5576"/>
                  </a:cubicBezTo>
                  <a:cubicBezTo>
                    <a:pt x="8254" y="6616"/>
                    <a:pt x="7309" y="7183"/>
                    <a:pt x="6049" y="8223"/>
                  </a:cubicBezTo>
                  <a:cubicBezTo>
                    <a:pt x="5986" y="8286"/>
                    <a:pt x="5907" y="8317"/>
                    <a:pt x="5829" y="8317"/>
                  </a:cubicBezTo>
                  <a:cubicBezTo>
                    <a:pt x="5750" y="8317"/>
                    <a:pt x="5671" y="8286"/>
                    <a:pt x="5608" y="8223"/>
                  </a:cubicBezTo>
                  <a:cubicBezTo>
                    <a:pt x="4348" y="7183"/>
                    <a:pt x="3403" y="6585"/>
                    <a:pt x="3403" y="5576"/>
                  </a:cubicBezTo>
                  <a:cubicBezTo>
                    <a:pt x="3403" y="4789"/>
                    <a:pt x="4033" y="4159"/>
                    <a:pt x="4789" y="4159"/>
                  </a:cubicBezTo>
                  <a:cubicBezTo>
                    <a:pt x="5293" y="4159"/>
                    <a:pt x="5608" y="4411"/>
                    <a:pt x="5797" y="4663"/>
                  </a:cubicBezTo>
                  <a:cubicBezTo>
                    <a:pt x="6018" y="4411"/>
                    <a:pt x="6364" y="4159"/>
                    <a:pt x="6837" y="4159"/>
                  </a:cubicBezTo>
                  <a:close/>
                  <a:moveTo>
                    <a:pt x="4474" y="0"/>
                  </a:moveTo>
                  <a:cubicBezTo>
                    <a:pt x="3875" y="0"/>
                    <a:pt x="3466" y="473"/>
                    <a:pt x="3466" y="1008"/>
                  </a:cubicBezTo>
                  <a:lnTo>
                    <a:pt x="3466" y="3466"/>
                  </a:lnTo>
                  <a:lnTo>
                    <a:pt x="1008" y="3466"/>
                  </a:lnTo>
                  <a:cubicBezTo>
                    <a:pt x="410" y="3466"/>
                    <a:pt x="0" y="3938"/>
                    <a:pt x="0" y="4474"/>
                  </a:cubicBezTo>
                  <a:lnTo>
                    <a:pt x="0" y="7246"/>
                  </a:lnTo>
                  <a:cubicBezTo>
                    <a:pt x="0" y="7813"/>
                    <a:pt x="473" y="8254"/>
                    <a:pt x="1008" y="8254"/>
                  </a:cubicBezTo>
                  <a:lnTo>
                    <a:pt x="3466" y="8254"/>
                  </a:lnTo>
                  <a:lnTo>
                    <a:pt x="3466" y="10649"/>
                  </a:lnTo>
                  <a:cubicBezTo>
                    <a:pt x="3466" y="11247"/>
                    <a:pt x="3938" y="11688"/>
                    <a:pt x="4474" y="11688"/>
                  </a:cubicBezTo>
                  <a:lnTo>
                    <a:pt x="7246" y="11688"/>
                  </a:lnTo>
                  <a:cubicBezTo>
                    <a:pt x="7813" y="11688"/>
                    <a:pt x="8254" y="11216"/>
                    <a:pt x="8254" y="10649"/>
                  </a:cubicBezTo>
                  <a:lnTo>
                    <a:pt x="8254" y="8254"/>
                  </a:lnTo>
                  <a:lnTo>
                    <a:pt x="10680" y="8254"/>
                  </a:lnTo>
                  <a:cubicBezTo>
                    <a:pt x="11279" y="8254"/>
                    <a:pt x="11720" y="7782"/>
                    <a:pt x="11720" y="7246"/>
                  </a:cubicBezTo>
                  <a:lnTo>
                    <a:pt x="11720" y="4474"/>
                  </a:lnTo>
                  <a:cubicBezTo>
                    <a:pt x="11751" y="3938"/>
                    <a:pt x="11279" y="3466"/>
                    <a:pt x="10680" y="3466"/>
                  </a:cubicBezTo>
                  <a:lnTo>
                    <a:pt x="8254" y="3466"/>
                  </a:lnTo>
                  <a:lnTo>
                    <a:pt x="8254" y="1008"/>
                  </a:lnTo>
                  <a:cubicBezTo>
                    <a:pt x="8254" y="410"/>
                    <a:pt x="7782" y="0"/>
                    <a:pt x="72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5270;p61"/>
          <p:cNvGrpSpPr/>
          <p:nvPr/>
        </p:nvGrpSpPr>
        <p:grpSpPr>
          <a:xfrm>
            <a:off x="7991170" y="3212190"/>
            <a:ext cx="353757" cy="351463"/>
            <a:chOff x="-22845575" y="3504075"/>
            <a:chExt cx="296950" cy="295025"/>
          </a:xfrm>
          <a:solidFill>
            <a:srgbClr val="12716B"/>
          </a:solidFill>
        </p:grpSpPr>
        <p:sp>
          <p:nvSpPr>
            <p:cNvPr id="240" name="Google Shape;5271;p61"/>
            <p:cNvSpPr/>
            <p:nvPr/>
          </p:nvSpPr>
          <p:spPr>
            <a:xfrm>
              <a:off x="-22688825" y="3504100"/>
              <a:ext cx="140200" cy="295000"/>
            </a:xfrm>
            <a:custGeom>
              <a:avLst/>
              <a:gdLst/>
              <a:ahLst/>
              <a:cxnLst/>
              <a:rect l="l" t="t" r="r" b="b"/>
              <a:pathLst>
                <a:path w="5608" h="11800" extrusionOk="0">
                  <a:moveTo>
                    <a:pt x="1465" y="2908"/>
                  </a:moveTo>
                  <a:cubicBezTo>
                    <a:pt x="1552" y="2908"/>
                    <a:pt x="1638" y="2931"/>
                    <a:pt x="1701" y="2979"/>
                  </a:cubicBezTo>
                  <a:cubicBezTo>
                    <a:pt x="1827" y="3105"/>
                    <a:pt x="1827" y="3357"/>
                    <a:pt x="1701" y="3451"/>
                  </a:cubicBezTo>
                  <a:cubicBezTo>
                    <a:pt x="1292" y="3861"/>
                    <a:pt x="1292" y="4522"/>
                    <a:pt x="1701" y="4932"/>
                  </a:cubicBezTo>
                  <a:cubicBezTo>
                    <a:pt x="1827" y="5026"/>
                    <a:pt x="1827" y="5279"/>
                    <a:pt x="1701" y="5373"/>
                  </a:cubicBezTo>
                  <a:cubicBezTo>
                    <a:pt x="1632" y="5477"/>
                    <a:pt x="1544" y="5524"/>
                    <a:pt x="1452" y="5524"/>
                  </a:cubicBezTo>
                  <a:cubicBezTo>
                    <a:pt x="1377" y="5524"/>
                    <a:pt x="1300" y="5493"/>
                    <a:pt x="1229" y="5436"/>
                  </a:cubicBezTo>
                  <a:cubicBezTo>
                    <a:pt x="567" y="4774"/>
                    <a:pt x="567" y="3672"/>
                    <a:pt x="1229" y="2979"/>
                  </a:cubicBezTo>
                  <a:cubicBezTo>
                    <a:pt x="1292" y="2931"/>
                    <a:pt x="1378" y="2908"/>
                    <a:pt x="1465" y="2908"/>
                  </a:cubicBezTo>
                  <a:close/>
                  <a:moveTo>
                    <a:pt x="2461" y="7313"/>
                  </a:moveTo>
                  <a:cubicBezTo>
                    <a:pt x="2532" y="7313"/>
                    <a:pt x="2605" y="7318"/>
                    <a:pt x="2678" y="7326"/>
                  </a:cubicBezTo>
                  <a:cubicBezTo>
                    <a:pt x="2867" y="7358"/>
                    <a:pt x="3025" y="7515"/>
                    <a:pt x="2993" y="7704"/>
                  </a:cubicBezTo>
                  <a:cubicBezTo>
                    <a:pt x="2962" y="7925"/>
                    <a:pt x="2804" y="8019"/>
                    <a:pt x="2615" y="8019"/>
                  </a:cubicBezTo>
                  <a:cubicBezTo>
                    <a:pt x="2579" y="8016"/>
                    <a:pt x="2543" y="8014"/>
                    <a:pt x="2507" y="8014"/>
                  </a:cubicBezTo>
                  <a:cubicBezTo>
                    <a:pt x="1947" y="8014"/>
                    <a:pt x="1418" y="8467"/>
                    <a:pt x="1418" y="9059"/>
                  </a:cubicBezTo>
                  <a:cubicBezTo>
                    <a:pt x="1418" y="9248"/>
                    <a:pt x="1260" y="9406"/>
                    <a:pt x="1071" y="9406"/>
                  </a:cubicBezTo>
                  <a:cubicBezTo>
                    <a:pt x="882" y="9406"/>
                    <a:pt x="725" y="9248"/>
                    <a:pt x="725" y="9059"/>
                  </a:cubicBezTo>
                  <a:cubicBezTo>
                    <a:pt x="725" y="8091"/>
                    <a:pt x="1490" y="7313"/>
                    <a:pt x="2461" y="7313"/>
                  </a:cubicBezTo>
                  <a:close/>
                  <a:moveTo>
                    <a:pt x="1060" y="0"/>
                  </a:moveTo>
                  <a:cubicBezTo>
                    <a:pt x="689" y="0"/>
                    <a:pt x="327" y="130"/>
                    <a:pt x="0" y="364"/>
                  </a:cubicBezTo>
                  <a:lnTo>
                    <a:pt x="0" y="5247"/>
                  </a:lnTo>
                  <a:cubicBezTo>
                    <a:pt x="0" y="5814"/>
                    <a:pt x="473" y="6255"/>
                    <a:pt x="1040" y="6255"/>
                  </a:cubicBezTo>
                  <a:cubicBezTo>
                    <a:pt x="1229" y="6255"/>
                    <a:pt x="1386" y="6413"/>
                    <a:pt x="1386" y="6602"/>
                  </a:cubicBezTo>
                  <a:cubicBezTo>
                    <a:pt x="1386" y="6822"/>
                    <a:pt x="1229" y="6948"/>
                    <a:pt x="1040" y="6948"/>
                  </a:cubicBezTo>
                  <a:cubicBezTo>
                    <a:pt x="630" y="6948"/>
                    <a:pt x="284" y="6854"/>
                    <a:pt x="0" y="6602"/>
                  </a:cubicBezTo>
                  <a:lnTo>
                    <a:pt x="0" y="11453"/>
                  </a:lnTo>
                  <a:cubicBezTo>
                    <a:pt x="284" y="11705"/>
                    <a:pt x="630" y="11800"/>
                    <a:pt x="1040" y="11800"/>
                  </a:cubicBezTo>
                  <a:cubicBezTo>
                    <a:pt x="1733" y="11800"/>
                    <a:pt x="2363" y="11359"/>
                    <a:pt x="2647" y="10760"/>
                  </a:cubicBezTo>
                  <a:cubicBezTo>
                    <a:pt x="3497" y="10634"/>
                    <a:pt x="4190" y="9910"/>
                    <a:pt x="4190" y="9028"/>
                  </a:cubicBezTo>
                  <a:cubicBezTo>
                    <a:pt x="4190" y="8902"/>
                    <a:pt x="4159" y="8776"/>
                    <a:pt x="4159" y="8618"/>
                  </a:cubicBezTo>
                  <a:cubicBezTo>
                    <a:pt x="4505" y="8555"/>
                    <a:pt x="4820" y="8397"/>
                    <a:pt x="5104" y="8145"/>
                  </a:cubicBezTo>
                  <a:cubicBezTo>
                    <a:pt x="5419" y="7830"/>
                    <a:pt x="5608" y="7389"/>
                    <a:pt x="5608" y="6917"/>
                  </a:cubicBezTo>
                  <a:cubicBezTo>
                    <a:pt x="5608" y="6539"/>
                    <a:pt x="5482" y="6192"/>
                    <a:pt x="5261" y="5909"/>
                  </a:cubicBezTo>
                  <a:cubicBezTo>
                    <a:pt x="5482" y="5594"/>
                    <a:pt x="5608" y="5247"/>
                    <a:pt x="5608" y="4869"/>
                  </a:cubicBezTo>
                  <a:cubicBezTo>
                    <a:pt x="5608" y="4396"/>
                    <a:pt x="5387" y="3987"/>
                    <a:pt x="5072" y="3672"/>
                  </a:cubicBezTo>
                  <a:cubicBezTo>
                    <a:pt x="4852" y="3420"/>
                    <a:pt x="4505" y="3262"/>
                    <a:pt x="4127" y="3199"/>
                  </a:cubicBezTo>
                  <a:cubicBezTo>
                    <a:pt x="4253" y="2632"/>
                    <a:pt x="4096" y="2002"/>
                    <a:pt x="3655" y="1561"/>
                  </a:cubicBezTo>
                  <a:cubicBezTo>
                    <a:pt x="3403" y="1309"/>
                    <a:pt x="3025" y="1120"/>
                    <a:pt x="2647" y="1088"/>
                  </a:cubicBezTo>
                  <a:cubicBezTo>
                    <a:pt x="2394" y="584"/>
                    <a:pt x="1985" y="143"/>
                    <a:pt x="1449" y="49"/>
                  </a:cubicBezTo>
                  <a:cubicBezTo>
                    <a:pt x="1319" y="16"/>
                    <a:pt x="1189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272;p61"/>
            <p:cNvSpPr/>
            <p:nvPr/>
          </p:nvSpPr>
          <p:spPr>
            <a:xfrm>
              <a:off x="-22845575" y="3504075"/>
              <a:ext cx="139425" cy="294250"/>
            </a:xfrm>
            <a:custGeom>
              <a:avLst/>
              <a:gdLst/>
              <a:ahLst/>
              <a:cxnLst/>
              <a:rect l="l" t="t" r="r" b="b"/>
              <a:pathLst>
                <a:path w="5577" h="11770" extrusionOk="0">
                  <a:moveTo>
                    <a:pt x="4187" y="2948"/>
                  </a:moveTo>
                  <a:cubicBezTo>
                    <a:pt x="4277" y="2948"/>
                    <a:pt x="4364" y="2980"/>
                    <a:pt x="4411" y="3043"/>
                  </a:cubicBezTo>
                  <a:cubicBezTo>
                    <a:pt x="5104" y="3673"/>
                    <a:pt x="5104" y="4775"/>
                    <a:pt x="4411" y="5437"/>
                  </a:cubicBezTo>
                  <a:cubicBezTo>
                    <a:pt x="4364" y="5500"/>
                    <a:pt x="4277" y="5532"/>
                    <a:pt x="4187" y="5532"/>
                  </a:cubicBezTo>
                  <a:cubicBezTo>
                    <a:pt x="4096" y="5532"/>
                    <a:pt x="4002" y="5500"/>
                    <a:pt x="3939" y="5437"/>
                  </a:cubicBezTo>
                  <a:cubicBezTo>
                    <a:pt x="3844" y="5311"/>
                    <a:pt x="3844" y="5090"/>
                    <a:pt x="3939" y="4964"/>
                  </a:cubicBezTo>
                  <a:cubicBezTo>
                    <a:pt x="4348" y="4555"/>
                    <a:pt x="4348" y="3893"/>
                    <a:pt x="3939" y="3515"/>
                  </a:cubicBezTo>
                  <a:cubicBezTo>
                    <a:pt x="3844" y="3389"/>
                    <a:pt x="3844" y="3137"/>
                    <a:pt x="3939" y="3043"/>
                  </a:cubicBezTo>
                  <a:cubicBezTo>
                    <a:pt x="4002" y="2980"/>
                    <a:pt x="4096" y="2948"/>
                    <a:pt x="4187" y="2948"/>
                  </a:cubicBezTo>
                  <a:close/>
                  <a:moveTo>
                    <a:pt x="3148" y="7314"/>
                  </a:moveTo>
                  <a:cubicBezTo>
                    <a:pt x="4123" y="7314"/>
                    <a:pt x="4915" y="8092"/>
                    <a:pt x="4915" y="9060"/>
                  </a:cubicBezTo>
                  <a:cubicBezTo>
                    <a:pt x="4915" y="9249"/>
                    <a:pt x="4726" y="9407"/>
                    <a:pt x="4537" y="9407"/>
                  </a:cubicBezTo>
                  <a:cubicBezTo>
                    <a:pt x="4348" y="9407"/>
                    <a:pt x="4191" y="9249"/>
                    <a:pt x="4191" y="9060"/>
                  </a:cubicBezTo>
                  <a:cubicBezTo>
                    <a:pt x="4191" y="8468"/>
                    <a:pt x="3662" y="8015"/>
                    <a:pt x="3101" y="8015"/>
                  </a:cubicBezTo>
                  <a:cubicBezTo>
                    <a:pt x="3066" y="8015"/>
                    <a:pt x="3030" y="8017"/>
                    <a:pt x="2994" y="8020"/>
                  </a:cubicBezTo>
                  <a:cubicBezTo>
                    <a:pt x="2968" y="8029"/>
                    <a:pt x="2944" y="8033"/>
                    <a:pt x="2920" y="8033"/>
                  </a:cubicBezTo>
                  <a:cubicBezTo>
                    <a:pt x="2765" y="8033"/>
                    <a:pt x="2643" y="7869"/>
                    <a:pt x="2616" y="7705"/>
                  </a:cubicBezTo>
                  <a:cubicBezTo>
                    <a:pt x="2584" y="7516"/>
                    <a:pt x="2742" y="7359"/>
                    <a:pt x="2931" y="7327"/>
                  </a:cubicBezTo>
                  <a:cubicBezTo>
                    <a:pt x="3004" y="7319"/>
                    <a:pt x="3077" y="7314"/>
                    <a:pt x="3148" y="7314"/>
                  </a:cubicBezTo>
                  <a:close/>
                  <a:moveTo>
                    <a:pt x="4581" y="0"/>
                  </a:moveTo>
                  <a:cubicBezTo>
                    <a:pt x="4444" y="0"/>
                    <a:pt x="4303" y="16"/>
                    <a:pt x="4159" y="50"/>
                  </a:cubicBezTo>
                  <a:cubicBezTo>
                    <a:pt x="3592" y="144"/>
                    <a:pt x="3214" y="585"/>
                    <a:pt x="2962" y="1089"/>
                  </a:cubicBezTo>
                  <a:cubicBezTo>
                    <a:pt x="2584" y="1152"/>
                    <a:pt x="2206" y="1310"/>
                    <a:pt x="1954" y="1562"/>
                  </a:cubicBezTo>
                  <a:cubicBezTo>
                    <a:pt x="1513" y="2003"/>
                    <a:pt x="1355" y="2633"/>
                    <a:pt x="1481" y="3200"/>
                  </a:cubicBezTo>
                  <a:cubicBezTo>
                    <a:pt x="1135" y="3232"/>
                    <a:pt x="820" y="3389"/>
                    <a:pt x="536" y="3673"/>
                  </a:cubicBezTo>
                  <a:cubicBezTo>
                    <a:pt x="221" y="3988"/>
                    <a:pt x="1" y="4397"/>
                    <a:pt x="1" y="4870"/>
                  </a:cubicBezTo>
                  <a:cubicBezTo>
                    <a:pt x="1" y="5280"/>
                    <a:pt x="127" y="5626"/>
                    <a:pt x="379" y="5910"/>
                  </a:cubicBezTo>
                  <a:cubicBezTo>
                    <a:pt x="127" y="6225"/>
                    <a:pt x="1" y="6571"/>
                    <a:pt x="1" y="6918"/>
                  </a:cubicBezTo>
                  <a:cubicBezTo>
                    <a:pt x="1" y="7390"/>
                    <a:pt x="221" y="7831"/>
                    <a:pt x="536" y="8146"/>
                  </a:cubicBezTo>
                  <a:cubicBezTo>
                    <a:pt x="788" y="8430"/>
                    <a:pt x="1135" y="8588"/>
                    <a:pt x="1481" y="8619"/>
                  </a:cubicBezTo>
                  <a:cubicBezTo>
                    <a:pt x="1229" y="9690"/>
                    <a:pt x="1985" y="10604"/>
                    <a:pt x="2931" y="10698"/>
                  </a:cubicBezTo>
                  <a:cubicBezTo>
                    <a:pt x="3214" y="11328"/>
                    <a:pt x="3781" y="11769"/>
                    <a:pt x="4537" y="11769"/>
                  </a:cubicBezTo>
                  <a:cubicBezTo>
                    <a:pt x="4947" y="11769"/>
                    <a:pt x="5293" y="11612"/>
                    <a:pt x="5577" y="11423"/>
                  </a:cubicBezTo>
                  <a:lnTo>
                    <a:pt x="5577" y="6571"/>
                  </a:lnTo>
                  <a:cubicBezTo>
                    <a:pt x="5293" y="6823"/>
                    <a:pt x="4947" y="6918"/>
                    <a:pt x="4537" y="6918"/>
                  </a:cubicBezTo>
                  <a:cubicBezTo>
                    <a:pt x="4348" y="6918"/>
                    <a:pt x="4191" y="6760"/>
                    <a:pt x="4191" y="6571"/>
                  </a:cubicBezTo>
                  <a:cubicBezTo>
                    <a:pt x="4191" y="6382"/>
                    <a:pt x="4348" y="6225"/>
                    <a:pt x="4537" y="6225"/>
                  </a:cubicBezTo>
                  <a:cubicBezTo>
                    <a:pt x="5136" y="6225"/>
                    <a:pt x="5577" y="5752"/>
                    <a:pt x="5577" y="5185"/>
                  </a:cubicBezTo>
                  <a:lnTo>
                    <a:pt x="5577" y="302"/>
                  </a:lnTo>
                  <a:cubicBezTo>
                    <a:pt x="5300" y="117"/>
                    <a:pt x="4956" y="0"/>
                    <a:pt x="45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5273;p61"/>
          <p:cNvGrpSpPr/>
          <p:nvPr/>
        </p:nvGrpSpPr>
        <p:grpSpPr>
          <a:xfrm>
            <a:off x="5784351" y="1345838"/>
            <a:ext cx="299344" cy="351880"/>
            <a:chOff x="-27691025" y="3175300"/>
            <a:chExt cx="251275" cy="295375"/>
          </a:xfrm>
          <a:solidFill>
            <a:srgbClr val="12716B"/>
          </a:solidFill>
        </p:grpSpPr>
        <p:sp>
          <p:nvSpPr>
            <p:cNvPr id="243" name="Google Shape;5274;p61"/>
            <p:cNvSpPr/>
            <p:nvPr/>
          </p:nvSpPr>
          <p:spPr>
            <a:xfrm>
              <a:off x="-27492550" y="329815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cubicBezTo>
                    <a:pt x="599" y="663"/>
                    <a:pt x="725" y="505"/>
                    <a:pt x="725" y="347"/>
                  </a:cubicBezTo>
                  <a:cubicBezTo>
                    <a:pt x="725" y="158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275;p61"/>
            <p:cNvSpPr/>
            <p:nvPr/>
          </p:nvSpPr>
          <p:spPr>
            <a:xfrm>
              <a:off x="-27613050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32" y="1922"/>
                    <a:pt x="158" y="2080"/>
                    <a:pt x="347" y="2080"/>
                  </a:cubicBezTo>
                  <a:cubicBezTo>
                    <a:pt x="536" y="2080"/>
                    <a:pt x="693" y="1922"/>
                    <a:pt x="693" y="1733"/>
                  </a:cubicBezTo>
                  <a:lnTo>
                    <a:pt x="693" y="1386"/>
                  </a:lnTo>
                  <a:lnTo>
                    <a:pt x="1040" y="1386"/>
                  </a:lnTo>
                  <a:cubicBezTo>
                    <a:pt x="1260" y="1386"/>
                    <a:pt x="1418" y="1544"/>
                    <a:pt x="1418" y="1733"/>
                  </a:cubicBezTo>
                  <a:lnTo>
                    <a:pt x="1418" y="2899"/>
                  </a:lnTo>
                  <a:cubicBezTo>
                    <a:pt x="1197" y="3025"/>
                    <a:pt x="1040" y="3277"/>
                    <a:pt x="1040" y="3497"/>
                  </a:cubicBezTo>
                  <a:lnTo>
                    <a:pt x="1040" y="4222"/>
                  </a:lnTo>
                  <a:lnTo>
                    <a:pt x="2426" y="4222"/>
                  </a:lnTo>
                  <a:lnTo>
                    <a:pt x="2426" y="3497"/>
                  </a:lnTo>
                  <a:cubicBezTo>
                    <a:pt x="2426" y="3214"/>
                    <a:pt x="2268" y="3025"/>
                    <a:pt x="2079" y="2899"/>
                  </a:cubicBezTo>
                  <a:lnTo>
                    <a:pt x="2079" y="1733"/>
                  </a:lnTo>
                  <a:cubicBezTo>
                    <a:pt x="2079" y="1134"/>
                    <a:pt x="1607" y="693"/>
                    <a:pt x="1040" y="693"/>
                  </a:cubicBezTo>
                  <a:lnTo>
                    <a:pt x="693" y="693"/>
                  </a:ln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276;p61"/>
            <p:cNvSpPr/>
            <p:nvPr/>
          </p:nvSpPr>
          <p:spPr>
            <a:xfrm>
              <a:off x="-27691025" y="3175300"/>
              <a:ext cx="60650" cy="105550"/>
            </a:xfrm>
            <a:custGeom>
              <a:avLst/>
              <a:gdLst/>
              <a:ahLst/>
              <a:cxnLst/>
              <a:rect l="l" t="t" r="r" b="b"/>
              <a:pathLst>
                <a:path w="2426" h="4222" extrusionOk="0">
                  <a:moveTo>
                    <a:pt x="2079" y="0"/>
                  </a:moveTo>
                  <a:cubicBezTo>
                    <a:pt x="1890" y="0"/>
                    <a:pt x="1733" y="158"/>
                    <a:pt x="1733" y="347"/>
                  </a:cubicBezTo>
                  <a:lnTo>
                    <a:pt x="1733" y="693"/>
                  </a:lnTo>
                  <a:lnTo>
                    <a:pt x="1386" y="693"/>
                  </a:lnTo>
                  <a:cubicBezTo>
                    <a:pt x="788" y="693"/>
                    <a:pt x="347" y="1166"/>
                    <a:pt x="347" y="1733"/>
                  </a:cubicBezTo>
                  <a:lnTo>
                    <a:pt x="347" y="2899"/>
                  </a:lnTo>
                  <a:cubicBezTo>
                    <a:pt x="158" y="3025"/>
                    <a:pt x="0" y="3277"/>
                    <a:pt x="0" y="3497"/>
                  </a:cubicBezTo>
                  <a:lnTo>
                    <a:pt x="0" y="4222"/>
                  </a:lnTo>
                  <a:lnTo>
                    <a:pt x="1386" y="4222"/>
                  </a:lnTo>
                  <a:lnTo>
                    <a:pt x="1386" y="3497"/>
                  </a:lnTo>
                  <a:cubicBezTo>
                    <a:pt x="1386" y="3214"/>
                    <a:pt x="1229" y="3025"/>
                    <a:pt x="1008" y="2899"/>
                  </a:cubicBezTo>
                  <a:lnTo>
                    <a:pt x="1008" y="1733"/>
                  </a:lnTo>
                  <a:cubicBezTo>
                    <a:pt x="1008" y="1544"/>
                    <a:pt x="1166" y="1386"/>
                    <a:pt x="1386" y="1386"/>
                  </a:cubicBezTo>
                  <a:lnTo>
                    <a:pt x="1733" y="1386"/>
                  </a:lnTo>
                  <a:lnTo>
                    <a:pt x="1733" y="1733"/>
                  </a:lnTo>
                  <a:cubicBezTo>
                    <a:pt x="1733" y="1922"/>
                    <a:pt x="1890" y="2080"/>
                    <a:pt x="2079" y="2080"/>
                  </a:cubicBezTo>
                  <a:cubicBezTo>
                    <a:pt x="2268" y="2080"/>
                    <a:pt x="2426" y="1922"/>
                    <a:pt x="2426" y="1733"/>
                  </a:cubicBezTo>
                  <a:lnTo>
                    <a:pt x="2426" y="347"/>
                  </a:lnTo>
                  <a:cubicBezTo>
                    <a:pt x="2426" y="158"/>
                    <a:pt x="2268" y="0"/>
                    <a:pt x="2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277;p61"/>
            <p:cNvSpPr/>
            <p:nvPr/>
          </p:nvSpPr>
          <p:spPr>
            <a:xfrm>
              <a:off x="-27691025" y="3263500"/>
              <a:ext cx="251275" cy="207175"/>
            </a:xfrm>
            <a:custGeom>
              <a:avLst/>
              <a:gdLst/>
              <a:ahLst/>
              <a:cxnLst/>
              <a:rect l="l" t="t" r="r" b="b"/>
              <a:pathLst>
                <a:path w="10051" h="8287" extrusionOk="0">
                  <a:moveTo>
                    <a:pt x="8317" y="725"/>
                  </a:moveTo>
                  <a:cubicBezTo>
                    <a:pt x="8885" y="725"/>
                    <a:pt x="9326" y="1198"/>
                    <a:pt x="9326" y="1733"/>
                  </a:cubicBezTo>
                  <a:cubicBezTo>
                    <a:pt x="9326" y="2332"/>
                    <a:pt x="8853" y="2773"/>
                    <a:pt x="8317" y="2773"/>
                  </a:cubicBezTo>
                  <a:cubicBezTo>
                    <a:pt x="7750" y="2773"/>
                    <a:pt x="7278" y="2301"/>
                    <a:pt x="7278" y="1733"/>
                  </a:cubicBezTo>
                  <a:cubicBezTo>
                    <a:pt x="7278" y="1166"/>
                    <a:pt x="7750" y="725"/>
                    <a:pt x="8317" y="725"/>
                  </a:cubicBezTo>
                  <a:close/>
                  <a:moveTo>
                    <a:pt x="8317" y="1"/>
                  </a:moveTo>
                  <a:cubicBezTo>
                    <a:pt x="7372" y="1"/>
                    <a:pt x="6585" y="788"/>
                    <a:pt x="6585" y="1733"/>
                  </a:cubicBezTo>
                  <a:cubicBezTo>
                    <a:pt x="6585" y="2584"/>
                    <a:pt x="7152" y="3277"/>
                    <a:pt x="7939" y="3435"/>
                  </a:cubicBezTo>
                  <a:lnTo>
                    <a:pt x="7939" y="5199"/>
                  </a:lnTo>
                  <a:cubicBezTo>
                    <a:pt x="7939" y="6554"/>
                    <a:pt x="6837" y="7656"/>
                    <a:pt x="5513" y="7656"/>
                  </a:cubicBezTo>
                  <a:cubicBezTo>
                    <a:pt x="4190" y="7656"/>
                    <a:pt x="3088" y="6554"/>
                    <a:pt x="3088" y="5199"/>
                  </a:cubicBezTo>
                  <a:lnTo>
                    <a:pt x="3088" y="4506"/>
                  </a:lnTo>
                  <a:lnTo>
                    <a:pt x="3088" y="4443"/>
                  </a:lnTo>
                  <a:cubicBezTo>
                    <a:pt x="4316" y="4317"/>
                    <a:pt x="5324" y="3309"/>
                    <a:pt x="5482" y="2049"/>
                  </a:cubicBezTo>
                  <a:cubicBezTo>
                    <a:pt x="5513" y="1797"/>
                    <a:pt x="5513" y="1891"/>
                    <a:pt x="5513" y="1355"/>
                  </a:cubicBezTo>
                  <a:lnTo>
                    <a:pt x="4127" y="1355"/>
                  </a:lnTo>
                  <a:cubicBezTo>
                    <a:pt x="4127" y="1607"/>
                    <a:pt x="4127" y="1765"/>
                    <a:pt x="4096" y="2049"/>
                  </a:cubicBezTo>
                  <a:cubicBezTo>
                    <a:pt x="3938" y="2710"/>
                    <a:pt x="3340" y="3088"/>
                    <a:pt x="2741" y="3088"/>
                  </a:cubicBezTo>
                  <a:cubicBezTo>
                    <a:pt x="2174" y="3088"/>
                    <a:pt x="1575" y="2773"/>
                    <a:pt x="1418" y="2049"/>
                  </a:cubicBezTo>
                  <a:cubicBezTo>
                    <a:pt x="1386" y="1828"/>
                    <a:pt x="1386" y="1607"/>
                    <a:pt x="1386" y="1355"/>
                  </a:cubicBezTo>
                  <a:lnTo>
                    <a:pt x="0" y="1355"/>
                  </a:lnTo>
                  <a:cubicBezTo>
                    <a:pt x="0" y="1670"/>
                    <a:pt x="0" y="1733"/>
                    <a:pt x="32" y="2049"/>
                  </a:cubicBezTo>
                  <a:cubicBezTo>
                    <a:pt x="221" y="3277"/>
                    <a:pt x="1166" y="4317"/>
                    <a:pt x="2426" y="4474"/>
                  </a:cubicBezTo>
                  <a:lnTo>
                    <a:pt x="2426" y="5168"/>
                  </a:lnTo>
                  <a:cubicBezTo>
                    <a:pt x="2426" y="5672"/>
                    <a:pt x="2552" y="6144"/>
                    <a:pt x="2804" y="6585"/>
                  </a:cubicBezTo>
                  <a:cubicBezTo>
                    <a:pt x="3308" y="7625"/>
                    <a:pt x="4379" y="8286"/>
                    <a:pt x="5545" y="8286"/>
                  </a:cubicBezTo>
                  <a:cubicBezTo>
                    <a:pt x="7278" y="8286"/>
                    <a:pt x="8664" y="6869"/>
                    <a:pt x="8664" y="5168"/>
                  </a:cubicBezTo>
                  <a:lnTo>
                    <a:pt x="8664" y="3435"/>
                  </a:lnTo>
                  <a:cubicBezTo>
                    <a:pt x="9452" y="3277"/>
                    <a:pt x="10050" y="2584"/>
                    <a:pt x="10050" y="1733"/>
                  </a:cubicBezTo>
                  <a:cubicBezTo>
                    <a:pt x="10050" y="788"/>
                    <a:pt x="9263" y="1"/>
                    <a:pt x="8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5278;p61"/>
          <p:cNvGrpSpPr/>
          <p:nvPr/>
        </p:nvGrpSpPr>
        <p:grpSpPr>
          <a:xfrm>
            <a:off x="5756668" y="1864514"/>
            <a:ext cx="354710" cy="228015"/>
            <a:chOff x="-27721750" y="3598250"/>
            <a:chExt cx="297750" cy="191400"/>
          </a:xfrm>
          <a:solidFill>
            <a:srgbClr val="12716B"/>
          </a:solidFill>
        </p:grpSpPr>
        <p:sp>
          <p:nvSpPr>
            <p:cNvPr id="248" name="Google Shape;5279;p61"/>
            <p:cNvSpPr/>
            <p:nvPr/>
          </p:nvSpPr>
          <p:spPr>
            <a:xfrm>
              <a:off x="-27616200" y="3651800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386" y="662"/>
                  </a:moveTo>
                  <a:cubicBezTo>
                    <a:pt x="1764" y="662"/>
                    <a:pt x="2079" y="977"/>
                    <a:pt x="2079" y="1387"/>
                  </a:cubicBezTo>
                  <a:cubicBezTo>
                    <a:pt x="2079" y="1765"/>
                    <a:pt x="1764" y="2080"/>
                    <a:pt x="1386" y="2080"/>
                  </a:cubicBezTo>
                  <a:cubicBezTo>
                    <a:pt x="977" y="2080"/>
                    <a:pt x="662" y="1765"/>
                    <a:pt x="662" y="1387"/>
                  </a:cubicBezTo>
                  <a:cubicBezTo>
                    <a:pt x="662" y="977"/>
                    <a:pt x="977" y="662"/>
                    <a:pt x="1386" y="662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280;p61"/>
            <p:cNvSpPr/>
            <p:nvPr/>
          </p:nvSpPr>
          <p:spPr>
            <a:xfrm>
              <a:off x="-27721750" y="3598250"/>
              <a:ext cx="297750" cy="191400"/>
            </a:xfrm>
            <a:custGeom>
              <a:avLst/>
              <a:gdLst/>
              <a:ahLst/>
              <a:cxnLst/>
              <a:rect l="l" t="t" r="r" b="b"/>
              <a:pathLst>
                <a:path w="11910" h="7656" extrusionOk="0">
                  <a:moveTo>
                    <a:pt x="5955" y="1418"/>
                  </a:moveTo>
                  <a:cubicBezTo>
                    <a:pt x="7278" y="1418"/>
                    <a:pt x="8381" y="2521"/>
                    <a:pt x="8381" y="3875"/>
                  </a:cubicBezTo>
                  <a:cubicBezTo>
                    <a:pt x="8381" y="5199"/>
                    <a:pt x="7278" y="6301"/>
                    <a:pt x="5955" y="6301"/>
                  </a:cubicBezTo>
                  <a:cubicBezTo>
                    <a:pt x="4600" y="6301"/>
                    <a:pt x="3497" y="5199"/>
                    <a:pt x="3497" y="3875"/>
                  </a:cubicBezTo>
                  <a:cubicBezTo>
                    <a:pt x="3497" y="2521"/>
                    <a:pt x="4600" y="1418"/>
                    <a:pt x="5955" y="1418"/>
                  </a:cubicBezTo>
                  <a:close/>
                  <a:moveTo>
                    <a:pt x="5955" y="0"/>
                  </a:moveTo>
                  <a:cubicBezTo>
                    <a:pt x="2710" y="0"/>
                    <a:pt x="189" y="3466"/>
                    <a:pt x="95" y="3623"/>
                  </a:cubicBezTo>
                  <a:cubicBezTo>
                    <a:pt x="0" y="3749"/>
                    <a:pt x="0" y="3907"/>
                    <a:pt x="95" y="4033"/>
                  </a:cubicBezTo>
                  <a:cubicBezTo>
                    <a:pt x="189" y="4190"/>
                    <a:pt x="2773" y="7656"/>
                    <a:pt x="5955" y="7656"/>
                  </a:cubicBezTo>
                  <a:cubicBezTo>
                    <a:pt x="9137" y="7656"/>
                    <a:pt x="11689" y="4190"/>
                    <a:pt x="11815" y="4033"/>
                  </a:cubicBezTo>
                  <a:cubicBezTo>
                    <a:pt x="11909" y="3907"/>
                    <a:pt x="11909" y="3749"/>
                    <a:pt x="11815" y="3623"/>
                  </a:cubicBezTo>
                  <a:cubicBezTo>
                    <a:pt x="11689" y="3466"/>
                    <a:pt x="9168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5281;p61"/>
          <p:cNvGrpSpPr/>
          <p:nvPr/>
        </p:nvGrpSpPr>
        <p:grpSpPr>
          <a:xfrm>
            <a:off x="5758068" y="2258060"/>
            <a:ext cx="351910" cy="340980"/>
            <a:chOff x="-27719400" y="3925600"/>
            <a:chExt cx="295400" cy="286225"/>
          </a:xfrm>
          <a:solidFill>
            <a:srgbClr val="12716B"/>
          </a:solidFill>
        </p:grpSpPr>
        <p:sp>
          <p:nvSpPr>
            <p:cNvPr id="251" name="Google Shape;5282;p61"/>
            <p:cNvSpPr/>
            <p:nvPr/>
          </p:nvSpPr>
          <p:spPr>
            <a:xfrm>
              <a:off x="-27596525" y="3925600"/>
              <a:ext cx="172525" cy="162575"/>
            </a:xfrm>
            <a:custGeom>
              <a:avLst/>
              <a:gdLst/>
              <a:ahLst/>
              <a:cxnLst/>
              <a:rect l="l" t="t" r="r" b="b"/>
              <a:pathLst>
                <a:path w="6901" h="6503" extrusionOk="0">
                  <a:moveTo>
                    <a:pt x="5042" y="0"/>
                  </a:moveTo>
                  <a:cubicBezTo>
                    <a:pt x="4425" y="0"/>
                    <a:pt x="3809" y="237"/>
                    <a:pt x="3340" y="705"/>
                  </a:cubicBezTo>
                  <a:lnTo>
                    <a:pt x="1765" y="2281"/>
                  </a:lnTo>
                  <a:cubicBezTo>
                    <a:pt x="1639" y="2407"/>
                    <a:pt x="1639" y="2627"/>
                    <a:pt x="1765" y="2785"/>
                  </a:cubicBezTo>
                  <a:cubicBezTo>
                    <a:pt x="1860" y="2879"/>
                    <a:pt x="1891" y="2942"/>
                    <a:pt x="1891" y="3037"/>
                  </a:cubicBezTo>
                  <a:cubicBezTo>
                    <a:pt x="1891" y="3100"/>
                    <a:pt x="1860" y="3226"/>
                    <a:pt x="1765" y="3257"/>
                  </a:cubicBezTo>
                  <a:lnTo>
                    <a:pt x="1229" y="3824"/>
                  </a:lnTo>
                  <a:cubicBezTo>
                    <a:pt x="1009" y="3856"/>
                    <a:pt x="820" y="3919"/>
                    <a:pt x="662" y="4045"/>
                  </a:cubicBezTo>
                  <a:lnTo>
                    <a:pt x="1" y="4643"/>
                  </a:lnTo>
                  <a:lnTo>
                    <a:pt x="1860" y="6502"/>
                  </a:lnTo>
                  <a:lnTo>
                    <a:pt x="2427" y="5809"/>
                  </a:lnTo>
                  <a:cubicBezTo>
                    <a:pt x="2553" y="5652"/>
                    <a:pt x="2647" y="5494"/>
                    <a:pt x="2679" y="5305"/>
                  </a:cubicBezTo>
                  <a:lnTo>
                    <a:pt x="6774" y="1209"/>
                  </a:lnTo>
                  <a:cubicBezTo>
                    <a:pt x="6900" y="1083"/>
                    <a:pt x="6900" y="863"/>
                    <a:pt x="6774" y="737"/>
                  </a:cubicBezTo>
                  <a:cubicBezTo>
                    <a:pt x="6298" y="245"/>
                    <a:pt x="5669" y="0"/>
                    <a:pt x="5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283;p61"/>
            <p:cNvSpPr/>
            <p:nvPr/>
          </p:nvSpPr>
          <p:spPr>
            <a:xfrm>
              <a:off x="-27719400" y="4054275"/>
              <a:ext cx="157550" cy="157550"/>
            </a:xfrm>
            <a:custGeom>
              <a:avLst/>
              <a:gdLst/>
              <a:ahLst/>
              <a:cxnLst/>
              <a:rect l="l" t="t" r="r" b="b"/>
              <a:pathLst>
                <a:path w="6302" h="6302" extrusionOk="0">
                  <a:moveTo>
                    <a:pt x="4412" y="1"/>
                  </a:moveTo>
                  <a:lnTo>
                    <a:pt x="537" y="3466"/>
                  </a:lnTo>
                  <a:cubicBezTo>
                    <a:pt x="190" y="3781"/>
                    <a:pt x="1" y="4222"/>
                    <a:pt x="1" y="4695"/>
                  </a:cubicBezTo>
                  <a:cubicBezTo>
                    <a:pt x="1" y="5136"/>
                    <a:pt x="158" y="5545"/>
                    <a:pt x="474" y="5829"/>
                  </a:cubicBezTo>
                  <a:cubicBezTo>
                    <a:pt x="789" y="6144"/>
                    <a:pt x="1167" y="6302"/>
                    <a:pt x="1608" y="6302"/>
                  </a:cubicBezTo>
                  <a:lnTo>
                    <a:pt x="1639" y="6302"/>
                  </a:lnTo>
                  <a:cubicBezTo>
                    <a:pt x="1954" y="6302"/>
                    <a:pt x="2269" y="6175"/>
                    <a:pt x="2553" y="5986"/>
                  </a:cubicBezTo>
                  <a:lnTo>
                    <a:pt x="1482" y="4915"/>
                  </a:lnTo>
                  <a:cubicBezTo>
                    <a:pt x="1356" y="4789"/>
                    <a:pt x="1356" y="4569"/>
                    <a:pt x="1482" y="4443"/>
                  </a:cubicBezTo>
                  <a:cubicBezTo>
                    <a:pt x="1545" y="4395"/>
                    <a:pt x="1631" y="4372"/>
                    <a:pt x="1718" y="4372"/>
                  </a:cubicBezTo>
                  <a:cubicBezTo>
                    <a:pt x="1805" y="4372"/>
                    <a:pt x="1891" y="4395"/>
                    <a:pt x="1954" y="4443"/>
                  </a:cubicBezTo>
                  <a:lnTo>
                    <a:pt x="3025" y="5514"/>
                  </a:lnTo>
                  <a:lnTo>
                    <a:pt x="3498" y="5010"/>
                  </a:lnTo>
                  <a:lnTo>
                    <a:pt x="2521" y="4002"/>
                  </a:lnTo>
                  <a:cubicBezTo>
                    <a:pt x="2395" y="3907"/>
                    <a:pt x="2395" y="3655"/>
                    <a:pt x="2521" y="3561"/>
                  </a:cubicBezTo>
                  <a:cubicBezTo>
                    <a:pt x="2569" y="3498"/>
                    <a:pt x="2655" y="3466"/>
                    <a:pt x="2746" y="3466"/>
                  </a:cubicBezTo>
                  <a:cubicBezTo>
                    <a:pt x="2836" y="3466"/>
                    <a:pt x="2931" y="3498"/>
                    <a:pt x="2994" y="3561"/>
                  </a:cubicBezTo>
                  <a:lnTo>
                    <a:pt x="3939" y="4474"/>
                  </a:lnTo>
                  <a:lnTo>
                    <a:pt x="4412" y="3970"/>
                  </a:lnTo>
                  <a:lnTo>
                    <a:pt x="3530" y="3120"/>
                  </a:lnTo>
                  <a:cubicBezTo>
                    <a:pt x="3403" y="2994"/>
                    <a:pt x="3403" y="2773"/>
                    <a:pt x="3530" y="2647"/>
                  </a:cubicBezTo>
                  <a:cubicBezTo>
                    <a:pt x="3593" y="2584"/>
                    <a:pt x="3679" y="2552"/>
                    <a:pt x="3766" y="2552"/>
                  </a:cubicBezTo>
                  <a:cubicBezTo>
                    <a:pt x="3852" y="2552"/>
                    <a:pt x="3939" y="2584"/>
                    <a:pt x="4002" y="2647"/>
                  </a:cubicBezTo>
                  <a:lnTo>
                    <a:pt x="4884" y="3498"/>
                  </a:lnTo>
                  <a:lnTo>
                    <a:pt x="5357" y="2994"/>
                  </a:lnTo>
                  <a:lnTo>
                    <a:pt x="4601" y="2237"/>
                  </a:lnTo>
                  <a:cubicBezTo>
                    <a:pt x="4475" y="2111"/>
                    <a:pt x="4475" y="1891"/>
                    <a:pt x="4601" y="1765"/>
                  </a:cubicBezTo>
                  <a:cubicBezTo>
                    <a:pt x="4671" y="1624"/>
                    <a:pt x="4771" y="1562"/>
                    <a:pt x="4867" y="1562"/>
                  </a:cubicBezTo>
                  <a:cubicBezTo>
                    <a:pt x="4944" y="1562"/>
                    <a:pt x="5018" y="1601"/>
                    <a:pt x="5073" y="1670"/>
                  </a:cubicBezTo>
                  <a:lnTo>
                    <a:pt x="5829" y="2395"/>
                  </a:lnTo>
                  <a:lnTo>
                    <a:pt x="6302" y="1891"/>
                  </a:lnTo>
                  <a:lnTo>
                    <a:pt x="44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5284;p61"/>
          <p:cNvGrpSpPr/>
          <p:nvPr/>
        </p:nvGrpSpPr>
        <p:grpSpPr>
          <a:xfrm>
            <a:off x="7979340" y="1344900"/>
            <a:ext cx="353757" cy="353757"/>
            <a:chOff x="-25834600" y="3176875"/>
            <a:chExt cx="296950" cy="296950"/>
          </a:xfrm>
          <a:solidFill>
            <a:srgbClr val="12716B"/>
          </a:solidFill>
        </p:grpSpPr>
        <p:sp>
          <p:nvSpPr>
            <p:cNvPr id="254" name="Google Shape;5285;p61"/>
            <p:cNvSpPr/>
            <p:nvPr/>
          </p:nvSpPr>
          <p:spPr>
            <a:xfrm>
              <a:off x="-25625875" y="3316275"/>
              <a:ext cx="69325" cy="85875"/>
            </a:xfrm>
            <a:custGeom>
              <a:avLst/>
              <a:gdLst/>
              <a:ahLst/>
              <a:cxnLst/>
              <a:rect l="l" t="t" r="r" b="b"/>
              <a:pathLst>
                <a:path w="2773" h="3435" extrusionOk="0">
                  <a:moveTo>
                    <a:pt x="0" y="1"/>
                  </a:moveTo>
                  <a:lnTo>
                    <a:pt x="0" y="3435"/>
                  </a:lnTo>
                  <a:lnTo>
                    <a:pt x="2773" y="3435"/>
                  </a:lnTo>
                  <a:lnTo>
                    <a:pt x="2773" y="2741"/>
                  </a:lnTo>
                  <a:lnTo>
                    <a:pt x="1040" y="2741"/>
                  </a:lnTo>
                  <a:cubicBezTo>
                    <a:pt x="851" y="2741"/>
                    <a:pt x="693" y="2584"/>
                    <a:pt x="693" y="2395"/>
                  </a:cubicBezTo>
                  <a:cubicBezTo>
                    <a:pt x="693" y="2206"/>
                    <a:pt x="851" y="2048"/>
                    <a:pt x="1040" y="2048"/>
                  </a:cubicBezTo>
                  <a:lnTo>
                    <a:pt x="2773" y="2048"/>
                  </a:lnTo>
                  <a:lnTo>
                    <a:pt x="2773" y="1324"/>
                  </a:lnTo>
                  <a:lnTo>
                    <a:pt x="1040" y="1324"/>
                  </a:lnTo>
                  <a:cubicBezTo>
                    <a:pt x="851" y="1324"/>
                    <a:pt x="693" y="1166"/>
                    <a:pt x="693" y="977"/>
                  </a:cubicBezTo>
                  <a:cubicBezTo>
                    <a:pt x="693" y="851"/>
                    <a:pt x="851" y="694"/>
                    <a:pt x="1040" y="694"/>
                  </a:cubicBezTo>
                  <a:lnTo>
                    <a:pt x="2773" y="694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286;p61"/>
            <p:cNvSpPr/>
            <p:nvPr/>
          </p:nvSpPr>
          <p:spPr>
            <a:xfrm>
              <a:off x="-25729075" y="3176875"/>
              <a:ext cx="191425" cy="296950"/>
            </a:xfrm>
            <a:custGeom>
              <a:avLst/>
              <a:gdLst/>
              <a:ahLst/>
              <a:cxnLst/>
              <a:rect l="l" t="t" r="r" b="b"/>
              <a:pathLst>
                <a:path w="7657" h="11878" extrusionOk="0">
                  <a:moveTo>
                    <a:pt x="2049" y="693"/>
                  </a:moveTo>
                  <a:lnTo>
                    <a:pt x="2049" y="2773"/>
                  </a:lnTo>
                  <a:lnTo>
                    <a:pt x="1356" y="2773"/>
                  </a:lnTo>
                  <a:lnTo>
                    <a:pt x="1356" y="693"/>
                  </a:lnTo>
                  <a:close/>
                  <a:moveTo>
                    <a:pt x="3435" y="693"/>
                  </a:moveTo>
                  <a:lnTo>
                    <a:pt x="3435" y="2773"/>
                  </a:lnTo>
                  <a:lnTo>
                    <a:pt x="2710" y="2773"/>
                  </a:lnTo>
                  <a:lnTo>
                    <a:pt x="2710" y="693"/>
                  </a:lnTo>
                  <a:close/>
                  <a:moveTo>
                    <a:pt x="4821" y="693"/>
                  </a:moveTo>
                  <a:lnTo>
                    <a:pt x="4821" y="2773"/>
                  </a:lnTo>
                  <a:lnTo>
                    <a:pt x="4097" y="2773"/>
                  </a:lnTo>
                  <a:lnTo>
                    <a:pt x="4097" y="693"/>
                  </a:lnTo>
                  <a:close/>
                  <a:moveTo>
                    <a:pt x="6176" y="693"/>
                  </a:moveTo>
                  <a:lnTo>
                    <a:pt x="6176" y="2773"/>
                  </a:lnTo>
                  <a:lnTo>
                    <a:pt x="5483" y="2773"/>
                  </a:lnTo>
                  <a:lnTo>
                    <a:pt x="5483" y="693"/>
                  </a:lnTo>
                  <a:close/>
                  <a:moveTo>
                    <a:pt x="1041" y="0"/>
                  </a:moveTo>
                  <a:cubicBezTo>
                    <a:pt x="442" y="0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308"/>
                    <a:pt x="158" y="3466"/>
                    <a:pt x="379" y="3466"/>
                  </a:cubicBezTo>
                  <a:lnTo>
                    <a:pt x="726" y="3466"/>
                  </a:lnTo>
                  <a:lnTo>
                    <a:pt x="726" y="4883"/>
                  </a:lnTo>
                  <a:lnTo>
                    <a:pt x="2458" y="4883"/>
                  </a:lnTo>
                  <a:cubicBezTo>
                    <a:pt x="2647" y="4883"/>
                    <a:pt x="2805" y="5041"/>
                    <a:pt x="2805" y="5262"/>
                  </a:cubicBezTo>
                  <a:lnTo>
                    <a:pt x="2805" y="9420"/>
                  </a:lnTo>
                  <a:cubicBezTo>
                    <a:pt x="2805" y="9609"/>
                    <a:pt x="2647" y="9767"/>
                    <a:pt x="2458" y="9767"/>
                  </a:cubicBezTo>
                  <a:lnTo>
                    <a:pt x="2112" y="9767"/>
                  </a:lnTo>
                  <a:cubicBezTo>
                    <a:pt x="2112" y="10523"/>
                    <a:pt x="1797" y="11247"/>
                    <a:pt x="1261" y="11751"/>
                  </a:cubicBezTo>
                  <a:cubicBezTo>
                    <a:pt x="1419" y="11815"/>
                    <a:pt x="1576" y="11878"/>
                    <a:pt x="1734" y="11878"/>
                  </a:cubicBezTo>
                  <a:lnTo>
                    <a:pt x="5924" y="11878"/>
                  </a:lnTo>
                  <a:cubicBezTo>
                    <a:pt x="6522" y="11878"/>
                    <a:pt x="6932" y="11405"/>
                    <a:pt x="6932" y="10838"/>
                  </a:cubicBezTo>
                  <a:lnTo>
                    <a:pt x="6932" y="9798"/>
                  </a:lnTo>
                  <a:lnTo>
                    <a:pt x="3813" y="9798"/>
                  </a:lnTo>
                  <a:cubicBezTo>
                    <a:pt x="3624" y="9798"/>
                    <a:pt x="3467" y="9672"/>
                    <a:pt x="3467" y="9452"/>
                  </a:cubicBezTo>
                  <a:lnTo>
                    <a:pt x="3467" y="5293"/>
                  </a:lnTo>
                  <a:cubicBezTo>
                    <a:pt x="3467" y="5104"/>
                    <a:pt x="3624" y="4946"/>
                    <a:pt x="3813" y="4946"/>
                  </a:cubicBezTo>
                  <a:lnTo>
                    <a:pt x="6932" y="4946"/>
                  </a:lnTo>
                  <a:lnTo>
                    <a:pt x="6932" y="3529"/>
                  </a:lnTo>
                  <a:lnTo>
                    <a:pt x="7310" y="3529"/>
                  </a:lnTo>
                  <a:cubicBezTo>
                    <a:pt x="7499" y="3529"/>
                    <a:pt x="7657" y="3371"/>
                    <a:pt x="7657" y="3151"/>
                  </a:cubicBezTo>
                  <a:lnTo>
                    <a:pt x="7657" y="1040"/>
                  </a:lnTo>
                  <a:lnTo>
                    <a:pt x="7625" y="1040"/>
                  </a:lnTo>
                  <a:cubicBezTo>
                    <a:pt x="7625" y="441"/>
                    <a:pt x="7153" y="0"/>
                    <a:pt x="65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287;p61"/>
            <p:cNvSpPr/>
            <p:nvPr/>
          </p:nvSpPr>
          <p:spPr>
            <a:xfrm>
              <a:off x="-25834600" y="3350150"/>
              <a:ext cx="69325" cy="96100"/>
            </a:xfrm>
            <a:custGeom>
              <a:avLst/>
              <a:gdLst/>
              <a:ahLst/>
              <a:cxnLst/>
              <a:rect l="l" t="t" r="r" b="b"/>
              <a:pathLst>
                <a:path w="2773" h="3844" extrusionOk="0">
                  <a:moveTo>
                    <a:pt x="2143" y="0"/>
                  </a:moveTo>
                  <a:cubicBezTo>
                    <a:pt x="1008" y="0"/>
                    <a:pt x="63" y="945"/>
                    <a:pt x="63" y="2080"/>
                  </a:cubicBezTo>
                  <a:cubicBezTo>
                    <a:pt x="0" y="2804"/>
                    <a:pt x="378" y="3434"/>
                    <a:pt x="914" y="3844"/>
                  </a:cubicBezTo>
                  <a:cubicBezTo>
                    <a:pt x="788" y="3529"/>
                    <a:pt x="725" y="3151"/>
                    <a:pt x="725" y="2804"/>
                  </a:cubicBezTo>
                  <a:cubicBezTo>
                    <a:pt x="725" y="1544"/>
                    <a:pt x="1576" y="473"/>
                    <a:pt x="2773" y="126"/>
                  </a:cubicBezTo>
                  <a:cubicBezTo>
                    <a:pt x="2584" y="63"/>
                    <a:pt x="2332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288;p61"/>
            <p:cNvSpPr/>
            <p:nvPr/>
          </p:nvSpPr>
          <p:spPr>
            <a:xfrm>
              <a:off x="-25799950" y="3368250"/>
              <a:ext cx="104775" cy="104000"/>
            </a:xfrm>
            <a:custGeom>
              <a:avLst/>
              <a:gdLst/>
              <a:ahLst/>
              <a:cxnLst/>
              <a:rect l="l" t="t" r="r" b="b"/>
              <a:pathLst>
                <a:path w="4191" h="4160" extrusionOk="0">
                  <a:moveTo>
                    <a:pt x="2080" y="694"/>
                  </a:moveTo>
                  <a:cubicBezTo>
                    <a:pt x="2836" y="694"/>
                    <a:pt x="3466" y="1324"/>
                    <a:pt x="3466" y="2080"/>
                  </a:cubicBezTo>
                  <a:cubicBezTo>
                    <a:pt x="3466" y="2364"/>
                    <a:pt x="3403" y="2584"/>
                    <a:pt x="3246" y="2836"/>
                  </a:cubicBezTo>
                  <a:lnTo>
                    <a:pt x="1292" y="915"/>
                  </a:lnTo>
                  <a:cubicBezTo>
                    <a:pt x="1576" y="788"/>
                    <a:pt x="1828" y="694"/>
                    <a:pt x="2080" y="694"/>
                  </a:cubicBezTo>
                  <a:close/>
                  <a:moveTo>
                    <a:pt x="2111" y="1"/>
                  </a:moveTo>
                  <a:cubicBezTo>
                    <a:pt x="946" y="1"/>
                    <a:pt x="1" y="946"/>
                    <a:pt x="1" y="2080"/>
                  </a:cubicBezTo>
                  <a:cubicBezTo>
                    <a:pt x="1" y="3214"/>
                    <a:pt x="946" y="4160"/>
                    <a:pt x="2111" y="4160"/>
                  </a:cubicBezTo>
                  <a:cubicBezTo>
                    <a:pt x="3246" y="4160"/>
                    <a:pt x="4191" y="3214"/>
                    <a:pt x="4191" y="2080"/>
                  </a:cubicBezTo>
                  <a:cubicBezTo>
                    <a:pt x="4191" y="946"/>
                    <a:pt x="3246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289;p61"/>
            <p:cNvSpPr/>
            <p:nvPr/>
          </p:nvSpPr>
          <p:spPr>
            <a:xfrm>
              <a:off x="-25712525" y="3317075"/>
              <a:ext cx="34675" cy="86650"/>
            </a:xfrm>
            <a:custGeom>
              <a:avLst/>
              <a:gdLst/>
              <a:ahLst/>
              <a:cxnLst/>
              <a:rect l="l" t="t" r="r" b="b"/>
              <a:pathLst>
                <a:path w="1387" h="3466" extrusionOk="0">
                  <a:moveTo>
                    <a:pt x="1" y="0"/>
                  </a:moveTo>
                  <a:lnTo>
                    <a:pt x="1" y="1764"/>
                  </a:lnTo>
                  <a:cubicBezTo>
                    <a:pt x="631" y="2111"/>
                    <a:pt x="1072" y="2709"/>
                    <a:pt x="1261" y="3466"/>
                  </a:cubicBezTo>
                  <a:lnTo>
                    <a:pt x="1387" y="346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" name="Google Shape;5290;p61"/>
          <p:cNvGrpSpPr/>
          <p:nvPr/>
        </p:nvGrpSpPr>
        <p:grpSpPr>
          <a:xfrm>
            <a:off x="7979340" y="1812901"/>
            <a:ext cx="353757" cy="331241"/>
            <a:chOff x="-25834600" y="3564375"/>
            <a:chExt cx="296950" cy="278050"/>
          </a:xfrm>
          <a:solidFill>
            <a:srgbClr val="12716B"/>
          </a:solidFill>
        </p:grpSpPr>
        <p:sp>
          <p:nvSpPr>
            <p:cNvPr id="260" name="Google Shape;5291;p61"/>
            <p:cNvSpPr/>
            <p:nvPr/>
          </p:nvSpPr>
          <p:spPr>
            <a:xfrm>
              <a:off x="-25694400" y="3703775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3" y="537"/>
                    <a:pt x="693" y="347"/>
                  </a:cubicBezTo>
                  <a:cubicBezTo>
                    <a:pt x="693" y="158"/>
                    <a:pt x="50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5292;p61"/>
            <p:cNvSpPr/>
            <p:nvPr/>
          </p:nvSpPr>
          <p:spPr>
            <a:xfrm>
              <a:off x="-25591225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7"/>
                    <a:pt x="158" y="726"/>
                    <a:pt x="347" y="726"/>
                  </a:cubicBezTo>
                  <a:lnTo>
                    <a:pt x="1765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5293;p61"/>
            <p:cNvSpPr/>
            <p:nvPr/>
          </p:nvSpPr>
          <p:spPr>
            <a:xfrm>
              <a:off x="-25834600" y="3703775"/>
              <a:ext cx="53575" cy="18150"/>
            </a:xfrm>
            <a:custGeom>
              <a:avLst/>
              <a:gdLst/>
              <a:ahLst/>
              <a:cxnLst/>
              <a:rect l="l" t="t" r="r" b="b"/>
              <a:pathLst>
                <a:path w="2143" h="726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6"/>
                    <a:pt x="378" y="726"/>
                  </a:cubicBezTo>
                  <a:lnTo>
                    <a:pt x="1796" y="726"/>
                  </a:lnTo>
                  <a:cubicBezTo>
                    <a:pt x="1985" y="726"/>
                    <a:pt x="2143" y="568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294;p61"/>
            <p:cNvSpPr/>
            <p:nvPr/>
          </p:nvSpPr>
          <p:spPr>
            <a:xfrm>
              <a:off x="-25695200" y="356437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54"/>
                    <a:pt x="158" y="2111"/>
                    <a:pt x="347" y="2111"/>
                  </a:cubicBezTo>
                  <a:cubicBezTo>
                    <a:pt x="536" y="2111"/>
                    <a:pt x="694" y="1954"/>
                    <a:pt x="694" y="1765"/>
                  </a:cubicBezTo>
                  <a:lnTo>
                    <a:pt x="694" y="347"/>
                  </a:ln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295;p61"/>
            <p:cNvSpPr/>
            <p:nvPr/>
          </p:nvSpPr>
          <p:spPr>
            <a:xfrm>
              <a:off x="-25792850" y="3606125"/>
              <a:ext cx="42550" cy="40975"/>
            </a:xfrm>
            <a:custGeom>
              <a:avLst/>
              <a:gdLst/>
              <a:ahLst/>
              <a:cxnLst/>
              <a:rect l="l" t="t" r="r" b="b"/>
              <a:pathLst>
                <a:path w="1702" h="1639" extrusionOk="0">
                  <a:moveTo>
                    <a:pt x="351" y="0"/>
                  </a:moveTo>
                  <a:cubicBezTo>
                    <a:pt x="260" y="0"/>
                    <a:pt x="173" y="32"/>
                    <a:pt x="126" y="95"/>
                  </a:cubicBezTo>
                  <a:cubicBezTo>
                    <a:pt x="0" y="221"/>
                    <a:pt x="0" y="441"/>
                    <a:pt x="126" y="567"/>
                  </a:cubicBezTo>
                  <a:lnTo>
                    <a:pt x="1103" y="1544"/>
                  </a:lnTo>
                  <a:cubicBezTo>
                    <a:pt x="1166" y="1607"/>
                    <a:pt x="1252" y="1639"/>
                    <a:pt x="1339" y="1639"/>
                  </a:cubicBezTo>
                  <a:cubicBezTo>
                    <a:pt x="1426" y="1639"/>
                    <a:pt x="1512" y="1607"/>
                    <a:pt x="1575" y="1544"/>
                  </a:cubicBezTo>
                  <a:cubicBezTo>
                    <a:pt x="1701" y="1418"/>
                    <a:pt x="1701" y="1198"/>
                    <a:pt x="1575" y="1071"/>
                  </a:cubicBezTo>
                  <a:lnTo>
                    <a:pt x="599" y="95"/>
                  </a:lnTo>
                  <a:cubicBezTo>
                    <a:pt x="536" y="32"/>
                    <a:pt x="441" y="0"/>
                    <a:pt x="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296;p61"/>
            <p:cNvSpPr/>
            <p:nvPr/>
          </p:nvSpPr>
          <p:spPr>
            <a:xfrm>
              <a:off x="-25621950" y="3606125"/>
              <a:ext cx="43350" cy="40975"/>
            </a:xfrm>
            <a:custGeom>
              <a:avLst/>
              <a:gdLst/>
              <a:ahLst/>
              <a:cxnLst/>
              <a:rect l="l" t="t" r="r" b="b"/>
              <a:pathLst>
                <a:path w="1734" h="1639" extrusionOk="0">
                  <a:moveTo>
                    <a:pt x="1351" y="0"/>
                  </a:moveTo>
                  <a:cubicBezTo>
                    <a:pt x="1261" y="0"/>
                    <a:pt x="1166" y="32"/>
                    <a:pt x="1103" y="95"/>
                  </a:cubicBezTo>
                  <a:lnTo>
                    <a:pt x="127" y="1071"/>
                  </a:lnTo>
                  <a:cubicBezTo>
                    <a:pt x="1" y="1198"/>
                    <a:pt x="1" y="1418"/>
                    <a:pt x="127" y="1544"/>
                  </a:cubicBezTo>
                  <a:cubicBezTo>
                    <a:pt x="190" y="1607"/>
                    <a:pt x="284" y="1639"/>
                    <a:pt x="375" y="1639"/>
                  </a:cubicBezTo>
                  <a:cubicBezTo>
                    <a:pt x="465" y="1639"/>
                    <a:pt x="552" y="1607"/>
                    <a:pt x="599" y="1544"/>
                  </a:cubicBezTo>
                  <a:lnTo>
                    <a:pt x="1576" y="567"/>
                  </a:lnTo>
                  <a:cubicBezTo>
                    <a:pt x="1733" y="441"/>
                    <a:pt x="1733" y="221"/>
                    <a:pt x="1576" y="95"/>
                  </a:cubicBezTo>
                  <a:cubicBezTo>
                    <a:pt x="1529" y="32"/>
                    <a:pt x="1442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297;p61"/>
            <p:cNvSpPr/>
            <p:nvPr/>
          </p:nvSpPr>
          <p:spPr>
            <a:xfrm>
              <a:off x="-25783400" y="3806975"/>
              <a:ext cx="192200" cy="35450"/>
            </a:xfrm>
            <a:custGeom>
              <a:avLst/>
              <a:gdLst/>
              <a:ahLst/>
              <a:cxnLst/>
              <a:rect l="l" t="t" r="r" b="b"/>
              <a:pathLst>
                <a:path w="7688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7309" y="1418"/>
                  </a:lnTo>
                  <a:cubicBezTo>
                    <a:pt x="7530" y="1418"/>
                    <a:pt x="7687" y="1260"/>
                    <a:pt x="7687" y="1071"/>
                  </a:cubicBezTo>
                  <a:lnTo>
                    <a:pt x="7687" y="725"/>
                  </a:lnTo>
                  <a:cubicBezTo>
                    <a:pt x="7687" y="315"/>
                    <a:pt x="7372" y="0"/>
                    <a:pt x="6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5298;p61"/>
            <p:cNvSpPr/>
            <p:nvPr/>
          </p:nvSpPr>
          <p:spPr>
            <a:xfrm>
              <a:off x="-25764500" y="3635275"/>
              <a:ext cx="153600" cy="155175"/>
            </a:xfrm>
            <a:custGeom>
              <a:avLst/>
              <a:gdLst/>
              <a:ahLst/>
              <a:cxnLst/>
              <a:rect l="l" t="t" r="r" b="b"/>
              <a:pathLst>
                <a:path w="6144" h="6207" extrusionOk="0">
                  <a:moveTo>
                    <a:pt x="3025" y="0"/>
                  </a:moveTo>
                  <a:cubicBezTo>
                    <a:pt x="1355" y="0"/>
                    <a:pt x="0" y="1355"/>
                    <a:pt x="0" y="3087"/>
                  </a:cubicBezTo>
                  <a:lnTo>
                    <a:pt x="0" y="6206"/>
                  </a:lnTo>
                  <a:lnTo>
                    <a:pt x="2773" y="6206"/>
                  </a:lnTo>
                  <a:lnTo>
                    <a:pt x="2773" y="4064"/>
                  </a:lnTo>
                  <a:cubicBezTo>
                    <a:pt x="2363" y="3938"/>
                    <a:pt x="2048" y="3560"/>
                    <a:pt x="2048" y="3087"/>
                  </a:cubicBezTo>
                  <a:cubicBezTo>
                    <a:pt x="2048" y="2489"/>
                    <a:pt x="2521" y="2079"/>
                    <a:pt x="3088" y="2079"/>
                  </a:cubicBezTo>
                  <a:cubicBezTo>
                    <a:pt x="3655" y="2079"/>
                    <a:pt x="4096" y="2552"/>
                    <a:pt x="4096" y="3087"/>
                  </a:cubicBezTo>
                  <a:cubicBezTo>
                    <a:pt x="4096" y="3529"/>
                    <a:pt x="3812" y="3938"/>
                    <a:pt x="3403" y="4064"/>
                  </a:cubicBezTo>
                  <a:lnTo>
                    <a:pt x="3403" y="6206"/>
                  </a:lnTo>
                  <a:lnTo>
                    <a:pt x="6144" y="6206"/>
                  </a:lnTo>
                  <a:lnTo>
                    <a:pt x="6144" y="3087"/>
                  </a:lnTo>
                  <a:cubicBezTo>
                    <a:pt x="6144" y="1355"/>
                    <a:pt x="4726" y="0"/>
                    <a:pt x="30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8" name="Google Shape;5299;p61"/>
          <p:cNvGrpSpPr/>
          <p:nvPr/>
        </p:nvGrpSpPr>
        <p:grpSpPr>
          <a:xfrm>
            <a:off x="7977464" y="2252253"/>
            <a:ext cx="357509" cy="352595"/>
            <a:chOff x="-25834600" y="3915850"/>
            <a:chExt cx="300100" cy="295975"/>
          </a:xfrm>
          <a:solidFill>
            <a:srgbClr val="12716B"/>
          </a:solidFill>
        </p:grpSpPr>
        <p:sp>
          <p:nvSpPr>
            <p:cNvPr id="269" name="Google Shape;5300;p61"/>
            <p:cNvSpPr/>
            <p:nvPr/>
          </p:nvSpPr>
          <p:spPr>
            <a:xfrm>
              <a:off x="-25677875" y="3915850"/>
              <a:ext cx="143375" cy="137675"/>
            </a:xfrm>
            <a:custGeom>
              <a:avLst/>
              <a:gdLst/>
              <a:ahLst/>
              <a:cxnLst/>
              <a:rect l="l" t="t" r="r" b="b"/>
              <a:pathLst>
                <a:path w="5735" h="5507" extrusionOk="0">
                  <a:moveTo>
                    <a:pt x="1123" y="1"/>
                  </a:moveTo>
                  <a:cubicBezTo>
                    <a:pt x="859" y="1"/>
                    <a:pt x="599" y="103"/>
                    <a:pt x="410" y="308"/>
                  </a:cubicBezTo>
                  <a:cubicBezTo>
                    <a:pt x="1" y="686"/>
                    <a:pt x="1" y="1379"/>
                    <a:pt x="410" y="1757"/>
                  </a:cubicBezTo>
                  <a:lnTo>
                    <a:pt x="3813" y="5191"/>
                  </a:lnTo>
                  <a:cubicBezTo>
                    <a:pt x="4033" y="5380"/>
                    <a:pt x="4285" y="5506"/>
                    <a:pt x="4569" y="5506"/>
                  </a:cubicBezTo>
                  <a:cubicBezTo>
                    <a:pt x="4853" y="5506"/>
                    <a:pt x="5136" y="5380"/>
                    <a:pt x="5325" y="5191"/>
                  </a:cubicBezTo>
                  <a:cubicBezTo>
                    <a:pt x="5735" y="4781"/>
                    <a:pt x="5735" y="4120"/>
                    <a:pt x="5325" y="3742"/>
                  </a:cubicBezTo>
                  <a:lnTo>
                    <a:pt x="1860" y="308"/>
                  </a:lnTo>
                  <a:cubicBezTo>
                    <a:pt x="1655" y="103"/>
                    <a:pt x="1387" y="1"/>
                    <a:pt x="11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301;p61"/>
            <p:cNvSpPr/>
            <p:nvPr/>
          </p:nvSpPr>
          <p:spPr>
            <a:xfrm>
              <a:off x="-25834600" y="4167700"/>
              <a:ext cx="43350" cy="44125"/>
            </a:xfrm>
            <a:custGeom>
              <a:avLst/>
              <a:gdLst/>
              <a:ahLst/>
              <a:cxnLst/>
              <a:rect l="l" t="t" r="r" b="b"/>
              <a:pathLst>
                <a:path w="1734" h="1765" extrusionOk="0">
                  <a:moveTo>
                    <a:pt x="756" y="0"/>
                  </a:moveTo>
                  <a:lnTo>
                    <a:pt x="221" y="630"/>
                  </a:lnTo>
                  <a:cubicBezTo>
                    <a:pt x="95" y="756"/>
                    <a:pt x="0" y="945"/>
                    <a:pt x="0" y="1103"/>
                  </a:cubicBezTo>
                  <a:cubicBezTo>
                    <a:pt x="0" y="1292"/>
                    <a:pt x="95" y="1449"/>
                    <a:pt x="221" y="1575"/>
                  </a:cubicBezTo>
                  <a:cubicBezTo>
                    <a:pt x="347" y="1702"/>
                    <a:pt x="536" y="1765"/>
                    <a:pt x="693" y="1765"/>
                  </a:cubicBezTo>
                  <a:cubicBezTo>
                    <a:pt x="882" y="1765"/>
                    <a:pt x="1040" y="1702"/>
                    <a:pt x="1166" y="1575"/>
                  </a:cubicBezTo>
                  <a:lnTo>
                    <a:pt x="1733" y="977"/>
                  </a:ln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302;p61"/>
            <p:cNvSpPr/>
            <p:nvPr/>
          </p:nvSpPr>
          <p:spPr>
            <a:xfrm>
              <a:off x="-25800725" y="3972375"/>
              <a:ext cx="206375" cy="207950"/>
            </a:xfrm>
            <a:custGeom>
              <a:avLst/>
              <a:gdLst/>
              <a:ahLst/>
              <a:cxnLst/>
              <a:rect l="l" t="t" r="r" b="b"/>
              <a:pathLst>
                <a:path w="8255" h="8318" extrusionOk="0">
                  <a:moveTo>
                    <a:pt x="4285" y="2457"/>
                  </a:moveTo>
                  <a:lnTo>
                    <a:pt x="5797" y="3938"/>
                  </a:lnTo>
                  <a:lnTo>
                    <a:pt x="5261" y="4474"/>
                  </a:lnTo>
                  <a:cubicBezTo>
                    <a:pt x="4868" y="4868"/>
                    <a:pt x="4342" y="5064"/>
                    <a:pt x="3814" y="5064"/>
                  </a:cubicBezTo>
                  <a:cubicBezTo>
                    <a:pt x="3708" y="5064"/>
                    <a:pt x="3602" y="5057"/>
                    <a:pt x="3497" y="5041"/>
                  </a:cubicBezTo>
                  <a:lnTo>
                    <a:pt x="3214" y="5009"/>
                  </a:lnTo>
                  <a:lnTo>
                    <a:pt x="3182" y="4726"/>
                  </a:lnTo>
                  <a:cubicBezTo>
                    <a:pt x="3119" y="4096"/>
                    <a:pt x="3308" y="3434"/>
                    <a:pt x="3781" y="2962"/>
                  </a:cubicBezTo>
                  <a:lnTo>
                    <a:pt x="4285" y="2457"/>
                  </a:lnTo>
                  <a:close/>
                  <a:moveTo>
                    <a:pt x="4789" y="0"/>
                  </a:moveTo>
                  <a:lnTo>
                    <a:pt x="3056" y="1796"/>
                  </a:lnTo>
                  <a:cubicBezTo>
                    <a:pt x="2174" y="2678"/>
                    <a:pt x="1733" y="4001"/>
                    <a:pt x="1890" y="5261"/>
                  </a:cubicBezTo>
                  <a:lnTo>
                    <a:pt x="1922" y="5419"/>
                  </a:lnTo>
                  <a:lnTo>
                    <a:pt x="0" y="7341"/>
                  </a:lnTo>
                  <a:lnTo>
                    <a:pt x="977" y="8317"/>
                  </a:lnTo>
                  <a:lnTo>
                    <a:pt x="2898" y="6396"/>
                  </a:lnTo>
                  <a:lnTo>
                    <a:pt x="3056" y="6427"/>
                  </a:lnTo>
                  <a:cubicBezTo>
                    <a:pt x="3214" y="6459"/>
                    <a:pt x="3371" y="6459"/>
                    <a:pt x="3592" y="6459"/>
                  </a:cubicBezTo>
                  <a:cubicBezTo>
                    <a:pt x="4694" y="6459"/>
                    <a:pt x="5734" y="6049"/>
                    <a:pt x="6522" y="5261"/>
                  </a:cubicBezTo>
                  <a:lnTo>
                    <a:pt x="8254" y="3466"/>
                  </a:lnTo>
                  <a:lnTo>
                    <a:pt x="7278" y="2489"/>
                  </a:lnTo>
                  <a:lnTo>
                    <a:pt x="6301" y="3466"/>
                  </a:lnTo>
                  <a:lnTo>
                    <a:pt x="4852" y="2016"/>
                  </a:lnTo>
                  <a:lnTo>
                    <a:pt x="5828" y="1040"/>
                  </a:lnTo>
                  <a:lnTo>
                    <a:pt x="47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5303;p61"/>
          <p:cNvGrpSpPr/>
          <p:nvPr/>
        </p:nvGrpSpPr>
        <p:grpSpPr>
          <a:xfrm>
            <a:off x="6712892" y="2733483"/>
            <a:ext cx="228968" cy="350987"/>
            <a:chOff x="-23930925" y="3149300"/>
            <a:chExt cx="192200" cy="294625"/>
          </a:xfrm>
          <a:solidFill>
            <a:srgbClr val="12716B"/>
          </a:solidFill>
        </p:grpSpPr>
        <p:sp>
          <p:nvSpPr>
            <p:cNvPr id="273" name="Google Shape;5304;p61"/>
            <p:cNvSpPr/>
            <p:nvPr/>
          </p:nvSpPr>
          <p:spPr>
            <a:xfrm>
              <a:off x="-23930125" y="3149300"/>
              <a:ext cx="191400" cy="35475"/>
            </a:xfrm>
            <a:custGeom>
              <a:avLst/>
              <a:gdLst/>
              <a:ahLst/>
              <a:cxnLst/>
              <a:rect l="l" t="t" r="r" b="b"/>
              <a:pathLst>
                <a:path w="7656" h="1419" extrusionOk="0">
                  <a:moveTo>
                    <a:pt x="1040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1418"/>
                  </a:lnTo>
                  <a:lnTo>
                    <a:pt x="7656" y="1418"/>
                  </a:lnTo>
                  <a:lnTo>
                    <a:pt x="7656" y="1040"/>
                  </a:lnTo>
                  <a:lnTo>
                    <a:pt x="7593" y="1040"/>
                  </a:lnTo>
                  <a:cubicBezTo>
                    <a:pt x="7593" y="442"/>
                    <a:pt x="7120" y="1"/>
                    <a:pt x="6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5305;p61"/>
            <p:cNvSpPr/>
            <p:nvPr/>
          </p:nvSpPr>
          <p:spPr>
            <a:xfrm>
              <a:off x="-23878925" y="323752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386" y="0"/>
                  </a:moveTo>
                  <a:lnTo>
                    <a:pt x="1386" y="1008"/>
                  </a:lnTo>
                  <a:cubicBezTo>
                    <a:pt x="1386" y="1197"/>
                    <a:pt x="1229" y="1355"/>
                    <a:pt x="1008" y="1355"/>
                  </a:cubicBezTo>
                  <a:lnTo>
                    <a:pt x="0" y="1355"/>
                  </a:lnTo>
                  <a:lnTo>
                    <a:pt x="0" y="2079"/>
                  </a:lnTo>
                  <a:lnTo>
                    <a:pt x="1008" y="2079"/>
                  </a:lnTo>
                  <a:cubicBezTo>
                    <a:pt x="1229" y="2079"/>
                    <a:pt x="1386" y="2237"/>
                    <a:pt x="1386" y="2426"/>
                  </a:cubicBezTo>
                  <a:lnTo>
                    <a:pt x="1386" y="3466"/>
                  </a:lnTo>
                  <a:lnTo>
                    <a:pt x="2079" y="3466"/>
                  </a:lnTo>
                  <a:lnTo>
                    <a:pt x="2079" y="2426"/>
                  </a:lnTo>
                  <a:cubicBezTo>
                    <a:pt x="2079" y="2237"/>
                    <a:pt x="2237" y="2079"/>
                    <a:pt x="2426" y="2079"/>
                  </a:cubicBezTo>
                  <a:lnTo>
                    <a:pt x="3466" y="2079"/>
                  </a:lnTo>
                  <a:lnTo>
                    <a:pt x="3466" y="1355"/>
                  </a:lnTo>
                  <a:lnTo>
                    <a:pt x="2426" y="1355"/>
                  </a:lnTo>
                  <a:cubicBezTo>
                    <a:pt x="2237" y="1355"/>
                    <a:pt x="2079" y="1197"/>
                    <a:pt x="2079" y="1008"/>
                  </a:cubicBezTo>
                  <a:lnTo>
                    <a:pt x="20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5306;p61"/>
            <p:cNvSpPr/>
            <p:nvPr/>
          </p:nvSpPr>
          <p:spPr>
            <a:xfrm>
              <a:off x="-23930925" y="3375350"/>
              <a:ext cx="190625" cy="68575"/>
            </a:xfrm>
            <a:custGeom>
              <a:avLst/>
              <a:gdLst/>
              <a:ahLst/>
              <a:cxnLst/>
              <a:rect l="l" t="t" r="r" b="b"/>
              <a:pathLst>
                <a:path w="7625" h="2743" extrusionOk="0">
                  <a:moveTo>
                    <a:pt x="4159" y="694"/>
                  </a:moveTo>
                  <a:cubicBezTo>
                    <a:pt x="4348" y="694"/>
                    <a:pt x="4506" y="851"/>
                    <a:pt x="4506" y="1040"/>
                  </a:cubicBezTo>
                  <a:cubicBezTo>
                    <a:pt x="4506" y="1261"/>
                    <a:pt x="4348" y="1418"/>
                    <a:pt x="4159" y="1418"/>
                  </a:cubicBezTo>
                  <a:lnTo>
                    <a:pt x="3466" y="1418"/>
                  </a:lnTo>
                  <a:cubicBezTo>
                    <a:pt x="3246" y="1418"/>
                    <a:pt x="3088" y="1261"/>
                    <a:pt x="3088" y="1040"/>
                  </a:cubicBezTo>
                  <a:cubicBezTo>
                    <a:pt x="3088" y="851"/>
                    <a:pt x="3246" y="694"/>
                    <a:pt x="3466" y="694"/>
                  </a:cubicBezTo>
                  <a:close/>
                  <a:moveTo>
                    <a:pt x="1" y="0"/>
                  </a:moveTo>
                  <a:lnTo>
                    <a:pt x="1" y="1733"/>
                  </a:lnTo>
                  <a:cubicBezTo>
                    <a:pt x="1" y="2300"/>
                    <a:pt x="473" y="2741"/>
                    <a:pt x="1009" y="2741"/>
                  </a:cubicBezTo>
                  <a:lnTo>
                    <a:pt x="6554" y="2741"/>
                  </a:lnTo>
                  <a:cubicBezTo>
                    <a:pt x="6573" y="2742"/>
                    <a:pt x="6592" y="2743"/>
                    <a:pt x="6610" y="2743"/>
                  </a:cubicBezTo>
                  <a:cubicBezTo>
                    <a:pt x="7182" y="2743"/>
                    <a:pt x="7625" y="2282"/>
                    <a:pt x="7625" y="1733"/>
                  </a:cubicBezTo>
                  <a:lnTo>
                    <a:pt x="76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307;p61"/>
            <p:cNvSpPr/>
            <p:nvPr/>
          </p:nvSpPr>
          <p:spPr>
            <a:xfrm>
              <a:off x="-23930925" y="3202075"/>
              <a:ext cx="190625" cy="155975"/>
            </a:xfrm>
            <a:custGeom>
              <a:avLst/>
              <a:gdLst/>
              <a:ahLst/>
              <a:cxnLst/>
              <a:rect l="l" t="t" r="r" b="b"/>
              <a:pathLst>
                <a:path w="7625" h="6239" extrusionOk="0">
                  <a:moveTo>
                    <a:pt x="4506" y="693"/>
                  </a:moveTo>
                  <a:cubicBezTo>
                    <a:pt x="4727" y="693"/>
                    <a:pt x="4884" y="851"/>
                    <a:pt x="4884" y="1040"/>
                  </a:cubicBezTo>
                  <a:lnTo>
                    <a:pt x="4884" y="2080"/>
                  </a:lnTo>
                  <a:lnTo>
                    <a:pt x="5892" y="2080"/>
                  </a:lnTo>
                  <a:cubicBezTo>
                    <a:pt x="6081" y="2080"/>
                    <a:pt x="6239" y="2237"/>
                    <a:pt x="6239" y="2426"/>
                  </a:cubicBezTo>
                  <a:lnTo>
                    <a:pt x="6239" y="3812"/>
                  </a:lnTo>
                  <a:cubicBezTo>
                    <a:pt x="6239" y="4001"/>
                    <a:pt x="6081" y="4159"/>
                    <a:pt x="5892" y="4159"/>
                  </a:cubicBezTo>
                  <a:lnTo>
                    <a:pt x="4884" y="4159"/>
                  </a:lnTo>
                  <a:lnTo>
                    <a:pt x="4884" y="5199"/>
                  </a:lnTo>
                  <a:cubicBezTo>
                    <a:pt x="4884" y="5388"/>
                    <a:pt x="4727" y="5545"/>
                    <a:pt x="4506" y="5545"/>
                  </a:cubicBezTo>
                  <a:lnTo>
                    <a:pt x="3151" y="5545"/>
                  </a:lnTo>
                  <a:cubicBezTo>
                    <a:pt x="2931" y="5545"/>
                    <a:pt x="2773" y="5388"/>
                    <a:pt x="2773" y="5199"/>
                  </a:cubicBezTo>
                  <a:lnTo>
                    <a:pt x="2773" y="4159"/>
                  </a:lnTo>
                  <a:lnTo>
                    <a:pt x="1765" y="4159"/>
                  </a:lnTo>
                  <a:cubicBezTo>
                    <a:pt x="1576" y="4159"/>
                    <a:pt x="1419" y="4001"/>
                    <a:pt x="1419" y="3812"/>
                  </a:cubicBezTo>
                  <a:lnTo>
                    <a:pt x="1419" y="2426"/>
                  </a:lnTo>
                  <a:cubicBezTo>
                    <a:pt x="1419" y="2237"/>
                    <a:pt x="1576" y="2080"/>
                    <a:pt x="1765" y="2080"/>
                  </a:cubicBezTo>
                  <a:lnTo>
                    <a:pt x="2773" y="2080"/>
                  </a:lnTo>
                  <a:lnTo>
                    <a:pt x="2773" y="1040"/>
                  </a:lnTo>
                  <a:cubicBezTo>
                    <a:pt x="2773" y="851"/>
                    <a:pt x="2931" y="693"/>
                    <a:pt x="3151" y="693"/>
                  </a:cubicBezTo>
                  <a:close/>
                  <a:moveTo>
                    <a:pt x="1" y="0"/>
                  </a:moveTo>
                  <a:lnTo>
                    <a:pt x="1" y="6238"/>
                  </a:lnTo>
                  <a:lnTo>
                    <a:pt x="7625" y="6238"/>
                  </a:lnTo>
                  <a:lnTo>
                    <a:pt x="76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5308;p61"/>
          <p:cNvGrpSpPr/>
          <p:nvPr/>
        </p:nvGrpSpPr>
        <p:grpSpPr>
          <a:xfrm>
            <a:off x="6669722" y="3211967"/>
            <a:ext cx="315307" cy="351910"/>
            <a:chOff x="-23962425" y="3519475"/>
            <a:chExt cx="264675" cy="295400"/>
          </a:xfrm>
          <a:solidFill>
            <a:srgbClr val="12716B"/>
          </a:solidFill>
        </p:grpSpPr>
        <p:sp>
          <p:nvSpPr>
            <p:cNvPr id="278" name="Google Shape;5309;p61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5310;p61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5311;p61"/>
          <p:cNvSpPr/>
          <p:nvPr/>
        </p:nvSpPr>
        <p:spPr>
          <a:xfrm>
            <a:off x="6640158" y="3665678"/>
            <a:ext cx="375349" cy="344435"/>
          </a:xfrm>
          <a:custGeom>
            <a:avLst/>
            <a:gdLst/>
            <a:ahLst/>
            <a:cxnLst/>
            <a:rect l="l" t="t" r="r" b="b"/>
            <a:pathLst>
              <a:path w="12603" h="11565" extrusionOk="0">
                <a:moveTo>
                  <a:pt x="9200" y="822"/>
                </a:moveTo>
                <a:lnTo>
                  <a:pt x="11311" y="2933"/>
                </a:lnTo>
                <a:cubicBezTo>
                  <a:pt x="11279" y="3185"/>
                  <a:pt x="11185" y="3437"/>
                  <a:pt x="11090" y="3689"/>
                </a:cubicBezTo>
                <a:lnTo>
                  <a:pt x="8444" y="1074"/>
                </a:lnTo>
                <a:cubicBezTo>
                  <a:pt x="8664" y="948"/>
                  <a:pt x="8916" y="853"/>
                  <a:pt x="9200" y="822"/>
                </a:cubicBezTo>
                <a:close/>
                <a:moveTo>
                  <a:pt x="7814" y="1389"/>
                </a:moveTo>
                <a:lnTo>
                  <a:pt x="10712" y="4287"/>
                </a:lnTo>
                <a:cubicBezTo>
                  <a:pt x="10649" y="4413"/>
                  <a:pt x="10555" y="4476"/>
                  <a:pt x="10492" y="4571"/>
                </a:cubicBezTo>
                <a:cubicBezTo>
                  <a:pt x="10397" y="4634"/>
                  <a:pt x="10334" y="4728"/>
                  <a:pt x="10208" y="4791"/>
                </a:cubicBezTo>
                <a:lnTo>
                  <a:pt x="7310" y="1893"/>
                </a:lnTo>
                <a:cubicBezTo>
                  <a:pt x="7373" y="1798"/>
                  <a:pt x="7467" y="1704"/>
                  <a:pt x="7530" y="1609"/>
                </a:cubicBezTo>
                <a:cubicBezTo>
                  <a:pt x="7625" y="1546"/>
                  <a:pt x="7688" y="1452"/>
                  <a:pt x="7814" y="1389"/>
                </a:cubicBezTo>
                <a:close/>
                <a:moveTo>
                  <a:pt x="6994" y="2523"/>
                </a:moveTo>
                <a:lnTo>
                  <a:pt x="9609" y="5169"/>
                </a:lnTo>
                <a:cubicBezTo>
                  <a:pt x="9389" y="5264"/>
                  <a:pt x="9105" y="5327"/>
                  <a:pt x="8885" y="5390"/>
                </a:cubicBezTo>
                <a:lnTo>
                  <a:pt x="6742" y="3279"/>
                </a:lnTo>
                <a:cubicBezTo>
                  <a:pt x="6774" y="3027"/>
                  <a:pt x="6868" y="2743"/>
                  <a:pt x="6994" y="2523"/>
                </a:cubicBezTo>
                <a:close/>
                <a:moveTo>
                  <a:pt x="3812" y="6209"/>
                </a:moveTo>
                <a:lnTo>
                  <a:pt x="5923" y="8351"/>
                </a:lnTo>
                <a:cubicBezTo>
                  <a:pt x="5892" y="8572"/>
                  <a:pt x="5797" y="8855"/>
                  <a:pt x="5671" y="9107"/>
                </a:cubicBezTo>
                <a:lnTo>
                  <a:pt x="3056" y="6461"/>
                </a:lnTo>
                <a:cubicBezTo>
                  <a:pt x="3277" y="6335"/>
                  <a:pt x="3560" y="6272"/>
                  <a:pt x="3812" y="6209"/>
                </a:cubicBezTo>
                <a:close/>
                <a:moveTo>
                  <a:pt x="2426" y="6776"/>
                </a:moveTo>
                <a:lnTo>
                  <a:pt x="5325" y="9675"/>
                </a:lnTo>
                <a:cubicBezTo>
                  <a:pt x="5262" y="9801"/>
                  <a:pt x="5167" y="9895"/>
                  <a:pt x="5104" y="9958"/>
                </a:cubicBezTo>
                <a:cubicBezTo>
                  <a:pt x="5010" y="10053"/>
                  <a:pt x="4947" y="10116"/>
                  <a:pt x="4821" y="10210"/>
                </a:cubicBezTo>
                <a:lnTo>
                  <a:pt x="1891" y="7280"/>
                </a:lnTo>
                <a:cubicBezTo>
                  <a:pt x="1985" y="7217"/>
                  <a:pt x="2080" y="7091"/>
                  <a:pt x="2143" y="6997"/>
                </a:cubicBezTo>
                <a:cubicBezTo>
                  <a:pt x="2206" y="6934"/>
                  <a:pt x="2300" y="6839"/>
                  <a:pt x="2426" y="6776"/>
                </a:cubicBezTo>
                <a:close/>
                <a:moveTo>
                  <a:pt x="1576" y="7910"/>
                </a:moveTo>
                <a:lnTo>
                  <a:pt x="4222" y="10557"/>
                </a:lnTo>
                <a:cubicBezTo>
                  <a:pt x="4002" y="10620"/>
                  <a:pt x="3718" y="10714"/>
                  <a:pt x="3466" y="10777"/>
                </a:cubicBezTo>
                <a:lnTo>
                  <a:pt x="1355" y="8666"/>
                </a:lnTo>
                <a:cubicBezTo>
                  <a:pt x="1387" y="8414"/>
                  <a:pt x="1481" y="8162"/>
                  <a:pt x="1576" y="7910"/>
                </a:cubicBezTo>
                <a:close/>
                <a:moveTo>
                  <a:pt x="10602" y="0"/>
                </a:moveTo>
                <a:cubicBezTo>
                  <a:pt x="9383" y="0"/>
                  <a:pt x="7954" y="274"/>
                  <a:pt x="7089" y="1168"/>
                </a:cubicBezTo>
                <a:cubicBezTo>
                  <a:pt x="6207" y="2082"/>
                  <a:pt x="5923" y="3500"/>
                  <a:pt x="5923" y="4728"/>
                </a:cubicBezTo>
                <a:cubicBezTo>
                  <a:pt x="6238" y="4760"/>
                  <a:pt x="6459" y="4791"/>
                  <a:pt x="6522" y="4791"/>
                </a:cubicBezTo>
                <a:lnTo>
                  <a:pt x="6585" y="4791"/>
                </a:lnTo>
                <a:lnTo>
                  <a:pt x="6585" y="4130"/>
                </a:lnTo>
                <a:lnTo>
                  <a:pt x="7971" y="5516"/>
                </a:lnTo>
                <a:cubicBezTo>
                  <a:pt x="7751" y="5532"/>
                  <a:pt x="7540" y="5538"/>
                  <a:pt x="7348" y="5538"/>
                </a:cubicBezTo>
                <a:cubicBezTo>
                  <a:pt x="6772" y="5538"/>
                  <a:pt x="6364" y="5484"/>
                  <a:pt x="6364" y="5484"/>
                </a:cubicBezTo>
                <a:cubicBezTo>
                  <a:pt x="6314" y="5459"/>
                  <a:pt x="5810" y="5369"/>
                  <a:pt x="5121" y="5369"/>
                </a:cubicBezTo>
                <a:cubicBezTo>
                  <a:pt x="4077" y="5369"/>
                  <a:pt x="2606" y="5575"/>
                  <a:pt x="1639" y="6524"/>
                </a:cubicBezTo>
                <a:cubicBezTo>
                  <a:pt x="0" y="8162"/>
                  <a:pt x="536" y="11155"/>
                  <a:pt x="567" y="11250"/>
                </a:cubicBezTo>
                <a:cubicBezTo>
                  <a:pt x="599" y="11407"/>
                  <a:pt x="725" y="11533"/>
                  <a:pt x="914" y="11533"/>
                </a:cubicBezTo>
                <a:lnTo>
                  <a:pt x="1009" y="11533"/>
                </a:lnTo>
                <a:cubicBezTo>
                  <a:pt x="1198" y="11502"/>
                  <a:pt x="1324" y="11344"/>
                  <a:pt x="1261" y="11155"/>
                </a:cubicBezTo>
                <a:cubicBezTo>
                  <a:pt x="1261" y="11155"/>
                  <a:pt x="1166" y="10399"/>
                  <a:pt x="1229" y="9517"/>
                </a:cubicBezTo>
                <a:lnTo>
                  <a:pt x="1229" y="9517"/>
                </a:lnTo>
                <a:lnTo>
                  <a:pt x="2615" y="10903"/>
                </a:lnTo>
                <a:cubicBezTo>
                  <a:pt x="2447" y="10903"/>
                  <a:pt x="2293" y="10917"/>
                  <a:pt x="2153" y="10917"/>
                </a:cubicBezTo>
                <a:cubicBezTo>
                  <a:pt x="2083" y="10917"/>
                  <a:pt x="2017" y="10914"/>
                  <a:pt x="1954" y="10903"/>
                </a:cubicBezTo>
                <a:lnTo>
                  <a:pt x="1954" y="10966"/>
                </a:lnTo>
                <a:cubicBezTo>
                  <a:pt x="1985" y="11187"/>
                  <a:pt x="1954" y="11407"/>
                  <a:pt x="1859" y="11565"/>
                </a:cubicBezTo>
                <a:lnTo>
                  <a:pt x="2048" y="11565"/>
                </a:lnTo>
                <a:cubicBezTo>
                  <a:pt x="3277" y="11565"/>
                  <a:pt x="4695" y="11281"/>
                  <a:pt x="5577" y="10399"/>
                </a:cubicBezTo>
                <a:cubicBezTo>
                  <a:pt x="6427" y="9517"/>
                  <a:pt x="6742" y="8068"/>
                  <a:pt x="6742" y="6839"/>
                </a:cubicBezTo>
                <a:cubicBezTo>
                  <a:pt x="6396" y="6808"/>
                  <a:pt x="6144" y="6776"/>
                  <a:pt x="6112" y="6776"/>
                </a:cubicBezTo>
                <a:lnTo>
                  <a:pt x="6049" y="6776"/>
                </a:lnTo>
                <a:lnTo>
                  <a:pt x="6049" y="7438"/>
                </a:lnTo>
                <a:lnTo>
                  <a:pt x="4663" y="6051"/>
                </a:lnTo>
                <a:cubicBezTo>
                  <a:pt x="4876" y="6036"/>
                  <a:pt x="5083" y="6030"/>
                  <a:pt x="5273" y="6030"/>
                </a:cubicBezTo>
                <a:cubicBezTo>
                  <a:pt x="5845" y="6030"/>
                  <a:pt x="6270" y="6083"/>
                  <a:pt x="6270" y="6083"/>
                </a:cubicBezTo>
                <a:cubicBezTo>
                  <a:pt x="6301" y="6083"/>
                  <a:pt x="6837" y="6178"/>
                  <a:pt x="7499" y="6178"/>
                </a:cubicBezTo>
                <a:cubicBezTo>
                  <a:pt x="8727" y="6178"/>
                  <a:pt x="10145" y="5862"/>
                  <a:pt x="10996" y="4980"/>
                </a:cubicBezTo>
                <a:cubicBezTo>
                  <a:pt x="12602" y="3374"/>
                  <a:pt x="12098" y="381"/>
                  <a:pt x="12067" y="255"/>
                </a:cubicBezTo>
                <a:cubicBezTo>
                  <a:pt x="12035" y="160"/>
                  <a:pt x="11878" y="34"/>
                  <a:pt x="11657" y="34"/>
                </a:cubicBezTo>
                <a:cubicBezTo>
                  <a:pt x="11468" y="66"/>
                  <a:pt x="11342" y="223"/>
                  <a:pt x="11405" y="444"/>
                </a:cubicBezTo>
                <a:cubicBezTo>
                  <a:pt x="11405" y="444"/>
                  <a:pt x="11531" y="1168"/>
                  <a:pt x="11437" y="2050"/>
                </a:cubicBezTo>
                <a:lnTo>
                  <a:pt x="10050" y="664"/>
                </a:lnTo>
                <a:cubicBezTo>
                  <a:pt x="10218" y="664"/>
                  <a:pt x="10373" y="650"/>
                  <a:pt x="10513" y="650"/>
                </a:cubicBezTo>
                <a:cubicBezTo>
                  <a:pt x="10583" y="650"/>
                  <a:pt x="10649" y="654"/>
                  <a:pt x="10712" y="664"/>
                </a:cubicBezTo>
                <a:lnTo>
                  <a:pt x="10712" y="601"/>
                </a:lnTo>
                <a:cubicBezTo>
                  <a:pt x="10681" y="381"/>
                  <a:pt x="10712" y="160"/>
                  <a:pt x="10807" y="3"/>
                </a:cubicBezTo>
                <a:cubicBezTo>
                  <a:pt x="10739" y="1"/>
                  <a:pt x="10671" y="0"/>
                  <a:pt x="10602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5312;p61"/>
          <p:cNvGrpSpPr/>
          <p:nvPr/>
        </p:nvGrpSpPr>
        <p:grpSpPr>
          <a:xfrm>
            <a:off x="8048397" y="3662011"/>
            <a:ext cx="239302" cy="351880"/>
            <a:chOff x="-22788075" y="3904625"/>
            <a:chExt cx="200875" cy="295375"/>
          </a:xfrm>
          <a:solidFill>
            <a:srgbClr val="12716B"/>
          </a:solidFill>
        </p:grpSpPr>
        <p:sp>
          <p:nvSpPr>
            <p:cNvPr id="282" name="Google Shape;5313;p61"/>
            <p:cNvSpPr/>
            <p:nvPr/>
          </p:nvSpPr>
          <p:spPr>
            <a:xfrm>
              <a:off x="-22775475" y="4165325"/>
              <a:ext cx="65400" cy="34675"/>
            </a:xfrm>
            <a:custGeom>
              <a:avLst/>
              <a:gdLst/>
              <a:ahLst/>
              <a:cxnLst/>
              <a:rect l="l" t="t" r="r" b="b"/>
              <a:pathLst>
                <a:path w="2616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85" y="1387"/>
                    <a:pt x="2615" y="851"/>
                    <a:pt x="25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314;p61"/>
            <p:cNvSpPr/>
            <p:nvPr/>
          </p:nvSpPr>
          <p:spPr>
            <a:xfrm>
              <a:off x="-22669150" y="3904725"/>
              <a:ext cx="81950" cy="244100"/>
            </a:xfrm>
            <a:custGeom>
              <a:avLst/>
              <a:gdLst/>
              <a:ahLst/>
              <a:cxnLst/>
              <a:rect l="l" t="t" r="r" b="b"/>
              <a:pathLst>
                <a:path w="3278" h="9764" extrusionOk="0">
                  <a:moveTo>
                    <a:pt x="1198" y="5541"/>
                  </a:moveTo>
                  <a:cubicBezTo>
                    <a:pt x="1387" y="5604"/>
                    <a:pt x="1544" y="5699"/>
                    <a:pt x="1544" y="5888"/>
                  </a:cubicBezTo>
                  <a:lnTo>
                    <a:pt x="1576" y="6266"/>
                  </a:lnTo>
                  <a:lnTo>
                    <a:pt x="788" y="6266"/>
                  </a:lnTo>
                  <a:lnTo>
                    <a:pt x="788" y="5888"/>
                  </a:lnTo>
                  <a:cubicBezTo>
                    <a:pt x="788" y="5699"/>
                    <a:pt x="946" y="5541"/>
                    <a:pt x="1198" y="5541"/>
                  </a:cubicBezTo>
                  <a:close/>
                  <a:moveTo>
                    <a:pt x="2885" y="0"/>
                  </a:moveTo>
                  <a:cubicBezTo>
                    <a:pt x="2798" y="0"/>
                    <a:pt x="2714" y="40"/>
                    <a:pt x="2647" y="123"/>
                  </a:cubicBezTo>
                  <a:lnTo>
                    <a:pt x="914" y="2202"/>
                  </a:lnTo>
                  <a:cubicBezTo>
                    <a:pt x="883" y="2296"/>
                    <a:pt x="820" y="2360"/>
                    <a:pt x="820" y="2454"/>
                  </a:cubicBezTo>
                  <a:lnTo>
                    <a:pt x="820" y="4974"/>
                  </a:lnTo>
                  <a:cubicBezTo>
                    <a:pt x="442" y="5069"/>
                    <a:pt x="127" y="5478"/>
                    <a:pt x="127" y="5920"/>
                  </a:cubicBezTo>
                  <a:lnTo>
                    <a:pt x="1" y="9763"/>
                  </a:lnTo>
                  <a:lnTo>
                    <a:pt x="2458" y="9763"/>
                  </a:lnTo>
                  <a:lnTo>
                    <a:pt x="2238" y="5857"/>
                  </a:lnTo>
                  <a:cubicBezTo>
                    <a:pt x="2206" y="5447"/>
                    <a:pt x="1923" y="5069"/>
                    <a:pt x="1513" y="4974"/>
                  </a:cubicBezTo>
                  <a:lnTo>
                    <a:pt x="1513" y="2549"/>
                  </a:lnTo>
                  <a:lnTo>
                    <a:pt x="3151" y="595"/>
                  </a:lnTo>
                  <a:cubicBezTo>
                    <a:pt x="3277" y="375"/>
                    <a:pt x="3277" y="186"/>
                    <a:pt x="3120" y="91"/>
                  </a:cubicBezTo>
                  <a:cubicBezTo>
                    <a:pt x="3045" y="32"/>
                    <a:pt x="2964" y="0"/>
                    <a:pt x="28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315;p61"/>
            <p:cNvSpPr/>
            <p:nvPr/>
          </p:nvSpPr>
          <p:spPr>
            <a:xfrm>
              <a:off x="-22788075" y="3904625"/>
              <a:ext cx="87450" cy="244200"/>
            </a:xfrm>
            <a:custGeom>
              <a:avLst/>
              <a:gdLst/>
              <a:ahLst/>
              <a:cxnLst/>
              <a:rect l="l" t="t" r="r" b="b"/>
              <a:pathLst>
                <a:path w="3498" h="9768" extrusionOk="0">
                  <a:moveTo>
                    <a:pt x="1733" y="1355"/>
                  </a:moveTo>
                  <a:cubicBezTo>
                    <a:pt x="1922" y="1355"/>
                    <a:pt x="2080" y="1513"/>
                    <a:pt x="2080" y="1702"/>
                  </a:cubicBezTo>
                  <a:cubicBezTo>
                    <a:pt x="2080" y="1922"/>
                    <a:pt x="1922" y="2048"/>
                    <a:pt x="1733" y="2048"/>
                  </a:cubicBezTo>
                  <a:cubicBezTo>
                    <a:pt x="1544" y="2048"/>
                    <a:pt x="1387" y="1891"/>
                    <a:pt x="1387" y="1702"/>
                  </a:cubicBezTo>
                  <a:cubicBezTo>
                    <a:pt x="1387" y="1513"/>
                    <a:pt x="1544" y="1355"/>
                    <a:pt x="1733" y="1355"/>
                  </a:cubicBezTo>
                  <a:close/>
                  <a:moveTo>
                    <a:pt x="1765" y="5545"/>
                  </a:moveTo>
                  <a:cubicBezTo>
                    <a:pt x="1954" y="5608"/>
                    <a:pt x="2111" y="5703"/>
                    <a:pt x="2111" y="5892"/>
                  </a:cubicBezTo>
                  <a:lnTo>
                    <a:pt x="2174" y="6270"/>
                  </a:lnTo>
                  <a:lnTo>
                    <a:pt x="1387" y="6270"/>
                  </a:lnTo>
                  <a:lnTo>
                    <a:pt x="1387" y="5892"/>
                  </a:lnTo>
                  <a:cubicBezTo>
                    <a:pt x="1387" y="5703"/>
                    <a:pt x="1544" y="5545"/>
                    <a:pt x="1765" y="5545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553"/>
                    <a:pt x="599" y="3277"/>
                    <a:pt x="1387" y="3435"/>
                  </a:cubicBezTo>
                  <a:lnTo>
                    <a:pt x="1387" y="4947"/>
                  </a:lnTo>
                  <a:cubicBezTo>
                    <a:pt x="977" y="5073"/>
                    <a:pt x="662" y="5482"/>
                    <a:pt x="662" y="5892"/>
                  </a:cubicBezTo>
                  <a:lnTo>
                    <a:pt x="536" y="9767"/>
                  </a:lnTo>
                  <a:lnTo>
                    <a:pt x="2993" y="9767"/>
                  </a:lnTo>
                  <a:lnTo>
                    <a:pt x="2804" y="5861"/>
                  </a:lnTo>
                  <a:cubicBezTo>
                    <a:pt x="2741" y="5419"/>
                    <a:pt x="2489" y="5073"/>
                    <a:pt x="2048" y="4947"/>
                  </a:cubicBezTo>
                  <a:lnTo>
                    <a:pt x="2048" y="3435"/>
                  </a:lnTo>
                  <a:cubicBezTo>
                    <a:pt x="2836" y="3277"/>
                    <a:pt x="3435" y="2553"/>
                    <a:pt x="3435" y="1733"/>
                  </a:cubicBezTo>
                  <a:cubicBezTo>
                    <a:pt x="3498" y="757"/>
                    <a:pt x="2710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316;p61"/>
            <p:cNvSpPr/>
            <p:nvPr/>
          </p:nvSpPr>
          <p:spPr>
            <a:xfrm>
              <a:off x="-22670725" y="4165325"/>
              <a:ext cx="64625" cy="34675"/>
            </a:xfrm>
            <a:custGeom>
              <a:avLst/>
              <a:gdLst/>
              <a:ahLst/>
              <a:cxnLst/>
              <a:rect l="l" t="t" r="r" b="b"/>
              <a:pathLst>
                <a:path w="2585" h="1387" extrusionOk="0">
                  <a:moveTo>
                    <a:pt x="32" y="1"/>
                  </a:moveTo>
                  <a:cubicBezTo>
                    <a:pt x="1" y="883"/>
                    <a:pt x="631" y="1387"/>
                    <a:pt x="1292" y="1387"/>
                  </a:cubicBezTo>
                  <a:cubicBezTo>
                    <a:pt x="1954" y="1387"/>
                    <a:pt x="2584" y="851"/>
                    <a:pt x="25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5317;p61"/>
          <p:cNvGrpSpPr/>
          <p:nvPr/>
        </p:nvGrpSpPr>
        <p:grpSpPr>
          <a:xfrm>
            <a:off x="6203695" y="1345376"/>
            <a:ext cx="354710" cy="352803"/>
            <a:chOff x="-27351575" y="3175300"/>
            <a:chExt cx="297750" cy="296150"/>
          </a:xfrm>
          <a:solidFill>
            <a:srgbClr val="12716B"/>
          </a:solidFill>
        </p:grpSpPr>
        <p:sp>
          <p:nvSpPr>
            <p:cNvPr id="287" name="Google Shape;5318;p61"/>
            <p:cNvSpPr/>
            <p:nvPr/>
          </p:nvSpPr>
          <p:spPr>
            <a:xfrm>
              <a:off x="-27351575" y="3175300"/>
              <a:ext cx="296975" cy="157550"/>
            </a:xfrm>
            <a:custGeom>
              <a:avLst/>
              <a:gdLst/>
              <a:ahLst/>
              <a:cxnLst/>
              <a:rect l="l" t="t" r="r" b="b"/>
              <a:pathLst>
                <a:path w="11879" h="6302" extrusionOk="0">
                  <a:moveTo>
                    <a:pt x="7688" y="2080"/>
                  </a:moveTo>
                  <a:lnTo>
                    <a:pt x="7688" y="2836"/>
                  </a:lnTo>
                  <a:lnTo>
                    <a:pt x="4191" y="2836"/>
                  </a:lnTo>
                  <a:lnTo>
                    <a:pt x="4191" y="2080"/>
                  </a:lnTo>
                  <a:close/>
                  <a:moveTo>
                    <a:pt x="10177" y="3497"/>
                  </a:moveTo>
                  <a:cubicBezTo>
                    <a:pt x="10586" y="3497"/>
                    <a:pt x="10996" y="3781"/>
                    <a:pt x="11154" y="4222"/>
                  </a:cubicBezTo>
                  <a:lnTo>
                    <a:pt x="820" y="4222"/>
                  </a:lnTo>
                  <a:cubicBezTo>
                    <a:pt x="914" y="3812"/>
                    <a:pt x="1292" y="3497"/>
                    <a:pt x="1765" y="3497"/>
                  </a:cubicBezTo>
                  <a:close/>
                  <a:moveTo>
                    <a:pt x="3844" y="0"/>
                  </a:moveTo>
                  <a:cubicBezTo>
                    <a:pt x="2899" y="0"/>
                    <a:pt x="2112" y="788"/>
                    <a:pt x="2112" y="1733"/>
                  </a:cubicBezTo>
                  <a:lnTo>
                    <a:pt x="2112" y="2836"/>
                  </a:lnTo>
                  <a:lnTo>
                    <a:pt x="1734" y="2836"/>
                  </a:lnTo>
                  <a:cubicBezTo>
                    <a:pt x="788" y="2836"/>
                    <a:pt x="1" y="3623"/>
                    <a:pt x="1" y="4568"/>
                  </a:cubicBezTo>
                  <a:lnTo>
                    <a:pt x="1" y="6301"/>
                  </a:lnTo>
                  <a:lnTo>
                    <a:pt x="1387" y="6301"/>
                  </a:lnTo>
                  <a:lnTo>
                    <a:pt x="1387" y="5955"/>
                  </a:lnTo>
                  <a:lnTo>
                    <a:pt x="1418" y="5955"/>
                  </a:lnTo>
                  <a:cubicBezTo>
                    <a:pt x="1418" y="5734"/>
                    <a:pt x="1576" y="5577"/>
                    <a:pt x="1765" y="5577"/>
                  </a:cubicBezTo>
                  <a:lnTo>
                    <a:pt x="3151" y="5577"/>
                  </a:lnTo>
                  <a:cubicBezTo>
                    <a:pt x="3340" y="5577"/>
                    <a:pt x="3529" y="5734"/>
                    <a:pt x="3529" y="5955"/>
                  </a:cubicBezTo>
                  <a:lnTo>
                    <a:pt x="3529" y="6301"/>
                  </a:lnTo>
                  <a:lnTo>
                    <a:pt x="8413" y="6301"/>
                  </a:lnTo>
                  <a:lnTo>
                    <a:pt x="8413" y="5955"/>
                  </a:lnTo>
                  <a:cubicBezTo>
                    <a:pt x="8413" y="5734"/>
                    <a:pt x="8570" y="5577"/>
                    <a:pt x="8759" y="5577"/>
                  </a:cubicBezTo>
                  <a:lnTo>
                    <a:pt x="10145" y="5577"/>
                  </a:lnTo>
                  <a:cubicBezTo>
                    <a:pt x="10334" y="5577"/>
                    <a:pt x="10492" y="5734"/>
                    <a:pt x="10492" y="5955"/>
                  </a:cubicBezTo>
                  <a:lnTo>
                    <a:pt x="10492" y="6301"/>
                  </a:lnTo>
                  <a:lnTo>
                    <a:pt x="11878" y="6301"/>
                  </a:lnTo>
                  <a:lnTo>
                    <a:pt x="11878" y="4568"/>
                  </a:lnTo>
                  <a:cubicBezTo>
                    <a:pt x="11878" y="3623"/>
                    <a:pt x="11091" y="2836"/>
                    <a:pt x="10145" y="2836"/>
                  </a:cubicBezTo>
                  <a:lnTo>
                    <a:pt x="9767" y="2836"/>
                  </a:lnTo>
                  <a:lnTo>
                    <a:pt x="9767" y="1733"/>
                  </a:lnTo>
                  <a:cubicBezTo>
                    <a:pt x="9767" y="788"/>
                    <a:pt x="8980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5319;p61"/>
            <p:cNvSpPr/>
            <p:nvPr/>
          </p:nvSpPr>
          <p:spPr>
            <a:xfrm>
              <a:off x="-27123950" y="333282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36" y="2079"/>
                    <a:pt x="694" y="1922"/>
                    <a:pt x="694" y="1733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5320;p61"/>
            <p:cNvSpPr/>
            <p:nvPr/>
          </p:nvSpPr>
          <p:spPr>
            <a:xfrm>
              <a:off x="-27350775" y="3350150"/>
              <a:ext cx="296950" cy="121300"/>
            </a:xfrm>
            <a:custGeom>
              <a:avLst/>
              <a:gdLst/>
              <a:ahLst/>
              <a:cxnLst/>
              <a:rect l="l" t="t" r="r" b="b"/>
              <a:pathLst>
                <a:path w="11878" h="4852" extrusionOk="0">
                  <a:moveTo>
                    <a:pt x="5923" y="693"/>
                  </a:moveTo>
                  <a:cubicBezTo>
                    <a:pt x="6112" y="693"/>
                    <a:pt x="6270" y="851"/>
                    <a:pt x="6270" y="1040"/>
                  </a:cubicBezTo>
                  <a:lnTo>
                    <a:pt x="6270" y="1733"/>
                  </a:lnTo>
                  <a:lnTo>
                    <a:pt x="6994" y="1733"/>
                  </a:lnTo>
                  <a:cubicBezTo>
                    <a:pt x="7183" y="1733"/>
                    <a:pt x="7341" y="1891"/>
                    <a:pt x="7341" y="2080"/>
                  </a:cubicBezTo>
                  <a:cubicBezTo>
                    <a:pt x="7341" y="2300"/>
                    <a:pt x="7183" y="2458"/>
                    <a:pt x="6994" y="2458"/>
                  </a:cubicBezTo>
                  <a:lnTo>
                    <a:pt x="6270" y="2458"/>
                  </a:lnTo>
                  <a:lnTo>
                    <a:pt x="6270" y="3151"/>
                  </a:lnTo>
                  <a:cubicBezTo>
                    <a:pt x="6270" y="3340"/>
                    <a:pt x="6112" y="3497"/>
                    <a:pt x="5923" y="3497"/>
                  </a:cubicBezTo>
                  <a:cubicBezTo>
                    <a:pt x="5734" y="3497"/>
                    <a:pt x="5577" y="3340"/>
                    <a:pt x="5577" y="3151"/>
                  </a:cubicBezTo>
                  <a:lnTo>
                    <a:pt x="5577" y="2458"/>
                  </a:lnTo>
                  <a:lnTo>
                    <a:pt x="4852" y="2458"/>
                  </a:lnTo>
                  <a:cubicBezTo>
                    <a:pt x="4663" y="2458"/>
                    <a:pt x="4505" y="2300"/>
                    <a:pt x="4505" y="2080"/>
                  </a:cubicBezTo>
                  <a:cubicBezTo>
                    <a:pt x="4537" y="1891"/>
                    <a:pt x="4695" y="1733"/>
                    <a:pt x="4852" y="1733"/>
                  </a:cubicBezTo>
                  <a:lnTo>
                    <a:pt x="5577" y="1733"/>
                  </a:lnTo>
                  <a:lnTo>
                    <a:pt x="5577" y="1040"/>
                  </a:lnTo>
                  <a:cubicBezTo>
                    <a:pt x="5577" y="851"/>
                    <a:pt x="5734" y="693"/>
                    <a:pt x="5923" y="693"/>
                  </a:cubicBezTo>
                  <a:close/>
                  <a:moveTo>
                    <a:pt x="126" y="0"/>
                  </a:moveTo>
                  <a:lnTo>
                    <a:pt x="126" y="3119"/>
                  </a:lnTo>
                  <a:cubicBezTo>
                    <a:pt x="0" y="4064"/>
                    <a:pt x="756" y="4852"/>
                    <a:pt x="1733" y="4852"/>
                  </a:cubicBezTo>
                  <a:lnTo>
                    <a:pt x="10145" y="4852"/>
                  </a:lnTo>
                  <a:cubicBezTo>
                    <a:pt x="11090" y="4852"/>
                    <a:pt x="11878" y="4064"/>
                    <a:pt x="11878" y="3119"/>
                  </a:cubicBezTo>
                  <a:lnTo>
                    <a:pt x="11878" y="0"/>
                  </a:lnTo>
                  <a:lnTo>
                    <a:pt x="10491" y="0"/>
                  </a:lnTo>
                  <a:lnTo>
                    <a:pt x="10491" y="1040"/>
                  </a:lnTo>
                  <a:cubicBezTo>
                    <a:pt x="10491" y="1639"/>
                    <a:pt x="10019" y="2048"/>
                    <a:pt x="9452" y="2048"/>
                  </a:cubicBezTo>
                  <a:cubicBezTo>
                    <a:pt x="8885" y="2048"/>
                    <a:pt x="8444" y="1576"/>
                    <a:pt x="8444" y="1040"/>
                  </a:cubicBezTo>
                  <a:lnTo>
                    <a:pt x="8444" y="0"/>
                  </a:lnTo>
                  <a:lnTo>
                    <a:pt x="3560" y="0"/>
                  </a:lnTo>
                  <a:lnTo>
                    <a:pt x="3560" y="1040"/>
                  </a:lnTo>
                  <a:cubicBezTo>
                    <a:pt x="3560" y="1639"/>
                    <a:pt x="3088" y="2048"/>
                    <a:pt x="2521" y="2048"/>
                  </a:cubicBezTo>
                  <a:cubicBezTo>
                    <a:pt x="1954" y="2048"/>
                    <a:pt x="1513" y="1576"/>
                    <a:pt x="1513" y="1040"/>
                  </a:cubicBezTo>
                  <a:lnTo>
                    <a:pt x="151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321;p61"/>
            <p:cNvSpPr/>
            <p:nvPr/>
          </p:nvSpPr>
          <p:spPr>
            <a:xfrm>
              <a:off x="-27299575" y="3332825"/>
              <a:ext cx="18125" cy="52000"/>
            </a:xfrm>
            <a:custGeom>
              <a:avLst/>
              <a:gdLst/>
              <a:ahLst/>
              <a:cxnLst/>
              <a:rect l="l" t="t" r="r" b="b"/>
              <a:pathLst>
                <a:path w="725" h="2080" extrusionOk="0">
                  <a:moveTo>
                    <a:pt x="0" y="0"/>
                  </a:moveTo>
                  <a:lnTo>
                    <a:pt x="0" y="1733"/>
                  </a:lnTo>
                  <a:cubicBezTo>
                    <a:pt x="0" y="1922"/>
                    <a:pt x="158" y="2079"/>
                    <a:pt x="378" y="2079"/>
                  </a:cubicBezTo>
                  <a:cubicBezTo>
                    <a:pt x="567" y="2079"/>
                    <a:pt x="725" y="1922"/>
                    <a:pt x="725" y="1733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" name="Google Shape;5322;p61"/>
          <p:cNvGrpSpPr/>
          <p:nvPr/>
        </p:nvGrpSpPr>
        <p:grpSpPr>
          <a:xfrm>
            <a:off x="6249504" y="1797686"/>
            <a:ext cx="269293" cy="353072"/>
            <a:chOff x="-27313750" y="3545275"/>
            <a:chExt cx="226050" cy="296375"/>
          </a:xfrm>
          <a:solidFill>
            <a:srgbClr val="12716B"/>
          </a:solidFill>
        </p:grpSpPr>
        <p:sp>
          <p:nvSpPr>
            <p:cNvPr id="292" name="Google Shape;5323;p61"/>
            <p:cNvSpPr/>
            <p:nvPr/>
          </p:nvSpPr>
          <p:spPr>
            <a:xfrm>
              <a:off x="-27305100" y="3598450"/>
              <a:ext cx="208750" cy="173100"/>
            </a:xfrm>
            <a:custGeom>
              <a:avLst/>
              <a:gdLst/>
              <a:ahLst/>
              <a:cxnLst/>
              <a:rect l="l" t="t" r="r" b="b"/>
              <a:pathLst>
                <a:path w="8350" h="6924" extrusionOk="0">
                  <a:moveTo>
                    <a:pt x="4128" y="2733"/>
                  </a:moveTo>
                  <a:cubicBezTo>
                    <a:pt x="4380" y="3048"/>
                    <a:pt x="4726" y="3269"/>
                    <a:pt x="5167" y="3552"/>
                  </a:cubicBezTo>
                  <a:lnTo>
                    <a:pt x="5167" y="4497"/>
                  </a:lnTo>
                  <a:cubicBezTo>
                    <a:pt x="5167" y="4844"/>
                    <a:pt x="5010" y="5159"/>
                    <a:pt x="4695" y="5348"/>
                  </a:cubicBezTo>
                  <a:cubicBezTo>
                    <a:pt x="4537" y="5474"/>
                    <a:pt x="4325" y="5537"/>
                    <a:pt x="4112" y="5537"/>
                  </a:cubicBezTo>
                  <a:cubicBezTo>
                    <a:pt x="3899" y="5537"/>
                    <a:pt x="3687" y="5474"/>
                    <a:pt x="3529" y="5348"/>
                  </a:cubicBezTo>
                  <a:cubicBezTo>
                    <a:pt x="3277" y="5159"/>
                    <a:pt x="3057" y="4844"/>
                    <a:pt x="3057" y="4497"/>
                  </a:cubicBezTo>
                  <a:lnTo>
                    <a:pt x="3057" y="3552"/>
                  </a:lnTo>
                  <a:lnTo>
                    <a:pt x="3120" y="3552"/>
                  </a:lnTo>
                  <a:cubicBezTo>
                    <a:pt x="3529" y="3269"/>
                    <a:pt x="3907" y="2985"/>
                    <a:pt x="4128" y="2733"/>
                  </a:cubicBezTo>
                  <a:close/>
                  <a:moveTo>
                    <a:pt x="4222" y="0"/>
                  </a:moveTo>
                  <a:cubicBezTo>
                    <a:pt x="3568" y="0"/>
                    <a:pt x="2915" y="166"/>
                    <a:pt x="2363" y="496"/>
                  </a:cubicBezTo>
                  <a:cubicBezTo>
                    <a:pt x="1702" y="906"/>
                    <a:pt x="1229" y="1473"/>
                    <a:pt x="946" y="2166"/>
                  </a:cubicBezTo>
                  <a:lnTo>
                    <a:pt x="190" y="4560"/>
                  </a:lnTo>
                  <a:cubicBezTo>
                    <a:pt x="1" y="5002"/>
                    <a:pt x="64" y="5474"/>
                    <a:pt x="316" y="5915"/>
                  </a:cubicBezTo>
                  <a:cubicBezTo>
                    <a:pt x="662" y="6514"/>
                    <a:pt x="1324" y="6892"/>
                    <a:pt x="2080" y="6923"/>
                  </a:cubicBezTo>
                  <a:cubicBezTo>
                    <a:pt x="2363" y="6923"/>
                    <a:pt x="2615" y="6892"/>
                    <a:pt x="2805" y="6766"/>
                  </a:cubicBezTo>
                  <a:cubicBezTo>
                    <a:pt x="3120" y="6608"/>
                    <a:pt x="3403" y="6419"/>
                    <a:pt x="3561" y="6104"/>
                  </a:cubicBezTo>
                  <a:cubicBezTo>
                    <a:pt x="3750" y="6199"/>
                    <a:pt x="3939" y="6230"/>
                    <a:pt x="4191" y="6230"/>
                  </a:cubicBezTo>
                  <a:cubicBezTo>
                    <a:pt x="4380" y="6230"/>
                    <a:pt x="4600" y="6199"/>
                    <a:pt x="4821" y="6104"/>
                  </a:cubicBezTo>
                  <a:cubicBezTo>
                    <a:pt x="5010" y="6388"/>
                    <a:pt x="5230" y="6608"/>
                    <a:pt x="5545" y="6766"/>
                  </a:cubicBezTo>
                  <a:cubicBezTo>
                    <a:pt x="5797" y="6892"/>
                    <a:pt x="6018" y="6923"/>
                    <a:pt x="6270" y="6923"/>
                  </a:cubicBezTo>
                  <a:lnTo>
                    <a:pt x="6302" y="6923"/>
                  </a:lnTo>
                  <a:cubicBezTo>
                    <a:pt x="7026" y="6892"/>
                    <a:pt x="7688" y="6451"/>
                    <a:pt x="8034" y="5915"/>
                  </a:cubicBezTo>
                  <a:cubicBezTo>
                    <a:pt x="8318" y="5474"/>
                    <a:pt x="8349" y="5002"/>
                    <a:pt x="8192" y="4623"/>
                  </a:cubicBezTo>
                  <a:lnTo>
                    <a:pt x="7436" y="2135"/>
                  </a:lnTo>
                  <a:cubicBezTo>
                    <a:pt x="7184" y="1473"/>
                    <a:pt x="6711" y="906"/>
                    <a:pt x="6081" y="496"/>
                  </a:cubicBezTo>
                  <a:cubicBezTo>
                    <a:pt x="5530" y="166"/>
                    <a:pt x="4876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324;p61"/>
            <p:cNvSpPr/>
            <p:nvPr/>
          </p:nvSpPr>
          <p:spPr>
            <a:xfrm>
              <a:off x="-27313750" y="3770725"/>
              <a:ext cx="226050" cy="70925"/>
            </a:xfrm>
            <a:custGeom>
              <a:avLst/>
              <a:gdLst/>
              <a:ahLst/>
              <a:cxnLst/>
              <a:rect l="l" t="t" r="r" b="b"/>
              <a:pathLst>
                <a:path w="9042" h="2837" extrusionOk="0">
                  <a:moveTo>
                    <a:pt x="4159" y="1"/>
                  </a:moveTo>
                  <a:cubicBezTo>
                    <a:pt x="3970" y="190"/>
                    <a:pt x="3686" y="379"/>
                    <a:pt x="3403" y="505"/>
                  </a:cubicBezTo>
                  <a:cubicBezTo>
                    <a:pt x="3151" y="631"/>
                    <a:pt x="2772" y="694"/>
                    <a:pt x="2426" y="694"/>
                  </a:cubicBezTo>
                  <a:cubicBezTo>
                    <a:pt x="1764" y="662"/>
                    <a:pt x="1166" y="442"/>
                    <a:pt x="693" y="32"/>
                  </a:cubicBezTo>
                  <a:cubicBezTo>
                    <a:pt x="252" y="473"/>
                    <a:pt x="0" y="1072"/>
                    <a:pt x="0" y="1734"/>
                  </a:cubicBezTo>
                  <a:lnTo>
                    <a:pt x="0" y="2490"/>
                  </a:lnTo>
                  <a:cubicBezTo>
                    <a:pt x="0" y="2679"/>
                    <a:pt x="158" y="2836"/>
                    <a:pt x="347" y="2836"/>
                  </a:cubicBezTo>
                  <a:lnTo>
                    <a:pt x="8695" y="2836"/>
                  </a:lnTo>
                  <a:cubicBezTo>
                    <a:pt x="8884" y="2836"/>
                    <a:pt x="9042" y="2679"/>
                    <a:pt x="9042" y="2490"/>
                  </a:cubicBezTo>
                  <a:lnTo>
                    <a:pt x="9042" y="1765"/>
                  </a:lnTo>
                  <a:cubicBezTo>
                    <a:pt x="9042" y="1135"/>
                    <a:pt x="8821" y="505"/>
                    <a:pt x="8349" y="95"/>
                  </a:cubicBezTo>
                  <a:cubicBezTo>
                    <a:pt x="7876" y="473"/>
                    <a:pt x="7309" y="725"/>
                    <a:pt x="6679" y="757"/>
                  </a:cubicBezTo>
                  <a:lnTo>
                    <a:pt x="6616" y="757"/>
                  </a:lnTo>
                  <a:cubicBezTo>
                    <a:pt x="6238" y="757"/>
                    <a:pt x="5891" y="662"/>
                    <a:pt x="5576" y="505"/>
                  </a:cubicBezTo>
                  <a:cubicBezTo>
                    <a:pt x="5324" y="379"/>
                    <a:pt x="5072" y="221"/>
                    <a:pt x="4883" y="1"/>
                  </a:cubicBezTo>
                  <a:cubicBezTo>
                    <a:pt x="4757" y="32"/>
                    <a:pt x="4631" y="32"/>
                    <a:pt x="4505" y="32"/>
                  </a:cubicBezTo>
                  <a:cubicBezTo>
                    <a:pt x="4411" y="32"/>
                    <a:pt x="4285" y="32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5325;p61"/>
            <p:cNvSpPr/>
            <p:nvPr/>
          </p:nvSpPr>
          <p:spPr>
            <a:xfrm>
              <a:off x="-27261000" y="3545275"/>
              <a:ext cx="122100" cy="51425"/>
            </a:xfrm>
            <a:custGeom>
              <a:avLst/>
              <a:gdLst/>
              <a:ahLst/>
              <a:cxnLst/>
              <a:rect l="l" t="t" r="r" b="b"/>
              <a:pathLst>
                <a:path w="4884" h="2057" extrusionOk="0">
                  <a:moveTo>
                    <a:pt x="2454" y="1"/>
                  </a:moveTo>
                  <a:cubicBezTo>
                    <a:pt x="1639" y="1"/>
                    <a:pt x="820" y="339"/>
                    <a:pt x="127" y="1017"/>
                  </a:cubicBezTo>
                  <a:cubicBezTo>
                    <a:pt x="32" y="1111"/>
                    <a:pt x="1" y="1237"/>
                    <a:pt x="32" y="1332"/>
                  </a:cubicBezTo>
                  <a:lnTo>
                    <a:pt x="190" y="2056"/>
                  </a:lnTo>
                  <a:cubicBezTo>
                    <a:pt x="820" y="1647"/>
                    <a:pt x="1608" y="1458"/>
                    <a:pt x="2395" y="1458"/>
                  </a:cubicBezTo>
                  <a:cubicBezTo>
                    <a:pt x="3183" y="1458"/>
                    <a:pt x="3970" y="1647"/>
                    <a:pt x="4601" y="2056"/>
                  </a:cubicBezTo>
                  <a:lnTo>
                    <a:pt x="4664" y="2056"/>
                  </a:lnTo>
                  <a:lnTo>
                    <a:pt x="4853" y="1332"/>
                  </a:lnTo>
                  <a:cubicBezTo>
                    <a:pt x="4884" y="1237"/>
                    <a:pt x="4853" y="1111"/>
                    <a:pt x="4758" y="1017"/>
                  </a:cubicBezTo>
                  <a:cubicBezTo>
                    <a:pt x="4081" y="339"/>
                    <a:pt x="3269" y="1"/>
                    <a:pt x="24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5326;p61"/>
          <p:cNvGrpSpPr/>
          <p:nvPr/>
        </p:nvGrpSpPr>
        <p:grpSpPr>
          <a:xfrm>
            <a:off x="6203695" y="2250257"/>
            <a:ext cx="354710" cy="356586"/>
            <a:chOff x="-27351575" y="3915650"/>
            <a:chExt cx="297750" cy="299325"/>
          </a:xfrm>
          <a:solidFill>
            <a:srgbClr val="12716B"/>
          </a:solidFill>
        </p:grpSpPr>
        <p:sp>
          <p:nvSpPr>
            <p:cNvPr id="296" name="Google Shape;5327;p61"/>
            <p:cNvSpPr/>
            <p:nvPr/>
          </p:nvSpPr>
          <p:spPr>
            <a:xfrm>
              <a:off x="-27351575" y="4059000"/>
              <a:ext cx="153625" cy="155975"/>
            </a:xfrm>
            <a:custGeom>
              <a:avLst/>
              <a:gdLst/>
              <a:ahLst/>
              <a:cxnLst/>
              <a:rect l="l" t="t" r="r" b="b"/>
              <a:pathLst>
                <a:path w="6145" h="6239" extrusionOk="0">
                  <a:moveTo>
                    <a:pt x="3183" y="1"/>
                  </a:moveTo>
                  <a:lnTo>
                    <a:pt x="2490" y="725"/>
                  </a:lnTo>
                  <a:cubicBezTo>
                    <a:pt x="2206" y="1009"/>
                    <a:pt x="1986" y="1387"/>
                    <a:pt x="1860" y="1828"/>
                  </a:cubicBezTo>
                  <a:cubicBezTo>
                    <a:pt x="1608" y="2742"/>
                    <a:pt x="1229" y="3435"/>
                    <a:pt x="725" y="4002"/>
                  </a:cubicBezTo>
                  <a:lnTo>
                    <a:pt x="316" y="4411"/>
                  </a:lnTo>
                  <a:cubicBezTo>
                    <a:pt x="127" y="4632"/>
                    <a:pt x="1" y="4884"/>
                    <a:pt x="1" y="5167"/>
                  </a:cubicBezTo>
                  <a:cubicBezTo>
                    <a:pt x="1" y="5451"/>
                    <a:pt x="127" y="5734"/>
                    <a:pt x="316" y="5923"/>
                  </a:cubicBezTo>
                  <a:cubicBezTo>
                    <a:pt x="505" y="6113"/>
                    <a:pt x="788" y="6239"/>
                    <a:pt x="1072" y="6239"/>
                  </a:cubicBezTo>
                  <a:cubicBezTo>
                    <a:pt x="1355" y="6113"/>
                    <a:pt x="1608" y="5986"/>
                    <a:pt x="1765" y="5797"/>
                  </a:cubicBezTo>
                  <a:lnTo>
                    <a:pt x="2206" y="5419"/>
                  </a:lnTo>
                  <a:cubicBezTo>
                    <a:pt x="2710" y="4884"/>
                    <a:pt x="3435" y="4506"/>
                    <a:pt x="4380" y="4254"/>
                  </a:cubicBezTo>
                  <a:cubicBezTo>
                    <a:pt x="4664" y="4191"/>
                    <a:pt x="4916" y="4033"/>
                    <a:pt x="5168" y="3876"/>
                  </a:cubicBezTo>
                  <a:lnTo>
                    <a:pt x="4664" y="3372"/>
                  </a:lnTo>
                  <a:cubicBezTo>
                    <a:pt x="4537" y="3246"/>
                    <a:pt x="4537" y="2994"/>
                    <a:pt x="4664" y="2899"/>
                  </a:cubicBezTo>
                  <a:cubicBezTo>
                    <a:pt x="4711" y="2836"/>
                    <a:pt x="4797" y="2805"/>
                    <a:pt x="4888" y="2805"/>
                  </a:cubicBezTo>
                  <a:cubicBezTo>
                    <a:pt x="4979" y="2805"/>
                    <a:pt x="5073" y="2836"/>
                    <a:pt x="5136" y="2899"/>
                  </a:cubicBezTo>
                  <a:lnTo>
                    <a:pt x="5672" y="3435"/>
                  </a:lnTo>
                  <a:lnTo>
                    <a:pt x="6144" y="2962"/>
                  </a:lnTo>
                  <a:lnTo>
                    <a:pt x="31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328;p61"/>
            <p:cNvSpPr/>
            <p:nvPr/>
          </p:nvSpPr>
          <p:spPr>
            <a:xfrm>
              <a:off x="-27257050" y="3915650"/>
              <a:ext cx="203225" cy="202450"/>
            </a:xfrm>
            <a:custGeom>
              <a:avLst/>
              <a:gdLst/>
              <a:ahLst/>
              <a:cxnLst/>
              <a:rect l="l" t="t" r="r" b="b"/>
              <a:pathLst>
                <a:path w="8129" h="8098" extrusionOk="0">
                  <a:moveTo>
                    <a:pt x="1891" y="2364"/>
                  </a:moveTo>
                  <a:cubicBezTo>
                    <a:pt x="1985" y="2364"/>
                    <a:pt x="2048" y="2395"/>
                    <a:pt x="2143" y="2490"/>
                  </a:cubicBezTo>
                  <a:lnTo>
                    <a:pt x="5545" y="5892"/>
                  </a:lnTo>
                  <a:cubicBezTo>
                    <a:pt x="5671" y="6018"/>
                    <a:pt x="5671" y="6239"/>
                    <a:pt x="5545" y="6365"/>
                  </a:cubicBezTo>
                  <a:cubicBezTo>
                    <a:pt x="5498" y="6428"/>
                    <a:pt x="5411" y="6459"/>
                    <a:pt x="5321" y="6459"/>
                  </a:cubicBezTo>
                  <a:cubicBezTo>
                    <a:pt x="5230" y="6459"/>
                    <a:pt x="5136" y="6428"/>
                    <a:pt x="5073" y="6365"/>
                  </a:cubicBezTo>
                  <a:lnTo>
                    <a:pt x="1670" y="2962"/>
                  </a:lnTo>
                  <a:cubicBezTo>
                    <a:pt x="1544" y="2836"/>
                    <a:pt x="1544" y="2647"/>
                    <a:pt x="1670" y="2490"/>
                  </a:cubicBezTo>
                  <a:cubicBezTo>
                    <a:pt x="1733" y="2395"/>
                    <a:pt x="1828" y="2364"/>
                    <a:pt x="1891" y="2364"/>
                  </a:cubicBezTo>
                  <a:close/>
                  <a:moveTo>
                    <a:pt x="6742" y="1"/>
                  </a:moveTo>
                  <a:cubicBezTo>
                    <a:pt x="6333" y="1"/>
                    <a:pt x="6018" y="158"/>
                    <a:pt x="5766" y="379"/>
                  </a:cubicBezTo>
                  <a:lnTo>
                    <a:pt x="4128" y="2017"/>
                  </a:lnTo>
                  <a:cubicBezTo>
                    <a:pt x="3938" y="2206"/>
                    <a:pt x="3679" y="2301"/>
                    <a:pt x="3415" y="2301"/>
                  </a:cubicBezTo>
                  <a:cubicBezTo>
                    <a:pt x="3151" y="2301"/>
                    <a:pt x="2883" y="2206"/>
                    <a:pt x="2678" y="2017"/>
                  </a:cubicBezTo>
                  <a:cubicBezTo>
                    <a:pt x="2489" y="1812"/>
                    <a:pt x="2229" y="1710"/>
                    <a:pt x="1965" y="1710"/>
                  </a:cubicBezTo>
                  <a:cubicBezTo>
                    <a:pt x="1702" y="1710"/>
                    <a:pt x="1434" y="1812"/>
                    <a:pt x="1229" y="2017"/>
                  </a:cubicBezTo>
                  <a:cubicBezTo>
                    <a:pt x="851" y="2395"/>
                    <a:pt x="851" y="3057"/>
                    <a:pt x="1229" y="3466"/>
                  </a:cubicBezTo>
                  <a:lnTo>
                    <a:pt x="1481" y="3687"/>
                  </a:lnTo>
                  <a:lnTo>
                    <a:pt x="0" y="5167"/>
                  </a:lnTo>
                  <a:lnTo>
                    <a:pt x="2962" y="8097"/>
                  </a:lnTo>
                  <a:lnTo>
                    <a:pt x="3403" y="7625"/>
                  </a:lnTo>
                  <a:lnTo>
                    <a:pt x="2836" y="7089"/>
                  </a:lnTo>
                  <a:cubicBezTo>
                    <a:pt x="2710" y="6963"/>
                    <a:pt x="2710" y="6743"/>
                    <a:pt x="2836" y="6617"/>
                  </a:cubicBezTo>
                  <a:cubicBezTo>
                    <a:pt x="2899" y="6554"/>
                    <a:pt x="2985" y="6522"/>
                    <a:pt x="3072" y="6522"/>
                  </a:cubicBezTo>
                  <a:cubicBezTo>
                    <a:pt x="3159" y="6522"/>
                    <a:pt x="3245" y="6554"/>
                    <a:pt x="3308" y="6617"/>
                  </a:cubicBezTo>
                  <a:lnTo>
                    <a:pt x="3875" y="7152"/>
                  </a:lnTo>
                  <a:lnTo>
                    <a:pt x="4380" y="6648"/>
                  </a:lnTo>
                  <a:lnTo>
                    <a:pt x="4600" y="6900"/>
                  </a:lnTo>
                  <a:cubicBezTo>
                    <a:pt x="4821" y="7089"/>
                    <a:pt x="5073" y="7215"/>
                    <a:pt x="5356" y="7215"/>
                  </a:cubicBezTo>
                  <a:cubicBezTo>
                    <a:pt x="5640" y="7215"/>
                    <a:pt x="5923" y="7089"/>
                    <a:pt x="6112" y="6900"/>
                  </a:cubicBezTo>
                  <a:cubicBezTo>
                    <a:pt x="6490" y="6491"/>
                    <a:pt x="6490" y="5829"/>
                    <a:pt x="6112" y="5420"/>
                  </a:cubicBezTo>
                  <a:cubicBezTo>
                    <a:pt x="5703" y="5041"/>
                    <a:pt x="5703" y="4380"/>
                    <a:pt x="6112" y="3970"/>
                  </a:cubicBezTo>
                  <a:lnTo>
                    <a:pt x="7719" y="2364"/>
                  </a:lnTo>
                  <a:cubicBezTo>
                    <a:pt x="8003" y="2080"/>
                    <a:pt x="8129" y="1733"/>
                    <a:pt x="8129" y="1387"/>
                  </a:cubicBezTo>
                  <a:cubicBezTo>
                    <a:pt x="8129" y="1009"/>
                    <a:pt x="7971" y="662"/>
                    <a:pt x="7719" y="379"/>
                  </a:cubicBezTo>
                  <a:cubicBezTo>
                    <a:pt x="7436" y="127"/>
                    <a:pt x="7120" y="1"/>
                    <a:pt x="6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" name="Google Shape;5329;p61"/>
          <p:cNvGrpSpPr/>
          <p:nvPr/>
        </p:nvGrpSpPr>
        <p:grpSpPr>
          <a:xfrm>
            <a:off x="4891186" y="2732456"/>
            <a:ext cx="319060" cy="353042"/>
            <a:chOff x="-25445525" y="3175900"/>
            <a:chExt cx="267825" cy="296350"/>
          </a:xfrm>
          <a:solidFill>
            <a:srgbClr val="12716B"/>
          </a:solidFill>
        </p:grpSpPr>
        <p:sp>
          <p:nvSpPr>
            <p:cNvPr id="299" name="Google Shape;5330;p61"/>
            <p:cNvSpPr/>
            <p:nvPr/>
          </p:nvSpPr>
          <p:spPr>
            <a:xfrm>
              <a:off x="-25445525" y="3367475"/>
              <a:ext cx="123675" cy="104775"/>
            </a:xfrm>
            <a:custGeom>
              <a:avLst/>
              <a:gdLst/>
              <a:ahLst/>
              <a:cxnLst/>
              <a:rect l="l" t="t" r="r" b="b"/>
              <a:pathLst>
                <a:path w="4947" h="4191" extrusionOk="0">
                  <a:moveTo>
                    <a:pt x="3088" y="0"/>
                  </a:moveTo>
                  <a:cubicBezTo>
                    <a:pt x="2364" y="883"/>
                    <a:pt x="1387" y="2080"/>
                    <a:pt x="127" y="3655"/>
                  </a:cubicBezTo>
                  <a:cubicBezTo>
                    <a:pt x="1" y="3718"/>
                    <a:pt x="1" y="3875"/>
                    <a:pt x="32" y="4001"/>
                  </a:cubicBezTo>
                  <a:cubicBezTo>
                    <a:pt x="95" y="4127"/>
                    <a:pt x="253" y="4191"/>
                    <a:pt x="379" y="4191"/>
                  </a:cubicBezTo>
                  <a:lnTo>
                    <a:pt x="3246" y="4191"/>
                  </a:lnTo>
                  <a:cubicBezTo>
                    <a:pt x="3372" y="4191"/>
                    <a:pt x="3435" y="4159"/>
                    <a:pt x="3529" y="4096"/>
                  </a:cubicBezTo>
                  <a:lnTo>
                    <a:pt x="4947" y="2363"/>
                  </a:lnTo>
                  <a:lnTo>
                    <a:pt x="3466" y="536"/>
                  </a:lnTo>
                  <a:lnTo>
                    <a:pt x="3120" y="63"/>
                  </a:lnTo>
                  <a:cubicBezTo>
                    <a:pt x="3120" y="32"/>
                    <a:pt x="3088" y="32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5331;p61"/>
            <p:cNvSpPr/>
            <p:nvPr/>
          </p:nvSpPr>
          <p:spPr>
            <a:xfrm>
              <a:off x="-25398250" y="3175900"/>
              <a:ext cx="220550" cy="296350"/>
            </a:xfrm>
            <a:custGeom>
              <a:avLst/>
              <a:gdLst/>
              <a:ahLst/>
              <a:cxnLst/>
              <a:rect l="l" t="t" r="r" b="b"/>
              <a:pathLst>
                <a:path w="8822" h="11854" extrusionOk="0">
                  <a:moveTo>
                    <a:pt x="3491" y="1"/>
                  </a:moveTo>
                  <a:cubicBezTo>
                    <a:pt x="3420" y="1"/>
                    <a:pt x="3348" y="3"/>
                    <a:pt x="3277" y="8"/>
                  </a:cubicBezTo>
                  <a:cubicBezTo>
                    <a:pt x="1481" y="134"/>
                    <a:pt x="0" y="1709"/>
                    <a:pt x="0" y="3568"/>
                  </a:cubicBezTo>
                  <a:cubicBezTo>
                    <a:pt x="0" y="4733"/>
                    <a:pt x="945" y="6246"/>
                    <a:pt x="1764" y="7285"/>
                  </a:cubicBezTo>
                  <a:lnTo>
                    <a:pt x="2142" y="7758"/>
                  </a:lnTo>
                  <a:lnTo>
                    <a:pt x="5324" y="11759"/>
                  </a:lnTo>
                  <a:cubicBezTo>
                    <a:pt x="5387" y="11822"/>
                    <a:pt x="5482" y="11854"/>
                    <a:pt x="5608" y="11854"/>
                  </a:cubicBezTo>
                  <a:lnTo>
                    <a:pt x="8475" y="11854"/>
                  </a:lnTo>
                  <a:cubicBezTo>
                    <a:pt x="8601" y="11854"/>
                    <a:pt x="8695" y="11790"/>
                    <a:pt x="8790" y="11664"/>
                  </a:cubicBezTo>
                  <a:cubicBezTo>
                    <a:pt x="8821" y="11538"/>
                    <a:pt x="8821" y="11381"/>
                    <a:pt x="8758" y="11318"/>
                  </a:cubicBezTo>
                  <a:cubicBezTo>
                    <a:pt x="7939" y="10278"/>
                    <a:pt x="7183" y="9302"/>
                    <a:pt x="6459" y="8482"/>
                  </a:cubicBezTo>
                  <a:cubicBezTo>
                    <a:pt x="6144" y="8073"/>
                    <a:pt x="5828" y="7695"/>
                    <a:pt x="5513" y="7348"/>
                  </a:cubicBezTo>
                  <a:cubicBezTo>
                    <a:pt x="5387" y="7191"/>
                    <a:pt x="5293" y="7065"/>
                    <a:pt x="5167" y="6907"/>
                  </a:cubicBezTo>
                  <a:cubicBezTo>
                    <a:pt x="4600" y="6246"/>
                    <a:pt x="4127" y="5647"/>
                    <a:pt x="3749" y="5080"/>
                  </a:cubicBezTo>
                  <a:cubicBezTo>
                    <a:pt x="3088" y="4198"/>
                    <a:pt x="2646" y="3568"/>
                    <a:pt x="2363" y="3032"/>
                  </a:cubicBezTo>
                  <a:cubicBezTo>
                    <a:pt x="2174" y="2686"/>
                    <a:pt x="2079" y="2371"/>
                    <a:pt x="2079" y="2182"/>
                  </a:cubicBezTo>
                  <a:cubicBezTo>
                    <a:pt x="2079" y="1425"/>
                    <a:pt x="2678" y="764"/>
                    <a:pt x="3466" y="764"/>
                  </a:cubicBezTo>
                  <a:cubicBezTo>
                    <a:pt x="4253" y="764"/>
                    <a:pt x="4852" y="1425"/>
                    <a:pt x="4852" y="2182"/>
                  </a:cubicBezTo>
                  <a:cubicBezTo>
                    <a:pt x="4852" y="2308"/>
                    <a:pt x="4820" y="2528"/>
                    <a:pt x="4568" y="3001"/>
                  </a:cubicBezTo>
                  <a:cubicBezTo>
                    <a:pt x="4379" y="3347"/>
                    <a:pt x="4159" y="3757"/>
                    <a:pt x="3907" y="4103"/>
                  </a:cubicBezTo>
                  <a:cubicBezTo>
                    <a:pt x="4064" y="4292"/>
                    <a:pt x="4190" y="4513"/>
                    <a:pt x="4316" y="4670"/>
                  </a:cubicBezTo>
                  <a:cubicBezTo>
                    <a:pt x="4694" y="5206"/>
                    <a:pt x="5167" y="5805"/>
                    <a:pt x="5734" y="6435"/>
                  </a:cubicBezTo>
                  <a:lnTo>
                    <a:pt x="5765" y="6466"/>
                  </a:lnTo>
                  <a:cubicBezTo>
                    <a:pt x="6396" y="5521"/>
                    <a:pt x="6931" y="4418"/>
                    <a:pt x="6931" y="3505"/>
                  </a:cubicBezTo>
                  <a:cubicBezTo>
                    <a:pt x="6931" y="1621"/>
                    <a:pt x="5408" y="1"/>
                    <a:pt x="34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332;p61"/>
            <p:cNvSpPr/>
            <p:nvPr/>
          </p:nvSpPr>
          <p:spPr>
            <a:xfrm>
              <a:off x="-25328950" y="3211525"/>
              <a:ext cx="35475" cy="36250"/>
            </a:xfrm>
            <a:custGeom>
              <a:avLst/>
              <a:gdLst/>
              <a:ahLst/>
              <a:cxnLst/>
              <a:rect l="l" t="t" r="r" b="b"/>
              <a:pathLst>
                <a:path w="1419" h="1450" extrusionOk="0">
                  <a:moveTo>
                    <a:pt x="694" y="0"/>
                  </a:moveTo>
                  <a:cubicBezTo>
                    <a:pt x="316" y="0"/>
                    <a:pt x="0" y="347"/>
                    <a:pt x="0" y="757"/>
                  </a:cubicBezTo>
                  <a:cubicBezTo>
                    <a:pt x="0" y="757"/>
                    <a:pt x="0" y="914"/>
                    <a:pt x="190" y="1292"/>
                  </a:cubicBezTo>
                  <a:cubicBezTo>
                    <a:pt x="221" y="1355"/>
                    <a:pt x="221" y="1418"/>
                    <a:pt x="253" y="1450"/>
                  </a:cubicBezTo>
                  <a:cubicBezTo>
                    <a:pt x="379" y="1418"/>
                    <a:pt x="536" y="1387"/>
                    <a:pt x="662" y="1387"/>
                  </a:cubicBezTo>
                  <a:cubicBezTo>
                    <a:pt x="788" y="1387"/>
                    <a:pt x="946" y="1418"/>
                    <a:pt x="1040" y="1450"/>
                  </a:cubicBezTo>
                  <a:cubicBezTo>
                    <a:pt x="1103" y="1418"/>
                    <a:pt x="1135" y="1355"/>
                    <a:pt x="1135" y="1292"/>
                  </a:cubicBezTo>
                  <a:cubicBezTo>
                    <a:pt x="1324" y="914"/>
                    <a:pt x="1324" y="757"/>
                    <a:pt x="1324" y="757"/>
                  </a:cubicBezTo>
                  <a:cubicBezTo>
                    <a:pt x="1418" y="347"/>
                    <a:pt x="1103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5333;p61"/>
          <p:cNvGrpSpPr/>
          <p:nvPr/>
        </p:nvGrpSpPr>
        <p:grpSpPr>
          <a:xfrm>
            <a:off x="4872899" y="3222779"/>
            <a:ext cx="355633" cy="330288"/>
            <a:chOff x="-25465200" y="3565175"/>
            <a:chExt cx="298525" cy="277250"/>
          </a:xfrm>
          <a:solidFill>
            <a:srgbClr val="12716B"/>
          </a:solidFill>
        </p:grpSpPr>
        <p:sp>
          <p:nvSpPr>
            <p:cNvPr id="303" name="Google Shape;5334;p61"/>
            <p:cNvSpPr/>
            <p:nvPr/>
          </p:nvSpPr>
          <p:spPr>
            <a:xfrm>
              <a:off x="-25413225" y="3565175"/>
              <a:ext cx="172500" cy="103975"/>
            </a:xfrm>
            <a:custGeom>
              <a:avLst/>
              <a:gdLst/>
              <a:ahLst/>
              <a:cxnLst/>
              <a:rect l="l" t="t" r="r" b="b"/>
              <a:pathLst>
                <a:path w="6900" h="4159" extrusionOk="0">
                  <a:moveTo>
                    <a:pt x="4884" y="1166"/>
                  </a:moveTo>
                  <a:lnTo>
                    <a:pt x="5797" y="2079"/>
                  </a:lnTo>
                  <a:lnTo>
                    <a:pt x="4884" y="2079"/>
                  </a:lnTo>
                  <a:lnTo>
                    <a:pt x="4884" y="1166"/>
                  </a:lnTo>
                  <a:close/>
                  <a:moveTo>
                    <a:pt x="379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3151"/>
                  </a:lnTo>
                  <a:cubicBezTo>
                    <a:pt x="284" y="2899"/>
                    <a:pt x="631" y="2804"/>
                    <a:pt x="1040" y="2804"/>
                  </a:cubicBezTo>
                  <a:lnTo>
                    <a:pt x="4065" y="2804"/>
                  </a:lnTo>
                  <a:cubicBezTo>
                    <a:pt x="4726" y="2804"/>
                    <a:pt x="5325" y="3151"/>
                    <a:pt x="5608" y="3718"/>
                  </a:cubicBezTo>
                  <a:lnTo>
                    <a:pt x="5797" y="4159"/>
                  </a:lnTo>
                  <a:lnTo>
                    <a:pt x="6900" y="4159"/>
                  </a:lnTo>
                  <a:lnTo>
                    <a:pt x="6900" y="2426"/>
                  </a:lnTo>
                  <a:cubicBezTo>
                    <a:pt x="6900" y="2394"/>
                    <a:pt x="6869" y="2237"/>
                    <a:pt x="6774" y="2205"/>
                  </a:cubicBezTo>
                  <a:lnTo>
                    <a:pt x="4695" y="126"/>
                  </a:lnTo>
                  <a:cubicBezTo>
                    <a:pt x="4726" y="32"/>
                    <a:pt x="463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335;p61"/>
            <p:cNvSpPr/>
            <p:nvPr/>
          </p:nvSpPr>
          <p:spPr>
            <a:xfrm>
              <a:off x="-25465200" y="3650225"/>
              <a:ext cx="298525" cy="192200"/>
            </a:xfrm>
            <a:custGeom>
              <a:avLst/>
              <a:gdLst/>
              <a:ahLst/>
              <a:cxnLst/>
              <a:rect l="l" t="t" r="r" b="b"/>
              <a:pathLst>
                <a:path w="11941" h="7688" extrusionOk="0">
                  <a:moveTo>
                    <a:pt x="10838" y="3529"/>
                  </a:moveTo>
                  <a:cubicBezTo>
                    <a:pt x="10964" y="3529"/>
                    <a:pt x="11027" y="3561"/>
                    <a:pt x="11121" y="3655"/>
                  </a:cubicBezTo>
                  <a:cubicBezTo>
                    <a:pt x="11184" y="3718"/>
                    <a:pt x="11184" y="3813"/>
                    <a:pt x="11184" y="3907"/>
                  </a:cubicBezTo>
                  <a:lnTo>
                    <a:pt x="10901" y="5703"/>
                  </a:lnTo>
                  <a:lnTo>
                    <a:pt x="10365" y="3529"/>
                  </a:lnTo>
                  <a:close/>
                  <a:moveTo>
                    <a:pt x="5227" y="2768"/>
                  </a:moveTo>
                  <a:cubicBezTo>
                    <a:pt x="5400" y="2768"/>
                    <a:pt x="5580" y="2884"/>
                    <a:pt x="5608" y="3025"/>
                  </a:cubicBezTo>
                  <a:lnTo>
                    <a:pt x="5892" y="4159"/>
                  </a:lnTo>
                  <a:lnTo>
                    <a:pt x="7341" y="4159"/>
                  </a:lnTo>
                  <a:cubicBezTo>
                    <a:pt x="7530" y="4159"/>
                    <a:pt x="7687" y="4317"/>
                    <a:pt x="7687" y="4506"/>
                  </a:cubicBezTo>
                  <a:cubicBezTo>
                    <a:pt x="7687" y="4758"/>
                    <a:pt x="7530" y="4915"/>
                    <a:pt x="7341" y="4915"/>
                  </a:cubicBezTo>
                  <a:lnTo>
                    <a:pt x="6018" y="4915"/>
                  </a:lnTo>
                  <a:lnTo>
                    <a:pt x="6270" y="5829"/>
                  </a:lnTo>
                  <a:cubicBezTo>
                    <a:pt x="6301" y="6050"/>
                    <a:pt x="6175" y="6207"/>
                    <a:pt x="6018" y="6270"/>
                  </a:cubicBezTo>
                  <a:lnTo>
                    <a:pt x="5955" y="6270"/>
                  </a:lnTo>
                  <a:cubicBezTo>
                    <a:pt x="5797" y="6270"/>
                    <a:pt x="5640" y="6176"/>
                    <a:pt x="5608" y="6018"/>
                  </a:cubicBezTo>
                  <a:lnTo>
                    <a:pt x="5324" y="4852"/>
                  </a:lnTo>
                  <a:lnTo>
                    <a:pt x="3875" y="4852"/>
                  </a:lnTo>
                  <a:cubicBezTo>
                    <a:pt x="3686" y="4852"/>
                    <a:pt x="3529" y="4695"/>
                    <a:pt x="3529" y="4506"/>
                  </a:cubicBezTo>
                  <a:cubicBezTo>
                    <a:pt x="3529" y="4317"/>
                    <a:pt x="3686" y="4159"/>
                    <a:pt x="3875" y="4159"/>
                  </a:cubicBezTo>
                  <a:lnTo>
                    <a:pt x="5167" y="4159"/>
                  </a:lnTo>
                  <a:lnTo>
                    <a:pt x="4946" y="3214"/>
                  </a:lnTo>
                  <a:cubicBezTo>
                    <a:pt x="4883" y="3025"/>
                    <a:pt x="5009" y="2868"/>
                    <a:pt x="5167" y="2773"/>
                  </a:cubicBezTo>
                  <a:cubicBezTo>
                    <a:pt x="5187" y="2770"/>
                    <a:pt x="5207" y="2768"/>
                    <a:pt x="5227" y="2768"/>
                  </a:cubicBezTo>
                  <a:close/>
                  <a:moveTo>
                    <a:pt x="3151" y="1"/>
                  </a:moveTo>
                  <a:cubicBezTo>
                    <a:pt x="2584" y="1"/>
                    <a:pt x="2142" y="473"/>
                    <a:pt x="2142" y="1040"/>
                  </a:cubicBezTo>
                  <a:lnTo>
                    <a:pt x="2142" y="1387"/>
                  </a:lnTo>
                  <a:lnTo>
                    <a:pt x="1103" y="1387"/>
                  </a:lnTo>
                  <a:cubicBezTo>
                    <a:pt x="788" y="1387"/>
                    <a:pt x="473" y="1544"/>
                    <a:pt x="284" y="1796"/>
                  </a:cubicBezTo>
                  <a:cubicBezTo>
                    <a:pt x="95" y="2017"/>
                    <a:pt x="0" y="2332"/>
                    <a:pt x="95" y="2679"/>
                  </a:cubicBezTo>
                  <a:lnTo>
                    <a:pt x="1166" y="6869"/>
                  </a:lnTo>
                  <a:cubicBezTo>
                    <a:pt x="1260" y="7341"/>
                    <a:pt x="1701" y="7656"/>
                    <a:pt x="2174" y="7656"/>
                  </a:cubicBezTo>
                  <a:lnTo>
                    <a:pt x="10995" y="7688"/>
                  </a:lnTo>
                  <a:cubicBezTo>
                    <a:pt x="11153" y="7688"/>
                    <a:pt x="11310" y="7593"/>
                    <a:pt x="11342" y="7436"/>
                  </a:cubicBezTo>
                  <a:lnTo>
                    <a:pt x="11909" y="4033"/>
                  </a:lnTo>
                  <a:cubicBezTo>
                    <a:pt x="11941" y="3718"/>
                    <a:pt x="11846" y="3435"/>
                    <a:pt x="11657" y="3214"/>
                  </a:cubicBezTo>
                  <a:cubicBezTo>
                    <a:pt x="11468" y="2962"/>
                    <a:pt x="11184" y="2868"/>
                    <a:pt x="10869" y="2868"/>
                  </a:cubicBezTo>
                  <a:lnTo>
                    <a:pt x="10208" y="2868"/>
                  </a:lnTo>
                  <a:lnTo>
                    <a:pt x="10050" y="2269"/>
                  </a:lnTo>
                  <a:cubicBezTo>
                    <a:pt x="9924" y="1796"/>
                    <a:pt x="9546" y="1450"/>
                    <a:pt x="9042" y="1450"/>
                  </a:cubicBezTo>
                  <a:lnTo>
                    <a:pt x="7530" y="1450"/>
                  </a:lnTo>
                  <a:lnTo>
                    <a:pt x="7120" y="599"/>
                  </a:lnTo>
                  <a:cubicBezTo>
                    <a:pt x="6963" y="253"/>
                    <a:pt x="6585" y="1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5336;p61"/>
          <p:cNvGrpSpPr/>
          <p:nvPr/>
        </p:nvGrpSpPr>
        <p:grpSpPr>
          <a:xfrm>
            <a:off x="4872438" y="3662309"/>
            <a:ext cx="356556" cy="351285"/>
            <a:chOff x="-25465200" y="3916150"/>
            <a:chExt cx="299300" cy="294875"/>
          </a:xfrm>
          <a:solidFill>
            <a:srgbClr val="12716B"/>
          </a:solidFill>
        </p:grpSpPr>
        <p:sp>
          <p:nvSpPr>
            <p:cNvPr id="306" name="Google Shape;5337;p61"/>
            <p:cNvSpPr/>
            <p:nvPr/>
          </p:nvSpPr>
          <p:spPr>
            <a:xfrm>
              <a:off x="-25316350" y="3916150"/>
              <a:ext cx="150450" cy="149175"/>
            </a:xfrm>
            <a:custGeom>
              <a:avLst/>
              <a:gdLst/>
              <a:ahLst/>
              <a:cxnLst/>
              <a:rect l="l" t="t" r="r" b="b"/>
              <a:pathLst>
                <a:path w="6018" h="5967" extrusionOk="0">
                  <a:moveTo>
                    <a:pt x="3836" y="0"/>
                  </a:moveTo>
                  <a:cubicBezTo>
                    <a:pt x="3278" y="0"/>
                    <a:pt x="2726" y="214"/>
                    <a:pt x="2332" y="642"/>
                  </a:cubicBezTo>
                  <a:lnTo>
                    <a:pt x="1891" y="1083"/>
                  </a:lnTo>
                  <a:lnTo>
                    <a:pt x="2458" y="1619"/>
                  </a:lnTo>
                  <a:cubicBezTo>
                    <a:pt x="2552" y="1745"/>
                    <a:pt x="2552" y="1966"/>
                    <a:pt x="2458" y="2092"/>
                  </a:cubicBezTo>
                  <a:cubicBezTo>
                    <a:pt x="2363" y="2186"/>
                    <a:pt x="2300" y="2218"/>
                    <a:pt x="2206" y="2218"/>
                  </a:cubicBezTo>
                  <a:cubicBezTo>
                    <a:pt x="2143" y="2218"/>
                    <a:pt x="2017" y="2186"/>
                    <a:pt x="1985" y="2092"/>
                  </a:cubicBezTo>
                  <a:lnTo>
                    <a:pt x="1418" y="1556"/>
                  </a:lnTo>
                  <a:lnTo>
                    <a:pt x="946" y="2029"/>
                  </a:lnTo>
                  <a:lnTo>
                    <a:pt x="1513" y="2564"/>
                  </a:lnTo>
                  <a:cubicBezTo>
                    <a:pt x="1607" y="2690"/>
                    <a:pt x="1607" y="2911"/>
                    <a:pt x="1513" y="3037"/>
                  </a:cubicBezTo>
                  <a:cubicBezTo>
                    <a:pt x="1418" y="3131"/>
                    <a:pt x="1355" y="3163"/>
                    <a:pt x="1261" y="3163"/>
                  </a:cubicBezTo>
                  <a:cubicBezTo>
                    <a:pt x="1198" y="3163"/>
                    <a:pt x="1072" y="3131"/>
                    <a:pt x="1040" y="3037"/>
                  </a:cubicBezTo>
                  <a:lnTo>
                    <a:pt x="473" y="2501"/>
                  </a:lnTo>
                  <a:lnTo>
                    <a:pt x="1" y="3005"/>
                  </a:lnTo>
                  <a:lnTo>
                    <a:pt x="2962" y="5967"/>
                  </a:lnTo>
                  <a:lnTo>
                    <a:pt x="5388" y="3478"/>
                  </a:lnTo>
                  <a:cubicBezTo>
                    <a:pt x="5829" y="3037"/>
                    <a:pt x="6018" y="2501"/>
                    <a:pt x="5987" y="1903"/>
                  </a:cubicBezTo>
                  <a:cubicBezTo>
                    <a:pt x="5892" y="1398"/>
                    <a:pt x="5640" y="831"/>
                    <a:pt x="5167" y="453"/>
                  </a:cubicBezTo>
                  <a:cubicBezTo>
                    <a:pt x="4779" y="151"/>
                    <a:pt x="4305" y="0"/>
                    <a:pt x="3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338;p61"/>
            <p:cNvSpPr/>
            <p:nvPr/>
          </p:nvSpPr>
          <p:spPr>
            <a:xfrm>
              <a:off x="-25465200" y="4003875"/>
              <a:ext cx="208725" cy="207150"/>
            </a:xfrm>
            <a:custGeom>
              <a:avLst/>
              <a:gdLst/>
              <a:ahLst/>
              <a:cxnLst/>
              <a:rect l="l" t="t" r="r" b="b"/>
              <a:pathLst>
                <a:path w="8349" h="8286" extrusionOk="0">
                  <a:moveTo>
                    <a:pt x="5419" y="0"/>
                  </a:moveTo>
                  <a:lnTo>
                    <a:pt x="4883" y="567"/>
                  </a:lnTo>
                  <a:lnTo>
                    <a:pt x="5450" y="1103"/>
                  </a:lnTo>
                  <a:cubicBezTo>
                    <a:pt x="5545" y="1229"/>
                    <a:pt x="5545" y="1449"/>
                    <a:pt x="5450" y="1575"/>
                  </a:cubicBezTo>
                  <a:cubicBezTo>
                    <a:pt x="5356" y="1670"/>
                    <a:pt x="5293" y="1702"/>
                    <a:pt x="5198" y="1702"/>
                  </a:cubicBezTo>
                  <a:cubicBezTo>
                    <a:pt x="5135" y="1702"/>
                    <a:pt x="5009" y="1670"/>
                    <a:pt x="4978" y="1575"/>
                  </a:cubicBezTo>
                  <a:lnTo>
                    <a:pt x="4411" y="1040"/>
                  </a:lnTo>
                  <a:lnTo>
                    <a:pt x="3938" y="1512"/>
                  </a:lnTo>
                  <a:lnTo>
                    <a:pt x="4505" y="2048"/>
                  </a:lnTo>
                  <a:cubicBezTo>
                    <a:pt x="4631" y="2174"/>
                    <a:pt x="4631" y="2395"/>
                    <a:pt x="4505" y="2521"/>
                  </a:cubicBezTo>
                  <a:cubicBezTo>
                    <a:pt x="4411" y="2615"/>
                    <a:pt x="4348" y="2647"/>
                    <a:pt x="4253" y="2647"/>
                  </a:cubicBezTo>
                  <a:cubicBezTo>
                    <a:pt x="4190" y="2647"/>
                    <a:pt x="4064" y="2615"/>
                    <a:pt x="4033" y="2521"/>
                  </a:cubicBezTo>
                  <a:lnTo>
                    <a:pt x="3466" y="1985"/>
                  </a:lnTo>
                  <a:lnTo>
                    <a:pt x="3214" y="2237"/>
                  </a:lnTo>
                  <a:cubicBezTo>
                    <a:pt x="2773" y="2678"/>
                    <a:pt x="2458" y="3277"/>
                    <a:pt x="2363" y="3907"/>
                  </a:cubicBezTo>
                  <a:cubicBezTo>
                    <a:pt x="2300" y="4379"/>
                    <a:pt x="2111" y="4852"/>
                    <a:pt x="1733" y="5167"/>
                  </a:cubicBezTo>
                  <a:lnTo>
                    <a:pt x="410" y="6490"/>
                  </a:lnTo>
                  <a:cubicBezTo>
                    <a:pt x="0" y="6900"/>
                    <a:pt x="0" y="7561"/>
                    <a:pt x="410" y="7971"/>
                  </a:cubicBezTo>
                  <a:cubicBezTo>
                    <a:pt x="599" y="8160"/>
                    <a:pt x="882" y="8286"/>
                    <a:pt x="1166" y="8286"/>
                  </a:cubicBezTo>
                  <a:cubicBezTo>
                    <a:pt x="1418" y="8286"/>
                    <a:pt x="1701" y="8160"/>
                    <a:pt x="1890" y="7971"/>
                  </a:cubicBezTo>
                  <a:lnTo>
                    <a:pt x="3245" y="6616"/>
                  </a:lnTo>
                  <a:cubicBezTo>
                    <a:pt x="3592" y="6270"/>
                    <a:pt x="4033" y="6081"/>
                    <a:pt x="4505" y="5986"/>
                  </a:cubicBezTo>
                  <a:cubicBezTo>
                    <a:pt x="5135" y="5923"/>
                    <a:pt x="5734" y="5608"/>
                    <a:pt x="6144" y="5167"/>
                  </a:cubicBezTo>
                  <a:lnTo>
                    <a:pt x="8349" y="2962"/>
                  </a:lnTo>
                  <a:lnTo>
                    <a:pt x="5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5339;p61"/>
          <p:cNvGrpSpPr/>
          <p:nvPr/>
        </p:nvGrpSpPr>
        <p:grpSpPr>
          <a:xfrm>
            <a:off x="7099877" y="2732575"/>
            <a:ext cx="351880" cy="352803"/>
            <a:chOff x="-23615075" y="3148525"/>
            <a:chExt cx="295375" cy="296150"/>
          </a:xfrm>
          <a:solidFill>
            <a:srgbClr val="12716B"/>
          </a:solidFill>
        </p:grpSpPr>
        <p:sp>
          <p:nvSpPr>
            <p:cNvPr id="309" name="Google Shape;5340;p61"/>
            <p:cNvSpPr/>
            <p:nvPr/>
          </p:nvSpPr>
          <p:spPr>
            <a:xfrm>
              <a:off x="-23493775" y="3183950"/>
              <a:ext cx="52775" cy="53600"/>
            </a:xfrm>
            <a:custGeom>
              <a:avLst/>
              <a:gdLst/>
              <a:ahLst/>
              <a:cxnLst/>
              <a:rect l="l" t="t" r="r" b="b"/>
              <a:pathLst>
                <a:path w="2111" h="2144" extrusionOk="0">
                  <a:moveTo>
                    <a:pt x="1040" y="1"/>
                  </a:moveTo>
                  <a:cubicBezTo>
                    <a:pt x="851" y="1"/>
                    <a:pt x="693" y="158"/>
                    <a:pt x="693" y="347"/>
                  </a:cubicBezTo>
                  <a:lnTo>
                    <a:pt x="693" y="725"/>
                  </a:lnTo>
                  <a:lnTo>
                    <a:pt x="347" y="725"/>
                  </a:lnTo>
                  <a:cubicBezTo>
                    <a:pt x="158" y="725"/>
                    <a:pt x="0" y="883"/>
                    <a:pt x="0" y="1072"/>
                  </a:cubicBezTo>
                  <a:cubicBezTo>
                    <a:pt x="0" y="1261"/>
                    <a:pt x="158" y="1418"/>
                    <a:pt x="347" y="1418"/>
                  </a:cubicBezTo>
                  <a:lnTo>
                    <a:pt x="693" y="1418"/>
                  </a:lnTo>
                  <a:lnTo>
                    <a:pt x="693" y="1765"/>
                  </a:lnTo>
                  <a:cubicBezTo>
                    <a:pt x="693" y="1986"/>
                    <a:pt x="851" y="2143"/>
                    <a:pt x="1040" y="2143"/>
                  </a:cubicBezTo>
                  <a:cubicBezTo>
                    <a:pt x="1260" y="2143"/>
                    <a:pt x="1418" y="1986"/>
                    <a:pt x="1418" y="1765"/>
                  </a:cubicBezTo>
                  <a:lnTo>
                    <a:pt x="1418" y="1418"/>
                  </a:lnTo>
                  <a:lnTo>
                    <a:pt x="1764" y="1418"/>
                  </a:lnTo>
                  <a:cubicBezTo>
                    <a:pt x="1953" y="1418"/>
                    <a:pt x="2111" y="1261"/>
                    <a:pt x="2111" y="1072"/>
                  </a:cubicBezTo>
                  <a:cubicBezTo>
                    <a:pt x="2111" y="883"/>
                    <a:pt x="1953" y="725"/>
                    <a:pt x="1764" y="725"/>
                  </a:cubicBezTo>
                  <a:lnTo>
                    <a:pt x="1418" y="725"/>
                  </a:lnTo>
                  <a:lnTo>
                    <a:pt x="1418" y="347"/>
                  </a:lnTo>
                  <a:cubicBezTo>
                    <a:pt x="1418" y="158"/>
                    <a:pt x="1260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341;p61"/>
            <p:cNvSpPr/>
            <p:nvPr/>
          </p:nvSpPr>
          <p:spPr>
            <a:xfrm>
              <a:off x="-23615075" y="3268225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1008" y="1"/>
                  </a:moveTo>
                  <a:cubicBezTo>
                    <a:pt x="441" y="1"/>
                    <a:pt x="0" y="473"/>
                    <a:pt x="0" y="1040"/>
                  </a:cubicBezTo>
                  <a:lnTo>
                    <a:pt x="0" y="6585"/>
                  </a:lnTo>
                  <a:cubicBezTo>
                    <a:pt x="0" y="6774"/>
                    <a:pt x="158" y="6932"/>
                    <a:pt x="347" y="6932"/>
                  </a:cubicBezTo>
                  <a:lnTo>
                    <a:pt x="1386" y="6932"/>
                  </a:lnTo>
                  <a:lnTo>
                    <a:pt x="1386" y="4285"/>
                  </a:lnTo>
                  <a:lnTo>
                    <a:pt x="662" y="4285"/>
                  </a:lnTo>
                  <a:lnTo>
                    <a:pt x="662" y="3561"/>
                  </a:lnTo>
                  <a:lnTo>
                    <a:pt x="1386" y="3561"/>
                  </a:lnTo>
                  <a:lnTo>
                    <a:pt x="1386" y="2868"/>
                  </a:lnTo>
                  <a:lnTo>
                    <a:pt x="662" y="2868"/>
                  </a:lnTo>
                  <a:lnTo>
                    <a:pt x="662" y="2143"/>
                  </a:lnTo>
                  <a:lnTo>
                    <a:pt x="1386" y="2143"/>
                  </a:lnTo>
                  <a:lnTo>
                    <a:pt x="1386" y="1418"/>
                  </a:lnTo>
                  <a:lnTo>
                    <a:pt x="662" y="1418"/>
                  </a:lnTo>
                  <a:lnTo>
                    <a:pt x="662" y="1072"/>
                  </a:lnTo>
                  <a:cubicBezTo>
                    <a:pt x="662" y="883"/>
                    <a:pt x="819" y="725"/>
                    <a:pt x="1008" y="725"/>
                  </a:cubicBezTo>
                  <a:lnTo>
                    <a:pt x="1386" y="725"/>
                  </a:lnTo>
                  <a:lnTo>
                    <a:pt x="13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342;p61"/>
            <p:cNvSpPr/>
            <p:nvPr/>
          </p:nvSpPr>
          <p:spPr>
            <a:xfrm>
              <a:off x="-23354375" y="3270600"/>
              <a:ext cx="34675" cy="173300"/>
            </a:xfrm>
            <a:custGeom>
              <a:avLst/>
              <a:gdLst/>
              <a:ahLst/>
              <a:cxnLst/>
              <a:rect l="l" t="t" r="r" b="b"/>
              <a:pathLst>
                <a:path w="1387" h="6932" extrusionOk="0">
                  <a:moveTo>
                    <a:pt x="0" y="0"/>
                  </a:moveTo>
                  <a:lnTo>
                    <a:pt x="0" y="725"/>
                  </a:lnTo>
                  <a:lnTo>
                    <a:pt x="347" y="725"/>
                  </a:lnTo>
                  <a:cubicBezTo>
                    <a:pt x="568" y="725"/>
                    <a:pt x="725" y="882"/>
                    <a:pt x="725" y="1071"/>
                  </a:cubicBezTo>
                  <a:lnTo>
                    <a:pt x="725" y="1418"/>
                  </a:lnTo>
                  <a:lnTo>
                    <a:pt x="0" y="1418"/>
                  </a:lnTo>
                  <a:lnTo>
                    <a:pt x="0" y="2143"/>
                  </a:lnTo>
                  <a:lnTo>
                    <a:pt x="725" y="2143"/>
                  </a:lnTo>
                  <a:lnTo>
                    <a:pt x="725" y="2836"/>
                  </a:lnTo>
                  <a:lnTo>
                    <a:pt x="0" y="2836"/>
                  </a:lnTo>
                  <a:lnTo>
                    <a:pt x="0" y="3560"/>
                  </a:lnTo>
                  <a:lnTo>
                    <a:pt x="725" y="3560"/>
                  </a:lnTo>
                  <a:lnTo>
                    <a:pt x="725" y="4253"/>
                  </a:lnTo>
                  <a:lnTo>
                    <a:pt x="0" y="4253"/>
                  </a:lnTo>
                  <a:lnTo>
                    <a:pt x="0" y="6931"/>
                  </a:lnTo>
                  <a:lnTo>
                    <a:pt x="1040" y="6931"/>
                  </a:lnTo>
                  <a:cubicBezTo>
                    <a:pt x="1229" y="6931"/>
                    <a:pt x="1387" y="6774"/>
                    <a:pt x="1387" y="6585"/>
                  </a:cubicBezTo>
                  <a:lnTo>
                    <a:pt x="1387" y="1040"/>
                  </a:lnTo>
                  <a:cubicBezTo>
                    <a:pt x="1387" y="441"/>
                    <a:pt x="91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343;p61"/>
            <p:cNvSpPr/>
            <p:nvPr/>
          </p:nvSpPr>
          <p:spPr>
            <a:xfrm>
              <a:off x="-23562300" y="3148525"/>
              <a:ext cx="191400" cy="296150"/>
            </a:xfrm>
            <a:custGeom>
              <a:avLst/>
              <a:gdLst/>
              <a:ahLst/>
              <a:cxnLst/>
              <a:rect l="l" t="t" r="r" b="b"/>
              <a:pathLst>
                <a:path w="7656" h="11846" extrusionOk="0">
                  <a:moveTo>
                    <a:pt x="5545" y="662"/>
                  </a:moveTo>
                  <a:lnTo>
                    <a:pt x="5545" y="1764"/>
                  </a:lnTo>
                  <a:lnTo>
                    <a:pt x="5545" y="4222"/>
                  </a:lnTo>
                  <a:lnTo>
                    <a:pt x="2079" y="4222"/>
                  </a:lnTo>
                  <a:lnTo>
                    <a:pt x="2079" y="1764"/>
                  </a:lnTo>
                  <a:lnTo>
                    <a:pt x="2079" y="662"/>
                  </a:lnTo>
                  <a:close/>
                  <a:moveTo>
                    <a:pt x="3434" y="4883"/>
                  </a:moveTo>
                  <a:lnTo>
                    <a:pt x="3434" y="5608"/>
                  </a:lnTo>
                  <a:lnTo>
                    <a:pt x="2079" y="5608"/>
                  </a:lnTo>
                  <a:lnTo>
                    <a:pt x="2079" y="4883"/>
                  </a:lnTo>
                  <a:close/>
                  <a:moveTo>
                    <a:pt x="5513" y="4883"/>
                  </a:moveTo>
                  <a:lnTo>
                    <a:pt x="5513" y="5608"/>
                  </a:lnTo>
                  <a:lnTo>
                    <a:pt x="4159" y="5608"/>
                  </a:lnTo>
                  <a:lnTo>
                    <a:pt x="4159" y="4883"/>
                  </a:lnTo>
                  <a:close/>
                  <a:moveTo>
                    <a:pt x="3434" y="6301"/>
                  </a:moveTo>
                  <a:lnTo>
                    <a:pt x="3434" y="7026"/>
                  </a:lnTo>
                  <a:lnTo>
                    <a:pt x="2079" y="7026"/>
                  </a:lnTo>
                  <a:lnTo>
                    <a:pt x="2079" y="6301"/>
                  </a:lnTo>
                  <a:close/>
                  <a:moveTo>
                    <a:pt x="5513" y="6301"/>
                  </a:moveTo>
                  <a:lnTo>
                    <a:pt x="5513" y="7026"/>
                  </a:lnTo>
                  <a:lnTo>
                    <a:pt x="4159" y="7026"/>
                  </a:lnTo>
                  <a:lnTo>
                    <a:pt x="4159" y="6301"/>
                  </a:lnTo>
                  <a:close/>
                  <a:moveTo>
                    <a:pt x="3434" y="7687"/>
                  </a:moveTo>
                  <a:lnTo>
                    <a:pt x="3434" y="8380"/>
                  </a:lnTo>
                  <a:lnTo>
                    <a:pt x="2079" y="8380"/>
                  </a:lnTo>
                  <a:lnTo>
                    <a:pt x="2079" y="7687"/>
                  </a:lnTo>
                  <a:close/>
                  <a:moveTo>
                    <a:pt x="5513" y="7687"/>
                  </a:moveTo>
                  <a:lnTo>
                    <a:pt x="5513" y="8380"/>
                  </a:lnTo>
                  <a:lnTo>
                    <a:pt x="4159" y="8380"/>
                  </a:lnTo>
                  <a:lnTo>
                    <a:pt x="4159" y="7687"/>
                  </a:lnTo>
                  <a:close/>
                  <a:moveTo>
                    <a:pt x="1733" y="0"/>
                  </a:moveTo>
                  <a:cubicBezTo>
                    <a:pt x="1544" y="0"/>
                    <a:pt x="1386" y="158"/>
                    <a:pt x="1386" y="347"/>
                  </a:cubicBezTo>
                  <a:lnTo>
                    <a:pt x="1386" y="1449"/>
                  </a:lnTo>
                  <a:lnTo>
                    <a:pt x="1040" y="1449"/>
                  </a:lnTo>
                  <a:cubicBezTo>
                    <a:pt x="441" y="1449"/>
                    <a:pt x="0" y="1922"/>
                    <a:pt x="0" y="2489"/>
                  </a:cubicBezTo>
                  <a:lnTo>
                    <a:pt x="0" y="11846"/>
                  </a:lnTo>
                  <a:lnTo>
                    <a:pt x="2804" y="11846"/>
                  </a:lnTo>
                  <a:lnTo>
                    <a:pt x="2804" y="10491"/>
                  </a:lnTo>
                  <a:lnTo>
                    <a:pt x="4883" y="10491"/>
                  </a:lnTo>
                  <a:cubicBezTo>
                    <a:pt x="4852" y="10586"/>
                    <a:pt x="4852" y="11688"/>
                    <a:pt x="4852" y="11846"/>
                  </a:cubicBezTo>
                  <a:lnTo>
                    <a:pt x="7656" y="11846"/>
                  </a:lnTo>
                  <a:lnTo>
                    <a:pt x="7656" y="2489"/>
                  </a:lnTo>
                  <a:cubicBezTo>
                    <a:pt x="7656" y="1890"/>
                    <a:pt x="7183" y="1449"/>
                    <a:pt x="6616" y="1449"/>
                  </a:cubicBezTo>
                  <a:lnTo>
                    <a:pt x="6270" y="1449"/>
                  </a:lnTo>
                  <a:lnTo>
                    <a:pt x="6270" y="347"/>
                  </a:lnTo>
                  <a:cubicBezTo>
                    <a:pt x="6270" y="158"/>
                    <a:pt x="6112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5344;p61"/>
          <p:cNvSpPr/>
          <p:nvPr/>
        </p:nvSpPr>
        <p:spPr>
          <a:xfrm>
            <a:off x="7097974" y="3210934"/>
            <a:ext cx="356586" cy="353876"/>
          </a:xfrm>
          <a:custGeom>
            <a:avLst/>
            <a:gdLst/>
            <a:ahLst/>
            <a:cxnLst/>
            <a:rect l="l" t="t" r="r" b="b"/>
            <a:pathLst>
              <a:path w="11973" h="11882" extrusionOk="0">
                <a:moveTo>
                  <a:pt x="6302" y="725"/>
                </a:moveTo>
                <a:lnTo>
                  <a:pt x="6302" y="1639"/>
                </a:lnTo>
                <a:cubicBezTo>
                  <a:pt x="6302" y="2111"/>
                  <a:pt x="6522" y="2552"/>
                  <a:pt x="6837" y="2867"/>
                </a:cubicBezTo>
                <a:lnTo>
                  <a:pt x="7152" y="3182"/>
                </a:lnTo>
                <a:cubicBezTo>
                  <a:pt x="6900" y="3340"/>
                  <a:pt x="6774" y="3560"/>
                  <a:pt x="6711" y="3749"/>
                </a:cubicBezTo>
                <a:cubicBezTo>
                  <a:pt x="6479" y="3517"/>
                  <a:pt x="6209" y="3407"/>
                  <a:pt x="5942" y="3407"/>
                </a:cubicBezTo>
                <a:cubicBezTo>
                  <a:pt x="5665" y="3407"/>
                  <a:pt x="5392" y="3525"/>
                  <a:pt x="5168" y="3749"/>
                </a:cubicBezTo>
                <a:cubicBezTo>
                  <a:pt x="5042" y="3497"/>
                  <a:pt x="4979" y="3340"/>
                  <a:pt x="4758" y="3151"/>
                </a:cubicBezTo>
                <a:lnTo>
                  <a:pt x="5105" y="2836"/>
                </a:lnTo>
                <a:cubicBezTo>
                  <a:pt x="5420" y="2521"/>
                  <a:pt x="5609" y="2080"/>
                  <a:pt x="5609" y="1607"/>
                </a:cubicBezTo>
                <a:lnTo>
                  <a:pt x="5609" y="725"/>
                </a:lnTo>
                <a:close/>
                <a:moveTo>
                  <a:pt x="5231" y="0"/>
                </a:moveTo>
                <a:cubicBezTo>
                  <a:pt x="5042" y="0"/>
                  <a:pt x="4884" y="158"/>
                  <a:pt x="4884" y="347"/>
                </a:cubicBezTo>
                <a:lnTo>
                  <a:pt x="4884" y="725"/>
                </a:lnTo>
                <a:lnTo>
                  <a:pt x="4884" y="1639"/>
                </a:lnTo>
                <a:cubicBezTo>
                  <a:pt x="4884" y="1922"/>
                  <a:pt x="4758" y="2206"/>
                  <a:pt x="4569" y="2395"/>
                </a:cubicBezTo>
                <a:lnTo>
                  <a:pt x="4096" y="2867"/>
                </a:lnTo>
                <a:lnTo>
                  <a:pt x="4033" y="2867"/>
                </a:lnTo>
                <a:cubicBezTo>
                  <a:pt x="2206" y="2867"/>
                  <a:pt x="127" y="7404"/>
                  <a:pt x="32" y="9830"/>
                </a:cubicBezTo>
                <a:cubicBezTo>
                  <a:pt x="1" y="11311"/>
                  <a:pt x="631" y="11846"/>
                  <a:pt x="1292" y="11846"/>
                </a:cubicBezTo>
                <a:cubicBezTo>
                  <a:pt x="1346" y="11852"/>
                  <a:pt x="1398" y="11855"/>
                  <a:pt x="1450" y="11855"/>
                </a:cubicBezTo>
                <a:cubicBezTo>
                  <a:pt x="2222" y="11855"/>
                  <a:pt x="2817" y="11224"/>
                  <a:pt x="3466" y="10869"/>
                </a:cubicBezTo>
                <a:cubicBezTo>
                  <a:pt x="4033" y="10554"/>
                  <a:pt x="4537" y="10271"/>
                  <a:pt x="4884" y="9767"/>
                </a:cubicBezTo>
                <a:cubicBezTo>
                  <a:pt x="5357" y="9137"/>
                  <a:pt x="5640" y="7593"/>
                  <a:pt x="5640" y="6144"/>
                </a:cubicBezTo>
                <a:lnTo>
                  <a:pt x="5640" y="6144"/>
                </a:lnTo>
                <a:lnTo>
                  <a:pt x="4222" y="7561"/>
                </a:lnTo>
                <a:cubicBezTo>
                  <a:pt x="4222" y="7593"/>
                  <a:pt x="4191" y="7593"/>
                  <a:pt x="4191" y="7624"/>
                </a:cubicBezTo>
                <a:cubicBezTo>
                  <a:pt x="4159" y="7687"/>
                  <a:pt x="4159" y="7687"/>
                  <a:pt x="4096" y="7687"/>
                </a:cubicBezTo>
                <a:lnTo>
                  <a:pt x="2773" y="9011"/>
                </a:lnTo>
                <a:cubicBezTo>
                  <a:pt x="2710" y="9074"/>
                  <a:pt x="2616" y="9105"/>
                  <a:pt x="2525" y="9105"/>
                </a:cubicBezTo>
                <a:cubicBezTo>
                  <a:pt x="2435" y="9105"/>
                  <a:pt x="2348" y="9074"/>
                  <a:pt x="2301" y="9011"/>
                </a:cubicBezTo>
                <a:cubicBezTo>
                  <a:pt x="2175" y="8885"/>
                  <a:pt x="2175" y="8664"/>
                  <a:pt x="2301" y="8538"/>
                </a:cubicBezTo>
                <a:lnTo>
                  <a:pt x="3435" y="7404"/>
                </a:lnTo>
                <a:lnTo>
                  <a:pt x="2994" y="6963"/>
                </a:lnTo>
                <a:cubicBezTo>
                  <a:pt x="2931" y="6900"/>
                  <a:pt x="2899" y="6805"/>
                  <a:pt x="2899" y="6742"/>
                </a:cubicBezTo>
                <a:cubicBezTo>
                  <a:pt x="2899" y="6648"/>
                  <a:pt x="2931" y="6585"/>
                  <a:pt x="2962" y="6490"/>
                </a:cubicBezTo>
                <a:cubicBezTo>
                  <a:pt x="3029" y="6424"/>
                  <a:pt x="3122" y="6384"/>
                  <a:pt x="3213" y="6384"/>
                </a:cubicBezTo>
                <a:cubicBezTo>
                  <a:pt x="3295" y="6384"/>
                  <a:pt x="3375" y="6416"/>
                  <a:pt x="3435" y="6490"/>
                </a:cubicBezTo>
                <a:lnTo>
                  <a:pt x="3907" y="6931"/>
                </a:lnTo>
                <a:lnTo>
                  <a:pt x="5546" y="5262"/>
                </a:lnTo>
                <a:lnTo>
                  <a:pt x="5451" y="4568"/>
                </a:lnTo>
                <a:lnTo>
                  <a:pt x="5703" y="4285"/>
                </a:lnTo>
                <a:cubicBezTo>
                  <a:pt x="5766" y="4222"/>
                  <a:pt x="5861" y="4190"/>
                  <a:pt x="5951" y="4190"/>
                </a:cubicBezTo>
                <a:cubicBezTo>
                  <a:pt x="6042" y="4190"/>
                  <a:pt x="6128" y="4222"/>
                  <a:pt x="6176" y="4285"/>
                </a:cubicBezTo>
                <a:lnTo>
                  <a:pt x="6459" y="4568"/>
                </a:lnTo>
                <a:cubicBezTo>
                  <a:pt x="6428" y="4789"/>
                  <a:pt x="6396" y="5010"/>
                  <a:pt x="6333" y="5262"/>
                </a:cubicBezTo>
                <a:lnTo>
                  <a:pt x="8035" y="6963"/>
                </a:lnTo>
                <a:lnTo>
                  <a:pt x="8476" y="6522"/>
                </a:lnTo>
                <a:cubicBezTo>
                  <a:pt x="8539" y="6475"/>
                  <a:pt x="8625" y="6451"/>
                  <a:pt x="8712" y="6451"/>
                </a:cubicBezTo>
                <a:cubicBezTo>
                  <a:pt x="8799" y="6451"/>
                  <a:pt x="8885" y="6475"/>
                  <a:pt x="8948" y="6522"/>
                </a:cubicBezTo>
                <a:cubicBezTo>
                  <a:pt x="9074" y="6648"/>
                  <a:pt x="9074" y="6900"/>
                  <a:pt x="8948" y="6994"/>
                </a:cubicBezTo>
                <a:lnTo>
                  <a:pt x="8507" y="7435"/>
                </a:lnTo>
                <a:lnTo>
                  <a:pt x="9641" y="8570"/>
                </a:lnTo>
                <a:cubicBezTo>
                  <a:pt x="9767" y="8696"/>
                  <a:pt x="9767" y="8948"/>
                  <a:pt x="9641" y="9042"/>
                </a:cubicBezTo>
                <a:cubicBezTo>
                  <a:pt x="9594" y="9105"/>
                  <a:pt x="9507" y="9137"/>
                  <a:pt x="9417" y="9137"/>
                </a:cubicBezTo>
                <a:cubicBezTo>
                  <a:pt x="9326" y="9137"/>
                  <a:pt x="9232" y="9105"/>
                  <a:pt x="9169" y="9042"/>
                </a:cubicBezTo>
                <a:lnTo>
                  <a:pt x="6302" y="6175"/>
                </a:lnTo>
                <a:lnTo>
                  <a:pt x="6302" y="6175"/>
                </a:lnTo>
                <a:cubicBezTo>
                  <a:pt x="6270" y="7624"/>
                  <a:pt x="6585" y="9168"/>
                  <a:pt x="7058" y="9798"/>
                </a:cubicBezTo>
                <a:cubicBezTo>
                  <a:pt x="7404" y="10302"/>
                  <a:pt x="7909" y="10617"/>
                  <a:pt x="8476" y="10901"/>
                </a:cubicBezTo>
                <a:cubicBezTo>
                  <a:pt x="9136" y="11291"/>
                  <a:pt x="9711" y="11882"/>
                  <a:pt x="10527" y="11882"/>
                </a:cubicBezTo>
                <a:cubicBezTo>
                  <a:pt x="10567" y="11882"/>
                  <a:pt x="10608" y="11881"/>
                  <a:pt x="10649" y="11878"/>
                </a:cubicBezTo>
                <a:cubicBezTo>
                  <a:pt x="11028" y="11846"/>
                  <a:pt x="11973" y="11626"/>
                  <a:pt x="11910" y="9893"/>
                </a:cubicBezTo>
                <a:cubicBezTo>
                  <a:pt x="11752" y="7372"/>
                  <a:pt x="9673" y="2836"/>
                  <a:pt x="7846" y="2836"/>
                </a:cubicBezTo>
                <a:lnTo>
                  <a:pt x="7751" y="2836"/>
                </a:lnTo>
                <a:lnTo>
                  <a:pt x="7310" y="2363"/>
                </a:lnTo>
                <a:cubicBezTo>
                  <a:pt x="7089" y="2174"/>
                  <a:pt x="6963" y="1891"/>
                  <a:pt x="6963" y="1607"/>
                </a:cubicBezTo>
                <a:lnTo>
                  <a:pt x="6963" y="725"/>
                </a:lnTo>
                <a:lnTo>
                  <a:pt x="6963" y="347"/>
                </a:lnTo>
                <a:cubicBezTo>
                  <a:pt x="6963" y="158"/>
                  <a:pt x="6806" y="0"/>
                  <a:pt x="6617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5345;p61"/>
          <p:cNvGrpSpPr/>
          <p:nvPr/>
        </p:nvGrpSpPr>
        <p:grpSpPr>
          <a:xfrm>
            <a:off x="7099401" y="3671854"/>
            <a:ext cx="352833" cy="332194"/>
            <a:chOff x="-23615075" y="3906200"/>
            <a:chExt cx="296175" cy="278850"/>
          </a:xfrm>
          <a:solidFill>
            <a:srgbClr val="12716B"/>
          </a:solidFill>
        </p:grpSpPr>
        <p:sp>
          <p:nvSpPr>
            <p:cNvPr id="315" name="Google Shape;5346;p61"/>
            <p:cNvSpPr/>
            <p:nvPr/>
          </p:nvSpPr>
          <p:spPr>
            <a:xfrm>
              <a:off x="-23615075" y="3954250"/>
              <a:ext cx="296175" cy="193775"/>
            </a:xfrm>
            <a:custGeom>
              <a:avLst/>
              <a:gdLst/>
              <a:ahLst/>
              <a:cxnLst/>
              <a:rect l="l" t="t" r="r" b="b"/>
              <a:pathLst>
                <a:path w="11847" h="7751" extrusionOk="0">
                  <a:moveTo>
                    <a:pt x="10838" y="2993"/>
                  </a:moveTo>
                  <a:cubicBezTo>
                    <a:pt x="11027" y="2993"/>
                    <a:pt x="11185" y="3119"/>
                    <a:pt x="11185" y="3340"/>
                  </a:cubicBezTo>
                  <a:cubicBezTo>
                    <a:pt x="11153" y="3403"/>
                    <a:pt x="11153" y="3497"/>
                    <a:pt x="11059" y="3529"/>
                  </a:cubicBezTo>
                  <a:cubicBezTo>
                    <a:pt x="10996" y="3592"/>
                    <a:pt x="10901" y="3687"/>
                    <a:pt x="10806" y="3687"/>
                  </a:cubicBezTo>
                  <a:lnTo>
                    <a:pt x="1040" y="3687"/>
                  </a:lnTo>
                  <a:cubicBezTo>
                    <a:pt x="914" y="3687"/>
                    <a:pt x="819" y="3655"/>
                    <a:pt x="756" y="3529"/>
                  </a:cubicBezTo>
                  <a:cubicBezTo>
                    <a:pt x="725" y="3497"/>
                    <a:pt x="662" y="3403"/>
                    <a:pt x="662" y="3340"/>
                  </a:cubicBezTo>
                  <a:cubicBezTo>
                    <a:pt x="662" y="3119"/>
                    <a:pt x="819" y="2993"/>
                    <a:pt x="1040" y="2993"/>
                  </a:cubicBezTo>
                  <a:close/>
                  <a:moveTo>
                    <a:pt x="9735" y="4411"/>
                  </a:moveTo>
                  <a:cubicBezTo>
                    <a:pt x="9641" y="4947"/>
                    <a:pt x="9357" y="5671"/>
                    <a:pt x="8507" y="6364"/>
                  </a:cubicBezTo>
                  <a:cubicBezTo>
                    <a:pt x="8444" y="6396"/>
                    <a:pt x="8349" y="6459"/>
                    <a:pt x="8318" y="6459"/>
                  </a:cubicBezTo>
                  <a:cubicBezTo>
                    <a:pt x="8192" y="6459"/>
                    <a:pt x="8129" y="6396"/>
                    <a:pt x="8034" y="6333"/>
                  </a:cubicBezTo>
                  <a:cubicBezTo>
                    <a:pt x="7908" y="6175"/>
                    <a:pt x="7971" y="5986"/>
                    <a:pt x="8066" y="5860"/>
                  </a:cubicBezTo>
                  <a:cubicBezTo>
                    <a:pt x="8696" y="5356"/>
                    <a:pt x="8948" y="4821"/>
                    <a:pt x="9011" y="4411"/>
                  </a:cubicBezTo>
                  <a:close/>
                  <a:moveTo>
                    <a:pt x="3497" y="0"/>
                  </a:moveTo>
                  <a:cubicBezTo>
                    <a:pt x="3434" y="95"/>
                    <a:pt x="3340" y="221"/>
                    <a:pt x="3214" y="347"/>
                  </a:cubicBezTo>
                  <a:lnTo>
                    <a:pt x="2237" y="1324"/>
                  </a:lnTo>
                  <a:cubicBezTo>
                    <a:pt x="2111" y="1450"/>
                    <a:pt x="1985" y="1576"/>
                    <a:pt x="1765" y="1639"/>
                  </a:cubicBezTo>
                  <a:lnTo>
                    <a:pt x="2174" y="2237"/>
                  </a:lnTo>
                  <a:lnTo>
                    <a:pt x="1040" y="2237"/>
                  </a:lnTo>
                  <a:cubicBezTo>
                    <a:pt x="441" y="2237"/>
                    <a:pt x="0" y="2710"/>
                    <a:pt x="0" y="3245"/>
                  </a:cubicBezTo>
                  <a:cubicBezTo>
                    <a:pt x="0" y="3497"/>
                    <a:pt x="63" y="3687"/>
                    <a:pt x="189" y="3876"/>
                  </a:cubicBezTo>
                  <a:cubicBezTo>
                    <a:pt x="315" y="4096"/>
                    <a:pt x="504" y="4191"/>
                    <a:pt x="756" y="4254"/>
                  </a:cubicBezTo>
                  <a:cubicBezTo>
                    <a:pt x="945" y="6018"/>
                    <a:pt x="1765" y="6932"/>
                    <a:pt x="2930" y="7719"/>
                  </a:cubicBezTo>
                  <a:cubicBezTo>
                    <a:pt x="2962" y="7751"/>
                    <a:pt x="3025" y="7751"/>
                    <a:pt x="3119" y="7751"/>
                  </a:cubicBezTo>
                  <a:lnTo>
                    <a:pt x="8696" y="7751"/>
                  </a:lnTo>
                  <a:cubicBezTo>
                    <a:pt x="8790" y="7751"/>
                    <a:pt x="8822" y="7719"/>
                    <a:pt x="8916" y="7719"/>
                  </a:cubicBezTo>
                  <a:cubicBezTo>
                    <a:pt x="10239" y="6805"/>
                    <a:pt x="10932" y="5671"/>
                    <a:pt x="11090" y="4254"/>
                  </a:cubicBezTo>
                  <a:cubicBezTo>
                    <a:pt x="11311" y="4159"/>
                    <a:pt x="11500" y="4033"/>
                    <a:pt x="11626" y="3876"/>
                  </a:cubicBezTo>
                  <a:cubicBezTo>
                    <a:pt x="11752" y="3687"/>
                    <a:pt x="11815" y="3497"/>
                    <a:pt x="11815" y="3245"/>
                  </a:cubicBezTo>
                  <a:cubicBezTo>
                    <a:pt x="11846" y="2741"/>
                    <a:pt x="11374" y="2269"/>
                    <a:pt x="10775" y="2269"/>
                  </a:cubicBezTo>
                  <a:lnTo>
                    <a:pt x="10712" y="2269"/>
                  </a:lnTo>
                  <a:cubicBezTo>
                    <a:pt x="10996" y="1733"/>
                    <a:pt x="11153" y="1135"/>
                    <a:pt x="11153" y="536"/>
                  </a:cubicBezTo>
                  <a:cubicBezTo>
                    <a:pt x="11153" y="347"/>
                    <a:pt x="10996" y="189"/>
                    <a:pt x="10775" y="189"/>
                  </a:cubicBezTo>
                  <a:cubicBezTo>
                    <a:pt x="9326" y="189"/>
                    <a:pt x="8034" y="1009"/>
                    <a:pt x="7404" y="2269"/>
                  </a:cubicBezTo>
                  <a:lnTo>
                    <a:pt x="6301" y="2269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347;p61"/>
            <p:cNvSpPr/>
            <p:nvPr/>
          </p:nvSpPr>
          <p:spPr>
            <a:xfrm>
              <a:off x="-23615075" y="3906200"/>
              <a:ext cx="77200" cy="77225"/>
            </a:xfrm>
            <a:custGeom>
              <a:avLst/>
              <a:gdLst/>
              <a:ahLst/>
              <a:cxnLst/>
              <a:rect l="l" t="t" r="r" b="b"/>
              <a:pathLst>
                <a:path w="3088" h="3089" extrusionOk="0">
                  <a:moveTo>
                    <a:pt x="2009" y="1"/>
                  </a:moveTo>
                  <a:cubicBezTo>
                    <a:pt x="1733" y="1"/>
                    <a:pt x="1465" y="95"/>
                    <a:pt x="1292" y="284"/>
                  </a:cubicBezTo>
                  <a:lnTo>
                    <a:pt x="315" y="1292"/>
                  </a:lnTo>
                  <a:cubicBezTo>
                    <a:pt x="126" y="1481"/>
                    <a:pt x="0" y="1765"/>
                    <a:pt x="0" y="2017"/>
                  </a:cubicBezTo>
                  <a:cubicBezTo>
                    <a:pt x="0" y="2301"/>
                    <a:pt x="126" y="2584"/>
                    <a:pt x="315" y="2773"/>
                  </a:cubicBezTo>
                  <a:cubicBezTo>
                    <a:pt x="504" y="2962"/>
                    <a:pt x="756" y="3088"/>
                    <a:pt x="1040" y="3088"/>
                  </a:cubicBezTo>
                  <a:cubicBezTo>
                    <a:pt x="1292" y="3088"/>
                    <a:pt x="1576" y="2962"/>
                    <a:pt x="1765" y="2773"/>
                  </a:cubicBezTo>
                  <a:lnTo>
                    <a:pt x="2773" y="1796"/>
                  </a:lnTo>
                  <a:cubicBezTo>
                    <a:pt x="2962" y="1576"/>
                    <a:pt x="3088" y="1324"/>
                    <a:pt x="3088" y="1040"/>
                  </a:cubicBezTo>
                  <a:cubicBezTo>
                    <a:pt x="3088" y="757"/>
                    <a:pt x="2962" y="505"/>
                    <a:pt x="2773" y="284"/>
                  </a:cubicBezTo>
                  <a:cubicBezTo>
                    <a:pt x="2568" y="95"/>
                    <a:pt x="2284" y="1"/>
                    <a:pt x="2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348;p61"/>
            <p:cNvSpPr/>
            <p:nvPr/>
          </p:nvSpPr>
          <p:spPr>
            <a:xfrm>
              <a:off x="-23543400" y="4167700"/>
              <a:ext cx="153600" cy="17350"/>
            </a:xfrm>
            <a:custGeom>
              <a:avLst/>
              <a:gdLst/>
              <a:ahLst/>
              <a:cxnLst/>
              <a:rect l="l" t="t" r="r" b="b"/>
              <a:pathLst>
                <a:path w="6144" h="694" extrusionOk="0">
                  <a:moveTo>
                    <a:pt x="0" y="0"/>
                  </a:moveTo>
                  <a:cubicBezTo>
                    <a:pt x="158" y="378"/>
                    <a:pt x="536" y="693"/>
                    <a:pt x="1008" y="693"/>
                  </a:cubicBezTo>
                  <a:lnTo>
                    <a:pt x="5167" y="693"/>
                  </a:lnTo>
                  <a:cubicBezTo>
                    <a:pt x="5608" y="693"/>
                    <a:pt x="5986" y="441"/>
                    <a:pt x="6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5349;p61"/>
          <p:cNvSpPr/>
          <p:nvPr/>
        </p:nvSpPr>
        <p:spPr>
          <a:xfrm>
            <a:off x="6218233" y="4103822"/>
            <a:ext cx="351880" cy="350957"/>
          </a:xfrm>
          <a:custGeom>
            <a:avLst/>
            <a:gdLst/>
            <a:ahLst/>
            <a:cxnLst/>
            <a:rect l="l" t="t" r="r" b="b"/>
            <a:pathLst>
              <a:path w="11815" h="11784" extrusionOk="0">
                <a:moveTo>
                  <a:pt x="6616" y="3434"/>
                </a:moveTo>
                <a:cubicBezTo>
                  <a:pt x="7215" y="3434"/>
                  <a:pt x="7625" y="3907"/>
                  <a:pt x="7625" y="4474"/>
                </a:cubicBezTo>
                <a:lnTo>
                  <a:pt x="7625" y="5514"/>
                </a:lnTo>
                <a:lnTo>
                  <a:pt x="6742" y="5514"/>
                </a:lnTo>
                <a:cubicBezTo>
                  <a:pt x="6648" y="5451"/>
                  <a:pt x="6585" y="5325"/>
                  <a:pt x="6490" y="5262"/>
                </a:cubicBezTo>
                <a:cubicBezTo>
                  <a:pt x="5986" y="4789"/>
                  <a:pt x="5388" y="4411"/>
                  <a:pt x="4695" y="4222"/>
                </a:cubicBezTo>
                <a:lnTo>
                  <a:pt x="4569" y="3434"/>
                </a:lnTo>
                <a:close/>
                <a:moveTo>
                  <a:pt x="3466" y="4884"/>
                </a:moveTo>
                <a:lnTo>
                  <a:pt x="3466" y="5577"/>
                </a:lnTo>
                <a:cubicBezTo>
                  <a:pt x="3056" y="5640"/>
                  <a:pt x="2678" y="5797"/>
                  <a:pt x="2363" y="6018"/>
                </a:cubicBezTo>
                <a:lnTo>
                  <a:pt x="1891" y="5577"/>
                </a:lnTo>
                <a:cubicBezTo>
                  <a:pt x="2332" y="5199"/>
                  <a:pt x="2867" y="4978"/>
                  <a:pt x="3466" y="4884"/>
                </a:cubicBezTo>
                <a:close/>
                <a:moveTo>
                  <a:pt x="4128" y="4852"/>
                </a:moveTo>
                <a:cubicBezTo>
                  <a:pt x="4726" y="4947"/>
                  <a:pt x="5262" y="5167"/>
                  <a:pt x="5703" y="5514"/>
                </a:cubicBezTo>
                <a:lnTo>
                  <a:pt x="5230" y="6049"/>
                </a:lnTo>
                <a:cubicBezTo>
                  <a:pt x="4915" y="5797"/>
                  <a:pt x="4537" y="5640"/>
                  <a:pt x="4128" y="5577"/>
                </a:cubicBezTo>
                <a:lnTo>
                  <a:pt x="4128" y="4852"/>
                </a:lnTo>
                <a:close/>
                <a:moveTo>
                  <a:pt x="1387" y="6049"/>
                </a:moveTo>
                <a:lnTo>
                  <a:pt x="1859" y="6522"/>
                </a:lnTo>
                <a:cubicBezTo>
                  <a:pt x="1607" y="6837"/>
                  <a:pt x="1450" y="7215"/>
                  <a:pt x="1387" y="7625"/>
                </a:cubicBezTo>
                <a:lnTo>
                  <a:pt x="662" y="7625"/>
                </a:lnTo>
                <a:cubicBezTo>
                  <a:pt x="788" y="7026"/>
                  <a:pt x="1009" y="6459"/>
                  <a:pt x="1387" y="6049"/>
                </a:cubicBezTo>
                <a:close/>
                <a:moveTo>
                  <a:pt x="6175" y="6049"/>
                </a:moveTo>
                <a:cubicBezTo>
                  <a:pt x="6553" y="6459"/>
                  <a:pt x="6774" y="7026"/>
                  <a:pt x="6837" y="7625"/>
                </a:cubicBezTo>
                <a:lnTo>
                  <a:pt x="6175" y="7625"/>
                </a:lnTo>
                <a:cubicBezTo>
                  <a:pt x="6112" y="7215"/>
                  <a:pt x="5955" y="6837"/>
                  <a:pt x="5703" y="6522"/>
                </a:cubicBezTo>
                <a:lnTo>
                  <a:pt x="6175" y="6049"/>
                </a:lnTo>
                <a:close/>
                <a:moveTo>
                  <a:pt x="1418" y="8318"/>
                </a:moveTo>
                <a:cubicBezTo>
                  <a:pt x="1481" y="8727"/>
                  <a:pt x="1670" y="9105"/>
                  <a:pt x="1891" y="9420"/>
                </a:cubicBezTo>
                <a:lnTo>
                  <a:pt x="1418" y="9893"/>
                </a:lnTo>
                <a:cubicBezTo>
                  <a:pt x="1009" y="9452"/>
                  <a:pt x="788" y="8916"/>
                  <a:pt x="693" y="8318"/>
                </a:cubicBezTo>
                <a:close/>
                <a:moveTo>
                  <a:pt x="6931" y="8318"/>
                </a:moveTo>
                <a:cubicBezTo>
                  <a:pt x="6805" y="8916"/>
                  <a:pt x="6585" y="9452"/>
                  <a:pt x="6207" y="9893"/>
                </a:cubicBezTo>
                <a:lnTo>
                  <a:pt x="5766" y="9420"/>
                </a:lnTo>
                <a:cubicBezTo>
                  <a:pt x="5986" y="9105"/>
                  <a:pt x="6144" y="8727"/>
                  <a:pt x="6207" y="8318"/>
                </a:cubicBezTo>
                <a:close/>
                <a:moveTo>
                  <a:pt x="2363" y="9893"/>
                </a:moveTo>
                <a:cubicBezTo>
                  <a:pt x="2678" y="10145"/>
                  <a:pt x="3056" y="10303"/>
                  <a:pt x="3466" y="10366"/>
                </a:cubicBezTo>
                <a:lnTo>
                  <a:pt x="3466" y="11027"/>
                </a:lnTo>
                <a:cubicBezTo>
                  <a:pt x="2867" y="10964"/>
                  <a:pt x="2332" y="10712"/>
                  <a:pt x="1891" y="10366"/>
                </a:cubicBezTo>
                <a:lnTo>
                  <a:pt x="2363" y="9893"/>
                </a:lnTo>
                <a:close/>
                <a:moveTo>
                  <a:pt x="5230" y="9861"/>
                </a:moveTo>
                <a:lnTo>
                  <a:pt x="5703" y="10334"/>
                </a:lnTo>
                <a:cubicBezTo>
                  <a:pt x="5262" y="10744"/>
                  <a:pt x="4726" y="10996"/>
                  <a:pt x="4128" y="11027"/>
                </a:cubicBezTo>
                <a:lnTo>
                  <a:pt x="4128" y="10334"/>
                </a:lnTo>
                <a:cubicBezTo>
                  <a:pt x="4537" y="10240"/>
                  <a:pt x="4915" y="10082"/>
                  <a:pt x="5230" y="9861"/>
                </a:cubicBezTo>
                <a:close/>
                <a:moveTo>
                  <a:pt x="9326" y="10366"/>
                </a:moveTo>
                <a:cubicBezTo>
                  <a:pt x="9546" y="10366"/>
                  <a:pt x="9704" y="10523"/>
                  <a:pt x="9704" y="10712"/>
                </a:cubicBezTo>
                <a:cubicBezTo>
                  <a:pt x="9672" y="10933"/>
                  <a:pt x="9546" y="11090"/>
                  <a:pt x="9326" y="11090"/>
                </a:cubicBezTo>
                <a:cubicBezTo>
                  <a:pt x="9137" y="11090"/>
                  <a:pt x="8979" y="10933"/>
                  <a:pt x="8979" y="10712"/>
                </a:cubicBezTo>
                <a:cubicBezTo>
                  <a:pt x="8979" y="10523"/>
                  <a:pt x="9137" y="10366"/>
                  <a:pt x="9326" y="10366"/>
                </a:cubicBezTo>
                <a:close/>
                <a:moveTo>
                  <a:pt x="1103" y="0"/>
                </a:moveTo>
                <a:cubicBezTo>
                  <a:pt x="504" y="0"/>
                  <a:pt x="63" y="473"/>
                  <a:pt x="63" y="1040"/>
                </a:cubicBezTo>
                <a:cubicBezTo>
                  <a:pt x="63" y="1576"/>
                  <a:pt x="536" y="2048"/>
                  <a:pt x="1103" y="2048"/>
                </a:cubicBezTo>
                <a:cubicBezTo>
                  <a:pt x="2048" y="2048"/>
                  <a:pt x="2363" y="2836"/>
                  <a:pt x="2489" y="3497"/>
                </a:cubicBezTo>
                <a:lnTo>
                  <a:pt x="2584" y="4348"/>
                </a:lnTo>
                <a:cubicBezTo>
                  <a:pt x="1072" y="4852"/>
                  <a:pt x="0" y="6301"/>
                  <a:pt x="0" y="7971"/>
                </a:cubicBezTo>
                <a:cubicBezTo>
                  <a:pt x="0" y="10050"/>
                  <a:pt x="1702" y="11783"/>
                  <a:pt x="3812" y="11783"/>
                </a:cubicBezTo>
                <a:cubicBezTo>
                  <a:pt x="5797" y="11783"/>
                  <a:pt x="7436" y="10240"/>
                  <a:pt x="7593" y="8318"/>
                </a:cubicBezTo>
                <a:lnTo>
                  <a:pt x="9011" y="8318"/>
                </a:lnTo>
                <a:lnTo>
                  <a:pt x="9011" y="9767"/>
                </a:lnTo>
                <a:cubicBezTo>
                  <a:pt x="8633" y="9924"/>
                  <a:pt x="8318" y="10271"/>
                  <a:pt x="8318" y="10744"/>
                </a:cubicBezTo>
                <a:cubicBezTo>
                  <a:pt x="8318" y="11342"/>
                  <a:pt x="8790" y="11783"/>
                  <a:pt x="9326" y="11783"/>
                </a:cubicBezTo>
                <a:cubicBezTo>
                  <a:pt x="9767" y="11783"/>
                  <a:pt x="10145" y="11500"/>
                  <a:pt x="10302" y="11059"/>
                </a:cubicBezTo>
                <a:lnTo>
                  <a:pt x="11468" y="11059"/>
                </a:lnTo>
                <a:cubicBezTo>
                  <a:pt x="11657" y="11059"/>
                  <a:pt x="11815" y="10901"/>
                  <a:pt x="11815" y="10712"/>
                </a:cubicBezTo>
                <a:cubicBezTo>
                  <a:pt x="11815" y="10555"/>
                  <a:pt x="11657" y="10397"/>
                  <a:pt x="11468" y="10397"/>
                </a:cubicBezTo>
                <a:lnTo>
                  <a:pt x="10302" y="10397"/>
                </a:lnTo>
                <a:cubicBezTo>
                  <a:pt x="10208" y="10145"/>
                  <a:pt x="9956" y="9893"/>
                  <a:pt x="9672" y="9767"/>
                </a:cubicBezTo>
                <a:lnTo>
                  <a:pt x="9672" y="8318"/>
                </a:lnTo>
                <a:lnTo>
                  <a:pt x="10744" y="8318"/>
                </a:lnTo>
                <a:cubicBezTo>
                  <a:pt x="10933" y="8318"/>
                  <a:pt x="11122" y="8160"/>
                  <a:pt x="11122" y="7971"/>
                </a:cubicBezTo>
                <a:cubicBezTo>
                  <a:pt x="11122" y="7782"/>
                  <a:pt x="10933" y="7593"/>
                  <a:pt x="10744" y="7593"/>
                </a:cubicBezTo>
                <a:lnTo>
                  <a:pt x="10397" y="7593"/>
                </a:lnTo>
                <a:lnTo>
                  <a:pt x="10397" y="7247"/>
                </a:lnTo>
                <a:cubicBezTo>
                  <a:pt x="10397" y="6301"/>
                  <a:pt x="9609" y="5514"/>
                  <a:pt x="8664" y="5514"/>
                </a:cubicBezTo>
                <a:lnTo>
                  <a:pt x="8318" y="5514"/>
                </a:lnTo>
                <a:lnTo>
                  <a:pt x="8318" y="4506"/>
                </a:lnTo>
                <a:cubicBezTo>
                  <a:pt x="8318" y="3560"/>
                  <a:pt x="7530" y="2773"/>
                  <a:pt x="6585" y="2773"/>
                </a:cubicBezTo>
                <a:lnTo>
                  <a:pt x="4411" y="2773"/>
                </a:lnTo>
                <a:cubicBezTo>
                  <a:pt x="3970" y="1040"/>
                  <a:pt x="2741" y="0"/>
                  <a:pt x="1103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9" name="Google Shape;5350;p61"/>
          <p:cNvGrpSpPr/>
          <p:nvPr/>
        </p:nvGrpSpPr>
        <p:grpSpPr>
          <a:xfrm>
            <a:off x="6648370" y="1345495"/>
            <a:ext cx="353757" cy="352565"/>
            <a:chOff x="-26980600" y="3175500"/>
            <a:chExt cx="296950" cy="295950"/>
          </a:xfrm>
          <a:solidFill>
            <a:srgbClr val="12716B"/>
          </a:solidFill>
        </p:grpSpPr>
        <p:sp>
          <p:nvSpPr>
            <p:cNvPr id="320" name="Google Shape;5351;p61"/>
            <p:cNvSpPr/>
            <p:nvPr/>
          </p:nvSpPr>
          <p:spPr>
            <a:xfrm>
              <a:off x="-26798650" y="3175500"/>
              <a:ext cx="115000" cy="114025"/>
            </a:xfrm>
            <a:custGeom>
              <a:avLst/>
              <a:gdLst/>
              <a:ahLst/>
              <a:cxnLst/>
              <a:rect l="l" t="t" r="r" b="b"/>
              <a:pathLst>
                <a:path w="4600" h="4561" extrusionOk="0"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78"/>
                    <a:pt x="378" y="1756"/>
                  </a:cubicBezTo>
                  <a:lnTo>
                    <a:pt x="2773" y="4245"/>
                  </a:lnTo>
                  <a:cubicBezTo>
                    <a:pt x="2962" y="4434"/>
                    <a:pt x="3245" y="4560"/>
                    <a:pt x="3529" y="4560"/>
                  </a:cubicBezTo>
                  <a:cubicBezTo>
                    <a:pt x="3812" y="4560"/>
                    <a:pt x="4064" y="4434"/>
                    <a:pt x="4285" y="4245"/>
                  </a:cubicBezTo>
                  <a:cubicBezTo>
                    <a:pt x="4474" y="4056"/>
                    <a:pt x="4600" y="3773"/>
                    <a:pt x="4600" y="3489"/>
                  </a:cubicBezTo>
                  <a:cubicBezTo>
                    <a:pt x="4600" y="3206"/>
                    <a:pt x="4474" y="2954"/>
                    <a:pt x="4285" y="2733"/>
                  </a:cubicBezTo>
                  <a:lnTo>
                    <a:pt x="1828" y="307"/>
                  </a:ln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352;p61"/>
            <p:cNvSpPr/>
            <p:nvPr/>
          </p:nvSpPr>
          <p:spPr>
            <a:xfrm>
              <a:off x="-26980600" y="3325725"/>
              <a:ext cx="168575" cy="145725"/>
            </a:xfrm>
            <a:custGeom>
              <a:avLst/>
              <a:gdLst/>
              <a:ahLst/>
              <a:cxnLst/>
              <a:rect l="l" t="t" r="r" b="b"/>
              <a:pathLst>
                <a:path w="6743" h="5829" extrusionOk="0">
                  <a:moveTo>
                    <a:pt x="3797" y="2167"/>
                  </a:moveTo>
                  <a:cubicBezTo>
                    <a:pt x="3884" y="2167"/>
                    <a:pt x="3970" y="2190"/>
                    <a:pt x="4033" y="2237"/>
                  </a:cubicBezTo>
                  <a:cubicBezTo>
                    <a:pt x="4159" y="2363"/>
                    <a:pt x="4159" y="2616"/>
                    <a:pt x="4033" y="2710"/>
                  </a:cubicBezTo>
                  <a:cubicBezTo>
                    <a:pt x="3970" y="2773"/>
                    <a:pt x="3884" y="2805"/>
                    <a:pt x="3797" y="2805"/>
                  </a:cubicBezTo>
                  <a:cubicBezTo>
                    <a:pt x="3710" y="2805"/>
                    <a:pt x="3624" y="2773"/>
                    <a:pt x="3561" y="2710"/>
                  </a:cubicBezTo>
                  <a:cubicBezTo>
                    <a:pt x="3435" y="2616"/>
                    <a:pt x="3435" y="2363"/>
                    <a:pt x="3561" y="2237"/>
                  </a:cubicBezTo>
                  <a:cubicBezTo>
                    <a:pt x="3624" y="2190"/>
                    <a:pt x="3710" y="2167"/>
                    <a:pt x="3797" y="2167"/>
                  </a:cubicBezTo>
                  <a:close/>
                  <a:moveTo>
                    <a:pt x="2336" y="2639"/>
                  </a:moveTo>
                  <a:cubicBezTo>
                    <a:pt x="2426" y="2639"/>
                    <a:pt x="2521" y="2663"/>
                    <a:pt x="2584" y="2710"/>
                  </a:cubicBezTo>
                  <a:cubicBezTo>
                    <a:pt x="2679" y="2836"/>
                    <a:pt x="2679" y="3057"/>
                    <a:pt x="2584" y="3183"/>
                  </a:cubicBezTo>
                  <a:cubicBezTo>
                    <a:pt x="2521" y="3246"/>
                    <a:pt x="2426" y="3277"/>
                    <a:pt x="2336" y="3277"/>
                  </a:cubicBezTo>
                  <a:cubicBezTo>
                    <a:pt x="2245" y="3277"/>
                    <a:pt x="2159" y="3246"/>
                    <a:pt x="2111" y="3183"/>
                  </a:cubicBezTo>
                  <a:cubicBezTo>
                    <a:pt x="1985" y="3057"/>
                    <a:pt x="1985" y="2868"/>
                    <a:pt x="2111" y="2710"/>
                  </a:cubicBezTo>
                  <a:cubicBezTo>
                    <a:pt x="2159" y="2663"/>
                    <a:pt x="2245" y="2639"/>
                    <a:pt x="2336" y="2639"/>
                  </a:cubicBezTo>
                  <a:close/>
                  <a:moveTo>
                    <a:pt x="2931" y="1"/>
                  </a:moveTo>
                  <a:lnTo>
                    <a:pt x="599" y="2332"/>
                  </a:lnTo>
                  <a:cubicBezTo>
                    <a:pt x="221" y="2710"/>
                    <a:pt x="1" y="3214"/>
                    <a:pt x="1" y="3781"/>
                  </a:cubicBezTo>
                  <a:cubicBezTo>
                    <a:pt x="1" y="4317"/>
                    <a:pt x="221" y="4852"/>
                    <a:pt x="599" y="5230"/>
                  </a:cubicBezTo>
                  <a:cubicBezTo>
                    <a:pt x="1009" y="5608"/>
                    <a:pt x="1513" y="5829"/>
                    <a:pt x="2048" y="5829"/>
                  </a:cubicBezTo>
                  <a:cubicBezTo>
                    <a:pt x="2616" y="5829"/>
                    <a:pt x="3120" y="5640"/>
                    <a:pt x="3529" y="5230"/>
                  </a:cubicBezTo>
                  <a:lnTo>
                    <a:pt x="6743" y="2048"/>
                  </a:lnTo>
                  <a:cubicBezTo>
                    <a:pt x="6743" y="2017"/>
                    <a:pt x="6711" y="1954"/>
                    <a:pt x="6711" y="1922"/>
                  </a:cubicBezTo>
                  <a:cubicBezTo>
                    <a:pt x="6396" y="1418"/>
                    <a:pt x="5829" y="1103"/>
                    <a:pt x="5136" y="1103"/>
                  </a:cubicBezTo>
                  <a:lnTo>
                    <a:pt x="5104" y="1103"/>
                  </a:lnTo>
                  <a:cubicBezTo>
                    <a:pt x="5075" y="1104"/>
                    <a:pt x="5045" y="1105"/>
                    <a:pt x="5016" y="1105"/>
                  </a:cubicBezTo>
                  <a:cubicBezTo>
                    <a:pt x="4168" y="1105"/>
                    <a:pt x="3387" y="670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353;p61"/>
            <p:cNvSpPr/>
            <p:nvPr/>
          </p:nvSpPr>
          <p:spPr>
            <a:xfrm>
              <a:off x="-26893950" y="3226500"/>
              <a:ext cx="159125" cy="137850"/>
            </a:xfrm>
            <a:custGeom>
              <a:avLst/>
              <a:gdLst/>
              <a:ahLst/>
              <a:cxnLst/>
              <a:rect l="l" t="t" r="r" b="b"/>
              <a:pathLst>
                <a:path w="6365" h="5514" extrusionOk="0">
                  <a:moveTo>
                    <a:pt x="3403" y="0"/>
                  </a:moveTo>
                  <a:lnTo>
                    <a:pt x="2678" y="693"/>
                  </a:lnTo>
                  <a:lnTo>
                    <a:pt x="2300" y="1103"/>
                  </a:lnTo>
                  <a:lnTo>
                    <a:pt x="3056" y="1859"/>
                  </a:lnTo>
                  <a:cubicBezTo>
                    <a:pt x="3151" y="1953"/>
                    <a:pt x="3151" y="2205"/>
                    <a:pt x="3056" y="2331"/>
                  </a:cubicBezTo>
                  <a:cubicBezTo>
                    <a:pt x="2962" y="2394"/>
                    <a:pt x="2899" y="2426"/>
                    <a:pt x="2804" y="2426"/>
                  </a:cubicBezTo>
                  <a:cubicBezTo>
                    <a:pt x="2741" y="2426"/>
                    <a:pt x="2615" y="2394"/>
                    <a:pt x="2584" y="2331"/>
                  </a:cubicBezTo>
                  <a:lnTo>
                    <a:pt x="1827" y="1575"/>
                  </a:lnTo>
                  <a:lnTo>
                    <a:pt x="1355" y="2048"/>
                  </a:lnTo>
                  <a:lnTo>
                    <a:pt x="2111" y="2804"/>
                  </a:lnTo>
                  <a:cubicBezTo>
                    <a:pt x="2205" y="2898"/>
                    <a:pt x="2205" y="3150"/>
                    <a:pt x="2111" y="3277"/>
                  </a:cubicBezTo>
                  <a:cubicBezTo>
                    <a:pt x="2016" y="3340"/>
                    <a:pt x="1953" y="3371"/>
                    <a:pt x="1859" y="3371"/>
                  </a:cubicBezTo>
                  <a:cubicBezTo>
                    <a:pt x="1796" y="3371"/>
                    <a:pt x="1670" y="3340"/>
                    <a:pt x="1638" y="3277"/>
                  </a:cubicBezTo>
                  <a:lnTo>
                    <a:pt x="882" y="2520"/>
                  </a:lnTo>
                  <a:lnTo>
                    <a:pt x="0" y="3371"/>
                  </a:lnTo>
                  <a:cubicBezTo>
                    <a:pt x="0" y="3403"/>
                    <a:pt x="63" y="3466"/>
                    <a:pt x="63" y="3497"/>
                  </a:cubicBezTo>
                  <a:cubicBezTo>
                    <a:pt x="364" y="4068"/>
                    <a:pt x="894" y="4381"/>
                    <a:pt x="1490" y="4381"/>
                  </a:cubicBezTo>
                  <a:cubicBezTo>
                    <a:pt x="1518" y="4381"/>
                    <a:pt x="1547" y="4381"/>
                    <a:pt x="1575" y="4379"/>
                  </a:cubicBezTo>
                  <a:cubicBezTo>
                    <a:pt x="1890" y="4379"/>
                    <a:pt x="2174" y="4411"/>
                    <a:pt x="2458" y="4474"/>
                  </a:cubicBezTo>
                  <a:cubicBezTo>
                    <a:pt x="2993" y="4631"/>
                    <a:pt x="3529" y="5009"/>
                    <a:pt x="3781" y="5513"/>
                  </a:cubicBezTo>
                  <a:lnTo>
                    <a:pt x="6364" y="2961"/>
                  </a:lnTo>
                  <a:lnTo>
                    <a:pt x="340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5354;p61"/>
          <p:cNvSpPr/>
          <p:nvPr/>
        </p:nvSpPr>
        <p:spPr>
          <a:xfrm>
            <a:off x="6670937" y="1802516"/>
            <a:ext cx="309649" cy="351910"/>
          </a:xfrm>
          <a:custGeom>
            <a:avLst/>
            <a:gdLst/>
            <a:ahLst/>
            <a:cxnLst/>
            <a:rect l="l" t="t" r="r" b="b"/>
            <a:pathLst>
              <a:path w="10397" h="11816" extrusionOk="0">
                <a:moveTo>
                  <a:pt x="6939" y="1373"/>
                </a:moveTo>
                <a:cubicBezTo>
                  <a:pt x="7177" y="1373"/>
                  <a:pt x="7419" y="1418"/>
                  <a:pt x="7656" y="1513"/>
                </a:cubicBezTo>
                <a:cubicBezTo>
                  <a:pt x="8255" y="1734"/>
                  <a:pt x="8696" y="2206"/>
                  <a:pt x="8853" y="2836"/>
                </a:cubicBezTo>
                <a:cubicBezTo>
                  <a:pt x="8916" y="3435"/>
                  <a:pt x="8822" y="4065"/>
                  <a:pt x="8412" y="4538"/>
                </a:cubicBezTo>
                <a:cubicBezTo>
                  <a:pt x="8349" y="4601"/>
                  <a:pt x="8255" y="4664"/>
                  <a:pt x="8129" y="4664"/>
                </a:cubicBezTo>
                <a:cubicBezTo>
                  <a:pt x="8066" y="4664"/>
                  <a:pt x="7971" y="4601"/>
                  <a:pt x="7939" y="4569"/>
                </a:cubicBezTo>
                <a:cubicBezTo>
                  <a:pt x="7782" y="4443"/>
                  <a:pt x="7782" y="4223"/>
                  <a:pt x="7908" y="4097"/>
                </a:cubicBezTo>
                <a:cubicBezTo>
                  <a:pt x="8129" y="3782"/>
                  <a:pt x="8223" y="3403"/>
                  <a:pt x="8129" y="2962"/>
                </a:cubicBezTo>
                <a:cubicBezTo>
                  <a:pt x="8066" y="2553"/>
                  <a:pt x="7750" y="2238"/>
                  <a:pt x="7404" y="2143"/>
                </a:cubicBezTo>
                <a:cubicBezTo>
                  <a:pt x="7254" y="2086"/>
                  <a:pt x="7095" y="2057"/>
                  <a:pt x="6939" y="2057"/>
                </a:cubicBezTo>
                <a:cubicBezTo>
                  <a:pt x="6669" y="2057"/>
                  <a:pt x="6406" y="2141"/>
                  <a:pt x="6207" y="2301"/>
                </a:cubicBezTo>
                <a:cubicBezTo>
                  <a:pt x="6148" y="2336"/>
                  <a:pt x="6084" y="2354"/>
                  <a:pt x="6021" y="2354"/>
                </a:cubicBezTo>
                <a:cubicBezTo>
                  <a:pt x="5916" y="2354"/>
                  <a:pt x="5813" y="2305"/>
                  <a:pt x="5734" y="2206"/>
                </a:cubicBezTo>
                <a:cubicBezTo>
                  <a:pt x="5608" y="2049"/>
                  <a:pt x="5671" y="1860"/>
                  <a:pt x="5829" y="1734"/>
                </a:cubicBezTo>
                <a:cubicBezTo>
                  <a:pt x="6163" y="1498"/>
                  <a:pt x="6545" y="1373"/>
                  <a:pt x="6939" y="1373"/>
                </a:cubicBezTo>
                <a:close/>
                <a:moveTo>
                  <a:pt x="3466" y="1"/>
                </a:moveTo>
                <a:cubicBezTo>
                  <a:pt x="3182" y="1"/>
                  <a:pt x="2899" y="32"/>
                  <a:pt x="2678" y="95"/>
                </a:cubicBezTo>
                <a:cubicBezTo>
                  <a:pt x="1481" y="348"/>
                  <a:pt x="504" y="1293"/>
                  <a:pt x="221" y="2490"/>
                </a:cubicBezTo>
                <a:cubicBezTo>
                  <a:pt x="0" y="3498"/>
                  <a:pt x="189" y="4569"/>
                  <a:pt x="851" y="5388"/>
                </a:cubicBezTo>
                <a:cubicBezTo>
                  <a:pt x="1292" y="5955"/>
                  <a:pt x="1512" y="6711"/>
                  <a:pt x="1512" y="7499"/>
                </a:cubicBezTo>
                <a:lnTo>
                  <a:pt x="1512" y="10209"/>
                </a:lnTo>
                <a:cubicBezTo>
                  <a:pt x="1512" y="11122"/>
                  <a:pt x="2237" y="11815"/>
                  <a:pt x="3151" y="11815"/>
                </a:cubicBezTo>
                <a:cubicBezTo>
                  <a:pt x="4033" y="11815"/>
                  <a:pt x="4757" y="11122"/>
                  <a:pt x="4757" y="10209"/>
                </a:cubicBezTo>
                <a:lnTo>
                  <a:pt x="4757" y="8539"/>
                </a:lnTo>
                <a:cubicBezTo>
                  <a:pt x="4757" y="8318"/>
                  <a:pt x="4947" y="8066"/>
                  <a:pt x="5230" y="8066"/>
                </a:cubicBezTo>
                <a:cubicBezTo>
                  <a:pt x="5451" y="8066"/>
                  <a:pt x="5703" y="8287"/>
                  <a:pt x="5703" y="8539"/>
                </a:cubicBezTo>
                <a:lnTo>
                  <a:pt x="5703" y="10209"/>
                </a:lnTo>
                <a:cubicBezTo>
                  <a:pt x="5703" y="11122"/>
                  <a:pt x="6396" y="11815"/>
                  <a:pt x="7309" y="11815"/>
                </a:cubicBezTo>
                <a:cubicBezTo>
                  <a:pt x="8223" y="11815"/>
                  <a:pt x="8916" y="11122"/>
                  <a:pt x="8916" y="10209"/>
                </a:cubicBezTo>
                <a:lnTo>
                  <a:pt x="8916" y="7499"/>
                </a:lnTo>
                <a:cubicBezTo>
                  <a:pt x="8916" y="6711"/>
                  <a:pt x="9168" y="5955"/>
                  <a:pt x="9609" y="5388"/>
                </a:cubicBezTo>
                <a:cubicBezTo>
                  <a:pt x="10145" y="4569"/>
                  <a:pt x="10397" y="3498"/>
                  <a:pt x="10145" y="2490"/>
                </a:cubicBezTo>
                <a:cubicBezTo>
                  <a:pt x="9893" y="1293"/>
                  <a:pt x="8885" y="348"/>
                  <a:pt x="7719" y="95"/>
                </a:cubicBezTo>
                <a:cubicBezTo>
                  <a:pt x="7435" y="1"/>
                  <a:pt x="7152" y="1"/>
                  <a:pt x="6931" y="1"/>
                </a:cubicBezTo>
                <a:cubicBezTo>
                  <a:pt x="6333" y="1"/>
                  <a:pt x="5703" y="158"/>
                  <a:pt x="5199" y="474"/>
                </a:cubicBezTo>
                <a:cubicBezTo>
                  <a:pt x="4663" y="158"/>
                  <a:pt x="4033" y="1"/>
                  <a:pt x="3466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5355;p61"/>
          <p:cNvGrpSpPr/>
          <p:nvPr/>
        </p:nvGrpSpPr>
        <p:grpSpPr>
          <a:xfrm>
            <a:off x="6648846" y="2284031"/>
            <a:ext cx="352803" cy="289039"/>
            <a:chOff x="-26981375" y="3951875"/>
            <a:chExt cx="296150" cy="242625"/>
          </a:xfrm>
          <a:solidFill>
            <a:srgbClr val="12716B"/>
          </a:solidFill>
        </p:grpSpPr>
        <p:sp>
          <p:nvSpPr>
            <p:cNvPr id="325" name="Google Shape;5356;p61"/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5357;p61"/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358;p61"/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8" name="Google Shape;5359;p61"/>
          <p:cNvGrpSpPr/>
          <p:nvPr/>
        </p:nvGrpSpPr>
        <p:grpSpPr>
          <a:xfrm>
            <a:off x="5313889" y="2731622"/>
            <a:ext cx="351910" cy="354710"/>
            <a:chOff x="-25094250" y="3176075"/>
            <a:chExt cx="295400" cy="297750"/>
          </a:xfrm>
          <a:solidFill>
            <a:srgbClr val="12716B"/>
          </a:solidFill>
        </p:grpSpPr>
        <p:sp>
          <p:nvSpPr>
            <p:cNvPr id="329" name="Google Shape;5360;p61"/>
            <p:cNvSpPr/>
            <p:nvPr/>
          </p:nvSpPr>
          <p:spPr>
            <a:xfrm>
              <a:off x="-24989225" y="3176075"/>
              <a:ext cx="87200" cy="122500"/>
            </a:xfrm>
            <a:custGeom>
              <a:avLst/>
              <a:gdLst/>
              <a:ahLst/>
              <a:cxnLst/>
              <a:rect l="l" t="t" r="r" b="b"/>
              <a:pathLst>
                <a:path w="3488" h="4900" extrusionOk="0">
                  <a:moveTo>
                    <a:pt x="1408" y="1"/>
                  </a:moveTo>
                  <a:lnTo>
                    <a:pt x="1408" y="1922"/>
                  </a:lnTo>
                  <a:cubicBezTo>
                    <a:pt x="1408" y="2647"/>
                    <a:pt x="998" y="3277"/>
                    <a:pt x="463" y="3561"/>
                  </a:cubicBezTo>
                  <a:cubicBezTo>
                    <a:pt x="211" y="3655"/>
                    <a:pt x="53" y="3907"/>
                    <a:pt x="22" y="4128"/>
                  </a:cubicBezTo>
                  <a:cubicBezTo>
                    <a:pt x="1" y="4609"/>
                    <a:pt x="369" y="4896"/>
                    <a:pt x="738" y="4896"/>
                  </a:cubicBezTo>
                  <a:cubicBezTo>
                    <a:pt x="925" y="4896"/>
                    <a:pt x="1113" y="4822"/>
                    <a:pt x="1250" y="4663"/>
                  </a:cubicBezTo>
                  <a:cubicBezTo>
                    <a:pt x="1361" y="4506"/>
                    <a:pt x="1557" y="4427"/>
                    <a:pt x="1754" y="4427"/>
                  </a:cubicBezTo>
                  <a:cubicBezTo>
                    <a:pt x="1951" y="4427"/>
                    <a:pt x="2148" y="4506"/>
                    <a:pt x="2258" y="4663"/>
                  </a:cubicBezTo>
                  <a:cubicBezTo>
                    <a:pt x="2411" y="4826"/>
                    <a:pt x="2604" y="4899"/>
                    <a:pt x="2792" y="4899"/>
                  </a:cubicBezTo>
                  <a:cubicBezTo>
                    <a:pt x="3149" y="4899"/>
                    <a:pt x="3487" y="4635"/>
                    <a:pt x="3487" y="4222"/>
                  </a:cubicBezTo>
                  <a:cubicBezTo>
                    <a:pt x="3487" y="3939"/>
                    <a:pt x="3330" y="3718"/>
                    <a:pt x="3109" y="3592"/>
                  </a:cubicBezTo>
                  <a:cubicBezTo>
                    <a:pt x="2479" y="3277"/>
                    <a:pt x="2101" y="2710"/>
                    <a:pt x="2101" y="2143"/>
                  </a:cubicBezTo>
                  <a:lnTo>
                    <a:pt x="2101" y="32"/>
                  </a:lnTo>
                  <a:cubicBezTo>
                    <a:pt x="2006" y="32"/>
                    <a:pt x="1880" y="1"/>
                    <a:pt x="17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361;p61"/>
            <p:cNvSpPr/>
            <p:nvPr/>
          </p:nvSpPr>
          <p:spPr>
            <a:xfrm>
              <a:off x="-25094250" y="3179225"/>
              <a:ext cx="295400" cy="291450"/>
            </a:xfrm>
            <a:custGeom>
              <a:avLst/>
              <a:gdLst/>
              <a:ahLst/>
              <a:cxnLst/>
              <a:rect l="l" t="t" r="r" b="b"/>
              <a:pathLst>
                <a:path w="11816" h="11658" extrusionOk="0">
                  <a:moveTo>
                    <a:pt x="4884" y="1"/>
                  </a:moveTo>
                  <a:cubicBezTo>
                    <a:pt x="2143" y="505"/>
                    <a:pt x="1" y="2899"/>
                    <a:pt x="1" y="5829"/>
                  </a:cubicBezTo>
                  <a:cubicBezTo>
                    <a:pt x="1" y="8696"/>
                    <a:pt x="2143" y="11153"/>
                    <a:pt x="4884" y="11657"/>
                  </a:cubicBezTo>
                  <a:lnTo>
                    <a:pt x="4884" y="9799"/>
                  </a:lnTo>
                  <a:cubicBezTo>
                    <a:pt x="4884" y="9358"/>
                    <a:pt x="4664" y="8980"/>
                    <a:pt x="4349" y="8822"/>
                  </a:cubicBezTo>
                  <a:cubicBezTo>
                    <a:pt x="3876" y="8633"/>
                    <a:pt x="3561" y="8160"/>
                    <a:pt x="3530" y="7625"/>
                  </a:cubicBezTo>
                  <a:cubicBezTo>
                    <a:pt x="3446" y="6731"/>
                    <a:pt x="4186" y="6180"/>
                    <a:pt x="4925" y="6180"/>
                  </a:cubicBezTo>
                  <a:cubicBezTo>
                    <a:pt x="5306" y="6180"/>
                    <a:pt x="5687" y="6327"/>
                    <a:pt x="5955" y="6648"/>
                  </a:cubicBezTo>
                  <a:cubicBezTo>
                    <a:pt x="6188" y="6316"/>
                    <a:pt x="6553" y="6163"/>
                    <a:pt x="6929" y="6163"/>
                  </a:cubicBezTo>
                  <a:cubicBezTo>
                    <a:pt x="7621" y="6163"/>
                    <a:pt x="8350" y="6684"/>
                    <a:pt x="8350" y="7562"/>
                  </a:cubicBezTo>
                  <a:cubicBezTo>
                    <a:pt x="8350" y="8066"/>
                    <a:pt x="8035" y="8570"/>
                    <a:pt x="7562" y="8822"/>
                  </a:cubicBezTo>
                  <a:cubicBezTo>
                    <a:pt x="7184" y="9011"/>
                    <a:pt x="6995" y="9326"/>
                    <a:pt x="6995" y="9641"/>
                  </a:cubicBezTo>
                  <a:lnTo>
                    <a:pt x="6995" y="11657"/>
                  </a:lnTo>
                  <a:cubicBezTo>
                    <a:pt x="9736" y="11153"/>
                    <a:pt x="11815" y="8728"/>
                    <a:pt x="11815" y="5829"/>
                  </a:cubicBezTo>
                  <a:cubicBezTo>
                    <a:pt x="11815" y="2899"/>
                    <a:pt x="9736" y="505"/>
                    <a:pt x="6995" y="1"/>
                  </a:cubicBezTo>
                  <a:lnTo>
                    <a:pt x="6995" y="2017"/>
                  </a:lnTo>
                  <a:cubicBezTo>
                    <a:pt x="6995" y="2364"/>
                    <a:pt x="7216" y="2679"/>
                    <a:pt x="7562" y="2836"/>
                  </a:cubicBezTo>
                  <a:cubicBezTo>
                    <a:pt x="8035" y="3057"/>
                    <a:pt x="8350" y="3529"/>
                    <a:pt x="8350" y="4096"/>
                  </a:cubicBezTo>
                  <a:cubicBezTo>
                    <a:pt x="8350" y="4945"/>
                    <a:pt x="7656" y="5495"/>
                    <a:pt x="6948" y="5495"/>
                  </a:cubicBezTo>
                  <a:cubicBezTo>
                    <a:pt x="6578" y="5495"/>
                    <a:pt x="6205" y="5345"/>
                    <a:pt x="5924" y="5010"/>
                  </a:cubicBezTo>
                  <a:cubicBezTo>
                    <a:pt x="5691" y="5321"/>
                    <a:pt x="5310" y="5471"/>
                    <a:pt x="4919" y="5471"/>
                  </a:cubicBezTo>
                  <a:cubicBezTo>
                    <a:pt x="4200" y="5471"/>
                    <a:pt x="3448" y="4961"/>
                    <a:pt x="3530" y="4002"/>
                  </a:cubicBezTo>
                  <a:cubicBezTo>
                    <a:pt x="3561" y="3498"/>
                    <a:pt x="3876" y="3057"/>
                    <a:pt x="4349" y="2836"/>
                  </a:cubicBezTo>
                  <a:cubicBezTo>
                    <a:pt x="4664" y="2679"/>
                    <a:pt x="4884" y="2269"/>
                    <a:pt x="4884" y="1859"/>
                  </a:cubicBezTo>
                  <a:lnTo>
                    <a:pt x="48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362;p61"/>
            <p:cNvSpPr/>
            <p:nvPr/>
          </p:nvSpPr>
          <p:spPr>
            <a:xfrm>
              <a:off x="-24989225" y="3350975"/>
              <a:ext cx="87200" cy="122850"/>
            </a:xfrm>
            <a:custGeom>
              <a:avLst/>
              <a:gdLst/>
              <a:ahLst/>
              <a:cxnLst/>
              <a:rect l="l" t="t" r="r" b="b"/>
              <a:pathLst>
                <a:path w="3488" h="4914" extrusionOk="0">
                  <a:moveTo>
                    <a:pt x="2777" y="1"/>
                  </a:moveTo>
                  <a:cubicBezTo>
                    <a:pt x="2589" y="1"/>
                    <a:pt x="2399" y="77"/>
                    <a:pt x="2258" y="251"/>
                  </a:cubicBezTo>
                  <a:cubicBezTo>
                    <a:pt x="2148" y="408"/>
                    <a:pt x="1951" y="487"/>
                    <a:pt x="1754" y="487"/>
                  </a:cubicBezTo>
                  <a:cubicBezTo>
                    <a:pt x="1557" y="487"/>
                    <a:pt x="1361" y="408"/>
                    <a:pt x="1250" y="251"/>
                  </a:cubicBezTo>
                  <a:cubicBezTo>
                    <a:pt x="1122" y="91"/>
                    <a:pt x="936" y="17"/>
                    <a:pt x="748" y="17"/>
                  </a:cubicBezTo>
                  <a:cubicBezTo>
                    <a:pt x="379" y="17"/>
                    <a:pt x="1" y="297"/>
                    <a:pt x="22" y="755"/>
                  </a:cubicBezTo>
                  <a:cubicBezTo>
                    <a:pt x="22" y="1007"/>
                    <a:pt x="242" y="1227"/>
                    <a:pt x="463" y="1353"/>
                  </a:cubicBezTo>
                  <a:cubicBezTo>
                    <a:pt x="1061" y="1637"/>
                    <a:pt x="1408" y="2267"/>
                    <a:pt x="1408" y="2960"/>
                  </a:cubicBezTo>
                  <a:lnTo>
                    <a:pt x="1408" y="4914"/>
                  </a:lnTo>
                  <a:cubicBezTo>
                    <a:pt x="1534" y="4851"/>
                    <a:pt x="1660" y="4851"/>
                    <a:pt x="1754" y="4851"/>
                  </a:cubicBezTo>
                  <a:lnTo>
                    <a:pt x="2101" y="4851"/>
                  </a:lnTo>
                  <a:lnTo>
                    <a:pt x="2101" y="2771"/>
                  </a:lnTo>
                  <a:cubicBezTo>
                    <a:pt x="2101" y="2141"/>
                    <a:pt x="2479" y="1606"/>
                    <a:pt x="3109" y="1322"/>
                  </a:cubicBezTo>
                  <a:cubicBezTo>
                    <a:pt x="3330" y="1196"/>
                    <a:pt x="3487" y="975"/>
                    <a:pt x="3487" y="692"/>
                  </a:cubicBezTo>
                  <a:cubicBezTo>
                    <a:pt x="3487" y="279"/>
                    <a:pt x="3135" y="1"/>
                    <a:pt x="27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2" name="Google Shape;5363;p61"/>
          <p:cNvGrpSpPr/>
          <p:nvPr/>
        </p:nvGrpSpPr>
        <p:grpSpPr>
          <a:xfrm>
            <a:off x="5313889" y="3211983"/>
            <a:ext cx="351910" cy="351880"/>
            <a:chOff x="-25094250" y="3547050"/>
            <a:chExt cx="295400" cy="295375"/>
          </a:xfrm>
          <a:solidFill>
            <a:srgbClr val="12716B"/>
          </a:solidFill>
        </p:grpSpPr>
        <p:sp>
          <p:nvSpPr>
            <p:cNvPr id="333" name="Google Shape;5364;p61"/>
            <p:cNvSpPr/>
            <p:nvPr/>
          </p:nvSpPr>
          <p:spPr>
            <a:xfrm>
              <a:off x="-24990275" y="35809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5365;p61"/>
            <p:cNvSpPr/>
            <p:nvPr/>
          </p:nvSpPr>
          <p:spPr>
            <a:xfrm>
              <a:off x="-25041475" y="3668350"/>
              <a:ext cx="52025" cy="52000"/>
            </a:xfrm>
            <a:custGeom>
              <a:avLst/>
              <a:gdLst/>
              <a:ahLst/>
              <a:cxnLst/>
              <a:rect l="l" t="t" r="r" b="b"/>
              <a:pathLst>
                <a:path w="2081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2080" y="2080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366;p61"/>
            <p:cNvSpPr/>
            <p:nvPr/>
          </p:nvSpPr>
          <p:spPr>
            <a:xfrm>
              <a:off x="-25094250" y="3547050"/>
              <a:ext cx="224500" cy="295375"/>
            </a:xfrm>
            <a:custGeom>
              <a:avLst/>
              <a:gdLst/>
              <a:ahLst/>
              <a:cxnLst/>
              <a:rect l="l" t="t" r="r" b="b"/>
              <a:pathLst>
                <a:path w="8980" h="11815" extrusionOk="0">
                  <a:moveTo>
                    <a:pt x="4538" y="694"/>
                  </a:moveTo>
                  <a:cubicBezTo>
                    <a:pt x="5136" y="694"/>
                    <a:pt x="5577" y="1166"/>
                    <a:pt x="5577" y="1702"/>
                  </a:cubicBezTo>
                  <a:cubicBezTo>
                    <a:pt x="5577" y="1891"/>
                    <a:pt x="5735" y="2048"/>
                    <a:pt x="5924" y="2048"/>
                  </a:cubicBezTo>
                  <a:lnTo>
                    <a:pt x="6649" y="2048"/>
                  </a:lnTo>
                  <a:cubicBezTo>
                    <a:pt x="6838" y="2048"/>
                    <a:pt x="6995" y="2206"/>
                    <a:pt x="6995" y="2426"/>
                  </a:cubicBezTo>
                  <a:lnTo>
                    <a:pt x="6995" y="2773"/>
                  </a:lnTo>
                  <a:lnTo>
                    <a:pt x="2143" y="2773"/>
                  </a:lnTo>
                  <a:lnTo>
                    <a:pt x="2143" y="2426"/>
                  </a:lnTo>
                  <a:lnTo>
                    <a:pt x="2112" y="2426"/>
                  </a:lnTo>
                  <a:cubicBezTo>
                    <a:pt x="2112" y="2206"/>
                    <a:pt x="2269" y="2048"/>
                    <a:pt x="2458" y="2048"/>
                  </a:cubicBezTo>
                  <a:lnTo>
                    <a:pt x="3183" y="2048"/>
                  </a:lnTo>
                  <a:cubicBezTo>
                    <a:pt x="3372" y="2048"/>
                    <a:pt x="3530" y="1891"/>
                    <a:pt x="3530" y="1702"/>
                  </a:cubicBezTo>
                  <a:cubicBezTo>
                    <a:pt x="3530" y="1103"/>
                    <a:pt x="4002" y="694"/>
                    <a:pt x="4538" y="694"/>
                  </a:cubicBezTo>
                  <a:close/>
                  <a:moveTo>
                    <a:pt x="7310" y="4159"/>
                  </a:moveTo>
                  <a:cubicBezTo>
                    <a:pt x="7499" y="4159"/>
                    <a:pt x="7657" y="4317"/>
                    <a:pt x="7657" y="4506"/>
                  </a:cubicBezTo>
                  <a:cubicBezTo>
                    <a:pt x="7657" y="4695"/>
                    <a:pt x="7499" y="4852"/>
                    <a:pt x="7310" y="4852"/>
                  </a:cubicBezTo>
                  <a:lnTo>
                    <a:pt x="5924" y="4852"/>
                  </a:lnTo>
                  <a:cubicBezTo>
                    <a:pt x="5735" y="4852"/>
                    <a:pt x="5577" y="4695"/>
                    <a:pt x="5577" y="4506"/>
                  </a:cubicBezTo>
                  <a:cubicBezTo>
                    <a:pt x="5577" y="4317"/>
                    <a:pt x="5735" y="4159"/>
                    <a:pt x="5924" y="4159"/>
                  </a:cubicBezTo>
                  <a:close/>
                  <a:moveTo>
                    <a:pt x="7310" y="5514"/>
                  </a:moveTo>
                  <a:cubicBezTo>
                    <a:pt x="7499" y="5514"/>
                    <a:pt x="7657" y="5671"/>
                    <a:pt x="7657" y="5892"/>
                  </a:cubicBezTo>
                  <a:cubicBezTo>
                    <a:pt x="7657" y="6081"/>
                    <a:pt x="7499" y="6238"/>
                    <a:pt x="7310" y="6238"/>
                  </a:cubicBezTo>
                  <a:lnTo>
                    <a:pt x="5924" y="6238"/>
                  </a:lnTo>
                  <a:cubicBezTo>
                    <a:pt x="5735" y="6238"/>
                    <a:pt x="5577" y="6081"/>
                    <a:pt x="5577" y="5892"/>
                  </a:cubicBezTo>
                  <a:cubicBezTo>
                    <a:pt x="5577" y="5671"/>
                    <a:pt x="5735" y="5514"/>
                    <a:pt x="5924" y="5514"/>
                  </a:cubicBezTo>
                  <a:close/>
                  <a:moveTo>
                    <a:pt x="4506" y="4159"/>
                  </a:moveTo>
                  <a:cubicBezTo>
                    <a:pt x="4695" y="4159"/>
                    <a:pt x="4853" y="4317"/>
                    <a:pt x="4853" y="4506"/>
                  </a:cubicBezTo>
                  <a:lnTo>
                    <a:pt x="4853" y="7247"/>
                  </a:lnTo>
                  <a:cubicBezTo>
                    <a:pt x="4853" y="7467"/>
                    <a:pt x="4695" y="7593"/>
                    <a:pt x="4506" y="7593"/>
                  </a:cubicBezTo>
                  <a:lnTo>
                    <a:pt x="1734" y="7593"/>
                  </a:lnTo>
                  <a:cubicBezTo>
                    <a:pt x="1545" y="7593"/>
                    <a:pt x="1387" y="7467"/>
                    <a:pt x="1387" y="7247"/>
                  </a:cubicBezTo>
                  <a:lnTo>
                    <a:pt x="1387" y="4506"/>
                  </a:lnTo>
                  <a:cubicBezTo>
                    <a:pt x="1387" y="4317"/>
                    <a:pt x="1545" y="4159"/>
                    <a:pt x="1734" y="4159"/>
                  </a:cubicBezTo>
                  <a:close/>
                  <a:moveTo>
                    <a:pt x="7310" y="6900"/>
                  </a:moveTo>
                  <a:cubicBezTo>
                    <a:pt x="7499" y="6900"/>
                    <a:pt x="7657" y="7058"/>
                    <a:pt x="7657" y="7247"/>
                  </a:cubicBezTo>
                  <a:cubicBezTo>
                    <a:pt x="7657" y="7467"/>
                    <a:pt x="7499" y="7593"/>
                    <a:pt x="7310" y="7593"/>
                  </a:cubicBezTo>
                  <a:lnTo>
                    <a:pt x="5924" y="7593"/>
                  </a:lnTo>
                  <a:cubicBezTo>
                    <a:pt x="5735" y="7593"/>
                    <a:pt x="5577" y="7467"/>
                    <a:pt x="5577" y="7247"/>
                  </a:cubicBezTo>
                  <a:cubicBezTo>
                    <a:pt x="5577" y="7058"/>
                    <a:pt x="5735" y="6900"/>
                    <a:pt x="5924" y="6900"/>
                  </a:cubicBezTo>
                  <a:close/>
                  <a:moveTo>
                    <a:pt x="7310" y="8318"/>
                  </a:moveTo>
                  <a:cubicBezTo>
                    <a:pt x="7499" y="8318"/>
                    <a:pt x="7657" y="8475"/>
                    <a:pt x="7657" y="8664"/>
                  </a:cubicBezTo>
                  <a:cubicBezTo>
                    <a:pt x="7657" y="8853"/>
                    <a:pt x="7499" y="9011"/>
                    <a:pt x="7310" y="9011"/>
                  </a:cubicBezTo>
                  <a:lnTo>
                    <a:pt x="1734" y="9011"/>
                  </a:lnTo>
                  <a:cubicBezTo>
                    <a:pt x="1545" y="9011"/>
                    <a:pt x="1387" y="8853"/>
                    <a:pt x="1387" y="8664"/>
                  </a:cubicBezTo>
                  <a:cubicBezTo>
                    <a:pt x="1387" y="8475"/>
                    <a:pt x="1545" y="8318"/>
                    <a:pt x="1734" y="8318"/>
                  </a:cubicBezTo>
                  <a:close/>
                  <a:moveTo>
                    <a:pt x="7310" y="9704"/>
                  </a:moveTo>
                  <a:cubicBezTo>
                    <a:pt x="7499" y="9704"/>
                    <a:pt x="7657" y="9861"/>
                    <a:pt x="7657" y="10050"/>
                  </a:cubicBezTo>
                  <a:cubicBezTo>
                    <a:pt x="7657" y="10240"/>
                    <a:pt x="7499" y="10397"/>
                    <a:pt x="7310" y="10397"/>
                  </a:cubicBezTo>
                  <a:lnTo>
                    <a:pt x="1734" y="10397"/>
                  </a:lnTo>
                  <a:cubicBezTo>
                    <a:pt x="1545" y="10397"/>
                    <a:pt x="1387" y="10240"/>
                    <a:pt x="1387" y="10050"/>
                  </a:cubicBezTo>
                  <a:cubicBezTo>
                    <a:pt x="1387" y="9861"/>
                    <a:pt x="1545" y="9704"/>
                    <a:pt x="1734" y="9704"/>
                  </a:cubicBezTo>
                  <a:close/>
                  <a:moveTo>
                    <a:pt x="4506" y="0"/>
                  </a:moveTo>
                  <a:cubicBezTo>
                    <a:pt x="3687" y="0"/>
                    <a:pt x="2962" y="599"/>
                    <a:pt x="2805" y="1387"/>
                  </a:cubicBezTo>
                  <a:lnTo>
                    <a:pt x="2427" y="1387"/>
                  </a:lnTo>
                  <a:cubicBezTo>
                    <a:pt x="1986" y="1387"/>
                    <a:pt x="1576" y="1670"/>
                    <a:pt x="1419" y="2080"/>
                  </a:cubicBezTo>
                  <a:lnTo>
                    <a:pt x="1041" y="2080"/>
                  </a:lnTo>
                  <a:cubicBezTo>
                    <a:pt x="442" y="2080"/>
                    <a:pt x="1" y="2552"/>
                    <a:pt x="1" y="3119"/>
                  </a:cubicBezTo>
                  <a:lnTo>
                    <a:pt x="1" y="10807"/>
                  </a:lnTo>
                  <a:cubicBezTo>
                    <a:pt x="1" y="11342"/>
                    <a:pt x="474" y="11815"/>
                    <a:pt x="1041" y="11815"/>
                  </a:cubicBezTo>
                  <a:lnTo>
                    <a:pt x="7972" y="11815"/>
                  </a:lnTo>
                  <a:cubicBezTo>
                    <a:pt x="8570" y="11815"/>
                    <a:pt x="8980" y="11342"/>
                    <a:pt x="8980" y="10807"/>
                  </a:cubicBezTo>
                  <a:lnTo>
                    <a:pt x="8980" y="3119"/>
                  </a:lnTo>
                  <a:cubicBezTo>
                    <a:pt x="8980" y="2521"/>
                    <a:pt x="8507" y="2080"/>
                    <a:pt x="7972" y="2080"/>
                  </a:cubicBezTo>
                  <a:lnTo>
                    <a:pt x="7562" y="2080"/>
                  </a:lnTo>
                  <a:cubicBezTo>
                    <a:pt x="7405" y="1702"/>
                    <a:pt x="7058" y="1387"/>
                    <a:pt x="6585" y="1387"/>
                  </a:cubicBezTo>
                  <a:lnTo>
                    <a:pt x="6207" y="1387"/>
                  </a:lnTo>
                  <a:cubicBezTo>
                    <a:pt x="6050" y="599"/>
                    <a:pt x="5325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367;p61"/>
            <p:cNvSpPr/>
            <p:nvPr/>
          </p:nvSpPr>
          <p:spPr>
            <a:xfrm>
              <a:off x="-24851650" y="3582300"/>
              <a:ext cx="52800" cy="190825"/>
            </a:xfrm>
            <a:custGeom>
              <a:avLst/>
              <a:gdLst/>
              <a:ahLst/>
              <a:cxnLst/>
              <a:rect l="l" t="t" r="r" b="b"/>
              <a:pathLst>
                <a:path w="2112" h="7633" extrusionOk="0">
                  <a:moveTo>
                    <a:pt x="1060" y="0"/>
                  </a:moveTo>
                  <a:cubicBezTo>
                    <a:pt x="930" y="0"/>
                    <a:pt x="804" y="55"/>
                    <a:pt x="757" y="166"/>
                  </a:cubicBezTo>
                  <a:lnTo>
                    <a:pt x="32" y="1552"/>
                  </a:lnTo>
                  <a:cubicBezTo>
                    <a:pt x="0" y="1583"/>
                    <a:pt x="0" y="1678"/>
                    <a:pt x="0" y="1709"/>
                  </a:cubicBezTo>
                  <a:lnTo>
                    <a:pt x="0" y="7632"/>
                  </a:lnTo>
                  <a:lnTo>
                    <a:pt x="2080" y="7632"/>
                  </a:lnTo>
                  <a:lnTo>
                    <a:pt x="2080" y="1709"/>
                  </a:lnTo>
                  <a:lnTo>
                    <a:pt x="2111" y="1709"/>
                  </a:lnTo>
                  <a:cubicBezTo>
                    <a:pt x="2111" y="1678"/>
                    <a:pt x="2111" y="1583"/>
                    <a:pt x="2080" y="1552"/>
                  </a:cubicBezTo>
                  <a:lnTo>
                    <a:pt x="1387" y="166"/>
                  </a:lnTo>
                  <a:cubicBezTo>
                    <a:pt x="1324" y="55"/>
                    <a:pt x="1190" y="0"/>
                    <a:pt x="10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5368;p61"/>
            <p:cNvSpPr/>
            <p:nvPr/>
          </p:nvSpPr>
          <p:spPr>
            <a:xfrm>
              <a:off x="-24850875" y="3788050"/>
              <a:ext cx="52025" cy="53600"/>
            </a:xfrm>
            <a:custGeom>
              <a:avLst/>
              <a:gdLst/>
              <a:ahLst/>
              <a:cxnLst/>
              <a:rect l="l" t="t" r="r" b="b"/>
              <a:pathLst>
                <a:path w="2081" h="2144" extrusionOk="0">
                  <a:moveTo>
                    <a:pt x="1" y="1"/>
                  </a:moveTo>
                  <a:lnTo>
                    <a:pt x="1" y="1104"/>
                  </a:lnTo>
                  <a:lnTo>
                    <a:pt x="64" y="1104"/>
                  </a:lnTo>
                  <a:cubicBezTo>
                    <a:pt x="64" y="1702"/>
                    <a:pt x="505" y="2143"/>
                    <a:pt x="1072" y="2143"/>
                  </a:cubicBezTo>
                  <a:cubicBezTo>
                    <a:pt x="1671" y="2143"/>
                    <a:pt x="2080" y="1671"/>
                    <a:pt x="2080" y="1104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8" name="Google Shape;5369;p61"/>
          <p:cNvSpPr/>
          <p:nvPr/>
        </p:nvSpPr>
        <p:spPr>
          <a:xfrm>
            <a:off x="5313905" y="3716963"/>
            <a:ext cx="352833" cy="241864"/>
          </a:xfrm>
          <a:custGeom>
            <a:avLst/>
            <a:gdLst/>
            <a:ahLst/>
            <a:cxnLst/>
            <a:rect l="l" t="t" r="r" b="b"/>
            <a:pathLst>
              <a:path w="11847" h="8121" extrusionOk="0">
                <a:moveTo>
                  <a:pt x="5640" y="1221"/>
                </a:moveTo>
                <a:lnTo>
                  <a:pt x="5640" y="1914"/>
                </a:lnTo>
                <a:lnTo>
                  <a:pt x="4916" y="1914"/>
                </a:lnTo>
                <a:lnTo>
                  <a:pt x="4916" y="1568"/>
                </a:lnTo>
                <a:cubicBezTo>
                  <a:pt x="4916" y="1379"/>
                  <a:pt x="5073" y="1221"/>
                  <a:pt x="5294" y="1221"/>
                </a:cubicBezTo>
                <a:close/>
                <a:moveTo>
                  <a:pt x="8066" y="1253"/>
                </a:moveTo>
                <a:cubicBezTo>
                  <a:pt x="8287" y="1253"/>
                  <a:pt x="8444" y="1410"/>
                  <a:pt x="8444" y="1599"/>
                </a:cubicBezTo>
                <a:lnTo>
                  <a:pt x="8444" y="1946"/>
                </a:lnTo>
                <a:lnTo>
                  <a:pt x="7720" y="1946"/>
                </a:lnTo>
                <a:lnTo>
                  <a:pt x="7720" y="1253"/>
                </a:lnTo>
                <a:close/>
                <a:moveTo>
                  <a:pt x="7027" y="1253"/>
                </a:moveTo>
                <a:lnTo>
                  <a:pt x="7027" y="1977"/>
                </a:lnTo>
                <a:lnTo>
                  <a:pt x="6302" y="1977"/>
                </a:lnTo>
                <a:lnTo>
                  <a:pt x="6302" y="1253"/>
                </a:lnTo>
                <a:close/>
                <a:moveTo>
                  <a:pt x="8098" y="3994"/>
                </a:moveTo>
                <a:lnTo>
                  <a:pt x="6648" y="4844"/>
                </a:lnTo>
                <a:lnTo>
                  <a:pt x="5199" y="3994"/>
                </a:lnTo>
                <a:close/>
                <a:moveTo>
                  <a:pt x="6648" y="5663"/>
                </a:moveTo>
                <a:lnTo>
                  <a:pt x="8665" y="6797"/>
                </a:lnTo>
                <a:lnTo>
                  <a:pt x="4664" y="6797"/>
                </a:lnTo>
                <a:lnTo>
                  <a:pt x="6648" y="5663"/>
                </a:lnTo>
                <a:close/>
                <a:moveTo>
                  <a:pt x="3183" y="6766"/>
                </a:moveTo>
                <a:cubicBezTo>
                  <a:pt x="3372" y="6766"/>
                  <a:pt x="3561" y="6924"/>
                  <a:pt x="3561" y="7113"/>
                </a:cubicBezTo>
                <a:cubicBezTo>
                  <a:pt x="3561" y="7333"/>
                  <a:pt x="3372" y="7491"/>
                  <a:pt x="3183" y="7491"/>
                </a:cubicBezTo>
                <a:cubicBezTo>
                  <a:pt x="2994" y="7491"/>
                  <a:pt x="2836" y="7333"/>
                  <a:pt x="2836" y="7113"/>
                </a:cubicBezTo>
                <a:cubicBezTo>
                  <a:pt x="2836" y="6924"/>
                  <a:pt x="2994" y="6766"/>
                  <a:pt x="3183" y="6766"/>
                </a:cubicBezTo>
                <a:close/>
                <a:moveTo>
                  <a:pt x="10114" y="6797"/>
                </a:moveTo>
                <a:cubicBezTo>
                  <a:pt x="10303" y="6797"/>
                  <a:pt x="10461" y="6955"/>
                  <a:pt x="10461" y="7144"/>
                </a:cubicBezTo>
                <a:cubicBezTo>
                  <a:pt x="10461" y="7365"/>
                  <a:pt x="10303" y="7522"/>
                  <a:pt x="10114" y="7522"/>
                </a:cubicBezTo>
                <a:cubicBezTo>
                  <a:pt x="9925" y="7522"/>
                  <a:pt x="9767" y="7365"/>
                  <a:pt x="9767" y="7144"/>
                </a:cubicBezTo>
                <a:cubicBezTo>
                  <a:pt x="9767" y="6955"/>
                  <a:pt x="9925" y="6797"/>
                  <a:pt x="10114" y="6797"/>
                </a:cubicBezTo>
                <a:close/>
                <a:moveTo>
                  <a:pt x="1123" y="0"/>
                </a:moveTo>
                <a:cubicBezTo>
                  <a:pt x="859" y="0"/>
                  <a:pt x="600" y="103"/>
                  <a:pt x="411" y="308"/>
                </a:cubicBezTo>
                <a:cubicBezTo>
                  <a:pt x="1" y="686"/>
                  <a:pt x="1" y="1379"/>
                  <a:pt x="411" y="1757"/>
                </a:cubicBezTo>
                <a:lnTo>
                  <a:pt x="2017" y="3426"/>
                </a:lnTo>
                <a:cubicBezTo>
                  <a:pt x="2395" y="3805"/>
                  <a:pt x="2931" y="4025"/>
                  <a:pt x="3466" y="4025"/>
                </a:cubicBezTo>
                <a:lnTo>
                  <a:pt x="3782" y="4025"/>
                </a:lnTo>
                <a:lnTo>
                  <a:pt x="5955" y="5222"/>
                </a:lnTo>
                <a:lnTo>
                  <a:pt x="3908" y="6388"/>
                </a:lnTo>
                <a:cubicBezTo>
                  <a:pt x="3719" y="6167"/>
                  <a:pt x="3466" y="6073"/>
                  <a:pt x="3151" y="6073"/>
                </a:cubicBezTo>
                <a:cubicBezTo>
                  <a:pt x="2553" y="6073"/>
                  <a:pt x="2143" y="6545"/>
                  <a:pt x="2143" y="7081"/>
                </a:cubicBezTo>
                <a:cubicBezTo>
                  <a:pt x="2143" y="7680"/>
                  <a:pt x="2584" y="8121"/>
                  <a:pt x="3151" y="8121"/>
                </a:cubicBezTo>
                <a:cubicBezTo>
                  <a:pt x="3593" y="8121"/>
                  <a:pt x="3971" y="7837"/>
                  <a:pt x="4128" y="7396"/>
                </a:cubicBezTo>
                <a:lnTo>
                  <a:pt x="9137" y="7396"/>
                </a:lnTo>
                <a:cubicBezTo>
                  <a:pt x="9295" y="7806"/>
                  <a:pt x="9641" y="8121"/>
                  <a:pt x="10114" y="8121"/>
                </a:cubicBezTo>
                <a:cubicBezTo>
                  <a:pt x="10713" y="8121"/>
                  <a:pt x="11154" y="7648"/>
                  <a:pt x="11154" y="7081"/>
                </a:cubicBezTo>
                <a:cubicBezTo>
                  <a:pt x="11154" y="6482"/>
                  <a:pt x="10681" y="6073"/>
                  <a:pt x="10114" y="6073"/>
                </a:cubicBezTo>
                <a:cubicBezTo>
                  <a:pt x="9862" y="6073"/>
                  <a:pt x="9578" y="6167"/>
                  <a:pt x="9358" y="6388"/>
                </a:cubicBezTo>
                <a:lnTo>
                  <a:pt x="7310" y="5222"/>
                </a:lnTo>
                <a:lnTo>
                  <a:pt x="9484" y="4025"/>
                </a:lnTo>
                <a:lnTo>
                  <a:pt x="10839" y="4025"/>
                </a:lnTo>
                <a:cubicBezTo>
                  <a:pt x="11437" y="4025"/>
                  <a:pt x="11847" y="3552"/>
                  <a:pt x="11847" y="2985"/>
                </a:cubicBezTo>
                <a:cubicBezTo>
                  <a:pt x="11847" y="2387"/>
                  <a:pt x="11374" y="1946"/>
                  <a:pt x="10839" y="1946"/>
                </a:cubicBezTo>
                <a:lnTo>
                  <a:pt x="9074" y="1946"/>
                </a:lnTo>
                <a:lnTo>
                  <a:pt x="9074" y="1599"/>
                </a:lnTo>
                <a:cubicBezTo>
                  <a:pt x="9074" y="1032"/>
                  <a:pt x="8602" y="591"/>
                  <a:pt x="8035" y="591"/>
                </a:cubicBezTo>
                <a:lnTo>
                  <a:pt x="5294" y="591"/>
                </a:lnTo>
                <a:cubicBezTo>
                  <a:pt x="4695" y="591"/>
                  <a:pt x="4254" y="1064"/>
                  <a:pt x="4254" y="1599"/>
                </a:cubicBezTo>
                <a:lnTo>
                  <a:pt x="4254" y="1946"/>
                </a:lnTo>
                <a:lnTo>
                  <a:pt x="4097" y="1946"/>
                </a:lnTo>
                <a:cubicBezTo>
                  <a:pt x="3750" y="1946"/>
                  <a:pt x="3372" y="1820"/>
                  <a:pt x="3120" y="1568"/>
                </a:cubicBezTo>
                <a:lnTo>
                  <a:pt x="1860" y="308"/>
                </a:lnTo>
                <a:cubicBezTo>
                  <a:pt x="1655" y="103"/>
                  <a:pt x="1387" y="0"/>
                  <a:pt x="1123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9" name="Google Shape;5370;p61"/>
          <p:cNvGrpSpPr/>
          <p:nvPr/>
        </p:nvGrpSpPr>
        <p:grpSpPr>
          <a:xfrm>
            <a:off x="7545966" y="2732575"/>
            <a:ext cx="352803" cy="352803"/>
            <a:chOff x="-23245675" y="3148525"/>
            <a:chExt cx="296150" cy="296150"/>
          </a:xfrm>
          <a:solidFill>
            <a:srgbClr val="12716B"/>
          </a:solidFill>
        </p:grpSpPr>
        <p:sp>
          <p:nvSpPr>
            <p:cNvPr id="340" name="Google Shape;5371;p61"/>
            <p:cNvSpPr/>
            <p:nvPr/>
          </p:nvSpPr>
          <p:spPr>
            <a:xfrm>
              <a:off x="-23192925" y="3251700"/>
              <a:ext cx="192225" cy="105550"/>
            </a:xfrm>
            <a:custGeom>
              <a:avLst/>
              <a:gdLst/>
              <a:ahLst/>
              <a:cxnLst/>
              <a:rect l="l" t="t" r="r" b="b"/>
              <a:pathLst>
                <a:path w="7689" h="4222" extrusionOk="0">
                  <a:moveTo>
                    <a:pt x="3151" y="0"/>
                  </a:moveTo>
                  <a:lnTo>
                    <a:pt x="2616" y="1260"/>
                  </a:lnTo>
                  <a:cubicBezTo>
                    <a:pt x="2584" y="1386"/>
                    <a:pt x="2427" y="1481"/>
                    <a:pt x="2301" y="1481"/>
                  </a:cubicBezTo>
                  <a:lnTo>
                    <a:pt x="1" y="1481"/>
                  </a:lnTo>
                  <a:lnTo>
                    <a:pt x="1" y="4222"/>
                  </a:lnTo>
                  <a:lnTo>
                    <a:pt x="7688" y="4222"/>
                  </a:lnTo>
                  <a:lnTo>
                    <a:pt x="7688" y="1481"/>
                  </a:lnTo>
                  <a:lnTo>
                    <a:pt x="5672" y="1481"/>
                  </a:lnTo>
                  <a:lnTo>
                    <a:pt x="4884" y="3371"/>
                  </a:lnTo>
                  <a:cubicBezTo>
                    <a:pt x="4827" y="3513"/>
                    <a:pt x="4713" y="3578"/>
                    <a:pt x="4593" y="3578"/>
                  </a:cubicBezTo>
                  <a:cubicBezTo>
                    <a:pt x="4447" y="3578"/>
                    <a:pt x="4292" y="3481"/>
                    <a:pt x="4223" y="3308"/>
                  </a:cubicBezTo>
                  <a:lnTo>
                    <a:pt x="31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372;p61"/>
            <p:cNvSpPr/>
            <p:nvPr/>
          </p:nvSpPr>
          <p:spPr>
            <a:xfrm>
              <a:off x="-23193700" y="3200500"/>
              <a:ext cx="192200" cy="106350"/>
            </a:xfrm>
            <a:custGeom>
              <a:avLst/>
              <a:gdLst/>
              <a:ahLst/>
              <a:cxnLst/>
              <a:rect l="l" t="t" r="r" b="b"/>
              <a:pathLst>
                <a:path w="7688" h="4254" extrusionOk="0">
                  <a:moveTo>
                    <a:pt x="0" y="0"/>
                  </a:moveTo>
                  <a:lnTo>
                    <a:pt x="0" y="2836"/>
                  </a:lnTo>
                  <a:lnTo>
                    <a:pt x="2111" y="2836"/>
                  </a:lnTo>
                  <a:lnTo>
                    <a:pt x="2962" y="945"/>
                  </a:lnTo>
                  <a:cubicBezTo>
                    <a:pt x="3020" y="800"/>
                    <a:pt x="3138" y="735"/>
                    <a:pt x="3258" y="735"/>
                  </a:cubicBezTo>
                  <a:cubicBezTo>
                    <a:pt x="3399" y="735"/>
                    <a:pt x="3541" y="824"/>
                    <a:pt x="3592" y="977"/>
                  </a:cubicBezTo>
                  <a:lnTo>
                    <a:pt x="4632" y="4253"/>
                  </a:lnTo>
                  <a:lnTo>
                    <a:pt x="5104" y="3056"/>
                  </a:lnTo>
                  <a:cubicBezTo>
                    <a:pt x="5167" y="2930"/>
                    <a:pt x="5325" y="2836"/>
                    <a:pt x="5419" y="2836"/>
                  </a:cubicBezTo>
                  <a:lnTo>
                    <a:pt x="7688" y="2836"/>
                  </a:lnTo>
                  <a:lnTo>
                    <a:pt x="76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373;p61"/>
            <p:cNvSpPr/>
            <p:nvPr/>
          </p:nvSpPr>
          <p:spPr>
            <a:xfrm>
              <a:off x="-23245675" y="3148525"/>
              <a:ext cx="296150" cy="296150"/>
            </a:xfrm>
            <a:custGeom>
              <a:avLst/>
              <a:gdLst/>
              <a:ahLst/>
              <a:cxnLst/>
              <a:rect l="l" t="t" r="r" b="b"/>
              <a:pathLst>
                <a:path w="11846" h="11846" extrusionOk="0">
                  <a:moveTo>
                    <a:pt x="10113" y="1386"/>
                  </a:moveTo>
                  <a:cubicBezTo>
                    <a:pt x="10302" y="1386"/>
                    <a:pt x="10460" y="1544"/>
                    <a:pt x="10460" y="1733"/>
                  </a:cubicBezTo>
                  <a:lnTo>
                    <a:pt x="10460" y="8758"/>
                  </a:lnTo>
                  <a:cubicBezTo>
                    <a:pt x="10460" y="8947"/>
                    <a:pt x="10302" y="9105"/>
                    <a:pt x="10113" y="9105"/>
                  </a:cubicBezTo>
                  <a:lnTo>
                    <a:pt x="1733" y="9105"/>
                  </a:lnTo>
                  <a:cubicBezTo>
                    <a:pt x="1512" y="9105"/>
                    <a:pt x="1355" y="8947"/>
                    <a:pt x="1355" y="8758"/>
                  </a:cubicBezTo>
                  <a:lnTo>
                    <a:pt x="1355" y="1733"/>
                  </a:lnTo>
                  <a:cubicBezTo>
                    <a:pt x="1355" y="1544"/>
                    <a:pt x="1512" y="1386"/>
                    <a:pt x="1733" y="1386"/>
                  </a:cubicBezTo>
                  <a:close/>
                  <a:moveTo>
                    <a:pt x="2426" y="9767"/>
                  </a:moveTo>
                  <a:cubicBezTo>
                    <a:pt x="2615" y="9767"/>
                    <a:pt x="2804" y="9924"/>
                    <a:pt x="2804" y="10113"/>
                  </a:cubicBezTo>
                  <a:cubicBezTo>
                    <a:pt x="2804" y="10334"/>
                    <a:pt x="2615" y="10491"/>
                    <a:pt x="2426" y="10491"/>
                  </a:cubicBezTo>
                  <a:cubicBezTo>
                    <a:pt x="2237" y="10491"/>
                    <a:pt x="2079" y="10334"/>
                    <a:pt x="2079" y="10113"/>
                  </a:cubicBezTo>
                  <a:cubicBezTo>
                    <a:pt x="2079" y="9924"/>
                    <a:pt x="2237" y="9767"/>
                    <a:pt x="2426" y="9767"/>
                  </a:cubicBezTo>
                  <a:close/>
                  <a:moveTo>
                    <a:pt x="3844" y="9767"/>
                  </a:moveTo>
                  <a:cubicBezTo>
                    <a:pt x="4033" y="9767"/>
                    <a:pt x="4190" y="9924"/>
                    <a:pt x="4190" y="10113"/>
                  </a:cubicBezTo>
                  <a:cubicBezTo>
                    <a:pt x="4190" y="10334"/>
                    <a:pt x="4001" y="10491"/>
                    <a:pt x="3844" y="10491"/>
                  </a:cubicBezTo>
                  <a:cubicBezTo>
                    <a:pt x="3655" y="10491"/>
                    <a:pt x="3497" y="10334"/>
                    <a:pt x="3497" y="10113"/>
                  </a:cubicBezTo>
                  <a:cubicBezTo>
                    <a:pt x="3497" y="9924"/>
                    <a:pt x="3655" y="9767"/>
                    <a:pt x="3844" y="9767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10113"/>
                  </a:lnTo>
                  <a:cubicBezTo>
                    <a:pt x="0" y="11058"/>
                    <a:pt x="788" y="11846"/>
                    <a:pt x="1733" y="11846"/>
                  </a:cubicBezTo>
                  <a:lnTo>
                    <a:pt x="10113" y="11846"/>
                  </a:lnTo>
                  <a:cubicBezTo>
                    <a:pt x="11058" y="11846"/>
                    <a:pt x="11846" y="11058"/>
                    <a:pt x="11846" y="10113"/>
                  </a:cubicBezTo>
                  <a:lnTo>
                    <a:pt x="11846" y="1733"/>
                  </a:lnTo>
                  <a:cubicBezTo>
                    <a:pt x="11846" y="788"/>
                    <a:pt x="11058" y="0"/>
                    <a:pt x="101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3" name="Google Shape;5374;p61"/>
          <p:cNvSpPr/>
          <p:nvPr/>
        </p:nvSpPr>
        <p:spPr>
          <a:xfrm>
            <a:off x="7588148" y="3211917"/>
            <a:ext cx="269323" cy="351910"/>
          </a:xfrm>
          <a:custGeom>
            <a:avLst/>
            <a:gdLst/>
            <a:ahLst/>
            <a:cxnLst/>
            <a:rect l="l" t="t" r="r" b="b"/>
            <a:pathLst>
              <a:path w="9043" h="11816" extrusionOk="0">
                <a:moveTo>
                  <a:pt x="6392" y="3395"/>
                </a:moveTo>
                <a:cubicBezTo>
                  <a:pt x="6483" y="3395"/>
                  <a:pt x="6569" y="3419"/>
                  <a:pt x="6616" y="3466"/>
                </a:cubicBezTo>
                <a:cubicBezTo>
                  <a:pt x="7310" y="4159"/>
                  <a:pt x="7656" y="5010"/>
                  <a:pt x="7656" y="5924"/>
                </a:cubicBezTo>
                <a:cubicBezTo>
                  <a:pt x="7656" y="6837"/>
                  <a:pt x="7310" y="7719"/>
                  <a:pt x="6616" y="8350"/>
                </a:cubicBezTo>
                <a:cubicBezTo>
                  <a:pt x="5955" y="9043"/>
                  <a:pt x="5104" y="9389"/>
                  <a:pt x="4191" y="9389"/>
                </a:cubicBezTo>
                <a:cubicBezTo>
                  <a:pt x="4002" y="9389"/>
                  <a:pt x="3844" y="9232"/>
                  <a:pt x="3844" y="9043"/>
                </a:cubicBezTo>
                <a:cubicBezTo>
                  <a:pt x="3844" y="8822"/>
                  <a:pt x="4002" y="8665"/>
                  <a:pt x="4191" y="8665"/>
                </a:cubicBezTo>
                <a:cubicBezTo>
                  <a:pt x="4947" y="8665"/>
                  <a:pt x="5608" y="8413"/>
                  <a:pt x="6144" y="7845"/>
                </a:cubicBezTo>
                <a:cubicBezTo>
                  <a:pt x="6679" y="7341"/>
                  <a:pt x="6994" y="6617"/>
                  <a:pt x="6994" y="5892"/>
                </a:cubicBezTo>
                <a:cubicBezTo>
                  <a:pt x="6931" y="5168"/>
                  <a:pt x="6679" y="4474"/>
                  <a:pt x="6144" y="3939"/>
                </a:cubicBezTo>
                <a:cubicBezTo>
                  <a:pt x="6049" y="3844"/>
                  <a:pt x="6049" y="3592"/>
                  <a:pt x="6144" y="3466"/>
                </a:cubicBezTo>
                <a:cubicBezTo>
                  <a:pt x="6207" y="3419"/>
                  <a:pt x="6301" y="3395"/>
                  <a:pt x="6392" y="3395"/>
                </a:cubicBezTo>
                <a:close/>
                <a:moveTo>
                  <a:pt x="378" y="1"/>
                </a:moveTo>
                <a:cubicBezTo>
                  <a:pt x="189" y="1"/>
                  <a:pt x="0" y="158"/>
                  <a:pt x="0" y="379"/>
                </a:cubicBezTo>
                <a:lnTo>
                  <a:pt x="0" y="1482"/>
                </a:lnTo>
                <a:cubicBezTo>
                  <a:pt x="0" y="2742"/>
                  <a:pt x="977" y="3750"/>
                  <a:pt x="2206" y="3876"/>
                </a:cubicBezTo>
                <a:cubicBezTo>
                  <a:pt x="2489" y="4695"/>
                  <a:pt x="3277" y="5294"/>
                  <a:pt x="4191" y="5294"/>
                </a:cubicBezTo>
                <a:cubicBezTo>
                  <a:pt x="4569" y="5294"/>
                  <a:pt x="4915" y="5609"/>
                  <a:pt x="4915" y="5987"/>
                </a:cubicBezTo>
                <a:cubicBezTo>
                  <a:pt x="4852" y="6302"/>
                  <a:pt x="4537" y="6617"/>
                  <a:pt x="4191" y="6617"/>
                </a:cubicBezTo>
                <a:cubicBezTo>
                  <a:pt x="3277" y="6617"/>
                  <a:pt x="2489" y="7215"/>
                  <a:pt x="2206" y="8035"/>
                </a:cubicBezTo>
                <a:cubicBezTo>
                  <a:pt x="1009" y="8161"/>
                  <a:pt x="0" y="9200"/>
                  <a:pt x="0" y="10460"/>
                </a:cubicBezTo>
                <a:lnTo>
                  <a:pt x="0" y="11469"/>
                </a:lnTo>
                <a:cubicBezTo>
                  <a:pt x="0" y="11658"/>
                  <a:pt x="189" y="11815"/>
                  <a:pt x="378" y="11815"/>
                </a:cubicBezTo>
                <a:lnTo>
                  <a:pt x="1765" y="11815"/>
                </a:lnTo>
                <a:cubicBezTo>
                  <a:pt x="1954" y="11815"/>
                  <a:pt x="2111" y="11658"/>
                  <a:pt x="2111" y="11469"/>
                </a:cubicBezTo>
                <a:lnTo>
                  <a:pt x="2111" y="10460"/>
                </a:lnTo>
                <a:cubicBezTo>
                  <a:pt x="2111" y="10240"/>
                  <a:pt x="2269" y="10082"/>
                  <a:pt x="2458" y="10082"/>
                </a:cubicBezTo>
                <a:lnTo>
                  <a:pt x="2647" y="10082"/>
                </a:lnTo>
                <a:cubicBezTo>
                  <a:pt x="3056" y="10523"/>
                  <a:pt x="3592" y="10807"/>
                  <a:pt x="4191" y="10807"/>
                </a:cubicBezTo>
                <a:cubicBezTo>
                  <a:pt x="6868" y="10807"/>
                  <a:pt x="9042" y="8633"/>
                  <a:pt x="9042" y="5955"/>
                </a:cubicBezTo>
                <a:cubicBezTo>
                  <a:pt x="9042" y="3277"/>
                  <a:pt x="6868" y="1103"/>
                  <a:pt x="4191" y="1103"/>
                </a:cubicBezTo>
                <a:cubicBezTo>
                  <a:pt x="3592" y="1103"/>
                  <a:pt x="3056" y="1356"/>
                  <a:pt x="2647" y="1828"/>
                </a:cubicBezTo>
                <a:lnTo>
                  <a:pt x="2458" y="1828"/>
                </a:lnTo>
                <a:cubicBezTo>
                  <a:pt x="2269" y="1828"/>
                  <a:pt x="2111" y="1671"/>
                  <a:pt x="2111" y="1482"/>
                </a:cubicBezTo>
                <a:lnTo>
                  <a:pt x="2111" y="379"/>
                </a:lnTo>
                <a:cubicBezTo>
                  <a:pt x="2111" y="158"/>
                  <a:pt x="1954" y="1"/>
                  <a:pt x="1765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5375;p61"/>
          <p:cNvGrpSpPr/>
          <p:nvPr/>
        </p:nvGrpSpPr>
        <p:grpSpPr>
          <a:xfrm>
            <a:off x="7546427" y="3661549"/>
            <a:ext cx="351880" cy="352803"/>
            <a:chOff x="-23244900" y="3888100"/>
            <a:chExt cx="295375" cy="296150"/>
          </a:xfrm>
          <a:solidFill>
            <a:srgbClr val="12716B"/>
          </a:solidFill>
        </p:grpSpPr>
        <p:sp>
          <p:nvSpPr>
            <p:cNvPr id="345" name="Google Shape;5376;p61"/>
            <p:cNvSpPr/>
            <p:nvPr/>
          </p:nvSpPr>
          <p:spPr>
            <a:xfrm>
              <a:off x="-23106275" y="39589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0" y="0"/>
                  </a:moveTo>
                  <a:lnTo>
                    <a:pt x="0" y="694"/>
                  </a:lnTo>
                  <a:lnTo>
                    <a:pt x="725" y="694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377;p61"/>
            <p:cNvSpPr/>
            <p:nvPr/>
          </p:nvSpPr>
          <p:spPr>
            <a:xfrm>
              <a:off x="-23106275" y="39928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378;p61"/>
            <p:cNvSpPr/>
            <p:nvPr/>
          </p:nvSpPr>
          <p:spPr>
            <a:xfrm>
              <a:off x="-23106275" y="4062950"/>
              <a:ext cx="18150" cy="34675"/>
            </a:xfrm>
            <a:custGeom>
              <a:avLst/>
              <a:gdLst/>
              <a:ahLst/>
              <a:cxnLst/>
              <a:rect l="l" t="t" r="r" b="b"/>
              <a:pathLst>
                <a:path w="726" h="1387" extrusionOk="0">
                  <a:moveTo>
                    <a:pt x="0" y="0"/>
                  </a:moveTo>
                  <a:lnTo>
                    <a:pt x="0" y="1040"/>
                  </a:lnTo>
                  <a:cubicBezTo>
                    <a:pt x="0" y="1229"/>
                    <a:pt x="158" y="1386"/>
                    <a:pt x="379" y="1386"/>
                  </a:cubicBezTo>
                  <a:cubicBezTo>
                    <a:pt x="568" y="1386"/>
                    <a:pt x="725" y="1229"/>
                    <a:pt x="725" y="1040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379;p61"/>
            <p:cNvSpPr/>
            <p:nvPr/>
          </p:nvSpPr>
          <p:spPr>
            <a:xfrm>
              <a:off x="-23070825" y="3940850"/>
              <a:ext cx="52775" cy="26825"/>
            </a:xfrm>
            <a:custGeom>
              <a:avLst/>
              <a:gdLst/>
              <a:ahLst/>
              <a:cxnLst/>
              <a:rect l="l" t="t" r="r" b="b"/>
              <a:pathLst>
                <a:path w="2111" h="1073" extrusionOk="0">
                  <a:moveTo>
                    <a:pt x="0" y="1"/>
                  </a:moveTo>
                  <a:lnTo>
                    <a:pt x="0" y="725"/>
                  </a:lnTo>
                  <a:lnTo>
                    <a:pt x="1040" y="725"/>
                  </a:lnTo>
                  <a:cubicBezTo>
                    <a:pt x="1386" y="725"/>
                    <a:pt x="1701" y="883"/>
                    <a:pt x="1985" y="1072"/>
                  </a:cubicBezTo>
                  <a:cubicBezTo>
                    <a:pt x="2048" y="946"/>
                    <a:pt x="2111" y="851"/>
                    <a:pt x="2111" y="725"/>
                  </a:cubicBezTo>
                  <a:cubicBezTo>
                    <a:pt x="2111" y="316"/>
                    <a:pt x="1764" y="1"/>
                    <a:pt x="1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5380;p61"/>
            <p:cNvSpPr/>
            <p:nvPr/>
          </p:nvSpPr>
          <p:spPr>
            <a:xfrm>
              <a:off x="-23106275" y="3923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694"/>
                  </a:lnTo>
                  <a:lnTo>
                    <a:pt x="725" y="694"/>
                  </a:lnTo>
                  <a:lnTo>
                    <a:pt x="725" y="347"/>
                  </a:ln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5381;p61"/>
            <p:cNvSpPr/>
            <p:nvPr/>
          </p:nvSpPr>
          <p:spPr>
            <a:xfrm>
              <a:off x="-23106275" y="40275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5382;p61"/>
            <p:cNvSpPr/>
            <p:nvPr/>
          </p:nvSpPr>
          <p:spPr>
            <a:xfrm>
              <a:off x="-23244900" y="3888100"/>
              <a:ext cx="295375" cy="296150"/>
            </a:xfrm>
            <a:custGeom>
              <a:avLst/>
              <a:gdLst/>
              <a:ahLst/>
              <a:cxnLst/>
              <a:rect l="l" t="t" r="r" b="b"/>
              <a:pathLst>
                <a:path w="11815" h="11846" extrusionOk="0">
                  <a:moveTo>
                    <a:pt x="5892" y="725"/>
                  </a:moveTo>
                  <a:cubicBezTo>
                    <a:pt x="6333" y="725"/>
                    <a:pt x="6743" y="1008"/>
                    <a:pt x="6900" y="1449"/>
                  </a:cubicBezTo>
                  <a:lnTo>
                    <a:pt x="8349" y="1449"/>
                  </a:lnTo>
                  <a:cubicBezTo>
                    <a:pt x="9106" y="1449"/>
                    <a:pt x="9736" y="2079"/>
                    <a:pt x="9736" y="2835"/>
                  </a:cubicBezTo>
                  <a:cubicBezTo>
                    <a:pt x="9736" y="3214"/>
                    <a:pt x="9578" y="3529"/>
                    <a:pt x="9295" y="3812"/>
                  </a:cubicBezTo>
                  <a:cubicBezTo>
                    <a:pt x="9326" y="3938"/>
                    <a:pt x="9358" y="4096"/>
                    <a:pt x="9358" y="4190"/>
                  </a:cubicBezTo>
                  <a:cubicBezTo>
                    <a:pt x="9358" y="4600"/>
                    <a:pt x="9200" y="4915"/>
                    <a:pt x="8948" y="5198"/>
                  </a:cubicBezTo>
                  <a:cubicBezTo>
                    <a:pt x="8980" y="5324"/>
                    <a:pt x="9011" y="5450"/>
                    <a:pt x="9011" y="5576"/>
                  </a:cubicBezTo>
                  <a:cubicBezTo>
                    <a:pt x="9011" y="6333"/>
                    <a:pt x="8381" y="6963"/>
                    <a:pt x="7625" y="6963"/>
                  </a:cubicBezTo>
                  <a:cubicBezTo>
                    <a:pt x="7436" y="6963"/>
                    <a:pt x="7278" y="6805"/>
                    <a:pt x="7278" y="6616"/>
                  </a:cubicBezTo>
                  <a:cubicBezTo>
                    <a:pt x="7278" y="6427"/>
                    <a:pt x="7436" y="6269"/>
                    <a:pt x="7625" y="6269"/>
                  </a:cubicBezTo>
                  <a:cubicBezTo>
                    <a:pt x="8034" y="6269"/>
                    <a:pt x="8349" y="5954"/>
                    <a:pt x="8349" y="5545"/>
                  </a:cubicBezTo>
                  <a:cubicBezTo>
                    <a:pt x="8349" y="5167"/>
                    <a:pt x="8034" y="4852"/>
                    <a:pt x="7625" y="4852"/>
                  </a:cubicBezTo>
                  <a:lnTo>
                    <a:pt x="6932" y="4852"/>
                  </a:lnTo>
                  <a:lnTo>
                    <a:pt x="6932" y="7593"/>
                  </a:lnTo>
                  <a:lnTo>
                    <a:pt x="7940" y="7593"/>
                  </a:lnTo>
                  <a:cubicBezTo>
                    <a:pt x="8538" y="7593"/>
                    <a:pt x="8980" y="8065"/>
                    <a:pt x="8980" y="8632"/>
                  </a:cubicBezTo>
                  <a:cubicBezTo>
                    <a:pt x="8980" y="9105"/>
                    <a:pt x="8664" y="9514"/>
                    <a:pt x="8192" y="9609"/>
                  </a:cubicBezTo>
                  <a:cubicBezTo>
                    <a:pt x="7562" y="9767"/>
                    <a:pt x="7058" y="10145"/>
                    <a:pt x="6680" y="10586"/>
                  </a:cubicBezTo>
                  <a:cubicBezTo>
                    <a:pt x="6459" y="10869"/>
                    <a:pt x="6176" y="11027"/>
                    <a:pt x="5861" y="11027"/>
                  </a:cubicBezTo>
                  <a:cubicBezTo>
                    <a:pt x="5545" y="11027"/>
                    <a:pt x="5230" y="10869"/>
                    <a:pt x="5041" y="10586"/>
                  </a:cubicBezTo>
                  <a:cubicBezTo>
                    <a:pt x="4695" y="10113"/>
                    <a:pt x="4128" y="9767"/>
                    <a:pt x="3529" y="9609"/>
                  </a:cubicBezTo>
                  <a:cubicBezTo>
                    <a:pt x="3057" y="9483"/>
                    <a:pt x="2742" y="9042"/>
                    <a:pt x="2742" y="8569"/>
                  </a:cubicBezTo>
                  <a:cubicBezTo>
                    <a:pt x="2742" y="8002"/>
                    <a:pt x="3214" y="7561"/>
                    <a:pt x="3781" y="7561"/>
                  </a:cubicBezTo>
                  <a:lnTo>
                    <a:pt x="4789" y="7561"/>
                  </a:lnTo>
                  <a:lnTo>
                    <a:pt x="4789" y="4789"/>
                  </a:lnTo>
                  <a:lnTo>
                    <a:pt x="4096" y="4789"/>
                  </a:lnTo>
                  <a:cubicBezTo>
                    <a:pt x="3687" y="4789"/>
                    <a:pt x="3372" y="5104"/>
                    <a:pt x="3372" y="5513"/>
                  </a:cubicBezTo>
                  <a:cubicBezTo>
                    <a:pt x="3372" y="5891"/>
                    <a:pt x="3687" y="6206"/>
                    <a:pt x="4096" y="6206"/>
                  </a:cubicBezTo>
                  <a:cubicBezTo>
                    <a:pt x="4285" y="6206"/>
                    <a:pt x="4443" y="6364"/>
                    <a:pt x="4443" y="6553"/>
                  </a:cubicBezTo>
                  <a:cubicBezTo>
                    <a:pt x="4443" y="6774"/>
                    <a:pt x="4285" y="6931"/>
                    <a:pt x="4096" y="6931"/>
                  </a:cubicBezTo>
                  <a:cubicBezTo>
                    <a:pt x="3340" y="6931"/>
                    <a:pt x="2710" y="6301"/>
                    <a:pt x="2710" y="5545"/>
                  </a:cubicBezTo>
                  <a:cubicBezTo>
                    <a:pt x="2710" y="5387"/>
                    <a:pt x="2742" y="5261"/>
                    <a:pt x="2805" y="5135"/>
                  </a:cubicBezTo>
                  <a:cubicBezTo>
                    <a:pt x="2521" y="4883"/>
                    <a:pt x="2363" y="4568"/>
                    <a:pt x="2363" y="4159"/>
                  </a:cubicBezTo>
                  <a:cubicBezTo>
                    <a:pt x="2363" y="4001"/>
                    <a:pt x="2395" y="3875"/>
                    <a:pt x="2426" y="3781"/>
                  </a:cubicBezTo>
                  <a:cubicBezTo>
                    <a:pt x="2174" y="3497"/>
                    <a:pt x="2017" y="3182"/>
                    <a:pt x="2017" y="2772"/>
                  </a:cubicBezTo>
                  <a:cubicBezTo>
                    <a:pt x="2080" y="2048"/>
                    <a:pt x="2710" y="1449"/>
                    <a:pt x="3466" y="1449"/>
                  </a:cubicBezTo>
                  <a:lnTo>
                    <a:pt x="4915" y="1449"/>
                  </a:lnTo>
                  <a:cubicBezTo>
                    <a:pt x="5073" y="1040"/>
                    <a:pt x="5419" y="725"/>
                    <a:pt x="5892" y="725"/>
                  </a:cubicBezTo>
                  <a:close/>
                  <a:moveTo>
                    <a:pt x="1009" y="0"/>
                  </a:moveTo>
                  <a:cubicBezTo>
                    <a:pt x="473" y="32"/>
                    <a:pt x="1" y="504"/>
                    <a:pt x="1" y="1040"/>
                  </a:cubicBezTo>
                  <a:lnTo>
                    <a:pt x="1" y="10838"/>
                  </a:lnTo>
                  <a:cubicBezTo>
                    <a:pt x="1" y="11405"/>
                    <a:pt x="473" y="11846"/>
                    <a:pt x="1009" y="11846"/>
                  </a:cubicBezTo>
                  <a:lnTo>
                    <a:pt x="10807" y="11846"/>
                  </a:lnTo>
                  <a:cubicBezTo>
                    <a:pt x="11374" y="11846"/>
                    <a:pt x="11815" y="11373"/>
                    <a:pt x="11815" y="10775"/>
                  </a:cubicBezTo>
                  <a:lnTo>
                    <a:pt x="11815" y="1071"/>
                  </a:lnTo>
                  <a:cubicBezTo>
                    <a:pt x="11815" y="504"/>
                    <a:pt x="11342" y="32"/>
                    <a:pt x="10807" y="32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383;p61"/>
            <p:cNvSpPr/>
            <p:nvPr/>
          </p:nvSpPr>
          <p:spPr>
            <a:xfrm>
              <a:off x="-23070825" y="3975525"/>
              <a:ext cx="43325" cy="26800"/>
            </a:xfrm>
            <a:custGeom>
              <a:avLst/>
              <a:gdLst/>
              <a:ahLst/>
              <a:cxnLst/>
              <a:rect l="l" t="t" r="r" b="b"/>
              <a:pathLst>
                <a:path w="1733" h="1072" extrusionOk="0">
                  <a:moveTo>
                    <a:pt x="0" y="0"/>
                  </a:moveTo>
                  <a:lnTo>
                    <a:pt x="0" y="725"/>
                  </a:lnTo>
                  <a:lnTo>
                    <a:pt x="725" y="725"/>
                  </a:lnTo>
                  <a:cubicBezTo>
                    <a:pt x="748" y="722"/>
                    <a:pt x="772" y="721"/>
                    <a:pt x="795" y="721"/>
                  </a:cubicBezTo>
                  <a:cubicBezTo>
                    <a:pt x="1086" y="721"/>
                    <a:pt x="1374" y="896"/>
                    <a:pt x="1607" y="1071"/>
                  </a:cubicBezTo>
                  <a:cubicBezTo>
                    <a:pt x="1701" y="945"/>
                    <a:pt x="1733" y="819"/>
                    <a:pt x="1733" y="725"/>
                  </a:cubicBezTo>
                  <a:cubicBezTo>
                    <a:pt x="1733" y="315"/>
                    <a:pt x="1418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384;p61"/>
            <p:cNvSpPr/>
            <p:nvPr/>
          </p:nvSpPr>
          <p:spPr>
            <a:xfrm>
              <a:off x="-23158250" y="4097600"/>
              <a:ext cx="121300" cy="52000"/>
            </a:xfrm>
            <a:custGeom>
              <a:avLst/>
              <a:gdLst/>
              <a:ahLst/>
              <a:cxnLst/>
              <a:rect l="l" t="t" r="r" b="b"/>
              <a:pathLst>
                <a:path w="4852" h="2080" extrusionOk="0">
                  <a:moveTo>
                    <a:pt x="315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62"/>
                    <a:pt x="284" y="693"/>
                  </a:cubicBezTo>
                  <a:cubicBezTo>
                    <a:pt x="1008" y="914"/>
                    <a:pt x="1701" y="1355"/>
                    <a:pt x="2174" y="1922"/>
                  </a:cubicBezTo>
                  <a:cubicBezTo>
                    <a:pt x="2205" y="2017"/>
                    <a:pt x="2269" y="2080"/>
                    <a:pt x="2426" y="2080"/>
                  </a:cubicBezTo>
                  <a:cubicBezTo>
                    <a:pt x="2584" y="2080"/>
                    <a:pt x="2678" y="2017"/>
                    <a:pt x="2710" y="1922"/>
                  </a:cubicBezTo>
                  <a:cubicBezTo>
                    <a:pt x="3151" y="1355"/>
                    <a:pt x="3812" y="882"/>
                    <a:pt x="4568" y="662"/>
                  </a:cubicBezTo>
                  <a:cubicBezTo>
                    <a:pt x="4726" y="630"/>
                    <a:pt x="4852" y="504"/>
                    <a:pt x="4852" y="347"/>
                  </a:cubicBezTo>
                  <a:cubicBezTo>
                    <a:pt x="4852" y="158"/>
                    <a:pt x="4694" y="0"/>
                    <a:pt x="4474" y="0"/>
                  </a:cubicBezTo>
                  <a:lnTo>
                    <a:pt x="3371" y="0"/>
                  </a:lnTo>
                  <a:cubicBezTo>
                    <a:pt x="3214" y="410"/>
                    <a:pt x="2867" y="725"/>
                    <a:pt x="2395" y="725"/>
                  </a:cubicBezTo>
                  <a:cubicBezTo>
                    <a:pt x="1922" y="725"/>
                    <a:pt x="1575" y="441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5385;p61"/>
            <p:cNvSpPr/>
            <p:nvPr/>
          </p:nvSpPr>
          <p:spPr>
            <a:xfrm>
              <a:off x="-23176375" y="3940850"/>
              <a:ext cx="52800" cy="26825"/>
            </a:xfrm>
            <a:custGeom>
              <a:avLst/>
              <a:gdLst/>
              <a:ahLst/>
              <a:cxnLst/>
              <a:rect l="l" t="t" r="r" b="b"/>
              <a:pathLst>
                <a:path w="2112" h="1073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851"/>
                    <a:pt x="64" y="978"/>
                    <a:pt x="127" y="1072"/>
                  </a:cubicBezTo>
                  <a:cubicBezTo>
                    <a:pt x="410" y="883"/>
                    <a:pt x="725" y="725"/>
                    <a:pt x="1072" y="725"/>
                  </a:cubicBezTo>
                  <a:lnTo>
                    <a:pt x="2111" y="725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5386;p61"/>
            <p:cNvSpPr/>
            <p:nvPr/>
          </p:nvSpPr>
          <p:spPr>
            <a:xfrm>
              <a:off x="-23166125" y="3976300"/>
              <a:ext cx="44125" cy="26800"/>
            </a:xfrm>
            <a:custGeom>
              <a:avLst/>
              <a:gdLst/>
              <a:ahLst/>
              <a:cxnLst/>
              <a:rect l="l" t="t" r="r" b="b"/>
              <a:pathLst>
                <a:path w="1765" h="1072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851"/>
                    <a:pt x="32" y="1009"/>
                    <a:pt x="126" y="1072"/>
                  </a:cubicBezTo>
                  <a:cubicBezTo>
                    <a:pt x="347" y="820"/>
                    <a:pt x="693" y="725"/>
                    <a:pt x="1071" y="725"/>
                  </a:cubicBezTo>
                  <a:lnTo>
                    <a:pt x="1764" y="725"/>
                  </a:lnTo>
                  <a:lnTo>
                    <a:pt x="17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5387;p61"/>
          <p:cNvSpPr/>
          <p:nvPr/>
        </p:nvSpPr>
        <p:spPr>
          <a:xfrm>
            <a:off x="6622691" y="4102415"/>
            <a:ext cx="353786" cy="353757"/>
          </a:xfrm>
          <a:custGeom>
            <a:avLst/>
            <a:gdLst/>
            <a:ahLst/>
            <a:cxnLst/>
            <a:rect l="l" t="t" r="r" b="b"/>
            <a:pathLst>
              <a:path w="11879" h="11878" extrusionOk="0">
                <a:moveTo>
                  <a:pt x="5451" y="6995"/>
                </a:moveTo>
                <a:lnTo>
                  <a:pt x="5451" y="7688"/>
                </a:lnTo>
                <a:lnTo>
                  <a:pt x="4443" y="7688"/>
                </a:lnTo>
                <a:cubicBezTo>
                  <a:pt x="4223" y="7688"/>
                  <a:pt x="4065" y="7530"/>
                  <a:pt x="4065" y="7341"/>
                </a:cubicBezTo>
                <a:cubicBezTo>
                  <a:pt x="4065" y="7152"/>
                  <a:pt x="4223" y="6995"/>
                  <a:pt x="4443" y="6995"/>
                </a:cubicBezTo>
                <a:close/>
                <a:moveTo>
                  <a:pt x="6491" y="8349"/>
                </a:moveTo>
                <a:lnTo>
                  <a:pt x="6491" y="8381"/>
                </a:lnTo>
                <a:cubicBezTo>
                  <a:pt x="6680" y="8381"/>
                  <a:pt x="6837" y="8538"/>
                  <a:pt x="6837" y="8727"/>
                </a:cubicBezTo>
                <a:cubicBezTo>
                  <a:pt x="6837" y="8916"/>
                  <a:pt x="6680" y="9074"/>
                  <a:pt x="6491" y="9074"/>
                </a:cubicBezTo>
                <a:lnTo>
                  <a:pt x="6113" y="9074"/>
                </a:lnTo>
                <a:lnTo>
                  <a:pt x="6113" y="8349"/>
                </a:lnTo>
                <a:close/>
                <a:moveTo>
                  <a:pt x="5451" y="9736"/>
                </a:moveTo>
                <a:lnTo>
                  <a:pt x="5451" y="10460"/>
                </a:lnTo>
                <a:lnTo>
                  <a:pt x="5105" y="10460"/>
                </a:lnTo>
                <a:cubicBezTo>
                  <a:pt x="4916" y="10460"/>
                  <a:pt x="4758" y="10303"/>
                  <a:pt x="4758" y="10114"/>
                </a:cubicBezTo>
                <a:cubicBezTo>
                  <a:pt x="4758" y="9893"/>
                  <a:pt x="4916" y="9736"/>
                  <a:pt x="5105" y="9736"/>
                </a:cubicBezTo>
                <a:close/>
                <a:moveTo>
                  <a:pt x="5861" y="1"/>
                </a:moveTo>
                <a:cubicBezTo>
                  <a:pt x="5262" y="1"/>
                  <a:pt x="4821" y="473"/>
                  <a:pt x="4821" y="1040"/>
                </a:cubicBezTo>
                <a:cubicBezTo>
                  <a:pt x="4821" y="1481"/>
                  <a:pt x="5105" y="1859"/>
                  <a:pt x="5546" y="2017"/>
                </a:cubicBezTo>
                <a:lnTo>
                  <a:pt x="5546" y="3340"/>
                </a:lnTo>
                <a:cubicBezTo>
                  <a:pt x="4441" y="2451"/>
                  <a:pt x="3936" y="2115"/>
                  <a:pt x="3379" y="2115"/>
                </a:cubicBezTo>
                <a:cubicBezTo>
                  <a:pt x="3285" y="2115"/>
                  <a:pt x="3189" y="2125"/>
                  <a:pt x="3088" y="2143"/>
                </a:cubicBezTo>
                <a:cubicBezTo>
                  <a:pt x="2584" y="2237"/>
                  <a:pt x="2301" y="2679"/>
                  <a:pt x="2080" y="3183"/>
                </a:cubicBezTo>
                <a:cubicBezTo>
                  <a:pt x="1734" y="3750"/>
                  <a:pt x="1324" y="4506"/>
                  <a:pt x="221" y="4947"/>
                </a:cubicBezTo>
                <a:cubicBezTo>
                  <a:pt x="64" y="5010"/>
                  <a:pt x="1" y="5167"/>
                  <a:pt x="32" y="5325"/>
                </a:cubicBezTo>
                <a:cubicBezTo>
                  <a:pt x="64" y="5482"/>
                  <a:pt x="190" y="5608"/>
                  <a:pt x="379" y="5608"/>
                </a:cubicBezTo>
                <a:lnTo>
                  <a:pt x="1104" y="5608"/>
                </a:lnTo>
                <a:cubicBezTo>
                  <a:pt x="1104" y="5608"/>
                  <a:pt x="2584" y="5577"/>
                  <a:pt x="3372" y="3750"/>
                </a:cubicBezTo>
                <a:cubicBezTo>
                  <a:pt x="3446" y="3626"/>
                  <a:pt x="3579" y="3541"/>
                  <a:pt x="3724" y="3541"/>
                </a:cubicBezTo>
                <a:cubicBezTo>
                  <a:pt x="3764" y="3541"/>
                  <a:pt x="3804" y="3547"/>
                  <a:pt x="3844" y="3561"/>
                </a:cubicBezTo>
                <a:cubicBezTo>
                  <a:pt x="4002" y="3655"/>
                  <a:pt x="4128" y="3844"/>
                  <a:pt x="4034" y="4033"/>
                </a:cubicBezTo>
                <a:cubicBezTo>
                  <a:pt x="3718" y="4789"/>
                  <a:pt x="3309" y="5293"/>
                  <a:pt x="2868" y="5640"/>
                </a:cubicBezTo>
                <a:lnTo>
                  <a:pt x="3655" y="5640"/>
                </a:lnTo>
                <a:cubicBezTo>
                  <a:pt x="3971" y="5388"/>
                  <a:pt x="4254" y="5010"/>
                  <a:pt x="4254" y="4632"/>
                </a:cubicBezTo>
                <a:cubicBezTo>
                  <a:pt x="4254" y="4443"/>
                  <a:pt x="4412" y="4285"/>
                  <a:pt x="4601" y="4285"/>
                </a:cubicBezTo>
                <a:cubicBezTo>
                  <a:pt x="4790" y="4285"/>
                  <a:pt x="4947" y="4443"/>
                  <a:pt x="4947" y="4632"/>
                </a:cubicBezTo>
                <a:cubicBezTo>
                  <a:pt x="4947" y="5010"/>
                  <a:pt x="4821" y="5388"/>
                  <a:pt x="4601" y="5640"/>
                </a:cubicBezTo>
                <a:lnTo>
                  <a:pt x="5609" y="5640"/>
                </a:lnTo>
                <a:lnTo>
                  <a:pt x="5609" y="6365"/>
                </a:lnTo>
                <a:lnTo>
                  <a:pt x="4601" y="6365"/>
                </a:lnTo>
                <a:cubicBezTo>
                  <a:pt x="4002" y="6365"/>
                  <a:pt x="3561" y="6837"/>
                  <a:pt x="3561" y="7373"/>
                </a:cubicBezTo>
                <a:cubicBezTo>
                  <a:pt x="3561" y="7971"/>
                  <a:pt x="4034" y="8412"/>
                  <a:pt x="4601" y="8412"/>
                </a:cubicBezTo>
                <a:lnTo>
                  <a:pt x="5609" y="8412"/>
                </a:lnTo>
                <a:lnTo>
                  <a:pt x="5609" y="9106"/>
                </a:lnTo>
                <a:lnTo>
                  <a:pt x="5262" y="9106"/>
                </a:lnTo>
                <a:cubicBezTo>
                  <a:pt x="4664" y="9106"/>
                  <a:pt x="4254" y="9578"/>
                  <a:pt x="4254" y="10145"/>
                </a:cubicBezTo>
                <a:cubicBezTo>
                  <a:pt x="4254" y="10744"/>
                  <a:pt x="4727" y="11153"/>
                  <a:pt x="5262" y="11153"/>
                </a:cubicBezTo>
                <a:lnTo>
                  <a:pt x="5609" y="11153"/>
                </a:lnTo>
                <a:lnTo>
                  <a:pt x="5609" y="11531"/>
                </a:lnTo>
                <a:cubicBezTo>
                  <a:pt x="5609" y="11720"/>
                  <a:pt x="5766" y="11878"/>
                  <a:pt x="5987" y="11878"/>
                </a:cubicBezTo>
                <a:cubicBezTo>
                  <a:pt x="6176" y="11878"/>
                  <a:pt x="6333" y="11720"/>
                  <a:pt x="6333" y="11531"/>
                </a:cubicBezTo>
                <a:lnTo>
                  <a:pt x="6333" y="11153"/>
                </a:lnTo>
                <a:lnTo>
                  <a:pt x="6680" y="11153"/>
                </a:lnTo>
                <a:cubicBezTo>
                  <a:pt x="6869" y="11153"/>
                  <a:pt x="7026" y="10996"/>
                  <a:pt x="7026" y="10807"/>
                </a:cubicBezTo>
                <a:cubicBezTo>
                  <a:pt x="7026" y="10618"/>
                  <a:pt x="6869" y="10460"/>
                  <a:pt x="6680" y="10460"/>
                </a:cubicBezTo>
                <a:lnTo>
                  <a:pt x="6333" y="10460"/>
                </a:lnTo>
                <a:lnTo>
                  <a:pt x="6333" y="9736"/>
                </a:lnTo>
                <a:lnTo>
                  <a:pt x="6680" y="9736"/>
                </a:lnTo>
                <a:cubicBezTo>
                  <a:pt x="7279" y="9736"/>
                  <a:pt x="7720" y="9263"/>
                  <a:pt x="7720" y="8727"/>
                </a:cubicBezTo>
                <a:cubicBezTo>
                  <a:pt x="7720" y="8129"/>
                  <a:pt x="7247" y="7688"/>
                  <a:pt x="6680" y="7688"/>
                </a:cubicBezTo>
                <a:lnTo>
                  <a:pt x="6333" y="7688"/>
                </a:lnTo>
                <a:lnTo>
                  <a:pt x="6333" y="6995"/>
                </a:lnTo>
                <a:lnTo>
                  <a:pt x="7342" y="6995"/>
                </a:lnTo>
                <a:cubicBezTo>
                  <a:pt x="7751" y="6995"/>
                  <a:pt x="8098" y="6743"/>
                  <a:pt x="8255" y="6428"/>
                </a:cubicBezTo>
                <a:cubicBezTo>
                  <a:pt x="8066" y="6333"/>
                  <a:pt x="7877" y="6176"/>
                  <a:pt x="7657" y="6018"/>
                </a:cubicBezTo>
                <a:cubicBezTo>
                  <a:pt x="7625" y="6176"/>
                  <a:pt x="7499" y="6270"/>
                  <a:pt x="7310" y="6270"/>
                </a:cubicBezTo>
                <a:lnTo>
                  <a:pt x="6302" y="6270"/>
                </a:lnTo>
                <a:lnTo>
                  <a:pt x="6302" y="5577"/>
                </a:lnTo>
                <a:lnTo>
                  <a:pt x="7310" y="5577"/>
                </a:lnTo>
                <a:cubicBezTo>
                  <a:pt x="7121" y="5262"/>
                  <a:pt x="6963" y="4947"/>
                  <a:pt x="6963" y="4537"/>
                </a:cubicBezTo>
                <a:cubicBezTo>
                  <a:pt x="6963" y="4348"/>
                  <a:pt x="7121" y="4191"/>
                  <a:pt x="7310" y="4191"/>
                </a:cubicBezTo>
                <a:cubicBezTo>
                  <a:pt x="7499" y="4191"/>
                  <a:pt x="7657" y="4348"/>
                  <a:pt x="7657" y="4537"/>
                </a:cubicBezTo>
                <a:cubicBezTo>
                  <a:pt x="7657" y="4978"/>
                  <a:pt x="7940" y="5293"/>
                  <a:pt x="8255" y="5577"/>
                </a:cubicBezTo>
                <a:lnTo>
                  <a:pt x="9043" y="5577"/>
                </a:lnTo>
                <a:cubicBezTo>
                  <a:pt x="8602" y="5230"/>
                  <a:pt x="8224" y="4758"/>
                  <a:pt x="7877" y="3970"/>
                </a:cubicBezTo>
                <a:cubicBezTo>
                  <a:pt x="7783" y="3813"/>
                  <a:pt x="7877" y="3561"/>
                  <a:pt x="8066" y="3498"/>
                </a:cubicBezTo>
                <a:cubicBezTo>
                  <a:pt x="8108" y="3472"/>
                  <a:pt x="8155" y="3461"/>
                  <a:pt x="8203" y="3461"/>
                </a:cubicBezTo>
                <a:cubicBezTo>
                  <a:pt x="8333" y="3461"/>
                  <a:pt x="8470" y="3548"/>
                  <a:pt x="8539" y="3687"/>
                </a:cubicBezTo>
                <a:cubicBezTo>
                  <a:pt x="9326" y="5545"/>
                  <a:pt x="10807" y="5545"/>
                  <a:pt x="10807" y="5545"/>
                </a:cubicBezTo>
                <a:lnTo>
                  <a:pt x="11532" y="5545"/>
                </a:lnTo>
                <a:cubicBezTo>
                  <a:pt x="11689" y="5545"/>
                  <a:pt x="11847" y="5419"/>
                  <a:pt x="11878" y="5262"/>
                </a:cubicBezTo>
                <a:cubicBezTo>
                  <a:pt x="11721" y="5167"/>
                  <a:pt x="11626" y="5010"/>
                  <a:pt x="11469" y="4947"/>
                </a:cubicBezTo>
                <a:cubicBezTo>
                  <a:pt x="10366" y="4506"/>
                  <a:pt x="9988" y="3750"/>
                  <a:pt x="9641" y="3183"/>
                </a:cubicBezTo>
                <a:cubicBezTo>
                  <a:pt x="9358" y="2710"/>
                  <a:pt x="9106" y="2269"/>
                  <a:pt x="8602" y="2143"/>
                </a:cubicBezTo>
                <a:cubicBezTo>
                  <a:pt x="8535" y="2127"/>
                  <a:pt x="8466" y="2119"/>
                  <a:pt x="8393" y="2119"/>
                </a:cubicBezTo>
                <a:cubicBezTo>
                  <a:pt x="7880" y="2119"/>
                  <a:pt x="7197" y="2512"/>
                  <a:pt x="6176" y="3340"/>
                </a:cubicBezTo>
                <a:lnTo>
                  <a:pt x="6176" y="2017"/>
                </a:lnTo>
                <a:cubicBezTo>
                  <a:pt x="6554" y="1859"/>
                  <a:pt x="6869" y="1513"/>
                  <a:pt x="6869" y="1040"/>
                </a:cubicBezTo>
                <a:cubicBezTo>
                  <a:pt x="6869" y="442"/>
                  <a:pt x="6396" y="1"/>
                  <a:pt x="5861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Скругленный прямоугольник 356"/>
          <p:cNvSpPr/>
          <p:nvPr/>
        </p:nvSpPr>
        <p:spPr>
          <a:xfrm>
            <a:off x="622042" y="1133669"/>
            <a:ext cx="7993224" cy="34274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9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</a:t>
            </a:r>
            <a:r>
              <a:rPr lang="ru-RU" sz="3200" dirty="0" smtClean="0">
                <a:solidFill>
                  <a:srgbClr val="12716B"/>
                </a:solidFill>
              </a:rPr>
              <a:t>иконок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341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394;p62"/>
          <p:cNvSpPr/>
          <p:nvPr/>
        </p:nvSpPr>
        <p:spPr>
          <a:xfrm>
            <a:off x="813867" y="1395740"/>
            <a:ext cx="367261" cy="366364"/>
          </a:xfrm>
          <a:custGeom>
            <a:avLst/>
            <a:gdLst/>
            <a:ahLst/>
            <a:cxnLst/>
            <a:rect l="l" t="t" r="r" b="b"/>
            <a:pathLst>
              <a:path w="12697" h="12666" extrusionOk="0">
                <a:moveTo>
                  <a:pt x="6301" y="1356"/>
                </a:moveTo>
                <a:cubicBezTo>
                  <a:pt x="6522" y="1356"/>
                  <a:pt x="6711" y="1576"/>
                  <a:pt x="6711" y="1797"/>
                </a:cubicBezTo>
                <a:lnTo>
                  <a:pt x="6711" y="2269"/>
                </a:lnTo>
                <a:cubicBezTo>
                  <a:pt x="7656" y="2458"/>
                  <a:pt x="8349" y="3309"/>
                  <a:pt x="8349" y="4285"/>
                </a:cubicBezTo>
                <a:cubicBezTo>
                  <a:pt x="8349" y="4538"/>
                  <a:pt x="8160" y="4727"/>
                  <a:pt x="7971" y="4727"/>
                </a:cubicBezTo>
                <a:cubicBezTo>
                  <a:pt x="7719" y="4727"/>
                  <a:pt x="7530" y="4538"/>
                  <a:pt x="7530" y="4285"/>
                </a:cubicBezTo>
                <a:cubicBezTo>
                  <a:pt x="7530" y="3624"/>
                  <a:pt x="6994" y="3057"/>
                  <a:pt x="6301" y="3057"/>
                </a:cubicBezTo>
                <a:cubicBezTo>
                  <a:pt x="5640" y="3057"/>
                  <a:pt x="5073" y="3624"/>
                  <a:pt x="5073" y="4285"/>
                </a:cubicBezTo>
                <a:cubicBezTo>
                  <a:pt x="5073" y="4947"/>
                  <a:pt x="5829" y="5483"/>
                  <a:pt x="6585" y="6018"/>
                </a:cubicBezTo>
                <a:cubicBezTo>
                  <a:pt x="7435" y="6648"/>
                  <a:pt x="8412" y="7310"/>
                  <a:pt x="8412" y="8413"/>
                </a:cubicBezTo>
                <a:cubicBezTo>
                  <a:pt x="8412" y="9421"/>
                  <a:pt x="7687" y="10271"/>
                  <a:pt x="6742" y="10429"/>
                </a:cubicBezTo>
                <a:lnTo>
                  <a:pt x="6742" y="10901"/>
                </a:lnTo>
                <a:cubicBezTo>
                  <a:pt x="6742" y="11154"/>
                  <a:pt x="6553" y="11311"/>
                  <a:pt x="6364" y="11311"/>
                </a:cubicBezTo>
                <a:cubicBezTo>
                  <a:pt x="6144" y="11311"/>
                  <a:pt x="5955" y="11091"/>
                  <a:pt x="5955" y="10901"/>
                </a:cubicBezTo>
                <a:lnTo>
                  <a:pt x="5955" y="10429"/>
                </a:lnTo>
                <a:cubicBezTo>
                  <a:pt x="5010" y="10240"/>
                  <a:pt x="4316" y="9421"/>
                  <a:pt x="4316" y="8413"/>
                </a:cubicBezTo>
                <a:cubicBezTo>
                  <a:pt x="4316" y="8192"/>
                  <a:pt x="4505" y="8035"/>
                  <a:pt x="4694" y="8035"/>
                </a:cubicBezTo>
                <a:cubicBezTo>
                  <a:pt x="4884" y="8035"/>
                  <a:pt x="5136" y="8224"/>
                  <a:pt x="5136" y="8413"/>
                </a:cubicBezTo>
                <a:cubicBezTo>
                  <a:pt x="5136" y="9106"/>
                  <a:pt x="5671" y="9641"/>
                  <a:pt x="6364" y="9641"/>
                </a:cubicBezTo>
                <a:cubicBezTo>
                  <a:pt x="7026" y="9641"/>
                  <a:pt x="7561" y="9106"/>
                  <a:pt x="7561" y="8413"/>
                </a:cubicBezTo>
                <a:cubicBezTo>
                  <a:pt x="7561" y="7751"/>
                  <a:pt x="6868" y="7247"/>
                  <a:pt x="6081" y="6680"/>
                </a:cubicBezTo>
                <a:cubicBezTo>
                  <a:pt x="5199" y="6050"/>
                  <a:pt x="4253" y="5388"/>
                  <a:pt x="4253" y="4285"/>
                </a:cubicBezTo>
                <a:cubicBezTo>
                  <a:pt x="4253" y="3309"/>
                  <a:pt x="4978" y="2427"/>
                  <a:pt x="5923" y="2269"/>
                </a:cubicBezTo>
                <a:lnTo>
                  <a:pt x="5923" y="1797"/>
                </a:lnTo>
                <a:cubicBezTo>
                  <a:pt x="5923" y="1576"/>
                  <a:pt x="6112" y="1356"/>
                  <a:pt x="6301" y="1356"/>
                </a:cubicBezTo>
                <a:close/>
                <a:moveTo>
                  <a:pt x="6333" y="1"/>
                </a:moveTo>
                <a:cubicBezTo>
                  <a:pt x="2836" y="1"/>
                  <a:pt x="0" y="2836"/>
                  <a:pt x="0" y="6333"/>
                </a:cubicBezTo>
                <a:cubicBezTo>
                  <a:pt x="0" y="9830"/>
                  <a:pt x="2836" y="12666"/>
                  <a:pt x="6333" y="12666"/>
                </a:cubicBezTo>
                <a:cubicBezTo>
                  <a:pt x="9861" y="12666"/>
                  <a:pt x="12697" y="9830"/>
                  <a:pt x="12697" y="6333"/>
                </a:cubicBezTo>
                <a:cubicBezTo>
                  <a:pt x="12697" y="2836"/>
                  <a:pt x="9861" y="1"/>
                  <a:pt x="6333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" name="Google Shape;5395;p62"/>
          <p:cNvGrpSpPr/>
          <p:nvPr/>
        </p:nvGrpSpPr>
        <p:grpSpPr>
          <a:xfrm>
            <a:off x="813992" y="1838309"/>
            <a:ext cx="367261" cy="367261"/>
            <a:chOff x="-65145700" y="3727425"/>
            <a:chExt cx="317425" cy="317425"/>
          </a:xfrm>
          <a:solidFill>
            <a:srgbClr val="12716B"/>
          </a:solidFill>
        </p:grpSpPr>
        <p:sp>
          <p:nvSpPr>
            <p:cNvPr id="4" name="Google Shape;5396;p62"/>
            <p:cNvSpPr/>
            <p:nvPr/>
          </p:nvSpPr>
          <p:spPr>
            <a:xfrm>
              <a:off x="-65145700" y="3769150"/>
              <a:ext cx="275675" cy="275700"/>
            </a:xfrm>
            <a:custGeom>
              <a:avLst/>
              <a:gdLst/>
              <a:ahLst/>
              <a:cxnLst/>
              <a:rect l="l" t="t" r="r" b="b"/>
              <a:pathLst>
                <a:path w="11027" h="11028" extrusionOk="0">
                  <a:moveTo>
                    <a:pt x="5514" y="1"/>
                  </a:moveTo>
                  <a:cubicBezTo>
                    <a:pt x="2489" y="1"/>
                    <a:pt x="0" y="2458"/>
                    <a:pt x="0" y="5514"/>
                  </a:cubicBezTo>
                  <a:cubicBezTo>
                    <a:pt x="0" y="8539"/>
                    <a:pt x="2489" y="11027"/>
                    <a:pt x="5514" y="11027"/>
                  </a:cubicBezTo>
                  <a:cubicBezTo>
                    <a:pt x="8538" y="11027"/>
                    <a:pt x="11027" y="8539"/>
                    <a:pt x="11027" y="5514"/>
                  </a:cubicBezTo>
                  <a:cubicBezTo>
                    <a:pt x="11027" y="5294"/>
                    <a:pt x="10869" y="5105"/>
                    <a:pt x="10649" y="5105"/>
                  </a:cubicBezTo>
                  <a:lnTo>
                    <a:pt x="5955" y="5105"/>
                  </a:lnTo>
                  <a:lnTo>
                    <a:pt x="5955" y="410"/>
                  </a:lnTo>
                  <a:cubicBezTo>
                    <a:pt x="5955" y="190"/>
                    <a:pt x="5766" y="1"/>
                    <a:pt x="55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397;p62"/>
            <p:cNvSpPr/>
            <p:nvPr/>
          </p:nvSpPr>
          <p:spPr>
            <a:xfrm>
              <a:off x="-64977150" y="3727425"/>
              <a:ext cx="148875" cy="147300"/>
            </a:xfrm>
            <a:custGeom>
              <a:avLst/>
              <a:gdLst/>
              <a:ahLst/>
              <a:cxnLst/>
              <a:rect l="l" t="t" r="r" b="b"/>
              <a:pathLst>
                <a:path w="5955" h="5892" extrusionOk="0">
                  <a:moveTo>
                    <a:pt x="441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5513"/>
                  </a:lnTo>
                  <a:cubicBezTo>
                    <a:pt x="0" y="5702"/>
                    <a:pt x="189" y="5891"/>
                    <a:pt x="441" y="5891"/>
                  </a:cubicBezTo>
                  <a:lnTo>
                    <a:pt x="5514" y="5891"/>
                  </a:lnTo>
                  <a:cubicBezTo>
                    <a:pt x="5734" y="5891"/>
                    <a:pt x="5955" y="5702"/>
                    <a:pt x="5955" y="5513"/>
                  </a:cubicBezTo>
                  <a:cubicBezTo>
                    <a:pt x="5955" y="2489"/>
                    <a:pt x="3466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5398;p62"/>
          <p:cNvGrpSpPr/>
          <p:nvPr/>
        </p:nvGrpSpPr>
        <p:grpSpPr>
          <a:xfrm>
            <a:off x="817189" y="2267223"/>
            <a:ext cx="360868" cy="367261"/>
            <a:chOff x="-65144125" y="4094450"/>
            <a:chExt cx="311900" cy="317425"/>
          </a:xfrm>
          <a:solidFill>
            <a:srgbClr val="12716B"/>
          </a:solidFill>
        </p:grpSpPr>
        <p:sp>
          <p:nvSpPr>
            <p:cNvPr id="7" name="Google Shape;5399;p62"/>
            <p:cNvSpPr/>
            <p:nvPr/>
          </p:nvSpPr>
          <p:spPr>
            <a:xfrm>
              <a:off x="-65079550" y="4183450"/>
              <a:ext cx="185900" cy="185900"/>
            </a:xfrm>
            <a:custGeom>
              <a:avLst/>
              <a:gdLst/>
              <a:ahLst/>
              <a:cxnLst/>
              <a:rect l="l" t="t" r="r" b="b"/>
              <a:pathLst>
                <a:path w="7436" h="7436" extrusionOk="0">
                  <a:moveTo>
                    <a:pt x="3687" y="0"/>
                  </a:moveTo>
                  <a:cubicBezTo>
                    <a:pt x="1639" y="0"/>
                    <a:pt x="1" y="1639"/>
                    <a:pt x="1" y="3686"/>
                  </a:cubicBezTo>
                  <a:cubicBezTo>
                    <a:pt x="1" y="5734"/>
                    <a:pt x="1639" y="7435"/>
                    <a:pt x="3687" y="7435"/>
                  </a:cubicBezTo>
                  <a:cubicBezTo>
                    <a:pt x="5735" y="7435"/>
                    <a:pt x="7436" y="5797"/>
                    <a:pt x="7436" y="3686"/>
                  </a:cubicBezTo>
                  <a:cubicBezTo>
                    <a:pt x="7436" y="3466"/>
                    <a:pt x="7247" y="3308"/>
                    <a:pt x="7058" y="3308"/>
                  </a:cubicBezTo>
                  <a:lnTo>
                    <a:pt x="4096" y="3308"/>
                  </a:lnTo>
                  <a:lnTo>
                    <a:pt x="4096" y="378"/>
                  </a:lnTo>
                  <a:cubicBezTo>
                    <a:pt x="4096" y="158"/>
                    <a:pt x="3907" y="0"/>
                    <a:pt x="3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400;p62"/>
            <p:cNvSpPr/>
            <p:nvPr/>
          </p:nvSpPr>
          <p:spPr>
            <a:xfrm>
              <a:off x="-65039375" y="4094450"/>
              <a:ext cx="104775" cy="19700"/>
            </a:xfrm>
            <a:custGeom>
              <a:avLst/>
              <a:gdLst/>
              <a:ahLst/>
              <a:cxnLst/>
              <a:rect l="l" t="t" r="r" b="b"/>
              <a:pathLst>
                <a:path w="4191" h="788" extrusionOk="0">
                  <a:moveTo>
                    <a:pt x="473" y="0"/>
                  </a:moveTo>
                  <a:cubicBezTo>
                    <a:pt x="252" y="0"/>
                    <a:pt x="32" y="221"/>
                    <a:pt x="32" y="410"/>
                  </a:cubicBezTo>
                  <a:cubicBezTo>
                    <a:pt x="0" y="599"/>
                    <a:pt x="158" y="756"/>
                    <a:pt x="347" y="788"/>
                  </a:cubicBezTo>
                  <a:lnTo>
                    <a:pt x="3813" y="788"/>
                  </a:lnTo>
                  <a:cubicBezTo>
                    <a:pt x="4033" y="756"/>
                    <a:pt x="4191" y="599"/>
                    <a:pt x="4191" y="410"/>
                  </a:cubicBezTo>
                  <a:cubicBezTo>
                    <a:pt x="4191" y="158"/>
                    <a:pt x="3970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401;p62"/>
            <p:cNvSpPr/>
            <p:nvPr/>
          </p:nvSpPr>
          <p:spPr>
            <a:xfrm>
              <a:off x="-65144125" y="4121025"/>
              <a:ext cx="311900" cy="290850"/>
            </a:xfrm>
            <a:custGeom>
              <a:avLst/>
              <a:gdLst/>
              <a:ahLst/>
              <a:cxnLst/>
              <a:rect l="l" t="t" r="r" b="b"/>
              <a:pathLst>
                <a:path w="12476" h="11634" extrusionOk="0">
                  <a:moveTo>
                    <a:pt x="6321" y="1678"/>
                  </a:moveTo>
                  <a:cubicBezTo>
                    <a:pt x="7437" y="1678"/>
                    <a:pt x="8570" y="2088"/>
                    <a:pt x="9483" y="3001"/>
                  </a:cubicBezTo>
                  <a:cubicBezTo>
                    <a:pt x="10334" y="3884"/>
                    <a:pt x="10806" y="5018"/>
                    <a:pt x="10806" y="6246"/>
                  </a:cubicBezTo>
                  <a:cubicBezTo>
                    <a:pt x="10806" y="8767"/>
                    <a:pt x="8759" y="10815"/>
                    <a:pt x="6238" y="10815"/>
                  </a:cubicBezTo>
                  <a:cubicBezTo>
                    <a:pt x="3718" y="10815"/>
                    <a:pt x="1702" y="8767"/>
                    <a:pt x="1702" y="6246"/>
                  </a:cubicBezTo>
                  <a:cubicBezTo>
                    <a:pt x="1702" y="3492"/>
                    <a:pt x="3974" y="1678"/>
                    <a:pt x="6321" y="1678"/>
                  </a:cubicBezTo>
                  <a:close/>
                  <a:moveTo>
                    <a:pt x="1367" y="1"/>
                  </a:moveTo>
                  <a:cubicBezTo>
                    <a:pt x="1048" y="1"/>
                    <a:pt x="725" y="119"/>
                    <a:pt x="473" y="355"/>
                  </a:cubicBezTo>
                  <a:cubicBezTo>
                    <a:pt x="0" y="828"/>
                    <a:pt x="0" y="1615"/>
                    <a:pt x="473" y="2119"/>
                  </a:cubicBezTo>
                  <a:cubicBezTo>
                    <a:pt x="696" y="2363"/>
                    <a:pt x="997" y="2488"/>
                    <a:pt x="1327" y="2488"/>
                  </a:cubicBezTo>
                  <a:cubicBezTo>
                    <a:pt x="1509" y="2488"/>
                    <a:pt x="1700" y="2450"/>
                    <a:pt x="1891" y="2371"/>
                  </a:cubicBezTo>
                  <a:lnTo>
                    <a:pt x="2237" y="2718"/>
                  </a:lnTo>
                  <a:cubicBezTo>
                    <a:pt x="1386" y="3695"/>
                    <a:pt x="914" y="4923"/>
                    <a:pt x="914" y="6215"/>
                  </a:cubicBezTo>
                  <a:cubicBezTo>
                    <a:pt x="914" y="9176"/>
                    <a:pt x="3340" y="11634"/>
                    <a:pt x="6301" y="11634"/>
                  </a:cubicBezTo>
                  <a:cubicBezTo>
                    <a:pt x="9231" y="11634"/>
                    <a:pt x="11689" y="9208"/>
                    <a:pt x="11689" y="6215"/>
                  </a:cubicBezTo>
                  <a:cubicBezTo>
                    <a:pt x="11689" y="4923"/>
                    <a:pt x="11216" y="3695"/>
                    <a:pt x="10365" y="2718"/>
                  </a:cubicBezTo>
                  <a:lnTo>
                    <a:pt x="10743" y="2371"/>
                  </a:lnTo>
                  <a:cubicBezTo>
                    <a:pt x="10901" y="2466"/>
                    <a:pt x="11059" y="2497"/>
                    <a:pt x="11248" y="2497"/>
                  </a:cubicBezTo>
                  <a:cubicBezTo>
                    <a:pt x="11909" y="2497"/>
                    <a:pt x="12476" y="1930"/>
                    <a:pt x="12476" y="1269"/>
                  </a:cubicBezTo>
                  <a:cubicBezTo>
                    <a:pt x="12476" y="607"/>
                    <a:pt x="11909" y="8"/>
                    <a:pt x="11248" y="8"/>
                  </a:cubicBezTo>
                  <a:cubicBezTo>
                    <a:pt x="10586" y="8"/>
                    <a:pt x="10019" y="544"/>
                    <a:pt x="10019" y="1269"/>
                  </a:cubicBezTo>
                  <a:cubicBezTo>
                    <a:pt x="10019" y="1458"/>
                    <a:pt x="10050" y="1615"/>
                    <a:pt x="10145" y="1773"/>
                  </a:cubicBezTo>
                  <a:lnTo>
                    <a:pt x="9798" y="2119"/>
                  </a:lnTo>
                  <a:cubicBezTo>
                    <a:pt x="9137" y="1584"/>
                    <a:pt x="8381" y="1206"/>
                    <a:pt x="7561" y="985"/>
                  </a:cubicBezTo>
                  <a:lnTo>
                    <a:pt x="7561" y="544"/>
                  </a:lnTo>
                  <a:lnTo>
                    <a:pt x="5073" y="544"/>
                  </a:lnTo>
                  <a:lnTo>
                    <a:pt x="5073" y="985"/>
                  </a:lnTo>
                  <a:cubicBezTo>
                    <a:pt x="4222" y="1206"/>
                    <a:pt x="3434" y="1584"/>
                    <a:pt x="2836" y="2119"/>
                  </a:cubicBezTo>
                  <a:lnTo>
                    <a:pt x="2458" y="1773"/>
                  </a:lnTo>
                  <a:cubicBezTo>
                    <a:pt x="2710" y="1269"/>
                    <a:pt x="2584" y="733"/>
                    <a:pt x="2237" y="355"/>
                  </a:cubicBezTo>
                  <a:cubicBezTo>
                    <a:pt x="2001" y="119"/>
                    <a:pt x="1686" y="1"/>
                    <a:pt x="13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5402;p62"/>
          <p:cNvSpPr/>
          <p:nvPr/>
        </p:nvSpPr>
        <p:spPr>
          <a:xfrm>
            <a:off x="3021417" y="1394366"/>
            <a:ext cx="369083" cy="369112"/>
          </a:xfrm>
          <a:custGeom>
            <a:avLst/>
            <a:gdLst/>
            <a:ahLst/>
            <a:cxnLst/>
            <a:rect l="l" t="t" r="r" b="b"/>
            <a:pathLst>
              <a:path w="12760" h="12761" extrusionOk="0">
                <a:moveTo>
                  <a:pt x="6427" y="3592"/>
                </a:moveTo>
                <a:cubicBezTo>
                  <a:pt x="7939" y="3592"/>
                  <a:pt x="9168" y="4821"/>
                  <a:pt x="9168" y="6365"/>
                </a:cubicBezTo>
                <a:cubicBezTo>
                  <a:pt x="9168" y="7846"/>
                  <a:pt x="7908" y="9106"/>
                  <a:pt x="6427" y="9106"/>
                </a:cubicBezTo>
                <a:cubicBezTo>
                  <a:pt x="4883" y="9106"/>
                  <a:pt x="3655" y="7877"/>
                  <a:pt x="3655" y="6365"/>
                </a:cubicBezTo>
                <a:cubicBezTo>
                  <a:pt x="3655" y="4821"/>
                  <a:pt x="4883" y="3592"/>
                  <a:pt x="6427" y="3592"/>
                </a:cubicBezTo>
                <a:close/>
                <a:moveTo>
                  <a:pt x="5829" y="1"/>
                </a:moveTo>
                <a:cubicBezTo>
                  <a:pt x="5356" y="1"/>
                  <a:pt x="5009" y="347"/>
                  <a:pt x="5009" y="852"/>
                </a:cubicBezTo>
                <a:lnTo>
                  <a:pt x="5009" y="1576"/>
                </a:lnTo>
                <a:cubicBezTo>
                  <a:pt x="4631" y="1702"/>
                  <a:pt x="4285" y="1828"/>
                  <a:pt x="3970" y="2017"/>
                </a:cubicBezTo>
                <a:lnTo>
                  <a:pt x="3466" y="1513"/>
                </a:lnTo>
                <a:cubicBezTo>
                  <a:pt x="3308" y="1356"/>
                  <a:pt x="3088" y="1277"/>
                  <a:pt x="2867" y="1277"/>
                </a:cubicBezTo>
                <a:cubicBezTo>
                  <a:pt x="2647" y="1277"/>
                  <a:pt x="2426" y="1356"/>
                  <a:pt x="2269" y="1513"/>
                </a:cubicBezTo>
                <a:lnTo>
                  <a:pt x="1481" y="2301"/>
                </a:lnTo>
                <a:cubicBezTo>
                  <a:pt x="1166" y="2616"/>
                  <a:pt x="1166" y="3151"/>
                  <a:pt x="1481" y="3466"/>
                </a:cubicBezTo>
                <a:lnTo>
                  <a:pt x="2017" y="4002"/>
                </a:lnTo>
                <a:cubicBezTo>
                  <a:pt x="1796" y="4317"/>
                  <a:pt x="1701" y="4664"/>
                  <a:pt x="1575" y="5010"/>
                </a:cubicBezTo>
                <a:lnTo>
                  <a:pt x="819" y="5010"/>
                </a:lnTo>
                <a:cubicBezTo>
                  <a:pt x="347" y="5010"/>
                  <a:pt x="0" y="5357"/>
                  <a:pt x="0" y="5829"/>
                </a:cubicBezTo>
                <a:lnTo>
                  <a:pt x="0" y="6932"/>
                </a:lnTo>
                <a:cubicBezTo>
                  <a:pt x="0" y="7405"/>
                  <a:pt x="347" y="7783"/>
                  <a:pt x="819" y="7783"/>
                </a:cubicBezTo>
                <a:lnTo>
                  <a:pt x="1575" y="7783"/>
                </a:lnTo>
                <a:cubicBezTo>
                  <a:pt x="1701" y="8129"/>
                  <a:pt x="1796" y="8476"/>
                  <a:pt x="2017" y="8791"/>
                </a:cubicBezTo>
                <a:lnTo>
                  <a:pt x="1481" y="9295"/>
                </a:lnTo>
                <a:cubicBezTo>
                  <a:pt x="1166" y="9610"/>
                  <a:pt x="1166" y="10177"/>
                  <a:pt x="1481" y="10492"/>
                </a:cubicBezTo>
                <a:lnTo>
                  <a:pt x="2269" y="11280"/>
                </a:lnTo>
                <a:cubicBezTo>
                  <a:pt x="2426" y="11437"/>
                  <a:pt x="2647" y="11516"/>
                  <a:pt x="2867" y="11516"/>
                </a:cubicBezTo>
                <a:cubicBezTo>
                  <a:pt x="3088" y="11516"/>
                  <a:pt x="3308" y="11437"/>
                  <a:pt x="3466" y="11280"/>
                </a:cubicBezTo>
                <a:lnTo>
                  <a:pt x="3970" y="10776"/>
                </a:lnTo>
                <a:cubicBezTo>
                  <a:pt x="4285" y="10965"/>
                  <a:pt x="4631" y="11091"/>
                  <a:pt x="5009" y="11185"/>
                </a:cubicBezTo>
                <a:lnTo>
                  <a:pt x="5009" y="11941"/>
                </a:lnTo>
                <a:cubicBezTo>
                  <a:pt x="5009" y="12414"/>
                  <a:pt x="5356" y="12760"/>
                  <a:pt x="5829" y="12760"/>
                </a:cubicBezTo>
                <a:lnTo>
                  <a:pt x="6931" y="12760"/>
                </a:lnTo>
                <a:cubicBezTo>
                  <a:pt x="7404" y="12760"/>
                  <a:pt x="7750" y="12414"/>
                  <a:pt x="7750" y="11941"/>
                </a:cubicBezTo>
                <a:lnTo>
                  <a:pt x="7750" y="11185"/>
                </a:lnTo>
                <a:cubicBezTo>
                  <a:pt x="8097" y="11091"/>
                  <a:pt x="8475" y="10965"/>
                  <a:pt x="8790" y="10776"/>
                </a:cubicBezTo>
                <a:lnTo>
                  <a:pt x="9294" y="11280"/>
                </a:lnTo>
                <a:cubicBezTo>
                  <a:pt x="9452" y="11437"/>
                  <a:pt x="9664" y="11516"/>
                  <a:pt x="9877" y="11516"/>
                </a:cubicBezTo>
                <a:cubicBezTo>
                  <a:pt x="10090" y="11516"/>
                  <a:pt x="10302" y="11437"/>
                  <a:pt x="10460" y="11280"/>
                </a:cubicBezTo>
                <a:lnTo>
                  <a:pt x="11247" y="10492"/>
                </a:lnTo>
                <a:cubicBezTo>
                  <a:pt x="11563" y="10177"/>
                  <a:pt x="11563" y="9610"/>
                  <a:pt x="11247" y="9295"/>
                </a:cubicBezTo>
                <a:lnTo>
                  <a:pt x="10743" y="8791"/>
                </a:lnTo>
                <a:cubicBezTo>
                  <a:pt x="10932" y="8476"/>
                  <a:pt x="11058" y="8129"/>
                  <a:pt x="11184" y="7783"/>
                </a:cubicBezTo>
                <a:lnTo>
                  <a:pt x="11941" y="7783"/>
                </a:lnTo>
                <a:cubicBezTo>
                  <a:pt x="12413" y="7783"/>
                  <a:pt x="12760" y="7405"/>
                  <a:pt x="12760" y="6932"/>
                </a:cubicBezTo>
                <a:lnTo>
                  <a:pt x="12760" y="5829"/>
                </a:lnTo>
                <a:cubicBezTo>
                  <a:pt x="12760" y="5325"/>
                  <a:pt x="12350" y="4979"/>
                  <a:pt x="11941" y="4979"/>
                </a:cubicBezTo>
                <a:lnTo>
                  <a:pt x="11184" y="4979"/>
                </a:lnTo>
                <a:cubicBezTo>
                  <a:pt x="11058" y="4632"/>
                  <a:pt x="10932" y="4254"/>
                  <a:pt x="10743" y="3939"/>
                </a:cubicBezTo>
                <a:lnTo>
                  <a:pt x="11247" y="3435"/>
                </a:lnTo>
                <a:cubicBezTo>
                  <a:pt x="11563" y="3120"/>
                  <a:pt x="11563" y="2553"/>
                  <a:pt x="11247" y="2238"/>
                </a:cubicBezTo>
                <a:lnTo>
                  <a:pt x="10460" y="1450"/>
                </a:lnTo>
                <a:cubicBezTo>
                  <a:pt x="10302" y="1293"/>
                  <a:pt x="10090" y="1214"/>
                  <a:pt x="9877" y="1214"/>
                </a:cubicBezTo>
                <a:cubicBezTo>
                  <a:pt x="9664" y="1214"/>
                  <a:pt x="9452" y="1293"/>
                  <a:pt x="9294" y="1450"/>
                </a:cubicBezTo>
                <a:lnTo>
                  <a:pt x="8790" y="1986"/>
                </a:lnTo>
                <a:cubicBezTo>
                  <a:pt x="8475" y="1765"/>
                  <a:pt x="8097" y="1671"/>
                  <a:pt x="7750" y="1545"/>
                </a:cubicBezTo>
                <a:lnTo>
                  <a:pt x="7750" y="852"/>
                </a:lnTo>
                <a:cubicBezTo>
                  <a:pt x="7750" y="379"/>
                  <a:pt x="7404" y="1"/>
                  <a:pt x="6931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5403;p62"/>
          <p:cNvGrpSpPr/>
          <p:nvPr/>
        </p:nvGrpSpPr>
        <p:grpSpPr>
          <a:xfrm>
            <a:off x="3020758" y="1837918"/>
            <a:ext cx="370645" cy="368042"/>
            <a:chOff x="-63250675" y="3744075"/>
            <a:chExt cx="320350" cy="318100"/>
          </a:xfrm>
          <a:solidFill>
            <a:srgbClr val="12716B"/>
          </a:solidFill>
        </p:grpSpPr>
        <p:sp>
          <p:nvSpPr>
            <p:cNvPr id="12" name="Google Shape;5404;p62"/>
            <p:cNvSpPr/>
            <p:nvPr/>
          </p:nvSpPr>
          <p:spPr>
            <a:xfrm>
              <a:off x="-63126250" y="3744075"/>
              <a:ext cx="195925" cy="192875"/>
            </a:xfrm>
            <a:custGeom>
              <a:avLst/>
              <a:gdLst/>
              <a:ahLst/>
              <a:cxnLst/>
              <a:rect l="l" t="t" r="r" b="b"/>
              <a:pathLst>
                <a:path w="7837" h="7715" extrusionOk="0">
                  <a:moveTo>
                    <a:pt x="6020" y="0"/>
                  </a:moveTo>
                  <a:cubicBezTo>
                    <a:pt x="5921" y="0"/>
                    <a:pt x="5820" y="37"/>
                    <a:pt x="5735" y="122"/>
                  </a:cubicBezTo>
                  <a:lnTo>
                    <a:pt x="4097" y="1760"/>
                  </a:lnTo>
                  <a:cubicBezTo>
                    <a:pt x="4034" y="1854"/>
                    <a:pt x="3971" y="1917"/>
                    <a:pt x="3971" y="2012"/>
                  </a:cubicBezTo>
                  <a:lnTo>
                    <a:pt x="3782" y="3304"/>
                  </a:lnTo>
                  <a:lnTo>
                    <a:pt x="1734" y="5351"/>
                  </a:lnTo>
                  <a:cubicBezTo>
                    <a:pt x="1576" y="5288"/>
                    <a:pt x="1387" y="5225"/>
                    <a:pt x="1230" y="5225"/>
                  </a:cubicBezTo>
                  <a:cubicBezTo>
                    <a:pt x="537" y="5225"/>
                    <a:pt x="1" y="5793"/>
                    <a:pt x="1" y="6486"/>
                  </a:cubicBezTo>
                  <a:cubicBezTo>
                    <a:pt x="1" y="7210"/>
                    <a:pt x="537" y="7714"/>
                    <a:pt x="1230" y="7714"/>
                  </a:cubicBezTo>
                  <a:cubicBezTo>
                    <a:pt x="1891" y="7714"/>
                    <a:pt x="2458" y="7179"/>
                    <a:pt x="2458" y="6486"/>
                  </a:cubicBezTo>
                  <a:cubicBezTo>
                    <a:pt x="2458" y="6297"/>
                    <a:pt x="2395" y="6139"/>
                    <a:pt x="2332" y="5982"/>
                  </a:cubicBezTo>
                  <a:lnTo>
                    <a:pt x="4380" y="3934"/>
                  </a:lnTo>
                  <a:lnTo>
                    <a:pt x="5672" y="3745"/>
                  </a:lnTo>
                  <a:cubicBezTo>
                    <a:pt x="5735" y="3745"/>
                    <a:pt x="5829" y="3713"/>
                    <a:pt x="5924" y="3619"/>
                  </a:cubicBezTo>
                  <a:lnTo>
                    <a:pt x="7562" y="1980"/>
                  </a:lnTo>
                  <a:cubicBezTo>
                    <a:pt x="7837" y="1706"/>
                    <a:pt x="7609" y="1254"/>
                    <a:pt x="7251" y="1254"/>
                  </a:cubicBezTo>
                  <a:cubicBezTo>
                    <a:pt x="7240" y="1254"/>
                    <a:pt x="7228" y="1255"/>
                    <a:pt x="7216" y="1256"/>
                  </a:cubicBezTo>
                  <a:lnTo>
                    <a:pt x="6302" y="1382"/>
                  </a:lnTo>
                  <a:lnTo>
                    <a:pt x="6428" y="468"/>
                  </a:lnTo>
                  <a:cubicBezTo>
                    <a:pt x="6472" y="203"/>
                    <a:pt x="6253" y="0"/>
                    <a:pt x="60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405;p62"/>
            <p:cNvSpPr/>
            <p:nvPr/>
          </p:nvSpPr>
          <p:spPr>
            <a:xfrm>
              <a:off x="-63190025" y="3814050"/>
              <a:ext cx="186675" cy="185900"/>
            </a:xfrm>
            <a:custGeom>
              <a:avLst/>
              <a:gdLst/>
              <a:ahLst/>
              <a:cxnLst/>
              <a:rect l="l" t="t" r="r" b="b"/>
              <a:pathLst>
                <a:path w="7467" h="7436" extrusionOk="0">
                  <a:moveTo>
                    <a:pt x="3718" y="1"/>
                  </a:moveTo>
                  <a:cubicBezTo>
                    <a:pt x="1670" y="1"/>
                    <a:pt x="0" y="1670"/>
                    <a:pt x="0" y="3750"/>
                  </a:cubicBezTo>
                  <a:cubicBezTo>
                    <a:pt x="0" y="5797"/>
                    <a:pt x="1638" y="7436"/>
                    <a:pt x="3718" y="7436"/>
                  </a:cubicBezTo>
                  <a:cubicBezTo>
                    <a:pt x="5765" y="7436"/>
                    <a:pt x="7467" y="5797"/>
                    <a:pt x="7467" y="3750"/>
                  </a:cubicBezTo>
                  <a:cubicBezTo>
                    <a:pt x="7467" y="3151"/>
                    <a:pt x="7341" y="2647"/>
                    <a:pt x="7120" y="2143"/>
                  </a:cubicBezTo>
                  <a:lnTo>
                    <a:pt x="5828" y="3435"/>
                  </a:lnTo>
                  <a:cubicBezTo>
                    <a:pt x="5828" y="3498"/>
                    <a:pt x="5860" y="3624"/>
                    <a:pt x="5860" y="3718"/>
                  </a:cubicBezTo>
                  <a:cubicBezTo>
                    <a:pt x="5860" y="4852"/>
                    <a:pt x="4915" y="5797"/>
                    <a:pt x="3781" y="5797"/>
                  </a:cubicBezTo>
                  <a:cubicBezTo>
                    <a:pt x="2615" y="5797"/>
                    <a:pt x="1670" y="4852"/>
                    <a:pt x="1670" y="3718"/>
                  </a:cubicBezTo>
                  <a:cubicBezTo>
                    <a:pt x="1733" y="2552"/>
                    <a:pt x="2615" y="1607"/>
                    <a:pt x="3781" y="1607"/>
                  </a:cubicBezTo>
                  <a:cubicBezTo>
                    <a:pt x="3875" y="1607"/>
                    <a:pt x="3970" y="1607"/>
                    <a:pt x="4033" y="1670"/>
                  </a:cubicBezTo>
                  <a:lnTo>
                    <a:pt x="5356" y="347"/>
                  </a:lnTo>
                  <a:cubicBezTo>
                    <a:pt x="4883" y="127"/>
                    <a:pt x="4316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406;p62"/>
            <p:cNvSpPr/>
            <p:nvPr/>
          </p:nvSpPr>
          <p:spPr>
            <a:xfrm>
              <a:off x="-63250675" y="3751050"/>
              <a:ext cx="311125" cy="311125"/>
            </a:xfrm>
            <a:custGeom>
              <a:avLst/>
              <a:gdLst/>
              <a:ahLst/>
              <a:cxnLst/>
              <a:rect l="l" t="t" r="r" b="b"/>
              <a:pathLst>
                <a:path w="12445" h="12445" extrusionOk="0">
                  <a:moveTo>
                    <a:pt x="6270" y="0"/>
                  </a:moveTo>
                  <a:cubicBezTo>
                    <a:pt x="2773" y="0"/>
                    <a:pt x="0" y="2804"/>
                    <a:pt x="0" y="6238"/>
                  </a:cubicBezTo>
                  <a:cubicBezTo>
                    <a:pt x="0" y="9641"/>
                    <a:pt x="2804" y="12445"/>
                    <a:pt x="6238" y="12445"/>
                  </a:cubicBezTo>
                  <a:cubicBezTo>
                    <a:pt x="9672" y="12445"/>
                    <a:pt x="12445" y="9641"/>
                    <a:pt x="12445" y="6238"/>
                  </a:cubicBezTo>
                  <a:cubicBezTo>
                    <a:pt x="12445" y="5325"/>
                    <a:pt x="12256" y="4411"/>
                    <a:pt x="11878" y="3592"/>
                  </a:cubicBezTo>
                  <a:lnTo>
                    <a:pt x="11563" y="3907"/>
                  </a:lnTo>
                  <a:cubicBezTo>
                    <a:pt x="11342" y="4096"/>
                    <a:pt x="11121" y="4222"/>
                    <a:pt x="10838" y="4253"/>
                  </a:cubicBezTo>
                  <a:lnTo>
                    <a:pt x="10397" y="4348"/>
                  </a:lnTo>
                  <a:cubicBezTo>
                    <a:pt x="10680" y="4915"/>
                    <a:pt x="10806" y="5545"/>
                    <a:pt x="10806" y="6238"/>
                  </a:cubicBezTo>
                  <a:cubicBezTo>
                    <a:pt x="10806" y="8759"/>
                    <a:pt x="8759" y="10743"/>
                    <a:pt x="6270" y="10743"/>
                  </a:cubicBezTo>
                  <a:cubicBezTo>
                    <a:pt x="3781" y="10743"/>
                    <a:pt x="1733" y="8696"/>
                    <a:pt x="1733" y="6238"/>
                  </a:cubicBezTo>
                  <a:cubicBezTo>
                    <a:pt x="1733" y="3718"/>
                    <a:pt x="3781" y="1670"/>
                    <a:pt x="6270" y="1670"/>
                  </a:cubicBezTo>
                  <a:cubicBezTo>
                    <a:pt x="6931" y="1670"/>
                    <a:pt x="7561" y="1796"/>
                    <a:pt x="8160" y="2048"/>
                  </a:cubicBezTo>
                  <a:lnTo>
                    <a:pt x="8254" y="1607"/>
                  </a:lnTo>
                  <a:cubicBezTo>
                    <a:pt x="8286" y="1355"/>
                    <a:pt x="8412" y="1103"/>
                    <a:pt x="8601" y="914"/>
                  </a:cubicBezTo>
                  <a:lnTo>
                    <a:pt x="8916" y="599"/>
                  </a:lnTo>
                  <a:cubicBezTo>
                    <a:pt x="8097" y="189"/>
                    <a:pt x="7215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5407;p62"/>
          <p:cNvGrpSpPr/>
          <p:nvPr/>
        </p:nvGrpSpPr>
        <p:grpSpPr>
          <a:xfrm>
            <a:off x="3022450" y="2267223"/>
            <a:ext cx="367261" cy="367261"/>
            <a:chOff x="-63250675" y="4110200"/>
            <a:chExt cx="317425" cy="317425"/>
          </a:xfrm>
          <a:solidFill>
            <a:srgbClr val="12716B"/>
          </a:solidFill>
        </p:grpSpPr>
        <p:sp>
          <p:nvSpPr>
            <p:cNvPr id="16" name="Google Shape;5408;p62"/>
            <p:cNvSpPr/>
            <p:nvPr/>
          </p:nvSpPr>
          <p:spPr>
            <a:xfrm>
              <a:off x="-6300730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772" y="0"/>
                  </a:moveTo>
                  <a:cubicBezTo>
                    <a:pt x="662" y="0"/>
                    <a:pt x="552" y="39"/>
                    <a:pt x="473" y="118"/>
                  </a:cubicBezTo>
                  <a:lnTo>
                    <a:pt x="0" y="591"/>
                  </a:lnTo>
                  <a:cubicBezTo>
                    <a:pt x="252" y="780"/>
                    <a:pt x="441" y="1000"/>
                    <a:pt x="599" y="1189"/>
                  </a:cubicBezTo>
                  <a:lnTo>
                    <a:pt x="1071" y="717"/>
                  </a:lnTo>
                  <a:cubicBezTo>
                    <a:pt x="1229" y="559"/>
                    <a:pt x="1229" y="276"/>
                    <a:pt x="1071" y="118"/>
                  </a:cubicBezTo>
                  <a:cubicBezTo>
                    <a:pt x="993" y="39"/>
                    <a:pt x="882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409;p62"/>
            <p:cNvSpPr/>
            <p:nvPr/>
          </p:nvSpPr>
          <p:spPr>
            <a:xfrm>
              <a:off x="-63203425" y="4159025"/>
              <a:ext cx="222925" cy="222150"/>
            </a:xfrm>
            <a:custGeom>
              <a:avLst/>
              <a:gdLst/>
              <a:ahLst/>
              <a:cxnLst/>
              <a:rect l="l" t="t" r="r" b="b"/>
              <a:pathLst>
                <a:path w="8917" h="8886" extrusionOk="0">
                  <a:moveTo>
                    <a:pt x="4033" y="1418"/>
                  </a:moveTo>
                  <a:lnTo>
                    <a:pt x="4033" y="3088"/>
                  </a:lnTo>
                  <a:cubicBezTo>
                    <a:pt x="3939" y="3151"/>
                    <a:pt x="3876" y="3151"/>
                    <a:pt x="3781" y="3183"/>
                  </a:cubicBezTo>
                  <a:lnTo>
                    <a:pt x="2615" y="1985"/>
                  </a:lnTo>
                  <a:cubicBezTo>
                    <a:pt x="2993" y="1670"/>
                    <a:pt x="3529" y="1481"/>
                    <a:pt x="4033" y="1418"/>
                  </a:cubicBezTo>
                  <a:close/>
                  <a:moveTo>
                    <a:pt x="4852" y="1418"/>
                  </a:moveTo>
                  <a:cubicBezTo>
                    <a:pt x="5356" y="1481"/>
                    <a:pt x="5892" y="1670"/>
                    <a:pt x="6270" y="1985"/>
                  </a:cubicBezTo>
                  <a:lnTo>
                    <a:pt x="5104" y="3183"/>
                  </a:lnTo>
                  <a:cubicBezTo>
                    <a:pt x="5010" y="3151"/>
                    <a:pt x="4947" y="3088"/>
                    <a:pt x="4852" y="3088"/>
                  </a:cubicBezTo>
                  <a:lnTo>
                    <a:pt x="4852" y="1418"/>
                  </a:lnTo>
                  <a:close/>
                  <a:moveTo>
                    <a:pt x="2017" y="2553"/>
                  </a:moveTo>
                  <a:lnTo>
                    <a:pt x="3214" y="3718"/>
                  </a:lnTo>
                  <a:cubicBezTo>
                    <a:pt x="3151" y="3813"/>
                    <a:pt x="3119" y="3876"/>
                    <a:pt x="3119" y="3970"/>
                  </a:cubicBezTo>
                  <a:lnTo>
                    <a:pt x="1418" y="3970"/>
                  </a:lnTo>
                  <a:cubicBezTo>
                    <a:pt x="1513" y="3466"/>
                    <a:pt x="1733" y="2994"/>
                    <a:pt x="2017" y="2553"/>
                  </a:cubicBezTo>
                  <a:close/>
                  <a:moveTo>
                    <a:pt x="6869" y="2553"/>
                  </a:moveTo>
                  <a:cubicBezTo>
                    <a:pt x="7184" y="2994"/>
                    <a:pt x="7373" y="3466"/>
                    <a:pt x="7467" y="3970"/>
                  </a:cubicBezTo>
                  <a:lnTo>
                    <a:pt x="5766" y="3970"/>
                  </a:lnTo>
                  <a:cubicBezTo>
                    <a:pt x="5734" y="3876"/>
                    <a:pt x="5734" y="3813"/>
                    <a:pt x="5671" y="3718"/>
                  </a:cubicBezTo>
                  <a:lnTo>
                    <a:pt x="6869" y="2553"/>
                  </a:lnTo>
                  <a:close/>
                  <a:moveTo>
                    <a:pt x="3119" y="4789"/>
                  </a:moveTo>
                  <a:cubicBezTo>
                    <a:pt x="3182" y="4884"/>
                    <a:pt x="3182" y="4947"/>
                    <a:pt x="3214" y="5041"/>
                  </a:cubicBezTo>
                  <a:lnTo>
                    <a:pt x="2017" y="6207"/>
                  </a:lnTo>
                  <a:cubicBezTo>
                    <a:pt x="1733" y="5829"/>
                    <a:pt x="1513" y="5357"/>
                    <a:pt x="1418" y="4789"/>
                  </a:cubicBezTo>
                  <a:close/>
                  <a:moveTo>
                    <a:pt x="7467" y="4789"/>
                  </a:moveTo>
                  <a:cubicBezTo>
                    <a:pt x="7373" y="5357"/>
                    <a:pt x="7184" y="5829"/>
                    <a:pt x="6869" y="6207"/>
                  </a:cubicBezTo>
                  <a:lnTo>
                    <a:pt x="5671" y="5041"/>
                  </a:lnTo>
                  <a:cubicBezTo>
                    <a:pt x="5734" y="4947"/>
                    <a:pt x="5766" y="4884"/>
                    <a:pt x="5766" y="4789"/>
                  </a:cubicBezTo>
                  <a:close/>
                  <a:moveTo>
                    <a:pt x="3781" y="5609"/>
                  </a:moveTo>
                  <a:cubicBezTo>
                    <a:pt x="3876" y="5672"/>
                    <a:pt x="3939" y="5703"/>
                    <a:pt x="4033" y="5703"/>
                  </a:cubicBezTo>
                  <a:lnTo>
                    <a:pt x="4033" y="7404"/>
                  </a:lnTo>
                  <a:cubicBezTo>
                    <a:pt x="3529" y="7310"/>
                    <a:pt x="2993" y="7121"/>
                    <a:pt x="2615" y="6806"/>
                  </a:cubicBezTo>
                  <a:lnTo>
                    <a:pt x="3781" y="5609"/>
                  </a:lnTo>
                  <a:close/>
                  <a:moveTo>
                    <a:pt x="5104" y="5609"/>
                  </a:moveTo>
                  <a:lnTo>
                    <a:pt x="6270" y="6806"/>
                  </a:lnTo>
                  <a:cubicBezTo>
                    <a:pt x="5892" y="7121"/>
                    <a:pt x="5419" y="7310"/>
                    <a:pt x="4852" y="7404"/>
                  </a:cubicBezTo>
                  <a:lnTo>
                    <a:pt x="4852" y="5703"/>
                  </a:lnTo>
                  <a:cubicBezTo>
                    <a:pt x="4947" y="5672"/>
                    <a:pt x="5010" y="5672"/>
                    <a:pt x="5104" y="5609"/>
                  </a:cubicBezTo>
                  <a:close/>
                  <a:moveTo>
                    <a:pt x="4474" y="1"/>
                  </a:moveTo>
                  <a:cubicBezTo>
                    <a:pt x="2017" y="1"/>
                    <a:pt x="0" y="1985"/>
                    <a:pt x="0" y="4443"/>
                  </a:cubicBezTo>
                  <a:cubicBezTo>
                    <a:pt x="0" y="6869"/>
                    <a:pt x="2017" y="8885"/>
                    <a:pt x="4474" y="8885"/>
                  </a:cubicBezTo>
                  <a:cubicBezTo>
                    <a:pt x="6900" y="8885"/>
                    <a:pt x="8916" y="6869"/>
                    <a:pt x="8916" y="4443"/>
                  </a:cubicBezTo>
                  <a:cubicBezTo>
                    <a:pt x="8916" y="1954"/>
                    <a:pt x="6900" y="1"/>
                    <a:pt x="4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410;p62"/>
            <p:cNvSpPr/>
            <p:nvPr/>
          </p:nvSpPr>
          <p:spPr>
            <a:xfrm>
              <a:off x="-63102600" y="4401625"/>
              <a:ext cx="20500" cy="26000"/>
            </a:xfrm>
            <a:custGeom>
              <a:avLst/>
              <a:gdLst/>
              <a:ahLst/>
              <a:cxnLst/>
              <a:rect l="l" t="t" r="r" b="b"/>
              <a:pathLst>
                <a:path w="820" h="1040" extrusionOk="0">
                  <a:moveTo>
                    <a:pt x="0" y="0"/>
                  </a:moveTo>
                  <a:lnTo>
                    <a:pt x="0" y="630"/>
                  </a:lnTo>
                  <a:cubicBezTo>
                    <a:pt x="0" y="882"/>
                    <a:pt x="189" y="1040"/>
                    <a:pt x="441" y="1040"/>
                  </a:cubicBezTo>
                  <a:cubicBezTo>
                    <a:pt x="662" y="1040"/>
                    <a:pt x="819" y="851"/>
                    <a:pt x="819" y="630"/>
                  </a:cubicBezTo>
                  <a:lnTo>
                    <a:pt x="8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411;p62"/>
            <p:cNvSpPr/>
            <p:nvPr/>
          </p:nvSpPr>
          <p:spPr>
            <a:xfrm>
              <a:off x="-63006525" y="4354350"/>
              <a:ext cx="29950" cy="29975"/>
            </a:xfrm>
            <a:custGeom>
              <a:avLst/>
              <a:gdLst/>
              <a:ahLst/>
              <a:cxnLst/>
              <a:rect l="l" t="t" r="r" b="b"/>
              <a:pathLst>
                <a:path w="1198" h="1199" extrusionOk="0">
                  <a:moveTo>
                    <a:pt x="599" y="1"/>
                  </a:moveTo>
                  <a:cubicBezTo>
                    <a:pt x="410" y="221"/>
                    <a:pt x="253" y="410"/>
                    <a:pt x="1" y="599"/>
                  </a:cubicBezTo>
                  <a:lnTo>
                    <a:pt x="473" y="1072"/>
                  </a:lnTo>
                  <a:cubicBezTo>
                    <a:pt x="568" y="1167"/>
                    <a:pt x="694" y="1198"/>
                    <a:pt x="757" y="1198"/>
                  </a:cubicBezTo>
                  <a:cubicBezTo>
                    <a:pt x="851" y="1198"/>
                    <a:pt x="946" y="1167"/>
                    <a:pt x="1040" y="1072"/>
                  </a:cubicBezTo>
                  <a:cubicBezTo>
                    <a:pt x="1198" y="915"/>
                    <a:pt x="1198" y="631"/>
                    <a:pt x="1040" y="473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412;p62"/>
            <p:cNvSpPr/>
            <p:nvPr/>
          </p:nvSpPr>
          <p:spPr>
            <a:xfrm>
              <a:off x="-62960825" y="4258275"/>
              <a:ext cx="27575" cy="20500"/>
            </a:xfrm>
            <a:custGeom>
              <a:avLst/>
              <a:gdLst/>
              <a:ahLst/>
              <a:cxnLst/>
              <a:rect l="l" t="t" r="r" b="b"/>
              <a:pathLst>
                <a:path w="1103" h="820" extrusionOk="0">
                  <a:moveTo>
                    <a:pt x="0" y="0"/>
                  </a:moveTo>
                  <a:lnTo>
                    <a:pt x="0" y="441"/>
                  </a:lnTo>
                  <a:lnTo>
                    <a:pt x="0" y="819"/>
                  </a:lnTo>
                  <a:lnTo>
                    <a:pt x="662" y="819"/>
                  </a:lnTo>
                  <a:cubicBezTo>
                    <a:pt x="914" y="819"/>
                    <a:pt x="1071" y="630"/>
                    <a:pt x="1071" y="378"/>
                  </a:cubicBezTo>
                  <a:cubicBezTo>
                    <a:pt x="1103" y="189"/>
                    <a:pt x="914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413;p62"/>
            <p:cNvSpPr/>
            <p:nvPr/>
          </p:nvSpPr>
          <p:spPr>
            <a:xfrm>
              <a:off x="-63250675" y="4259050"/>
              <a:ext cx="26800" cy="20500"/>
            </a:xfrm>
            <a:custGeom>
              <a:avLst/>
              <a:gdLst/>
              <a:ahLst/>
              <a:cxnLst/>
              <a:rect l="l" t="t" r="r" b="b"/>
              <a:pathLst>
                <a:path w="1072" h="820" extrusionOk="0">
                  <a:moveTo>
                    <a:pt x="410" y="1"/>
                  </a:moveTo>
                  <a:cubicBezTo>
                    <a:pt x="158" y="1"/>
                    <a:pt x="0" y="190"/>
                    <a:pt x="0" y="410"/>
                  </a:cubicBezTo>
                  <a:cubicBezTo>
                    <a:pt x="0" y="631"/>
                    <a:pt x="221" y="820"/>
                    <a:pt x="410" y="820"/>
                  </a:cubicBezTo>
                  <a:lnTo>
                    <a:pt x="1071" y="820"/>
                  </a:lnTo>
                  <a:lnTo>
                    <a:pt x="1071" y="442"/>
                  </a:lnTo>
                  <a:lnTo>
                    <a:pt x="10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414;p62"/>
            <p:cNvSpPr/>
            <p:nvPr/>
          </p:nvSpPr>
          <p:spPr>
            <a:xfrm>
              <a:off x="-63208950" y="4354350"/>
              <a:ext cx="29175" cy="29975"/>
            </a:xfrm>
            <a:custGeom>
              <a:avLst/>
              <a:gdLst/>
              <a:ahLst/>
              <a:cxnLst/>
              <a:rect l="l" t="t" r="r" b="b"/>
              <a:pathLst>
                <a:path w="1167" h="1199" extrusionOk="0">
                  <a:moveTo>
                    <a:pt x="631" y="1"/>
                  </a:moveTo>
                  <a:lnTo>
                    <a:pt x="158" y="473"/>
                  </a:lnTo>
                  <a:cubicBezTo>
                    <a:pt x="1" y="631"/>
                    <a:pt x="1" y="915"/>
                    <a:pt x="158" y="1072"/>
                  </a:cubicBezTo>
                  <a:cubicBezTo>
                    <a:pt x="221" y="1167"/>
                    <a:pt x="348" y="1198"/>
                    <a:pt x="442" y="1198"/>
                  </a:cubicBezTo>
                  <a:cubicBezTo>
                    <a:pt x="505" y="1198"/>
                    <a:pt x="631" y="1167"/>
                    <a:pt x="694" y="1072"/>
                  </a:cubicBezTo>
                  <a:lnTo>
                    <a:pt x="1167" y="599"/>
                  </a:lnTo>
                  <a:cubicBezTo>
                    <a:pt x="1009" y="442"/>
                    <a:pt x="820" y="25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415;p62"/>
            <p:cNvSpPr/>
            <p:nvPr/>
          </p:nvSpPr>
          <p:spPr>
            <a:xfrm>
              <a:off x="-63208150" y="4153725"/>
              <a:ext cx="30725" cy="29750"/>
            </a:xfrm>
            <a:custGeom>
              <a:avLst/>
              <a:gdLst/>
              <a:ahLst/>
              <a:cxnLst/>
              <a:rect l="l" t="t" r="r" b="b"/>
              <a:pathLst>
                <a:path w="1229" h="1190" extrusionOk="0">
                  <a:moveTo>
                    <a:pt x="457" y="0"/>
                  </a:moveTo>
                  <a:cubicBezTo>
                    <a:pt x="347" y="0"/>
                    <a:pt x="237" y="39"/>
                    <a:pt x="158" y="118"/>
                  </a:cubicBezTo>
                  <a:cubicBezTo>
                    <a:pt x="0" y="276"/>
                    <a:pt x="0" y="559"/>
                    <a:pt x="158" y="717"/>
                  </a:cubicBezTo>
                  <a:lnTo>
                    <a:pt x="631" y="1189"/>
                  </a:lnTo>
                  <a:lnTo>
                    <a:pt x="1229" y="591"/>
                  </a:lnTo>
                  <a:lnTo>
                    <a:pt x="757" y="118"/>
                  </a:lnTo>
                  <a:cubicBezTo>
                    <a:pt x="678" y="39"/>
                    <a:pt x="568" y="0"/>
                    <a:pt x="4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416;p62"/>
            <p:cNvSpPr/>
            <p:nvPr/>
          </p:nvSpPr>
          <p:spPr>
            <a:xfrm>
              <a:off x="-63102600" y="4110200"/>
              <a:ext cx="20500" cy="27600"/>
            </a:xfrm>
            <a:custGeom>
              <a:avLst/>
              <a:gdLst/>
              <a:ahLst/>
              <a:cxnLst/>
              <a:rect l="l" t="t" r="r" b="b"/>
              <a:pathLst>
                <a:path w="820" h="1104" extrusionOk="0">
                  <a:moveTo>
                    <a:pt x="441" y="0"/>
                  </a:moveTo>
                  <a:cubicBezTo>
                    <a:pt x="221" y="0"/>
                    <a:pt x="0" y="221"/>
                    <a:pt x="0" y="410"/>
                  </a:cubicBezTo>
                  <a:lnTo>
                    <a:pt x="0" y="1103"/>
                  </a:lnTo>
                  <a:lnTo>
                    <a:pt x="819" y="1103"/>
                  </a:lnTo>
                  <a:lnTo>
                    <a:pt x="819" y="410"/>
                  </a:lnTo>
                  <a:cubicBezTo>
                    <a:pt x="819" y="158"/>
                    <a:pt x="630" y="0"/>
                    <a:pt x="4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417;p62"/>
          <p:cNvGrpSpPr/>
          <p:nvPr/>
        </p:nvGrpSpPr>
        <p:grpSpPr>
          <a:xfrm>
            <a:off x="1701497" y="2764318"/>
            <a:ext cx="359075" cy="358844"/>
            <a:chOff x="-61351725" y="3372400"/>
            <a:chExt cx="310350" cy="310150"/>
          </a:xfrm>
          <a:solidFill>
            <a:srgbClr val="12716B"/>
          </a:solidFill>
        </p:grpSpPr>
        <p:sp>
          <p:nvSpPr>
            <p:cNvPr id="26" name="Google Shape;5418;p62"/>
            <p:cNvSpPr/>
            <p:nvPr/>
          </p:nvSpPr>
          <p:spPr>
            <a:xfrm>
              <a:off x="-61165050" y="35588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410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419;p62"/>
            <p:cNvSpPr/>
            <p:nvPr/>
          </p:nvSpPr>
          <p:spPr>
            <a:xfrm>
              <a:off x="-61247750" y="3476175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378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630"/>
                    <a:pt x="189" y="788"/>
                    <a:pt x="378" y="788"/>
                  </a:cubicBezTo>
                  <a:cubicBezTo>
                    <a:pt x="599" y="788"/>
                    <a:pt x="788" y="630"/>
                    <a:pt x="788" y="410"/>
                  </a:cubicBezTo>
                  <a:cubicBezTo>
                    <a:pt x="788" y="189"/>
                    <a:pt x="599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420;p62"/>
            <p:cNvSpPr/>
            <p:nvPr/>
          </p:nvSpPr>
          <p:spPr>
            <a:xfrm>
              <a:off x="-61351725" y="3372400"/>
              <a:ext cx="310350" cy="310150"/>
            </a:xfrm>
            <a:custGeom>
              <a:avLst/>
              <a:gdLst/>
              <a:ahLst/>
              <a:cxnLst/>
              <a:rect l="l" t="t" r="r" b="b"/>
              <a:pathLst>
                <a:path w="12414" h="12406" extrusionOk="0">
                  <a:moveTo>
                    <a:pt x="4506" y="3332"/>
                  </a:moveTo>
                  <a:cubicBezTo>
                    <a:pt x="5167" y="3332"/>
                    <a:pt x="5735" y="3867"/>
                    <a:pt x="5735" y="4561"/>
                  </a:cubicBezTo>
                  <a:cubicBezTo>
                    <a:pt x="5735" y="5222"/>
                    <a:pt x="5199" y="5821"/>
                    <a:pt x="4506" y="5821"/>
                  </a:cubicBezTo>
                  <a:cubicBezTo>
                    <a:pt x="3844" y="5821"/>
                    <a:pt x="3277" y="5254"/>
                    <a:pt x="3277" y="4561"/>
                  </a:cubicBezTo>
                  <a:cubicBezTo>
                    <a:pt x="3277" y="3899"/>
                    <a:pt x="3844" y="3332"/>
                    <a:pt x="4506" y="3332"/>
                  </a:cubicBezTo>
                  <a:close/>
                  <a:moveTo>
                    <a:pt x="7830" y="4159"/>
                  </a:moveTo>
                  <a:cubicBezTo>
                    <a:pt x="7940" y="4159"/>
                    <a:pt x="8050" y="4198"/>
                    <a:pt x="8129" y="4277"/>
                  </a:cubicBezTo>
                  <a:cubicBezTo>
                    <a:pt x="8286" y="4435"/>
                    <a:pt x="8286" y="4718"/>
                    <a:pt x="8129" y="4876"/>
                  </a:cubicBezTo>
                  <a:lnTo>
                    <a:pt x="4821" y="8184"/>
                  </a:lnTo>
                  <a:cubicBezTo>
                    <a:pt x="4742" y="8262"/>
                    <a:pt x="4632" y="8302"/>
                    <a:pt x="4522" y="8302"/>
                  </a:cubicBezTo>
                  <a:cubicBezTo>
                    <a:pt x="4411" y="8302"/>
                    <a:pt x="4301" y="8262"/>
                    <a:pt x="4222" y="8184"/>
                  </a:cubicBezTo>
                  <a:cubicBezTo>
                    <a:pt x="4065" y="8026"/>
                    <a:pt x="4065" y="7743"/>
                    <a:pt x="4222" y="7585"/>
                  </a:cubicBezTo>
                  <a:lnTo>
                    <a:pt x="7530" y="4277"/>
                  </a:lnTo>
                  <a:cubicBezTo>
                    <a:pt x="7609" y="4198"/>
                    <a:pt x="7719" y="4159"/>
                    <a:pt x="7830" y="4159"/>
                  </a:cubicBezTo>
                  <a:close/>
                  <a:moveTo>
                    <a:pt x="7845" y="6640"/>
                  </a:moveTo>
                  <a:cubicBezTo>
                    <a:pt x="8539" y="6640"/>
                    <a:pt x="9074" y="7175"/>
                    <a:pt x="9074" y="7900"/>
                  </a:cubicBezTo>
                  <a:cubicBezTo>
                    <a:pt x="9074" y="8562"/>
                    <a:pt x="8539" y="9129"/>
                    <a:pt x="7845" y="9129"/>
                  </a:cubicBezTo>
                  <a:cubicBezTo>
                    <a:pt x="7184" y="9129"/>
                    <a:pt x="6648" y="8562"/>
                    <a:pt x="6648" y="7900"/>
                  </a:cubicBezTo>
                  <a:cubicBezTo>
                    <a:pt x="6648" y="7239"/>
                    <a:pt x="7184" y="6640"/>
                    <a:pt x="7845" y="6640"/>
                  </a:cubicBezTo>
                  <a:close/>
                  <a:moveTo>
                    <a:pt x="6223" y="0"/>
                  </a:moveTo>
                  <a:cubicBezTo>
                    <a:pt x="6113" y="0"/>
                    <a:pt x="6002" y="40"/>
                    <a:pt x="5924" y="118"/>
                  </a:cubicBezTo>
                  <a:lnTo>
                    <a:pt x="4348" y="1694"/>
                  </a:lnTo>
                  <a:lnTo>
                    <a:pt x="2111" y="1694"/>
                  </a:lnTo>
                  <a:cubicBezTo>
                    <a:pt x="1859" y="1694"/>
                    <a:pt x="1702" y="1883"/>
                    <a:pt x="1702" y="2072"/>
                  </a:cubicBezTo>
                  <a:lnTo>
                    <a:pt x="1702" y="4309"/>
                  </a:lnTo>
                  <a:lnTo>
                    <a:pt x="127" y="5884"/>
                  </a:lnTo>
                  <a:cubicBezTo>
                    <a:pt x="1" y="6041"/>
                    <a:pt x="1" y="6325"/>
                    <a:pt x="127" y="6482"/>
                  </a:cubicBezTo>
                  <a:lnTo>
                    <a:pt x="1702" y="8058"/>
                  </a:lnTo>
                  <a:lnTo>
                    <a:pt x="1702" y="10294"/>
                  </a:lnTo>
                  <a:cubicBezTo>
                    <a:pt x="1702" y="10547"/>
                    <a:pt x="1922" y="10704"/>
                    <a:pt x="2111" y="10704"/>
                  </a:cubicBezTo>
                  <a:lnTo>
                    <a:pt x="4348" y="10704"/>
                  </a:lnTo>
                  <a:lnTo>
                    <a:pt x="5924" y="12279"/>
                  </a:lnTo>
                  <a:cubicBezTo>
                    <a:pt x="6018" y="12342"/>
                    <a:pt x="6113" y="12405"/>
                    <a:pt x="6207" y="12405"/>
                  </a:cubicBezTo>
                  <a:cubicBezTo>
                    <a:pt x="6333" y="12405"/>
                    <a:pt x="6396" y="12342"/>
                    <a:pt x="6491" y="12279"/>
                  </a:cubicBezTo>
                  <a:lnTo>
                    <a:pt x="8066" y="10704"/>
                  </a:lnTo>
                  <a:lnTo>
                    <a:pt x="10303" y="10704"/>
                  </a:lnTo>
                  <a:cubicBezTo>
                    <a:pt x="10523" y="10704"/>
                    <a:pt x="10744" y="10515"/>
                    <a:pt x="10744" y="10294"/>
                  </a:cubicBezTo>
                  <a:lnTo>
                    <a:pt x="10744" y="8058"/>
                  </a:lnTo>
                  <a:lnTo>
                    <a:pt x="12319" y="6482"/>
                  </a:lnTo>
                  <a:cubicBezTo>
                    <a:pt x="12382" y="6419"/>
                    <a:pt x="12414" y="6293"/>
                    <a:pt x="12414" y="6199"/>
                  </a:cubicBezTo>
                  <a:cubicBezTo>
                    <a:pt x="12414" y="6104"/>
                    <a:pt x="12382" y="6010"/>
                    <a:pt x="12319" y="5947"/>
                  </a:cubicBezTo>
                  <a:lnTo>
                    <a:pt x="10744" y="4372"/>
                  </a:lnTo>
                  <a:lnTo>
                    <a:pt x="10744" y="2103"/>
                  </a:lnTo>
                  <a:cubicBezTo>
                    <a:pt x="10744" y="1851"/>
                    <a:pt x="10523" y="1694"/>
                    <a:pt x="10334" y="1694"/>
                  </a:cubicBezTo>
                  <a:lnTo>
                    <a:pt x="8097" y="1694"/>
                  </a:lnTo>
                  <a:lnTo>
                    <a:pt x="6522" y="118"/>
                  </a:lnTo>
                  <a:cubicBezTo>
                    <a:pt x="6443" y="40"/>
                    <a:pt x="6333" y="0"/>
                    <a:pt x="62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5421;p62"/>
          <p:cNvGrpSpPr/>
          <p:nvPr/>
        </p:nvGrpSpPr>
        <p:grpSpPr>
          <a:xfrm>
            <a:off x="1697852" y="3227375"/>
            <a:ext cx="366364" cy="333534"/>
            <a:chOff x="-61354875" y="3751050"/>
            <a:chExt cx="316650" cy="288275"/>
          </a:xfrm>
          <a:solidFill>
            <a:srgbClr val="12716B"/>
          </a:solidFill>
        </p:grpSpPr>
        <p:sp>
          <p:nvSpPr>
            <p:cNvPr id="30" name="Google Shape;5422;p62"/>
            <p:cNvSpPr/>
            <p:nvPr/>
          </p:nvSpPr>
          <p:spPr>
            <a:xfrm>
              <a:off x="-61200500" y="3875475"/>
              <a:ext cx="41775" cy="41000"/>
            </a:xfrm>
            <a:custGeom>
              <a:avLst/>
              <a:gdLst/>
              <a:ahLst/>
              <a:cxnLst/>
              <a:rect l="l" t="t" r="r" b="b"/>
              <a:pathLst>
                <a:path w="1671" h="1640" extrusionOk="0">
                  <a:moveTo>
                    <a:pt x="820" y="1"/>
                  </a:moveTo>
                  <a:cubicBezTo>
                    <a:pt x="379" y="1"/>
                    <a:pt x="1" y="348"/>
                    <a:pt x="1" y="820"/>
                  </a:cubicBezTo>
                  <a:cubicBezTo>
                    <a:pt x="1" y="1261"/>
                    <a:pt x="379" y="1639"/>
                    <a:pt x="820" y="1639"/>
                  </a:cubicBezTo>
                  <a:cubicBezTo>
                    <a:pt x="1292" y="1639"/>
                    <a:pt x="1670" y="1261"/>
                    <a:pt x="1670" y="820"/>
                  </a:cubicBezTo>
                  <a:cubicBezTo>
                    <a:pt x="1670" y="348"/>
                    <a:pt x="1292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423;p62"/>
            <p:cNvSpPr/>
            <p:nvPr/>
          </p:nvSpPr>
          <p:spPr>
            <a:xfrm>
              <a:off x="-61293425" y="3813275"/>
              <a:ext cx="192975" cy="165425"/>
            </a:xfrm>
            <a:custGeom>
              <a:avLst/>
              <a:gdLst/>
              <a:ahLst/>
              <a:cxnLst/>
              <a:rect l="l" t="t" r="r" b="b"/>
              <a:pathLst>
                <a:path w="7719" h="6617" extrusionOk="0">
                  <a:moveTo>
                    <a:pt x="6191" y="1260"/>
                  </a:moveTo>
                  <a:cubicBezTo>
                    <a:pt x="6301" y="1260"/>
                    <a:pt x="6411" y="1292"/>
                    <a:pt x="6490" y="1355"/>
                  </a:cubicBezTo>
                  <a:cubicBezTo>
                    <a:pt x="6648" y="1512"/>
                    <a:pt x="6648" y="1796"/>
                    <a:pt x="6490" y="1953"/>
                  </a:cubicBezTo>
                  <a:lnTo>
                    <a:pt x="5954" y="2457"/>
                  </a:lnTo>
                  <a:cubicBezTo>
                    <a:pt x="6112" y="2709"/>
                    <a:pt x="6207" y="3025"/>
                    <a:pt x="6207" y="3308"/>
                  </a:cubicBezTo>
                  <a:cubicBezTo>
                    <a:pt x="6207" y="3592"/>
                    <a:pt x="6112" y="3907"/>
                    <a:pt x="5954" y="4127"/>
                  </a:cubicBezTo>
                  <a:lnTo>
                    <a:pt x="6490" y="4631"/>
                  </a:lnTo>
                  <a:cubicBezTo>
                    <a:pt x="6648" y="4789"/>
                    <a:pt x="6648" y="5072"/>
                    <a:pt x="6490" y="5230"/>
                  </a:cubicBezTo>
                  <a:cubicBezTo>
                    <a:pt x="6396" y="5324"/>
                    <a:pt x="6270" y="5356"/>
                    <a:pt x="6207" y="5356"/>
                  </a:cubicBezTo>
                  <a:cubicBezTo>
                    <a:pt x="6080" y="5356"/>
                    <a:pt x="6017" y="5324"/>
                    <a:pt x="5923" y="5230"/>
                  </a:cubicBezTo>
                  <a:lnTo>
                    <a:pt x="5419" y="4726"/>
                  </a:lnTo>
                  <a:cubicBezTo>
                    <a:pt x="5167" y="4883"/>
                    <a:pt x="4852" y="4946"/>
                    <a:pt x="4600" y="4946"/>
                  </a:cubicBezTo>
                  <a:cubicBezTo>
                    <a:pt x="4316" y="4946"/>
                    <a:pt x="4001" y="4883"/>
                    <a:pt x="3749" y="4726"/>
                  </a:cubicBezTo>
                  <a:lnTo>
                    <a:pt x="3245" y="5230"/>
                  </a:lnTo>
                  <a:cubicBezTo>
                    <a:pt x="3182" y="5324"/>
                    <a:pt x="3056" y="5356"/>
                    <a:pt x="2961" y="5356"/>
                  </a:cubicBezTo>
                  <a:cubicBezTo>
                    <a:pt x="2835" y="5356"/>
                    <a:pt x="2772" y="5324"/>
                    <a:pt x="2709" y="5230"/>
                  </a:cubicBezTo>
                  <a:cubicBezTo>
                    <a:pt x="2552" y="5072"/>
                    <a:pt x="2552" y="4789"/>
                    <a:pt x="2709" y="4631"/>
                  </a:cubicBezTo>
                  <a:lnTo>
                    <a:pt x="3214" y="4127"/>
                  </a:lnTo>
                  <a:cubicBezTo>
                    <a:pt x="2961" y="3907"/>
                    <a:pt x="2898" y="3623"/>
                    <a:pt x="2898" y="3308"/>
                  </a:cubicBezTo>
                  <a:cubicBezTo>
                    <a:pt x="2898" y="2993"/>
                    <a:pt x="2961" y="2709"/>
                    <a:pt x="3119" y="2457"/>
                  </a:cubicBezTo>
                  <a:lnTo>
                    <a:pt x="2615" y="1953"/>
                  </a:lnTo>
                  <a:cubicBezTo>
                    <a:pt x="2457" y="1796"/>
                    <a:pt x="2457" y="1512"/>
                    <a:pt x="2615" y="1355"/>
                  </a:cubicBezTo>
                  <a:cubicBezTo>
                    <a:pt x="2694" y="1292"/>
                    <a:pt x="2804" y="1260"/>
                    <a:pt x="2914" y="1260"/>
                  </a:cubicBezTo>
                  <a:cubicBezTo>
                    <a:pt x="3025" y="1260"/>
                    <a:pt x="3135" y="1292"/>
                    <a:pt x="3214" y="1355"/>
                  </a:cubicBezTo>
                  <a:lnTo>
                    <a:pt x="3718" y="1890"/>
                  </a:lnTo>
                  <a:cubicBezTo>
                    <a:pt x="3970" y="1733"/>
                    <a:pt x="4253" y="1638"/>
                    <a:pt x="4537" y="1638"/>
                  </a:cubicBezTo>
                  <a:cubicBezTo>
                    <a:pt x="4820" y="1638"/>
                    <a:pt x="5135" y="1733"/>
                    <a:pt x="5387" y="1890"/>
                  </a:cubicBezTo>
                  <a:lnTo>
                    <a:pt x="5891" y="1355"/>
                  </a:lnTo>
                  <a:cubicBezTo>
                    <a:pt x="5970" y="1292"/>
                    <a:pt x="6080" y="1260"/>
                    <a:pt x="6191" y="1260"/>
                  </a:cubicBezTo>
                  <a:close/>
                  <a:moveTo>
                    <a:pt x="0" y="0"/>
                  </a:moveTo>
                  <a:lnTo>
                    <a:pt x="0" y="1260"/>
                  </a:lnTo>
                  <a:lnTo>
                    <a:pt x="851" y="1260"/>
                  </a:lnTo>
                  <a:cubicBezTo>
                    <a:pt x="1071" y="1260"/>
                    <a:pt x="1260" y="1449"/>
                    <a:pt x="1260" y="1638"/>
                  </a:cubicBezTo>
                  <a:cubicBezTo>
                    <a:pt x="1260" y="1859"/>
                    <a:pt x="1071" y="2079"/>
                    <a:pt x="851" y="2079"/>
                  </a:cubicBezTo>
                  <a:lnTo>
                    <a:pt x="0" y="2079"/>
                  </a:lnTo>
                  <a:lnTo>
                    <a:pt x="0" y="4568"/>
                  </a:lnTo>
                  <a:lnTo>
                    <a:pt x="851" y="4568"/>
                  </a:lnTo>
                  <a:cubicBezTo>
                    <a:pt x="1071" y="4568"/>
                    <a:pt x="1260" y="4757"/>
                    <a:pt x="1260" y="4946"/>
                  </a:cubicBezTo>
                  <a:cubicBezTo>
                    <a:pt x="1260" y="5198"/>
                    <a:pt x="1071" y="5387"/>
                    <a:pt x="851" y="5387"/>
                  </a:cubicBezTo>
                  <a:lnTo>
                    <a:pt x="0" y="5387"/>
                  </a:lnTo>
                  <a:lnTo>
                    <a:pt x="0" y="6616"/>
                  </a:lnTo>
                  <a:lnTo>
                    <a:pt x="7719" y="6616"/>
                  </a:lnTo>
                  <a:lnTo>
                    <a:pt x="77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424;p62"/>
            <p:cNvSpPr/>
            <p:nvPr/>
          </p:nvSpPr>
          <p:spPr>
            <a:xfrm>
              <a:off x="-61354875" y="3751050"/>
              <a:ext cx="316650" cy="288275"/>
            </a:xfrm>
            <a:custGeom>
              <a:avLst/>
              <a:gdLst/>
              <a:ahLst/>
              <a:cxnLst/>
              <a:rect l="l" t="t" r="r" b="b"/>
              <a:pathLst>
                <a:path w="12666" h="11531" extrusionOk="0">
                  <a:moveTo>
                    <a:pt x="10618" y="1701"/>
                  </a:moveTo>
                  <a:cubicBezTo>
                    <a:pt x="10870" y="1701"/>
                    <a:pt x="11027" y="1890"/>
                    <a:pt x="11027" y="2080"/>
                  </a:cubicBezTo>
                  <a:lnTo>
                    <a:pt x="11027" y="9546"/>
                  </a:lnTo>
                  <a:cubicBezTo>
                    <a:pt x="11027" y="9767"/>
                    <a:pt x="10807" y="9956"/>
                    <a:pt x="10618" y="9956"/>
                  </a:cubicBezTo>
                  <a:lnTo>
                    <a:pt x="2080" y="9956"/>
                  </a:lnTo>
                  <a:cubicBezTo>
                    <a:pt x="1828" y="9956"/>
                    <a:pt x="1670" y="9767"/>
                    <a:pt x="1670" y="9546"/>
                  </a:cubicBezTo>
                  <a:lnTo>
                    <a:pt x="1670" y="2080"/>
                  </a:lnTo>
                  <a:cubicBezTo>
                    <a:pt x="1670" y="1859"/>
                    <a:pt x="1891" y="1701"/>
                    <a:pt x="2080" y="1701"/>
                  </a:cubicBezTo>
                  <a:close/>
                  <a:moveTo>
                    <a:pt x="1198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10334"/>
                  </a:lnTo>
                  <a:cubicBezTo>
                    <a:pt x="1" y="10995"/>
                    <a:pt x="536" y="11531"/>
                    <a:pt x="1198" y="11531"/>
                  </a:cubicBezTo>
                  <a:lnTo>
                    <a:pt x="11405" y="11531"/>
                  </a:lnTo>
                  <a:cubicBezTo>
                    <a:pt x="12067" y="11531"/>
                    <a:pt x="12666" y="10995"/>
                    <a:pt x="12666" y="10334"/>
                  </a:cubicBezTo>
                  <a:lnTo>
                    <a:pt x="12666" y="1260"/>
                  </a:lnTo>
                  <a:cubicBezTo>
                    <a:pt x="12666" y="567"/>
                    <a:pt x="12130" y="0"/>
                    <a:pt x="114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5425;p62"/>
          <p:cNvGrpSpPr/>
          <p:nvPr/>
        </p:nvGrpSpPr>
        <p:grpSpPr>
          <a:xfrm>
            <a:off x="1697852" y="3669014"/>
            <a:ext cx="366364" cy="367290"/>
            <a:chOff x="-61354875" y="4101525"/>
            <a:chExt cx="316650" cy="317450"/>
          </a:xfrm>
          <a:solidFill>
            <a:srgbClr val="12716B"/>
          </a:solidFill>
        </p:grpSpPr>
        <p:sp>
          <p:nvSpPr>
            <p:cNvPr id="34" name="Google Shape;5426;p62"/>
            <p:cNvSpPr/>
            <p:nvPr/>
          </p:nvSpPr>
          <p:spPr>
            <a:xfrm>
              <a:off x="-61172925" y="4240150"/>
              <a:ext cx="62225" cy="145750"/>
            </a:xfrm>
            <a:custGeom>
              <a:avLst/>
              <a:gdLst/>
              <a:ahLst/>
              <a:cxnLst/>
              <a:rect l="l" t="t" r="r" b="b"/>
              <a:pathLst>
                <a:path w="2489" h="5830" extrusionOk="0">
                  <a:moveTo>
                    <a:pt x="1260" y="1"/>
                  </a:moveTo>
                  <a:cubicBezTo>
                    <a:pt x="1071" y="1"/>
                    <a:pt x="819" y="221"/>
                    <a:pt x="819" y="442"/>
                  </a:cubicBezTo>
                  <a:lnTo>
                    <a:pt x="819" y="725"/>
                  </a:lnTo>
                  <a:cubicBezTo>
                    <a:pt x="347" y="883"/>
                    <a:pt x="0" y="1355"/>
                    <a:pt x="0" y="1891"/>
                  </a:cubicBezTo>
                  <a:cubicBezTo>
                    <a:pt x="0" y="2584"/>
                    <a:pt x="536" y="2962"/>
                    <a:pt x="977" y="3277"/>
                  </a:cubicBezTo>
                  <a:cubicBezTo>
                    <a:pt x="1292" y="3529"/>
                    <a:pt x="1639" y="3750"/>
                    <a:pt x="1639" y="4002"/>
                  </a:cubicBezTo>
                  <a:cubicBezTo>
                    <a:pt x="1639" y="4222"/>
                    <a:pt x="1450" y="4411"/>
                    <a:pt x="1260" y="4411"/>
                  </a:cubicBezTo>
                  <a:cubicBezTo>
                    <a:pt x="1008" y="4411"/>
                    <a:pt x="819" y="4222"/>
                    <a:pt x="819" y="4002"/>
                  </a:cubicBezTo>
                  <a:cubicBezTo>
                    <a:pt x="819" y="3750"/>
                    <a:pt x="630" y="3592"/>
                    <a:pt x="441" y="3592"/>
                  </a:cubicBezTo>
                  <a:cubicBezTo>
                    <a:pt x="221" y="3592"/>
                    <a:pt x="0" y="3781"/>
                    <a:pt x="0" y="4002"/>
                  </a:cubicBezTo>
                  <a:cubicBezTo>
                    <a:pt x="0" y="4537"/>
                    <a:pt x="347" y="4978"/>
                    <a:pt x="819" y="5167"/>
                  </a:cubicBezTo>
                  <a:lnTo>
                    <a:pt x="819" y="5451"/>
                  </a:lnTo>
                  <a:cubicBezTo>
                    <a:pt x="819" y="5672"/>
                    <a:pt x="1008" y="5829"/>
                    <a:pt x="1260" y="5829"/>
                  </a:cubicBezTo>
                  <a:cubicBezTo>
                    <a:pt x="1481" y="5829"/>
                    <a:pt x="1639" y="5640"/>
                    <a:pt x="1639" y="5451"/>
                  </a:cubicBezTo>
                  <a:lnTo>
                    <a:pt x="1639" y="5167"/>
                  </a:lnTo>
                  <a:cubicBezTo>
                    <a:pt x="2111" y="5010"/>
                    <a:pt x="2489" y="4537"/>
                    <a:pt x="2489" y="4002"/>
                  </a:cubicBezTo>
                  <a:cubicBezTo>
                    <a:pt x="2489" y="3309"/>
                    <a:pt x="1922" y="2931"/>
                    <a:pt x="1481" y="2616"/>
                  </a:cubicBezTo>
                  <a:cubicBezTo>
                    <a:pt x="1166" y="2364"/>
                    <a:pt x="819" y="2143"/>
                    <a:pt x="819" y="1891"/>
                  </a:cubicBezTo>
                  <a:cubicBezTo>
                    <a:pt x="819" y="1702"/>
                    <a:pt x="1008" y="1513"/>
                    <a:pt x="1260" y="1513"/>
                  </a:cubicBezTo>
                  <a:cubicBezTo>
                    <a:pt x="1513" y="1513"/>
                    <a:pt x="1639" y="1702"/>
                    <a:pt x="1639" y="1891"/>
                  </a:cubicBezTo>
                  <a:cubicBezTo>
                    <a:pt x="1639" y="2143"/>
                    <a:pt x="1859" y="2332"/>
                    <a:pt x="2048" y="2332"/>
                  </a:cubicBezTo>
                  <a:cubicBezTo>
                    <a:pt x="2300" y="2332"/>
                    <a:pt x="2489" y="2143"/>
                    <a:pt x="2489" y="1891"/>
                  </a:cubicBezTo>
                  <a:cubicBezTo>
                    <a:pt x="2489" y="1355"/>
                    <a:pt x="2143" y="914"/>
                    <a:pt x="1639" y="725"/>
                  </a:cubicBezTo>
                  <a:lnTo>
                    <a:pt x="1639" y="442"/>
                  </a:lnTo>
                  <a:cubicBezTo>
                    <a:pt x="1639" y="221"/>
                    <a:pt x="1450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427;p62"/>
            <p:cNvSpPr/>
            <p:nvPr/>
          </p:nvSpPr>
          <p:spPr>
            <a:xfrm>
              <a:off x="-61354875" y="4101525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11405" y="1608"/>
                  </a:moveTo>
                  <a:cubicBezTo>
                    <a:pt x="11657" y="1608"/>
                    <a:pt x="11847" y="1797"/>
                    <a:pt x="11847" y="2049"/>
                  </a:cubicBezTo>
                  <a:lnTo>
                    <a:pt x="11847" y="3277"/>
                  </a:lnTo>
                  <a:lnTo>
                    <a:pt x="820" y="3277"/>
                  </a:lnTo>
                  <a:lnTo>
                    <a:pt x="820" y="2049"/>
                  </a:lnTo>
                  <a:cubicBezTo>
                    <a:pt x="820" y="1797"/>
                    <a:pt x="1009" y="1608"/>
                    <a:pt x="1198" y="1608"/>
                  </a:cubicBezTo>
                  <a:lnTo>
                    <a:pt x="1639" y="1608"/>
                  </a:lnTo>
                  <a:lnTo>
                    <a:pt x="1639" y="2049"/>
                  </a:lnTo>
                  <a:cubicBezTo>
                    <a:pt x="1639" y="2301"/>
                    <a:pt x="1828" y="2458"/>
                    <a:pt x="2048" y="2458"/>
                  </a:cubicBezTo>
                  <a:cubicBezTo>
                    <a:pt x="2237" y="2458"/>
                    <a:pt x="2427" y="2238"/>
                    <a:pt x="2427" y="2049"/>
                  </a:cubicBezTo>
                  <a:lnTo>
                    <a:pt x="2427" y="1608"/>
                  </a:lnTo>
                  <a:lnTo>
                    <a:pt x="5892" y="1608"/>
                  </a:lnTo>
                  <a:lnTo>
                    <a:pt x="5892" y="2049"/>
                  </a:lnTo>
                  <a:cubicBezTo>
                    <a:pt x="5892" y="2301"/>
                    <a:pt x="6081" y="2458"/>
                    <a:pt x="6333" y="2458"/>
                  </a:cubicBezTo>
                  <a:cubicBezTo>
                    <a:pt x="6585" y="2458"/>
                    <a:pt x="6743" y="2238"/>
                    <a:pt x="6743" y="2049"/>
                  </a:cubicBezTo>
                  <a:lnTo>
                    <a:pt x="6743" y="1608"/>
                  </a:lnTo>
                  <a:lnTo>
                    <a:pt x="10208" y="1608"/>
                  </a:lnTo>
                  <a:lnTo>
                    <a:pt x="10208" y="2049"/>
                  </a:lnTo>
                  <a:cubicBezTo>
                    <a:pt x="10208" y="2301"/>
                    <a:pt x="10397" y="2458"/>
                    <a:pt x="10618" y="2458"/>
                  </a:cubicBezTo>
                  <a:cubicBezTo>
                    <a:pt x="10870" y="2458"/>
                    <a:pt x="11027" y="2238"/>
                    <a:pt x="11027" y="2049"/>
                  </a:cubicBezTo>
                  <a:lnTo>
                    <a:pt x="11027" y="1608"/>
                  </a:lnTo>
                  <a:close/>
                  <a:moveTo>
                    <a:pt x="2868" y="4916"/>
                  </a:moveTo>
                  <a:cubicBezTo>
                    <a:pt x="3088" y="4916"/>
                    <a:pt x="3246" y="5136"/>
                    <a:pt x="3246" y="5357"/>
                  </a:cubicBezTo>
                  <a:cubicBezTo>
                    <a:pt x="3309" y="5546"/>
                    <a:pt x="3088" y="5766"/>
                    <a:pt x="2868" y="5766"/>
                  </a:cubicBezTo>
                  <a:lnTo>
                    <a:pt x="2048" y="5766"/>
                  </a:lnTo>
                  <a:cubicBezTo>
                    <a:pt x="1796" y="5766"/>
                    <a:pt x="1639" y="5546"/>
                    <a:pt x="1639" y="5357"/>
                  </a:cubicBezTo>
                  <a:cubicBezTo>
                    <a:pt x="1639" y="5136"/>
                    <a:pt x="1828" y="4916"/>
                    <a:pt x="2048" y="4916"/>
                  </a:cubicBezTo>
                  <a:close/>
                  <a:moveTo>
                    <a:pt x="2868" y="6585"/>
                  </a:moveTo>
                  <a:cubicBezTo>
                    <a:pt x="3088" y="6585"/>
                    <a:pt x="3246" y="6774"/>
                    <a:pt x="3246" y="6963"/>
                  </a:cubicBezTo>
                  <a:cubicBezTo>
                    <a:pt x="3309" y="7215"/>
                    <a:pt x="3088" y="7404"/>
                    <a:pt x="2868" y="7404"/>
                  </a:cubicBezTo>
                  <a:lnTo>
                    <a:pt x="2048" y="7404"/>
                  </a:lnTo>
                  <a:cubicBezTo>
                    <a:pt x="1796" y="7404"/>
                    <a:pt x="1639" y="7215"/>
                    <a:pt x="1639" y="6963"/>
                  </a:cubicBezTo>
                  <a:cubicBezTo>
                    <a:pt x="1639" y="6743"/>
                    <a:pt x="1828" y="6585"/>
                    <a:pt x="2048" y="6585"/>
                  </a:cubicBezTo>
                  <a:close/>
                  <a:moveTo>
                    <a:pt x="2868" y="8287"/>
                  </a:moveTo>
                  <a:cubicBezTo>
                    <a:pt x="3088" y="8287"/>
                    <a:pt x="3246" y="8476"/>
                    <a:pt x="3246" y="8665"/>
                  </a:cubicBezTo>
                  <a:cubicBezTo>
                    <a:pt x="3309" y="8854"/>
                    <a:pt x="3088" y="9074"/>
                    <a:pt x="2868" y="9074"/>
                  </a:cubicBezTo>
                  <a:lnTo>
                    <a:pt x="2048" y="9074"/>
                  </a:lnTo>
                  <a:cubicBezTo>
                    <a:pt x="1796" y="9074"/>
                    <a:pt x="1639" y="8854"/>
                    <a:pt x="1639" y="8665"/>
                  </a:cubicBezTo>
                  <a:cubicBezTo>
                    <a:pt x="1639" y="8413"/>
                    <a:pt x="1828" y="8287"/>
                    <a:pt x="2048" y="8287"/>
                  </a:cubicBezTo>
                  <a:close/>
                  <a:moveTo>
                    <a:pt x="8538" y="5199"/>
                  </a:moveTo>
                  <a:cubicBezTo>
                    <a:pt x="10366" y="5199"/>
                    <a:pt x="11847" y="6711"/>
                    <a:pt x="11847" y="8507"/>
                  </a:cubicBezTo>
                  <a:cubicBezTo>
                    <a:pt x="11847" y="10334"/>
                    <a:pt x="10334" y="11815"/>
                    <a:pt x="8538" y="11815"/>
                  </a:cubicBezTo>
                  <a:cubicBezTo>
                    <a:pt x="6711" y="11815"/>
                    <a:pt x="5230" y="10334"/>
                    <a:pt x="5230" y="8507"/>
                  </a:cubicBezTo>
                  <a:cubicBezTo>
                    <a:pt x="5230" y="6711"/>
                    <a:pt x="6743" y="5199"/>
                    <a:pt x="8538" y="5199"/>
                  </a:cubicBezTo>
                  <a:close/>
                  <a:moveTo>
                    <a:pt x="2048" y="1"/>
                  </a:moveTo>
                  <a:cubicBezTo>
                    <a:pt x="1828" y="1"/>
                    <a:pt x="1639" y="190"/>
                    <a:pt x="1639" y="410"/>
                  </a:cubicBezTo>
                  <a:lnTo>
                    <a:pt x="1639" y="788"/>
                  </a:lnTo>
                  <a:lnTo>
                    <a:pt x="1198" y="788"/>
                  </a:lnTo>
                  <a:cubicBezTo>
                    <a:pt x="536" y="788"/>
                    <a:pt x="1" y="1324"/>
                    <a:pt x="1" y="2049"/>
                  </a:cubicBezTo>
                  <a:lnTo>
                    <a:pt x="1" y="9767"/>
                  </a:lnTo>
                  <a:cubicBezTo>
                    <a:pt x="1" y="10429"/>
                    <a:pt x="536" y="11028"/>
                    <a:pt x="1198" y="11028"/>
                  </a:cubicBezTo>
                  <a:lnTo>
                    <a:pt x="5230" y="11028"/>
                  </a:lnTo>
                  <a:cubicBezTo>
                    <a:pt x="5987" y="12004"/>
                    <a:pt x="7184" y="12697"/>
                    <a:pt x="8538" y="12697"/>
                  </a:cubicBezTo>
                  <a:cubicBezTo>
                    <a:pt x="10807" y="12697"/>
                    <a:pt x="12666" y="10838"/>
                    <a:pt x="12666" y="8539"/>
                  </a:cubicBezTo>
                  <a:lnTo>
                    <a:pt x="12666" y="2080"/>
                  </a:lnTo>
                  <a:cubicBezTo>
                    <a:pt x="12666" y="1356"/>
                    <a:pt x="12130" y="788"/>
                    <a:pt x="11405" y="788"/>
                  </a:cubicBezTo>
                  <a:lnTo>
                    <a:pt x="11027" y="788"/>
                  </a:lnTo>
                  <a:lnTo>
                    <a:pt x="11027" y="410"/>
                  </a:lnTo>
                  <a:cubicBezTo>
                    <a:pt x="11027" y="158"/>
                    <a:pt x="10807" y="1"/>
                    <a:pt x="10618" y="1"/>
                  </a:cubicBezTo>
                  <a:cubicBezTo>
                    <a:pt x="10429" y="1"/>
                    <a:pt x="10177" y="190"/>
                    <a:pt x="10177" y="410"/>
                  </a:cubicBezTo>
                  <a:lnTo>
                    <a:pt x="10177" y="788"/>
                  </a:lnTo>
                  <a:lnTo>
                    <a:pt x="6711" y="788"/>
                  </a:lnTo>
                  <a:lnTo>
                    <a:pt x="6711" y="410"/>
                  </a:lnTo>
                  <a:cubicBezTo>
                    <a:pt x="6711" y="158"/>
                    <a:pt x="6522" y="1"/>
                    <a:pt x="6333" y="1"/>
                  </a:cubicBezTo>
                  <a:cubicBezTo>
                    <a:pt x="6144" y="1"/>
                    <a:pt x="5892" y="190"/>
                    <a:pt x="5892" y="410"/>
                  </a:cubicBezTo>
                  <a:lnTo>
                    <a:pt x="5892" y="788"/>
                  </a:lnTo>
                  <a:lnTo>
                    <a:pt x="2427" y="788"/>
                  </a:lnTo>
                  <a:lnTo>
                    <a:pt x="2427" y="410"/>
                  </a:lnTo>
                  <a:cubicBezTo>
                    <a:pt x="2427" y="158"/>
                    <a:pt x="2237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5428;p62"/>
          <p:cNvGrpSpPr/>
          <p:nvPr/>
        </p:nvGrpSpPr>
        <p:grpSpPr>
          <a:xfrm>
            <a:off x="3914287" y="2760890"/>
            <a:ext cx="368157" cy="365699"/>
            <a:chOff x="-59470075" y="3308975"/>
            <a:chExt cx="318200" cy="316075"/>
          </a:xfrm>
          <a:solidFill>
            <a:srgbClr val="12716B"/>
          </a:solidFill>
        </p:grpSpPr>
        <p:sp>
          <p:nvSpPr>
            <p:cNvPr id="37" name="Google Shape;5429;p62"/>
            <p:cNvSpPr/>
            <p:nvPr/>
          </p:nvSpPr>
          <p:spPr>
            <a:xfrm>
              <a:off x="-59403925" y="3522625"/>
              <a:ext cx="21275" cy="20500"/>
            </a:xfrm>
            <a:custGeom>
              <a:avLst/>
              <a:gdLst/>
              <a:ahLst/>
              <a:cxnLst/>
              <a:rect l="l" t="t" r="r" b="b"/>
              <a:pathLst>
                <a:path w="851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51" y="820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30;p62"/>
            <p:cNvSpPr/>
            <p:nvPr/>
          </p:nvSpPr>
          <p:spPr>
            <a:xfrm>
              <a:off x="-593621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431;p62"/>
            <p:cNvSpPr/>
            <p:nvPr/>
          </p:nvSpPr>
          <p:spPr>
            <a:xfrm>
              <a:off x="-593212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432;p62"/>
            <p:cNvSpPr/>
            <p:nvPr/>
          </p:nvSpPr>
          <p:spPr>
            <a:xfrm>
              <a:off x="-5927947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19" y="820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433;p62"/>
            <p:cNvSpPr/>
            <p:nvPr/>
          </p:nvSpPr>
          <p:spPr>
            <a:xfrm>
              <a:off x="-59470075" y="3418825"/>
              <a:ext cx="317425" cy="206225"/>
            </a:xfrm>
            <a:custGeom>
              <a:avLst/>
              <a:gdLst/>
              <a:ahLst/>
              <a:cxnLst/>
              <a:rect l="l" t="t" r="r" b="b"/>
              <a:pathLst>
                <a:path w="12697" h="8249" extrusionOk="0">
                  <a:moveTo>
                    <a:pt x="10523" y="3334"/>
                  </a:moveTo>
                  <a:cubicBezTo>
                    <a:pt x="10775" y="3334"/>
                    <a:pt x="10932" y="3523"/>
                    <a:pt x="10932" y="3775"/>
                  </a:cubicBezTo>
                  <a:lnTo>
                    <a:pt x="10932" y="5413"/>
                  </a:lnTo>
                  <a:cubicBezTo>
                    <a:pt x="10932" y="5665"/>
                    <a:pt x="10712" y="5854"/>
                    <a:pt x="10523" y="5854"/>
                  </a:cubicBezTo>
                  <a:lnTo>
                    <a:pt x="2268" y="5854"/>
                  </a:lnTo>
                  <a:cubicBezTo>
                    <a:pt x="2016" y="5854"/>
                    <a:pt x="1827" y="5665"/>
                    <a:pt x="1827" y="5413"/>
                  </a:cubicBezTo>
                  <a:lnTo>
                    <a:pt x="1827" y="3775"/>
                  </a:lnTo>
                  <a:cubicBezTo>
                    <a:pt x="1827" y="3523"/>
                    <a:pt x="2016" y="3334"/>
                    <a:pt x="2268" y="3334"/>
                  </a:cubicBezTo>
                  <a:close/>
                  <a:moveTo>
                    <a:pt x="2893" y="1"/>
                  </a:moveTo>
                  <a:cubicBezTo>
                    <a:pt x="2822" y="1"/>
                    <a:pt x="2748" y="18"/>
                    <a:pt x="2678" y="57"/>
                  </a:cubicBezTo>
                  <a:lnTo>
                    <a:pt x="221" y="1727"/>
                  </a:lnTo>
                  <a:cubicBezTo>
                    <a:pt x="95" y="1790"/>
                    <a:pt x="0" y="1916"/>
                    <a:pt x="0" y="2073"/>
                  </a:cubicBezTo>
                  <a:lnTo>
                    <a:pt x="0" y="7870"/>
                  </a:lnTo>
                  <a:cubicBezTo>
                    <a:pt x="0" y="8091"/>
                    <a:pt x="221" y="8248"/>
                    <a:pt x="410" y="8248"/>
                  </a:cubicBezTo>
                  <a:lnTo>
                    <a:pt x="12255" y="8248"/>
                  </a:lnTo>
                  <a:cubicBezTo>
                    <a:pt x="12507" y="8248"/>
                    <a:pt x="12665" y="8059"/>
                    <a:pt x="12665" y="7870"/>
                  </a:cubicBezTo>
                  <a:lnTo>
                    <a:pt x="12665" y="2073"/>
                  </a:lnTo>
                  <a:cubicBezTo>
                    <a:pt x="12697" y="1884"/>
                    <a:pt x="12507" y="1664"/>
                    <a:pt x="12287" y="1664"/>
                  </a:cubicBezTo>
                  <a:lnTo>
                    <a:pt x="5797" y="1664"/>
                  </a:lnTo>
                  <a:lnTo>
                    <a:pt x="5797" y="404"/>
                  </a:lnTo>
                  <a:cubicBezTo>
                    <a:pt x="5797" y="166"/>
                    <a:pt x="5600" y="1"/>
                    <a:pt x="5382" y="1"/>
                  </a:cubicBezTo>
                  <a:cubicBezTo>
                    <a:pt x="5311" y="1"/>
                    <a:pt x="5237" y="18"/>
                    <a:pt x="5167" y="57"/>
                  </a:cubicBezTo>
                  <a:lnTo>
                    <a:pt x="3308" y="1286"/>
                  </a:lnTo>
                  <a:lnTo>
                    <a:pt x="3308" y="404"/>
                  </a:lnTo>
                  <a:cubicBezTo>
                    <a:pt x="3308" y="166"/>
                    <a:pt x="3111" y="1"/>
                    <a:pt x="28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434;p62"/>
            <p:cNvSpPr/>
            <p:nvPr/>
          </p:nvSpPr>
          <p:spPr>
            <a:xfrm>
              <a:off x="-59238525" y="3522625"/>
              <a:ext cx="20500" cy="20500"/>
            </a:xfrm>
            <a:custGeom>
              <a:avLst/>
              <a:gdLst/>
              <a:ahLst/>
              <a:cxnLst/>
              <a:rect l="l" t="t" r="r" b="b"/>
              <a:pathLst>
                <a:path w="820" h="820" extrusionOk="0">
                  <a:moveTo>
                    <a:pt x="0" y="1"/>
                  </a:moveTo>
                  <a:lnTo>
                    <a:pt x="0" y="820"/>
                  </a:lnTo>
                  <a:lnTo>
                    <a:pt x="820" y="820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435;p62"/>
            <p:cNvSpPr/>
            <p:nvPr/>
          </p:nvSpPr>
          <p:spPr>
            <a:xfrm>
              <a:off x="-59292875" y="3308975"/>
              <a:ext cx="106350" cy="41400"/>
            </a:xfrm>
            <a:custGeom>
              <a:avLst/>
              <a:gdLst/>
              <a:ahLst/>
              <a:cxnLst/>
              <a:rect l="l" t="t" r="r" b="b"/>
              <a:pathLst>
                <a:path w="4254" h="1656" extrusionOk="0">
                  <a:moveTo>
                    <a:pt x="1305" y="1"/>
                  </a:moveTo>
                  <a:cubicBezTo>
                    <a:pt x="904" y="1"/>
                    <a:pt x="497" y="175"/>
                    <a:pt x="158" y="545"/>
                  </a:cubicBezTo>
                  <a:cubicBezTo>
                    <a:pt x="1" y="702"/>
                    <a:pt x="64" y="986"/>
                    <a:pt x="221" y="1143"/>
                  </a:cubicBezTo>
                  <a:cubicBezTo>
                    <a:pt x="311" y="1218"/>
                    <a:pt x="409" y="1258"/>
                    <a:pt x="503" y="1258"/>
                  </a:cubicBezTo>
                  <a:cubicBezTo>
                    <a:pt x="606" y="1258"/>
                    <a:pt x="706" y="1210"/>
                    <a:pt x="788" y="1112"/>
                  </a:cubicBezTo>
                  <a:cubicBezTo>
                    <a:pt x="946" y="938"/>
                    <a:pt x="1127" y="852"/>
                    <a:pt x="1308" y="852"/>
                  </a:cubicBezTo>
                  <a:cubicBezTo>
                    <a:pt x="1489" y="852"/>
                    <a:pt x="1670" y="938"/>
                    <a:pt x="1828" y="1112"/>
                  </a:cubicBezTo>
                  <a:cubicBezTo>
                    <a:pt x="2150" y="1466"/>
                    <a:pt x="2562" y="1655"/>
                    <a:pt x="2977" y="1655"/>
                  </a:cubicBezTo>
                  <a:cubicBezTo>
                    <a:pt x="3374" y="1655"/>
                    <a:pt x="3773" y="1482"/>
                    <a:pt x="4096" y="1112"/>
                  </a:cubicBezTo>
                  <a:cubicBezTo>
                    <a:pt x="4254" y="954"/>
                    <a:pt x="4222" y="671"/>
                    <a:pt x="4065" y="513"/>
                  </a:cubicBezTo>
                  <a:cubicBezTo>
                    <a:pt x="3990" y="438"/>
                    <a:pt x="3886" y="399"/>
                    <a:pt x="3781" y="399"/>
                  </a:cubicBezTo>
                  <a:cubicBezTo>
                    <a:pt x="3665" y="399"/>
                    <a:pt x="3549" y="446"/>
                    <a:pt x="3466" y="545"/>
                  </a:cubicBezTo>
                  <a:cubicBezTo>
                    <a:pt x="3309" y="734"/>
                    <a:pt x="3135" y="828"/>
                    <a:pt x="2962" y="828"/>
                  </a:cubicBezTo>
                  <a:cubicBezTo>
                    <a:pt x="2789" y="828"/>
                    <a:pt x="2616" y="734"/>
                    <a:pt x="2458" y="545"/>
                  </a:cubicBezTo>
                  <a:cubicBezTo>
                    <a:pt x="2136" y="191"/>
                    <a:pt x="1724" y="1"/>
                    <a:pt x="13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36;p62"/>
            <p:cNvSpPr/>
            <p:nvPr/>
          </p:nvSpPr>
          <p:spPr>
            <a:xfrm>
              <a:off x="-59214100" y="3371400"/>
              <a:ext cx="62225" cy="68550"/>
            </a:xfrm>
            <a:custGeom>
              <a:avLst/>
              <a:gdLst/>
              <a:ahLst/>
              <a:cxnLst/>
              <a:rect l="l" t="t" r="r" b="b"/>
              <a:pathLst>
                <a:path w="2489" h="2742" extrusionOk="0"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2742"/>
                  </a:lnTo>
                  <a:lnTo>
                    <a:pt x="2489" y="2742"/>
                  </a:lnTo>
                  <a:lnTo>
                    <a:pt x="2489" y="379"/>
                  </a:lnTo>
                  <a:cubicBezTo>
                    <a:pt x="2458" y="190"/>
                    <a:pt x="2268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37;p62"/>
            <p:cNvSpPr/>
            <p:nvPr/>
          </p:nvSpPr>
          <p:spPr>
            <a:xfrm>
              <a:off x="-59297600" y="3392600"/>
              <a:ext cx="62250" cy="48150"/>
            </a:xfrm>
            <a:custGeom>
              <a:avLst/>
              <a:gdLst/>
              <a:ahLst/>
              <a:cxnLst/>
              <a:rect l="l" t="t" r="r" b="b"/>
              <a:pathLst>
                <a:path w="2490" h="1926" extrusionOk="0">
                  <a:moveTo>
                    <a:pt x="387" y="0"/>
                  </a:moveTo>
                  <a:cubicBezTo>
                    <a:pt x="163" y="0"/>
                    <a:pt x="1" y="177"/>
                    <a:pt x="1" y="382"/>
                  </a:cubicBezTo>
                  <a:lnTo>
                    <a:pt x="1" y="1925"/>
                  </a:lnTo>
                  <a:lnTo>
                    <a:pt x="2489" y="1925"/>
                  </a:lnTo>
                  <a:lnTo>
                    <a:pt x="2489" y="382"/>
                  </a:lnTo>
                  <a:cubicBezTo>
                    <a:pt x="2489" y="161"/>
                    <a:pt x="2300" y="4"/>
                    <a:pt x="2080" y="4"/>
                  </a:cubicBezTo>
                  <a:lnTo>
                    <a:pt x="442" y="4"/>
                  </a:lnTo>
                  <a:cubicBezTo>
                    <a:pt x="423" y="1"/>
                    <a:pt x="405" y="0"/>
                    <a:pt x="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5438;p62"/>
          <p:cNvGrpSpPr/>
          <p:nvPr/>
        </p:nvGrpSpPr>
        <p:grpSpPr>
          <a:xfrm>
            <a:off x="1259717" y="1396595"/>
            <a:ext cx="367261" cy="364686"/>
            <a:chOff x="-64781025" y="3361050"/>
            <a:chExt cx="317425" cy="315200"/>
          </a:xfrm>
          <a:solidFill>
            <a:srgbClr val="12716B"/>
          </a:solidFill>
        </p:grpSpPr>
        <p:sp>
          <p:nvSpPr>
            <p:cNvPr id="47" name="Google Shape;5439;p62"/>
            <p:cNvSpPr/>
            <p:nvPr/>
          </p:nvSpPr>
          <p:spPr>
            <a:xfrm>
              <a:off x="-64764500" y="3388725"/>
              <a:ext cx="272550" cy="272550"/>
            </a:xfrm>
            <a:custGeom>
              <a:avLst/>
              <a:gdLst/>
              <a:ahLst/>
              <a:cxnLst/>
              <a:rect l="l" t="t" r="r" b="b"/>
              <a:pathLst>
                <a:path w="10902" h="10902" extrusionOk="0">
                  <a:moveTo>
                    <a:pt x="6554" y="2647"/>
                  </a:moveTo>
                  <a:cubicBezTo>
                    <a:pt x="6979" y="2647"/>
                    <a:pt x="7404" y="2805"/>
                    <a:pt x="7719" y="3120"/>
                  </a:cubicBezTo>
                  <a:cubicBezTo>
                    <a:pt x="8381" y="3782"/>
                    <a:pt x="8381" y="4821"/>
                    <a:pt x="7751" y="5483"/>
                  </a:cubicBezTo>
                  <a:cubicBezTo>
                    <a:pt x="7436" y="5798"/>
                    <a:pt x="7058" y="5955"/>
                    <a:pt x="6585" y="5955"/>
                  </a:cubicBezTo>
                  <a:cubicBezTo>
                    <a:pt x="6144" y="5955"/>
                    <a:pt x="5703" y="5798"/>
                    <a:pt x="5388" y="5483"/>
                  </a:cubicBezTo>
                  <a:cubicBezTo>
                    <a:pt x="5073" y="5168"/>
                    <a:pt x="4915" y="4758"/>
                    <a:pt x="4915" y="4286"/>
                  </a:cubicBezTo>
                  <a:cubicBezTo>
                    <a:pt x="4915" y="3813"/>
                    <a:pt x="5073" y="3435"/>
                    <a:pt x="5388" y="3120"/>
                  </a:cubicBezTo>
                  <a:cubicBezTo>
                    <a:pt x="5703" y="2805"/>
                    <a:pt x="6128" y="2647"/>
                    <a:pt x="6554" y="2647"/>
                  </a:cubicBezTo>
                  <a:close/>
                  <a:moveTo>
                    <a:pt x="2175" y="6901"/>
                  </a:moveTo>
                  <a:lnTo>
                    <a:pt x="4065" y="8791"/>
                  </a:lnTo>
                  <a:lnTo>
                    <a:pt x="3592" y="9484"/>
                  </a:lnTo>
                  <a:lnTo>
                    <a:pt x="1418" y="7342"/>
                  </a:lnTo>
                  <a:lnTo>
                    <a:pt x="2175" y="6901"/>
                  </a:lnTo>
                  <a:close/>
                  <a:moveTo>
                    <a:pt x="6907" y="1"/>
                  </a:moveTo>
                  <a:cubicBezTo>
                    <a:pt x="6851" y="1"/>
                    <a:pt x="6795" y="11"/>
                    <a:pt x="6743" y="33"/>
                  </a:cubicBezTo>
                  <a:cubicBezTo>
                    <a:pt x="5546" y="663"/>
                    <a:pt x="4474" y="1576"/>
                    <a:pt x="3655" y="2616"/>
                  </a:cubicBezTo>
                  <a:cubicBezTo>
                    <a:pt x="3025" y="3341"/>
                    <a:pt x="2553" y="4223"/>
                    <a:pt x="2175" y="5136"/>
                  </a:cubicBezTo>
                  <a:cubicBezTo>
                    <a:pt x="2048" y="5451"/>
                    <a:pt x="1922" y="5766"/>
                    <a:pt x="1859" y="6050"/>
                  </a:cubicBezTo>
                  <a:lnTo>
                    <a:pt x="505" y="6838"/>
                  </a:lnTo>
                  <a:cubicBezTo>
                    <a:pt x="379" y="6932"/>
                    <a:pt x="316" y="7058"/>
                    <a:pt x="316" y="7184"/>
                  </a:cubicBezTo>
                  <a:cubicBezTo>
                    <a:pt x="316" y="7279"/>
                    <a:pt x="347" y="7405"/>
                    <a:pt x="442" y="7531"/>
                  </a:cubicBezTo>
                  <a:lnTo>
                    <a:pt x="1072" y="8161"/>
                  </a:lnTo>
                  <a:cubicBezTo>
                    <a:pt x="631" y="8696"/>
                    <a:pt x="1" y="9673"/>
                    <a:pt x="1" y="10272"/>
                  </a:cubicBezTo>
                  <a:cubicBezTo>
                    <a:pt x="1" y="10524"/>
                    <a:pt x="64" y="10681"/>
                    <a:pt x="158" y="10744"/>
                  </a:cubicBezTo>
                  <a:cubicBezTo>
                    <a:pt x="221" y="10839"/>
                    <a:pt x="379" y="10902"/>
                    <a:pt x="631" y="10902"/>
                  </a:cubicBezTo>
                  <a:cubicBezTo>
                    <a:pt x="1229" y="10902"/>
                    <a:pt x="2238" y="10240"/>
                    <a:pt x="2742" y="9830"/>
                  </a:cubicBezTo>
                  <a:lnTo>
                    <a:pt x="3372" y="10461"/>
                  </a:lnTo>
                  <a:cubicBezTo>
                    <a:pt x="3466" y="10555"/>
                    <a:pt x="3592" y="10587"/>
                    <a:pt x="3655" y="10587"/>
                  </a:cubicBezTo>
                  <a:lnTo>
                    <a:pt x="3687" y="10587"/>
                  </a:lnTo>
                  <a:cubicBezTo>
                    <a:pt x="3813" y="10587"/>
                    <a:pt x="3939" y="10524"/>
                    <a:pt x="4002" y="10398"/>
                  </a:cubicBezTo>
                  <a:lnTo>
                    <a:pt x="4789" y="9074"/>
                  </a:lnTo>
                  <a:cubicBezTo>
                    <a:pt x="5104" y="8980"/>
                    <a:pt x="5420" y="8854"/>
                    <a:pt x="5735" y="8759"/>
                  </a:cubicBezTo>
                  <a:cubicBezTo>
                    <a:pt x="6648" y="8381"/>
                    <a:pt x="7530" y="7877"/>
                    <a:pt x="8255" y="7279"/>
                  </a:cubicBezTo>
                  <a:cubicBezTo>
                    <a:pt x="9295" y="6459"/>
                    <a:pt x="10208" y="5388"/>
                    <a:pt x="10838" y="4223"/>
                  </a:cubicBezTo>
                  <a:cubicBezTo>
                    <a:pt x="10901" y="4065"/>
                    <a:pt x="10870" y="3876"/>
                    <a:pt x="10744" y="3750"/>
                  </a:cubicBezTo>
                  <a:lnTo>
                    <a:pt x="7215" y="127"/>
                  </a:lnTo>
                  <a:cubicBezTo>
                    <a:pt x="7131" y="43"/>
                    <a:pt x="7019" y="1"/>
                    <a:pt x="69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40;p62"/>
            <p:cNvSpPr/>
            <p:nvPr/>
          </p:nvSpPr>
          <p:spPr>
            <a:xfrm>
              <a:off x="-64568375" y="3361050"/>
              <a:ext cx="104775" cy="105675"/>
            </a:xfrm>
            <a:custGeom>
              <a:avLst/>
              <a:gdLst/>
              <a:ahLst/>
              <a:cxnLst/>
              <a:rect l="l" t="t" r="r" b="b"/>
              <a:pathLst>
                <a:path w="4191" h="4227" extrusionOk="0">
                  <a:moveTo>
                    <a:pt x="2941" y="1"/>
                  </a:moveTo>
                  <a:cubicBezTo>
                    <a:pt x="2906" y="1"/>
                    <a:pt x="2871" y="2"/>
                    <a:pt x="2836" y="5"/>
                  </a:cubicBezTo>
                  <a:cubicBezTo>
                    <a:pt x="1828" y="100"/>
                    <a:pt x="883" y="320"/>
                    <a:pt x="0" y="667"/>
                  </a:cubicBezTo>
                  <a:lnTo>
                    <a:pt x="3529" y="4227"/>
                  </a:lnTo>
                  <a:cubicBezTo>
                    <a:pt x="3876" y="3313"/>
                    <a:pt x="4128" y="2368"/>
                    <a:pt x="4191" y="1392"/>
                  </a:cubicBezTo>
                  <a:cubicBezTo>
                    <a:pt x="4191" y="982"/>
                    <a:pt x="4033" y="635"/>
                    <a:pt x="3812" y="352"/>
                  </a:cubicBezTo>
                  <a:cubicBezTo>
                    <a:pt x="3558" y="125"/>
                    <a:pt x="3252" y="1"/>
                    <a:pt x="29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41;p62"/>
            <p:cNvSpPr/>
            <p:nvPr/>
          </p:nvSpPr>
          <p:spPr>
            <a:xfrm>
              <a:off x="-64645575" y="3596675"/>
              <a:ext cx="85100" cy="79575"/>
            </a:xfrm>
            <a:custGeom>
              <a:avLst/>
              <a:gdLst/>
              <a:ahLst/>
              <a:cxnLst/>
              <a:rect l="l" t="t" r="r" b="b"/>
              <a:pathLst>
                <a:path w="3404" h="3183" extrusionOk="0">
                  <a:moveTo>
                    <a:pt x="3403" y="0"/>
                  </a:moveTo>
                  <a:lnTo>
                    <a:pt x="3403" y="0"/>
                  </a:lnTo>
                  <a:cubicBezTo>
                    <a:pt x="2710" y="473"/>
                    <a:pt x="2017" y="819"/>
                    <a:pt x="1261" y="1134"/>
                  </a:cubicBezTo>
                  <a:cubicBezTo>
                    <a:pt x="1041" y="1292"/>
                    <a:pt x="726" y="1386"/>
                    <a:pt x="442" y="1449"/>
                  </a:cubicBezTo>
                  <a:cubicBezTo>
                    <a:pt x="347" y="1859"/>
                    <a:pt x="253" y="2237"/>
                    <a:pt x="95" y="2584"/>
                  </a:cubicBezTo>
                  <a:cubicBezTo>
                    <a:pt x="1" y="2741"/>
                    <a:pt x="32" y="2930"/>
                    <a:pt x="158" y="3056"/>
                  </a:cubicBezTo>
                  <a:cubicBezTo>
                    <a:pt x="253" y="3151"/>
                    <a:pt x="347" y="3182"/>
                    <a:pt x="442" y="3182"/>
                  </a:cubicBezTo>
                  <a:cubicBezTo>
                    <a:pt x="505" y="3182"/>
                    <a:pt x="568" y="3182"/>
                    <a:pt x="600" y="3151"/>
                  </a:cubicBezTo>
                  <a:cubicBezTo>
                    <a:pt x="1135" y="2867"/>
                    <a:pt x="1671" y="2521"/>
                    <a:pt x="2080" y="2080"/>
                  </a:cubicBezTo>
                  <a:cubicBezTo>
                    <a:pt x="2679" y="1481"/>
                    <a:pt x="3151" y="756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42;p62"/>
            <p:cNvSpPr/>
            <p:nvPr/>
          </p:nvSpPr>
          <p:spPr>
            <a:xfrm>
              <a:off x="-64781025" y="3456475"/>
              <a:ext cx="80350" cy="85075"/>
            </a:xfrm>
            <a:custGeom>
              <a:avLst/>
              <a:gdLst/>
              <a:ahLst/>
              <a:cxnLst/>
              <a:rect l="l" t="t" r="r" b="b"/>
              <a:pathLst>
                <a:path w="3214" h="3403" extrusionOk="0">
                  <a:moveTo>
                    <a:pt x="3214" y="0"/>
                  </a:moveTo>
                  <a:cubicBezTo>
                    <a:pt x="2426" y="252"/>
                    <a:pt x="1733" y="725"/>
                    <a:pt x="1134" y="1324"/>
                  </a:cubicBezTo>
                  <a:cubicBezTo>
                    <a:pt x="693" y="1733"/>
                    <a:pt x="347" y="2269"/>
                    <a:pt x="63" y="2804"/>
                  </a:cubicBezTo>
                  <a:cubicBezTo>
                    <a:pt x="0" y="2962"/>
                    <a:pt x="32" y="3151"/>
                    <a:pt x="158" y="3277"/>
                  </a:cubicBezTo>
                  <a:cubicBezTo>
                    <a:pt x="221" y="3371"/>
                    <a:pt x="347" y="3403"/>
                    <a:pt x="410" y="3403"/>
                  </a:cubicBezTo>
                  <a:cubicBezTo>
                    <a:pt x="504" y="3403"/>
                    <a:pt x="536" y="3403"/>
                    <a:pt x="630" y="3371"/>
                  </a:cubicBezTo>
                  <a:cubicBezTo>
                    <a:pt x="977" y="3214"/>
                    <a:pt x="1355" y="3088"/>
                    <a:pt x="1764" y="2993"/>
                  </a:cubicBezTo>
                  <a:cubicBezTo>
                    <a:pt x="1827" y="2678"/>
                    <a:pt x="1953" y="2426"/>
                    <a:pt x="2079" y="2143"/>
                  </a:cubicBezTo>
                  <a:cubicBezTo>
                    <a:pt x="2394" y="1387"/>
                    <a:pt x="2741" y="694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" name="Google Shape;5443;p62"/>
          <p:cNvSpPr/>
          <p:nvPr/>
        </p:nvSpPr>
        <p:spPr>
          <a:xfrm>
            <a:off x="1259592" y="1839201"/>
            <a:ext cx="367261" cy="365438"/>
          </a:xfrm>
          <a:custGeom>
            <a:avLst/>
            <a:gdLst/>
            <a:ahLst/>
            <a:cxnLst/>
            <a:rect l="l" t="t" r="r" b="b"/>
            <a:pathLst>
              <a:path w="12697" h="12634" extrusionOk="0">
                <a:moveTo>
                  <a:pt x="11437" y="819"/>
                </a:moveTo>
                <a:cubicBezTo>
                  <a:pt x="11657" y="819"/>
                  <a:pt x="11815" y="1040"/>
                  <a:pt x="11815" y="1260"/>
                </a:cubicBezTo>
                <a:cubicBezTo>
                  <a:pt x="11815" y="1512"/>
                  <a:pt x="11657" y="1670"/>
                  <a:pt x="11437" y="1670"/>
                </a:cubicBezTo>
                <a:lnTo>
                  <a:pt x="1229" y="1670"/>
                </a:lnTo>
                <a:cubicBezTo>
                  <a:pt x="1009" y="1670"/>
                  <a:pt x="788" y="1449"/>
                  <a:pt x="788" y="1260"/>
                </a:cubicBezTo>
                <a:cubicBezTo>
                  <a:pt x="788" y="1071"/>
                  <a:pt x="1009" y="819"/>
                  <a:pt x="1229" y="819"/>
                </a:cubicBezTo>
                <a:close/>
                <a:moveTo>
                  <a:pt x="8790" y="3277"/>
                </a:moveTo>
                <a:cubicBezTo>
                  <a:pt x="9042" y="3277"/>
                  <a:pt x="9200" y="3466"/>
                  <a:pt x="9200" y="3655"/>
                </a:cubicBezTo>
                <a:lnTo>
                  <a:pt x="9200" y="5356"/>
                </a:lnTo>
                <a:lnTo>
                  <a:pt x="9232" y="5356"/>
                </a:lnTo>
                <a:cubicBezTo>
                  <a:pt x="9232" y="5608"/>
                  <a:pt x="9042" y="5765"/>
                  <a:pt x="8822" y="5765"/>
                </a:cubicBezTo>
                <a:cubicBezTo>
                  <a:pt x="8633" y="5765"/>
                  <a:pt x="8412" y="5545"/>
                  <a:pt x="8412" y="5356"/>
                </a:cubicBezTo>
                <a:lnTo>
                  <a:pt x="8412" y="4694"/>
                </a:lnTo>
                <a:lnTo>
                  <a:pt x="6617" y="6459"/>
                </a:lnTo>
                <a:cubicBezTo>
                  <a:pt x="6538" y="6537"/>
                  <a:pt x="6435" y="6577"/>
                  <a:pt x="6333" y="6577"/>
                </a:cubicBezTo>
                <a:cubicBezTo>
                  <a:pt x="6231" y="6577"/>
                  <a:pt x="6128" y="6537"/>
                  <a:pt x="6050" y="6459"/>
                </a:cubicBezTo>
                <a:lnTo>
                  <a:pt x="5482" y="5923"/>
                </a:lnTo>
                <a:lnTo>
                  <a:pt x="4096" y="7278"/>
                </a:lnTo>
                <a:cubicBezTo>
                  <a:pt x="4033" y="7356"/>
                  <a:pt x="3931" y="7396"/>
                  <a:pt x="3824" y="7396"/>
                </a:cubicBezTo>
                <a:cubicBezTo>
                  <a:pt x="3718" y="7396"/>
                  <a:pt x="3608" y="7356"/>
                  <a:pt x="3529" y="7278"/>
                </a:cubicBezTo>
                <a:cubicBezTo>
                  <a:pt x="3372" y="7120"/>
                  <a:pt x="3372" y="6868"/>
                  <a:pt x="3529" y="6711"/>
                </a:cubicBezTo>
                <a:lnTo>
                  <a:pt x="5167" y="5041"/>
                </a:lnTo>
                <a:cubicBezTo>
                  <a:pt x="5246" y="4962"/>
                  <a:pt x="5356" y="4923"/>
                  <a:pt x="5467" y="4923"/>
                </a:cubicBezTo>
                <a:cubicBezTo>
                  <a:pt x="5577" y="4923"/>
                  <a:pt x="5687" y="4962"/>
                  <a:pt x="5766" y="5041"/>
                </a:cubicBezTo>
                <a:lnTo>
                  <a:pt x="6302" y="5608"/>
                </a:lnTo>
                <a:lnTo>
                  <a:pt x="7814" y="4096"/>
                </a:lnTo>
                <a:lnTo>
                  <a:pt x="7152" y="4096"/>
                </a:lnTo>
                <a:cubicBezTo>
                  <a:pt x="6900" y="4096"/>
                  <a:pt x="6743" y="3907"/>
                  <a:pt x="6743" y="3655"/>
                </a:cubicBezTo>
                <a:cubicBezTo>
                  <a:pt x="6743" y="3434"/>
                  <a:pt x="6932" y="3277"/>
                  <a:pt x="7152" y="3277"/>
                </a:cubicBezTo>
                <a:close/>
                <a:moveTo>
                  <a:pt x="6302" y="11058"/>
                </a:moveTo>
                <a:cubicBezTo>
                  <a:pt x="6554" y="11058"/>
                  <a:pt x="6743" y="11279"/>
                  <a:pt x="6743" y="11468"/>
                </a:cubicBezTo>
                <a:cubicBezTo>
                  <a:pt x="6743" y="11657"/>
                  <a:pt x="6554" y="11846"/>
                  <a:pt x="6302" y="11846"/>
                </a:cubicBezTo>
                <a:cubicBezTo>
                  <a:pt x="6081" y="11846"/>
                  <a:pt x="5924" y="11657"/>
                  <a:pt x="5924" y="11468"/>
                </a:cubicBezTo>
                <a:cubicBezTo>
                  <a:pt x="5924" y="11279"/>
                  <a:pt x="6113" y="11058"/>
                  <a:pt x="6302" y="11058"/>
                </a:cubicBezTo>
                <a:close/>
                <a:moveTo>
                  <a:pt x="1229" y="0"/>
                </a:moveTo>
                <a:cubicBezTo>
                  <a:pt x="568" y="0"/>
                  <a:pt x="1" y="536"/>
                  <a:pt x="1" y="1229"/>
                </a:cubicBezTo>
                <a:cubicBezTo>
                  <a:pt x="1" y="1764"/>
                  <a:pt x="379" y="2205"/>
                  <a:pt x="851" y="2394"/>
                </a:cubicBezTo>
                <a:lnTo>
                  <a:pt x="851" y="8254"/>
                </a:lnTo>
                <a:lnTo>
                  <a:pt x="442" y="8254"/>
                </a:lnTo>
                <a:cubicBezTo>
                  <a:pt x="221" y="8254"/>
                  <a:pt x="64" y="8475"/>
                  <a:pt x="64" y="8664"/>
                </a:cubicBezTo>
                <a:cubicBezTo>
                  <a:pt x="64" y="8916"/>
                  <a:pt x="253" y="9042"/>
                  <a:pt x="442" y="9042"/>
                </a:cubicBezTo>
                <a:lnTo>
                  <a:pt x="5955" y="9042"/>
                </a:lnTo>
                <a:lnTo>
                  <a:pt x="5955" y="10239"/>
                </a:lnTo>
                <a:cubicBezTo>
                  <a:pt x="5482" y="10397"/>
                  <a:pt x="5136" y="10869"/>
                  <a:pt x="5136" y="11405"/>
                </a:cubicBezTo>
                <a:cubicBezTo>
                  <a:pt x="5136" y="12098"/>
                  <a:pt x="5671" y="12633"/>
                  <a:pt x="6365" y="12633"/>
                </a:cubicBezTo>
                <a:cubicBezTo>
                  <a:pt x="7026" y="12633"/>
                  <a:pt x="7625" y="12098"/>
                  <a:pt x="7625" y="11405"/>
                </a:cubicBezTo>
                <a:cubicBezTo>
                  <a:pt x="7625" y="10869"/>
                  <a:pt x="7247" y="10428"/>
                  <a:pt x="6774" y="10239"/>
                </a:cubicBezTo>
                <a:lnTo>
                  <a:pt x="6774" y="9042"/>
                </a:lnTo>
                <a:lnTo>
                  <a:pt x="12288" y="9042"/>
                </a:lnTo>
                <a:cubicBezTo>
                  <a:pt x="12540" y="9042"/>
                  <a:pt x="12697" y="8853"/>
                  <a:pt x="12697" y="8664"/>
                </a:cubicBezTo>
                <a:cubicBezTo>
                  <a:pt x="12666" y="8443"/>
                  <a:pt x="12508" y="8254"/>
                  <a:pt x="12256" y="8254"/>
                </a:cubicBezTo>
                <a:lnTo>
                  <a:pt x="11815" y="8254"/>
                </a:lnTo>
                <a:lnTo>
                  <a:pt x="11815" y="2394"/>
                </a:lnTo>
                <a:cubicBezTo>
                  <a:pt x="12288" y="2237"/>
                  <a:pt x="12666" y="1764"/>
                  <a:pt x="12666" y="1229"/>
                </a:cubicBezTo>
                <a:cubicBezTo>
                  <a:pt x="12666" y="567"/>
                  <a:pt x="12098" y="0"/>
                  <a:pt x="11437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444;p62"/>
          <p:cNvSpPr/>
          <p:nvPr/>
        </p:nvSpPr>
        <p:spPr>
          <a:xfrm>
            <a:off x="1286926" y="2267203"/>
            <a:ext cx="312592" cy="367261"/>
          </a:xfrm>
          <a:custGeom>
            <a:avLst/>
            <a:gdLst/>
            <a:ahLst/>
            <a:cxnLst/>
            <a:rect l="l" t="t" r="r" b="b"/>
            <a:pathLst>
              <a:path w="10807" h="12697" extrusionOk="0">
                <a:moveTo>
                  <a:pt x="6617" y="9924"/>
                </a:moveTo>
                <a:lnTo>
                  <a:pt x="6617" y="10775"/>
                </a:lnTo>
                <a:lnTo>
                  <a:pt x="4159" y="10775"/>
                </a:lnTo>
                <a:lnTo>
                  <a:pt x="4159" y="9924"/>
                </a:lnTo>
                <a:close/>
                <a:moveTo>
                  <a:pt x="4159" y="0"/>
                </a:moveTo>
                <a:cubicBezTo>
                  <a:pt x="3561" y="0"/>
                  <a:pt x="2994" y="315"/>
                  <a:pt x="2742" y="851"/>
                </a:cubicBezTo>
                <a:lnTo>
                  <a:pt x="2490" y="851"/>
                </a:lnTo>
                <a:cubicBezTo>
                  <a:pt x="1797" y="851"/>
                  <a:pt x="1166" y="1324"/>
                  <a:pt x="914" y="1954"/>
                </a:cubicBezTo>
                <a:cubicBezTo>
                  <a:pt x="1324" y="1985"/>
                  <a:pt x="1702" y="2143"/>
                  <a:pt x="1986" y="2426"/>
                </a:cubicBezTo>
                <a:cubicBezTo>
                  <a:pt x="2143" y="2584"/>
                  <a:pt x="2143" y="2836"/>
                  <a:pt x="1986" y="2993"/>
                </a:cubicBezTo>
                <a:cubicBezTo>
                  <a:pt x="1907" y="3072"/>
                  <a:pt x="1797" y="3111"/>
                  <a:pt x="1686" y="3111"/>
                </a:cubicBezTo>
                <a:cubicBezTo>
                  <a:pt x="1576" y="3111"/>
                  <a:pt x="1466" y="3072"/>
                  <a:pt x="1387" y="2993"/>
                </a:cubicBezTo>
                <a:cubicBezTo>
                  <a:pt x="1198" y="2804"/>
                  <a:pt x="946" y="2773"/>
                  <a:pt x="725" y="2773"/>
                </a:cubicBezTo>
                <a:cubicBezTo>
                  <a:pt x="284" y="3088"/>
                  <a:pt x="1" y="3560"/>
                  <a:pt x="1" y="4159"/>
                </a:cubicBezTo>
                <a:cubicBezTo>
                  <a:pt x="1" y="4411"/>
                  <a:pt x="95" y="4726"/>
                  <a:pt x="253" y="4978"/>
                </a:cubicBezTo>
                <a:cubicBezTo>
                  <a:pt x="95" y="5199"/>
                  <a:pt x="1" y="5514"/>
                  <a:pt x="1" y="5797"/>
                </a:cubicBezTo>
                <a:cubicBezTo>
                  <a:pt x="1" y="6144"/>
                  <a:pt x="127" y="6459"/>
                  <a:pt x="316" y="6742"/>
                </a:cubicBezTo>
                <a:cubicBezTo>
                  <a:pt x="599" y="6522"/>
                  <a:pt x="1009" y="6364"/>
                  <a:pt x="1387" y="6364"/>
                </a:cubicBezTo>
                <a:cubicBezTo>
                  <a:pt x="1639" y="6364"/>
                  <a:pt x="1797" y="6553"/>
                  <a:pt x="1797" y="6742"/>
                </a:cubicBezTo>
                <a:cubicBezTo>
                  <a:pt x="1797" y="6994"/>
                  <a:pt x="1576" y="7152"/>
                  <a:pt x="1387" y="7152"/>
                </a:cubicBezTo>
                <a:cubicBezTo>
                  <a:pt x="1198" y="7152"/>
                  <a:pt x="1009" y="7215"/>
                  <a:pt x="851" y="7341"/>
                </a:cubicBezTo>
                <a:lnTo>
                  <a:pt x="851" y="7404"/>
                </a:lnTo>
                <a:cubicBezTo>
                  <a:pt x="851" y="8318"/>
                  <a:pt x="1576" y="9074"/>
                  <a:pt x="2490" y="9074"/>
                </a:cubicBezTo>
                <a:lnTo>
                  <a:pt x="2742" y="9074"/>
                </a:lnTo>
                <a:cubicBezTo>
                  <a:pt x="2899" y="9357"/>
                  <a:pt x="3088" y="9546"/>
                  <a:pt x="3309" y="9704"/>
                </a:cubicBezTo>
                <a:lnTo>
                  <a:pt x="3309" y="10617"/>
                </a:lnTo>
                <a:cubicBezTo>
                  <a:pt x="3309" y="11752"/>
                  <a:pt x="4254" y="12697"/>
                  <a:pt x="5420" y="12697"/>
                </a:cubicBezTo>
                <a:cubicBezTo>
                  <a:pt x="6554" y="12697"/>
                  <a:pt x="7499" y="11752"/>
                  <a:pt x="7499" y="10617"/>
                </a:cubicBezTo>
                <a:lnTo>
                  <a:pt x="7499" y="9704"/>
                </a:lnTo>
                <a:cubicBezTo>
                  <a:pt x="7719" y="9546"/>
                  <a:pt x="7971" y="9357"/>
                  <a:pt x="8097" y="9074"/>
                </a:cubicBezTo>
                <a:lnTo>
                  <a:pt x="8318" y="9074"/>
                </a:lnTo>
                <a:cubicBezTo>
                  <a:pt x="9232" y="9074"/>
                  <a:pt x="9988" y="8318"/>
                  <a:pt x="9988" y="7404"/>
                </a:cubicBezTo>
                <a:lnTo>
                  <a:pt x="9988" y="7341"/>
                </a:lnTo>
                <a:cubicBezTo>
                  <a:pt x="9830" y="7215"/>
                  <a:pt x="9610" y="7152"/>
                  <a:pt x="9421" y="7152"/>
                </a:cubicBezTo>
                <a:cubicBezTo>
                  <a:pt x="9200" y="7152"/>
                  <a:pt x="9043" y="6931"/>
                  <a:pt x="9043" y="6742"/>
                </a:cubicBezTo>
                <a:cubicBezTo>
                  <a:pt x="9043" y="6522"/>
                  <a:pt x="9232" y="6364"/>
                  <a:pt x="9421" y="6364"/>
                </a:cubicBezTo>
                <a:cubicBezTo>
                  <a:pt x="9830" y="6364"/>
                  <a:pt x="10208" y="6522"/>
                  <a:pt x="10492" y="6742"/>
                </a:cubicBezTo>
                <a:cubicBezTo>
                  <a:pt x="10681" y="6459"/>
                  <a:pt x="10807" y="6144"/>
                  <a:pt x="10807" y="5797"/>
                </a:cubicBezTo>
                <a:cubicBezTo>
                  <a:pt x="10807" y="5514"/>
                  <a:pt x="10712" y="5199"/>
                  <a:pt x="10555" y="4978"/>
                </a:cubicBezTo>
                <a:cubicBezTo>
                  <a:pt x="10681" y="4726"/>
                  <a:pt x="10775" y="4411"/>
                  <a:pt x="10775" y="4159"/>
                </a:cubicBezTo>
                <a:cubicBezTo>
                  <a:pt x="10775" y="3592"/>
                  <a:pt x="10492" y="3088"/>
                  <a:pt x="10051" y="2773"/>
                </a:cubicBezTo>
                <a:cubicBezTo>
                  <a:pt x="10015" y="2768"/>
                  <a:pt x="9978" y="2765"/>
                  <a:pt x="9939" y="2765"/>
                </a:cubicBezTo>
                <a:cubicBezTo>
                  <a:pt x="9742" y="2765"/>
                  <a:pt x="9521" y="2835"/>
                  <a:pt x="9389" y="2993"/>
                </a:cubicBezTo>
                <a:cubicBezTo>
                  <a:pt x="9310" y="3072"/>
                  <a:pt x="9200" y="3111"/>
                  <a:pt x="9090" y="3111"/>
                </a:cubicBezTo>
                <a:cubicBezTo>
                  <a:pt x="8980" y="3111"/>
                  <a:pt x="8869" y="3072"/>
                  <a:pt x="8791" y="2993"/>
                </a:cubicBezTo>
                <a:cubicBezTo>
                  <a:pt x="8633" y="2836"/>
                  <a:pt x="8633" y="2584"/>
                  <a:pt x="8791" y="2426"/>
                </a:cubicBezTo>
                <a:cubicBezTo>
                  <a:pt x="9074" y="2143"/>
                  <a:pt x="9452" y="1954"/>
                  <a:pt x="9862" y="1954"/>
                </a:cubicBezTo>
                <a:cubicBezTo>
                  <a:pt x="9610" y="1324"/>
                  <a:pt x="9043" y="851"/>
                  <a:pt x="8287" y="851"/>
                </a:cubicBezTo>
                <a:lnTo>
                  <a:pt x="8034" y="851"/>
                </a:lnTo>
                <a:cubicBezTo>
                  <a:pt x="7782" y="315"/>
                  <a:pt x="7215" y="0"/>
                  <a:pt x="6617" y="0"/>
                </a:cubicBezTo>
                <a:cubicBezTo>
                  <a:pt x="6302" y="0"/>
                  <a:pt x="6050" y="95"/>
                  <a:pt x="5798" y="252"/>
                </a:cubicBezTo>
                <a:lnTo>
                  <a:pt x="5798" y="4190"/>
                </a:lnTo>
                <a:cubicBezTo>
                  <a:pt x="6743" y="4379"/>
                  <a:pt x="7467" y="5199"/>
                  <a:pt x="7467" y="6207"/>
                </a:cubicBezTo>
                <a:cubicBezTo>
                  <a:pt x="7467" y="6427"/>
                  <a:pt x="7247" y="6585"/>
                  <a:pt x="7058" y="6585"/>
                </a:cubicBezTo>
                <a:cubicBezTo>
                  <a:pt x="6869" y="6585"/>
                  <a:pt x="6617" y="6396"/>
                  <a:pt x="6617" y="6207"/>
                </a:cubicBezTo>
                <a:cubicBezTo>
                  <a:pt x="6617" y="5640"/>
                  <a:pt x="6270" y="5199"/>
                  <a:pt x="5798" y="5010"/>
                </a:cubicBezTo>
                <a:lnTo>
                  <a:pt x="5798" y="9074"/>
                </a:lnTo>
                <a:lnTo>
                  <a:pt x="4979" y="9074"/>
                </a:lnTo>
                <a:lnTo>
                  <a:pt x="4979" y="5010"/>
                </a:lnTo>
                <a:cubicBezTo>
                  <a:pt x="4506" y="5167"/>
                  <a:pt x="4159" y="5640"/>
                  <a:pt x="4159" y="6207"/>
                </a:cubicBezTo>
                <a:cubicBezTo>
                  <a:pt x="4159" y="6427"/>
                  <a:pt x="3939" y="6585"/>
                  <a:pt x="3718" y="6585"/>
                </a:cubicBezTo>
                <a:cubicBezTo>
                  <a:pt x="3466" y="6585"/>
                  <a:pt x="3309" y="6396"/>
                  <a:pt x="3309" y="6207"/>
                </a:cubicBezTo>
                <a:cubicBezTo>
                  <a:pt x="3309" y="5199"/>
                  <a:pt x="4033" y="4348"/>
                  <a:pt x="4979" y="4190"/>
                </a:cubicBezTo>
                <a:lnTo>
                  <a:pt x="4979" y="252"/>
                </a:lnTo>
                <a:cubicBezTo>
                  <a:pt x="4726" y="95"/>
                  <a:pt x="4474" y="0"/>
                  <a:pt x="415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445;p62"/>
          <p:cNvSpPr/>
          <p:nvPr/>
        </p:nvSpPr>
        <p:spPr>
          <a:xfrm>
            <a:off x="3472211" y="1435844"/>
            <a:ext cx="366335" cy="286155"/>
          </a:xfrm>
          <a:custGeom>
            <a:avLst/>
            <a:gdLst/>
            <a:ahLst/>
            <a:cxnLst/>
            <a:rect l="l" t="t" r="r" b="b"/>
            <a:pathLst>
              <a:path w="12665" h="9893" extrusionOk="0">
                <a:moveTo>
                  <a:pt x="8538" y="2458"/>
                </a:moveTo>
                <a:cubicBezTo>
                  <a:pt x="8758" y="2458"/>
                  <a:pt x="8916" y="2678"/>
                  <a:pt x="8916" y="2899"/>
                </a:cubicBezTo>
                <a:lnTo>
                  <a:pt x="8916" y="4569"/>
                </a:lnTo>
                <a:cubicBezTo>
                  <a:pt x="8916" y="4789"/>
                  <a:pt x="8727" y="4978"/>
                  <a:pt x="8538" y="4978"/>
                </a:cubicBezTo>
                <a:cubicBezTo>
                  <a:pt x="8349" y="4978"/>
                  <a:pt x="8128" y="4789"/>
                  <a:pt x="8128" y="4569"/>
                </a:cubicBezTo>
                <a:lnTo>
                  <a:pt x="8128" y="3875"/>
                </a:lnTo>
                <a:lnTo>
                  <a:pt x="6364" y="5671"/>
                </a:lnTo>
                <a:cubicBezTo>
                  <a:pt x="6285" y="5750"/>
                  <a:pt x="6175" y="5789"/>
                  <a:pt x="6065" y="5789"/>
                </a:cubicBezTo>
                <a:cubicBezTo>
                  <a:pt x="5954" y="5789"/>
                  <a:pt x="5844" y="5750"/>
                  <a:pt x="5765" y="5671"/>
                </a:cubicBezTo>
                <a:lnTo>
                  <a:pt x="5230" y="5104"/>
                </a:lnTo>
                <a:lnTo>
                  <a:pt x="3844" y="6490"/>
                </a:lnTo>
                <a:cubicBezTo>
                  <a:pt x="3765" y="6569"/>
                  <a:pt x="3655" y="6608"/>
                  <a:pt x="3544" y="6608"/>
                </a:cubicBezTo>
                <a:cubicBezTo>
                  <a:pt x="3434" y="6608"/>
                  <a:pt x="3324" y="6569"/>
                  <a:pt x="3245" y="6490"/>
                </a:cubicBezTo>
                <a:cubicBezTo>
                  <a:pt x="3087" y="6333"/>
                  <a:pt x="3087" y="6049"/>
                  <a:pt x="3245" y="5892"/>
                </a:cubicBezTo>
                <a:lnTo>
                  <a:pt x="4915" y="4254"/>
                </a:lnTo>
                <a:cubicBezTo>
                  <a:pt x="4994" y="4175"/>
                  <a:pt x="5104" y="4135"/>
                  <a:pt x="5214" y="4135"/>
                </a:cubicBezTo>
                <a:cubicBezTo>
                  <a:pt x="5324" y="4135"/>
                  <a:pt x="5435" y="4175"/>
                  <a:pt x="5513" y="4254"/>
                </a:cubicBezTo>
                <a:lnTo>
                  <a:pt x="6049" y="4789"/>
                </a:lnTo>
                <a:lnTo>
                  <a:pt x="7561" y="3308"/>
                </a:lnTo>
                <a:lnTo>
                  <a:pt x="6868" y="3308"/>
                </a:lnTo>
                <a:cubicBezTo>
                  <a:pt x="6648" y="3308"/>
                  <a:pt x="6490" y="3088"/>
                  <a:pt x="6490" y="2899"/>
                </a:cubicBezTo>
                <a:cubicBezTo>
                  <a:pt x="6490" y="2678"/>
                  <a:pt x="6679" y="2458"/>
                  <a:pt x="6868" y="2458"/>
                </a:cubicBezTo>
                <a:close/>
                <a:moveTo>
                  <a:pt x="11814" y="8255"/>
                </a:moveTo>
                <a:cubicBezTo>
                  <a:pt x="11814" y="8538"/>
                  <a:pt x="11877" y="9105"/>
                  <a:pt x="11405" y="9105"/>
                </a:cubicBezTo>
                <a:lnTo>
                  <a:pt x="1197" y="9105"/>
                </a:lnTo>
                <a:cubicBezTo>
                  <a:pt x="977" y="9105"/>
                  <a:pt x="788" y="8885"/>
                  <a:pt x="788" y="8664"/>
                </a:cubicBezTo>
                <a:lnTo>
                  <a:pt x="788" y="8255"/>
                </a:lnTo>
                <a:close/>
                <a:moveTo>
                  <a:pt x="2048" y="0"/>
                </a:moveTo>
                <a:cubicBezTo>
                  <a:pt x="1355" y="0"/>
                  <a:pt x="819" y="536"/>
                  <a:pt x="819" y="1229"/>
                </a:cubicBezTo>
                <a:lnTo>
                  <a:pt x="819" y="7435"/>
                </a:lnTo>
                <a:lnTo>
                  <a:pt x="410" y="7435"/>
                </a:lnTo>
                <a:cubicBezTo>
                  <a:pt x="189" y="7435"/>
                  <a:pt x="0" y="7625"/>
                  <a:pt x="0" y="7845"/>
                </a:cubicBezTo>
                <a:lnTo>
                  <a:pt x="0" y="8664"/>
                </a:lnTo>
                <a:cubicBezTo>
                  <a:pt x="0" y="9326"/>
                  <a:pt x="536" y="9893"/>
                  <a:pt x="1260" y="9893"/>
                </a:cubicBezTo>
                <a:lnTo>
                  <a:pt x="11436" y="9893"/>
                </a:lnTo>
                <a:cubicBezTo>
                  <a:pt x="12129" y="9893"/>
                  <a:pt x="12665" y="9326"/>
                  <a:pt x="12665" y="8664"/>
                </a:cubicBezTo>
                <a:lnTo>
                  <a:pt x="12665" y="7845"/>
                </a:lnTo>
                <a:cubicBezTo>
                  <a:pt x="12634" y="7593"/>
                  <a:pt x="12444" y="7435"/>
                  <a:pt x="12224" y="7435"/>
                </a:cubicBezTo>
                <a:lnTo>
                  <a:pt x="11814" y="7435"/>
                </a:lnTo>
                <a:lnTo>
                  <a:pt x="11814" y="1229"/>
                </a:lnTo>
                <a:cubicBezTo>
                  <a:pt x="11814" y="536"/>
                  <a:pt x="11247" y="0"/>
                  <a:pt x="10586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46;p62"/>
          <p:cNvGrpSpPr/>
          <p:nvPr/>
        </p:nvGrpSpPr>
        <p:grpSpPr>
          <a:xfrm>
            <a:off x="3464117" y="1838034"/>
            <a:ext cx="382765" cy="367810"/>
            <a:chOff x="-62890750" y="3747425"/>
            <a:chExt cx="330825" cy="317900"/>
          </a:xfrm>
          <a:solidFill>
            <a:srgbClr val="12716B"/>
          </a:solidFill>
        </p:grpSpPr>
        <p:sp>
          <p:nvSpPr>
            <p:cNvPr id="55" name="Google Shape;5447;p62"/>
            <p:cNvSpPr/>
            <p:nvPr/>
          </p:nvSpPr>
          <p:spPr>
            <a:xfrm>
              <a:off x="-62890750" y="3747425"/>
              <a:ext cx="313500" cy="195825"/>
            </a:xfrm>
            <a:custGeom>
              <a:avLst/>
              <a:gdLst/>
              <a:ahLst/>
              <a:cxnLst/>
              <a:rect l="l" t="t" r="r" b="b"/>
              <a:pathLst>
                <a:path w="12540" h="7833" extrusionOk="0">
                  <a:moveTo>
                    <a:pt x="6591" y="0"/>
                  </a:moveTo>
                  <a:cubicBezTo>
                    <a:pt x="4966" y="0"/>
                    <a:pt x="3342" y="616"/>
                    <a:pt x="2112" y="1846"/>
                  </a:cubicBezTo>
                  <a:cubicBezTo>
                    <a:pt x="663" y="3296"/>
                    <a:pt x="1" y="5438"/>
                    <a:pt x="379" y="7454"/>
                  </a:cubicBezTo>
                  <a:cubicBezTo>
                    <a:pt x="442" y="7675"/>
                    <a:pt x="568" y="7832"/>
                    <a:pt x="789" y="7832"/>
                  </a:cubicBezTo>
                  <a:lnTo>
                    <a:pt x="852" y="7832"/>
                  </a:lnTo>
                  <a:cubicBezTo>
                    <a:pt x="1104" y="7801"/>
                    <a:pt x="1198" y="7549"/>
                    <a:pt x="1167" y="7360"/>
                  </a:cubicBezTo>
                  <a:cubicBezTo>
                    <a:pt x="852" y="5596"/>
                    <a:pt x="1419" y="3737"/>
                    <a:pt x="2710" y="2477"/>
                  </a:cubicBezTo>
                  <a:cubicBezTo>
                    <a:pt x="3719" y="1437"/>
                    <a:pt x="5136" y="870"/>
                    <a:pt x="6617" y="870"/>
                  </a:cubicBezTo>
                  <a:cubicBezTo>
                    <a:pt x="7940" y="870"/>
                    <a:pt x="9200" y="1342"/>
                    <a:pt x="10177" y="2193"/>
                  </a:cubicBezTo>
                  <a:lnTo>
                    <a:pt x="9610" y="2792"/>
                  </a:lnTo>
                  <a:cubicBezTo>
                    <a:pt x="9484" y="2918"/>
                    <a:pt x="9452" y="3075"/>
                    <a:pt x="9484" y="3170"/>
                  </a:cubicBezTo>
                  <a:cubicBezTo>
                    <a:pt x="9515" y="3327"/>
                    <a:pt x="9641" y="3422"/>
                    <a:pt x="9799" y="3453"/>
                  </a:cubicBezTo>
                  <a:lnTo>
                    <a:pt x="12036" y="3926"/>
                  </a:lnTo>
                  <a:lnTo>
                    <a:pt x="12130" y="3926"/>
                  </a:lnTo>
                  <a:cubicBezTo>
                    <a:pt x="12225" y="3926"/>
                    <a:pt x="12319" y="3894"/>
                    <a:pt x="12382" y="3800"/>
                  </a:cubicBezTo>
                  <a:cubicBezTo>
                    <a:pt x="12508" y="3674"/>
                    <a:pt x="12540" y="3579"/>
                    <a:pt x="12508" y="3422"/>
                  </a:cubicBezTo>
                  <a:lnTo>
                    <a:pt x="12036" y="1153"/>
                  </a:lnTo>
                  <a:cubicBezTo>
                    <a:pt x="12004" y="1027"/>
                    <a:pt x="11878" y="901"/>
                    <a:pt x="11752" y="838"/>
                  </a:cubicBezTo>
                  <a:cubicBezTo>
                    <a:pt x="11715" y="831"/>
                    <a:pt x="11678" y="827"/>
                    <a:pt x="11642" y="827"/>
                  </a:cubicBezTo>
                  <a:cubicBezTo>
                    <a:pt x="11526" y="827"/>
                    <a:pt x="11422" y="868"/>
                    <a:pt x="11374" y="964"/>
                  </a:cubicBezTo>
                  <a:lnTo>
                    <a:pt x="10776" y="1563"/>
                  </a:lnTo>
                  <a:cubicBezTo>
                    <a:pt x="9583" y="521"/>
                    <a:pt x="8087" y="0"/>
                    <a:pt x="65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48;p62"/>
            <p:cNvSpPr/>
            <p:nvPr/>
          </p:nvSpPr>
          <p:spPr>
            <a:xfrm>
              <a:off x="-62874975" y="3869075"/>
              <a:ext cx="315050" cy="196250"/>
            </a:xfrm>
            <a:custGeom>
              <a:avLst/>
              <a:gdLst/>
              <a:ahLst/>
              <a:cxnLst/>
              <a:rect l="l" t="t" r="r" b="b"/>
              <a:pathLst>
                <a:path w="12602" h="7850" extrusionOk="0">
                  <a:moveTo>
                    <a:pt x="11779" y="0"/>
                  </a:moveTo>
                  <a:cubicBezTo>
                    <a:pt x="11759" y="0"/>
                    <a:pt x="11739" y="2"/>
                    <a:pt x="11720" y="5"/>
                  </a:cubicBezTo>
                  <a:cubicBezTo>
                    <a:pt x="11499" y="36"/>
                    <a:pt x="11373" y="288"/>
                    <a:pt x="11405" y="477"/>
                  </a:cubicBezTo>
                  <a:cubicBezTo>
                    <a:pt x="11720" y="2242"/>
                    <a:pt x="11184" y="4101"/>
                    <a:pt x="9861" y="5361"/>
                  </a:cubicBezTo>
                  <a:cubicBezTo>
                    <a:pt x="8853" y="6400"/>
                    <a:pt x="7435" y="6967"/>
                    <a:pt x="5986" y="6967"/>
                  </a:cubicBezTo>
                  <a:cubicBezTo>
                    <a:pt x="4631" y="6967"/>
                    <a:pt x="3371" y="6495"/>
                    <a:pt x="2394" y="5644"/>
                  </a:cubicBezTo>
                  <a:lnTo>
                    <a:pt x="2993" y="5046"/>
                  </a:lnTo>
                  <a:cubicBezTo>
                    <a:pt x="3088" y="4920"/>
                    <a:pt x="3151" y="4762"/>
                    <a:pt x="3088" y="4668"/>
                  </a:cubicBezTo>
                  <a:cubicBezTo>
                    <a:pt x="3056" y="4510"/>
                    <a:pt x="2962" y="4416"/>
                    <a:pt x="2772" y="4384"/>
                  </a:cubicBezTo>
                  <a:lnTo>
                    <a:pt x="536" y="3912"/>
                  </a:lnTo>
                  <a:cubicBezTo>
                    <a:pt x="498" y="3904"/>
                    <a:pt x="465" y="3900"/>
                    <a:pt x="433" y="3900"/>
                  </a:cubicBezTo>
                  <a:cubicBezTo>
                    <a:pt x="332" y="3900"/>
                    <a:pt x="254" y="3941"/>
                    <a:pt x="158" y="4038"/>
                  </a:cubicBezTo>
                  <a:cubicBezTo>
                    <a:pt x="32" y="4132"/>
                    <a:pt x="0" y="4258"/>
                    <a:pt x="32" y="4416"/>
                  </a:cubicBezTo>
                  <a:lnTo>
                    <a:pt x="504" y="6652"/>
                  </a:lnTo>
                  <a:cubicBezTo>
                    <a:pt x="536" y="6810"/>
                    <a:pt x="662" y="6936"/>
                    <a:pt x="788" y="6967"/>
                  </a:cubicBezTo>
                  <a:lnTo>
                    <a:pt x="882" y="6967"/>
                  </a:lnTo>
                  <a:cubicBezTo>
                    <a:pt x="1008" y="6967"/>
                    <a:pt x="1103" y="6936"/>
                    <a:pt x="1166" y="6873"/>
                  </a:cubicBezTo>
                  <a:lnTo>
                    <a:pt x="1764" y="6274"/>
                  </a:lnTo>
                  <a:cubicBezTo>
                    <a:pt x="2930" y="7346"/>
                    <a:pt x="4442" y="7850"/>
                    <a:pt x="5923" y="7850"/>
                  </a:cubicBezTo>
                  <a:cubicBezTo>
                    <a:pt x="7561" y="7850"/>
                    <a:pt x="9168" y="7220"/>
                    <a:pt x="10428" y="5991"/>
                  </a:cubicBezTo>
                  <a:cubicBezTo>
                    <a:pt x="11909" y="4510"/>
                    <a:pt x="12602" y="2368"/>
                    <a:pt x="12192" y="320"/>
                  </a:cubicBezTo>
                  <a:cubicBezTo>
                    <a:pt x="12164" y="122"/>
                    <a:pt x="11958" y="0"/>
                    <a:pt x="117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449;p62"/>
            <p:cNvSpPr/>
            <p:nvPr/>
          </p:nvSpPr>
          <p:spPr>
            <a:xfrm>
              <a:off x="-62751325" y="3834525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630" y="1"/>
                  </a:moveTo>
                  <a:cubicBezTo>
                    <a:pt x="410" y="221"/>
                    <a:pt x="158" y="599"/>
                    <a:pt x="0" y="1072"/>
                  </a:cubicBezTo>
                  <a:lnTo>
                    <a:pt x="630" y="1072"/>
                  </a:ln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450;p62"/>
            <p:cNvSpPr/>
            <p:nvPr/>
          </p:nvSpPr>
          <p:spPr>
            <a:xfrm>
              <a:off x="-62715100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1" y="1"/>
                  </a:moveTo>
                  <a:lnTo>
                    <a:pt x="1" y="1041"/>
                  </a:lnTo>
                  <a:cubicBezTo>
                    <a:pt x="253" y="852"/>
                    <a:pt x="473" y="47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451;p62"/>
            <p:cNvSpPr/>
            <p:nvPr/>
          </p:nvSpPr>
          <p:spPr>
            <a:xfrm>
              <a:off x="-62751325" y="3950300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158" y="473"/>
                    <a:pt x="410" y="852"/>
                    <a:pt x="630" y="1041"/>
                  </a:cubicBez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452;p62"/>
            <p:cNvSpPr/>
            <p:nvPr/>
          </p:nvSpPr>
          <p:spPr>
            <a:xfrm>
              <a:off x="-62822225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127" y="0"/>
                  </a:moveTo>
                  <a:cubicBezTo>
                    <a:pt x="32" y="316"/>
                    <a:pt x="1" y="631"/>
                    <a:pt x="1" y="977"/>
                  </a:cubicBezTo>
                  <a:cubicBezTo>
                    <a:pt x="1" y="1324"/>
                    <a:pt x="32" y="1670"/>
                    <a:pt x="127" y="1922"/>
                  </a:cubicBezTo>
                  <a:lnTo>
                    <a:pt x="1765" y="1922"/>
                  </a:lnTo>
                  <a:cubicBezTo>
                    <a:pt x="1734" y="1607"/>
                    <a:pt x="1702" y="1292"/>
                    <a:pt x="1702" y="977"/>
                  </a:cubicBezTo>
                  <a:cubicBezTo>
                    <a:pt x="1702" y="662"/>
                    <a:pt x="1734" y="316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453;p62"/>
            <p:cNvSpPr/>
            <p:nvPr/>
          </p:nvSpPr>
          <p:spPr>
            <a:xfrm>
              <a:off x="-62715100" y="3833750"/>
              <a:ext cx="15775" cy="26800"/>
            </a:xfrm>
            <a:custGeom>
              <a:avLst/>
              <a:gdLst/>
              <a:ahLst/>
              <a:cxnLst/>
              <a:rect l="l" t="t" r="r" b="b"/>
              <a:pathLst>
                <a:path w="631" h="1072" extrusionOk="0">
                  <a:moveTo>
                    <a:pt x="1" y="0"/>
                  </a:moveTo>
                  <a:lnTo>
                    <a:pt x="1" y="1071"/>
                  </a:lnTo>
                  <a:lnTo>
                    <a:pt x="631" y="1071"/>
                  </a:lnTo>
                  <a:cubicBezTo>
                    <a:pt x="505" y="599"/>
                    <a:pt x="253" y="18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454;p62"/>
            <p:cNvSpPr/>
            <p:nvPr/>
          </p:nvSpPr>
          <p:spPr>
            <a:xfrm>
              <a:off x="-62758425" y="3881000"/>
              <a:ext cx="22875" cy="48075"/>
            </a:xfrm>
            <a:custGeom>
              <a:avLst/>
              <a:gdLst/>
              <a:ahLst/>
              <a:cxnLst/>
              <a:rect l="l" t="t" r="r" b="b"/>
              <a:pathLst>
                <a:path w="915" h="1923" extrusionOk="0">
                  <a:moveTo>
                    <a:pt x="95" y="0"/>
                  </a:moveTo>
                  <a:cubicBezTo>
                    <a:pt x="64" y="316"/>
                    <a:pt x="1" y="631"/>
                    <a:pt x="1" y="977"/>
                  </a:cubicBezTo>
                  <a:cubicBezTo>
                    <a:pt x="1" y="1324"/>
                    <a:pt x="64" y="1670"/>
                    <a:pt x="95" y="1922"/>
                  </a:cubicBezTo>
                  <a:lnTo>
                    <a:pt x="914" y="1922"/>
                  </a:lnTo>
                  <a:lnTo>
                    <a:pt x="9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455;p62"/>
            <p:cNvSpPr/>
            <p:nvPr/>
          </p:nvSpPr>
          <p:spPr>
            <a:xfrm>
              <a:off x="-62715100" y="3809325"/>
              <a:ext cx="74850" cy="51225"/>
            </a:xfrm>
            <a:custGeom>
              <a:avLst/>
              <a:gdLst/>
              <a:ahLst/>
              <a:cxnLst/>
              <a:rect l="l" t="t" r="r" b="b"/>
              <a:pathLst>
                <a:path w="2994" h="2049" extrusionOk="0">
                  <a:moveTo>
                    <a:pt x="1" y="1"/>
                  </a:moveTo>
                  <a:lnTo>
                    <a:pt x="1" y="32"/>
                  </a:lnTo>
                  <a:cubicBezTo>
                    <a:pt x="631" y="253"/>
                    <a:pt x="1198" y="1009"/>
                    <a:pt x="1481" y="2048"/>
                  </a:cubicBezTo>
                  <a:lnTo>
                    <a:pt x="2994" y="2048"/>
                  </a:lnTo>
                  <a:cubicBezTo>
                    <a:pt x="2426" y="946"/>
                    <a:pt x="1324" y="15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456;p62"/>
            <p:cNvSpPr/>
            <p:nvPr/>
          </p:nvSpPr>
          <p:spPr>
            <a:xfrm>
              <a:off x="-62715875" y="3950300"/>
              <a:ext cx="75625" cy="51225"/>
            </a:xfrm>
            <a:custGeom>
              <a:avLst/>
              <a:gdLst/>
              <a:ahLst/>
              <a:cxnLst/>
              <a:rect l="l" t="t" r="r" b="b"/>
              <a:pathLst>
                <a:path w="3025" h="2049" extrusionOk="0">
                  <a:moveTo>
                    <a:pt x="1512" y="1"/>
                  </a:moveTo>
                  <a:cubicBezTo>
                    <a:pt x="1229" y="1009"/>
                    <a:pt x="662" y="1765"/>
                    <a:pt x="0" y="1986"/>
                  </a:cubicBezTo>
                  <a:lnTo>
                    <a:pt x="0" y="2049"/>
                  </a:lnTo>
                  <a:lnTo>
                    <a:pt x="32" y="2049"/>
                  </a:lnTo>
                  <a:cubicBezTo>
                    <a:pt x="1355" y="1891"/>
                    <a:pt x="2457" y="1104"/>
                    <a:pt x="3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457;p62"/>
            <p:cNvSpPr/>
            <p:nvPr/>
          </p:nvSpPr>
          <p:spPr>
            <a:xfrm>
              <a:off x="-62811200" y="3949525"/>
              <a:ext cx="75650" cy="52000"/>
            </a:xfrm>
            <a:custGeom>
              <a:avLst/>
              <a:gdLst/>
              <a:ahLst/>
              <a:cxnLst/>
              <a:rect l="l" t="t" r="r" b="b"/>
              <a:pathLst>
                <a:path w="3026" h="2080" extrusionOk="0">
                  <a:moveTo>
                    <a:pt x="1" y="0"/>
                  </a:moveTo>
                  <a:cubicBezTo>
                    <a:pt x="600" y="1166"/>
                    <a:pt x="1702" y="1954"/>
                    <a:pt x="3025" y="2080"/>
                  </a:cubicBezTo>
                  <a:lnTo>
                    <a:pt x="3025" y="2017"/>
                  </a:lnTo>
                  <a:cubicBezTo>
                    <a:pt x="2364" y="1796"/>
                    <a:pt x="1860" y="1040"/>
                    <a:pt x="1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458;p62"/>
            <p:cNvSpPr/>
            <p:nvPr/>
          </p:nvSpPr>
          <p:spPr>
            <a:xfrm>
              <a:off x="-62673350" y="3881000"/>
              <a:ext cx="44125" cy="48075"/>
            </a:xfrm>
            <a:custGeom>
              <a:avLst/>
              <a:gdLst/>
              <a:ahLst/>
              <a:cxnLst/>
              <a:rect l="l" t="t" r="r" b="b"/>
              <a:pathLst>
                <a:path w="1765" h="1923" extrusionOk="0">
                  <a:moveTo>
                    <a:pt x="0" y="0"/>
                  </a:moveTo>
                  <a:cubicBezTo>
                    <a:pt x="32" y="316"/>
                    <a:pt x="63" y="631"/>
                    <a:pt x="63" y="977"/>
                  </a:cubicBezTo>
                  <a:cubicBezTo>
                    <a:pt x="63" y="1324"/>
                    <a:pt x="32" y="1670"/>
                    <a:pt x="0" y="1922"/>
                  </a:cubicBezTo>
                  <a:lnTo>
                    <a:pt x="1639" y="1922"/>
                  </a:lnTo>
                  <a:cubicBezTo>
                    <a:pt x="1733" y="1670"/>
                    <a:pt x="1765" y="1292"/>
                    <a:pt x="1765" y="977"/>
                  </a:cubicBezTo>
                  <a:cubicBezTo>
                    <a:pt x="1765" y="662"/>
                    <a:pt x="1733" y="316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459;p62"/>
            <p:cNvSpPr/>
            <p:nvPr/>
          </p:nvSpPr>
          <p:spPr>
            <a:xfrm>
              <a:off x="-62810400" y="3810125"/>
              <a:ext cx="75625" cy="51200"/>
            </a:xfrm>
            <a:custGeom>
              <a:avLst/>
              <a:gdLst/>
              <a:ahLst/>
              <a:cxnLst/>
              <a:rect l="l" t="t" r="r" b="b"/>
              <a:pathLst>
                <a:path w="3025" h="2048" extrusionOk="0">
                  <a:moveTo>
                    <a:pt x="2993" y="0"/>
                  </a:moveTo>
                  <a:cubicBezTo>
                    <a:pt x="1702" y="158"/>
                    <a:pt x="599" y="945"/>
                    <a:pt x="0" y="2048"/>
                  </a:cubicBezTo>
                  <a:lnTo>
                    <a:pt x="1544" y="2048"/>
                  </a:lnTo>
                  <a:cubicBezTo>
                    <a:pt x="1828" y="1008"/>
                    <a:pt x="2363" y="284"/>
                    <a:pt x="3025" y="32"/>
                  </a:cubicBezTo>
                  <a:lnTo>
                    <a:pt x="30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460;p62"/>
            <p:cNvSpPr/>
            <p:nvPr/>
          </p:nvSpPr>
          <p:spPr>
            <a:xfrm>
              <a:off x="-62715100" y="3881000"/>
              <a:ext cx="22850" cy="48075"/>
            </a:xfrm>
            <a:custGeom>
              <a:avLst/>
              <a:gdLst/>
              <a:ahLst/>
              <a:cxnLst/>
              <a:rect l="l" t="t" r="r" b="b"/>
              <a:pathLst>
                <a:path w="914" h="1923" extrusionOk="0">
                  <a:moveTo>
                    <a:pt x="1" y="0"/>
                  </a:moveTo>
                  <a:lnTo>
                    <a:pt x="1" y="1922"/>
                  </a:lnTo>
                  <a:lnTo>
                    <a:pt x="851" y="1922"/>
                  </a:lnTo>
                  <a:cubicBezTo>
                    <a:pt x="883" y="1607"/>
                    <a:pt x="914" y="1292"/>
                    <a:pt x="914" y="977"/>
                  </a:cubicBezTo>
                  <a:cubicBezTo>
                    <a:pt x="914" y="662"/>
                    <a:pt x="883" y="316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5461;p62"/>
          <p:cNvGrpSpPr/>
          <p:nvPr/>
        </p:nvGrpSpPr>
        <p:grpSpPr>
          <a:xfrm>
            <a:off x="3471869" y="2267671"/>
            <a:ext cx="367261" cy="366364"/>
            <a:chOff x="-62884425" y="4111775"/>
            <a:chExt cx="317425" cy="316650"/>
          </a:xfrm>
          <a:solidFill>
            <a:srgbClr val="12716B"/>
          </a:solidFill>
        </p:grpSpPr>
        <p:sp>
          <p:nvSpPr>
            <p:cNvPr id="70" name="Google Shape;5462;p62"/>
            <p:cNvSpPr/>
            <p:nvPr/>
          </p:nvSpPr>
          <p:spPr>
            <a:xfrm>
              <a:off x="-62884425" y="4325225"/>
              <a:ext cx="317425" cy="103200"/>
            </a:xfrm>
            <a:custGeom>
              <a:avLst/>
              <a:gdLst/>
              <a:ahLst/>
              <a:cxnLst/>
              <a:rect l="l" t="t" r="r" b="b"/>
              <a:pathLst>
                <a:path w="12697" h="4128" extrusionOk="0">
                  <a:moveTo>
                    <a:pt x="0" y="0"/>
                  </a:moveTo>
                  <a:lnTo>
                    <a:pt x="0" y="378"/>
                  </a:lnTo>
                  <a:cubicBezTo>
                    <a:pt x="0" y="1071"/>
                    <a:pt x="567" y="1638"/>
                    <a:pt x="1260" y="1638"/>
                  </a:cubicBezTo>
                  <a:lnTo>
                    <a:pt x="4001" y="1638"/>
                  </a:lnTo>
                  <a:lnTo>
                    <a:pt x="3434" y="3308"/>
                  </a:lnTo>
                  <a:lnTo>
                    <a:pt x="2930" y="3308"/>
                  </a:lnTo>
                  <a:cubicBezTo>
                    <a:pt x="2678" y="3308"/>
                    <a:pt x="2520" y="3497"/>
                    <a:pt x="2520" y="3749"/>
                  </a:cubicBezTo>
                  <a:cubicBezTo>
                    <a:pt x="2520" y="3970"/>
                    <a:pt x="2741" y="4127"/>
                    <a:pt x="2930" y="4127"/>
                  </a:cubicBezTo>
                  <a:lnTo>
                    <a:pt x="9830" y="4127"/>
                  </a:lnTo>
                  <a:cubicBezTo>
                    <a:pt x="10050" y="4127"/>
                    <a:pt x="10239" y="3938"/>
                    <a:pt x="10239" y="3749"/>
                  </a:cubicBezTo>
                  <a:cubicBezTo>
                    <a:pt x="10239" y="3497"/>
                    <a:pt x="10050" y="3308"/>
                    <a:pt x="9830" y="3308"/>
                  </a:cubicBezTo>
                  <a:lnTo>
                    <a:pt x="9294" y="3308"/>
                  </a:lnTo>
                  <a:lnTo>
                    <a:pt x="8758" y="1638"/>
                  </a:lnTo>
                  <a:lnTo>
                    <a:pt x="11468" y="1638"/>
                  </a:lnTo>
                  <a:cubicBezTo>
                    <a:pt x="12129" y="1638"/>
                    <a:pt x="12697" y="1103"/>
                    <a:pt x="12697" y="378"/>
                  </a:cubicBezTo>
                  <a:lnTo>
                    <a:pt x="126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463;p62"/>
            <p:cNvSpPr/>
            <p:nvPr/>
          </p:nvSpPr>
          <p:spPr>
            <a:xfrm>
              <a:off x="-62884425" y="4111775"/>
              <a:ext cx="317425" cy="193000"/>
            </a:xfrm>
            <a:custGeom>
              <a:avLst/>
              <a:gdLst/>
              <a:ahLst/>
              <a:cxnLst/>
              <a:rect l="l" t="t" r="r" b="b"/>
              <a:pathLst>
                <a:path w="12697" h="7720" extrusionOk="0">
                  <a:moveTo>
                    <a:pt x="6301" y="946"/>
                  </a:moveTo>
                  <a:cubicBezTo>
                    <a:pt x="6522" y="946"/>
                    <a:pt x="6742" y="1135"/>
                    <a:pt x="6742" y="1324"/>
                  </a:cubicBezTo>
                  <a:lnTo>
                    <a:pt x="6742" y="1607"/>
                  </a:lnTo>
                  <a:cubicBezTo>
                    <a:pt x="7215" y="1765"/>
                    <a:pt x="7593" y="2237"/>
                    <a:pt x="7593" y="2773"/>
                  </a:cubicBezTo>
                  <a:cubicBezTo>
                    <a:pt x="7593" y="3025"/>
                    <a:pt x="7372" y="3182"/>
                    <a:pt x="7183" y="3182"/>
                  </a:cubicBezTo>
                  <a:cubicBezTo>
                    <a:pt x="6994" y="3182"/>
                    <a:pt x="6805" y="2993"/>
                    <a:pt x="6805" y="2773"/>
                  </a:cubicBezTo>
                  <a:cubicBezTo>
                    <a:pt x="6805" y="2552"/>
                    <a:pt x="6585" y="2363"/>
                    <a:pt x="6364" y="2363"/>
                  </a:cubicBezTo>
                  <a:cubicBezTo>
                    <a:pt x="6112" y="2363"/>
                    <a:pt x="5954" y="2552"/>
                    <a:pt x="5954" y="2773"/>
                  </a:cubicBezTo>
                  <a:cubicBezTo>
                    <a:pt x="5954" y="3025"/>
                    <a:pt x="6269" y="3245"/>
                    <a:pt x="6585" y="3497"/>
                  </a:cubicBezTo>
                  <a:cubicBezTo>
                    <a:pt x="7026" y="3812"/>
                    <a:pt x="7561" y="4191"/>
                    <a:pt x="7561" y="4884"/>
                  </a:cubicBezTo>
                  <a:cubicBezTo>
                    <a:pt x="7561" y="5419"/>
                    <a:pt x="7215" y="5860"/>
                    <a:pt x="6742" y="6049"/>
                  </a:cubicBezTo>
                  <a:lnTo>
                    <a:pt x="6742" y="6333"/>
                  </a:lnTo>
                  <a:cubicBezTo>
                    <a:pt x="6742" y="6553"/>
                    <a:pt x="6553" y="6774"/>
                    <a:pt x="6301" y="6774"/>
                  </a:cubicBezTo>
                  <a:cubicBezTo>
                    <a:pt x="6080" y="6774"/>
                    <a:pt x="5923" y="6553"/>
                    <a:pt x="5923" y="6333"/>
                  </a:cubicBezTo>
                  <a:lnTo>
                    <a:pt x="5923" y="6049"/>
                  </a:lnTo>
                  <a:cubicBezTo>
                    <a:pt x="5450" y="5892"/>
                    <a:pt x="5104" y="5419"/>
                    <a:pt x="5104" y="4884"/>
                  </a:cubicBezTo>
                  <a:cubicBezTo>
                    <a:pt x="5104" y="4632"/>
                    <a:pt x="5293" y="4443"/>
                    <a:pt x="5482" y="4443"/>
                  </a:cubicBezTo>
                  <a:cubicBezTo>
                    <a:pt x="5734" y="4443"/>
                    <a:pt x="5923" y="4632"/>
                    <a:pt x="5923" y="4884"/>
                  </a:cubicBezTo>
                  <a:cubicBezTo>
                    <a:pt x="5923" y="5104"/>
                    <a:pt x="6112" y="5262"/>
                    <a:pt x="6301" y="5262"/>
                  </a:cubicBezTo>
                  <a:cubicBezTo>
                    <a:pt x="6522" y="5262"/>
                    <a:pt x="6742" y="5073"/>
                    <a:pt x="6742" y="4884"/>
                  </a:cubicBezTo>
                  <a:cubicBezTo>
                    <a:pt x="6742" y="4632"/>
                    <a:pt x="6427" y="4411"/>
                    <a:pt x="6080" y="4159"/>
                  </a:cubicBezTo>
                  <a:cubicBezTo>
                    <a:pt x="5639" y="3844"/>
                    <a:pt x="5104" y="3466"/>
                    <a:pt x="5104" y="2773"/>
                  </a:cubicBezTo>
                  <a:cubicBezTo>
                    <a:pt x="5104" y="2237"/>
                    <a:pt x="5450" y="1796"/>
                    <a:pt x="5923" y="1607"/>
                  </a:cubicBezTo>
                  <a:lnTo>
                    <a:pt x="5923" y="1324"/>
                  </a:lnTo>
                  <a:cubicBezTo>
                    <a:pt x="5923" y="1103"/>
                    <a:pt x="6112" y="946"/>
                    <a:pt x="6301" y="946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61"/>
                  </a:cubicBezTo>
                  <a:lnTo>
                    <a:pt x="0" y="7719"/>
                  </a:lnTo>
                  <a:lnTo>
                    <a:pt x="12697" y="7719"/>
                  </a:lnTo>
                  <a:lnTo>
                    <a:pt x="12697" y="1261"/>
                  </a:lnTo>
                  <a:cubicBezTo>
                    <a:pt x="12697" y="536"/>
                    <a:pt x="12129" y="0"/>
                    <a:pt x="114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5464;p62"/>
          <p:cNvGrpSpPr/>
          <p:nvPr/>
        </p:nvGrpSpPr>
        <p:grpSpPr>
          <a:xfrm>
            <a:off x="2144503" y="2763740"/>
            <a:ext cx="365438" cy="360001"/>
            <a:chOff x="-60991775" y="3376900"/>
            <a:chExt cx="315850" cy="311150"/>
          </a:xfrm>
          <a:solidFill>
            <a:srgbClr val="12716B"/>
          </a:solidFill>
        </p:grpSpPr>
        <p:sp>
          <p:nvSpPr>
            <p:cNvPr id="73" name="Google Shape;5465;p62"/>
            <p:cNvSpPr/>
            <p:nvPr/>
          </p:nvSpPr>
          <p:spPr>
            <a:xfrm>
              <a:off x="-60991000" y="3376900"/>
              <a:ext cx="315075" cy="311150"/>
            </a:xfrm>
            <a:custGeom>
              <a:avLst/>
              <a:gdLst/>
              <a:ahLst/>
              <a:cxnLst/>
              <a:rect l="l" t="t" r="r" b="b"/>
              <a:pathLst>
                <a:path w="12603" h="12446" extrusionOk="0">
                  <a:moveTo>
                    <a:pt x="11136" y="1"/>
                  </a:moveTo>
                  <a:cubicBezTo>
                    <a:pt x="11054" y="1"/>
                    <a:pt x="10975" y="1"/>
                    <a:pt x="10902" y="1"/>
                  </a:cubicBezTo>
                  <a:cubicBezTo>
                    <a:pt x="10429" y="1"/>
                    <a:pt x="10051" y="159"/>
                    <a:pt x="9736" y="474"/>
                  </a:cubicBezTo>
                  <a:lnTo>
                    <a:pt x="3561" y="6649"/>
                  </a:lnTo>
                  <a:lnTo>
                    <a:pt x="2301" y="6428"/>
                  </a:lnTo>
                  <a:cubicBezTo>
                    <a:pt x="2278" y="6423"/>
                    <a:pt x="2253" y="6420"/>
                    <a:pt x="2229" y="6420"/>
                  </a:cubicBezTo>
                  <a:cubicBezTo>
                    <a:pt x="2119" y="6420"/>
                    <a:pt x="2000" y="6471"/>
                    <a:pt x="1923" y="6523"/>
                  </a:cubicBezTo>
                  <a:lnTo>
                    <a:pt x="158" y="8319"/>
                  </a:lnTo>
                  <a:cubicBezTo>
                    <a:pt x="32" y="8382"/>
                    <a:pt x="1" y="8539"/>
                    <a:pt x="32" y="8697"/>
                  </a:cubicBezTo>
                  <a:cubicBezTo>
                    <a:pt x="95" y="8823"/>
                    <a:pt x="190" y="8949"/>
                    <a:pt x="347" y="8980"/>
                  </a:cubicBezTo>
                  <a:lnTo>
                    <a:pt x="2994" y="9484"/>
                  </a:lnTo>
                  <a:lnTo>
                    <a:pt x="3498" y="12131"/>
                  </a:lnTo>
                  <a:cubicBezTo>
                    <a:pt x="3561" y="12288"/>
                    <a:pt x="3624" y="12414"/>
                    <a:pt x="3782" y="12446"/>
                  </a:cubicBezTo>
                  <a:lnTo>
                    <a:pt x="3908" y="12446"/>
                  </a:lnTo>
                  <a:cubicBezTo>
                    <a:pt x="4034" y="12446"/>
                    <a:pt x="4128" y="12414"/>
                    <a:pt x="4254" y="12414"/>
                  </a:cubicBezTo>
                  <a:lnTo>
                    <a:pt x="6018" y="10619"/>
                  </a:lnTo>
                  <a:cubicBezTo>
                    <a:pt x="6144" y="10556"/>
                    <a:pt x="6176" y="10398"/>
                    <a:pt x="6144" y="10272"/>
                  </a:cubicBezTo>
                  <a:lnTo>
                    <a:pt x="5924" y="9012"/>
                  </a:lnTo>
                  <a:lnTo>
                    <a:pt x="12099" y="2837"/>
                  </a:lnTo>
                  <a:cubicBezTo>
                    <a:pt x="12414" y="2522"/>
                    <a:pt x="12571" y="2081"/>
                    <a:pt x="12571" y="1671"/>
                  </a:cubicBezTo>
                  <a:cubicBezTo>
                    <a:pt x="12571" y="1199"/>
                    <a:pt x="12603" y="600"/>
                    <a:pt x="12288" y="285"/>
                  </a:cubicBezTo>
                  <a:cubicBezTo>
                    <a:pt x="12025" y="22"/>
                    <a:pt x="11544" y="1"/>
                    <a:pt x="11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466;p62"/>
            <p:cNvSpPr/>
            <p:nvPr/>
          </p:nvSpPr>
          <p:spPr>
            <a:xfrm>
              <a:off x="-60991775" y="3404275"/>
              <a:ext cx="174875" cy="89250"/>
            </a:xfrm>
            <a:custGeom>
              <a:avLst/>
              <a:gdLst/>
              <a:ahLst/>
              <a:cxnLst/>
              <a:rect l="l" t="t" r="r" b="b"/>
              <a:pathLst>
                <a:path w="6995" h="3570" extrusionOk="0">
                  <a:moveTo>
                    <a:pt x="1632" y="1"/>
                  </a:moveTo>
                  <a:cubicBezTo>
                    <a:pt x="1523" y="1"/>
                    <a:pt x="1407" y="57"/>
                    <a:pt x="1355" y="135"/>
                  </a:cubicBezTo>
                  <a:lnTo>
                    <a:pt x="158" y="1301"/>
                  </a:lnTo>
                  <a:cubicBezTo>
                    <a:pt x="95" y="1395"/>
                    <a:pt x="0" y="1553"/>
                    <a:pt x="32" y="1710"/>
                  </a:cubicBezTo>
                  <a:cubicBezTo>
                    <a:pt x="126" y="1773"/>
                    <a:pt x="189" y="1899"/>
                    <a:pt x="315" y="1931"/>
                  </a:cubicBezTo>
                  <a:lnTo>
                    <a:pt x="4317" y="3569"/>
                  </a:lnTo>
                  <a:lnTo>
                    <a:pt x="6995" y="891"/>
                  </a:lnTo>
                  <a:lnTo>
                    <a:pt x="1702" y="9"/>
                  </a:lnTo>
                  <a:cubicBezTo>
                    <a:pt x="1679" y="4"/>
                    <a:pt x="1656" y="1"/>
                    <a:pt x="1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467;p62"/>
            <p:cNvSpPr/>
            <p:nvPr/>
          </p:nvSpPr>
          <p:spPr>
            <a:xfrm>
              <a:off x="-60795650" y="3513975"/>
              <a:ext cx="89000" cy="173300"/>
            </a:xfrm>
            <a:custGeom>
              <a:avLst/>
              <a:gdLst/>
              <a:ahLst/>
              <a:cxnLst/>
              <a:rect l="l" t="t" r="r" b="b"/>
              <a:pathLst>
                <a:path w="3560" h="6932" extrusionOk="0">
                  <a:moveTo>
                    <a:pt x="2678" y="0"/>
                  </a:moveTo>
                  <a:lnTo>
                    <a:pt x="0" y="2678"/>
                  </a:lnTo>
                  <a:lnTo>
                    <a:pt x="1607" y="6679"/>
                  </a:lnTo>
                  <a:cubicBezTo>
                    <a:pt x="1638" y="6805"/>
                    <a:pt x="1764" y="6931"/>
                    <a:pt x="1922" y="6931"/>
                  </a:cubicBezTo>
                  <a:lnTo>
                    <a:pt x="1985" y="6931"/>
                  </a:lnTo>
                  <a:cubicBezTo>
                    <a:pt x="2111" y="6931"/>
                    <a:pt x="2206" y="6900"/>
                    <a:pt x="2269" y="6805"/>
                  </a:cubicBezTo>
                  <a:lnTo>
                    <a:pt x="3466" y="5640"/>
                  </a:lnTo>
                  <a:cubicBezTo>
                    <a:pt x="3529" y="5545"/>
                    <a:pt x="3560" y="5388"/>
                    <a:pt x="3560" y="5262"/>
                  </a:cubicBezTo>
                  <a:lnTo>
                    <a:pt x="267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5468;p62"/>
          <p:cNvGrpSpPr/>
          <p:nvPr/>
        </p:nvGrpSpPr>
        <p:grpSpPr>
          <a:xfrm>
            <a:off x="2144040" y="3214604"/>
            <a:ext cx="366364" cy="359075"/>
            <a:chOff x="-60988625" y="3740800"/>
            <a:chExt cx="316650" cy="310350"/>
          </a:xfrm>
          <a:solidFill>
            <a:srgbClr val="12716B"/>
          </a:solidFill>
        </p:grpSpPr>
        <p:sp>
          <p:nvSpPr>
            <p:cNvPr id="77" name="Google Shape;5469;p62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470;p62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471;p62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5472;p62"/>
          <p:cNvGrpSpPr/>
          <p:nvPr/>
        </p:nvGrpSpPr>
        <p:grpSpPr>
          <a:xfrm>
            <a:off x="2144040" y="3670055"/>
            <a:ext cx="366364" cy="365207"/>
            <a:chOff x="-60987850" y="4100950"/>
            <a:chExt cx="316650" cy="315650"/>
          </a:xfrm>
          <a:solidFill>
            <a:srgbClr val="12716B"/>
          </a:solidFill>
        </p:grpSpPr>
        <p:sp>
          <p:nvSpPr>
            <p:cNvPr id="81" name="Google Shape;5473;p62"/>
            <p:cNvSpPr/>
            <p:nvPr/>
          </p:nvSpPr>
          <p:spPr>
            <a:xfrm>
              <a:off x="-60987850" y="4355925"/>
              <a:ext cx="315875" cy="60675"/>
            </a:xfrm>
            <a:custGeom>
              <a:avLst/>
              <a:gdLst/>
              <a:ahLst/>
              <a:cxnLst/>
              <a:rect l="l" t="t" r="r" b="b"/>
              <a:pathLst>
                <a:path w="12635" h="2427" extrusionOk="0">
                  <a:moveTo>
                    <a:pt x="1230" y="1"/>
                  </a:moveTo>
                  <a:cubicBezTo>
                    <a:pt x="537" y="1"/>
                    <a:pt x="1" y="536"/>
                    <a:pt x="1" y="1198"/>
                  </a:cubicBezTo>
                  <a:lnTo>
                    <a:pt x="1" y="2049"/>
                  </a:lnTo>
                  <a:cubicBezTo>
                    <a:pt x="1" y="2269"/>
                    <a:pt x="190" y="2427"/>
                    <a:pt x="379" y="2427"/>
                  </a:cubicBezTo>
                  <a:lnTo>
                    <a:pt x="12256" y="2427"/>
                  </a:lnTo>
                  <a:cubicBezTo>
                    <a:pt x="12477" y="2427"/>
                    <a:pt x="12634" y="2238"/>
                    <a:pt x="12634" y="2049"/>
                  </a:cubicBezTo>
                  <a:lnTo>
                    <a:pt x="12634" y="1198"/>
                  </a:lnTo>
                  <a:cubicBezTo>
                    <a:pt x="12634" y="536"/>
                    <a:pt x="12099" y="1"/>
                    <a:pt x="114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474;p62"/>
            <p:cNvSpPr/>
            <p:nvPr/>
          </p:nvSpPr>
          <p:spPr>
            <a:xfrm>
              <a:off x="-60987050" y="4100950"/>
              <a:ext cx="315850" cy="123475"/>
            </a:xfrm>
            <a:custGeom>
              <a:avLst/>
              <a:gdLst/>
              <a:ahLst/>
              <a:cxnLst/>
              <a:rect l="l" t="t" r="r" b="b"/>
              <a:pathLst>
                <a:path w="12634" h="4939" extrusionOk="0">
                  <a:moveTo>
                    <a:pt x="6270" y="2355"/>
                  </a:moveTo>
                  <a:cubicBezTo>
                    <a:pt x="6490" y="2355"/>
                    <a:pt x="6711" y="2544"/>
                    <a:pt x="6711" y="2796"/>
                  </a:cubicBezTo>
                  <a:cubicBezTo>
                    <a:pt x="6711" y="2985"/>
                    <a:pt x="6490" y="3174"/>
                    <a:pt x="6270" y="3174"/>
                  </a:cubicBezTo>
                  <a:cubicBezTo>
                    <a:pt x="6018" y="3174"/>
                    <a:pt x="5860" y="2985"/>
                    <a:pt x="5860" y="2796"/>
                  </a:cubicBezTo>
                  <a:cubicBezTo>
                    <a:pt x="5860" y="2544"/>
                    <a:pt x="6081" y="2355"/>
                    <a:pt x="6270" y="2355"/>
                  </a:cubicBezTo>
                  <a:close/>
                  <a:moveTo>
                    <a:pt x="6290" y="0"/>
                  </a:moveTo>
                  <a:cubicBezTo>
                    <a:pt x="6238" y="0"/>
                    <a:pt x="6191" y="8"/>
                    <a:pt x="6144" y="24"/>
                  </a:cubicBezTo>
                  <a:lnTo>
                    <a:pt x="252" y="2513"/>
                  </a:lnTo>
                  <a:cubicBezTo>
                    <a:pt x="95" y="2576"/>
                    <a:pt x="0" y="2702"/>
                    <a:pt x="0" y="2891"/>
                  </a:cubicBezTo>
                  <a:lnTo>
                    <a:pt x="0" y="4561"/>
                  </a:lnTo>
                  <a:cubicBezTo>
                    <a:pt x="0" y="4781"/>
                    <a:pt x="189" y="4939"/>
                    <a:pt x="410" y="4939"/>
                  </a:cubicBezTo>
                  <a:lnTo>
                    <a:pt x="12256" y="4939"/>
                  </a:lnTo>
                  <a:cubicBezTo>
                    <a:pt x="12476" y="4939"/>
                    <a:pt x="12634" y="4750"/>
                    <a:pt x="12634" y="4561"/>
                  </a:cubicBezTo>
                  <a:lnTo>
                    <a:pt x="12634" y="2891"/>
                  </a:lnTo>
                  <a:cubicBezTo>
                    <a:pt x="12602" y="2702"/>
                    <a:pt x="12539" y="2544"/>
                    <a:pt x="12382" y="2513"/>
                  </a:cubicBezTo>
                  <a:lnTo>
                    <a:pt x="6459" y="24"/>
                  </a:lnTo>
                  <a:cubicBezTo>
                    <a:pt x="6396" y="8"/>
                    <a:pt x="6341" y="0"/>
                    <a:pt x="62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475;p62"/>
            <p:cNvSpPr/>
            <p:nvPr/>
          </p:nvSpPr>
          <p:spPr>
            <a:xfrm>
              <a:off x="-60757075" y="4245675"/>
              <a:ext cx="61475" cy="89025"/>
            </a:xfrm>
            <a:custGeom>
              <a:avLst/>
              <a:gdLst/>
              <a:ahLst/>
              <a:cxnLst/>
              <a:rect l="l" t="t" r="r" b="b"/>
              <a:pathLst>
                <a:path w="2459" h="3561" extrusionOk="0">
                  <a:moveTo>
                    <a:pt x="1" y="0"/>
                  </a:moveTo>
                  <a:lnTo>
                    <a:pt x="1" y="3560"/>
                  </a:lnTo>
                  <a:lnTo>
                    <a:pt x="2458" y="3560"/>
                  </a:lnTo>
                  <a:lnTo>
                    <a:pt x="24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476;p62"/>
            <p:cNvSpPr/>
            <p:nvPr/>
          </p:nvSpPr>
          <p:spPr>
            <a:xfrm>
              <a:off x="-60861025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477;p62"/>
            <p:cNvSpPr/>
            <p:nvPr/>
          </p:nvSpPr>
          <p:spPr>
            <a:xfrm>
              <a:off x="-60964200" y="4245675"/>
              <a:ext cx="62225" cy="89025"/>
            </a:xfrm>
            <a:custGeom>
              <a:avLst/>
              <a:gdLst/>
              <a:ahLst/>
              <a:cxnLst/>
              <a:rect l="l" t="t" r="r" b="b"/>
              <a:pathLst>
                <a:path w="2489" h="3561" extrusionOk="0">
                  <a:moveTo>
                    <a:pt x="0" y="0"/>
                  </a:moveTo>
                  <a:lnTo>
                    <a:pt x="0" y="3560"/>
                  </a:lnTo>
                  <a:lnTo>
                    <a:pt x="2489" y="356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5478;p62"/>
          <p:cNvGrpSpPr/>
          <p:nvPr/>
        </p:nvGrpSpPr>
        <p:grpSpPr>
          <a:xfrm>
            <a:off x="3913824" y="3215515"/>
            <a:ext cx="369083" cy="357253"/>
            <a:chOff x="-59447250" y="3706150"/>
            <a:chExt cx="319000" cy="308775"/>
          </a:xfrm>
          <a:solidFill>
            <a:srgbClr val="12716B"/>
          </a:solidFill>
        </p:grpSpPr>
        <p:sp>
          <p:nvSpPr>
            <p:cNvPr id="87" name="Google Shape;5479;p62"/>
            <p:cNvSpPr/>
            <p:nvPr/>
          </p:nvSpPr>
          <p:spPr>
            <a:xfrm>
              <a:off x="-59381875" y="3922750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36"/>
                    <a:pt x="2363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480;p62"/>
            <p:cNvSpPr/>
            <p:nvPr/>
          </p:nvSpPr>
          <p:spPr>
            <a:xfrm>
              <a:off x="-59364550" y="3861525"/>
              <a:ext cx="43350" cy="40900"/>
            </a:xfrm>
            <a:custGeom>
              <a:avLst/>
              <a:gdLst/>
              <a:ahLst/>
              <a:cxnLst/>
              <a:rect l="l" t="t" r="r" b="b"/>
              <a:pathLst>
                <a:path w="1734" h="1636" extrusionOk="0">
                  <a:moveTo>
                    <a:pt x="858" y="0"/>
                  </a:moveTo>
                  <a:cubicBezTo>
                    <a:pt x="784" y="0"/>
                    <a:pt x="707" y="8"/>
                    <a:pt x="631" y="23"/>
                  </a:cubicBezTo>
                  <a:cubicBezTo>
                    <a:pt x="347" y="118"/>
                    <a:pt x="127" y="307"/>
                    <a:pt x="95" y="590"/>
                  </a:cubicBezTo>
                  <a:cubicBezTo>
                    <a:pt x="1" y="906"/>
                    <a:pt x="95" y="1189"/>
                    <a:pt x="284" y="1410"/>
                  </a:cubicBezTo>
                  <a:cubicBezTo>
                    <a:pt x="446" y="1548"/>
                    <a:pt x="658" y="1636"/>
                    <a:pt x="871" y="1636"/>
                  </a:cubicBezTo>
                  <a:cubicBezTo>
                    <a:pt x="949" y="1636"/>
                    <a:pt x="1027" y="1624"/>
                    <a:pt x="1103" y="1599"/>
                  </a:cubicBezTo>
                  <a:cubicBezTo>
                    <a:pt x="1387" y="1536"/>
                    <a:pt x="1607" y="1347"/>
                    <a:pt x="1670" y="1063"/>
                  </a:cubicBezTo>
                  <a:cubicBezTo>
                    <a:pt x="1733" y="748"/>
                    <a:pt x="1670" y="464"/>
                    <a:pt x="1450" y="244"/>
                  </a:cubicBezTo>
                  <a:cubicBezTo>
                    <a:pt x="1307" y="77"/>
                    <a:pt x="1091" y="0"/>
                    <a:pt x="8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481;p62"/>
            <p:cNvSpPr/>
            <p:nvPr/>
          </p:nvSpPr>
          <p:spPr>
            <a:xfrm>
              <a:off x="-59447250" y="3706150"/>
              <a:ext cx="319000" cy="308775"/>
            </a:xfrm>
            <a:custGeom>
              <a:avLst/>
              <a:gdLst/>
              <a:ahLst/>
              <a:cxnLst/>
              <a:rect l="l" t="t" r="r" b="b"/>
              <a:pathLst>
                <a:path w="12760" h="12351" extrusionOk="0">
                  <a:moveTo>
                    <a:pt x="6428" y="820"/>
                  </a:moveTo>
                  <a:cubicBezTo>
                    <a:pt x="6900" y="820"/>
                    <a:pt x="7247" y="1166"/>
                    <a:pt x="7247" y="1639"/>
                  </a:cubicBezTo>
                  <a:lnTo>
                    <a:pt x="7247" y="4128"/>
                  </a:lnTo>
                  <a:lnTo>
                    <a:pt x="5609" y="4128"/>
                  </a:lnTo>
                  <a:lnTo>
                    <a:pt x="5609" y="1639"/>
                  </a:lnTo>
                  <a:cubicBezTo>
                    <a:pt x="5609" y="1166"/>
                    <a:pt x="5955" y="820"/>
                    <a:pt x="6428" y="820"/>
                  </a:cubicBezTo>
                  <a:close/>
                  <a:moveTo>
                    <a:pt x="10681" y="6616"/>
                  </a:moveTo>
                  <a:cubicBezTo>
                    <a:pt x="10901" y="6616"/>
                    <a:pt x="11059" y="6805"/>
                    <a:pt x="11059" y="6994"/>
                  </a:cubicBezTo>
                  <a:cubicBezTo>
                    <a:pt x="11122" y="7247"/>
                    <a:pt x="10901" y="7436"/>
                    <a:pt x="10681" y="7436"/>
                  </a:cubicBezTo>
                  <a:lnTo>
                    <a:pt x="8192" y="7436"/>
                  </a:lnTo>
                  <a:cubicBezTo>
                    <a:pt x="7971" y="7436"/>
                    <a:pt x="7751" y="7247"/>
                    <a:pt x="7751" y="6994"/>
                  </a:cubicBezTo>
                  <a:cubicBezTo>
                    <a:pt x="7751" y="6742"/>
                    <a:pt x="7971" y="6616"/>
                    <a:pt x="8192" y="6616"/>
                  </a:cubicBezTo>
                  <a:close/>
                  <a:moveTo>
                    <a:pt x="10681" y="8255"/>
                  </a:moveTo>
                  <a:cubicBezTo>
                    <a:pt x="10901" y="8255"/>
                    <a:pt x="11059" y="8444"/>
                    <a:pt x="11059" y="8696"/>
                  </a:cubicBezTo>
                  <a:cubicBezTo>
                    <a:pt x="11122" y="8885"/>
                    <a:pt x="10901" y="9074"/>
                    <a:pt x="10681" y="9074"/>
                  </a:cubicBezTo>
                  <a:lnTo>
                    <a:pt x="8192" y="9074"/>
                  </a:lnTo>
                  <a:cubicBezTo>
                    <a:pt x="7971" y="9074"/>
                    <a:pt x="7751" y="8885"/>
                    <a:pt x="7751" y="8696"/>
                  </a:cubicBezTo>
                  <a:cubicBezTo>
                    <a:pt x="7751" y="8444"/>
                    <a:pt x="7971" y="8255"/>
                    <a:pt x="8192" y="8255"/>
                  </a:cubicBezTo>
                  <a:close/>
                  <a:moveTo>
                    <a:pt x="4233" y="5360"/>
                  </a:moveTo>
                  <a:cubicBezTo>
                    <a:pt x="4671" y="5360"/>
                    <a:pt x="5082" y="5531"/>
                    <a:pt x="5388" y="5860"/>
                  </a:cubicBezTo>
                  <a:cubicBezTo>
                    <a:pt x="5829" y="6301"/>
                    <a:pt x="5987" y="6868"/>
                    <a:pt x="5829" y="7467"/>
                  </a:cubicBezTo>
                  <a:cubicBezTo>
                    <a:pt x="5766" y="7751"/>
                    <a:pt x="5640" y="7971"/>
                    <a:pt x="5451" y="8192"/>
                  </a:cubicBezTo>
                  <a:cubicBezTo>
                    <a:pt x="6176" y="8601"/>
                    <a:pt x="6711" y="9389"/>
                    <a:pt x="6711" y="10334"/>
                  </a:cubicBezTo>
                  <a:cubicBezTo>
                    <a:pt x="6711" y="10555"/>
                    <a:pt x="6491" y="10744"/>
                    <a:pt x="6270" y="10744"/>
                  </a:cubicBezTo>
                  <a:lnTo>
                    <a:pt x="2143" y="10744"/>
                  </a:lnTo>
                  <a:cubicBezTo>
                    <a:pt x="1891" y="10744"/>
                    <a:pt x="1733" y="10555"/>
                    <a:pt x="1733" y="10303"/>
                  </a:cubicBezTo>
                  <a:cubicBezTo>
                    <a:pt x="1733" y="9357"/>
                    <a:pt x="2238" y="8570"/>
                    <a:pt x="3025" y="8129"/>
                  </a:cubicBezTo>
                  <a:cubicBezTo>
                    <a:pt x="2647" y="7688"/>
                    <a:pt x="2490" y="7121"/>
                    <a:pt x="2647" y="6553"/>
                  </a:cubicBezTo>
                  <a:cubicBezTo>
                    <a:pt x="2805" y="6018"/>
                    <a:pt x="3246" y="5577"/>
                    <a:pt x="3781" y="5419"/>
                  </a:cubicBezTo>
                  <a:cubicBezTo>
                    <a:pt x="3933" y="5379"/>
                    <a:pt x="4084" y="5360"/>
                    <a:pt x="4233" y="5360"/>
                  </a:cubicBezTo>
                  <a:close/>
                  <a:moveTo>
                    <a:pt x="10681" y="9893"/>
                  </a:moveTo>
                  <a:cubicBezTo>
                    <a:pt x="10901" y="9893"/>
                    <a:pt x="11059" y="10113"/>
                    <a:pt x="11059" y="10303"/>
                  </a:cubicBezTo>
                  <a:cubicBezTo>
                    <a:pt x="11122" y="10555"/>
                    <a:pt x="10901" y="10744"/>
                    <a:pt x="10681" y="10744"/>
                  </a:cubicBezTo>
                  <a:lnTo>
                    <a:pt x="8192" y="10744"/>
                  </a:lnTo>
                  <a:cubicBezTo>
                    <a:pt x="7971" y="10744"/>
                    <a:pt x="7751" y="10555"/>
                    <a:pt x="7751" y="10303"/>
                  </a:cubicBezTo>
                  <a:cubicBezTo>
                    <a:pt x="7751" y="10050"/>
                    <a:pt x="7971" y="9893"/>
                    <a:pt x="8192" y="9893"/>
                  </a:cubicBezTo>
                  <a:close/>
                  <a:moveTo>
                    <a:pt x="6396" y="0"/>
                  </a:moveTo>
                  <a:cubicBezTo>
                    <a:pt x="5483" y="0"/>
                    <a:pt x="4726" y="725"/>
                    <a:pt x="4726" y="1639"/>
                  </a:cubicBezTo>
                  <a:lnTo>
                    <a:pt x="4726" y="2458"/>
                  </a:lnTo>
                  <a:lnTo>
                    <a:pt x="1261" y="2458"/>
                  </a:lnTo>
                  <a:cubicBezTo>
                    <a:pt x="599" y="2458"/>
                    <a:pt x="1" y="3025"/>
                    <a:pt x="1" y="3686"/>
                  </a:cubicBezTo>
                  <a:lnTo>
                    <a:pt x="1" y="11122"/>
                  </a:lnTo>
                  <a:cubicBezTo>
                    <a:pt x="1" y="11815"/>
                    <a:pt x="568" y="12350"/>
                    <a:pt x="1261" y="12350"/>
                  </a:cubicBezTo>
                  <a:lnTo>
                    <a:pt x="11468" y="12350"/>
                  </a:lnTo>
                  <a:cubicBezTo>
                    <a:pt x="12130" y="12350"/>
                    <a:pt x="12697" y="11815"/>
                    <a:pt x="12697" y="11122"/>
                  </a:cubicBezTo>
                  <a:lnTo>
                    <a:pt x="12697" y="3686"/>
                  </a:lnTo>
                  <a:cubicBezTo>
                    <a:pt x="12760" y="3025"/>
                    <a:pt x="12162" y="2458"/>
                    <a:pt x="11500" y="2458"/>
                  </a:cubicBezTo>
                  <a:lnTo>
                    <a:pt x="8034" y="2458"/>
                  </a:lnTo>
                  <a:lnTo>
                    <a:pt x="8034" y="1639"/>
                  </a:lnTo>
                  <a:cubicBezTo>
                    <a:pt x="8034" y="725"/>
                    <a:pt x="7278" y="0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482;p62"/>
            <p:cNvSpPr/>
            <p:nvPr/>
          </p:nvSpPr>
          <p:spPr>
            <a:xfrm>
              <a:off x="-59293650" y="3740025"/>
              <a:ext cx="14175" cy="14200"/>
            </a:xfrm>
            <a:custGeom>
              <a:avLst/>
              <a:gdLst/>
              <a:ahLst/>
              <a:cxnLst/>
              <a:rect l="l" t="t" r="r" b="b"/>
              <a:pathLst>
                <a:path w="567" h="568" extrusionOk="0">
                  <a:moveTo>
                    <a:pt x="284" y="0"/>
                  </a:moveTo>
                  <a:cubicBezTo>
                    <a:pt x="126" y="0"/>
                    <a:pt x="0" y="126"/>
                    <a:pt x="0" y="284"/>
                  </a:cubicBezTo>
                  <a:cubicBezTo>
                    <a:pt x="0" y="441"/>
                    <a:pt x="126" y="567"/>
                    <a:pt x="284" y="567"/>
                  </a:cubicBezTo>
                  <a:cubicBezTo>
                    <a:pt x="441" y="567"/>
                    <a:pt x="567" y="441"/>
                    <a:pt x="567" y="284"/>
                  </a:cubicBezTo>
                  <a:cubicBezTo>
                    <a:pt x="567" y="126"/>
                    <a:pt x="441" y="0"/>
                    <a:pt x="2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483;p62"/>
          <p:cNvGrpSpPr/>
          <p:nvPr/>
        </p:nvGrpSpPr>
        <p:grpSpPr>
          <a:xfrm>
            <a:off x="1702552" y="1396826"/>
            <a:ext cx="368186" cy="364224"/>
            <a:chOff x="-64406125" y="3362225"/>
            <a:chExt cx="318225" cy="314800"/>
          </a:xfrm>
          <a:solidFill>
            <a:srgbClr val="12716B"/>
          </a:solidFill>
        </p:grpSpPr>
        <p:sp>
          <p:nvSpPr>
            <p:cNvPr id="92" name="Google Shape;5484;p62"/>
            <p:cNvSpPr/>
            <p:nvPr/>
          </p:nvSpPr>
          <p:spPr>
            <a:xfrm>
              <a:off x="-64332100" y="3362225"/>
              <a:ext cx="170150" cy="199025"/>
            </a:xfrm>
            <a:custGeom>
              <a:avLst/>
              <a:gdLst/>
              <a:ahLst/>
              <a:cxnLst/>
              <a:rect l="l" t="t" r="r" b="b"/>
              <a:pathLst>
                <a:path w="6806" h="7961" extrusionOk="0">
                  <a:moveTo>
                    <a:pt x="4506" y="3266"/>
                  </a:moveTo>
                  <a:cubicBezTo>
                    <a:pt x="4569" y="3266"/>
                    <a:pt x="4601" y="3298"/>
                    <a:pt x="4632" y="3298"/>
                  </a:cubicBezTo>
                  <a:lnTo>
                    <a:pt x="5577" y="4621"/>
                  </a:lnTo>
                  <a:cubicBezTo>
                    <a:pt x="5420" y="5881"/>
                    <a:pt x="4664" y="7110"/>
                    <a:pt x="3403" y="7110"/>
                  </a:cubicBezTo>
                  <a:cubicBezTo>
                    <a:pt x="2206" y="7110"/>
                    <a:pt x="1419" y="5944"/>
                    <a:pt x="1261" y="4621"/>
                  </a:cubicBezTo>
                  <a:lnTo>
                    <a:pt x="2206" y="3298"/>
                  </a:lnTo>
                  <a:cubicBezTo>
                    <a:pt x="2238" y="3266"/>
                    <a:pt x="2269" y="3266"/>
                    <a:pt x="2301" y="3266"/>
                  </a:cubicBezTo>
                  <a:close/>
                  <a:moveTo>
                    <a:pt x="4055" y="1"/>
                  </a:moveTo>
                  <a:cubicBezTo>
                    <a:pt x="3400" y="1"/>
                    <a:pt x="2703" y="167"/>
                    <a:pt x="2049" y="494"/>
                  </a:cubicBezTo>
                  <a:cubicBezTo>
                    <a:pt x="1957" y="483"/>
                    <a:pt x="1867" y="478"/>
                    <a:pt x="1779" y="478"/>
                  </a:cubicBezTo>
                  <a:cubicBezTo>
                    <a:pt x="1354" y="478"/>
                    <a:pt x="976" y="600"/>
                    <a:pt x="662" y="809"/>
                  </a:cubicBezTo>
                  <a:cubicBezTo>
                    <a:pt x="347" y="1061"/>
                    <a:pt x="1" y="1534"/>
                    <a:pt x="1" y="2384"/>
                  </a:cubicBezTo>
                  <a:cubicBezTo>
                    <a:pt x="1" y="2857"/>
                    <a:pt x="95" y="3613"/>
                    <a:pt x="347" y="4621"/>
                  </a:cubicBezTo>
                  <a:cubicBezTo>
                    <a:pt x="473" y="4810"/>
                    <a:pt x="536" y="6070"/>
                    <a:pt x="1482" y="7078"/>
                  </a:cubicBezTo>
                  <a:cubicBezTo>
                    <a:pt x="2049" y="7646"/>
                    <a:pt x="2710" y="7961"/>
                    <a:pt x="3403" y="7961"/>
                  </a:cubicBezTo>
                  <a:cubicBezTo>
                    <a:pt x="5136" y="7961"/>
                    <a:pt x="6207" y="6417"/>
                    <a:pt x="6396" y="4621"/>
                  </a:cubicBezTo>
                  <a:cubicBezTo>
                    <a:pt x="6554" y="4085"/>
                    <a:pt x="6774" y="3046"/>
                    <a:pt x="6806" y="2447"/>
                  </a:cubicBezTo>
                  <a:cubicBezTo>
                    <a:pt x="6806" y="1565"/>
                    <a:pt x="6459" y="872"/>
                    <a:pt x="5703" y="431"/>
                  </a:cubicBezTo>
                  <a:cubicBezTo>
                    <a:pt x="5234" y="143"/>
                    <a:pt x="4662" y="1"/>
                    <a:pt x="40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485;p62"/>
            <p:cNvSpPr/>
            <p:nvPr/>
          </p:nvSpPr>
          <p:spPr>
            <a:xfrm>
              <a:off x="-64406125" y="3559050"/>
              <a:ext cx="318225" cy="117975"/>
            </a:xfrm>
            <a:custGeom>
              <a:avLst/>
              <a:gdLst/>
              <a:ahLst/>
              <a:cxnLst/>
              <a:rect l="l" t="t" r="r" b="b"/>
              <a:pathLst>
                <a:path w="12729" h="4719" extrusionOk="0">
                  <a:moveTo>
                    <a:pt x="4474" y="1001"/>
                  </a:moveTo>
                  <a:lnTo>
                    <a:pt x="5797" y="2293"/>
                  </a:lnTo>
                  <a:lnTo>
                    <a:pt x="5199" y="2891"/>
                  </a:lnTo>
                  <a:lnTo>
                    <a:pt x="4002" y="1159"/>
                  </a:lnTo>
                  <a:cubicBezTo>
                    <a:pt x="4159" y="1096"/>
                    <a:pt x="4380" y="1064"/>
                    <a:pt x="4474" y="1001"/>
                  </a:cubicBezTo>
                  <a:close/>
                  <a:moveTo>
                    <a:pt x="8318" y="1001"/>
                  </a:moveTo>
                  <a:cubicBezTo>
                    <a:pt x="8475" y="1064"/>
                    <a:pt x="8633" y="1159"/>
                    <a:pt x="8790" y="1190"/>
                  </a:cubicBezTo>
                  <a:lnTo>
                    <a:pt x="7593" y="2891"/>
                  </a:lnTo>
                  <a:lnTo>
                    <a:pt x="6995" y="2293"/>
                  </a:lnTo>
                  <a:lnTo>
                    <a:pt x="8318" y="1001"/>
                  </a:lnTo>
                  <a:close/>
                  <a:moveTo>
                    <a:pt x="10681" y="3112"/>
                  </a:moveTo>
                  <a:cubicBezTo>
                    <a:pt x="10901" y="3112"/>
                    <a:pt x="11059" y="3301"/>
                    <a:pt x="11059" y="3553"/>
                  </a:cubicBezTo>
                  <a:cubicBezTo>
                    <a:pt x="11059" y="3742"/>
                    <a:pt x="10870" y="3931"/>
                    <a:pt x="10681" y="3931"/>
                  </a:cubicBezTo>
                  <a:lnTo>
                    <a:pt x="9578" y="3931"/>
                  </a:lnTo>
                  <a:cubicBezTo>
                    <a:pt x="9326" y="3931"/>
                    <a:pt x="9137" y="3742"/>
                    <a:pt x="9137" y="3553"/>
                  </a:cubicBezTo>
                  <a:cubicBezTo>
                    <a:pt x="9137" y="3301"/>
                    <a:pt x="9326" y="3112"/>
                    <a:pt x="9578" y="3112"/>
                  </a:cubicBezTo>
                  <a:close/>
                  <a:moveTo>
                    <a:pt x="4458" y="1"/>
                  </a:moveTo>
                  <a:cubicBezTo>
                    <a:pt x="4348" y="1"/>
                    <a:pt x="4238" y="40"/>
                    <a:pt x="4159" y="119"/>
                  </a:cubicBezTo>
                  <a:cubicBezTo>
                    <a:pt x="4065" y="245"/>
                    <a:pt x="3939" y="308"/>
                    <a:pt x="3781" y="308"/>
                  </a:cubicBezTo>
                  <a:lnTo>
                    <a:pt x="2395" y="308"/>
                  </a:lnTo>
                  <a:cubicBezTo>
                    <a:pt x="914" y="308"/>
                    <a:pt x="0" y="1442"/>
                    <a:pt x="0" y="2639"/>
                  </a:cubicBezTo>
                  <a:lnTo>
                    <a:pt x="0" y="4341"/>
                  </a:lnTo>
                  <a:cubicBezTo>
                    <a:pt x="0" y="4561"/>
                    <a:pt x="189" y="4719"/>
                    <a:pt x="441" y="4719"/>
                  </a:cubicBezTo>
                  <a:lnTo>
                    <a:pt x="12287" y="4719"/>
                  </a:lnTo>
                  <a:cubicBezTo>
                    <a:pt x="12508" y="4719"/>
                    <a:pt x="12665" y="4530"/>
                    <a:pt x="12665" y="4341"/>
                  </a:cubicBezTo>
                  <a:lnTo>
                    <a:pt x="12665" y="2639"/>
                  </a:lnTo>
                  <a:cubicBezTo>
                    <a:pt x="12728" y="1474"/>
                    <a:pt x="11783" y="371"/>
                    <a:pt x="10303" y="371"/>
                  </a:cubicBezTo>
                  <a:lnTo>
                    <a:pt x="8948" y="371"/>
                  </a:lnTo>
                  <a:cubicBezTo>
                    <a:pt x="8727" y="371"/>
                    <a:pt x="8664" y="277"/>
                    <a:pt x="8538" y="151"/>
                  </a:cubicBezTo>
                  <a:cubicBezTo>
                    <a:pt x="8456" y="52"/>
                    <a:pt x="8339" y="5"/>
                    <a:pt x="8219" y="5"/>
                  </a:cubicBezTo>
                  <a:cubicBezTo>
                    <a:pt x="8110" y="5"/>
                    <a:pt x="7998" y="44"/>
                    <a:pt x="7908" y="119"/>
                  </a:cubicBezTo>
                  <a:lnTo>
                    <a:pt x="6333" y="1694"/>
                  </a:lnTo>
                  <a:lnTo>
                    <a:pt x="4758" y="119"/>
                  </a:lnTo>
                  <a:cubicBezTo>
                    <a:pt x="4679" y="40"/>
                    <a:pt x="4569" y="1"/>
                    <a:pt x="4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5486;p62"/>
          <p:cNvSpPr/>
          <p:nvPr/>
        </p:nvSpPr>
        <p:spPr>
          <a:xfrm>
            <a:off x="1765759" y="1838290"/>
            <a:ext cx="241524" cy="367261"/>
          </a:xfrm>
          <a:custGeom>
            <a:avLst/>
            <a:gdLst/>
            <a:ahLst/>
            <a:cxnLst/>
            <a:rect l="l" t="t" r="r" b="b"/>
            <a:pathLst>
              <a:path w="8350" h="12697" extrusionOk="0">
                <a:moveTo>
                  <a:pt x="4222" y="1166"/>
                </a:moveTo>
                <a:cubicBezTo>
                  <a:pt x="4443" y="1166"/>
                  <a:pt x="4600" y="1386"/>
                  <a:pt x="4600" y="1607"/>
                </a:cubicBezTo>
                <a:lnTo>
                  <a:pt x="4600" y="1890"/>
                </a:lnTo>
                <a:cubicBezTo>
                  <a:pt x="5073" y="2048"/>
                  <a:pt x="5451" y="2520"/>
                  <a:pt x="5451" y="3088"/>
                </a:cubicBezTo>
                <a:cubicBezTo>
                  <a:pt x="5451" y="3308"/>
                  <a:pt x="5231" y="3497"/>
                  <a:pt x="5010" y="3497"/>
                </a:cubicBezTo>
                <a:cubicBezTo>
                  <a:pt x="4758" y="3497"/>
                  <a:pt x="4600" y="3308"/>
                  <a:pt x="4600" y="3088"/>
                </a:cubicBezTo>
                <a:cubicBezTo>
                  <a:pt x="4600" y="2835"/>
                  <a:pt x="4411" y="2678"/>
                  <a:pt x="4222" y="2678"/>
                </a:cubicBezTo>
                <a:cubicBezTo>
                  <a:pt x="3970" y="2678"/>
                  <a:pt x="3781" y="2867"/>
                  <a:pt x="3781" y="3088"/>
                </a:cubicBezTo>
                <a:cubicBezTo>
                  <a:pt x="3781" y="3308"/>
                  <a:pt x="4096" y="3529"/>
                  <a:pt x="4443" y="3781"/>
                </a:cubicBezTo>
                <a:cubicBezTo>
                  <a:pt x="4884" y="4096"/>
                  <a:pt x="5451" y="4505"/>
                  <a:pt x="5451" y="5167"/>
                </a:cubicBezTo>
                <a:cubicBezTo>
                  <a:pt x="5451" y="5702"/>
                  <a:pt x="5073" y="6143"/>
                  <a:pt x="4600" y="6333"/>
                </a:cubicBezTo>
                <a:lnTo>
                  <a:pt x="4600" y="6616"/>
                </a:lnTo>
                <a:cubicBezTo>
                  <a:pt x="4600" y="6868"/>
                  <a:pt x="4411" y="7026"/>
                  <a:pt x="4222" y="7026"/>
                </a:cubicBezTo>
                <a:cubicBezTo>
                  <a:pt x="3970" y="7026"/>
                  <a:pt x="3781" y="6805"/>
                  <a:pt x="3781" y="6616"/>
                </a:cubicBezTo>
                <a:lnTo>
                  <a:pt x="3781" y="6333"/>
                </a:lnTo>
                <a:cubicBezTo>
                  <a:pt x="3309" y="6143"/>
                  <a:pt x="2962" y="5702"/>
                  <a:pt x="2962" y="5167"/>
                </a:cubicBezTo>
                <a:cubicBezTo>
                  <a:pt x="2962" y="4915"/>
                  <a:pt x="3151" y="4757"/>
                  <a:pt x="3372" y="4757"/>
                </a:cubicBezTo>
                <a:cubicBezTo>
                  <a:pt x="3624" y="4757"/>
                  <a:pt x="3781" y="4978"/>
                  <a:pt x="3781" y="5167"/>
                </a:cubicBezTo>
                <a:cubicBezTo>
                  <a:pt x="3781" y="5387"/>
                  <a:pt x="3970" y="5608"/>
                  <a:pt x="4222" y="5608"/>
                </a:cubicBezTo>
                <a:cubicBezTo>
                  <a:pt x="4443" y="5608"/>
                  <a:pt x="4600" y="5387"/>
                  <a:pt x="4600" y="5167"/>
                </a:cubicBezTo>
                <a:cubicBezTo>
                  <a:pt x="4600" y="4915"/>
                  <a:pt x="4285" y="4694"/>
                  <a:pt x="3939" y="4442"/>
                </a:cubicBezTo>
                <a:cubicBezTo>
                  <a:pt x="3498" y="4127"/>
                  <a:pt x="2962" y="3749"/>
                  <a:pt x="2962" y="3088"/>
                </a:cubicBezTo>
                <a:cubicBezTo>
                  <a:pt x="2962" y="2520"/>
                  <a:pt x="3309" y="2079"/>
                  <a:pt x="3781" y="1890"/>
                </a:cubicBezTo>
                <a:lnTo>
                  <a:pt x="3781" y="1607"/>
                </a:lnTo>
                <a:cubicBezTo>
                  <a:pt x="3781" y="1386"/>
                  <a:pt x="3970" y="1166"/>
                  <a:pt x="4222" y="1166"/>
                </a:cubicBezTo>
                <a:close/>
                <a:moveTo>
                  <a:pt x="4222" y="0"/>
                </a:moveTo>
                <a:cubicBezTo>
                  <a:pt x="1923" y="0"/>
                  <a:pt x="64" y="1859"/>
                  <a:pt x="64" y="4127"/>
                </a:cubicBezTo>
                <a:cubicBezTo>
                  <a:pt x="64" y="6270"/>
                  <a:pt x="1733" y="8034"/>
                  <a:pt x="3781" y="8223"/>
                </a:cubicBezTo>
                <a:lnTo>
                  <a:pt x="3781" y="9767"/>
                </a:lnTo>
                <a:cubicBezTo>
                  <a:pt x="3655" y="9609"/>
                  <a:pt x="3529" y="9483"/>
                  <a:pt x="3372" y="9325"/>
                </a:cubicBezTo>
                <a:cubicBezTo>
                  <a:pt x="2647" y="8601"/>
                  <a:pt x="1576" y="8128"/>
                  <a:pt x="442" y="8128"/>
                </a:cubicBezTo>
                <a:cubicBezTo>
                  <a:pt x="190" y="8128"/>
                  <a:pt x="32" y="8317"/>
                  <a:pt x="32" y="8506"/>
                </a:cubicBezTo>
                <a:cubicBezTo>
                  <a:pt x="1" y="9609"/>
                  <a:pt x="442" y="10617"/>
                  <a:pt x="1261" y="11468"/>
                </a:cubicBezTo>
                <a:cubicBezTo>
                  <a:pt x="2049" y="12255"/>
                  <a:pt x="3057" y="12696"/>
                  <a:pt x="4096" y="12696"/>
                </a:cubicBezTo>
                <a:lnTo>
                  <a:pt x="4159" y="12696"/>
                </a:lnTo>
                <a:cubicBezTo>
                  <a:pt x="5231" y="12696"/>
                  <a:pt x="6302" y="12287"/>
                  <a:pt x="7089" y="11468"/>
                </a:cubicBezTo>
                <a:cubicBezTo>
                  <a:pt x="7877" y="10680"/>
                  <a:pt x="8318" y="9641"/>
                  <a:pt x="8318" y="8506"/>
                </a:cubicBezTo>
                <a:cubicBezTo>
                  <a:pt x="8350" y="8317"/>
                  <a:pt x="8160" y="8128"/>
                  <a:pt x="7940" y="8128"/>
                </a:cubicBezTo>
                <a:cubicBezTo>
                  <a:pt x="7871" y="8124"/>
                  <a:pt x="7801" y="8122"/>
                  <a:pt x="7733" y="8122"/>
                </a:cubicBezTo>
                <a:cubicBezTo>
                  <a:pt x="6711" y="8122"/>
                  <a:pt x="5778" y="8558"/>
                  <a:pt x="5010" y="9325"/>
                </a:cubicBezTo>
                <a:cubicBezTo>
                  <a:pt x="4852" y="9483"/>
                  <a:pt x="4726" y="9609"/>
                  <a:pt x="4600" y="9767"/>
                </a:cubicBezTo>
                <a:lnTo>
                  <a:pt x="4600" y="8223"/>
                </a:lnTo>
                <a:cubicBezTo>
                  <a:pt x="6680" y="8034"/>
                  <a:pt x="8350" y="6270"/>
                  <a:pt x="8350" y="4127"/>
                </a:cubicBezTo>
                <a:cubicBezTo>
                  <a:pt x="8350" y="1859"/>
                  <a:pt x="6491" y="0"/>
                  <a:pt x="4222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5487;p62"/>
          <p:cNvGrpSpPr/>
          <p:nvPr/>
        </p:nvGrpSpPr>
        <p:grpSpPr>
          <a:xfrm>
            <a:off x="1703015" y="2267671"/>
            <a:ext cx="367261" cy="366364"/>
            <a:chOff x="-64410850" y="4094450"/>
            <a:chExt cx="317425" cy="316650"/>
          </a:xfrm>
          <a:solidFill>
            <a:srgbClr val="12716B"/>
          </a:solidFill>
        </p:grpSpPr>
        <p:sp>
          <p:nvSpPr>
            <p:cNvPr id="96" name="Google Shape;5488;p62"/>
            <p:cNvSpPr/>
            <p:nvPr/>
          </p:nvSpPr>
          <p:spPr>
            <a:xfrm>
              <a:off x="-64410850" y="4348850"/>
              <a:ext cx="317425" cy="62250"/>
            </a:xfrm>
            <a:custGeom>
              <a:avLst/>
              <a:gdLst/>
              <a:ahLst/>
              <a:cxnLst/>
              <a:rect l="l" t="t" r="r" b="b"/>
              <a:pathLst>
                <a:path w="12697" h="2490" extrusionOk="0">
                  <a:moveTo>
                    <a:pt x="3403" y="0"/>
                  </a:moveTo>
                  <a:cubicBezTo>
                    <a:pt x="2741" y="0"/>
                    <a:pt x="2206" y="536"/>
                    <a:pt x="2206" y="1229"/>
                  </a:cubicBezTo>
                  <a:lnTo>
                    <a:pt x="2206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12287" y="2489"/>
                  </a:lnTo>
                  <a:cubicBezTo>
                    <a:pt x="12508" y="2489"/>
                    <a:pt x="12697" y="2269"/>
                    <a:pt x="12697" y="2048"/>
                  </a:cubicBezTo>
                  <a:cubicBezTo>
                    <a:pt x="12634" y="1859"/>
                    <a:pt x="12445" y="1639"/>
                    <a:pt x="12193" y="1639"/>
                  </a:cubicBezTo>
                  <a:lnTo>
                    <a:pt x="10429" y="1639"/>
                  </a:lnTo>
                  <a:lnTo>
                    <a:pt x="10429" y="1229"/>
                  </a:lnTo>
                  <a:cubicBezTo>
                    <a:pt x="10429" y="536"/>
                    <a:pt x="9861" y="0"/>
                    <a:pt x="92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489;p62"/>
            <p:cNvSpPr/>
            <p:nvPr/>
          </p:nvSpPr>
          <p:spPr>
            <a:xfrm>
              <a:off x="-64315550" y="4094450"/>
              <a:ext cx="122100" cy="192200"/>
            </a:xfrm>
            <a:custGeom>
              <a:avLst/>
              <a:gdLst/>
              <a:ahLst/>
              <a:cxnLst/>
              <a:rect l="l" t="t" r="r" b="b"/>
              <a:pathLst>
                <a:path w="4884" h="7688" extrusionOk="0">
                  <a:moveTo>
                    <a:pt x="2489" y="0"/>
                  </a:moveTo>
                  <a:cubicBezTo>
                    <a:pt x="2269" y="0"/>
                    <a:pt x="2080" y="189"/>
                    <a:pt x="2080" y="410"/>
                  </a:cubicBezTo>
                  <a:lnTo>
                    <a:pt x="2080" y="819"/>
                  </a:lnTo>
                  <a:lnTo>
                    <a:pt x="1639" y="819"/>
                  </a:lnTo>
                  <a:cubicBezTo>
                    <a:pt x="1418" y="819"/>
                    <a:pt x="1261" y="1040"/>
                    <a:pt x="1261" y="1229"/>
                  </a:cubicBezTo>
                  <a:cubicBezTo>
                    <a:pt x="1261" y="1450"/>
                    <a:pt x="1450" y="1670"/>
                    <a:pt x="1639" y="1670"/>
                  </a:cubicBezTo>
                  <a:lnTo>
                    <a:pt x="2080" y="1670"/>
                  </a:lnTo>
                  <a:lnTo>
                    <a:pt x="2080" y="2489"/>
                  </a:lnTo>
                  <a:lnTo>
                    <a:pt x="1481" y="2489"/>
                  </a:lnTo>
                  <a:cubicBezTo>
                    <a:pt x="820" y="2489"/>
                    <a:pt x="347" y="3151"/>
                    <a:pt x="599" y="3781"/>
                  </a:cubicBezTo>
                  <a:cubicBezTo>
                    <a:pt x="662" y="3970"/>
                    <a:pt x="694" y="4222"/>
                    <a:pt x="788" y="4411"/>
                  </a:cubicBezTo>
                  <a:lnTo>
                    <a:pt x="473" y="4411"/>
                  </a:lnTo>
                  <a:cubicBezTo>
                    <a:pt x="221" y="4411"/>
                    <a:pt x="63" y="4632"/>
                    <a:pt x="63" y="4821"/>
                  </a:cubicBezTo>
                  <a:cubicBezTo>
                    <a:pt x="0" y="5010"/>
                    <a:pt x="158" y="5199"/>
                    <a:pt x="379" y="5199"/>
                  </a:cubicBezTo>
                  <a:lnTo>
                    <a:pt x="820" y="5199"/>
                  </a:lnTo>
                  <a:cubicBezTo>
                    <a:pt x="851" y="6081"/>
                    <a:pt x="694" y="6900"/>
                    <a:pt x="316" y="7687"/>
                  </a:cubicBezTo>
                  <a:lnTo>
                    <a:pt x="4569" y="7687"/>
                  </a:lnTo>
                  <a:cubicBezTo>
                    <a:pt x="4159" y="6900"/>
                    <a:pt x="4002" y="6081"/>
                    <a:pt x="4065" y="5199"/>
                  </a:cubicBezTo>
                  <a:lnTo>
                    <a:pt x="4474" y="5199"/>
                  </a:lnTo>
                  <a:cubicBezTo>
                    <a:pt x="4726" y="5199"/>
                    <a:pt x="4884" y="5010"/>
                    <a:pt x="4884" y="4821"/>
                  </a:cubicBezTo>
                  <a:cubicBezTo>
                    <a:pt x="4884" y="4568"/>
                    <a:pt x="4695" y="4411"/>
                    <a:pt x="4474" y="4411"/>
                  </a:cubicBezTo>
                  <a:lnTo>
                    <a:pt x="4159" y="4411"/>
                  </a:lnTo>
                  <a:cubicBezTo>
                    <a:pt x="4222" y="4222"/>
                    <a:pt x="4285" y="3970"/>
                    <a:pt x="4380" y="3781"/>
                  </a:cubicBezTo>
                  <a:cubicBezTo>
                    <a:pt x="4600" y="3151"/>
                    <a:pt x="4128" y="2489"/>
                    <a:pt x="3466" y="2489"/>
                  </a:cubicBezTo>
                  <a:lnTo>
                    <a:pt x="2867" y="2489"/>
                  </a:lnTo>
                  <a:lnTo>
                    <a:pt x="2867" y="1670"/>
                  </a:lnTo>
                  <a:lnTo>
                    <a:pt x="3309" y="1670"/>
                  </a:lnTo>
                  <a:cubicBezTo>
                    <a:pt x="3561" y="1670"/>
                    <a:pt x="3687" y="1450"/>
                    <a:pt x="3687" y="1229"/>
                  </a:cubicBezTo>
                  <a:cubicBezTo>
                    <a:pt x="3687" y="977"/>
                    <a:pt x="3498" y="819"/>
                    <a:pt x="3309" y="819"/>
                  </a:cubicBezTo>
                  <a:lnTo>
                    <a:pt x="2867" y="819"/>
                  </a:lnTo>
                  <a:lnTo>
                    <a:pt x="2867" y="410"/>
                  </a:lnTo>
                  <a:cubicBezTo>
                    <a:pt x="2867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490;p62"/>
            <p:cNvSpPr/>
            <p:nvPr/>
          </p:nvSpPr>
          <p:spPr>
            <a:xfrm>
              <a:off x="-64335250" y="4307100"/>
              <a:ext cx="161500" cy="21300"/>
            </a:xfrm>
            <a:custGeom>
              <a:avLst/>
              <a:gdLst/>
              <a:ahLst/>
              <a:cxnLst/>
              <a:rect l="l" t="t" r="r" b="b"/>
              <a:pathLst>
                <a:path w="6460" h="852" extrusionOk="0">
                  <a:moveTo>
                    <a:pt x="1167" y="1"/>
                  </a:moveTo>
                  <a:cubicBezTo>
                    <a:pt x="631" y="1"/>
                    <a:pt x="190" y="379"/>
                    <a:pt x="1" y="851"/>
                  </a:cubicBezTo>
                  <a:lnTo>
                    <a:pt x="6459" y="851"/>
                  </a:lnTo>
                  <a:cubicBezTo>
                    <a:pt x="6302" y="379"/>
                    <a:pt x="5861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" name="Google Shape;5491;p62"/>
          <p:cNvSpPr/>
          <p:nvPr/>
        </p:nvSpPr>
        <p:spPr>
          <a:xfrm>
            <a:off x="3947235" y="1395190"/>
            <a:ext cx="319882" cy="367463"/>
          </a:xfrm>
          <a:custGeom>
            <a:avLst/>
            <a:gdLst/>
            <a:ahLst/>
            <a:cxnLst/>
            <a:rect l="l" t="t" r="r" b="b"/>
            <a:pathLst>
              <a:path w="11059" h="12704" extrusionOk="0">
                <a:moveTo>
                  <a:pt x="5545" y="3449"/>
                </a:moveTo>
                <a:cubicBezTo>
                  <a:pt x="5797" y="3449"/>
                  <a:pt x="5955" y="3638"/>
                  <a:pt x="5955" y="3859"/>
                </a:cubicBezTo>
                <a:lnTo>
                  <a:pt x="5955" y="4111"/>
                </a:lnTo>
                <a:cubicBezTo>
                  <a:pt x="6427" y="4268"/>
                  <a:pt x="6774" y="4741"/>
                  <a:pt x="6774" y="5308"/>
                </a:cubicBezTo>
                <a:cubicBezTo>
                  <a:pt x="6774" y="5528"/>
                  <a:pt x="6585" y="5749"/>
                  <a:pt x="6333" y="5749"/>
                </a:cubicBezTo>
                <a:cubicBezTo>
                  <a:pt x="6081" y="5749"/>
                  <a:pt x="5955" y="5528"/>
                  <a:pt x="5955" y="5308"/>
                </a:cubicBezTo>
                <a:cubicBezTo>
                  <a:pt x="5955" y="5056"/>
                  <a:pt x="5734" y="4898"/>
                  <a:pt x="5545" y="4898"/>
                </a:cubicBezTo>
                <a:cubicBezTo>
                  <a:pt x="5293" y="4898"/>
                  <a:pt x="5104" y="5119"/>
                  <a:pt x="5104" y="5308"/>
                </a:cubicBezTo>
                <a:cubicBezTo>
                  <a:pt x="5104" y="5528"/>
                  <a:pt x="5419" y="5780"/>
                  <a:pt x="5766" y="6001"/>
                </a:cubicBezTo>
                <a:cubicBezTo>
                  <a:pt x="6207" y="6316"/>
                  <a:pt x="6774" y="6725"/>
                  <a:pt x="6774" y="7387"/>
                </a:cubicBezTo>
                <a:cubicBezTo>
                  <a:pt x="6774" y="7954"/>
                  <a:pt x="6427" y="8364"/>
                  <a:pt x="5923" y="8584"/>
                </a:cubicBezTo>
                <a:lnTo>
                  <a:pt x="5923" y="8836"/>
                </a:lnTo>
                <a:cubicBezTo>
                  <a:pt x="5923" y="9088"/>
                  <a:pt x="5734" y="9246"/>
                  <a:pt x="5545" y="9246"/>
                </a:cubicBezTo>
                <a:cubicBezTo>
                  <a:pt x="5293" y="9246"/>
                  <a:pt x="5104" y="9057"/>
                  <a:pt x="5104" y="8836"/>
                </a:cubicBezTo>
                <a:lnTo>
                  <a:pt x="5104" y="8584"/>
                </a:lnTo>
                <a:cubicBezTo>
                  <a:pt x="4632" y="8427"/>
                  <a:pt x="4285" y="7954"/>
                  <a:pt x="4285" y="7387"/>
                </a:cubicBezTo>
                <a:cubicBezTo>
                  <a:pt x="4285" y="7167"/>
                  <a:pt x="4474" y="7009"/>
                  <a:pt x="4726" y="7009"/>
                </a:cubicBezTo>
                <a:cubicBezTo>
                  <a:pt x="4947" y="7009"/>
                  <a:pt x="5104" y="7198"/>
                  <a:pt x="5104" y="7387"/>
                </a:cubicBezTo>
                <a:cubicBezTo>
                  <a:pt x="5104" y="7639"/>
                  <a:pt x="5293" y="7828"/>
                  <a:pt x="5545" y="7828"/>
                </a:cubicBezTo>
                <a:cubicBezTo>
                  <a:pt x="5766" y="7828"/>
                  <a:pt x="5923" y="7639"/>
                  <a:pt x="5923" y="7387"/>
                </a:cubicBezTo>
                <a:cubicBezTo>
                  <a:pt x="5923" y="7167"/>
                  <a:pt x="5608" y="6914"/>
                  <a:pt x="5262" y="6694"/>
                </a:cubicBezTo>
                <a:cubicBezTo>
                  <a:pt x="4821" y="6379"/>
                  <a:pt x="4285" y="5969"/>
                  <a:pt x="4285" y="5308"/>
                </a:cubicBezTo>
                <a:cubicBezTo>
                  <a:pt x="4285" y="4741"/>
                  <a:pt x="4632" y="4331"/>
                  <a:pt x="5104" y="4111"/>
                </a:cubicBezTo>
                <a:lnTo>
                  <a:pt x="5104" y="3859"/>
                </a:lnTo>
                <a:cubicBezTo>
                  <a:pt x="5104" y="3606"/>
                  <a:pt x="5293" y="3449"/>
                  <a:pt x="5545" y="3449"/>
                </a:cubicBezTo>
                <a:close/>
                <a:moveTo>
                  <a:pt x="10651" y="1"/>
                </a:moveTo>
                <a:cubicBezTo>
                  <a:pt x="10562" y="1"/>
                  <a:pt x="10473" y="34"/>
                  <a:pt x="10397" y="109"/>
                </a:cubicBezTo>
                <a:cubicBezTo>
                  <a:pt x="9389" y="834"/>
                  <a:pt x="8538" y="960"/>
                  <a:pt x="8034" y="960"/>
                </a:cubicBezTo>
                <a:cubicBezTo>
                  <a:pt x="7310" y="960"/>
                  <a:pt x="6396" y="645"/>
                  <a:pt x="5766" y="172"/>
                </a:cubicBezTo>
                <a:cubicBezTo>
                  <a:pt x="5703" y="109"/>
                  <a:pt x="5616" y="78"/>
                  <a:pt x="5526" y="78"/>
                </a:cubicBezTo>
                <a:cubicBezTo>
                  <a:pt x="5435" y="78"/>
                  <a:pt x="5341" y="109"/>
                  <a:pt x="5262" y="172"/>
                </a:cubicBezTo>
                <a:cubicBezTo>
                  <a:pt x="4632" y="645"/>
                  <a:pt x="3781" y="960"/>
                  <a:pt x="3025" y="960"/>
                </a:cubicBezTo>
                <a:cubicBezTo>
                  <a:pt x="2237" y="960"/>
                  <a:pt x="1418" y="645"/>
                  <a:pt x="662" y="109"/>
                </a:cubicBezTo>
                <a:cubicBezTo>
                  <a:pt x="582" y="47"/>
                  <a:pt x="495" y="20"/>
                  <a:pt x="411" y="20"/>
                </a:cubicBezTo>
                <a:cubicBezTo>
                  <a:pt x="196" y="20"/>
                  <a:pt x="0" y="198"/>
                  <a:pt x="0" y="424"/>
                </a:cubicBezTo>
                <a:lnTo>
                  <a:pt x="0" y="5276"/>
                </a:lnTo>
                <a:cubicBezTo>
                  <a:pt x="0" y="8616"/>
                  <a:pt x="2143" y="11609"/>
                  <a:pt x="5388" y="12680"/>
                </a:cubicBezTo>
                <a:cubicBezTo>
                  <a:pt x="5419" y="12696"/>
                  <a:pt x="5459" y="12703"/>
                  <a:pt x="5506" y="12703"/>
                </a:cubicBezTo>
                <a:cubicBezTo>
                  <a:pt x="5553" y="12703"/>
                  <a:pt x="5608" y="12696"/>
                  <a:pt x="5671" y="12680"/>
                </a:cubicBezTo>
                <a:cubicBezTo>
                  <a:pt x="8885" y="11609"/>
                  <a:pt x="11059" y="8616"/>
                  <a:pt x="11059" y="5276"/>
                </a:cubicBezTo>
                <a:lnTo>
                  <a:pt x="11059" y="424"/>
                </a:lnTo>
                <a:cubicBezTo>
                  <a:pt x="11059" y="182"/>
                  <a:pt x="10858" y="1"/>
                  <a:pt x="10651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5492;p62"/>
          <p:cNvGrpSpPr/>
          <p:nvPr/>
        </p:nvGrpSpPr>
        <p:grpSpPr>
          <a:xfrm>
            <a:off x="3924563" y="1837745"/>
            <a:ext cx="365467" cy="368389"/>
            <a:chOff x="-62516625" y="3743175"/>
            <a:chExt cx="315875" cy="318400"/>
          </a:xfrm>
          <a:solidFill>
            <a:srgbClr val="12716B"/>
          </a:solidFill>
        </p:grpSpPr>
        <p:sp>
          <p:nvSpPr>
            <p:cNvPr id="101" name="Google Shape;5493;p62"/>
            <p:cNvSpPr/>
            <p:nvPr/>
          </p:nvSpPr>
          <p:spPr>
            <a:xfrm>
              <a:off x="-62334675" y="3884950"/>
              <a:ext cx="62250" cy="145725"/>
            </a:xfrm>
            <a:custGeom>
              <a:avLst/>
              <a:gdLst/>
              <a:ahLst/>
              <a:cxnLst/>
              <a:rect l="l" t="t" r="r" b="b"/>
              <a:pathLst>
                <a:path w="2490" h="5829" extrusionOk="0">
                  <a:moveTo>
                    <a:pt x="1229" y="0"/>
                  </a:moveTo>
                  <a:cubicBezTo>
                    <a:pt x="977" y="0"/>
                    <a:pt x="820" y="189"/>
                    <a:pt x="820" y="410"/>
                  </a:cubicBezTo>
                  <a:lnTo>
                    <a:pt x="820" y="662"/>
                  </a:lnTo>
                  <a:cubicBezTo>
                    <a:pt x="347" y="819"/>
                    <a:pt x="0" y="1292"/>
                    <a:pt x="0" y="1859"/>
                  </a:cubicBezTo>
                  <a:cubicBezTo>
                    <a:pt x="0" y="2520"/>
                    <a:pt x="536" y="2930"/>
                    <a:pt x="977" y="3245"/>
                  </a:cubicBezTo>
                  <a:cubicBezTo>
                    <a:pt x="1292" y="3466"/>
                    <a:pt x="1639" y="3718"/>
                    <a:pt x="1639" y="3938"/>
                  </a:cubicBezTo>
                  <a:cubicBezTo>
                    <a:pt x="1639" y="4190"/>
                    <a:pt x="1450" y="4348"/>
                    <a:pt x="1229" y="4348"/>
                  </a:cubicBezTo>
                  <a:cubicBezTo>
                    <a:pt x="977" y="4348"/>
                    <a:pt x="820" y="4127"/>
                    <a:pt x="820" y="3938"/>
                  </a:cubicBezTo>
                  <a:cubicBezTo>
                    <a:pt x="820" y="3718"/>
                    <a:pt x="631" y="3497"/>
                    <a:pt x="442" y="3497"/>
                  </a:cubicBezTo>
                  <a:cubicBezTo>
                    <a:pt x="221" y="3497"/>
                    <a:pt x="0" y="3718"/>
                    <a:pt x="0" y="3938"/>
                  </a:cubicBezTo>
                  <a:cubicBezTo>
                    <a:pt x="0" y="4505"/>
                    <a:pt x="347" y="4915"/>
                    <a:pt x="820" y="5135"/>
                  </a:cubicBezTo>
                  <a:lnTo>
                    <a:pt x="820" y="5387"/>
                  </a:lnTo>
                  <a:cubicBezTo>
                    <a:pt x="820" y="5639"/>
                    <a:pt x="1009" y="5828"/>
                    <a:pt x="1229" y="5828"/>
                  </a:cubicBezTo>
                  <a:cubicBezTo>
                    <a:pt x="1450" y="5828"/>
                    <a:pt x="1639" y="5639"/>
                    <a:pt x="1639" y="5387"/>
                  </a:cubicBezTo>
                  <a:lnTo>
                    <a:pt x="1639" y="5135"/>
                  </a:lnTo>
                  <a:cubicBezTo>
                    <a:pt x="2111" y="4978"/>
                    <a:pt x="2489" y="4505"/>
                    <a:pt x="2489" y="3938"/>
                  </a:cubicBezTo>
                  <a:cubicBezTo>
                    <a:pt x="2489" y="3277"/>
                    <a:pt x="1922" y="2867"/>
                    <a:pt x="1481" y="2552"/>
                  </a:cubicBezTo>
                  <a:cubicBezTo>
                    <a:pt x="1166" y="2331"/>
                    <a:pt x="820" y="2079"/>
                    <a:pt x="820" y="1859"/>
                  </a:cubicBezTo>
                  <a:cubicBezTo>
                    <a:pt x="820" y="1607"/>
                    <a:pt x="1009" y="1418"/>
                    <a:pt x="1229" y="1418"/>
                  </a:cubicBezTo>
                  <a:cubicBezTo>
                    <a:pt x="1450" y="1418"/>
                    <a:pt x="1639" y="1607"/>
                    <a:pt x="1639" y="1859"/>
                  </a:cubicBezTo>
                  <a:cubicBezTo>
                    <a:pt x="1639" y="2079"/>
                    <a:pt x="1859" y="2237"/>
                    <a:pt x="2048" y="2237"/>
                  </a:cubicBezTo>
                  <a:cubicBezTo>
                    <a:pt x="2237" y="2237"/>
                    <a:pt x="2489" y="2048"/>
                    <a:pt x="2489" y="1859"/>
                  </a:cubicBezTo>
                  <a:cubicBezTo>
                    <a:pt x="2489" y="1292"/>
                    <a:pt x="2143" y="882"/>
                    <a:pt x="1639" y="662"/>
                  </a:cubicBezTo>
                  <a:lnTo>
                    <a:pt x="1639" y="410"/>
                  </a:lnTo>
                  <a:cubicBezTo>
                    <a:pt x="1639" y="158"/>
                    <a:pt x="1450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494;p62"/>
            <p:cNvSpPr/>
            <p:nvPr/>
          </p:nvSpPr>
          <p:spPr>
            <a:xfrm>
              <a:off x="-62516625" y="3743175"/>
              <a:ext cx="315875" cy="318400"/>
            </a:xfrm>
            <a:custGeom>
              <a:avLst/>
              <a:gdLst/>
              <a:ahLst/>
              <a:cxnLst/>
              <a:rect l="l" t="t" r="r" b="b"/>
              <a:pathLst>
                <a:path w="12635" h="12736" extrusionOk="0">
                  <a:moveTo>
                    <a:pt x="4632" y="3308"/>
                  </a:moveTo>
                  <a:cubicBezTo>
                    <a:pt x="5388" y="3308"/>
                    <a:pt x="6018" y="3938"/>
                    <a:pt x="6018" y="4694"/>
                  </a:cubicBezTo>
                  <a:cubicBezTo>
                    <a:pt x="6018" y="5450"/>
                    <a:pt x="5420" y="6049"/>
                    <a:pt x="4632" y="6049"/>
                  </a:cubicBezTo>
                  <a:cubicBezTo>
                    <a:pt x="3876" y="6049"/>
                    <a:pt x="3246" y="5419"/>
                    <a:pt x="3246" y="4694"/>
                  </a:cubicBezTo>
                  <a:cubicBezTo>
                    <a:pt x="3246" y="3938"/>
                    <a:pt x="3876" y="3308"/>
                    <a:pt x="4632" y="3308"/>
                  </a:cubicBezTo>
                  <a:close/>
                  <a:moveTo>
                    <a:pt x="8507" y="5230"/>
                  </a:moveTo>
                  <a:cubicBezTo>
                    <a:pt x="10303" y="5230"/>
                    <a:pt x="11815" y="6742"/>
                    <a:pt x="11815" y="8538"/>
                  </a:cubicBezTo>
                  <a:cubicBezTo>
                    <a:pt x="11815" y="10365"/>
                    <a:pt x="10334" y="11846"/>
                    <a:pt x="8507" y="11846"/>
                  </a:cubicBezTo>
                  <a:cubicBezTo>
                    <a:pt x="6680" y="11846"/>
                    <a:pt x="5199" y="10365"/>
                    <a:pt x="5199" y="8538"/>
                  </a:cubicBezTo>
                  <a:cubicBezTo>
                    <a:pt x="5199" y="6742"/>
                    <a:pt x="6680" y="5230"/>
                    <a:pt x="8507" y="5230"/>
                  </a:cubicBezTo>
                  <a:close/>
                  <a:moveTo>
                    <a:pt x="4664" y="0"/>
                  </a:moveTo>
                  <a:cubicBezTo>
                    <a:pt x="2080" y="0"/>
                    <a:pt x="1" y="2079"/>
                    <a:pt x="1" y="4694"/>
                  </a:cubicBezTo>
                  <a:cubicBezTo>
                    <a:pt x="1" y="5703"/>
                    <a:pt x="316" y="6711"/>
                    <a:pt x="914" y="7498"/>
                  </a:cubicBezTo>
                  <a:lnTo>
                    <a:pt x="4317" y="12571"/>
                  </a:lnTo>
                  <a:cubicBezTo>
                    <a:pt x="4396" y="12681"/>
                    <a:pt x="4530" y="12736"/>
                    <a:pt x="4660" y="12736"/>
                  </a:cubicBezTo>
                  <a:cubicBezTo>
                    <a:pt x="4790" y="12736"/>
                    <a:pt x="4916" y="12681"/>
                    <a:pt x="4979" y="12571"/>
                  </a:cubicBezTo>
                  <a:lnTo>
                    <a:pt x="5672" y="11531"/>
                  </a:lnTo>
                  <a:cubicBezTo>
                    <a:pt x="6396" y="12256"/>
                    <a:pt x="7404" y="12665"/>
                    <a:pt x="8507" y="12665"/>
                  </a:cubicBezTo>
                  <a:cubicBezTo>
                    <a:pt x="10776" y="12665"/>
                    <a:pt x="12634" y="10838"/>
                    <a:pt x="12634" y="8538"/>
                  </a:cubicBezTo>
                  <a:cubicBezTo>
                    <a:pt x="12634" y="6553"/>
                    <a:pt x="11217" y="4852"/>
                    <a:pt x="9326" y="4474"/>
                  </a:cubicBezTo>
                  <a:lnTo>
                    <a:pt x="9326" y="4222"/>
                  </a:lnTo>
                  <a:cubicBezTo>
                    <a:pt x="9074" y="1796"/>
                    <a:pt x="7089" y="0"/>
                    <a:pt x="46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5495;p62"/>
          <p:cNvGrpSpPr/>
          <p:nvPr/>
        </p:nvGrpSpPr>
        <p:grpSpPr>
          <a:xfrm>
            <a:off x="3931403" y="2287716"/>
            <a:ext cx="351786" cy="326274"/>
            <a:chOff x="-62511900" y="4129100"/>
            <a:chExt cx="304050" cy="282000"/>
          </a:xfrm>
          <a:solidFill>
            <a:srgbClr val="12716B"/>
          </a:solidFill>
        </p:grpSpPr>
        <p:sp>
          <p:nvSpPr>
            <p:cNvPr id="104" name="Google Shape;5496;p62"/>
            <p:cNvSpPr/>
            <p:nvPr/>
          </p:nvSpPr>
          <p:spPr>
            <a:xfrm>
              <a:off x="-62414225" y="4203925"/>
              <a:ext cx="206375" cy="207175"/>
            </a:xfrm>
            <a:custGeom>
              <a:avLst/>
              <a:gdLst/>
              <a:ahLst/>
              <a:cxnLst/>
              <a:rect l="l" t="t" r="r" b="b"/>
              <a:pathLst>
                <a:path w="8255" h="8287" extrusionOk="0">
                  <a:moveTo>
                    <a:pt x="4128" y="1229"/>
                  </a:moveTo>
                  <a:cubicBezTo>
                    <a:pt x="4348" y="1229"/>
                    <a:pt x="4506" y="1418"/>
                    <a:pt x="4506" y="1670"/>
                  </a:cubicBezTo>
                  <a:lnTo>
                    <a:pt x="4506" y="1922"/>
                  </a:lnTo>
                  <a:cubicBezTo>
                    <a:pt x="4978" y="2080"/>
                    <a:pt x="5356" y="2552"/>
                    <a:pt x="5356" y="3119"/>
                  </a:cubicBezTo>
                  <a:cubicBezTo>
                    <a:pt x="5356" y="3340"/>
                    <a:pt x="5136" y="3498"/>
                    <a:pt x="4947" y="3498"/>
                  </a:cubicBezTo>
                  <a:cubicBezTo>
                    <a:pt x="4726" y="3498"/>
                    <a:pt x="4506" y="3308"/>
                    <a:pt x="4506" y="3119"/>
                  </a:cubicBezTo>
                  <a:cubicBezTo>
                    <a:pt x="4506" y="2867"/>
                    <a:pt x="4317" y="2710"/>
                    <a:pt x="4128" y="2710"/>
                  </a:cubicBezTo>
                  <a:cubicBezTo>
                    <a:pt x="3939" y="2710"/>
                    <a:pt x="3687" y="2930"/>
                    <a:pt x="3687" y="3119"/>
                  </a:cubicBezTo>
                  <a:cubicBezTo>
                    <a:pt x="3718" y="3340"/>
                    <a:pt x="4033" y="3592"/>
                    <a:pt x="4411" y="3813"/>
                  </a:cubicBezTo>
                  <a:cubicBezTo>
                    <a:pt x="4821" y="4128"/>
                    <a:pt x="5388" y="4537"/>
                    <a:pt x="5388" y="5199"/>
                  </a:cubicBezTo>
                  <a:cubicBezTo>
                    <a:pt x="5388" y="5766"/>
                    <a:pt x="5041" y="6175"/>
                    <a:pt x="4569" y="6396"/>
                  </a:cubicBezTo>
                  <a:lnTo>
                    <a:pt x="4569" y="6648"/>
                  </a:lnTo>
                  <a:cubicBezTo>
                    <a:pt x="4569" y="6900"/>
                    <a:pt x="4348" y="7089"/>
                    <a:pt x="4159" y="7089"/>
                  </a:cubicBezTo>
                  <a:cubicBezTo>
                    <a:pt x="3970" y="7089"/>
                    <a:pt x="3718" y="6900"/>
                    <a:pt x="3718" y="6648"/>
                  </a:cubicBezTo>
                  <a:lnTo>
                    <a:pt x="3718" y="6396"/>
                  </a:lnTo>
                  <a:cubicBezTo>
                    <a:pt x="3245" y="6238"/>
                    <a:pt x="2899" y="5766"/>
                    <a:pt x="2899" y="5199"/>
                  </a:cubicBezTo>
                  <a:cubicBezTo>
                    <a:pt x="2899" y="4978"/>
                    <a:pt x="3088" y="4821"/>
                    <a:pt x="3308" y="4821"/>
                  </a:cubicBezTo>
                  <a:cubicBezTo>
                    <a:pt x="3498" y="4821"/>
                    <a:pt x="3687" y="5010"/>
                    <a:pt x="3687" y="5199"/>
                  </a:cubicBezTo>
                  <a:cubicBezTo>
                    <a:pt x="3687" y="5451"/>
                    <a:pt x="3876" y="5608"/>
                    <a:pt x="4128" y="5608"/>
                  </a:cubicBezTo>
                  <a:cubicBezTo>
                    <a:pt x="4348" y="5608"/>
                    <a:pt x="4506" y="5388"/>
                    <a:pt x="4506" y="5199"/>
                  </a:cubicBezTo>
                  <a:cubicBezTo>
                    <a:pt x="4506" y="4978"/>
                    <a:pt x="4191" y="4726"/>
                    <a:pt x="3844" y="4506"/>
                  </a:cubicBezTo>
                  <a:cubicBezTo>
                    <a:pt x="3403" y="4191"/>
                    <a:pt x="2867" y="3781"/>
                    <a:pt x="2867" y="3119"/>
                  </a:cubicBezTo>
                  <a:cubicBezTo>
                    <a:pt x="2867" y="2552"/>
                    <a:pt x="3214" y="2143"/>
                    <a:pt x="3687" y="1922"/>
                  </a:cubicBezTo>
                  <a:lnTo>
                    <a:pt x="3687" y="1670"/>
                  </a:lnTo>
                  <a:cubicBezTo>
                    <a:pt x="3687" y="1418"/>
                    <a:pt x="3876" y="1229"/>
                    <a:pt x="4128" y="1229"/>
                  </a:cubicBezTo>
                  <a:close/>
                  <a:moveTo>
                    <a:pt x="4128" y="0"/>
                  </a:moveTo>
                  <a:cubicBezTo>
                    <a:pt x="1828" y="0"/>
                    <a:pt x="0" y="1859"/>
                    <a:pt x="0" y="4128"/>
                  </a:cubicBezTo>
                  <a:cubicBezTo>
                    <a:pt x="0" y="6427"/>
                    <a:pt x="1828" y="8286"/>
                    <a:pt x="4128" y="8286"/>
                  </a:cubicBezTo>
                  <a:cubicBezTo>
                    <a:pt x="6396" y="8286"/>
                    <a:pt x="8255" y="6427"/>
                    <a:pt x="8255" y="4128"/>
                  </a:cubicBezTo>
                  <a:cubicBezTo>
                    <a:pt x="8255" y="1859"/>
                    <a:pt x="6396" y="0"/>
                    <a:pt x="41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497;p62"/>
            <p:cNvSpPr/>
            <p:nvPr/>
          </p:nvSpPr>
          <p:spPr>
            <a:xfrm>
              <a:off x="-62511100" y="4129100"/>
              <a:ext cx="159900" cy="74850"/>
            </a:xfrm>
            <a:custGeom>
              <a:avLst/>
              <a:gdLst/>
              <a:ahLst/>
              <a:cxnLst/>
              <a:rect l="l" t="t" r="r" b="b"/>
              <a:pathLst>
                <a:path w="6396" h="2994" extrusionOk="0">
                  <a:moveTo>
                    <a:pt x="3214" y="1"/>
                  </a:moveTo>
                  <a:cubicBezTo>
                    <a:pt x="1450" y="1"/>
                    <a:pt x="0" y="662"/>
                    <a:pt x="0" y="1513"/>
                  </a:cubicBezTo>
                  <a:cubicBezTo>
                    <a:pt x="0" y="2332"/>
                    <a:pt x="1450" y="2993"/>
                    <a:pt x="3214" y="2993"/>
                  </a:cubicBezTo>
                  <a:cubicBezTo>
                    <a:pt x="4947" y="2993"/>
                    <a:pt x="6396" y="2332"/>
                    <a:pt x="6396" y="1513"/>
                  </a:cubicBezTo>
                  <a:cubicBezTo>
                    <a:pt x="6396" y="662"/>
                    <a:pt x="494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498;p62"/>
            <p:cNvSpPr/>
            <p:nvPr/>
          </p:nvSpPr>
          <p:spPr>
            <a:xfrm>
              <a:off x="-62511100" y="4207075"/>
              <a:ext cx="110275" cy="59875"/>
            </a:xfrm>
            <a:custGeom>
              <a:avLst/>
              <a:gdLst/>
              <a:ahLst/>
              <a:cxnLst/>
              <a:rect l="l" t="t" r="r" b="b"/>
              <a:pathLst>
                <a:path w="4411" h="2395" extrusionOk="0">
                  <a:moveTo>
                    <a:pt x="0" y="0"/>
                  </a:moveTo>
                  <a:lnTo>
                    <a:pt x="0" y="1135"/>
                  </a:lnTo>
                  <a:cubicBezTo>
                    <a:pt x="0" y="1450"/>
                    <a:pt x="347" y="1765"/>
                    <a:pt x="882" y="2017"/>
                  </a:cubicBezTo>
                  <a:cubicBezTo>
                    <a:pt x="1355" y="2237"/>
                    <a:pt x="2332" y="2395"/>
                    <a:pt x="3151" y="2395"/>
                  </a:cubicBezTo>
                  <a:lnTo>
                    <a:pt x="3308" y="2395"/>
                  </a:lnTo>
                  <a:cubicBezTo>
                    <a:pt x="3560" y="1733"/>
                    <a:pt x="3907" y="1135"/>
                    <a:pt x="4411" y="631"/>
                  </a:cubicBezTo>
                  <a:lnTo>
                    <a:pt x="4411" y="631"/>
                  </a:lnTo>
                  <a:cubicBezTo>
                    <a:pt x="4033" y="694"/>
                    <a:pt x="3623" y="757"/>
                    <a:pt x="3182" y="757"/>
                  </a:cubicBezTo>
                  <a:cubicBezTo>
                    <a:pt x="2363" y="757"/>
                    <a:pt x="1261" y="599"/>
                    <a:pt x="567" y="316"/>
                  </a:cubicBezTo>
                  <a:cubicBezTo>
                    <a:pt x="347" y="221"/>
                    <a:pt x="158" y="12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499;p62"/>
            <p:cNvSpPr/>
            <p:nvPr/>
          </p:nvSpPr>
          <p:spPr>
            <a:xfrm>
              <a:off x="-62511100" y="4329950"/>
              <a:ext cx="106350" cy="59875"/>
            </a:xfrm>
            <a:custGeom>
              <a:avLst/>
              <a:gdLst/>
              <a:ahLst/>
              <a:cxnLst/>
              <a:rect l="l" t="t" r="r" b="b"/>
              <a:pathLst>
                <a:path w="4254" h="2395" extrusionOk="0">
                  <a:moveTo>
                    <a:pt x="0" y="0"/>
                  </a:moveTo>
                  <a:lnTo>
                    <a:pt x="0" y="1197"/>
                  </a:lnTo>
                  <a:cubicBezTo>
                    <a:pt x="0" y="1701"/>
                    <a:pt x="1355" y="2395"/>
                    <a:pt x="3182" y="2395"/>
                  </a:cubicBezTo>
                  <a:cubicBezTo>
                    <a:pt x="3560" y="2395"/>
                    <a:pt x="3907" y="2363"/>
                    <a:pt x="4254" y="2332"/>
                  </a:cubicBezTo>
                  <a:cubicBezTo>
                    <a:pt x="3875" y="1859"/>
                    <a:pt x="3560" y="1355"/>
                    <a:pt x="3340" y="756"/>
                  </a:cubicBezTo>
                  <a:lnTo>
                    <a:pt x="3182" y="756"/>
                  </a:lnTo>
                  <a:cubicBezTo>
                    <a:pt x="2363" y="756"/>
                    <a:pt x="1261" y="599"/>
                    <a:pt x="567" y="315"/>
                  </a:cubicBezTo>
                  <a:cubicBezTo>
                    <a:pt x="347" y="252"/>
                    <a:pt x="158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00;p62"/>
            <p:cNvSpPr/>
            <p:nvPr/>
          </p:nvSpPr>
          <p:spPr>
            <a:xfrm>
              <a:off x="-62511900" y="4268500"/>
              <a:ext cx="78000" cy="60675"/>
            </a:xfrm>
            <a:custGeom>
              <a:avLst/>
              <a:gdLst/>
              <a:ahLst/>
              <a:cxnLst/>
              <a:rect l="l" t="t" r="r" b="b"/>
              <a:pathLst>
                <a:path w="3120" h="2427" extrusionOk="0">
                  <a:moveTo>
                    <a:pt x="1" y="1"/>
                  </a:moveTo>
                  <a:lnTo>
                    <a:pt x="1" y="1167"/>
                  </a:lnTo>
                  <a:lnTo>
                    <a:pt x="32" y="1167"/>
                  </a:lnTo>
                  <a:cubicBezTo>
                    <a:pt x="32" y="1482"/>
                    <a:pt x="379" y="1797"/>
                    <a:pt x="914" y="2017"/>
                  </a:cubicBezTo>
                  <a:cubicBezTo>
                    <a:pt x="1387" y="2238"/>
                    <a:pt x="2332" y="2395"/>
                    <a:pt x="3120" y="2427"/>
                  </a:cubicBezTo>
                  <a:cubicBezTo>
                    <a:pt x="3057" y="2143"/>
                    <a:pt x="3025" y="1860"/>
                    <a:pt x="3025" y="1608"/>
                  </a:cubicBezTo>
                  <a:cubicBezTo>
                    <a:pt x="3025" y="1324"/>
                    <a:pt x="3088" y="1041"/>
                    <a:pt x="3120" y="757"/>
                  </a:cubicBezTo>
                  <a:cubicBezTo>
                    <a:pt x="2332" y="757"/>
                    <a:pt x="1230" y="599"/>
                    <a:pt x="536" y="316"/>
                  </a:cubicBezTo>
                  <a:cubicBezTo>
                    <a:pt x="347" y="253"/>
                    <a:pt x="158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5501;p62"/>
          <p:cNvGrpSpPr/>
          <p:nvPr/>
        </p:nvGrpSpPr>
        <p:grpSpPr>
          <a:xfrm>
            <a:off x="2609525" y="2760110"/>
            <a:ext cx="310770" cy="367261"/>
            <a:chOff x="-60597975" y="3367475"/>
            <a:chExt cx="268600" cy="317425"/>
          </a:xfrm>
          <a:solidFill>
            <a:srgbClr val="12716B"/>
          </a:solidFill>
        </p:grpSpPr>
        <p:sp>
          <p:nvSpPr>
            <p:cNvPr id="110" name="Google Shape;5502;p62"/>
            <p:cNvSpPr/>
            <p:nvPr/>
          </p:nvSpPr>
          <p:spPr>
            <a:xfrm>
              <a:off x="-60535750" y="3495075"/>
              <a:ext cx="206375" cy="82725"/>
            </a:xfrm>
            <a:custGeom>
              <a:avLst/>
              <a:gdLst/>
              <a:ahLst/>
              <a:cxnLst/>
              <a:rect l="l" t="t" r="r" b="b"/>
              <a:pathLst>
                <a:path w="8255" h="3309" extrusionOk="0">
                  <a:moveTo>
                    <a:pt x="5357" y="1229"/>
                  </a:moveTo>
                  <a:cubicBezTo>
                    <a:pt x="5577" y="1229"/>
                    <a:pt x="5766" y="1418"/>
                    <a:pt x="5766" y="1607"/>
                  </a:cubicBezTo>
                  <a:cubicBezTo>
                    <a:pt x="5766" y="1890"/>
                    <a:pt x="5577" y="2048"/>
                    <a:pt x="5357" y="2048"/>
                  </a:cubicBezTo>
                  <a:lnTo>
                    <a:pt x="2049" y="2048"/>
                  </a:lnTo>
                  <a:cubicBezTo>
                    <a:pt x="1797" y="2048"/>
                    <a:pt x="1639" y="1859"/>
                    <a:pt x="1639" y="1607"/>
                  </a:cubicBezTo>
                  <a:cubicBezTo>
                    <a:pt x="1639" y="1386"/>
                    <a:pt x="1828" y="1229"/>
                    <a:pt x="2049" y="1229"/>
                  </a:cubicBezTo>
                  <a:close/>
                  <a:moveTo>
                    <a:pt x="1" y="0"/>
                  </a:moveTo>
                  <a:lnTo>
                    <a:pt x="1" y="3308"/>
                  </a:lnTo>
                  <a:lnTo>
                    <a:pt x="8255" y="3308"/>
                  </a:lnTo>
                  <a:lnTo>
                    <a:pt x="82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03;p62"/>
            <p:cNvSpPr/>
            <p:nvPr/>
          </p:nvSpPr>
          <p:spPr>
            <a:xfrm>
              <a:off x="-60432575" y="3367475"/>
              <a:ext cx="20500" cy="47275"/>
            </a:xfrm>
            <a:custGeom>
              <a:avLst/>
              <a:gdLst/>
              <a:ahLst/>
              <a:cxnLst/>
              <a:rect l="l" t="t" r="r" b="b"/>
              <a:pathLst>
                <a:path w="820" h="1891" extrusionOk="0">
                  <a:moveTo>
                    <a:pt x="1" y="0"/>
                  </a:moveTo>
                  <a:lnTo>
                    <a:pt x="1" y="1891"/>
                  </a:lnTo>
                  <a:cubicBezTo>
                    <a:pt x="127" y="1765"/>
                    <a:pt x="221" y="1639"/>
                    <a:pt x="379" y="1639"/>
                  </a:cubicBezTo>
                  <a:cubicBezTo>
                    <a:pt x="600" y="1639"/>
                    <a:pt x="694" y="1765"/>
                    <a:pt x="820" y="1891"/>
                  </a:cubicBezTo>
                  <a:lnTo>
                    <a:pt x="8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04;p62"/>
            <p:cNvSpPr/>
            <p:nvPr/>
          </p:nvSpPr>
          <p:spPr>
            <a:xfrm>
              <a:off x="-60535750" y="3367475"/>
              <a:ext cx="206375" cy="107150"/>
            </a:xfrm>
            <a:custGeom>
              <a:avLst/>
              <a:gdLst/>
              <a:ahLst/>
              <a:cxnLst/>
              <a:rect l="l" t="t" r="r" b="b"/>
              <a:pathLst>
                <a:path w="8255" h="4286" extrusionOk="0">
                  <a:moveTo>
                    <a:pt x="1" y="0"/>
                  </a:moveTo>
                  <a:lnTo>
                    <a:pt x="1" y="4285"/>
                  </a:lnTo>
                  <a:lnTo>
                    <a:pt x="8255" y="4285"/>
                  </a:lnTo>
                  <a:lnTo>
                    <a:pt x="8255" y="1261"/>
                  </a:lnTo>
                  <a:cubicBezTo>
                    <a:pt x="8255" y="567"/>
                    <a:pt x="7720" y="32"/>
                    <a:pt x="7026" y="32"/>
                  </a:cubicBezTo>
                  <a:lnTo>
                    <a:pt x="5829" y="32"/>
                  </a:lnTo>
                  <a:lnTo>
                    <a:pt x="5829" y="2930"/>
                  </a:lnTo>
                  <a:cubicBezTo>
                    <a:pt x="5829" y="3182"/>
                    <a:pt x="5633" y="3350"/>
                    <a:pt x="5418" y="3350"/>
                  </a:cubicBezTo>
                  <a:cubicBezTo>
                    <a:pt x="5311" y="3350"/>
                    <a:pt x="5199" y="3308"/>
                    <a:pt x="5105" y="3214"/>
                  </a:cubicBezTo>
                  <a:lnTo>
                    <a:pt x="4569" y="2678"/>
                  </a:lnTo>
                  <a:lnTo>
                    <a:pt x="4002" y="3214"/>
                  </a:lnTo>
                  <a:cubicBezTo>
                    <a:pt x="3917" y="3289"/>
                    <a:pt x="3821" y="3322"/>
                    <a:pt x="3728" y="3322"/>
                  </a:cubicBezTo>
                  <a:cubicBezTo>
                    <a:pt x="3510" y="3322"/>
                    <a:pt x="3309" y="3142"/>
                    <a:pt x="3309" y="2899"/>
                  </a:cubicBezTo>
                  <a:lnTo>
                    <a:pt x="33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05;p62"/>
            <p:cNvSpPr/>
            <p:nvPr/>
          </p:nvSpPr>
          <p:spPr>
            <a:xfrm>
              <a:off x="-60597975" y="3368175"/>
              <a:ext cx="40200" cy="316725"/>
            </a:xfrm>
            <a:custGeom>
              <a:avLst/>
              <a:gdLst/>
              <a:ahLst/>
              <a:cxnLst/>
              <a:rect l="l" t="t" r="r" b="b"/>
              <a:pathLst>
                <a:path w="1608" h="12669" extrusionOk="0">
                  <a:moveTo>
                    <a:pt x="337" y="0"/>
                  </a:moveTo>
                  <a:cubicBezTo>
                    <a:pt x="163" y="0"/>
                    <a:pt x="1" y="178"/>
                    <a:pt x="1" y="382"/>
                  </a:cubicBezTo>
                  <a:lnTo>
                    <a:pt x="1" y="12259"/>
                  </a:lnTo>
                  <a:cubicBezTo>
                    <a:pt x="1" y="12480"/>
                    <a:pt x="190" y="12669"/>
                    <a:pt x="379" y="12669"/>
                  </a:cubicBezTo>
                  <a:lnTo>
                    <a:pt x="1608" y="12669"/>
                  </a:lnTo>
                  <a:lnTo>
                    <a:pt x="1608" y="4"/>
                  </a:lnTo>
                  <a:lnTo>
                    <a:pt x="379" y="4"/>
                  </a:lnTo>
                  <a:cubicBezTo>
                    <a:pt x="365" y="2"/>
                    <a:pt x="351" y="0"/>
                    <a:pt x="3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506;p62"/>
            <p:cNvSpPr/>
            <p:nvPr/>
          </p:nvSpPr>
          <p:spPr>
            <a:xfrm>
              <a:off x="-60535750" y="3597450"/>
              <a:ext cx="206375" cy="86675"/>
            </a:xfrm>
            <a:custGeom>
              <a:avLst/>
              <a:gdLst/>
              <a:ahLst/>
              <a:cxnLst/>
              <a:rect l="l" t="t" r="r" b="b"/>
              <a:pathLst>
                <a:path w="8255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026" y="3466"/>
                  </a:lnTo>
                  <a:cubicBezTo>
                    <a:pt x="7720" y="3466"/>
                    <a:pt x="8255" y="2931"/>
                    <a:pt x="8255" y="2206"/>
                  </a:cubicBezTo>
                  <a:lnTo>
                    <a:pt x="82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5507;p62"/>
          <p:cNvSpPr/>
          <p:nvPr/>
        </p:nvSpPr>
        <p:spPr>
          <a:xfrm>
            <a:off x="2580252" y="3211621"/>
            <a:ext cx="369083" cy="365005"/>
          </a:xfrm>
          <a:custGeom>
            <a:avLst/>
            <a:gdLst/>
            <a:ahLst/>
            <a:cxnLst/>
            <a:rect l="l" t="t" r="r" b="b"/>
            <a:pathLst>
              <a:path w="12760" h="12619" extrusionOk="0">
                <a:moveTo>
                  <a:pt x="10082" y="2190"/>
                </a:moveTo>
                <a:lnTo>
                  <a:pt x="11027" y="2726"/>
                </a:lnTo>
                <a:lnTo>
                  <a:pt x="8948" y="6317"/>
                </a:lnTo>
                <a:lnTo>
                  <a:pt x="8003" y="5781"/>
                </a:lnTo>
                <a:cubicBezTo>
                  <a:pt x="8349" y="5151"/>
                  <a:pt x="9704" y="2820"/>
                  <a:pt x="10082" y="2190"/>
                </a:cubicBezTo>
                <a:close/>
                <a:moveTo>
                  <a:pt x="7813" y="6601"/>
                </a:moveTo>
                <a:lnTo>
                  <a:pt x="8318" y="6916"/>
                </a:lnTo>
                <a:lnTo>
                  <a:pt x="7782" y="7262"/>
                </a:lnTo>
                <a:lnTo>
                  <a:pt x="7813" y="6601"/>
                </a:lnTo>
                <a:close/>
                <a:moveTo>
                  <a:pt x="10554" y="8522"/>
                </a:moveTo>
                <a:cubicBezTo>
                  <a:pt x="10806" y="8522"/>
                  <a:pt x="10964" y="8711"/>
                  <a:pt x="10964" y="8900"/>
                </a:cubicBezTo>
                <a:cubicBezTo>
                  <a:pt x="10964" y="9153"/>
                  <a:pt x="10806" y="9342"/>
                  <a:pt x="10554" y="9342"/>
                </a:cubicBezTo>
                <a:lnTo>
                  <a:pt x="5608" y="9342"/>
                </a:lnTo>
                <a:cubicBezTo>
                  <a:pt x="5356" y="9342"/>
                  <a:pt x="5167" y="9153"/>
                  <a:pt x="5167" y="8900"/>
                </a:cubicBezTo>
                <a:cubicBezTo>
                  <a:pt x="5167" y="8680"/>
                  <a:pt x="5356" y="8522"/>
                  <a:pt x="5608" y="8522"/>
                </a:cubicBezTo>
                <a:close/>
                <a:moveTo>
                  <a:pt x="3088" y="5592"/>
                </a:moveTo>
                <a:cubicBezTo>
                  <a:pt x="3308" y="5592"/>
                  <a:pt x="3497" y="5813"/>
                  <a:pt x="3497" y="6002"/>
                </a:cubicBezTo>
                <a:lnTo>
                  <a:pt x="3497" y="6286"/>
                </a:lnTo>
                <a:cubicBezTo>
                  <a:pt x="3970" y="6443"/>
                  <a:pt x="4348" y="6916"/>
                  <a:pt x="4348" y="7451"/>
                </a:cubicBezTo>
                <a:cubicBezTo>
                  <a:pt x="4348" y="7703"/>
                  <a:pt x="4159" y="7861"/>
                  <a:pt x="3907" y="7861"/>
                </a:cubicBezTo>
                <a:cubicBezTo>
                  <a:pt x="3655" y="7861"/>
                  <a:pt x="3497" y="7640"/>
                  <a:pt x="3497" y="7451"/>
                </a:cubicBezTo>
                <a:cubicBezTo>
                  <a:pt x="3497" y="7231"/>
                  <a:pt x="3308" y="7010"/>
                  <a:pt x="3088" y="7010"/>
                </a:cubicBezTo>
                <a:cubicBezTo>
                  <a:pt x="2836" y="7010"/>
                  <a:pt x="2678" y="7231"/>
                  <a:pt x="2678" y="7451"/>
                </a:cubicBezTo>
                <a:cubicBezTo>
                  <a:pt x="2678" y="7703"/>
                  <a:pt x="3025" y="7924"/>
                  <a:pt x="3340" y="8176"/>
                </a:cubicBezTo>
                <a:cubicBezTo>
                  <a:pt x="3781" y="8491"/>
                  <a:pt x="4348" y="8869"/>
                  <a:pt x="4348" y="9531"/>
                </a:cubicBezTo>
                <a:cubicBezTo>
                  <a:pt x="4348" y="10098"/>
                  <a:pt x="3970" y="10539"/>
                  <a:pt x="3497" y="10728"/>
                </a:cubicBezTo>
                <a:lnTo>
                  <a:pt x="3497" y="11011"/>
                </a:lnTo>
                <a:cubicBezTo>
                  <a:pt x="3497" y="11232"/>
                  <a:pt x="3308" y="11452"/>
                  <a:pt x="3088" y="11452"/>
                </a:cubicBezTo>
                <a:cubicBezTo>
                  <a:pt x="2836" y="11452"/>
                  <a:pt x="2678" y="11232"/>
                  <a:pt x="2678" y="11011"/>
                </a:cubicBezTo>
                <a:lnTo>
                  <a:pt x="2678" y="10728"/>
                </a:lnTo>
                <a:cubicBezTo>
                  <a:pt x="2206" y="10570"/>
                  <a:pt x="1859" y="10098"/>
                  <a:pt x="1859" y="9531"/>
                </a:cubicBezTo>
                <a:cubicBezTo>
                  <a:pt x="1859" y="9310"/>
                  <a:pt x="2048" y="9121"/>
                  <a:pt x="2300" y="9121"/>
                </a:cubicBezTo>
                <a:cubicBezTo>
                  <a:pt x="2521" y="9121"/>
                  <a:pt x="2678" y="9310"/>
                  <a:pt x="2678" y="9531"/>
                </a:cubicBezTo>
                <a:cubicBezTo>
                  <a:pt x="2678" y="9783"/>
                  <a:pt x="2867" y="9940"/>
                  <a:pt x="3088" y="9940"/>
                </a:cubicBezTo>
                <a:cubicBezTo>
                  <a:pt x="3308" y="9940"/>
                  <a:pt x="3497" y="9751"/>
                  <a:pt x="3497" y="9531"/>
                </a:cubicBezTo>
                <a:cubicBezTo>
                  <a:pt x="3497" y="9310"/>
                  <a:pt x="3182" y="9089"/>
                  <a:pt x="2836" y="8837"/>
                </a:cubicBezTo>
                <a:cubicBezTo>
                  <a:pt x="2395" y="8522"/>
                  <a:pt x="1859" y="8113"/>
                  <a:pt x="1859" y="7451"/>
                </a:cubicBezTo>
                <a:cubicBezTo>
                  <a:pt x="1859" y="6916"/>
                  <a:pt x="2206" y="6475"/>
                  <a:pt x="2678" y="6286"/>
                </a:cubicBezTo>
                <a:lnTo>
                  <a:pt x="2678" y="6002"/>
                </a:lnTo>
                <a:cubicBezTo>
                  <a:pt x="2678" y="5750"/>
                  <a:pt x="2867" y="5592"/>
                  <a:pt x="3088" y="5592"/>
                </a:cubicBezTo>
                <a:close/>
                <a:moveTo>
                  <a:pt x="10554" y="11011"/>
                </a:moveTo>
                <a:cubicBezTo>
                  <a:pt x="10806" y="11011"/>
                  <a:pt x="10964" y="11200"/>
                  <a:pt x="10964" y="11452"/>
                </a:cubicBezTo>
                <a:cubicBezTo>
                  <a:pt x="10964" y="11641"/>
                  <a:pt x="10806" y="11830"/>
                  <a:pt x="10554" y="11830"/>
                </a:cubicBezTo>
                <a:lnTo>
                  <a:pt x="5608" y="11830"/>
                </a:lnTo>
                <a:cubicBezTo>
                  <a:pt x="5356" y="11830"/>
                  <a:pt x="5167" y="11641"/>
                  <a:pt x="5167" y="11452"/>
                </a:cubicBezTo>
                <a:cubicBezTo>
                  <a:pt x="5167" y="11200"/>
                  <a:pt x="5356" y="11011"/>
                  <a:pt x="5608" y="11011"/>
                </a:cubicBezTo>
                <a:close/>
                <a:moveTo>
                  <a:pt x="10933" y="1"/>
                </a:moveTo>
                <a:cubicBezTo>
                  <a:pt x="10599" y="1"/>
                  <a:pt x="10280" y="176"/>
                  <a:pt x="10113" y="489"/>
                </a:cubicBezTo>
                <a:lnTo>
                  <a:pt x="7877" y="4395"/>
                </a:lnTo>
                <a:lnTo>
                  <a:pt x="1229" y="4395"/>
                </a:lnTo>
                <a:cubicBezTo>
                  <a:pt x="567" y="4395"/>
                  <a:pt x="0" y="4931"/>
                  <a:pt x="0" y="5592"/>
                </a:cubicBezTo>
                <a:lnTo>
                  <a:pt x="0" y="11389"/>
                </a:lnTo>
                <a:cubicBezTo>
                  <a:pt x="0" y="12051"/>
                  <a:pt x="567" y="12618"/>
                  <a:pt x="1229" y="12618"/>
                </a:cubicBezTo>
                <a:lnTo>
                  <a:pt x="11437" y="12618"/>
                </a:lnTo>
                <a:cubicBezTo>
                  <a:pt x="12098" y="12618"/>
                  <a:pt x="12697" y="12082"/>
                  <a:pt x="12697" y="11389"/>
                </a:cubicBezTo>
                <a:lnTo>
                  <a:pt x="12697" y="5592"/>
                </a:lnTo>
                <a:cubicBezTo>
                  <a:pt x="12602" y="4931"/>
                  <a:pt x="12067" y="4395"/>
                  <a:pt x="11374" y="4395"/>
                </a:cubicBezTo>
                <a:lnTo>
                  <a:pt x="11027" y="4395"/>
                </a:lnTo>
                <a:lnTo>
                  <a:pt x="12476" y="1875"/>
                </a:lnTo>
                <a:cubicBezTo>
                  <a:pt x="12760" y="1402"/>
                  <a:pt x="12602" y="804"/>
                  <a:pt x="12130" y="583"/>
                </a:cubicBezTo>
                <a:lnTo>
                  <a:pt x="11437" y="142"/>
                </a:lnTo>
                <a:cubicBezTo>
                  <a:pt x="11277" y="46"/>
                  <a:pt x="11103" y="1"/>
                  <a:pt x="10933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" name="Google Shape;5508;p62"/>
          <p:cNvGrpSpPr/>
          <p:nvPr/>
        </p:nvGrpSpPr>
        <p:grpSpPr>
          <a:xfrm>
            <a:off x="2581728" y="3721426"/>
            <a:ext cx="366364" cy="262465"/>
            <a:chOff x="-60621600" y="4145650"/>
            <a:chExt cx="316650" cy="226850"/>
          </a:xfrm>
          <a:solidFill>
            <a:srgbClr val="12716B"/>
          </a:solidFill>
        </p:grpSpPr>
        <p:sp>
          <p:nvSpPr>
            <p:cNvPr id="117" name="Google Shape;5509;p62"/>
            <p:cNvSpPr/>
            <p:nvPr/>
          </p:nvSpPr>
          <p:spPr>
            <a:xfrm>
              <a:off x="-60463275" y="4249600"/>
              <a:ext cx="61450" cy="60675"/>
            </a:xfrm>
            <a:custGeom>
              <a:avLst/>
              <a:gdLst/>
              <a:ahLst/>
              <a:cxnLst/>
              <a:rect l="l" t="t" r="r" b="b"/>
              <a:pathLst>
                <a:path w="2458" h="2427" extrusionOk="0"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cubicBezTo>
                    <a:pt x="0" y="1891"/>
                    <a:pt x="567" y="2427"/>
                    <a:pt x="1229" y="2427"/>
                  </a:cubicBezTo>
                  <a:cubicBezTo>
                    <a:pt x="1891" y="2427"/>
                    <a:pt x="2458" y="1891"/>
                    <a:pt x="2458" y="1198"/>
                  </a:cubicBezTo>
                  <a:cubicBezTo>
                    <a:pt x="2458" y="536"/>
                    <a:pt x="1891" y="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510;p62"/>
            <p:cNvSpPr/>
            <p:nvPr/>
          </p:nvSpPr>
          <p:spPr>
            <a:xfrm>
              <a:off x="-60526300" y="4249600"/>
              <a:ext cx="48075" cy="60675"/>
            </a:xfrm>
            <a:custGeom>
              <a:avLst/>
              <a:gdLst/>
              <a:ahLst/>
              <a:cxnLst/>
              <a:rect l="l" t="t" r="r" b="b"/>
              <a:pathLst>
                <a:path w="1923" h="2427" extrusionOk="0">
                  <a:moveTo>
                    <a:pt x="1261" y="1"/>
                  </a:moveTo>
                  <a:cubicBezTo>
                    <a:pt x="599" y="1"/>
                    <a:pt x="1" y="536"/>
                    <a:pt x="1" y="1198"/>
                  </a:cubicBezTo>
                  <a:cubicBezTo>
                    <a:pt x="1" y="1891"/>
                    <a:pt x="568" y="2427"/>
                    <a:pt x="1261" y="2427"/>
                  </a:cubicBezTo>
                  <a:cubicBezTo>
                    <a:pt x="1513" y="2427"/>
                    <a:pt x="1734" y="2364"/>
                    <a:pt x="1923" y="2238"/>
                  </a:cubicBezTo>
                  <a:cubicBezTo>
                    <a:pt x="1765" y="1923"/>
                    <a:pt x="1671" y="1576"/>
                    <a:pt x="1671" y="1198"/>
                  </a:cubicBezTo>
                  <a:cubicBezTo>
                    <a:pt x="1671" y="851"/>
                    <a:pt x="1765" y="505"/>
                    <a:pt x="1923" y="190"/>
                  </a:cubicBezTo>
                  <a:cubicBezTo>
                    <a:pt x="1734" y="64"/>
                    <a:pt x="1513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511;p62"/>
            <p:cNvSpPr/>
            <p:nvPr/>
          </p:nvSpPr>
          <p:spPr>
            <a:xfrm>
              <a:off x="-60621600" y="4145650"/>
              <a:ext cx="316650" cy="226850"/>
            </a:xfrm>
            <a:custGeom>
              <a:avLst/>
              <a:gdLst/>
              <a:ahLst/>
              <a:cxnLst/>
              <a:rect l="l" t="t" r="r" b="b"/>
              <a:pathLst>
                <a:path w="12666" h="9074" extrusionOk="0">
                  <a:moveTo>
                    <a:pt x="11374" y="851"/>
                  </a:moveTo>
                  <a:cubicBezTo>
                    <a:pt x="11626" y="851"/>
                    <a:pt x="11815" y="1040"/>
                    <a:pt x="11815" y="1229"/>
                  </a:cubicBezTo>
                  <a:lnTo>
                    <a:pt x="11815" y="1670"/>
                  </a:lnTo>
                  <a:lnTo>
                    <a:pt x="788" y="1670"/>
                  </a:lnTo>
                  <a:lnTo>
                    <a:pt x="788" y="1229"/>
                  </a:lnTo>
                  <a:cubicBezTo>
                    <a:pt x="788" y="1008"/>
                    <a:pt x="977" y="851"/>
                    <a:pt x="1166" y="851"/>
                  </a:cubicBezTo>
                  <a:close/>
                  <a:moveTo>
                    <a:pt x="7562" y="3277"/>
                  </a:moveTo>
                  <a:cubicBezTo>
                    <a:pt x="8696" y="3277"/>
                    <a:pt x="9641" y="4222"/>
                    <a:pt x="9641" y="5356"/>
                  </a:cubicBezTo>
                  <a:cubicBezTo>
                    <a:pt x="9610" y="6522"/>
                    <a:pt x="8696" y="7467"/>
                    <a:pt x="7562" y="7467"/>
                  </a:cubicBezTo>
                  <a:cubicBezTo>
                    <a:pt x="7089" y="7467"/>
                    <a:pt x="6648" y="7309"/>
                    <a:pt x="6333" y="7026"/>
                  </a:cubicBezTo>
                  <a:cubicBezTo>
                    <a:pt x="5987" y="7309"/>
                    <a:pt x="5546" y="7467"/>
                    <a:pt x="5073" y="7467"/>
                  </a:cubicBezTo>
                  <a:cubicBezTo>
                    <a:pt x="3939" y="7467"/>
                    <a:pt x="2994" y="6522"/>
                    <a:pt x="2994" y="5356"/>
                  </a:cubicBezTo>
                  <a:cubicBezTo>
                    <a:pt x="2994" y="4222"/>
                    <a:pt x="3939" y="3277"/>
                    <a:pt x="5073" y="3277"/>
                  </a:cubicBezTo>
                  <a:cubicBezTo>
                    <a:pt x="5514" y="3277"/>
                    <a:pt x="5987" y="3434"/>
                    <a:pt x="6333" y="3718"/>
                  </a:cubicBezTo>
                  <a:cubicBezTo>
                    <a:pt x="6680" y="3434"/>
                    <a:pt x="7121" y="3277"/>
                    <a:pt x="7562" y="3277"/>
                  </a:cubicBezTo>
                  <a:close/>
                  <a:moveTo>
                    <a:pt x="1229" y="0"/>
                  </a:moveTo>
                  <a:cubicBezTo>
                    <a:pt x="536" y="0"/>
                    <a:pt x="1" y="567"/>
                    <a:pt x="1" y="1229"/>
                  </a:cubicBezTo>
                  <a:lnTo>
                    <a:pt x="1" y="7845"/>
                  </a:lnTo>
                  <a:cubicBezTo>
                    <a:pt x="1" y="8506"/>
                    <a:pt x="536" y="9073"/>
                    <a:pt x="1229" y="9073"/>
                  </a:cubicBezTo>
                  <a:lnTo>
                    <a:pt x="11406" y="9073"/>
                  </a:lnTo>
                  <a:cubicBezTo>
                    <a:pt x="12099" y="9073"/>
                    <a:pt x="12666" y="8506"/>
                    <a:pt x="12666" y="7845"/>
                  </a:cubicBezTo>
                  <a:lnTo>
                    <a:pt x="12666" y="1229"/>
                  </a:lnTo>
                  <a:cubicBezTo>
                    <a:pt x="12634" y="567"/>
                    <a:pt x="12099" y="0"/>
                    <a:pt x="114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5512;p62"/>
          <p:cNvGrpSpPr/>
          <p:nvPr/>
        </p:nvGrpSpPr>
        <p:grpSpPr>
          <a:xfrm>
            <a:off x="3918380" y="3669925"/>
            <a:ext cx="359972" cy="365467"/>
            <a:chOff x="-59400775" y="4084200"/>
            <a:chExt cx="311125" cy="315875"/>
          </a:xfrm>
          <a:solidFill>
            <a:srgbClr val="12716B"/>
          </a:solidFill>
        </p:grpSpPr>
        <p:sp>
          <p:nvSpPr>
            <p:cNvPr id="121" name="Google Shape;5513;p62"/>
            <p:cNvSpPr/>
            <p:nvPr/>
          </p:nvSpPr>
          <p:spPr>
            <a:xfrm>
              <a:off x="-5940077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37" y="1071"/>
                    <a:pt x="2237" y="1260"/>
                  </a:cubicBezTo>
                  <a:cubicBezTo>
                    <a:pt x="2237" y="1449"/>
                    <a:pt x="2048" y="1701"/>
                    <a:pt x="1796" y="1701"/>
                  </a:cubicBezTo>
                  <a:cubicBezTo>
                    <a:pt x="1576" y="1701"/>
                    <a:pt x="1418" y="1481"/>
                    <a:pt x="1418" y="1260"/>
                  </a:cubicBezTo>
                  <a:cubicBezTo>
                    <a:pt x="1418" y="1008"/>
                    <a:pt x="1576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29" y="3308"/>
                  </a:cubicBezTo>
                  <a:lnTo>
                    <a:pt x="2332" y="3308"/>
                  </a:lnTo>
                  <a:cubicBezTo>
                    <a:pt x="2993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514;p62"/>
            <p:cNvSpPr/>
            <p:nvPr/>
          </p:nvSpPr>
          <p:spPr>
            <a:xfrm>
              <a:off x="-59400000" y="4084200"/>
              <a:ext cx="89825" cy="212700"/>
            </a:xfrm>
            <a:custGeom>
              <a:avLst/>
              <a:gdLst/>
              <a:ahLst/>
              <a:cxnLst/>
              <a:rect l="l" t="t" r="r" b="b"/>
              <a:pathLst>
                <a:path w="3593" h="8508" extrusionOk="0">
                  <a:moveTo>
                    <a:pt x="1734" y="1607"/>
                  </a:moveTo>
                  <a:cubicBezTo>
                    <a:pt x="1923" y="1607"/>
                    <a:pt x="2175" y="1797"/>
                    <a:pt x="2175" y="2049"/>
                  </a:cubicBezTo>
                  <a:lnTo>
                    <a:pt x="2175" y="7278"/>
                  </a:lnTo>
                  <a:cubicBezTo>
                    <a:pt x="2175" y="7499"/>
                    <a:pt x="1986" y="7656"/>
                    <a:pt x="1734" y="7656"/>
                  </a:cubicBezTo>
                  <a:cubicBezTo>
                    <a:pt x="1513" y="7656"/>
                    <a:pt x="1356" y="7467"/>
                    <a:pt x="1356" y="7278"/>
                  </a:cubicBezTo>
                  <a:lnTo>
                    <a:pt x="1356" y="2049"/>
                  </a:lnTo>
                  <a:cubicBezTo>
                    <a:pt x="1356" y="1797"/>
                    <a:pt x="1545" y="1607"/>
                    <a:pt x="1734" y="1607"/>
                  </a:cubicBezTo>
                  <a:close/>
                  <a:moveTo>
                    <a:pt x="1230" y="1"/>
                  </a:moveTo>
                  <a:cubicBezTo>
                    <a:pt x="568" y="1"/>
                    <a:pt x="1" y="536"/>
                    <a:pt x="1" y="1198"/>
                  </a:cubicBezTo>
                  <a:lnTo>
                    <a:pt x="1" y="8507"/>
                  </a:lnTo>
                  <a:lnTo>
                    <a:pt x="3593" y="8507"/>
                  </a:lnTo>
                  <a:lnTo>
                    <a:pt x="3593" y="1198"/>
                  </a:lnTo>
                  <a:cubicBezTo>
                    <a:pt x="3561" y="536"/>
                    <a:pt x="2994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515;p62"/>
            <p:cNvSpPr/>
            <p:nvPr/>
          </p:nvSpPr>
          <p:spPr>
            <a:xfrm>
              <a:off x="-59290500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796" y="851"/>
                  </a:moveTo>
                  <a:cubicBezTo>
                    <a:pt x="2048" y="851"/>
                    <a:pt x="2205" y="1071"/>
                    <a:pt x="2205" y="1260"/>
                  </a:cubicBezTo>
                  <a:cubicBezTo>
                    <a:pt x="2205" y="1449"/>
                    <a:pt x="2016" y="1701"/>
                    <a:pt x="1796" y="1701"/>
                  </a:cubicBezTo>
                  <a:cubicBezTo>
                    <a:pt x="1575" y="1701"/>
                    <a:pt x="1386" y="1481"/>
                    <a:pt x="1386" y="1260"/>
                  </a:cubicBezTo>
                  <a:cubicBezTo>
                    <a:pt x="1386" y="1008"/>
                    <a:pt x="1575" y="851"/>
                    <a:pt x="1796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cubicBezTo>
                    <a:pt x="0" y="2741"/>
                    <a:pt x="536" y="3308"/>
                    <a:pt x="1260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516;p62"/>
            <p:cNvSpPr/>
            <p:nvPr/>
          </p:nvSpPr>
          <p:spPr>
            <a:xfrm>
              <a:off x="-5929050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96" y="1607"/>
                  </a:moveTo>
                  <a:cubicBezTo>
                    <a:pt x="2048" y="1607"/>
                    <a:pt x="2205" y="1797"/>
                    <a:pt x="2205" y="2049"/>
                  </a:cubicBezTo>
                  <a:lnTo>
                    <a:pt x="2205" y="7278"/>
                  </a:lnTo>
                  <a:cubicBezTo>
                    <a:pt x="2205" y="7499"/>
                    <a:pt x="2016" y="7656"/>
                    <a:pt x="1796" y="7656"/>
                  </a:cubicBezTo>
                  <a:cubicBezTo>
                    <a:pt x="1607" y="7656"/>
                    <a:pt x="1386" y="7467"/>
                    <a:pt x="1386" y="7278"/>
                  </a:cubicBezTo>
                  <a:lnTo>
                    <a:pt x="1386" y="2049"/>
                  </a:lnTo>
                  <a:cubicBezTo>
                    <a:pt x="1386" y="1797"/>
                    <a:pt x="1575" y="1607"/>
                    <a:pt x="1796" y="1607"/>
                  </a:cubicBezTo>
                  <a:close/>
                  <a:moveTo>
                    <a:pt x="1260" y="1"/>
                  </a:moveTo>
                  <a:cubicBezTo>
                    <a:pt x="599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92" y="536"/>
                    <a:pt x="3025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517;p62"/>
            <p:cNvSpPr/>
            <p:nvPr/>
          </p:nvSpPr>
          <p:spPr>
            <a:xfrm>
              <a:off x="-59181025" y="4317350"/>
              <a:ext cx="89800" cy="82725"/>
            </a:xfrm>
            <a:custGeom>
              <a:avLst/>
              <a:gdLst/>
              <a:ahLst/>
              <a:cxnLst/>
              <a:rect l="l" t="t" r="r" b="b"/>
              <a:pathLst>
                <a:path w="3592" h="3309" extrusionOk="0">
                  <a:moveTo>
                    <a:pt x="1828" y="851"/>
                  </a:moveTo>
                  <a:cubicBezTo>
                    <a:pt x="2080" y="851"/>
                    <a:pt x="2269" y="1071"/>
                    <a:pt x="2269" y="1260"/>
                  </a:cubicBezTo>
                  <a:cubicBezTo>
                    <a:pt x="2269" y="1449"/>
                    <a:pt x="2080" y="1701"/>
                    <a:pt x="1828" y="1701"/>
                  </a:cubicBezTo>
                  <a:cubicBezTo>
                    <a:pt x="1607" y="1701"/>
                    <a:pt x="1450" y="1481"/>
                    <a:pt x="1450" y="1260"/>
                  </a:cubicBezTo>
                  <a:cubicBezTo>
                    <a:pt x="1450" y="1008"/>
                    <a:pt x="1607" y="851"/>
                    <a:pt x="1828" y="851"/>
                  </a:cubicBezTo>
                  <a:close/>
                  <a:moveTo>
                    <a:pt x="0" y="0"/>
                  </a:moveTo>
                  <a:lnTo>
                    <a:pt x="0" y="2079"/>
                  </a:lnTo>
                  <a:lnTo>
                    <a:pt x="32" y="2079"/>
                  </a:lnTo>
                  <a:cubicBezTo>
                    <a:pt x="32" y="2741"/>
                    <a:pt x="567" y="3308"/>
                    <a:pt x="1261" y="3308"/>
                  </a:cubicBezTo>
                  <a:lnTo>
                    <a:pt x="2363" y="3308"/>
                  </a:lnTo>
                  <a:cubicBezTo>
                    <a:pt x="3025" y="3308"/>
                    <a:pt x="3592" y="2741"/>
                    <a:pt x="3592" y="2079"/>
                  </a:cubicBezTo>
                  <a:lnTo>
                    <a:pt x="35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518;p62"/>
            <p:cNvSpPr/>
            <p:nvPr/>
          </p:nvSpPr>
          <p:spPr>
            <a:xfrm>
              <a:off x="-59179450" y="4084200"/>
              <a:ext cx="89800" cy="212700"/>
            </a:xfrm>
            <a:custGeom>
              <a:avLst/>
              <a:gdLst/>
              <a:ahLst/>
              <a:cxnLst/>
              <a:rect l="l" t="t" r="r" b="b"/>
              <a:pathLst>
                <a:path w="3592" h="8508" extrusionOk="0">
                  <a:moveTo>
                    <a:pt x="1733" y="1607"/>
                  </a:moveTo>
                  <a:cubicBezTo>
                    <a:pt x="1922" y="1607"/>
                    <a:pt x="2174" y="1797"/>
                    <a:pt x="2174" y="2049"/>
                  </a:cubicBezTo>
                  <a:lnTo>
                    <a:pt x="2174" y="7278"/>
                  </a:lnTo>
                  <a:cubicBezTo>
                    <a:pt x="2174" y="7499"/>
                    <a:pt x="1985" y="7656"/>
                    <a:pt x="1733" y="7656"/>
                  </a:cubicBezTo>
                  <a:cubicBezTo>
                    <a:pt x="1513" y="7656"/>
                    <a:pt x="1355" y="7467"/>
                    <a:pt x="1355" y="7278"/>
                  </a:cubicBezTo>
                  <a:lnTo>
                    <a:pt x="1355" y="2049"/>
                  </a:lnTo>
                  <a:cubicBezTo>
                    <a:pt x="1355" y="1797"/>
                    <a:pt x="1544" y="1607"/>
                    <a:pt x="1733" y="1607"/>
                  </a:cubicBezTo>
                  <a:close/>
                  <a:moveTo>
                    <a:pt x="1229" y="1"/>
                  </a:moveTo>
                  <a:cubicBezTo>
                    <a:pt x="567" y="1"/>
                    <a:pt x="0" y="536"/>
                    <a:pt x="0" y="1198"/>
                  </a:cubicBezTo>
                  <a:lnTo>
                    <a:pt x="0" y="8507"/>
                  </a:lnTo>
                  <a:lnTo>
                    <a:pt x="3592" y="8507"/>
                  </a:lnTo>
                  <a:lnTo>
                    <a:pt x="3592" y="1198"/>
                  </a:lnTo>
                  <a:cubicBezTo>
                    <a:pt x="3560" y="536"/>
                    <a:pt x="2993" y="1"/>
                    <a:pt x="23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5519;p62"/>
          <p:cNvGrpSpPr/>
          <p:nvPr/>
        </p:nvGrpSpPr>
        <p:grpSpPr>
          <a:xfrm>
            <a:off x="2142474" y="1395756"/>
            <a:ext cx="365438" cy="366364"/>
            <a:chOff x="-64044600" y="3360375"/>
            <a:chExt cx="315850" cy="316650"/>
          </a:xfrm>
          <a:solidFill>
            <a:srgbClr val="12716B"/>
          </a:solidFill>
        </p:grpSpPr>
        <p:sp>
          <p:nvSpPr>
            <p:cNvPr id="128" name="Google Shape;5520;p62"/>
            <p:cNvSpPr/>
            <p:nvPr/>
          </p:nvSpPr>
          <p:spPr>
            <a:xfrm>
              <a:off x="-63980025" y="3532875"/>
              <a:ext cx="185900" cy="144150"/>
            </a:xfrm>
            <a:custGeom>
              <a:avLst/>
              <a:gdLst/>
              <a:ahLst/>
              <a:cxnLst/>
              <a:rect l="l" t="t" r="r" b="b"/>
              <a:pathLst>
                <a:path w="7436" h="5766" extrusionOk="0">
                  <a:moveTo>
                    <a:pt x="410" y="0"/>
                  </a:moveTo>
                  <a:cubicBezTo>
                    <a:pt x="158" y="0"/>
                    <a:pt x="1" y="189"/>
                    <a:pt x="1" y="410"/>
                  </a:cubicBezTo>
                  <a:cubicBezTo>
                    <a:pt x="1" y="662"/>
                    <a:pt x="190" y="820"/>
                    <a:pt x="410" y="820"/>
                  </a:cubicBezTo>
                  <a:lnTo>
                    <a:pt x="883" y="820"/>
                  </a:lnTo>
                  <a:lnTo>
                    <a:pt x="1670" y="5419"/>
                  </a:lnTo>
                  <a:cubicBezTo>
                    <a:pt x="1702" y="5608"/>
                    <a:pt x="1859" y="5766"/>
                    <a:pt x="2048" y="5766"/>
                  </a:cubicBezTo>
                  <a:lnTo>
                    <a:pt x="5356" y="5766"/>
                  </a:lnTo>
                  <a:cubicBezTo>
                    <a:pt x="5545" y="5766"/>
                    <a:pt x="5766" y="5608"/>
                    <a:pt x="5766" y="5419"/>
                  </a:cubicBezTo>
                  <a:lnTo>
                    <a:pt x="6554" y="820"/>
                  </a:lnTo>
                  <a:lnTo>
                    <a:pt x="7026" y="820"/>
                  </a:lnTo>
                  <a:cubicBezTo>
                    <a:pt x="7247" y="820"/>
                    <a:pt x="7404" y="630"/>
                    <a:pt x="7404" y="410"/>
                  </a:cubicBezTo>
                  <a:cubicBezTo>
                    <a:pt x="7436" y="189"/>
                    <a:pt x="7247" y="0"/>
                    <a:pt x="70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521;p62"/>
            <p:cNvSpPr/>
            <p:nvPr/>
          </p:nvSpPr>
          <p:spPr>
            <a:xfrm>
              <a:off x="-64044600" y="3360375"/>
              <a:ext cx="315850" cy="152825"/>
            </a:xfrm>
            <a:custGeom>
              <a:avLst/>
              <a:gdLst/>
              <a:ahLst/>
              <a:cxnLst/>
              <a:rect l="l" t="t" r="r" b="b"/>
              <a:pathLst>
                <a:path w="12634" h="6113" extrusionOk="0">
                  <a:moveTo>
                    <a:pt x="378" y="1"/>
                  </a:moveTo>
                  <a:cubicBezTo>
                    <a:pt x="158" y="1"/>
                    <a:pt x="0" y="190"/>
                    <a:pt x="0" y="442"/>
                  </a:cubicBezTo>
                  <a:lnTo>
                    <a:pt x="0" y="5672"/>
                  </a:lnTo>
                  <a:cubicBezTo>
                    <a:pt x="0" y="5892"/>
                    <a:pt x="189" y="6113"/>
                    <a:pt x="378" y="6113"/>
                  </a:cubicBezTo>
                  <a:lnTo>
                    <a:pt x="3088" y="6113"/>
                  </a:lnTo>
                  <a:cubicBezTo>
                    <a:pt x="3245" y="5514"/>
                    <a:pt x="3560" y="4947"/>
                    <a:pt x="4001" y="4569"/>
                  </a:cubicBezTo>
                  <a:cubicBezTo>
                    <a:pt x="3875" y="4285"/>
                    <a:pt x="3812" y="3970"/>
                    <a:pt x="3812" y="3624"/>
                  </a:cubicBezTo>
                  <a:cubicBezTo>
                    <a:pt x="3812" y="2238"/>
                    <a:pt x="4915" y="1135"/>
                    <a:pt x="6301" y="1135"/>
                  </a:cubicBezTo>
                  <a:cubicBezTo>
                    <a:pt x="7656" y="1135"/>
                    <a:pt x="8759" y="2238"/>
                    <a:pt x="8759" y="3624"/>
                  </a:cubicBezTo>
                  <a:cubicBezTo>
                    <a:pt x="8759" y="3939"/>
                    <a:pt x="8696" y="4254"/>
                    <a:pt x="8570" y="4569"/>
                  </a:cubicBezTo>
                  <a:cubicBezTo>
                    <a:pt x="9011" y="5010"/>
                    <a:pt x="9326" y="5514"/>
                    <a:pt x="9483" y="6113"/>
                  </a:cubicBezTo>
                  <a:lnTo>
                    <a:pt x="12193" y="6113"/>
                  </a:lnTo>
                  <a:cubicBezTo>
                    <a:pt x="12445" y="6113"/>
                    <a:pt x="12602" y="5892"/>
                    <a:pt x="12602" y="5672"/>
                  </a:cubicBezTo>
                  <a:lnTo>
                    <a:pt x="12602" y="442"/>
                  </a:lnTo>
                  <a:cubicBezTo>
                    <a:pt x="12634" y="190"/>
                    <a:pt x="12445" y="1"/>
                    <a:pt x="122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522;p62"/>
            <p:cNvSpPr/>
            <p:nvPr/>
          </p:nvSpPr>
          <p:spPr>
            <a:xfrm>
              <a:off x="-63945375" y="3408425"/>
              <a:ext cx="117375" cy="103200"/>
            </a:xfrm>
            <a:custGeom>
              <a:avLst/>
              <a:gdLst/>
              <a:ahLst/>
              <a:cxnLst/>
              <a:rect l="l" t="t" r="r" b="b"/>
              <a:pathLst>
                <a:path w="4695" h="4128" extrusionOk="0">
                  <a:moveTo>
                    <a:pt x="2364" y="1"/>
                  </a:moveTo>
                  <a:cubicBezTo>
                    <a:pt x="1450" y="1"/>
                    <a:pt x="694" y="757"/>
                    <a:pt x="694" y="1670"/>
                  </a:cubicBezTo>
                  <a:cubicBezTo>
                    <a:pt x="694" y="2080"/>
                    <a:pt x="851" y="2489"/>
                    <a:pt x="1167" y="2805"/>
                  </a:cubicBezTo>
                  <a:cubicBezTo>
                    <a:pt x="599" y="3120"/>
                    <a:pt x="190" y="3592"/>
                    <a:pt x="1" y="4128"/>
                  </a:cubicBezTo>
                  <a:lnTo>
                    <a:pt x="4695" y="4128"/>
                  </a:lnTo>
                  <a:cubicBezTo>
                    <a:pt x="4475" y="3561"/>
                    <a:pt x="4065" y="3088"/>
                    <a:pt x="3529" y="2805"/>
                  </a:cubicBezTo>
                  <a:cubicBezTo>
                    <a:pt x="3813" y="2489"/>
                    <a:pt x="4002" y="2080"/>
                    <a:pt x="4002" y="1670"/>
                  </a:cubicBezTo>
                  <a:cubicBezTo>
                    <a:pt x="4002" y="757"/>
                    <a:pt x="3277" y="1"/>
                    <a:pt x="2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5523;p62"/>
          <p:cNvGrpSpPr/>
          <p:nvPr/>
        </p:nvGrpSpPr>
        <p:grpSpPr>
          <a:xfrm>
            <a:off x="2168897" y="1838309"/>
            <a:ext cx="312592" cy="367261"/>
            <a:chOff x="-64022550" y="3727425"/>
            <a:chExt cx="270175" cy="317425"/>
          </a:xfrm>
          <a:solidFill>
            <a:srgbClr val="12716B"/>
          </a:solidFill>
        </p:grpSpPr>
        <p:sp>
          <p:nvSpPr>
            <p:cNvPr id="132" name="Google Shape;5524;p62"/>
            <p:cNvSpPr/>
            <p:nvPr/>
          </p:nvSpPr>
          <p:spPr>
            <a:xfrm>
              <a:off x="-64022550" y="3912500"/>
              <a:ext cx="270175" cy="90600"/>
            </a:xfrm>
            <a:custGeom>
              <a:avLst/>
              <a:gdLst/>
              <a:ahLst/>
              <a:cxnLst/>
              <a:rect l="l" t="t" r="r" b="b"/>
              <a:pathLst>
                <a:path w="10807" h="3624" extrusionOk="0">
                  <a:moveTo>
                    <a:pt x="2111" y="1"/>
                  </a:moveTo>
                  <a:cubicBezTo>
                    <a:pt x="945" y="1"/>
                    <a:pt x="0" y="946"/>
                    <a:pt x="0" y="2080"/>
                  </a:cubicBezTo>
                  <a:lnTo>
                    <a:pt x="0" y="3183"/>
                  </a:lnTo>
                  <a:cubicBezTo>
                    <a:pt x="0" y="3435"/>
                    <a:pt x="221" y="3624"/>
                    <a:pt x="441" y="3624"/>
                  </a:cubicBezTo>
                  <a:lnTo>
                    <a:pt x="10365" y="3624"/>
                  </a:lnTo>
                  <a:cubicBezTo>
                    <a:pt x="10618" y="3624"/>
                    <a:pt x="10807" y="3435"/>
                    <a:pt x="10807" y="3183"/>
                  </a:cubicBezTo>
                  <a:lnTo>
                    <a:pt x="10807" y="2080"/>
                  </a:lnTo>
                  <a:cubicBezTo>
                    <a:pt x="10807" y="946"/>
                    <a:pt x="9861" y="1"/>
                    <a:pt x="87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525;p62"/>
            <p:cNvSpPr/>
            <p:nvPr/>
          </p:nvSpPr>
          <p:spPr>
            <a:xfrm>
              <a:off x="-64000500" y="4023550"/>
              <a:ext cx="227650" cy="21300"/>
            </a:xfrm>
            <a:custGeom>
              <a:avLst/>
              <a:gdLst/>
              <a:ahLst/>
              <a:cxnLst/>
              <a:rect l="l" t="t" r="r" b="b"/>
              <a:pathLst>
                <a:path w="9106" h="852" extrusionOk="0">
                  <a:moveTo>
                    <a:pt x="0" y="1"/>
                  </a:moveTo>
                  <a:lnTo>
                    <a:pt x="0" y="442"/>
                  </a:lnTo>
                  <a:cubicBezTo>
                    <a:pt x="0" y="694"/>
                    <a:pt x="190" y="851"/>
                    <a:pt x="442" y="851"/>
                  </a:cubicBezTo>
                  <a:lnTo>
                    <a:pt x="8696" y="851"/>
                  </a:lnTo>
                  <a:cubicBezTo>
                    <a:pt x="8948" y="851"/>
                    <a:pt x="9105" y="631"/>
                    <a:pt x="9105" y="442"/>
                  </a:cubicBezTo>
                  <a:lnTo>
                    <a:pt x="91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526;p62"/>
            <p:cNvSpPr/>
            <p:nvPr/>
          </p:nvSpPr>
          <p:spPr>
            <a:xfrm>
              <a:off x="-63960325" y="3727425"/>
              <a:ext cx="144925" cy="165425"/>
            </a:xfrm>
            <a:custGeom>
              <a:avLst/>
              <a:gdLst/>
              <a:ahLst/>
              <a:cxnLst/>
              <a:rect l="l" t="t" r="r" b="b"/>
              <a:pathLst>
                <a:path w="5797" h="6617" extrusionOk="0">
                  <a:moveTo>
                    <a:pt x="2930" y="0"/>
                  </a:moveTo>
                  <a:cubicBezTo>
                    <a:pt x="1292" y="0"/>
                    <a:pt x="0" y="1292"/>
                    <a:pt x="0" y="2867"/>
                  </a:cubicBezTo>
                  <a:cubicBezTo>
                    <a:pt x="32" y="3812"/>
                    <a:pt x="504" y="4694"/>
                    <a:pt x="1260" y="5230"/>
                  </a:cubicBezTo>
                  <a:lnTo>
                    <a:pt x="1260" y="6616"/>
                  </a:lnTo>
                  <a:lnTo>
                    <a:pt x="4568" y="6616"/>
                  </a:lnTo>
                  <a:lnTo>
                    <a:pt x="4568" y="5230"/>
                  </a:lnTo>
                  <a:cubicBezTo>
                    <a:pt x="5356" y="4694"/>
                    <a:pt x="5797" y="3812"/>
                    <a:pt x="5797" y="2867"/>
                  </a:cubicBezTo>
                  <a:cubicBezTo>
                    <a:pt x="5797" y="1260"/>
                    <a:pt x="4505" y="0"/>
                    <a:pt x="2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5527;p62"/>
          <p:cNvGrpSpPr/>
          <p:nvPr/>
        </p:nvGrpSpPr>
        <p:grpSpPr>
          <a:xfrm>
            <a:off x="2193035" y="2267209"/>
            <a:ext cx="264317" cy="367290"/>
            <a:chOff x="-64001300" y="4093650"/>
            <a:chExt cx="228450" cy="317450"/>
          </a:xfrm>
          <a:solidFill>
            <a:srgbClr val="12716B"/>
          </a:solidFill>
        </p:grpSpPr>
        <p:sp>
          <p:nvSpPr>
            <p:cNvPr id="136" name="Google Shape;5528;p62"/>
            <p:cNvSpPr/>
            <p:nvPr/>
          </p:nvSpPr>
          <p:spPr>
            <a:xfrm>
              <a:off x="-63933550" y="4328375"/>
              <a:ext cx="93750" cy="40975"/>
            </a:xfrm>
            <a:custGeom>
              <a:avLst/>
              <a:gdLst/>
              <a:ahLst/>
              <a:cxnLst/>
              <a:rect l="l" t="t" r="r" b="b"/>
              <a:pathLst>
                <a:path w="3750" h="1639" extrusionOk="0">
                  <a:moveTo>
                    <a:pt x="1859" y="0"/>
                  </a:moveTo>
                  <a:cubicBezTo>
                    <a:pt x="1009" y="0"/>
                    <a:pt x="315" y="662"/>
                    <a:pt x="0" y="1638"/>
                  </a:cubicBezTo>
                  <a:lnTo>
                    <a:pt x="3749" y="1638"/>
                  </a:lnTo>
                  <a:cubicBezTo>
                    <a:pt x="3434" y="662"/>
                    <a:pt x="2710" y="0"/>
                    <a:pt x="1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529;p62"/>
            <p:cNvSpPr/>
            <p:nvPr/>
          </p:nvSpPr>
          <p:spPr>
            <a:xfrm>
              <a:off x="-63980025" y="4135400"/>
              <a:ext cx="185900" cy="234725"/>
            </a:xfrm>
            <a:custGeom>
              <a:avLst/>
              <a:gdLst/>
              <a:ahLst/>
              <a:cxnLst/>
              <a:rect l="l" t="t" r="r" b="b"/>
              <a:pathLst>
                <a:path w="7436" h="9389" extrusionOk="0">
                  <a:moveTo>
                    <a:pt x="6617" y="1"/>
                  </a:moveTo>
                  <a:lnTo>
                    <a:pt x="6617" y="725"/>
                  </a:lnTo>
                  <a:cubicBezTo>
                    <a:pt x="6196" y="593"/>
                    <a:pt x="5771" y="530"/>
                    <a:pt x="5358" y="530"/>
                  </a:cubicBezTo>
                  <a:cubicBezTo>
                    <a:pt x="4686" y="530"/>
                    <a:pt x="4044" y="697"/>
                    <a:pt x="3498" y="1009"/>
                  </a:cubicBezTo>
                  <a:cubicBezTo>
                    <a:pt x="3103" y="1242"/>
                    <a:pt x="2617" y="1373"/>
                    <a:pt x="2085" y="1373"/>
                  </a:cubicBezTo>
                  <a:cubicBezTo>
                    <a:pt x="1683" y="1373"/>
                    <a:pt x="1254" y="1298"/>
                    <a:pt x="820" y="1135"/>
                  </a:cubicBezTo>
                  <a:lnTo>
                    <a:pt x="820" y="32"/>
                  </a:lnTo>
                  <a:lnTo>
                    <a:pt x="1" y="32"/>
                  </a:lnTo>
                  <a:lnTo>
                    <a:pt x="1" y="1418"/>
                  </a:lnTo>
                  <a:cubicBezTo>
                    <a:pt x="1" y="2867"/>
                    <a:pt x="820" y="4096"/>
                    <a:pt x="2017" y="4726"/>
                  </a:cubicBezTo>
                  <a:cubicBezTo>
                    <a:pt x="820" y="5356"/>
                    <a:pt x="1" y="6554"/>
                    <a:pt x="1" y="8034"/>
                  </a:cubicBezTo>
                  <a:lnTo>
                    <a:pt x="1" y="9389"/>
                  </a:lnTo>
                  <a:lnTo>
                    <a:pt x="820" y="9389"/>
                  </a:lnTo>
                  <a:lnTo>
                    <a:pt x="820" y="8034"/>
                  </a:lnTo>
                  <a:cubicBezTo>
                    <a:pt x="820" y="6396"/>
                    <a:pt x="2143" y="5104"/>
                    <a:pt x="3750" y="5104"/>
                  </a:cubicBezTo>
                  <a:cubicBezTo>
                    <a:pt x="5356" y="5104"/>
                    <a:pt x="6617" y="6396"/>
                    <a:pt x="6617" y="8034"/>
                  </a:cubicBezTo>
                  <a:lnTo>
                    <a:pt x="6617" y="9389"/>
                  </a:lnTo>
                  <a:lnTo>
                    <a:pt x="7436" y="9389"/>
                  </a:lnTo>
                  <a:lnTo>
                    <a:pt x="7436" y="9357"/>
                  </a:lnTo>
                  <a:lnTo>
                    <a:pt x="7436" y="7971"/>
                  </a:lnTo>
                  <a:cubicBezTo>
                    <a:pt x="7436" y="6522"/>
                    <a:pt x="6617" y="5293"/>
                    <a:pt x="5451" y="4663"/>
                  </a:cubicBezTo>
                  <a:cubicBezTo>
                    <a:pt x="6617" y="4033"/>
                    <a:pt x="7436" y="2836"/>
                    <a:pt x="7436" y="1355"/>
                  </a:cubicBezTo>
                  <a:lnTo>
                    <a:pt x="7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530;p62"/>
            <p:cNvSpPr/>
            <p:nvPr/>
          </p:nvSpPr>
          <p:spPr>
            <a:xfrm>
              <a:off x="-64001300" y="4389800"/>
              <a:ext cx="228450" cy="21300"/>
            </a:xfrm>
            <a:custGeom>
              <a:avLst/>
              <a:gdLst/>
              <a:ahLst/>
              <a:cxnLst/>
              <a:rect l="l" t="t" r="r" b="b"/>
              <a:pathLst>
                <a:path w="9138" h="852" extrusionOk="0">
                  <a:moveTo>
                    <a:pt x="411" y="1"/>
                  </a:moveTo>
                  <a:cubicBezTo>
                    <a:pt x="190" y="1"/>
                    <a:pt x="1" y="221"/>
                    <a:pt x="1" y="410"/>
                  </a:cubicBezTo>
                  <a:cubicBezTo>
                    <a:pt x="1" y="631"/>
                    <a:pt x="190" y="851"/>
                    <a:pt x="411" y="851"/>
                  </a:cubicBezTo>
                  <a:lnTo>
                    <a:pt x="8696" y="851"/>
                  </a:lnTo>
                  <a:cubicBezTo>
                    <a:pt x="8917" y="851"/>
                    <a:pt x="9074" y="631"/>
                    <a:pt x="9074" y="410"/>
                  </a:cubicBezTo>
                  <a:cubicBezTo>
                    <a:pt x="9137" y="221"/>
                    <a:pt x="8917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531;p62"/>
            <p:cNvSpPr/>
            <p:nvPr/>
          </p:nvSpPr>
          <p:spPr>
            <a:xfrm>
              <a:off x="-64001300" y="4093650"/>
              <a:ext cx="226875" cy="20500"/>
            </a:xfrm>
            <a:custGeom>
              <a:avLst/>
              <a:gdLst/>
              <a:ahLst/>
              <a:cxnLst/>
              <a:rect l="l" t="t" r="r" b="b"/>
              <a:pathLst>
                <a:path w="9075" h="820" extrusionOk="0">
                  <a:moveTo>
                    <a:pt x="411" y="1"/>
                  </a:moveTo>
                  <a:cubicBezTo>
                    <a:pt x="190" y="1"/>
                    <a:pt x="1" y="190"/>
                    <a:pt x="1" y="410"/>
                  </a:cubicBezTo>
                  <a:cubicBezTo>
                    <a:pt x="32" y="631"/>
                    <a:pt x="190" y="820"/>
                    <a:pt x="411" y="820"/>
                  </a:cubicBezTo>
                  <a:lnTo>
                    <a:pt x="8696" y="820"/>
                  </a:lnTo>
                  <a:cubicBezTo>
                    <a:pt x="8917" y="820"/>
                    <a:pt x="9074" y="631"/>
                    <a:pt x="9074" y="410"/>
                  </a:cubicBez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5532;p62"/>
          <p:cNvGrpSpPr/>
          <p:nvPr/>
        </p:nvGrpSpPr>
        <p:grpSpPr>
          <a:xfrm>
            <a:off x="812039" y="2760500"/>
            <a:ext cx="359972" cy="366480"/>
            <a:chOff x="-62148800" y="3377700"/>
            <a:chExt cx="311125" cy="316750"/>
          </a:xfrm>
          <a:solidFill>
            <a:srgbClr val="12716B"/>
          </a:solidFill>
        </p:grpSpPr>
        <p:sp>
          <p:nvSpPr>
            <p:cNvPr id="141" name="Google Shape;5533;p62"/>
            <p:cNvSpPr/>
            <p:nvPr/>
          </p:nvSpPr>
          <p:spPr>
            <a:xfrm>
              <a:off x="-62085775" y="3653375"/>
              <a:ext cx="185875" cy="41075"/>
            </a:xfrm>
            <a:custGeom>
              <a:avLst/>
              <a:gdLst/>
              <a:ahLst/>
              <a:cxnLst/>
              <a:rect l="l" t="t" r="r" b="b"/>
              <a:pathLst>
                <a:path w="7435" h="1643" extrusionOk="0">
                  <a:moveTo>
                    <a:pt x="819" y="1"/>
                  </a:moveTo>
                  <a:cubicBezTo>
                    <a:pt x="347" y="1"/>
                    <a:pt x="0" y="347"/>
                    <a:pt x="0" y="851"/>
                  </a:cubicBezTo>
                  <a:lnTo>
                    <a:pt x="0" y="1229"/>
                  </a:lnTo>
                  <a:cubicBezTo>
                    <a:pt x="0" y="1481"/>
                    <a:pt x="189" y="1639"/>
                    <a:pt x="410" y="1639"/>
                  </a:cubicBezTo>
                  <a:lnTo>
                    <a:pt x="7026" y="1639"/>
                  </a:lnTo>
                  <a:cubicBezTo>
                    <a:pt x="7044" y="1641"/>
                    <a:pt x="7062" y="1642"/>
                    <a:pt x="7080" y="1642"/>
                  </a:cubicBezTo>
                  <a:cubicBezTo>
                    <a:pt x="7300" y="1642"/>
                    <a:pt x="7435" y="1463"/>
                    <a:pt x="7435" y="1229"/>
                  </a:cubicBezTo>
                  <a:lnTo>
                    <a:pt x="7435" y="851"/>
                  </a:lnTo>
                  <a:cubicBezTo>
                    <a:pt x="7435" y="379"/>
                    <a:pt x="7089" y="1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534;p62"/>
            <p:cNvSpPr/>
            <p:nvPr/>
          </p:nvSpPr>
          <p:spPr>
            <a:xfrm>
              <a:off x="-62148800" y="3377700"/>
              <a:ext cx="311125" cy="254425"/>
            </a:xfrm>
            <a:custGeom>
              <a:avLst/>
              <a:gdLst/>
              <a:ahLst/>
              <a:cxnLst/>
              <a:rect l="l" t="t" r="r" b="b"/>
              <a:pathLst>
                <a:path w="12445" h="10177" extrusionOk="0">
                  <a:moveTo>
                    <a:pt x="11626" y="1608"/>
                  </a:moveTo>
                  <a:lnTo>
                    <a:pt x="11626" y="2899"/>
                  </a:lnTo>
                  <a:cubicBezTo>
                    <a:pt x="11626" y="3939"/>
                    <a:pt x="10807" y="4853"/>
                    <a:pt x="9767" y="4916"/>
                  </a:cubicBezTo>
                  <a:cubicBezTo>
                    <a:pt x="9893" y="4538"/>
                    <a:pt x="9956" y="4128"/>
                    <a:pt x="9956" y="3718"/>
                  </a:cubicBezTo>
                  <a:lnTo>
                    <a:pt x="9956" y="1608"/>
                  </a:lnTo>
                  <a:close/>
                  <a:moveTo>
                    <a:pt x="2521" y="1639"/>
                  </a:moveTo>
                  <a:lnTo>
                    <a:pt x="2521" y="3718"/>
                  </a:lnTo>
                  <a:cubicBezTo>
                    <a:pt x="2521" y="4160"/>
                    <a:pt x="2616" y="4538"/>
                    <a:pt x="2710" y="4947"/>
                  </a:cubicBezTo>
                  <a:cubicBezTo>
                    <a:pt x="1702" y="4853"/>
                    <a:pt x="883" y="4002"/>
                    <a:pt x="883" y="2899"/>
                  </a:cubicBezTo>
                  <a:lnTo>
                    <a:pt x="883" y="1639"/>
                  </a:lnTo>
                  <a:close/>
                  <a:moveTo>
                    <a:pt x="6176" y="1576"/>
                  </a:moveTo>
                  <a:cubicBezTo>
                    <a:pt x="6333" y="1576"/>
                    <a:pt x="6491" y="1671"/>
                    <a:pt x="6554" y="1828"/>
                  </a:cubicBezTo>
                  <a:lnTo>
                    <a:pt x="6932" y="2647"/>
                  </a:lnTo>
                  <a:lnTo>
                    <a:pt x="7845" y="2773"/>
                  </a:lnTo>
                  <a:cubicBezTo>
                    <a:pt x="8003" y="2805"/>
                    <a:pt x="8129" y="2899"/>
                    <a:pt x="8160" y="3025"/>
                  </a:cubicBezTo>
                  <a:cubicBezTo>
                    <a:pt x="8349" y="3214"/>
                    <a:pt x="8318" y="3403"/>
                    <a:pt x="8192" y="3466"/>
                  </a:cubicBezTo>
                  <a:lnTo>
                    <a:pt x="7530" y="4097"/>
                  </a:lnTo>
                  <a:lnTo>
                    <a:pt x="7688" y="5010"/>
                  </a:lnTo>
                  <a:cubicBezTo>
                    <a:pt x="7719" y="5168"/>
                    <a:pt x="7656" y="5325"/>
                    <a:pt x="7530" y="5420"/>
                  </a:cubicBezTo>
                  <a:cubicBezTo>
                    <a:pt x="7452" y="5459"/>
                    <a:pt x="7363" y="5486"/>
                    <a:pt x="7268" y="5486"/>
                  </a:cubicBezTo>
                  <a:cubicBezTo>
                    <a:pt x="7210" y="5486"/>
                    <a:pt x="7149" y="5475"/>
                    <a:pt x="7089" y="5451"/>
                  </a:cubicBezTo>
                  <a:lnTo>
                    <a:pt x="6270" y="5010"/>
                  </a:lnTo>
                  <a:lnTo>
                    <a:pt x="5451" y="5451"/>
                  </a:lnTo>
                  <a:cubicBezTo>
                    <a:pt x="5380" y="5480"/>
                    <a:pt x="5309" y="5495"/>
                    <a:pt x="5241" y="5495"/>
                  </a:cubicBezTo>
                  <a:cubicBezTo>
                    <a:pt x="5158" y="5495"/>
                    <a:pt x="5079" y="5472"/>
                    <a:pt x="5010" y="5420"/>
                  </a:cubicBezTo>
                  <a:cubicBezTo>
                    <a:pt x="4884" y="5325"/>
                    <a:pt x="4821" y="5168"/>
                    <a:pt x="4852" y="5010"/>
                  </a:cubicBezTo>
                  <a:lnTo>
                    <a:pt x="5010" y="4097"/>
                  </a:lnTo>
                  <a:lnTo>
                    <a:pt x="4348" y="3466"/>
                  </a:lnTo>
                  <a:cubicBezTo>
                    <a:pt x="4222" y="3340"/>
                    <a:pt x="4191" y="3214"/>
                    <a:pt x="4222" y="3025"/>
                  </a:cubicBezTo>
                  <a:cubicBezTo>
                    <a:pt x="4254" y="2899"/>
                    <a:pt x="4411" y="2773"/>
                    <a:pt x="4537" y="2773"/>
                  </a:cubicBezTo>
                  <a:lnTo>
                    <a:pt x="5451" y="2647"/>
                  </a:lnTo>
                  <a:lnTo>
                    <a:pt x="5829" y="1828"/>
                  </a:lnTo>
                  <a:cubicBezTo>
                    <a:pt x="5924" y="1671"/>
                    <a:pt x="6018" y="1576"/>
                    <a:pt x="6176" y="1576"/>
                  </a:cubicBezTo>
                  <a:close/>
                  <a:moveTo>
                    <a:pt x="2931" y="1"/>
                  </a:moveTo>
                  <a:cubicBezTo>
                    <a:pt x="2679" y="1"/>
                    <a:pt x="2521" y="190"/>
                    <a:pt x="2521" y="410"/>
                  </a:cubicBezTo>
                  <a:lnTo>
                    <a:pt x="2521" y="852"/>
                  </a:lnTo>
                  <a:lnTo>
                    <a:pt x="442" y="852"/>
                  </a:lnTo>
                  <a:cubicBezTo>
                    <a:pt x="190" y="852"/>
                    <a:pt x="1" y="1041"/>
                    <a:pt x="1" y="1230"/>
                  </a:cubicBezTo>
                  <a:lnTo>
                    <a:pt x="1" y="2899"/>
                  </a:lnTo>
                  <a:cubicBezTo>
                    <a:pt x="1" y="4506"/>
                    <a:pt x="1292" y="5766"/>
                    <a:pt x="2931" y="5766"/>
                  </a:cubicBezTo>
                  <a:lnTo>
                    <a:pt x="3120" y="5766"/>
                  </a:lnTo>
                  <a:cubicBezTo>
                    <a:pt x="3561" y="6428"/>
                    <a:pt x="4222" y="6932"/>
                    <a:pt x="4978" y="7216"/>
                  </a:cubicBezTo>
                  <a:lnTo>
                    <a:pt x="4978" y="8507"/>
                  </a:lnTo>
                  <a:cubicBezTo>
                    <a:pt x="4506" y="8507"/>
                    <a:pt x="4128" y="8854"/>
                    <a:pt x="4128" y="9358"/>
                  </a:cubicBezTo>
                  <a:lnTo>
                    <a:pt x="4128" y="10177"/>
                  </a:lnTo>
                  <a:lnTo>
                    <a:pt x="8286" y="10177"/>
                  </a:lnTo>
                  <a:lnTo>
                    <a:pt x="8286" y="9358"/>
                  </a:lnTo>
                  <a:cubicBezTo>
                    <a:pt x="8286" y="8885"/>
                    <a:pt x="7908" y="8507"/>
                    <a:pt x="7436" y="8507"/>
                  </a:cubicBezTo>
                  <a:lnTo>
                    <a:pt x="7436" y="7216"/>
                  </a:lnTo>
                  <a:cubicBezTo>
                    <a:pt x="8192" y="6932"/>
                    <a:pt x="8854" y="6428"/>
                    <a:pt x="9295" y="5766"/>
                  </a:cubicBezTo>
                  <a:lnTo>
                    <a:pt x="9484" y="5766"/>
                  </a:lnTo>
                  <a:cubicBezTo>
                    <a:pt x="11122" y="5766"/>
                    <a:pt x="12414" y="4475"/>
                    <a:pt x="12414" y="2899"/>
                  </a:cubicBezTo>
                  <a:lnTo>
                    <a:pt x="12414" y="1230"/>
                  </a:lnTo>
                  <a:cubicBezTo>
                    <a:pt x="12445" y="978"/>
                    <a:pt x="12288" y="852"/>
                    <a:pt x="12067" y="852"/>
                  </a:cubicBezTo>
                  <a:lnTo>
                    <a:pt x="9956" y="852"/>
                  </a:lnTo>
                  <a:lnTo>
                    <a:pt x="9956" y="410"/>
                  </a:lnTo>
                  <a:cubicBezTo>
                    <a:pt x="9956" y="158"/>
                    <a:pt x="9767" y="1"/>
                    <a:pt x="9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5535;p62"/>
          <p:cNvGrpSpPr/>
          <p:nvPr/>
        </p:nvGrpSpPr>
        <p:grpSpPr>
          <a:xfrm>
            <a:off x="807946" y="3210497"/>
            <a:ext cx="368157" cy="367290"/>
            <a:chOff x="-62154300" y="3743950"/>
            <a:chExt cx="318200" cy="317450"/>
          </a:xfrm>
          <a:solidFill>
            <a:srgbClr val="12716B"/>
          </a:solidFill>
        </p:grpSpPr>
        <p:sp>
          <p:nvSpPr>
            <p:cNvPr id="144" name="Google Shape;5536;p62"/>
            <p:cNvSpPr/>
            <p:nvPr/>
          </p:nvSpPr>
          <p:spPr>
            <a:xfrm>
              <a:off x="-61992850" y="3743950"/>
              <a:ext cx="63825" cy="69150"/>
            </a:xfrm>
            <a:custGeom>
              <a:avLst/>
              <a:gdLst/>
              <a:ahLst/>
              <a:cxnLst/>
              <a:rect l="l" t="t" r="r" b="b"/>
              <a:pathLst>
                <a:path w="2553" h="2766" extrusionOk="0">
                  <a:moveTo>
                    <a:pt x="1261" y="1"/>
                  </a:moveTo>
                  <a:cubicBezTo>
                    <a:pt x="1009" y="1"/>
                    <a:pt x="851" y="221"/>
                    <a:pt x="851" y="410"/>
                  </a:cubicBezTo>
                  <a:lnTo>
                    <a:pt x="851" y="1355"/>
                  </a:lnTo>
                  <a:lnTo>
                    <a:pt x="725" y="1229"/>
                  </a:lnTo>
                  <a:cubicBezTo>
                    <a:pt x="646" y="1151"/>
                    <a:pt x="544" y="1111"/>
                    <a:pt x="442" y="1111"/>
                  </a:cubicBezTo>
                  <a:cubicBezTo>
                    <a:pt x="339" y="1111"/>
                    <a:pt x="237" y="1151"/>
                    <a:pt x="158" y="1229"/>
                  </a:cubicBezTo>
                  <a:cubicBezTo>
                    <a:pt x="1" y="1387"/>
                    <a:pt x="1" y="1670"/>
                    <a:pt x="158" y="1828"/>
                  </a:cubicBezTo>
                  <a:lnTo>
                    <a:pt x="977" y="2647"/>
                  </a:lnTo>
                  <a:cubicBezTo>
                    <a:pt x="1056" y="2726"/>
                    <a:pt x="1166" y="2765"/>
                    <a:pt x="1277" y="2765"/>
                  </a:cubicBezTo>
                  <a:cubicBezTo>
                    <a:pt x="1387" y="2765"/>
                    <a:pt x="1497" y="2726"/>
                    <a:pt x="1576" y="2647"/>
                  </a:cubicBezTo>
                  <a:lnTo>
                    <a:pt x="2395" y="1828"/>
                  </a:lnTo>
                  <a:cubicBezTo>
                    <a:pt x="2553" y="1670"/>
                    <a:pt x="2553" y="1387"/>
                    <a:pt x="2395" y="1229"/>
                  </a:cubicBezTo>
                  <a:cubicBezTo>
                    <a:pt x="2316" y="1151"/>
                    <a:pt x="2206" y="1111"/>
                    <a:pt x="2096" y="1111"/>
                  </a:cubicBezTo>
                  <a:cubicBezTo>
                    <a:pt x="1985" y="1111"/>
                    <a:pt x="1875" y="1151"/>
                    <a:pt x="1796" y="1229"/>
                  </a:cubicBezTo>
                  <a:lnTo>
                    <a:pt x="1670" y="1355"/>
                  </a:lnTo>
                  <a:lnTo>
                    <a:pt x="1670" y="410"/>
                  </a:lnTo>
                  <a:cubicBezTo>
                    <a:pt x="1670" y="221"/>
                    <a:pt x="1481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537;p62"/>
            <p:cNvSpPr/>
            <p:nvPr/>
          </p:nvSpPr>
          <p:spPr>
            <a:xfrm>
              <a:off x="-62154300" y="3785700"/>
              <a:ext cx="318200" cy="275700"/>
            </a:xfrm>
            <a:custGeom>
              <a:avLst/>
              <a:gdLst/>
              <a:ahLst/>
              <a:cxnLst/>
              <a:rect l="l" t="t" r="r" b="b"/>
              <a:pathLst>
                <a:path w="12728" h="11028" extrusionOk="0">
                  <a:moveTo>
                    <a:pt x="5261" y="3560"/>
                  </a:moveTo>
                  <a:cubicBezTo>
                    <a:pt x="5513" y="3560"/>
                    <a:pt x="5671" y="3781"/>
                    <a:pt x="5671" y="4002"/>
                  </a:cubicBezTo>
                  <a:lnTo>
                    <a:pt x="5671" y="5671"/>
                  </a:lnTo>
                  <a:cubicBezTo>
                    <a:pt x="5671" y="5892"/>
                    <a:pt x="5450" y="6112"/>
                    <a:pt x="5261" y="6112"/>
                  </a:cubicBezTo>
                  <a:cubicBezTo>
                    <a:pt x="5072" y="6112"/>
                    <a:pt x="4820" y="5892"/>
                    <a:pt x="4820" y="5671"/>
                  </a:cubicBezTo>
                  <a:lnTo>
                    <a:pt x="4820" y="4002"/>
                  </a:lnTo>
                  <a:cubicBezTo>
                    <a:pt x="4820" y="3781"/>
                    <a:pt x="5041" y="3560"/>
                    <a:pt x="5261" y="3560"/>
                  </a:cubicBezTo>
                  <a:close/>
                  <a:moveTo>
                    <a:pt x="7719" y="3560"/>
                  </a:moveTo>
                  <a:cubicBezTo>
                    <a:pt x="7908" y="3560"/>
                    <a:pt x="8128" y="3781"/>
                    <a:pt x="8128" y="4002"/>
                  </a:cubicBezTo>
                  <a:lnTo>
                    <a:pt x="8128" y="5671"/>
                  </a:lnTo>
                  <a:cubicBezTo>
                    <a:pt x="8128" y="5892"/>
                    <a:pt x="7939" y="6112"/>
                    <a:pt x="7719" y="6112"/>
                  </a:cubicBezTo>
                  <a:cubicBezTo>
                    <a:pt x="7467" y="6112"/>
                    <a:pt x="7309" y="5892"/>
                    <a:pt x="7309" y="5671"/>
                  </a:cubicBezTo>
                  <a:lnTo>
                    <a:pt x="7309" y="4002"/>
                  </a:lnTo>
                  <a:cubicBezTo>
                    <a:pt x="7309" y="3781"/>
                    <a:pt x="7498" y="3560"/>
                    <a:pt x="7719" y="3560"/>
                  </a:cubicBezTo>
                  <a:close/>
                  <a:moveTo>
                    <a:pt x="10239" y="3560"/>
                  </a:moveTo>
                  <a:cubicBezTo>
                    <a:pt x="10460" y="3560"/>
                    <a:pt x="10617" y="3781"/>
                    <a:pt x="10617" y="4002"/>
                  </a:cubicBezTo>
                  <a:lnTo>
                    <a:pt x="10617" y="5671"/>
                  </a:lnTo>
                  <a:cubicBezTo>
                    <a:pt x="10617" y="5892"/>
                    <a:pt x="10428" y="6112"/>
                    <a:pt x="10239" y="6112"/>
                  </a:cubicBezTo>
                  <a:cubicBezTo>
                    <a:pt x="9987" y="6112"/>
                    <a:pt x="9798" y="5892"/>
                    <a:pt x="9798" y="5671"/>
                  </a:cubicBezTo>
                  <a:lnTo>
                    <a:pt x="9798" y="4002"/>
                  </a:lnTo>
                  <a:cubicBezTo>
                    <a:pt x="9798" y="3781"/>
                    <a:pt x="9987" y="3560"/>
                    <a:pt x="10239" y="3560"/>
                  </a:cubicBezTo>
                  <a:close/>
                  <a:moveTo>
                    <a:pt x="5230" y="9357"/>
                  </a:moveTo>
                  <a:cubicBezTo>
                    <a:pt x="5450" y="9357"/>
                    <a:pt x="5608" y="9578"/>
                    <a:pt x="5608" y="9767"/>
                  </a:cubicBezTo>
                  <a:cubicBezTo>
                    <a:pt x="5608" y="9987"/>
                    <a:pt x="5419" y="10208"/>
                    <a:pt x="5230" y="10208"/>
                  </a:cubicBezTo>
                  <a:cubicBezTo>
                    <a:pt x="5041" y="10208"/>
                    <a:pt x="4789" y="9987"/>
                    <a:pt x="4789" y="9767"/>
                  </a:cubicBezTo>
                  <a:cubicBezTo>
                    <a:pt x="4820" y="9578"/>
                    <a:pt x="5041" y="9357"/>
                    <a:pt x="5230" y="9357"/>
                  </a:cubicBezTo>
                  <a:close/>
                  <a:moveTo>
                    <a:pt x="9924" y="9357"/>
                  </a:moveTo>
                  <a:cubicBezTo>
                    <a:pt x="10145" y="9357"/>
                    <a:pt x="10302" y="9578"/>
                    <a:pt x="10302" y="9767"/>
                  </a:cubicBezTo>
                  <a:cubicBezTo>
                    <a:pt x="10302" y="9987"/>
                    <a:pt x="10113" y="10208"/>
                    <a:pt x="9924" y="10208"/>
                  </a:cubicBezTo>
                  <a:cubicBezTo>
                    <a:pt x="9704" y="10208"/>
                    <a:pt x="9515" y="9987"/>
                    <a:pt x="9515" y="9767"/>
                  </a:cubicBezTo>
                  <a:cubicBezTo>
                    <a:pt x="9515" y="9578"/>
                    <a:pt x="9704" y="9357"/>
                    <a:pt x="9924" y="9357"/>
                  </a:cubicBezTo>
                  <a:close/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599"/>
                    <a:pt x="347" y="820"/>
                    <a:pt x="536" y="820"/>
                  </a:cubicBezTo>
                  <a:lnTo>
                    <a:pt x="2111" y="820"/>
                  </a:lnTo>
                  <a:cubicBezTo>
                    <a:pt x="2174" y="1103"/>
                    <a:pt x="3245" y="6711"/>
                    <a:pt x="3308" y="6994"/>
                  </a:cubicBezTo>
                  <a:cubicBezTo>
                    <a:pt x="2867" y="7184"/>
                    <a:pt x="2584" y="7625"/>
                    <a:pt x="2584" y="8097"/>
                  </a:cubicBezTo>
                  <a:cubicBezTo>
                    <a:pt x="2584" y="8759"/>
                    <a:pt x="3151" y="9326"/>
                    <a:pt x="3812" y="9326"/>
                  </a:cubicBezTo>
                  <a:lnTo>
                    <a:pt x="4001" y="9326"/>
                  </a:lnTo>
                  <a:cubicBezTo>
                    <a:pt x="3970" y="9452"/>
                    <a:pt x="3938" y="9609"/>
                    <a:pt x="3938" y="9767"/>
                  </a:cubicBezTo>
                  <a:cubicBezTo>
                    <a:pt x="3938" y="10429"/>
                    <a:pt x="4474" y="11027"/>
                    <a:pt x="5167" y="11027"/>
                  </a:cubicBezTo>
                  <a:cubicBezTo>
                    <a:pt x="5829" y="11027"/>
                    <a:pt x="6364" y="10460"/>
                    <a:pt x="6364" y="9767"/>
                  </a:cubicBezTo>
                  <a:cubicBezTo>
                    <a:pt x="6364" y="9609"/>
                    <a:pt x="6333" y="9483"/>
                    <a:pt x="6301" y="9326"/>
                  </a:cubicBezTo>
                  <a:lnTo>
                    <a:pt x="8664" y="9326"/>
                  </a:lnTo>
                  <a:cubicBezTo>
                    <a:pt x="8632" y="9452"/>
                    <a:pt x="8569" y="9609"/>
                    <a:pt x="8569" y="9767"/>
                  </a:cubicBezTo>
                  <a:cubicBezTo>
                    <a:pt x="8569" y="10429"/>
                    <a:pt x="9137" y="11027"/>
                    <a:pt x="9798" y="11027"/>
                  </a:cubicBezTo>
                  <a:cubicBezTo>
                    <a:pt x="10460" y="11027"/>
                    <a:pt x="11027" y="10460"/>
                    <a:pt x="11027" y="9767"/>
                  </a:cubicBezTo>
                  <a:cubicBezTo>
                    <a:pt x="11027" y="9609"/>
                    <a:pt x="10995" y="9483"/>
                    <a:pt x="10932" y="9357"/>
                  </a:cubicBezTo>
                  <a:lnTo>
                    <a:pt x="11562" y="9357"/>
                  </a:lnTo>
                  <a:cubicBezTo>
                    <a:pt x="11814" y="9357"/>
                    <a:pt x="12003" y="9168"/>
                    <a:pt x="12003" y="8979"/>
                  </a:cubicBezTo>
                  <a:cubicBezTo>
                    <a:pt x="12003" y="8727"/>
                    <a:pt x="11814" y="8538"/>
                    <a:pt x="11562" y="8538"/>
                  </a:cubicBezTo>
                  <a:lnTo>
                    <a:pt x="3749" y="8538"/>
                  </a:lnTo>
                  <a:cubicBezTo>
                    <a:pt x="3497" y="8538"/>
                    <a:pt x="3308" y="8349"/>
                    <a:pt x="3308" y="8160"/>
                  </a:cubicBezTo>
                  <a:cubicBezTo>
                    <a:pt x="3308" y="7940"/>
                    <a:pt x="3497" y="7719"/>
                    <a:pt x="3749" y="7719"/>
                  </a:cubicBezTo>
                  <a:lnTo>
                    <a:pt x="11468" y="7719"/>
                  </a:lnTo>
                  <a:cubicBezTo>
                    <a:pt x="11657" y="7719"/>
                    <a:pt x="11846" y="7562"/>
                    <a:pt x="11846" y="7373"/>
                  </a:cubicBezTo>
                  <a:lnTo>
                    <a:pt x="12665" y="2395"/>
                  </a:lnTo>
                  <a:cubicBezTo>
                    <a:pt x="12728" y="2143"/>
                    <a:pt x="12508" y="1922"/>
                    <a:pt x="12287" y="1922"/>
                  </a:cubicBezTo>
                  <a:lnTo>
                    <a:pt x="3056" y="1922"/>
                  </a:lnTo>
                  <a:lnTo>
                    <a:pt x="2741" y="347"/>
                  </a:lnTo>
                  <a:cubicBezTo>
                    <a:pt x="2710" y="158"/>
                    <a:pt x="2552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5538;p62"/>
          <p:cNvGrpSpPr/>
          <p:nvPr/>
        </p:nvGrpSpPr>
        <p:grpSpPr>
          <a:xfrm>
            <a:off x="807932" y="3669477"/>
            <a:ext cx="368186" cy="366364"/>
            <a:chOff x="-62151950" y="4111775"/>
            <a:chExt cx="318225" cy="316650"/>
          </a:xfrm>
          <a:solidFill>
            <a:srgbClr val="12716B"/>
          </a:solidFill>
        </p:grpSpPr>
        <p:sp>
          <p:nvSpPr>
            <p:cNvPr id="147" name="Google Shape;5539;p62"/>
            <p:cNvSpPr/>
            <p:nvPr/>
          </p:nvSpPr>
          <p:spPr>
            <a:xfrm>
              <a:off x="-62151950" y="4407925"/>
              <a:ext cx="318225" cy="20500"/>
            </a:xfrm>
            <a:custGeom>
              <a:avLst/>
              <a:gdLst/>
              <a:ahLst/>
              <a:cxnLst/>
              <a:rect l="l" t="t" r="r" b="b"/>
              <a:pathLst>
                <a:path w="1272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441"/>
                  </a:cubicBezTo>
                  <a:cubicBezTo>
                    <a:pt x="1" y="662"/>
                    <a:pt x="221" y="819"/>
                    <a:pt x="442" y="819"/>
                  </a:cubicBezTo>
                  <a:lnTo>
                    <a:pt x="12288" y="819"/>
                  </a:lnTo>
                  <a:cubicBezTo>
                    <a:pt x="12540" y="819"/>
                    <a:pt x="12697" y="630"/>
                    <a:pt x="12697" y="441"/>
                  </a:cubicBezTo>
                  <a:cubicBezTo>
                    <a:pt x="12729" y="158"/>
                    <a:pt x="12540" y="0"/>
                    <a:pt x="122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540;p62"/>
            <p:cNvSpPr/>
            <p:nvPr/>
          </p:nvSpPr>
          <p:spPr>
            <a:xfrm>
              <a:off x="-62151950" y="4283475"/>
              <a:ext cx="84300" cy="104000"/>
            </a:xfrm>
            <a:custGeom>
              <a:avLst/>
              <a:gdLst/>
              <a:ahLst/>
              <a:cxnLst/>
              <a:rect l="l" t="t" r="r" b="b"/>
              <a:pathLst>
                <a:path w="3372" h="4160" extrusionOk="0">
                  <a:moveTo>
                    <a:pt x="1009" y="0"/>
                  </a:moveTo>
                  <a:cubicBezTo>
                    <a:pt x="442" y="0"/>
                    <a:pt x="1" y="442"/>
                    <a:pt x="1" y="1009"/>
                  </a:cubicBezTo>
                  <a:lnTo>
                    <a:pt x="1" y="3214"/>
                  </a:lnTo>
                  <a:cubicBezTo>
                    <a:pt x="64" y="3718"/>
                    <a:pt x="473" y="4159"/>
                    <a:pt x="1009" y="4159"/>
                  </a:cubicBezTo>
                  <a:lnTo>
                    <a:pt x="2363" y="4159"/>
                  </a:lnTo>
                  <a:cubicBezTo>
                    <a:pt x="2931" y="4159"/>
                    <a:pt x="3372" y="3718"/>
                    <a:pt x="3372" y="3214"/>
                  </a:cubicBezTo>
                  <a:lnTo>
                    <a:pt x="3372" y="1009"/>
                  </a:lnTo>
                  <a:cubicBezTo>
                    <a:pt x="3372" y="442"/>
                    <a:pt x="2931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541;p62"/>
            <p:cNvSpPr/>
            <p:nvPr/>
          </p:nvSpPr>
          <p:spPr>
            <a:xfrm>
              <a:off x="-62033800" y="4111775"/>
              <a:ext cx="82725" cy="275700"/>
            </a:xfrm>
            <a:custGeom>
              <a:avLst/>
              <a:gdLst/>
              <a:ahLst/>
              <a:cxnLst/>
              <a:rect l="l" t="t" r="r" b="b"/>
              <a:pathLst>
                <a:path w="3309" h="11028" extrusionOk="0">
                  <a:moveTo>
                    <a:pt x="946" y="0"/>
                  </a:moveTo>
                  <a:cubicBezTo>
                    <a:pt x="410" y="0"/>
                    <a:pt x="0" y="410"/>
                    <a:pt x="0" y="977"/>
                  </a:cubicBezTo>
                  <a:lnTo>
                    <a:pt x="0" y="10082"/>
                  </a:lnTo>
                  <a:cubicBezTo>
                    <a:pt x="0" y="10618"/>
                    <a:pt x="441" y="11027"/>
                    <a:pt x="946" y="11027"/>
                  </a:cubicBezTo>
                  <a:lnTo>
                    <a:pt x="2332" y="11027"/>
                  </a:lnTo>
                  <a:cubicBezTo>
                    <a:pt x="2899" y="11027"/>
                    <a:pt x="3308" y="10586"/>
                    <a:pt x="3308" y="10082"/>
                  </a:cubicBezTo>
                  <a:lnTo>
                    <a:pt x="3308" y="977"/>
                  </a:lnTo>
                  <a:cubicBezTo>
                    <a:pt x="3308" y="410"/>
                    <a:pt x="2899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542;p62"/>
            <p:cNvSpPr/>
            <p:nvPr/>
          </p:nvSpPr>
          <p:spPr>
            <a:xfrm>
              <a:off x="-61916450" y="4200775"/>
              <a:ext cx="82725" cy="186700"/>
            </a:xfrm>
            <a:custGeom>
              <a:avLst/>
              <a:gdLst/>
              <a:ahLst/>
              <a:cxnLst/>
              <a:rect l="l" t="t" r="r" b="b"/>
              <a:pathLst>
                <a:path w="3309" h="7468" extrusionOk="0">
                  <a:moveTo>
                    <a:pt x="946" y="0"/>
                  </a:moveTo>
                  <a:cubicBezTo>
                    <a:pt x="410" y="0"/>
                    <a:pt x="1" y="442"/>
                    <a:pt x="1" y="1009"/>
                  </a:cubicBezTo>
                  <a:lnTo>
                    <a:pt x="1" y="6522"/>
                  </a:lnTo>
                  <a:cubicBezTo>
                    <a:pt x="1" y="7058"/>
                    <a:pt x="442" y="7467"/>
                    <a:pt x="946" y="7467"/>
                  </a:cubicBezTo>
                  <a:lnTo>
                    <a:pt x="2332" y="7467"/>
                  </a:lnTo>
                  <a:cubicBezTo>
                    <a:pt x="2868" y="7467"/>
                    <a:pt x="3309" y="7026"/>
                    <a:pt x="3309" y="6522"/>
                  </a:cubicBezTo>
                  <a:lnTo>
                    <a:pt x="3309" y="1009"/>
                  </a:lnTo>
                  <a:cubicBezTo>
                    <a:pt x="3309" y="442"/>
                    <a:pt x="2868" y="0"/>
                    <a:pt x="23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5543;p62"/>
          <p:cNvGrpSpPr/>
          <p:nvPr/>
        </p:nvGrpSpPr>
        <p:grpSpPr>
          <a:xfrm>
            <a:off x="3026556" y="2760023"/>
            <a:ext cx="368157" cy="367434"/>
            <a:chOff x="-60254550" y="3367325"/>
            <a:chExt cx="318200" cy="317575"/>
          </a:xfrm>
          <a:solidFill>
            <a:srgbClr val="12716B"/>
          </a:solidFill>
        </p:grpSpPr>
        <p:sp>
          <p:nvSpPr>
            <p:cNvPr id="152" name="Google Shape;5544;p62"/>
            <p:cNvSpPr/>
            <p:nvPr/>
          </p:nvSpPr>
          <p:spPr>
            <a:xfrm>
              <a:off x="-6021912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51" y="0"/>
                  </a:moveTo>
                  <a:cubicBezTo>
                    <a:pt x="935" y="0"/>
                    <a:pt x="815" y="57"/>
                    <a:pt x="725" y="164"/>
                  </a:cubicBezTo>
                  <a:cubicBezTo>
                    <a:pt x="568" y="290"/>
                    <a:pt x="568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24" y="4143"/>
                    <a:pt x="1023" y="4143"/>
                  </a:cubicBezTo>
                  <a:cubicBezTo>
                    <a:pt x="1144" y="4143"/>
                    <a:pt x="1269" y="4094"/>
                    <a:pt x="1356" y="4007"/>
                  </a:cubicBezTo>
                  <a:cubicBezTo>
                    <a:pt x="1513" y="3850"/>
                    <a:pt x="1513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9" y="0"/>
                    <a:pt x="10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545;p62"/>
            <p:cNvSpPr/>
            <p:nvPr/>
          </p:nvSpPr>
          <p:spPr>
            <a:xfrm>
              <a:off x="-60156900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57" y="731"/>
                  </a:cubicBezTo>
                  <a:cubicBezTo>
                    <a:pt x="1103" y="1046"/>
                    <a:pt x="1103" y="1456"/>
                    <a:pt x="757" y="1771"/>
                  </a:cubicBezTo>
                  <a:cubicBezTo>
                    <a:pt x="32" y="2401"/>
                    <a:pt x="1" y="3377"/>
                    <a:pt x="757" y="4039"/>
                  </a:cubicBezTo>
                  <a:cubicBezTo>
                    <a:pt x="828" y="4110"/>
                    <a:pt x="918" y="4143"/>
                    <a:pt x="1010" y="4143"/>
                  </a:cubicBezTo>
                  <a:cubicBezTo>
                    <a:pt x="1122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2017" y="1771"/>
                    <a:pt x="2049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546;p62"/>
            <p:cNvSpPr/>
            <p:nvPr/>
          </p:nvSpPr>
          <p:spPr>
            <a:xfrm>
              <a:off x="-60094675" y="3367325"/>
              <a:ext cx="51225" cy="103575"/>
            </a:xfrm>
            <a:custGeom>
              <a:avLst/>
              <a:gdLst/>
              <a:ahLst/>
              <a:cxnLst/>
              <a:rect l="l" t="t" r="r" b="b"/>
              <a:pathLst>
                <a:path w="2049" h="4143" extrusionOk="0">
                  <a:moveTo>
                    <a:pt x="1038" y="0"/>
                  </a:moveTo>
                  <a:cubicBezTo>
                    <a:pt x="913" y="0"/>
                    <a:pt x="783" y="57"/>
                    <a:pt x="694" y="164"/>
                  </a:cubicBezTo>
                  <a:cubicBezTo>
                    <a:pt x="536" y="290"/>
                    <a:pt x="536" y="573"/>
                    <a:pt x="725" y="731"/>
                  </a:cubicBezTo>
                  <a:cubicBezTo>
                    <a:pt x="1103" y="1046"/>
                    <a:pt x="1103" y="1456"/>
                    <a:pt x="725" y="1771"/>
                  </a:cubicBezTo>
                  <a:cubicBezTo>
                    <a:pt x="32" y="2401"/>
                    <a:pt x="1" y="3377"/>
                    <a:pt x="725" y="4039"/>
                  </a:cubicBezTo>
                  <a:cubicBezTo>
                    <a:pt x="796" y="4110"/>
                    <a:pt x="893" y="4143"/>
                    <a:pt x="992" y="4143"/>
                  </a:cubicBezTo>
                  <a:cubicBezTo>
                    <a:pt x="1113" y="4143"/>
                    <a:pt x="1237" y="4094"/>
                    <a:pt x="1324" y="4007"/>
                  </a:cubicBezTo>
                  <a:cubicBezTo>
                    <a:pt x="1481" y="3850"/>
                    <a:pt x="1481" y="3566"/>
                    <a:pt x="1292" y="3409"/>
                  </a:cubicBezTo>
                  <a:cubicBezTo>
                    <a:pt x="946" y="3094"/>
                    <a:pt x="946" y="2716"/>
                    <a:pt x="1292" y="2401"/>
                  </a:cubicBezTo>
                  <a:cubicBezTo>
                    <a:pt x="1985" y="1771"/>
                    <a:pt x="2048" y="762"/>
                    <a:pt x="1292" y="101"/>
                  </a:cubicBezTo>
                  <a:cubicBezTo>
                    <a:pt x="1224" y="33"/>
                    <a:pt x="1133" y="0"/>
                    <a:pt x="10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547;p62"/>
            <p:cNvSpPr/>
            <p:nvPr/>
          </p:nvSpPr>
          <p:spPr>
            <a:xfrm>
              <a:off x="-60254550" y="3478525"/>
              <a:ext cx="318200" cy="206375"/>
            </a:xfrm>
            <a:custGeom>
              <a:avLst/>
              <a:gdLst/>
              <a:ahLst/>
              <a:cxnLst/>
              <a:rect l="l" t="t" r="r" b="b"/>
              <a:pathLst>
                <a:path w="12728" h="8255" extrusionOk="0">
                  <a:moveTo>
                    <a:pt x="10428" y="1607"/>
                  </a:moveTo>
                  <a:cubicBezTo>
                    <a:pt x="11184" y="1607"/>
                    <a:pt x="11814" y="2237"/>
                    <a:pt x="11814" y="2994"/>
                  </a:cubicBezTo>
                  <a:cubicBezTo>
                    <a:pt x="11814" y="3718"/>
                    <a:pt x="11184" y="4380"/>
                    <a:pt x="10428" y="4380"/>
                  </a:cubicBezTo>
                  <a:lnTo>
                    <a:pt x="9767" y="4380"/>
                  </a:lnTo>
                  <a:cubicBezTo>
                    <a:pt x="9861" y="4002"/>
                    <a:pt x="9893" y="3655"/>
                    <a:pt x="9893" y="3246"/>
                  </a:cubicBezTo>
                  <a:lnTo>
                    <a:pt x="9893" y="1607"/>
                  </a:lnTo>
                  <a:close/>
                  <a:moveTo>
                    <a:pt x="410" y="1"/>
                  </a:moveTo>
                  <a:cubicBezTo>
                    <a:pt x="158" y="1"/>
                    <a:pt x="0" y="190"/>
                    <a:pt x="0" y="379"/>
                  </a:cubicBezTo>
                  <a:lnTo>
                    <a:pt x="0" y="3309"/>
                  </a:lnTo>
                  <a:cubicBezTo>
                    <a:pt x="0" y="5041"/>
                    <a:pt x="882" y="6522"/>
                    <a:pt x="2237" y="7436"/>
                  </a:cubicBezTo>
                  <a:lnTo>
                    <a:pt x="441" y="7436"/>
                  </a:lnTo>
                  <a:cubicBezTo>
                    <a:pt x="189" y="7436"/>
                    <a:pt x="32" y="7625"/>
                    <a:pt x="32" y="7845"/>
                  </a:cubicBezTo>
                  <a:cubicBezTo>
                    <a:pt x="32" y="8066"/>
                    <a:pt x="252" y="8255"/>
                    <a:pt x="441" y="8255"/>
                  </a:cubicBezTo>
                  <a:lnTo>
                    <a:pt x="9546" y="8255"/>
                  </a:lnTo>
                  <a:cubicBezTo>
                    <a:pt x="9767" y="8255"/>
                    <a:pt x="9924" y="8066"/>
                    <a:pt x="9924" y="7845"/>
                  </a:cubicBezTo>
                  <a:cubicBezTo>
                    <a:pt x="9924" y="7593"/>
                    <a:pt x="9735" y="7436"/>
                    <a:pt x="9546" y="7436"/>
                  </a:cubicBezTo>
                  <a:lnTo>
                    <a:pt x="7719" y="7436"/>
                  </a:lnTo>
                  <a:cubicBezTo>
                    <a:pt x="8538" y="6900"/>
                    <a:pt x="9168" y="6144"/>
                    <a:pt x="9578" y="5230"/>
                  </a:cubicBezTo>
                  <a:lnTo>
                    <a:pt x="10523" y="5230"/>
                  </a:lnTo>
                  <a:cubicBezTo>
                    <a:pt x="11751" y="5230"/>
                    <a:pt x="12728" y="4254"/>
                    <a:pt x="12728" y="3025"/>
                  </a:cubicBezTo>
                  <a:cubicBezTo>
                    <a:pt x="12728" y="1796"/>
                    <a:pt x="11657" y="788"/>
                    <a:pt x="10428" y="788"/>
                  </a:cubicBezTo>
                  <a:lnTo>
                    <a:pt x="9893" y="788"/>
                  </a:lnTo>
                  <a:lnTo>
                    <a:pt x="9893" y="379"/>
                  </a:lnTo>
                  <a:cubicBezTo>
                    <a:pt x="9893" y="158"/>
                    <a:pt x="9704" y="1"/>
                    <a:pt x="94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5548;p62"/>
          <p:cNvGrpSpPr/>
          <p:nvPr/>
        </p:nvGrpSpPr>
        <p:grpSpPr>
          <a:xfrm>
            <a:off x="3027453" y="3211017"/>
            <a:ext cx="366364" cy="366248"/>
            <a:chOff x="-60255350" y="3733825"/>
            <a:chExt cx="316650" cy="316550"/>
          </a:xfrm>
          <a:solidFill>
            <a:srgbClr val="12716B"/>
          </a:solidFill>
        </p:grpSpPr>
        <p:sp>
          <p:nvSpPr>
            <p:cNvPr id="157" name="Google Shape;5549;p62"/>
            <p:cNvSpPr/>
            <p:nvPr/>
          </p:nvSpPr>
          <p:spPr>
            <a:xfrm>
              <a:off x="-60218325" y="3733825"/>
              <a:ext cx="235525" cy="316550"/>
            </a:xfrm>
            <a:custGeom>
              <a:avLst/>
              <a:gdLst/>
              <a:ahLst/>
              <a:cxnLst/>
              <a:rect l="l" t="t" r="r" b="b"/>
              <a:pathLst>
                <a:path w="9421" h="12662" extrusionOk="0">
                  <a:moveTo>
                    <a:pt x="4821" y="1666"/>
                  </a:moveTo>
                  <a:cubicBezTo>
                    <a:pt x="5073" y="1666"/>
                    <a:pt x="5262" y="1886"/>
                    <a:pt x="5262" y="2075"/>
                  </a:cubicBezTo>
                  <a:lnTo>
                    <a:pt x="5262" y="2359"/>
                  </a:lnTo>
                  <a:cubicBezTo>
                    <a:pt x="5734" y="2485"/>
                    <a:pt x="6081" y="2989"/>
                    <a:pt x="6081" y="3525"/>
                  </a:cubicBezTo>
                  <a:cubicBezTo>
                    <a:pt x="6081" y="3777"/>
                    <a:pt x="5892" y="3934"/>
                    <a:pt x="5640" y="3934"/>
                  </a:cubicBezTo>
                  <a:cubicBezTo>
                    <a:pt x="5419" y="3934"/>
                    <a:pt x="5262" y="3714"/>
                    <a:pt x="5262" y="3525"/>
                  </a:cubicBezTo>
                  <a:cubicBezTo>
                    <a:pt x="5262" y="3273"/>
                    <a:pt x="5073" y="3084"/>
                    <a:pt x="4821" y="3084"/>
                  </a:cubicBezTo>
                  <a:cubicBezTo>
                    <a:pt x="4569" y="3084"/>
                    <a:pt x="4411" y="3273"/>
                    <a:pt x="4411" y="3525"/>
                  </a:cubicBezTo>
                  <a:cubicBezTo>
                    <a:pt x="4411" y="3777"/>
                    <a:pt x="4789" y="3997"/>
                    <a:pt x="5104" y="4249"/>
                  </a:cubicBezTo>
                  <a:cubicBezTo>
                    <a:pt x="5514" y="4564"/>
                    <a:pt x="6081" y="4942"/>
                    <a:pt x="6081" y="5604"/>
                  </a:cubicBezTo>
                  <a:cubicBezTo>
                    <a:pt x="6081" y="6171"/>
                    <a:pt x="5734" y="6612"/>
                    <a:pt x="5262" y="6801"/>
                  </a:cubicBezTo>
                  <a:lnTo>
                    <a:pt x="5262" y="7085"/>
                  </a:lnTo>
                  <a:cubicBezTo>
                    <a:pt x="5262" y="7305"/>
                    <a:pt x="5041" y="7463"/>
                    <a:pt x="4821" y="7463"/>
                  </a:cubicBezTo>
                  <a:cubicBezTo>
                    <a:pt x="4569" y="7463"/>
                    <a:pt x="4411" y="7274"/>
                    <a:pt x="4411" y="7085"/>
                  </a:cubicBezTo>
                  <a:lnTo>
                    <a:pt x="4411" y="6801"/>
                  </a:lnTo>
                  <a:cubicBezTo>
                    <a:pt x="3938" y="6644"/>
                    <a:pt x="3592" y="6171"/>
                    <a:pt x="3592" y="5604"/>
                  </a:cubicBezTo>
                  <a:cubicBezTo>
                    <a:pt x="3592" y="5383"/>
                    <a:pt x="3781" y="5194"/>
                    <a:pt x="4033" y="5194"/>
                  </a:cubicBezTo>
                  <a:cubicBezTo>
                    <a:pt x="4253" y="5194"/>
                    <a:pt x="4411" y="5383"/>
                    <a:pt x="4411" y="5604"/>
                  </a:cubicBezTo>
                  <a:cubicBezTo>
                    <a:pt x="4411" y="5856"/>
                    <a:pt x="4632" y="6014"/>
                    <a:pt x="4821" y="6014"/>
                  </a:cubicBezTo>
                  <a:cubicBezTo>
                    <a:pt x="5041" y="6014"/>
                    <a:pt x="5262" y="5824"/>
                    <a:pt x="5262" y="5604"/>
                  </a:cubicBezTo>
                  <a:cubicBezTo>
                    <a:pt x="5262" y="5383"/>
                    <a:pt x="4947" y="5131"/>
                    <a:pt x="4569" y="4911"/>
                  </a:cubicBezTo>
                  <a:cubicBezTo>
                    <a:pt x="4159" y="4596"/>
                    <a:pt x="3592" y="4186"/>
                    <a:pt x="3592" y="3525"/>
                  </a:cubicBezTo>
                  <a:cubicBezTo>
                    <a:pt x="3592" y="2989"/>
                    <a:pt x="3938" y="2548"/>
                    <a:pt x="4411" y="2359"/>
                  </a:cubicBezTo>
                  <a:lnTo>
                    <a:pt x="4411" y="2075"/>
                  </a:lnTo>
                  <a:cubicBezTo>
                    <a:pt x="4411" y="1823"/>
                    <a:pt x="4632" y="1666"/>
                    <a:pt x="4821" y="1666"/>
                  </a:cubicBezTo>
                  <a:close/>
                  <a:moveTo>
                    <a:pt x="6081" y="9385"/>
                  </a:moveTo>
                  <a:lnTo>
                    <a:pt x="6081" y="10235"/>
                  </a:lnTo>
                  <a:lnTo>
                    <a:pt x="3592" y="10235"/>
                  </a:lnTo>
                  <a:lnTo>
                    <a:pt x="3592" y="9385"/>
                  </a:lnTo>
                  <a:close/>
                  <a:moveTo>
                    <a:pt x="4801" y="0"/>
                  </a:moveTo>
                  <a:cubicBezTo>
                    <a:pt x="4498" y="0"/>
                    <a:pt x="4188" y="29"/>
                    <a:pt x="3875" y="91"/>
                  </a:cubicBezTo>
                  <a:cubicBezTo>
                    <a:pt x="2111" y="500"/>
                    <a:pt x="693" y="1949"/>
                    <a:pt x="378" y="3714"/>
                  </a:cubicBezTo>
                  <a:cubicBezTo>
                    <a:pt x="0" y="5698"/>
                    <a:pt x="1008" y="7652"/>
                    <a:pt x="2773" y="8565"/>
                  </a:cubicBezTo>
                  <a:lnTo>
                    <a:pt x="2773" y="10582"/>
                  </a:lnTo>
                  <a:cubicBezTo>
                    <a:pt x="2773" y="11716"/>
                    <a:pt x="3718" y="12661"/>
                    <a:pt x="4852" y="12661"/>
                  </a:cubicBezTo>
                  <a:cubicBezTo>
                    <a:pt x="5986" y="12661"/>
                    <a:pt x="6963" y="11716"/>
                    <a:pt x="6963" y="10582"/>
                  </a:cubicBezTo>
                  <a:lnTo>
                    <a:pt x="6963" y="8565"/>
                  </a:lnTo>
                  <a:cubicBezTo>
                    <a:pt x="8444" y="7778"/>
                    <a:pt x="9420" y="6234"/>
                    <a:pt x="9420" y="4501"/>
                  </a:cubicBezTo>
                  <a:cubicBezTo>
                    <a:pt x="9392" y="2000"/>
                    <a:pt x="7308" y="0"/>
                    <a:pt x="48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550;p62"/>
            <p:cNvSpPr/>
            <p:nvPr/>
          </p:nvSpPr>
          <p:spPr>
            <a:xfrm>
              <a:off x="-60255350" y="3844775"/>
              <a:ext cx="34675" cy="20500"/>
            </a:xfrm>
            <a:custGeom>
              <a:avLst/>
              <a:gdLst/>
              <a:ahLst/>
              <a:cxnLst/>
              <a:rect l="l" t="t" r="r" b="b"/>
              <a:pathLst>
                <a:path w="1387" h="820" extrusionOk="0">
                  <a:moveTo>
                    <a:pt x="379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630"/>
                    <a:pt x="190" y="819"/>
                    <a:pt x="379" y="819"/>
                  </a:cubicBezTo>
                  <a:lnTo>
                    <a:pt x="946" y="819"/>
                  </a:lnTo>
                  <a:cubicBezTo>
                    <a:pt x="1166" y="819"/>
                    <a:pt x="1387" y="630"/>
                    <a:pt x="1387" y="378"/>
                  </a:cubicBezTo>
                  <a:cubicBezTo>
                    <a:pt x="1387" y="158"/>
                    <a:pt x="1166" y="0"/>
                    <a:pt x="9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551;p62"/>
            <p:cNvSpPr/>
            <p:nvPr/>
          </p:nvSpPr>
          <p:spPr>
            <a:xfrm>
              <a:off x="-59974175" y="3844775"/>
              <a:ext cx="35475" cy="20500"/>
            </a:xfrm>
            <a:custGeom>
              <a:avLst/>
              <a:gdLst/>
              <a:ahLst/>
              <a:cxnLst/>
              <a:rect l="l" t="t" r="r" b="b"/>
              <a:pathLst>
                <a:path w="1419" h="820" extrusionOk="0">
                  <a:moveTo>
                    <a:pt x="442" y="0"/>
                  </a:moveTo>
                  <a:cubicBezTo>
                    <a:pt x="221" y="0"/>
                    <a:pt x="1" y="189"/>
                    <a:pt x="1" y="378"/>
                  </a:cubicBezTo>
                  <a:cubicBezTo>
                    <a:pt x="1" y="630"/>
                    <a:pt x="221" y="819"/>
                    <a:pt x="442" y="819"/>
                  </a:cubicBezTo>
                  <a:lnTo>
                    <a:pt x="1009" y="819"/>
                  </a:lnTo>
                  <a:cubicBezTo>
                    <a:pt x="1230" y="819"/>
                    <a:pt x="1387" y="630"/>
                    <a:pt x="1387" y="378"/>
                  </a:cubicBezTo>
                  <a:cubicBezTo>
                    <a:pt x="1419" y="158"/>
                    <a:pt x="1230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552;p62"/>
            <p:cNvSpPr/>
            <p:nvPr/>
          </p:nvSpPr>
          <p:spPr>
            <a:xfrm>
              <a:off x="-60212825" y="393947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836" y="1"/>
                  </a:moveTo>
                  <a:cubicBezTo>
                    <a:pt x="725" y="1"/>
                    <a:pt x="615" y="40"/>
                    <a:pt x="536" y="119"/>
                  </a:cubicBezTo>
                  <a:lnTo>
                    <a:pt x="158" y="497"/>
                  </a:lnTo>
                  <a:cubicBezTo>
                    <a:pt x="1" y="654"/>
                    <a:pt x="1" y="938"/>
                    <a:pt x="158" y="1096"/>
                  </a:cubicBezTo>
                  <a:cubicBezTo>
                    <a:pt x="237" y="1174"/>
                    <a:pt x="340" y="1214"/>
                    <a:pt x="442" y="1214"/>
                  </a:cubicBezTo>
                  <a:cubicBezTo>
                    <a:pt x="544" y="1214"/>
                    <a:pt x="647" y="1174"/>
                    <a:pt x="725" y="1096"/>
                  </a:cubicBezTo>
                  <a:lnTo>
                    <a:pt x="1135" y="686"/>
                  </a:lnTo>
                  <a:cubicBezTo>
                    <a:pt x="1293" y="528"/>
                    <a:pt x="1293" y="245"/>
                    <a:pt x="1135" y="119"/>
                  </a:cubicBezTo>
                  <a:cubicBezTo>
                    <a:pt x="1056" y="40"/>
                    <a:pt x="946" y="1"/>
                    <a:pt x="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553;p62"/>
            <p:cNvSpPr/>
            <p:nvPr/>
          </p:nvSpPr>
          <p:spPr>
            <a:xfrm>
              <a:off x="-60012750" y="373942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835" y="1"/>
                  </a:moveTo>
                  <a:cubicBezTo>
                    <a:pt x="725" y="1"/>
                    <a:pt x="614" y="40"/>
                    <a:pt x="536" y="119"/>
                  </a:cubicBezTo>
                  <a:lnTo>
                    <a:pt x="126" y="497"/>
                  </a:lnTo>
                  <a:cubicBezTo>
                    <a:pt x="0" y="654"/>
                    <a:pt x="0" y="938"/>
                    <a:pt x="126" y="1095"/>
                  </a:cubicBezTo>
                  <a:cubicBezTo>
                    <a:pt x="205" y="1174"/>
                    <a:pt x="315" y="1213"/>
                    <a:pt x="425" y="1213"/>
                  </a:cubicBezTo>
                  <a:cubicBezTo>
                    <a:pt x="536" y="1213"/>
                    <a:pt x="646" y="1174"/>
                    <a:pt x="725" y="1095"/>
                  </a:cubicBezTo>
                  <a:lnTo>
                    <a:pt x="1134" y="686"/>
                  </a:lnTo>
                  <a:cubicBezTo>
                    <a:pt x="1292" y="560"/>
                    <a:pt x="1292" y="276"/>
                    <a:pt x="1134" y="119"/>
                  </a:cubicBezTo>
                  <a:cubicBezTo>
                    <a:pt x="1056" y="40"/>
                    <a:pt x="945" y="1"/>
                    <a:pt x="8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554;p62"/>
            <p:cNvSpPr/>
            <p:nvPr/>
          </p:nvSpPr>
          <p:spPr>
            <a:xfrm>
              <a:off x="-60012750" y="3939475"/>
              <a:ext cx="32300" cy="30350"/>
            </a:xfrm>
            <a:custGeom>
              <a:avLst/>
              <a:gdLst/>
              <a:ahLst/>
              <a:cxnLst/>
              <a:rect l="l" t="t" r="r" b="b"/>
              <a:pathLst>
                <a:path w="1292" h="1214" extrusionOk="0">
                  <a:moveTo>
                    <a:pt x="425" y="1"/>
                  </a:moveTo>
                  <a:cubicBezTo>
                    <a:pt x="315" y="1"/>
                    <a:pt x="205" y="40"/>
                    <a:pt x="126" y="119"/>
                  </a:cubicBezTo>
                  <a:cubicBezTo>
                    <a:pt x="0" y="245"/>
                    <a:pt x="0" y="528"/>
                    <a:pt x="126" y="686"/>
                  </a:cubicBezTo>
                  <a:lnTo>
                    <a:pt x="536" y="1096"/>
                  </a:lnTo>
                  <a:cubicBezTo>
                    <a:pt x="614" y="1174"/>
                    <a:pt x="725" y="1214"/>
                    <a:pt x="835" y="1214"/>
                  </a:cubicBezTo>
                  <a:cubicBezTo>
                    <a:pt x="945" y="1214"/>
                    <a:pt x="1056" y="1174"/>
                    <a:pt x="1134" y="1096"/>
                  </a:cubicBezTo>
                  <a:cubicBezTo>
                    <a:pt x="1292" y="938"/>
                    <a:pt x="1292" y="654"/>
                    <a:pt x="1134" y="497"/>
                  </a:cubicBezTo>
                  <a:lnTo>
                    <a:pt x="725" y="119"/>
                  </a:lnTo>
                  <a:cubicBezTo>
                    <a:pt x="646" y="40"/>
                    <a:pt x="536" y="1"/>
                    <a:pt x="4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555;p62"/>
            <p:cNvSpPr/>
            <p:nvPr/>
          </p:nvSpPr>
          <p:spPr>
            <a:xfrm>
              <a:off x="-60212825" y="3739425"/>
              <a:ext cx="32325" cy="30350"/>
            </a:xfrm>
            <a:custGeom>
              <a:avLst/>
              <a:gdLst/>
              <a:ahLst/>
              <a:cxnLst/>
              <a:rect l="l" t="t" r="r" b="b"/>
              <a:pathLst>
                <a:path w="1293" h="1214" extrusionOk="0">
                  <a:moveTo>
                    <a:pt x="442" y="1"/>
                  </a:moveTo>
                  <a:cubicBezTo>
                    <a:pt x="340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686"/>
                  </a:cubicBezTo>
                  <a:lnTo>
                    <a:pt x="536" y="1095"/>
                  </a:lnTo>
                  <a:cubicBezTo>
                    <a:pt x="615" y="1174"/>
                    <a:pt x="725" y="1213"/>
                    <a:pt x="836" y="1213"/>
                  </a:cubicBezTo>
                  <a:cubicBezTo>
                    <a:pt x="946" y="1213"/>
                    <a:pt x="1056" y="1174"/>
                    <a:pt x="1135" y="1095"/>
                  </a:cubicBezTo>
                  <a:cubicBezTo>
                    <a:pt x="1293" y="938"/>
                    <a:pt x="1293" y="654"/>
                    <a:pt x="1135" y="497"/>
                  </a:cubicBezTo>
                  <a:lnTo>
                    <a:pt x="725" y="119"/>
                  </a:lnTo>
                  <a:cubicBezTo>
                    <a:pt x="647" y="40"/>
                    <a:pt x="544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5556;p62"/>
          <p:cNvGrpSpPr/>
          <p:nvPr/>
        </p:nvGrpSpPr>
        <p:grpSpPr>
          <a:xfrm>
            <a:off x="3055250" y="3669925"/>
            <a:ext cx="310770" cy="365467"/>
            <a:chOff x="-60232500" y="4101525"/>
            <a:chExt cx="268600" cy="315875"/>
          </a:xfrm>
          <a:solidFill>
            <a:srgbClr val="12716B"/>
          </a:solidFill>
        </p:grpSpPr>
        <p:sp>
          <p:nvSpPr>
            <p:cNvPr id="165" name="Google Shape;5557;p62"/>
            <p:cNvSpPr/>
            <p:nvPr/>
          </p:nvSpPr>
          <p:spPr>
            <a:xfrm>
              <a:off x="-60222275" y="4273225"/>
              <a:ext cx="63025" cy="144175"/>
            </a:xfrm>
            <a:custGeom>
              <a:avLst/>
              <a:gdLst/>
              <a:ahLst/>
              <a:cxnLst/>
              <a:rect l="l" t="t" r="r" b="b"/>
              <a:pathLst>
                <a:path w="2521" h="5767" extrusionOk="0">
                  <a:moveTo>
                    <a:pt x="1261" y="1"/>
                  </a:moveTo>
                  <a:cubicBezTo>
                    <a:pt x="1072" y="1"/>
                    <a:pt x="851" y="190"/>
                    <a:pt x="851" y="379"/>
                  </a:cubicBezTo>
                  <a:lnTo>
                    <a:pt x="851" y="662"/>
                  </a:lnTo>
                  <a:cubicBezTo>
                    <a:pt x="379" y="820"/>
                    <a:pt x="1" y="1293"/>
                    <a:pt x="1" y="1828"/>
                  </a:cubicBezTo>
                  <a:cubicBezTo>
                    <a:pt x="1" y="2521"/>
                    <a:pt x="568" y="2899"/>
                    <a:pt x="1009" y="3214"/>
                  </a:cubicBezTo>
                  <a:cubicBezTo>
                    <a:pt x="1324" y="3466"/>
                    <a:pt x="1671" y="3687"/>
                    <a:pt x="1671" y="3939"/>
                  </a:cubicBezTo>
                  <a:cubicBezTo>
                    <a:pt x="1671" y="4160"/>
                    <a:pt x="1482" y="4349"/>
                    <a:pt x="1261" y="4349"/>
                  </a:cubicBezTo>
                  <a:cubicBezTo>
                    <a:pt x="1072" y="4349"/>
                    <a:pt x="851" y="4160"/>
                    <a:pt x="851" y="3939"/>
                  </a:cubicBezTo>
                  <a:cubicBezTo>
                    <a:pt x="851" y="3687"/>
                    <a:pt x="631" y="3529"/>
                    <a:pt x="442" y="3529"/>
                  </a:cubicBezTo>
                  <a:cubicBezTo>
                    <a:pt x="253" y="3529"/>
                    <a:pt x="64" y="3718"/>
                    <a:pt x="64" y="3939"/>
                  </a:cubicBezTo>
                  <a:cubicBezTo>
                    <a:pt x="64" y="4475"/>
                    <a:pt x="410" y="4916"/>
                    <a:pt x="883" y="5105"/>
                  </a:cubicBezTo>
                  <a:lnTo>
                    <a:pt x="883" y="5388"/>
                  </a:lnTo>
                  <a:cubicBezTo>
                    <a:pt x="883" y="5609"/>
                    <a:pt x="1072" y="5766"/>
                    <a:pt x="1324" y="5766"/>
                  </a:cubicBezTo>
                  <a:cubicBezTo>
                    <a:pt x="1545" y="5766"/>
                    <a:pt x="1702" y="5577"/>
                    <a:pt x="1702" y="5388"/>
                  </a:cubicBezTo>
                  <a:lnTo>
                    <a:pt x="1702" y="5105"/>
                  </a:lnTo>
                  <a:cubicBezTo>
                    <a:pt x="2175" y="4947"/>
                    <a:pt x="2521" y="4475"/>
                    <a:pt x="2521" y="3939"/>
                  </a:cubicBezTo>
                  <a:cubicBezTo>
                    <a:pt x="2521" y="3246"/>
                    <a:pt x="1986" y="2868"/>
                    <a:pt x="1545" y="2553"/>
                  </a:cubicBezTo>
                  <a:cubicBezTo>
                    <a:pt x="1229" y="2301"/>
                    <a:pt x="883" y="2080"/>
                    <a:pt x="883" y="1828"/>
                  </a:cubicBezTo>
                  <a:cubicBezTo>
                    <a:pt x="883" y="1608"/>
                    <a:pt x="1072" y="1450"/>
                    <a:pt x="1261" y="1450"/>
                  </a:cubicBezTo>
                  <a:cubicBezTo>
                    <a:pt x="1513" y="1450"/>
                    <a:pt x="1671" y="1639"/>
                    <a:pt x="1671" y="1828"/>
                  </a:cubicBezTo>
                  <a:cubicBezTo>
                    <a:pt x="1671" y="2080"/>
                    <a:pt x="1860" y="2269"/>
                    <a:pt x="2112" y="2269"/>
                  </a:cubicBezTo>
                  <a:cubicBezTo>
                    <a:pt x="2332" y="2269"/>
                    <a:pt x="2490" y="2080"/>
                    <a:pt x="2490" y="1828"/>
                  </a:cubicBezTo>
                  <a:cubicBezTo>
                    <a:pt x="2490" y="1293"/>
                    <a:pt x="2143" y="852"/>
                    <a:pt x="1671" y="662"/>
                  </a:cubicBezTo>
                  <a:lnTo>
                    <a:pt x="1671" y="379"/>
                  </a:lnTo>
                  <a:cubicBezTo>
                    <a:pt x="1671" y="158"/>
                    <a:pt x="1482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558;p62"/>
            <p:cNvSpPr/>
            <p:nvPr/>
          </p:nvSpPr>
          <p:spPr>
            <a:xfrm>
              <a:off x="-60232500" y="4101525"/>
              <a:ext cx="268600" cy="315875"/>
            </a:xfrm>
            <a:custGeom>
              <a:avLst/>
              <a:gdLst/>
              <a:ahLst/>
              <a:cxnLst/>
              <a:rect l="l" t="t" r="r" b="b"/>
              <a:pathLst>
                <a:path w="10744" h="12635" extrusionOk="0">
                  <a:moveTo>
                    <a:pt x="5356" y="1"/>
                  </a:moveTo>
                  <a:cubicBezTo>
                    <a:pt x="5104" y="1"/>
                    <a:pt x="4946" y="190"/>
                    <a:pt x="4946" y="410"/>
                  </a:cubicBezTo>
                  <a:lnTo>
                    <a:pt x="4946" y="820"/>
                  </a:lnTo>
                  <a:cubicBezTo>
                    <a:pt x="2206" y="1041"/>
                    <a:pt x="0" y="3340"/>
                    <a:pt x="0" y="6176"/>
                  </a:cubicBezTo>
                  <a:lnTo>
                    <a:pt x="0" y="6585"/>
                  </a:lnTo>
                  <a:lnTo>
                    <a:pt x="32" y="6585"/>
                  </a:lnTo>
                  <a:cubicBezTo>
                    <a:pt x="32" y="6806"/>
                    <a:pt x="221" y="6963"/>
                    <a:pt x="473" y="6963"/>
                  </a:cubicBezTo>
                  <a:cubicBezTo>
                    <a:pt x="693" y="6963"/>
                    <a:pt x="851" y="6774"/>
                    <a:pt x="851" y="6585"/>
                  </a:cubicBezTo>
                  <a:cubicBezTo>
                    <a:pt x="851" y="6113"/>
                    <a:pt x="1197" y="5766"/>
                    <a:pt x="1701" y="5766"/>
                  </a:cubicBezTo>
                  <a:cubicBezTo>
                    <a:pt x="2174" y="5766"/>
                    <a:pt x="2521" y="6113"/>
                    <a:pt x="2521" y="6585"/>
                  </a:cubicBezTo>
                  <a:cubicBezTo>
                    <a:pt x="2521" y="6806"/>
                    <a:pt x="2710" y="6963"/>
                    <a:pt x="2899" y="6963"/>
                  </a:cubicBezTo>
                  <a:cubicBezTo>
                    <a:pt x="3119" y="6963"/>
                    <a:pt x="3308" y="6774"/>
                    <a:pt x="3308" y="6585"/>
                  </a:cubicBezTo>
                  <a:cubicBezTo>
                    <a:pt x="3308" y="6113"/>
                    <a:pt x="3655" y="5766"/>
                    <a:pt x="4127" y="5766"/>
                  </a:cubicBezTo>
                  <a:cubicBezTo>
                    <a:pt x="4600" y="5766"/>
                    <a:pt x="4946" y="6113"/>
                    <a:pt x="4946" y="6585"/>
                  </a:cubicBezTo>
                  <a:lnTo>
                    <a:pt x="4946" y="11437"/>
                  </a:lnTo>
                  <a:cubicBezTo>
                    <a:pt x="4946" y="12099"/>
                    <a:pt x="5514" y="12634"/>
                    <a:pt x="6175" y="12634"/>
                  </a:cubicBezTo>
                  <a:cubicBezTo>
                    <a:pt x="6837" y="12634"/>
                    <a:pt x="7404" y="12099"/>
                    <a:pt x="7404" y="11437"/>
                  </a:cubicBezTo>
                  <a:lnTo>
                    <a:pt x="7404" y="10586"/>
                  </a:lnTo>
                  <a:cubicBezTo>
                    <a:pt x="7404" y="10366"/>
                    <a:pt x="7215" y="10208"/>
                    <a:pt x="6994" y="10208"/>
                  </a:cubicBezTo>
                  <a:cubicBezTo>
                    <a:pt x="6805" y="10208"/>
                    <a:pt x="6616" y="10397"/>
                    <a:pt x="6616" y="10586"/>
                  </a:cubicBezTo>
                  <a:lnTo>
                    <a:pt x="6616" y="11437"/>
                  </a:lnTo>
                  <a:cubicBezTo>
                    <a:pt x="6616" y="11658"/>
                    <a:pt x="6427" y="11815"/>
                    <a:pt x="6175" y="11815"/>
                  </a:cubicBezTo>
                  <a:cubicBezTo>
                    <a:pt x="5955" y="11815"/>
                    <a:pt x="5797" y="11626"/>
                    <a:pt x="5797" y="11437"/>
                  </a:cubicBezTo>
                  <a:lnTo>
                    <a:pt x="5797" y="6585"/>
                  </a:lnTo>
                  <a:cubicBezTo>
                    <a:pt x="5797" y="6113"/>
                    <a:pt x="6144" y="5766"/>
                    <a:pt x="6616" y="5766"/>
                  </a:cubicBezTo>
                  <a:cubicBezTo>
                    <a:pt x="7089" y="5766"/>
                    <a:pt x="7435" y="6113"/>
                    <a:pt x="7435" y="6585"/>
                  </a:cubicBezTo>
                  <a:cubicBezTo>
                    <a:pt x="7435" y="6806"/>
                    <a:pt x="7624" y="6963"/>
                    <a:pt x="7876" y="6963"/>
                  </a:cubicBezTo>
                  <a:cubicBezTo>
                    <a:pt x="8097" y="6963"/>
                    <a:pt x="8255" y="6774"/>
                    <a:pt x="8255" y="6585"/>
                  </a:cubicBezTo>
                  <a:cubicBezTo>
                    <a:pt x="8255" y="6113"/>
                    <a:pt x="8633" y="5766"/>
                    <a:pt x="9105" y="5766"/>
                  </a:cubicBezTo>
                  <a:cubicBezTo>
                    <a:pt x="9578" y="5766"/>
                    <a:pt x="9924" y="6113"/>
                    <a:pt x="9924" y="6585"/>
                  </a:cubicBezTo>
                  <a:cubicBezTo>
                    <a:pt x="9924" y="6806"/>
                    <a:pt x="10113" y="6963"/>
                    <a:pt x="10302" y="6963"/>
                  </a:cubicBezTo>
                  <a:cubicBezTo>
                    <a:pt x="10523" y="6963"/>
                    <a:pt x="10743" y="6774"/>
                    <a:pt x="10743" y="6585"/>
                  </a:cubicBezTo>
                  <a:lnTo>
                    <a:pt x="10743" y="6176"/>
                  </a:lnTo>
                  <a:cubicBezTo>
                    <a:pt x="10743" y="3340"/>
                    <a:pt x="8538" y="1041"/>
                    <a:pt x="5797" y="820"/>
                  </a:cubicBezTo>
                  <a:lnTo>
                    <a:pt x="5797" y="410"/>
                  </a:lnTo>
                  <a:cubicBezTo>
                    <a:pt x="5797" y="158"/>
                    <a:pt x="5577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5559;p62"/>
          <p:cNvSpPr/>
          <p:nvPr/>
        </p:nvSpPr>
        <p:spPr>
          <a:xfrm>
            <a:off x="2143024" y="4138859"/>
            <a:ext cx="366335" cy="367290"/>
          </a:xfrm>
          <a:custGeom>
            <a:avLst/>
            <a:gdLst/>
            <a:ahLst/>
            <a:cxnLst/>
            <a:rect l="l" t="t" r="r" b="b"/>
            <a:pathLst>
              <a:path w="12665" h="12698" extrusionOk="0">
                <a:moveTo>
                  <a:pt x="9200" y="883"/>
                </a:moveTo>
                <a:lnTo>
                  <a:pt x="9200" y="1702"/>
                </a:lnTo>
                <a:lnTo>
                  <a:pt x="3403" y="1702"/>
                </a:lnTo>
                <a:lnTo>
                  <a:pt x="3403" y="883"/>
                </a:lnTo>
                <a:close/>
                <a:moveTo>
                  <a:pt x="4222" y="3340"/>
                </a:moveTo>
                <a:lnTo>
                  <a:pt x="4222" y="4191"/>
                </a:lnTo>
                <a:lnTo>
                  <a:pt x="3403" y="4191"/>
                </a:lnTo>
                <a:lnTo>
                  <a:pt x="3403" y="3340"/>
                </a:lnTo>
                <a:close/>
                <a:moveTo>
                  <a:pt x="6711" y="3340"/>
                </a:moveTo>
                <a:lnTo>
                  <a:pt x="6711" y="4191"/>
                </a:lnTo>
                <a:lnTo>
                  <a:pt x="5892" y="4191"/>
                </a:lnTo>
                <a:lnTo>
                  <a:pt x="5892" y="3340"/>
                </a:lnTo>
                <a:close/>
                <a:moveTo>
                  <a:pt x="9200" y="3340"/>
                </a:moveTo>
                <a:lnTo>
                  <a:pt x="9200" y="4191"/>
                </a:lnTo>
                <a:lnTo>
                  <a:pt x="8349" y="4191"/>
                </a:lnTo>
                <a:lnTo>
                  <a:pt x="8349" y="3340"/>
                </a:lnTo>
                <a:close/>
                <a:moveTo>
                  <a:pt x="4222" y="5010"/>
                </a:moveTo>
                <a:lnTo>
                  <a:pt x="4222" y="5829"/>
                </a:lnTo>
                <a:lnTo>
                  <a:pt x="3403" y="5829"/>
                </a:lnTo>
                <a:lnTo>
                  <a:pt x="3403" y="5010"/>
                </a:lnTo>
                <a:close/>
                <a:moveTo>
                  <a:pt x="6711" y="5010"/>
                </a:moveTo>
                <a:lnTo>
                  <a:pt x="6711" y="5829"/>
                </a:lnTo>
                <a:lnTo>
                  <a:pt x="5892" y="5829"/>
                </a:lnTo>
                <a:lnTo>
                  <a:pt x="5892" y="5010"/>
                </a:lnTo>
                <a:close/>
                <a:moveTo>
                  <a:pt x="9200" y="5010"/>
                </a:moveTo>
                <a:lnTo>
                  <a:pt x="9200" y="5829"/>
                </a:lnTo>
                <a:lnTo>
                  <a:pt x="8349" y="5829"/>
                </a:lnTo>
                <a:lnTo>
                  <a:pt x="8349" y="5010"/>
                </a:lnTo>
                <a:close/>
                <a:moveTo>
                  <a:pt x="4222" y="6648"/>
                </a:moveTo>
                <a:lnTo>
                  <a:pt x="4222" y="7499"/>
                </a:lnTo>
                <a:lnTo>
                  <a:pt x="3403" y="7499"/>
                </a:lnTo>
                <a:lnTo>
                  <a:pt x="3403" y="6648"/>
                </a:lnTo>
                <a:close/>
                <a:moveTo>
                  <a:pt x="6711" y="6648"/>
                </a:moveTo>
                <a:lnTo>
                  <a:pt x="6711" y="7499"/>
                </a:lnTo>
                <a:lnTo>
                  <a:pt x="5892" y="7499"/>
                </a:lnTo>
                <a:lnTo>
                  <a:pt x="5892" y="6648"/>
                </a:lnTo>
                <a:close/>
                <a:moveTo>
                  <a:pt x="9200" y="6648"/>
                </a:moveTo>
                <a:lnTo>
                  <a:pt x="9200" y="7499"/>
                </a:lnTo>
                <a:lnTo>
                  <a:pt x="8349" y="7499"/>
                </a:lnTo>
                <a:lnTo>
                  <a:pt x="8349" y="6648"/>
                </a:lnTo>
                <a:close/>
                <a:moveTo>
                  <a:pt x="1733" y="9137"/>
                </a:moveTo>
                <a:lnTo>
                  <a:pt x="1733" y="11909"/>
                </a:lnTo>
                <a:lnTo>
                  <a:pt x="819" y="11909"/>
                </a:lnTo>
                <a:lnTo>
                  <a:pt x="819" y="9137"/>
                </a:lnTo>
                <a:close/>
                <a:moveTo>
                  <a:pt x="5892" y="9137"/>
                </a:moveTo>
                <a:lnTo>
                  <a:pt x="5892" y="11909"/>
                </a:lnTo>
                <a:lnTo>
                  <a:pt x="4222" y="11909"/>
                </a:lnTo>
                <a:lnTo>
                  <a:pt x="4222" y="9137"/>
                </a:lnTo>
                <a:close/>
                <a:moveTo>
                  <a:pt x="8349" y="9137"/>
                </a:moveTo>
                <a:lnTo>
                  <a:pt x="8349" y="11909"/>
                </a:lnTo>
                <a:lnTo>
                  <a:pt x="6711" y="11909"/>
                </a:lnTo>
                <a:lnTo>
                  <a:pt x="6711" y="9137"/>
                </a:lnTo>
                <a:close/>
                <a:moveTo>
                  <a:pt x="11783" y="9137"/>
                </a:moveTo>
                <a:lnTo>
                  <a:pt x="11783" y="11909"/>
                </a:lnTo>
                <a:lnTo>
                  <a:pt x="10806" y="11909"/>
                </a:lnTo>
                <a:lnTo>
                  <a:pt x="10806" y="9137"/>
                </a:lnTo>
                <a:close/>
                <a:moveTo>
                  <a:pt x="2993" y="1"/>
                </a:moveTo>
                <a:cubicBezTo>
                  <a:pt x="2773" y="1"/>
                  <a:pt x="2615" y="190"/>
                  <a:pt x="2615" y="410"/>
                </a:cubicBezTo>
                <a:lnTo>
                  <a:pt x="2615" y="1670"/>
                </a:lnTo>
                <a:lnTo>
                  <a:pt x="2206" y="1670"/>
                </a:lnTo>
                <a:cubicBezTo>
                  <a:pt x="1985" y="1670"/>
                  <a:pt x="1796" y="1859"/>
                  <a:pt x="1796" y="2080"/>
                </a:cubicBezTo>
                <a:lnTo>
                  <a:pt x="1796" y="8318"/>
                </a:lnTo>
                <a:lnTo>
                  <a:pt x="410" y="8318"/>
                </a:lnTo>
                <a:cubicBezTo>
                  <a:pt x="158" y="8318"/>
                  <a:pt x="0" y="8507"/>
                  <a:pt x="0" y="8696"/>
                </a:cubicBezTo>
                <a:lnTo>
                  <a:pt x="0" y="12287"/>
                </a:lnTo>
                <a:cubicBezTo>
                  <a:pt x="0" y="12540"/>
                  <a:pt x="221" y="12697"/>
                  <a:pt x="410" y="12697"/>
                </a:cubicBezTo>
                <a:lnTo>
                  <a:pt x="12256" y="12697"/>
                </a:lnTo>
                <a:cubicBezTo>
                  <a:pt x="12508" y="12697"/>
                  <a:pt x="12665" y="12477"/>
                  <a:pt x="12665" y="12287"/>
                </a:cubicBezTo>
                <a:lnTo>
                  <a:pt x="12665" y="8696"/>
                </a:lnTo>
                <a:cubicBezTo>
                  <a:pt x="12602" y="8475"/>
                  <a:pt x="12445" y="8318"/>
                  <a:pt x="12224" y="8318"/>
                </a:cubicBezTo>
                <a:lnTo>
                  <a:pt x="10838" y="8318"/>
                </a:lnTo>
                <a:lnTo>
                  <a:pt x="10838" y="2080"/>
                </a:lnTo>
                <a:cubicBezTo>
                  <a:pt x="10838" y="1859"/>
                  <a:pt x="10649" y="1670"/>
                  <a:pt x="10460" y="1670"/>
                </a:cubicBezTo>
                <a:lnTo>
                  <a:pt x="10019" y="1670"/>
                </a:lnTo>
                <a:lnTo>
                  <a:pt x="10019" y="410"/>
                </a:lnTo>
                <a:cubicBezTo>
                  <a:pt x="10019" y="158"/>
                  <a:pt x="9830" y="1"/>
                  <a:pt x="960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" name="Google Shape;5560;p62"/>
          <p:cNvGrpSpPr/>
          <p:nvPr/>
        </p:nvGrpSpPr>
        <p:grpSpPr>
          <a:xfrm>
            <a:off x="2588250" y="1395756"/>
            <a:ext cx="368186" cy="366364"/>
            <a:chOff x="-63679950" y="3360375"/>
            <a:chExt cx="318225" cy="316650"/>
          </a:xfrm>
          <a:solidFill>
            <a:srgbClr val="12716B"/>
          </a:solidFill>
        </p:grpSpPr>
        <p:sp>
          <p:nvSpPr>
            <p:cNvPr id="169" name="Google Shape;5561;p62"/>
            <p:cNvSpPr/>
            <p:nvPr/>
          </p:nvSpPr>
          <p:spPr>
            <a:xfrm>
              <a:off x="-63497200" y="3423400"/>
              <a:ext cx="40975" cy="40975"/>
            </a:xfrm>
            <a:custGeom>
              <a:avLst/>
              <a:gdLst/>
              <a:ahLst/>
              <a:cxnLst/>
              <a:rect l="l" t="t" r="r" b="b"/>
              <a:pathLst>
                <a:path w="1639" h="1639" extrusionOk="0">
                  <a:moveTo>
                    <a:pt x="819" y="0"/>
                  </a:moveTo>
                  <a:cubicBezTo>
                    <a:pt x="378" y="0"/>
                    <a:pt x="0" y="378"/>
                    <a:pt x="0" y="819"/>
                  </a:cubicBezTo>
                  <a:cubicBezTo>
                    <a:pt x="0" y="1260"/>
                    <a:pt x="378" y="1638"/>
                    <a:pt x="819" y="1638"/>
                  </a:cubicBezTo>
                  <a:cubicBezTo>
                    <a:pt x="1260" y="1638"/>
                    <a:pt x="1638" y="1260"/>
                    <a:pt x="1638" y="819"/>
                  </a:cubicBezTo>
                  <a:cubicBezTo>
                    <a:pt x="1638" y="378"/>
                    <a:pt x="12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62;p62"/>
            <p:cNvSpPr/>
            <p:nvPr/>
          </p:nvSpPr>
          <p:spPr>
            <a:xfrm>
              <a:off x="-63516900" y="3485625"/>
              <a:ext cx="79575" cy="29950"/>
            </a:xfrm>
            <a:custGeom>
              <a:avLst/>
              <a:gdLst/>
              <a:ahLst/>
              <a:cxnLst/>
              <a:rect l="l" t="t" r="r" b="b"/>
              <a:pathLst>
                <a:path w="3183" h="1198" extrusionOk="0">
                  <a:moveTo>
                    <a:pt x="1607" y="0"/>
                  </a:moveTo>
                  <a:cubicBezTo>
                    <a:pt x="820" y="0"/>
                    <a:pt x="190" y="504"/>
                    <a:pt x="1" y="1197"/>
                  </a:cubicBezTo>
                  <a:lnTo>
                    <a:pt x="3183" y="1197"/>
                  </a:lnTo>
                  <a:cubicBezTo>
                    <a:pt x="3025" y="504"/>
                    <a:pt x="2395" y="0"/>
                    <a:pt x="16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63;p62"/>
            <p:cNvSpPr/>
            <p:nvPr/>
          </p:nvSpPr>
          <p:spPr>
            <a:xfrm>
              <a:off x="-63618500" y="3360375"/>
              <a:ext cx="256775" cy="256600"/>
            </a:xfrm>
            <a:custGeom>
              <a:avLst/>
              <a:gdLst/>
              <a:ahLst/>
              <a:cxnLst/>
              <a:rect l="l" t="t" r="r" b="b"/>
              <a:pathLst>
                <a:path w="10271" h="10264" extrusionOk="0">
                  <a:moveTo>
                    <a:pt x="5703" y="1639"/>
                  </a:moveTo>
                  <a:cubicBezTo>
                    <a:pt x="6616" y="1639"/>
                    <a:pt x="7373" y="2395"/>
                    <a:pt x="7373" y="3309"/>
                  </a:cubicBezTo>
                  <a:cubicBezTo>
                    <a:pt x="7373" y="3750"/>
                    <a:pt x="7215" y="4128"/>
                    <a:pt x="6900" y="4443"/>
                  </a:cubicBezTo>
                  <a:cubicBezTo>
                    <a:pt x="7625" y="4884"/>
                    <a:pt x="8192" y="5672"/>
                    <a:pt x="8192" y="6617"/>
                  </a:cubicBezTo>
                  <a:cubicBezTo>
                    <a:pt x="8160" y="6900"/>
                    <a:pt x="8003" y="7058"/>
                    <a:pt x="7751" y="7058"/>
                  </a:cubicBezTo>
                  <a:lnTo>
                    <a:pt x="3623" y="7058"/>
                  </a:lnTo>
                  <a:cubicBezTo>
                    <a:pt x="3371" y="7058"/>
                    <a:pt x="3214" y="6837"/>
                    <a:pt x="3214" y="6617"/>
                  </a:cubicBezTo>
                  <a:cubicBezTo>
                    <a:pt x="3214" y="5672"/>
                    <a:pt x="3749" y="4884"/>
                    <a:pt x="4537" y="4443"/>
                  </a:cubicBezTo>
                  <a:cubicBezTo>
                    <a:pt x="4254" y="4128"/>
                    <a:pt x="4065" y="3718"/>
                    <a:pt x="4065" y="3309"/>
                  </a:cubicBezTo>
                  <a:cubicBezTo>
                    <a:pt x="4065" y="2395"/>
                    <a:pt x="4789" y="1639"/>
                    <a:pt x="5703" y="1639"/>
                  </a:cubicBezTo>
                  <a:close/>
                  <a:moveTo>
                    <a:pt x="5703" y="1"/>
                  </a:moveTo>
                  <a:cubicBezTo>
                    <a:pt x="3182" y="1"/>
                    <a:pt x="1135" y="2049"/>
                    <a:pt x="1135" y="4569"/>
                  </a:cubicBezTo>
                  <a:cubicBezTo>
                    <a:pt x="1135" y="5609"/>
                    <a:pt x="1481" y="6648"/>
                    <a:pt x="2206" y="7467"/>
                  </a:cubicBezTo>
                  <a:lnTo>
                    <a:pt x="1607" y="8066"/>
                  </a:lnTo>
                  <a:lnTo>
                    <a:pt x="756" y="7184"/>
                  </a:lnTo>
                  <a:cubicBezTo>
                    <a:pt x="678" y="7121"/>
                    <a:pt x="567" y="7089"/>
                    <a:pt x="457" y="7089"/>
                  </a:cubicBezTo>
                  <a:cubicBezTo>
                    <a:pt x="347" y="7089"/>
                    <a:pt x="237" y="7121"/>
                    <a:pt x="158" y="7184"/>
                  </a:cubicBezTo>
                  <a:cubicBezTo>
                    <a:pt x="0" y="7341"/>
                    <a:pt x="0" y="7625"/>
                    <a:pt x="158" y="7783"/>
                  </a:cubicBezTo>
                  <a:lnTo>
                    <a:pt x="1324" y="8980"/>
                  </a:lnTo>
                  <a:lnTo>
                    <a:pt x="2521" y="10145"/>
                  </a:lnTo>
                  <a:cubicBezTo>
                    <a:pt x="2600" y="10224"/>
                    <a:pt x="2710" y="10264"/>
                    <a:pt x="2820" y="10264"/>
                  </a:cubicBezTo>
                  <a:cubicBezTo>
                    <a:pt x="2930" y="10264"/>
                    <a:pt x="3041" y="10224"/>
                    <a:pt x="3119" y="10145"/>
                  </a:cubicBezTo>
                  <a:cubicBezTo>
                    <a:pt x="3277" y="9988"/>
                    <a:pt x="3277" y="9704"/>
                    <a:pt x="3119" y="9547"/>
                  </a:cubicBezTo>
                  <a:lnTo>
                    <a:pt x="2237" y="8696"/>
                  </a:lnTo>
                  <a:lnTo>
                    <a:pt x="2836" y="8098"/>
                  </a:lnTo>
                  <a:cubicBezTo>
                    <a:pt x="3655" y="8759"/>
                    <a:pt x="4695" y="9169"/>
                    <a:pt x="5734" y="9169"/>
                  </a:cubicBezTo>
                  <a:cubicBezTo>
                    <a:pt x="8255" y="9169"/>
                    <a:pt x="10271" y="7121"/>
                    <a:pt x="10271" y="4632"/>
                  </a:cubicBezTo>
                  <a:cubicBezTo>
                    <a:pt x="10239" y="2049"/>
                    <a:pt x="8223" y="1"/>
                    <a:pt x="57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64;p62"/>
            <p:cNvSpPr/>
            <p:nvPr/>
          </p:nvSpPr>
          <p:spPr>
            <a:xfrm>
              <a:off x="-63679950" y="3576200"/>
              <a:ext cx="102425" cy="100825"/>
            </a:xfrm>
            <a:custGeom>
              <a:avLst/>
              <a:gdLst/>
              <a:ahLst/>
              <a:cxnLst/>
              <a:rect l="l" t="t" r="r" b="b"/>
              <a:pathLst>
                <a:path w="4097" h="4033" extrusionOk="0">
                  <a:moveTo>
                    <a:pt x="2332" y="0"/>
                  </a:moveTo>
                  <a:lnTo>
                    <a:pt x="159" y="2142"/>
                  </a:lnTo>
                  <a:cubicBezTo>
                    <a:pt x="1" y="2300"/>
                    <a:pt x="1" y="2584"/>
                    <a:pt x="159" y="2741"/>
                  </a:cubicBezTo>
                  <a:lnTo>
                    <a:pt x="1356" y="3938"/>
                  </a:lnTo>
                  <a:cubicBezTo>
                    <a:pt x="1434" y="4001"/>
                    <a:pt x="1545" y="4033"/>
                    <a:pt x="1655" y="4033"/>
                  </a:cubicBezTo>
                  <a:cubicBezTo>
                    <a:pt x="1765" y="4033"/>
                    <a:pt x="1876" y="4001"/>
                    <a:pt x="1954" y="3938"/>
                  </a:cubicBezTo>
                  <a:lnTo>
                    <a:pt x="4097" y="1764"/>
                  </a:lnTo>
                  <a:lnTo>
                    <a:pt x="233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5565;p62"/>
          <p:cNvSpPr/>
          <p:nvPr/>
        </p:nvSpPr>
        <p:spPr>
          <a:xfrm>
            <a:off x="2587217" y="1838059"/>
            <a:ext cx="370009" cy="367724"/>
          </a:xfrm>
          <a:custGeom>
            <a:avLst/>
            <a:gdLst/>
            <a:ahLst/>
            <a:cxnLst/>
            <a:rect l="l" t="t" r="r" b="b"/>
            <a:pathLst>
              <a:path w="12792" h="12713" extrusionOk="0">
                <a:moveTo>
                  <a:pt x="8633" y="1229"/>
                </a:moveTo>
                <a:cubicBezTo>
                  <a:pt x="8854" y="1229"/>
                  <a:pt x="9011" y="1418"/>
                  <a:pt x="9011" y="1607"/>
                </a:cubicBezTo>
                <a:lnTo>
                  <a:pt x="9011" y="1890"/>
                </a:lnTo>
                <a:cubicBezTo>
                  <a:pt x="9484" y="2048"/>
                  <a:pt x="9831" y="2520"/>
                  <a:pt x="9831" y="3088"/>
                </a:cubicBezTo>
                <a:cubicBezTo>
                  <a:pt x="9831" y="3308"/>
                  <a:pt x="9641" y="3497"/>
                  <a:pt x="9452" y="3497"/>
                </a:cubicBezTo>
                <a:cubicBezTo>
                  <a:pt x="9200" y="3497"/>
                  <a:pt x="9011" y="3308"/>
                  <a:pt x="9011" y="3088"/>
                </a:cubicBezTo>
                <a:cubicBezTo>
                  <a:pt x="9011" y="2835"/>
                  <a:pt x="8822" y="2678"/>
                  <a:pt x="8633" y="2678"/>
                </a:cubicBezTo>
                <a:cubicBezTo>
                  <a:pt x="8413" y="2678"/>
                  <a:pt x="8192" y="2867"/>
                  <a:pt x="8192" y="3088"/>
                </a:cubicBezTo>
                <a:cubicBezTo>
                  <a:pt x="8224" y="3308"/>
                  <a:pt x="8570" y="3529"/>
                  <a:pt x="8885" y="3781"/>
                </a:cubicBezTo>
                <a:cubicBezTo>
                  <a:pt x="9326" y="4096"/>
                  <a:pt x="9894" y="4505"/>
                  <a:pt x="9894" y="5167"/>
                </a:cubicBezTo>
                <a:cubicBezTo>
                  <a:pt x="9894" y="5702"/>
                  <a:pt x="9515" y="6143"/>
                  <a:pt x="9043" y="6333"/>
                </a:cubicBezTo>
                <a:lnTo>
                  <a:pt x="9043" y="6616"/>
                </a:lnTo>
                <a:cubicBezTo>
                  <a:pt x="9043" y="6868"/>
                  <a:pt x="8854" y="7026"/>
                  <a:pt x="8665" y="7026"/>
                </a:cubicBezTo>
                <a:cubicBezTo>
                  <a:pt x="8476" y="7026"/>
                  <a:pt x="8224" y="6805"/>
                  <a:pt x="8224" y="6616"/>
                </a:cubicBezTo>
                <a:lnTo>
                  <a:pt x="8224" y="6333"/>
                </a:lnTo>
                <a:cubicBezTo>
                  <a:pt x="7751" y="6175"/>
                  <a:pt x="7405" y="5702"/>
                  <a:pt x="7405" y="5167"/>
                </a:cubicBezTo>
                <a:cubicBezTo>
                  <a:pt x="7405" y="4915"/>
                  <a:pt x="7594" y="4757"/>
                  <a:pt x="7783" y="4757"/>
                </a:cubicBezTo>
                <a:cubicBezTo>
                  <a:pt x="8003" y="4757"/>
                  <a:pt x="8192" y="4978"/>
                  <a:pt x="8192" y="5167"/>
                </a:cubicBezTo>
                <a:cubicBezTo>
                  <a:pt x="8192" y="5387"/>
                  <a:pt x="8381" y="5608"/>
                  <a:pt x="8633" y="5608"/>
                </a:cubicBezTo>
                <a:cubicBezTo>
                  <a:pt x="8854" y="5608"/>
                  <a:pt x="9011" y="5387"/>
                  <a:pt x="9011" y="5167"/>
                </a:cubicBezTo>
                <a:cubicBezTo>
                  <a:pt x="9011" y="4915"/>
                  <a:pt x="8696" y="4694"/>
                  <a:pt x="8350" y="4442"/>
                </a:cubicBezTo>
                <a:cubicBezTo>
                  <a:pt x="7909" y="4127"/>
                  <a:pt x="7373" y="3749"/>
                  <a:pt x="7373" y="3088"/>
                </a:cubicBezTo>
                <a:cubicBezTo>
                  <a:pt x="7373" y="2520"/>
                  <a:pt x="7720" y="2079"/>
                  <a:pt x="8192" y="1890"/>
                </a:cubicBezTo>
                <a:lnTo>
                  <a:pt x="8192" y="1607"/>
                </a:lnTo>
                <a:cubicBezTo>
                  <a:pt x="8192" y="1386"/>
                  <a:pt x="8381" y="1229"/>
                  <a:pt x="8633" y="1229"/>
                </a:cubicBezTo>
                <a:close/>
                <a:moveTo>
                  <a:pt x="6050" y="6616"/>
                </a:moveTo>
                <a:lnTo>
                  <a:pt x="5073" y="10239"/>
                </a:lnTo>
                <a:lnTo>
                  <a:pt x="4853" y="9388"/>
                </a:lnTo>
                <a:cubicBezTo>
                  <a:pt x="4793" y="9168"/>
                  <a:pt x="4617" y="9049"/>
                  <a:pt x="4433" y="9049"/>
                </a:cubicBezTo>
                <a:cubicBezTo>
                  <a:pt x="4328" y="9049"/>
                  <a:pt x="4220" y="9088"/>
                  <a:pt x="4128" y="9168"/>
                </a:cubicBezTo>
                <a:lnTo>
                  <a:pt x="1450" y="11846"/>
                </a:lnTo>
                <a:lnTo>
                  <a:pt x="852" y="11279"/>
                </a:lnTo>
                <a:lnTo>
                  <a:pt x="3530" y="8601"/>
                </a:lnTo>
                <a:cubicBezTo>
                  <a:pt x="3782" y="8349"/>
                  <a:pt x="3656" y="7939"/>
                  <a:pt x="3341" y="7876"/>
                </a:cubicBezTo>
                <a:lnTo>
                  <a:pt x="2490" y="7624"/>
                </a:lnTo>
                <a:lnTo>
                  <a:pt x="6050" y="6616"/>
                </a:lnTo>
                <a:close/>
                <a:moveTo>
                  <a:pt x="8665" y="0"/>
                </a:moveTo>
                <a:cubicBezTo>
                  <a:pt x="6365" y="0"/>
                  <a:pt x="4538" y="1859"/>
                  <a:pt x="4538" y="4127"/>
                </a:cubicBezTo>
                <a:cubicBezTo>
                  <a:pt x="4538" y="4852"/>
                  <a:pt x="4695" y="5513"/>
                  <a:pt x="5042" y="6112"/>
                </a:cubicBezTo>
                <a:lnTo>
                  <a:pt x="820" y="7341"/>
                </a:lnTo>
                <a:cubicBezTo>
                  <a:pt x="442" y="7435"/>
                  <a:pt x="442" y="8034"/>
                  <a:pt x="820" y="8128"/>
                </a:cubicBezTo>
                <a:lnTo>
                  <a:pt x="2490" y="8538"/>
                </a:lnTo>
                <a:lnTo>
                  <a:pt x="316" y="10712"/>
                </a:lnTo>
                <a:cubicBezTo>
                  <a:pt x="1" y="11027"/>
                  <a:pt x="1" y="11594"/>
                  <a:pt x="316" y="11909"/>
                </a:cubicBezTo>
                <a:lnTo>
                  <a:pt x="915" y="12476"/>
                </a:lnTo>
                <a:cubicBezTo>
                  <a:pt x="1072" y="12633"/>
                  <a:pt x="1285" y="12712"/>
                  <a:pt x="1497" y="12712"/>
                </a:cubicBezTo>
                <a:cubicBezTo>
                  <a:pt x="1710" y="12712"/>
                  <a:pt x="1923" y="12633"/>
                  <a:pt x="2080" y="12476"/>
                </a:cubicBezTo>
                <a:lnTo>
                  <a:pt x="4254" y="10334"/>
                </a:lnTo>
                <a:lnTo>
                  <a:pt x="4695" y="11972"/>
                </a:lnTo>
                <a:cubicBezTo>
                  <a:pt x="4759" y="12180"/>
                  <a:pt x="4930" y="12291"/>
                  <a:pt x="5098" y="12291"/>
                </a:cubicBezTo>
                <a:cubicBezTo>
                  <a:pt x="5261" y="12291"/>
                  <a:pt x="5421" y="12188"/>
                  <a:pt x="5483" y="11972"/>
                </a:cubicBezTo>
                <a:lnTo>
                  <a:pt x="6712" y="7750"/>
                </a:lnTo>
                <a:cubicBezTo>
                  <a:pt x="7279" y="8065"/>
                  <a:pt x="7972" y="8286"/>
                  <a:pt x="8665" y="8286"/>
                </a:cubicBezTo>
                <a:cubicBezTo>
                  <a:pt x="10965" y="8286"/>
                  <a:pt x="12792" y="6427"/>
                  <a:pt x="12792" y="4127"/>
                </a:cubicBezTo>
                <a:cubicBezTo>
                  <a:pt x="12760" y="1859"/>
                  <a:pt x="10902" y="0"/>
                  <a:pt x="8665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5566;p62"/>
          <p:cNvGrpSpPr/>
          <p:nvPr/>
        </p:nvGrpSpPr>
        <p:grpSpPr>
          <a:xfrm>
            <a:off x="2586877" y="2267093"/>
            <a:ext cx="370934" cy="367521"/>
            <a:chOff x="-63679950" y="4093450"/>
            <a:chExt cx="320600" cy="317650"/>
          </a:xfrm>
          <a:solidFill>
            <a:srgbClr val="12716B"/>
          </a:solidFill>
        </p:grpSpPr>
        <p:sp>
          <p:nvSpPr>
            <p:cNvPr id="175" name="Google Shape;5567;p62"/>
            <p:cNvSpPr/>
            <p:nvPr/>
          </p:nvSpPr>
          <p:spPr>
            <a:xfrm>
              <a:off x="-63595650" y="4093450"/>
              <a:ext cx="236300" cy="230425"/>
            </a:xfrm>
            <a:custGeom>
              <a:avLst/>
              <a:gdLst/>
              <a:ahLst/>
              <a:cxnLst/>
              <a:rect l="l" t="t" r="r" b="b"/>
              <a:pathLst>
                <a:path w="9452" h="9217" extrusionOk="0">
                  <a:moveTo>
                    <a:pt x="3387" y="836"/>
                  </a:moveTo>
                  <a:cubicBezTo>
                    <a:pt x="3497" y="836"/>
                    <a:pt x="3607" y="875"/>
                    <a:pt x="3686" y="954"/>
                  </a:cubicBezTo>
                  <a:cubicBezTo>
                    <a:pt x="3844" y="1111"/>
                    <a:pt x="3844" y="1395"/>
                    <a:pt x="3686" y="1553"/>
                  </a:cubicBezTo>
                  <a:lnTo>
                    <a:pt x="1638" y="3600"/>
                  </a:lnTo>
                  <a:cubicBezTo>
                    <a:pt x="1560" y="3679"/>
                    <a:pt x="1449" y="3718"/>
                    <a:pt x="1339" y="3718"/>
                  </a:cubicBezTo>
                  <a:cubicBezTo>
                    <a:pt x="1229" y="3718"/>
                    <a:pt x="1118" y="3679"/>
                    <a:pt x="1040" y="3600"/>
                  </a:cubicBezTo>
                  <a:cubicBezTo>
                    <a:pt x="882" y="3443"/>
                    <a:pt x="882" y="3159"/>
                    <a:pt x="1040" y="3002"/>
                  </a:cubicBezTo>
                  <a:lnTo>
                    <a:pt x="3088" y="954"/>
                  </a:lnTo>
                  <a:cubicBezTo>
                    <a:pt x="3166" y="875"/>
                    <a:pt x="3277" y="836"/>
                    <a:pt x="3387" y="836"/>
                  </a:cubicBezTo>
                  <a:close/>
                  <a:moveTo>
                    <a:pt x="8081" y="5530"/>
                  </a:moveTo>
                  <a:cubicBezTo>
                    <a:pt x="8191" y="5530"/>
                    <a:pt x="8302" y="5569"/>
                    <a:pt x="8380" y="5648"/>
                  </a:cubicBezTo>
                  <a:cubicBezTo>
                    <a:pt x="8538" y="5806"/>
                    <a:pt x="8538" y="6089"/>
                    <a:pt x="8380" y="6247"/>
                  </a:cubicBezTo>
                  <a:lnTo>
                    <a:pt x="6333" y="8295"/>
                  </a:lnTo>
                  <a:cubicBezTo>
                    <a:pt x="6254" y="8358"/>
                    <a:pt x="6143" y="8389"/>
                    <a:pt x="6033" y="8389"/>
                  </a:cubicBezTo>
                  <a:cubicBezTo>
                    <a:pt x="5923" y="8389"/>
                    <a:pt x="5813" y="8358"/>
                    <a:pt x="5734" y="8295"/>
                  </a:cubicBezTo>
                  <a:cubicBezTo>
                    <a:pt x="5576" y="8137"/>
                    <a:pt x="5576" y="7853"/>
                    <a:pt x="5734" y="7696"/>
                  </a:cubicBezTo>
                  <a:lnTo>
                    <a:pt x="7782" y="5648"/>
                  </a:lnTo>
                  <a:cubicBezTo>
                    <a:pt x="7861" y="5569"/>
                    <a:pt x="7971" y="5530"/>
                    <a:pt x="8081" y="5530"/>
                  </a:cubicBezTo>
                  <a:close/>
                  <a:moveTo>
                    <a:pt x="3414" y="1"/>
                  </a:moveTo>
                  <a:cubicBezTo>
                    <a:pt x="3095" y="1"/>
                    <a:pt x="2772" y="119"/>
                    <a:pt x="2520" y="355"/>
                  </a:cubicBezTo>
                  <a:lnTo>
                    <a:pt x="473" y="2403"/>
                  </a:lnTo>
                  <a:cubicBezTo>
                    <a:pt x="0" y="2876"/>
                    <a:pt x="0" y="3663"/>
                    <a:pt x="473" y="4199"/>
                  </a:cubicBezTo>
                  <a:cubicBezTo>
                    <a:pt x="700" y="4406"/>
                    <a:pt x="1008" y="4544"/>
                    <a:pt x="1345" y="4544"/>
                  </a:cubicBezTo>
                  <a:cubicBezTo>
                    <a:pt x="1522" y="4544"/>
                    <a:pt x="1706" y="4506"/>
                    <a:pt x="1890" y="4419"/>
                  </a:cubicBezTo>
                  <a:lnTo>
                    <a:pt x="4915" y="7444"/>
                  </a:lnTo>
                  <a:cubicBezTo>
                    <a:pt x="4663" y="7980"/>
                    <a:pt x="4789" y="8515"/>
                    <a:pt x="5135" y="8862"/>
                  </a:cubicBezTo>
                  <a:cubicBezTo>
                    <a:pt x="5372" y="9098"/>
                    <a:pt x="5687" y="9216"/>
                    <a:pt x="6010" y="9216"/>
                  </a:cubicBezTo>
                  <a:cubicBezTo>
                    <a:pt x="6333" y="9216"/>
                    <a:pt x="6663" y="9098"/>
                    <a:pt x="6931" y="8862"/>
                  </a:cubicBezTo>
                  <a:lnTo>
                    <a:pt x="8979" y="6814"/>
                  </a:lnTo>
                  <a:cubicBezTo>
                    <a:pt x="9452" y="6341"/>
                    <a:pt x="9452" y="5554"/>
                    <a:pt x="8979" y="5050"/>
                  </a:cubicBezTo>
                  <a:cubicBezTo>
                    <a:pt x="8757" y="4828"/>
                    <a:pt x="8445" y="4696"/>
                    <a:pt x="8117" y="4696"/>
                  </a:cubicBezTo>
                  <a:cubicBezTo>
                    <a:pt x="7933" y="4696"/>
                    <a:pt x="7743" y="4738"/>
                    <a:pt x="7561" y="4829"/>
                  </a:cubicBezTo>
                  <a:lnTo>
                    <a:pt x="4505" y="1773"/>
                  </a:lnTo>
                  <a:cubicBezTo>
                    <a:pt x="4757" y="1269"/>
                    <a:pt x="4631" y="733"/>
                    <a:pt x="4285" y="355"/>
                  </a:cubicBezTo>
                  <a:cubicBezTo>
                    <a:pt x="4048" y="119"/>
                    <a:pt x="3733" y="1"/>
                    <a:pt x="3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68;p62"/>
            <p:cNvSpPr/>
            <p:nvPr/>
          </p:nvSpPr>
          <p:spPr>
            <a:xfrm>
              <a:off x="-63679950" y="4233850"/>
              <a:ext cx="177250" cy="177250"/>
            </a:xfrm>
            <a:custGeom>
              <a:avLst/>
              <a:gdLst/>
              <a:ahLst/>
              <a:cxnLst/>
              <a:rect l="l" t="t" r="r" b="b"/>
              <a:pathLst>
                <a:path w="7090" h="7090" extrusionOk="0">
                  <a:moveTo>
                    <a:pt x="5325" y="1"/>
                  </a:moveTo>
                  <a:lnTo>
                    <a:pt x="4160" y="1166"/>
                  </a:lnTo>
                  <a:cubicBezTo>
                    <a:pt x="4081" y="1088"/>
                    <a:pt x="3971" y="1048"/>
                    <a:pt x="3860" y="1048"/>
                  </a:cubicBezTo>
                  <a:cubicBezTo>
                    <a:pt x="3750" y="1048"/>
                    <a:pt x="3640" y="1088"/>
                    <a:pt x="3561" y="1166"/>
                  </a:cubicBezTo>
                  <a:lnTo>
                    <a:pt x="474" y="4254"/>
                  </a:lnTo>
                  <a:cubicBezTo>
                    <a:pt x="159" y="4569"/>
                    <a:pt x="1" y="4947"/>
                    <a:pt x="1" y="5419"/>
                  </a:cubicBezTo>
                  <a:cubicBezTo>
                    <a:pt x="1" y="5861"/>
                    <a:pt x="159" y="6302"/>
                    <a:pt x="474" y="6617"/>
                  </a:cubicBezTo>
                  <a:cubicBezTo>
                    <a:pt x="789" y="6932"/>
                    <a:pt x="1214" y="7089"/>
                    <a:pt x="1639" y="7089"/>
                  </a:cubicBezTo>
                  <a:cubicBezTo>
                    <a:pt x="2065" y="7089"/>
                    <a:pt x="2490" y="6932"/>
                    <a:pt x="2805" y="6617"/>
                  </a:cubicBezTo>
                  <a:lnTo>
                    <a:pt x="5892" y="3529"/>
                  </a:lnTo>
                  <a:cubicBezTo>
                    <a:pt x="6081" y="3372"/>
                    <a:pt x="6081" y="3088"/>
                    <a:pt x="5924" y="2931"/>
                  </a:cubicBezTo>
                  <a:lnTo>
                    <a:pt x="7090" y="1765"/>
                  </a:lnTo>
                  <a:lnTo>
                    <a:pt x="53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69;p62"/>
            <p:cNvSpPr/>
            <p:nvPr/>
          </p:nvSpPr>
          <p:spPr>
            <a:xfrm>
              <a:off x="-63548400" y="4348850"/>
              <a:ext cx="185900" cy="62250"/>
            </a:xfrm>
            <a:custGeom>
              <a:avLst/>
              <a:gdLst/>
              <a:ahLst/>
              <a:cxnLst/>
              <a:rect l="l" t="t" r="r" b="b"/>
              <a:pathLst>
                <a:path w="7436" h="2490" extrusionOk="0">
                  <a:moveTo>
                    <a:pt x="2048" y="0"/>
                  </a:moveTo>
                  <a:cubicBezTo>
                    <a:pt x="1355" y="0"/>
                    <a:pt x="819" y="536"/>
                    <a:pt x="819" y="1229"/>
                  </a:cubicBezTo>
                  <a:lnTo>
                    <a:pt x="819" y="1639"/>
                  </a:lnTo>
                  <a:lnTo>
                    <a:pt x="410" y="1639"/>
                  </a:lnTo>
                  <a:cubicBezTo>
                    <a:pt x="189" y="1639"/>
                    <a:pt x="0" y="1859"/>
                    <a:pt x="0" y="2048"/>
                  </a:cubicBezTo>
                  <a:cubicBezTo>
                    <a:pt x="0" y="2269"/>
                    <a:pt x="189" y="2489"/>
                    <a:pt x="410" y="2489"/>
                  </a:cubicBezTo>
                  <a:lnTo>
                    <a:pt x="7026" y="2489"/>
                  </a:lnTo>
                  <a:cubicBezTo>
                    <a:pt x="7278" y="2489"/>
                    <a:pt x="7435" y="2269"/>
                    <a:pt x="7435" y="2048"/>
                  </a:cubicBezTo>
                  <a:cubicBezTo>
                    <a:pt x="7435" y="1859"/>
                    <a:pt x="7246" y="1639"/>
                    <a:pt x="6994" y="1639"/>
                  </a:cubicBezTo>
                  <a:lnTo>
                    <a:pt x="6616" y="1639"/>
                  </a:lnTo>
                  <a:lnTo>
                    <a:pt x="6616" y="1229"/>
                  </a:lnTo>
                  <a:cubicBezTo>
                    <a:pt x="6616" y="536"/>
                    <a:pt x="6049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5570;p62"/>
          <p:cNvGrpSpPr/>
          <p:nvPr/>
        </p:nvGrpSpPr>
        <p:grpSpPr>
          <a:xfrm>
            <a:off x="1246994" y="2760095"/>
            <a:ext cx="366364" cy="367290"/>
            <a:chOff x="-61784125" y="3377700"/>
            <a:chExt cx="316650" cy="317450"/>
          </a:xfrm>
          <a:solidFill>
            <a:srgbClr val="12716B"/>
          </a:solidFill>
        </p:grpSpPr>
        <p:sp>
          <p:nvSpPr>
            <p:cNvPr id="179" name="Google Shape;5571;p62"/>
            <p:cNvSpPr/>
            <p:nvPr/>
          </p:nvSpPr>
          <p:spPr>
            <a:xfrm>
              <a:off x="-61688025" y="3460400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30" y="1"/>
                  </a:moveTo>
                  <a:cubicBezTo>
                    <a:pt x="252" y="442"/>
                    <a:pt x="0" y="1041"/>
                    <a:pt x="0" y="1671"/>
                  </a:cubicBezTo>
                  <a:cubicBezTo>
                    <a:pt x="0" y="1891"/>
                    <a:pt x="189" y="2049"/>
                    <a:pt x="441" y="2049"/>
                  </a:cubicBezTo>
                  <a:lnTo>
                    <a:pt x="4568" y="2049"/>
                  </a:lnTo>
                  <a:cubicBezTo>
                    <a:pt x="4820" y="2049"/>
                    <a:pt x="4978" y="1860"/>
                    <a:pt x="4978" y="1671"/>
                  </a:cubicBezTo>
                  <a:cubicBezTo>
                    <a:pt x="4978" y="1041"/>
                    <a:pt x="4726" y="442"/>
                    <a:pt x="4348" y="1"/>
                  </a:cubicBezTo>
                  <a:cubicBezTo>
                    <a:pt x="3875" y="568"/>
                    <a:pt x="3182" y="852"/>
                    <a:pt x="2489" y="852"/>
                  </a:cubicBezTo>
                  <a:cubicBezTo>
                    <a:pt x="1827" y="852"/>
                    <a:pt x="1134" y="568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572;p62"/>
            <p:cNvSpPr/>
            <p:nvPr/>
          </p:nvSpPr>
          <p:spPr>
            <a:xfrm>
              <a:off x="-61677800" y="3518900"/>
              <a:ext cx="104775" cy="61850"/>
            </a:xfrm>
            <a:custGeom>
              <a:avLst/>
              <a:gdLst/>
              <a:ahLst/>
              <a:cxnLst/>
              <a:rect l="l" t="t" r="r" b="b"/>
              <a:pathLst>
                <a:path w="4191" h="2474" extrusionOk="0">
                  <a:moveTo>
                    <a:pt x="2096" y="0"/>
                  </a:moveTo>
                  <a:cubicBezTo>
                    <a:pt x="1985" y="0"/>
                    <a:pt x="1875" y="40"/>
                    <a:pt x="1796" y="118"/>
                  </a:cubicBezTo>
                  <a:lnTo>
                    <a:pt x="158" y="1757"/>
                  </a:lnTo>
                  <a:cubicBezTo>
                    <a:pt x="1" y="1914"/>
                    <a:pt x="1" y="2198"/>
                    <a:pt x="158" y="2355"/>
                  </a:cubicBezTo>
                  <a:cubicBezTo>
                    <a:pt x="237" y="2434"/>
                    <a:pt x="339" y="2473"/>
                    <a:pt x="442" y="2473"/>
                  </a:cubicBezTo>
                  <a:cubicBezTo>
                    <a:pt x="544" y="2473"/>
                    <a:pt x="646" y="2434"/>
                    <a:pt x="725" y="2355"/>
                  </a:cubicBezTo>
                  <a:lnTo>
                    <a:pt x="2111" y="969"/>
                  </a:lnTo>
                  <a:lnTo>
                    <a:pt x="3498" y="2355"/>
                  </a:lnTo>
                  <a:cubicBezTo>
                    <a:pt x="3576" y="2434"/>
                    <a:pt x="3687" y="2473"/>
                    <a:pt x="3797" y="2473"/>
                  </a:cubicBezTo>
                  <a:cubicBezTo>
                    <a:pt x="3907" y="2473"/>
                    <a:pt x="4017" y="2434"/>
                    <a:pt x="4096" y="2355"/>
                  </a:cubicBezTo>
                  <a:cubicBezTo>
                    <a:pt x="4191" y="2198"/>
                    <a:pt x="4191" y="1914"/>
                    <a:pt x="4033" y="1757"/>
                  </a:cubicBezTo>
                  <a:lnTo>
                    <a:pt x="2395" y="118"/>
                  </a:lnTo>
                  <a:cubicBezTo>
                    <a:pt x="2316" y="40"/>
                    <a:pt x="2206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573;p62"/>
            <p:cNvSpPr/>
            <p:nvPr/>
          </p:nvSpPr>
          <p:spPr>
            <a:xfrm>
              <a:off x="-61667550" y="3377700"/>
              <a:ext cx="82700" cy="82725"/>
            </a:xfrm>
            <a:custGeom>
              <a:avLst/>
              <a:gdLst/>
              <a:ahLst/>
              <a:cxnLst/>
              <a:rect l="l" t="t" r="r" b="b"/>
              <a:pathLst>
                <a:path w="3308" h="3309" extrusionOk="0">
                  <a:moveTo>
                    <a:pt x="1670" y="1"/>
                  </a:moveTo>
                  <a:cubicBezTo>
                    <a:pt x="756" y="1"/>
                    <a:pt x="0" y="757"/>
                    <a:pt x="0" y="1671"/>
                  </a:cubicBezTo>
                  <a:cubicBezTo>
                    <a:pt x="0" y="2584"/>
                    <a:pt x="756" y="3309"/>
                    <a:pt x="1670" y="3309"/>
                  </a:cubicBezTo>
                  <a:cubicBezTo>
                    <a:pt x="2584" y="3309"/>
                    <a:pt x="3308" y="2584"/>
                    <a:pt x="3308" y="1671"/>
                  </a:cubicBezTo>
                  <a:cubicBezTo>
                    <a:pt x="3308" y="757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574;p62"/>
            <p:cNvSpPr/>
            <p:nvPr/>
          </p:nvSpPr>
          <p:spPr>
            <a:xfrm>
              <a:off x="-61591150" y="3643150"/>
              <a:ext cx="123675" cy="51200"/>
            </a:xfrm>
            <a:custGeom>
              <a:avLst/>
              <a:gdLst/>
              <a:ahLst/>
              <a:cxnLst/>
              <a:rect l="l" t="t" r="r" b="b"/>
              <a:pathLst>
                <a:path w="4947" h="2048" extrusionOk="0">
                  <a:moveTo>
                    <a:pt x="630" y="0"/>
                  </a:moveTo>
                  <a:cubicBezTo>
                    <a:pt x="221" y="410"/>
                    <a:pt x="0" y="1008"/>
                    <a:pt x="0" y="1638"/>
                  </a:cubicBezTo>
                  <a:cubicBezTo>
                    <a:pt x="0" y="1890"/>
                    <a:pt x="189" y="2048"/>
                    <a:pt x="378" y="2048"/>
                  </a:cubicBezTo>
                  <a:lnTo>
                    <a:pt x="4505" y="2048"/>
                  </a:lnTo>
                  <a:cubicBezTo>
                    <a:pt x="4757" y="2048"/>
                    <a:pt x="4946" y="1827"/>
                    <a:pt x="4946" y="1638"/>
                  </a:cubicBezTo>
                  <a:cubicBezTo>
                    <a:pt x="4946" y="1008"/>
                    <a:pt x="4726" y="410"/>
                    <a:pt x="4316" y="0"/>
                  </a:cubicBezTo>
                  <a:cubicBezTo>
                    <a:pt x="3844" y="536"/>
                    <a:pt x="3182" y="819"/>
                    <a:pt x="2458" y="819"/>
                  </a:cubicBezTo>
                  <a:cubicBezTo>
                    <a:pt x="1796" y="819"/>
                    <a:pt x="1134" y="536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575;p62"/>
            <p:cNvSpPr/>
            <p:nvPr/>
          </p:nvSpPr>
          <p:spPr>
            <a:xfrm>
              <a:off x="-61570675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6" y="0"/>
                    <a:pt x="0" y="725"/>
                    <a:pt x="0" y="1638"/>
                  </a:cubicBezTo>
                  <a:cubicBezTo>
                    <a:pt x="0" y="2552"/>
                    <a:pt x="756" y="3308"/>
                    <a:pt x="1670" y="3308"/>
                  </a:cubicBezTo>
                  <a:cubicBezTo>
                    <a:pt x="2552" y="3308"/>
                    <a:pt x="3308" y="2552"/>
                    <a:pt x="3308" y="1638"/>
                  </a:cubicBezTo>
                  <a:cubicBezTo>
                    <a:pt x="3308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576;p62"/>
            <p:cNvSpPr/>
            <p:nvPr/>
          </p:nvSpPr>
          <p:spPr>
            <a:xfrm>
              <a:off x="-61784125" y="3643925"/>
              <a:ext cx="124450" cy="51225"/>
            </a:xfrm>
            <a:custGeom>
              <a:avLst/>
              <a:gdLst/>
              <a:ahLst/>
              <a:cxnLst/>
              <a:rect l="l" t="t" r="r" b="b"/>
              <a:pathLst>
                <a:path w="4978" h="2049" extrusionOk="0">
                  <a:moveTo>
                    <a:pt x="662" y="1"/>
                  </a:moveTo>
                  <a:cubicBezTo>
                    <a:pt x="252" y="442"/>
                    <a:pt x="32" y="1009"/>
                    <a:pt x="32" y="1639"/>
                  </a:cubicBezTo>
                  <a:cubicBezTo>
                    <a:pt x="0" y="1859"/>
                    <a:pt x="189" y="2048"/>
                    <a:pt x="410" y="2048"/>
                  </a:cubicBezTo>
                  <a:lnTo>
                    <a:pt x="4569" y="2048"/>
                  </a:lnTo>
                  <a:cubicBezTo>
                    <a:pt x="4789" y="2048"/>
                    <a:pt x="4978" y="1859"/>
                    <a:pt x="4978" y="1639"/>
                  </a:cubicBezTo>
                  <a:cubicBezTo>
                    <a:pt x="4978" y="1009"/>
                    <a:pt x="4758" y="442"/>
                    <a:pt x="4348" y="1"/>
                  </a:cubicBezTo>
                  <a:cubicBezTo>
                    <a:pt x="3876" y="536"/>
                    <a:pt x="3214" y="820"/>
                    <a:pt x="2521" y="820"/>
                  </a:cubicBezTo>
                  <a:cubicBezTo>
                    <a:pt x="1828" y="820"/>
                    <a:pt x="1166" y="536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577;p62"/>
            <p:cNvSpPr/>
            <p:nvPr/>
          </p:nvSpPr>
          <p:spPr>
            <a:xfrm>
              <a:off x="-61763650" y="35604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0" y="3308"/>
                  </a:cubicBezTo>
                  <a:cubicBezTo>
                    <a:pt x="2552" y="3308"/>
                    <a:pt x="3309" y="2552"/>
                    <a:pt x="3309" y="1638"/>
                  </a:cubicBezTo>
                  <a:cubicBezTo>
                    <a:pt x="3309" y="725"/>
                    <a:pt x="2552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5578;p62"/>
          <p:cNvGrpSpPr/>
          <p:nvPr/>
        </p:nvGrpSpPr>
        <p:grpSpPr>
          <a:xfrm>
            <a:off x="1246994" y="3210497"/>
            <a:ext cx="366364" cy="367290"/>
            <a:chOff x="-61783350" y="3743950"/>
            <a:chExt cx="316650" cy="317450"/>
          </a:xfrm>
          <a:solidFill>
            <a:srgbClr val="12716B"/>
          </a:solidFill>
        </p:grpSpPr>
        <p:sp>
          <p:nvSpPr>
            <p:cNvPr id="187" name="Google Shape;5579;p62"/>
            <p:cNvSpPr/>
            <p:nvPr/>
          </p:nvSpPr>
          <p:spPr>
            <a:xfrm>
              <a:off x="-61783350" y="3743950"/>
              <a:ext cx="316650" cy="317450"/>
            </a:xfrm>
            <a:custGeom>
              <a:avLst/>
              <a:gdLst/>
              <a:ahLst/>
              <a:cxnLst/>
              <a:rect l="l" t="t" r="r" b="b"/>
              <a:pathLst>
                <a:path w="12666" h="12698" extrusionOk="0">
                  <a:moveTo>
                    <a:pt x="379" y="1"/>
                  </a:moveTo>
                  <a:cubicBezTo>
                    <a:pt x="158" y="1"/>
                    <a:pt x="1" y="190"/>
                    <a:pt x="1" y="410"/>
                  </a:cubicBezTo>
                  <a:lnTo>
                    <a:pt x="1" y="12256"/>
                  </a:lnTo>
                  <a:cubicBezTo>
                    <a:pt x="1" y="12508"/>
                    <a:pt x="190" y="12697"/>
                    <a:pt x="379" y="12697"/>
                  </a:cubicBezTo>
                  <a:lnTo>
                    <a:pt x="12256" y="12697"/>
                  </a:lnTo>
                  <a:cubicBezTo>
                    <a:pt x="12477" y="12697"/>
                    <a:pt x="12666" y="12508"/>
                    <a:pt x="12666" y="12256"/>
                  </a:cubicBezTo>
                  <a:cubicBezTo>
                    <a:pt x="12634" y="12067"/>
                    <a:pt x="12477" y="11878"/>
                    <a:pt x="12256" y="11878"/>
                  </a:cubicBezTo>
                  <a:lnTo>
                    <a:pt x="820" y="11878"/>
                  </a:lnTo>
                  <a:lnTo>
                    <a:pt x="820" y="410"/>
                  </a:lnTo>
                  <a:cubicBezTo>
                    <a:pt x="820" y="158"/>
                    <a:pt x="631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580;p62"/>
            <p:cNvSpPr/>
            <p:nvPr/>
          </p:nvSpPr>
          <p:spPr>
            <a:xfrm>
              <a:off x="-61739225" y="3833750"/>
              <a:ext cx="272525" cy="149675"/>
            </a:xfrm>
            <a:custGeom>
              <a:avLst/>
              <a:gdLst/>
              <a:ahLst/>
              <a:cxnLst/>
              <a:rect l="l" t="t" r="r" b="b"/>
              <a:pathLst>
                <a:path w="10901" h="5987" extrusionOk="0">
                  <a:moveTo>
                    <a:pt x="9641" y="0"/>
                  </a:moveTo>
                  <a:cubicBezTo>
                    <a:pt x="8979" y="0"/>
                    <a:pt x="8444" y="536"/>
                    <a:pt x="8444" y="1229"/>
                  </a:cubicBezTo>
                  <a:cubicBezTo>
                    <a:pt x="8444" y="1418"/>
                    <a:pt x="8475" y="1575"/>
                    <a:pt x="8538" y="1733"/>
                  </a:cubicBezTo>
                  <a:lnTo>
                    <a:pt x="6900" y="3403"/>
                  </a:lnTo>
                  <a:cubicBezTo>
                    <a:pt x="6742" y="3308"/>
                    <a:pt x="6553" y="3277"/>
                    <a:pt x="6396" y="3277"/>
                  </a:cubicBezTo>
                  <a:cubicBezTo>
                    <a:pt x="6238" y="3277"/>
                    <a:pt x="6018" y="3308"/>
                    <a:pt x="5860" y="3403"/>
                  </a:cubicBezTo>
                  <a:lnTo>
                    <a:pt x="5041" y="2552"/>
                  </a:lnTo>
                  <a:cubicBezTo>
                    <a:pt x="5136" y="2395"/>
                    <a:pt x="5167" y="2206"/>
                    <a:pt x="5167" y="2048"/>
                  </a:cubicBezTo>
                  <a:cubicBezTo>
                    <a:pt x="5167" y="1386"/>
                    <a:pt x="4600" y="819"/>
                    <a:pt x="3938" y="819"/>
                  </a:cubicBezTo>
                  <a:cubicBezTo>
                    <a:pt x="3277" y="819"/>
                    <a:pt x="2710" y="1386"/>
                    <a:pt x="2710" y="2048"/>
                  </a:cubicBezTo>
                  <a:cubicBezTo>
                    <a:pt x="2710" y="2237"/>
                    <a:pt x="2773" y="2395"/>
                    <a:pt x="2836" y="2552"/>
                  </a:cubicBezTo>
                  <a:lnTo>
                    <a:pt x="1733" y="3655"/>
                  </a:lnTo>
                  <a:cubicBezTo>
                    <a:pt x="1575" y="3592"/>
                    <a:pt x="1386" y="3560"/>
                    <a:pt x="1229" y="3560"/>
                  </a:cubicBezTo>
                  <a:cubicBezTo>
                    <a:pt x="567" y="3560"/>
                    <a:pt x="0" y="4096"/>
                    <a:pt x="0" y="4757"/>
                  </a:cubicBezTo>
                  <a:cubicBezTo>
                    <a:pt x="0" y="5451"/>
                    <a:pt x="567" y="5986"/>
                    <a:pt x="1229" y="5986"/>
                  </a:cubicBezTo>
                  <a:cubicBezTo>
                    <a:pt x="1891" y="5986"/>
                    <a:pt x="2458" y="5451"/>
                    <a:pt x="2458" y="4757"/>
                  </a:cubicBezTo>
                  <a:cubicBezTo>
                    <a:pt x="2458" y="4568"/>
                    <a:pt x="2395" y="4411"/>
                    <a:pt x="2332" y="4253"/>
                  </a:cubicBezTo>
                  <a:lnTo>
                    <a:pt x="3434" y="3151"/>
                  </a:lnTo>
                  <a:cubicBezTo>
                    <a:pt x="3592" y="3214"/>
                    <a:pt x="3781" y="3277"/>
                    <a:pt x="3938" y="3277"/>
                  </a:cubicBezTo>
                  <a:cubicBezTo>
                    <a:pt x="4096" y="3277"/>
                    <a:pt x="4285" y="3214"/>
                    <a:pt x="4442" y="3151"/>
                  </a:cubicBezTo>
                  <a:lnTo>
                    <a:pt x="5293" y="3970"/>
                  </a:lnTo>
                  <a:cubicBezTo>
                    <a:pt x="5199" y="4127"/>
                    <a:pt x="5167" y="4348"/>
                    <a:pt x="5167" y="4505"/>
                  </a:cubicBezTo>
                  <a:cubicBezTo>
                    <a:pt x="5167" y="5167"/>
                    <a:pt x="5703" y="5703"/>
                    <a:pt x="6396" y="5703"/>
                  </a:cubicBezTo>
                  <a:cubicBezTo>
                    <a:pt x="7057" y="5703"/>
                    <a:pt x="7593" y="5167"/>
                    <a:pt x="7593" y="4505"/>
                  </a:cubicBezTo>
                  <a:cubicBezTo>
                    <a:pt x="7593" y="4285"/>
                    <a:pt x="7561" y="4127"/>
                    <a:pt x="7498" y="3970"/>
                  </a:cubicBezTo>
                  <a:lnTo>
                    <a:pt x="9137" y="2332"/>
                  </a:lnTo>
                  <a:cubicBezTo>
                    <a:pt x="9294" y="2395"/>
                    <a:pt x="9483" y="2458"/>
                    <a:pt x="9641" y="2458"/>
                  </a:cubicBezTo>
                  <a:cubicBezTo>
                    <a:pt x="10334" y="2458"/>
                    <a:pt x="10901" y="1890"/>
                    <a:pt x="10901" y="1229"/>
                  </a:cubicBezTo>
                  <a:cubicBezTo>
                    <a:pt x="10901" y="536"/>
                    <a:pt x="10334" y="0"/>
                    <a:pt x="96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5581;p62"/>
          <p:cNvSpPr/>
          <p:nvPr/>
        </p:nvSpPr>
        <p:spPr>
          <a:xfrm>
            <a:off x="1246875" y="3669298"/>
            <a:ext cx="366364" cy="366682"/>
          </a:xfrm>
          <a:custGeom>
            <a:avLst/>
            <a:gdLst/>
            <a:ahLst/>
            <a:cxnLst/>
            <a:rect l="l" t="t" r="r" b="b"/>
            <a:pathLst>
              <a:path w="12666" h="12677" extrusionOk="0">
                <a:moveTo>
                  <a:pt x="8916" y="1639"/>
                </a:moveTo>
                <a:cubicBezTo>
                  <a:pt x="9137" y="1639"/>
                  <a:pt x="9294" y="1828"/>
                  <a:pt x="9294" y="2048"/>
                </a:cubicBezTo>
                <a:cubicBezTo>
                  <a:pt x="9294" y="2269"/>
                  <a:pt x="9105" y="2458"/>
                  <a:pt x="8916" y="2458"/>
                </a:cubicBezTo>
                <a:lnTo>
                  <a:pt x="3655" y="2458"/>
                </a:lnTo>
                <a:cubicBezTo>
                  <a:pt x="3434" y="2458"/>
                  <a:pt x="3245" y="2269"/>
                  <a:pt x="3245" y="2048"/>
                </a:cubicBezTo>
                <a:cubicBezTo>
                  <a:pt x="3245" y="1796"/>
                  <a:pt x="3434" y="1639"/>
                  <a:pt x="3655" y="1639"/>
                </a:cubicBezTo>
                <a:close/>
                <a:moveTo>
                  <a:pt x="10555" y="3245"/>
                </a:moveTo>
                <a:cubicBezTo>
                  <a:pt x="10807" y="3245"/>
                  <a:pt x="10964" y="3434"/>
                  <a:pt x="10964" y="3686"/>
                </a:cubicBezTo>
                <a:cubicBezTo>
                  <a:pt x="10964" y="3939"/>
                  <a:pt x="10807" y="4128"/>
                  <a:pt x="10555" y="4128"/>
                </a:cubicBezTo>
                <a:lnTo>
                  <a:pt x="2017" y="4128"/>
                </a:lnTo>
                <a:cubicBezTo>
                  <a:pt x="1765" y="4128"/>
                  <a:pt x="1607" y="3939"/>
                  <a:pt x="1607" y="3686"/>
                </a:cubicBezTo>
                <a:cubicBezTo>
                  <a:pt x="1607" y="3434"/>
                  <a:pt x="1828" y="3245"/>
                  <a:pt x="2017" y="3245"/>
                </a:cubicBezTo>
                <a:close/>
                <a:moveTo>
                  <a:pt x="6711" y="5766"/>
                </a:moveTo>
                <a:cubicBezTo>
                  <a:pt x="7593" y="5766"/>
                  <a:pt x="8349" y="6522"/>
                  <a:pt x="8349" y="7436"/>
                </a:cubicBezTo>
                <a:cubicBezTo>
                  <a:pt x="8349" y="8349"/>
                  <a:pt x="7593" y="9074"/>
                  <a:pt x="6711" y="9074"/>
                </a:cubicBezTo>
                <a:cubicBezTo>
                  <a:pt x="5797" y="9074"/>
                  <a:pt x="5041" y="8349"/>
                  <a:pt x="5041" y="7436"/>
                </a:cubicBezTo>
                <a:cubicBezTo>
                  <a:pt x="5041" y="6522"/>
                  <a:pt x="5797" y="5766"/>
                  <a:pt x="6711" y="5766"/>
                </a:cubicBezTo>
                <a:close/>
                <a:moveTo>
                  <a:pt x="2048" y="0"/>
                </a:moveTo>
                <a:cubicBezTo>
                  <a:pt x="1828" y="0"/>
                  <a:pt x="1670" y="189"/>
                  <a:pt x="1670" y="378"/>
                </a:cubicBezTo>
                <a:cubicBezTo>
                  <a:pt x="1670" y="1040"/>
                  <a:pt x="1103" y="1639"/>
                  <a:pt x="410" y="1639"/>
                </a:cubicBezTo>
                <a:cubicBezTo>
                  <a:pt x="158" y="1639"/>
                  <a:pt x="0" y="1828"/>
                  <a:pt x="0" y="2048"/>
                </a:cubicBezTo>
                <a:lnTo>
                  <a:pt x="0" y="6994"/>
                </a:lnTo>
                <a:cubicBezTo>
                  <a:pt x="0" y="7247"/>
                  <a:pt x="189" y="7404"/>
                  <a:pt x="410" y="7404"/>
                </a:cubicBezTo>
                <a:cubicBezTo>
                  <a:pt x="1072" y="7404"/>
                  <a:pt x="1670" y="7940"/>
                  <a:pt x="1670" y="8601"/>
                </a:cubicBezTo>
                <a:cubicBezTo>
                  <a:pt x="1670" y="8853"/>
                  <a:pt x="1859" y="9042"/>
                  <a:pt x="2048" y="9042"/>
                </a:cubicBezTo>
                <a:lnTo>
                  <a:pt x="4884" y="9042"/>
                </a:lnTo>
                <a:lnTo>
                  <a:pt x="5073" y="9231"/>
                </a:lnTo>
                <a:lnTo>
                  <a:pt x="5073" y="12224"/>
                </a:lnTo>
                <a:cubicBezTo>
                  <a:pt x="5073" y="12468"/>
                  <a:pt x="5298" y="12654"/>
                  <a:pt x="5517" y="12654"/>
                </a:cubicBezTo>
                <a:cubicBezTo>
                  <a:pt x="5581" y="12654"/>
                  <a:pt x="5645" y="12638"/>
                  <a:pt x="5703" y="12602"/>
                </a:cubicBezTo>
                <a:lnTo>
                  <a:pt x="6743" y="11909"/>
                </a:lnTo>
                <a:lnTo>
                  <a:pt x="7782" y="12602"/>
                </a:lnTo>
                <a:cubicBezTo>
                  <a:pt x="7850" y="12653"/>
                  <a:pt x="7926" y="12676"/>
                  <a:pt x="8002" y="12676"/>
                </a:cubicBezTo>
                <a:cubicBezTo>
                  <a:pt x="8210" y="12676"/>
                  <a:pt x="8412" y="12501"/>
                  <a:pt x="8412" y="12224"/>
                </a:cubicBezTo>
                <a:lnTo>
                  <a:pt x="8412" y="9231"/>
                </a:lnTo>
                <a:lnTo>
                  <a:pt x="8601" y="9042"/>
                </a:lnTo>
                <a:lnTo>
                  <a:pt x="10618" y="9042"/>
                </a:lnTo>
                <a:cubicBezTo>
                  <a:pt x="10838" y="9042"/>
                  <a:pt x="10996" y="8853"/>
                  <a:pt x="10996" y="8601"/>
                </a:cubicBezTo>
                <a:cubicBezTo>
                  <a:pt x="10996" y="7940"/>
                  <a:pt x="11563" y="7404"/>
                  <a:pt x="12224" y="7404"/>
                </a:cubicBezTo>
                <a:cubicBezTo>
                  <a:pt x="12445" y="7404"/>
                  <a:pt x="12665" y="7184"/>
                  <a:pt x="12665" y="6994"/>
                </a:cubicBezTo>
                <a:lnTo>
                  <a:pt x="12665" y="2048"/>
                </a:lnTo>
                <a:cubicBezTo>
                  <a:pt x="12602" y="1796"/>
                  <a:pt x="12445" y="1639"/>
                  <a:pt x="12224" y="1639"/>
                </a:cubicBezTo>
                <a:cubicBezTo>
                  <a:pt x="11531" y="1639"/>
                  <a:pt x="10996" y="1103"/>
                  <a:pt x="10996" y="378"/>
                </a:cubicBezTo>
                <a:cubicBezTo>
                  <a:pt x="10996" y="158"/>
                  <a:pt x="10807" y="0"/>
                  <a:pt x="10586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5582;p62"/>
          <p:cNvSpPr/>
          <p:nvPr/>
        </p:nvSpPr>
        <p:spPr>
          <a:xfrm>
            <a:off x="3469677" y="2769942"/>
            <a:ext cx="366364" cy="347563"/>
          </a:xfrm>
          <a:custGeom>
            <a:avLst/>
            <a:gdLst/>
            <a:ahLst/>
            <a:cxnLst/>
            <a:rect l="l" t="t" r="r" b="b"/>
            <a:pathLst>
              <a:path w="12666" h="12016" extrusionOk="0">
                <a:moveTo>
                  <a:pt x="3844" y="5105"/>
                </a:moveTo>
                <a:cubicBezTo>
                  <a:pt x="4096" y="5105"/>
                  <a:pt x="4285" y="5325"/>
                  <a:pt x="4285" y="5514"/>
                </a:cubicBezTo>
                <a:lnTo>
                  <a:pt x="4285" y="7153"/>
                </a:lnTo>
                <a:cubicBezTo>
                  <a:pt x="4285" y="7405"/>
                  <a:pt x="4096" y="7562"/>
                  <a:pt x="3844" y="7562"/>
                </a:cubicBezTo>
                <a:lnTo>
                  <a:pt x="2206" y="7562"/>
                </a:lnTo>
                <a:cubicBezTo>
                  <a:pt x="1954" y="7562"/>
                  <a:pt x="1765" y="7342"/>
                  <a:pt x="1765" y="7153"/>
                </a:cubicBezTo>
                <a:lnTo>
                  <a:pt x="1765" y="5514"/>
                </a:lnTo>
                <a:cubicBezTo>
                  <a:pt x="1765" y="5262"/>
                  <a:pt x="1954" y="5105"/>
                  <a:pt x="2206" y="5105"/>
                </a:cubicBezTo>
                <a:close/>
                <a:moveTo>
                  <a:pt x="7215" y="1765"/>
                </a:moveTo>
                <a:cubicBezTo>
                  <a:pt x="7436" y="1765"/>
                  <a:pt x="7593" y="1954"/>
                  <a:pt x="7593" y="2206"/>
                </a:cubicBezTo>
                <a:lnTo>
                  <a:pt x="7593" y="7153"/>
                </a:lnTo>
                <a:cubicBezTo>
                  <a:pt x="7593" y="7405"/>
                  <a:pt x="7404" y="7562"/>
                  <a:pt x="7215" y="7562"/>
                </a:cubicBezTo>
                <a:lnTo>
                  <a:pt x="5545" y="7562"/>
                </a:lnTo>
                <a:cubicBezTo>
                  <a:pt x="5325" y="7562"/>
                  <a:pt x="5167" y="7342"/>
                  <a:pt x="5167" y="7153"/>
                </a:cubicBezTo>
                <a:lnTo>
                  <a:pt x="5167" y="2206"/>
                </a:lnTo>
                <a:cubicBezTo>
                  <a:pt x="5167" y="1954"/>
                  <a:pt x="5356" y="1765"/>
                  <a:pt x="5545" y="1765"/>
                </a:cubicBezTo>
                <a:close/>
                <a:moveTo>
                  <a:pt x="10523" y="4286"/>
                </a:moveTo>
                <a:cubicBezTo>
                  <a:pt x="10744" y="4286"/>
                  <a:pt x="10901" y="4475"/>
                  <a:pt x="10901" y="4664"/>
                </a:cubicBezTo>
                <a:lnTo>
                  <a:pt x="10901" y="7153"/>
                </a:lnTo>
                <a:cubicBezTo>
                  <a:pt x="10901" y="7405"/>
                  <a:pt x="10712" y="7562"/>
                  <a:pt x="10523" y="7562"/>
                </a:cubicBezTo>
                <a:lnTo>
                  <a:pt x="8853" y="7562"/>
                </a:lnTo>
                <a:cubicBezTo>
                  <a:pt x="8633" y="7562"/>
                  <a:pt x="8475" y="7342"/>
                  <a:pt x="8475" y="7153"/>
                </a:cubicBezTo>
                <a:lnTo>
                  <a:pt x="8475" y="4664"/>
                </a:lnTo>
                <a:cubicBezTo>
                  <a:pt x="8475" y="4443"/>
                  <a:pt x="8664" y="4286"/>
                  <a:pt x="8853" y="4286"/>
                </a:cubicBezTo>
                <a:close/>
                <a:moveTo>
                  <a:pt x="6333" y="1"/>
                </a:moveTo>
                <a:cubicBezTo>
                  <a:pt x="2836" y="1"/>
                  <a:pt x="0" y="2490"/>
                  <a:pt x="0" y="5514"/>
                </a:cubicBezTo>
                <a:cubicBezTo>
                  <a:pt x="0" y="6900"/>
                  <a:pt x="599" y="8224"/>
                  <a:pt x="1639" y="9200"/>
                </a:cubicBezTo>
                <a:lnTo>
                  <a:pt x="1639" y="11626"/>
                </a:lnTo>
                <a:cubicBezTo>
                  <a:pt x="1639" y="11856"/>
                  <a:pt x="1832" y="12016"/>
                  <a:pt x="2045" y="12016"/>
                </a:cubicBezTo>
                <a:cubicBezTo>
                  <a:pt x="2153" y="12016"/>
                  <a:pt x="2267" y="11974"/>
                  <a:pt x="2363" y="11878"/>
                </a:cubicBezTo>
                <a:lnTo>
                  <a:pt x="3749" y="10492"/>
                </a:lnTo>
                <a:cubicBezTo>
                  <a:pt x="4569" y="10839"/>
                  <a:pt x="5419" y="10965"/>
                  <a:pt x="6333" y="10965"/>
                </a:cubicBezTo>
                <a:cubicBezTo>
                  <a:pt x="9830" y="10965"/>
                  <a:pt x="12665" y="8507"/>
                  <a:pt x="12665" y="5451"/>
                </a:cubicBezTo>
                <a:cubicBezTo>
                  <a:pt x="12665" y="2427"/>
                  <a:pt x="9830" y="1"/>
                  <a:pt x="6333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5583;p62"/>
          <p:cNvSpPr/>
          <p:nvPr/>
        </p:nvSpPr>
        <p:spPr>
          <a:xfrm>
            <a:off x="3468766" y="3250583"/>
            <a:ext cx="368186" cy="287081"/>
          </a:xfrm>
          <a:custGeom>
            <a:avLst/>
            <a:gdLst/>
            <a:ahLst/>
            <a:cxnLst/>
            <a:rect l="l" t="t" r="r" b="b"/>
            <a:pathLst>
              <a:path w="12729" h="9925" extrusionOk="0">
                <a:moveTo>
                  <a:pt x="925" y="3644"/>
                </a:moveTo>
                <a:cubicBezTo>
                  <a:pt x="944" y="3644"/>
                  <a:pt x="963" y="3648"/>
                  <a:pt x="978" y="3655"/>
                </a:cubicBezTo>
                <a:lnTo>
                  <a:pt x="1608" y="3970"/>
                </a:lnTo>
                <a:lnTo>
                  <a:pt x="1608" y="5924"/>
                </a:lnTo>
                <a:lnTo>
                  <a:pt x="978" y="6239"/>
                </a:lnTo>
                <a:cubicBezTo>
                  <a:pt x="960" y="6256"/>
                  <a:pt x="937" y="6264"/>
                  <a:pt x="914" y="6264"/>
                </a:cubicBezTo>
                <a:cubicBezTo>
                  <a:pt x="854" y="6264"/>
                  <a:pt x="788" y="6212"/>
                  <a:pt x="788" y="6144"/>
                </a:cubicBezTo>
                <a:lnTo>
                  <a:pt x="788" y="3781"/>
                </a:lnTo>
                <a:cubicBezTo>
                  <a:pt x="788" y="3685"/>
                  <a:pt x="862" y="3644"/>
                  <a:pt x="925" y="3644"/>
                </a:cubicBezTo>
                <a:close/>
                <a:moveTo>
                  <a:pt x="4128" y="7184"/>
                </a:moveTo>
                <a:lnTo>
                  <a:pt x="6963" y="8035"/>
                </a:lnTo>
                <a:cubicBezTo>
                  <a:pt x="6648" y="8507"/>
                  <a:pt x="6176" y="8759"/>
                  <a:pt x="5640" y="8759"/>
                </a:cubicBezTo>
                <a:cubicBezTo>
                  <a:pt x="4821" y="8759"/>
                  <a:pt x="4097" y="8066"/>
                  <a:pt x="4128" y="7184"/>
                </a:cubicBezTo>
                <a:close/>
                <a:moveTo>
                  <a:pt x="11374" y="820"/>
                </a:moveTo>
                <a:cubicBezTo>
                  <a:pt x="11626" y="820"/>
                  <a:pt x="11815" y="1009"/>
                  <a:pt x="11815" y="1198"/>
                </a:cubicBezTo>
                <a:lnTo>
                  <a:pt x="11815" y="8665"/>
                </a:lnTo>
                <a:cubicBezTo>
                  <a:pt x="11815" y="8885"/>
                  <a:pt x="11626" y="9043"/>
                  <a:pt x="11374" y="9043"/>
                </a:cubicBezTo>
                <a:cubicBezTo>
                  <a:pt x="11154" y="9043"/>
                  <a:pt x="10996" y="8854"/>
                  <a:pt x="10996" y="8665"/>
                </a:cubicBezTo>
                <a:lnTo>
                  <a:pt x="10996" y="1198"/>
                </a:lnTo>
                <a:cubicBezTo>
                  <a:pt x="10996" y="977"/>
                  <a:pt x="11185" y="820"/>
                  <a:pt x="11374" y="820"/>
                </a:cubicBezTo>
                <a:close/>
                <a:moveTo>
                  <a:pt x="11437" y="1"/>
                </a:moveTo>
                <a:cubicBezTo>
                  <a:pt x="10870" y="1"/>
                  <a:pt x="10366" y="379"/>
                  <a:pt x="10240" y="883"/>
                </a:cubicBezTo>
                <a:lnTo>
                  <a:pt x="2080" y="3246"/>
                </a:lnTo>
                <a:lnTo>
                  <a:pt x="1387" y="2899"/>
                </a:lnTo>
                <a:cubicBezTo>
                  <a:pt x="1251" y="2831"/>
                  <a:pt x="1109" y="2800"/>
                  <a:pt x="970" y="2800"/>
                </a:cubicBezTo>
                <a:cubicBezTo>
                  <a:pt x="466" y="2800"/>
                  <a:pt x="1" y="3213"/>
                  <a:pt x="1" y="3781"/>
                </a:cubicBezTo>
                <a:lnTo>
                  <a:pt x="1" y="6144"/>
                </a:lnTo>
                <a:cubicBezTo>
                  <a:pt x="1" y="6687"/>
                  <a:pt x="465" y="7095"/>
                  <a:pt x="983" y="7095"/>
                </a:cubicBezTo>
                <a:cubicBezTo>
                  <a:pt x="1127" y="7095"/>
                  <a:pt x="1275" y="7063"/>
                  <a:pt x="1419" y="6995"/>
                </a:cubicBezTo>
                <a:lnTo>
                  <a:pt x="2143" y="6648"/>
                </a:lnTo>
                <a:lnTo>
                  <a:pt x="3340" y="6995"/>
                </a:lnTo>
                <a:cubicBezTo>
                  <a:pt x="3151" y="8444"/>
                  <a:pt x="4286" y="9641"/>
                  <a:pt x="5672" y="9641"/>
                </a:cubicBezTo>
                <a:cubicBezTo>
                  <a:pt x="6585" y="9641"/>
                  <a:pt x="7405" y="9074"/>
                  <a:pt x="7814" y="8287"/>
                </a:cubicBezTo>
                <a:lnTo>
                  <a:pt x="10271" y="9011"/>
                </a:lnTo>
                <a:cubicBezTo>
                  <a:pt x="10429" y="9515"/>
                  <a:pt x="10902" y="9925"/>
                  <a:pt x="11469" y="9925"/>
                </a:cubicBezTo>
                <a:cubicBezTo>
                  <a:pt x="12130" y="9925"/>
                  <a:pt x="12729" y="9358"/>
                  <a:pt x="12729" y="8696"/>
                </a:cubicBezTo>
                <a:lnTo>
                  <a:pt x="12729" y="1261"/>
                </a:lnTo>
                <a:cubicBezTo>
                  <a:pt x="12634" y="536"/>
                  <a:pt x="12099" y="1"/>
                  <a:pt x="11437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" name="Google Shape;5584;p62"/>
          <p:cNvGrpSpPr/>
          <p:nvPr/>
        </p:nvGrpSpPr>
        <p:grpSpPr>
          <a:xfrm>
            <a:off x="3468418" y="3670330"/>
            <a:ext cx="369112" cy="364657"/>
            <a:chOff x="-59869425" y="4102225"/>
            <a:chExt cx="319025" cy="315175"/>
          </a:xfrm>
          <a:solidFill>
            <a:srgbClr val="12716B"/>
          </a:solidFill>
        </p:grpSpPr>
        <p:sp>
          <p:nvSpPr>
            <p:cNvPr id="193" name="Google Shape;5585;p62"/>
            <p:cNvSpPr/>
            <p:nvPr/>
          </p:nvSpPr>
          <p:spPr>
            <a:xfrm>
              <a:off x="-59869425" y="4102225"/>
              <a:ext cx="149675" cy="256825"/>
            </a:xfrm>
            <a:custGeom>
              <a:avLst/>
              <a:gdLst/>
              <a:ahLst/>
              <a:cxnLst/>
              <a:rect l="l" t="t" r="r" b="b"/>
              <a:pathLst>
                <a:path w="5987" h="10273" extrusionOk="0">
                  <a:moveTo>
                    <a:pt x="5532" y="1"/>
                  </a:moveTo>
                  <a:cubicBezTo>
                    <a:pt x="5515" y="1"/>
                    <a:pt x="5499" y="2"/>
                    <a:pt x="5483" y="4"/>
                  </a:cubicBezTo>
                  <a:cubicBezTo>
                    <a:pt x="2364" y="445"/>
                    <a:pt x="1" y="3123"/>
                    <a:pt x="1" y="6274"/>
                  </a:cubicBezTo>
                  <a:cubicBezTo>
                    <a:pt x="1" y="7692"/>
                    <a:pt x="442" y="8983"/>
                    <a:pt x="1293" y="10086"/>
                  </a:cubicBezTo>
                  <a:cubicBezTo>
                    <a:pt x="1381" y="10209"/>
                    <a:pt x="1507" y="10273"/>
                    <a:pt x="1635" y="10273"/>
                  </a:cubicBezTo>
                  <a:cubicBezTo>
                    <a:pt x="1737" y="10273"/>
                    <a:pt x="1839" y="10233"/>
                    <a:pt x="1923" y="10149"/>
                  </a:cubicBezTo>
                  <a:lnTo>
                    <a:pt x="3719" y="8353"/>
                  </a:lnTo>
                  <a:cubicBezTo>
                    <a:pt x="3813" y="8259"/>
                    <a:pt x="3845" y="8007"/>
                    <a:pt x="3782" y="7849"/>
                  </a:cubicBezTo>
                  <a:cubicBezTo>
                    <a:pt x="3498" y="7376"/>
                    <a:pt x="3341" y="6809"/>
                    <a:pt x="3341" y="6274"/>
                  </a:cubicBezTo>
                  <a:cubicBezTo>
                    <a:pt x="3341" y="4888"/>
                    <a:pt x="4286" y="3659"/>
                    <a:pt x="5672" y="3312"/>
                  </a:cubicBezTo>
                  <a:cubicBezTo>
                    <a:pt x="5861" y="3281"/>
                    <a:pt x="5987" y="3123"/>
                    <a:pt x="5987" y="2934"/>
                  </a:cubicBezTo>
                  <a:lnTo>
                    <a:pt x="5987" y="414"/>
                  </a:lnTo>
                  <a:cubicBezTo>
                    <a:pt x="5958" y="180"/>
                    <a:pt x="5739" y="1"/>
                    <a:pt x="5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586;p62"/>
            <p:cNvSpPr/>
            <p:nvPr/>
          </p:nvSpPr>
          <p:spPr>
            <a:xfrm>
              <a:off x="-59811125" y="4322075"/>
              <a:ext cx="201650" cy="95325"/>
            </a:xfrm>
            <a:custGeom>
              <a:avLst/>
              <a:gdLst/>
              <a:ahLst/>
              <a:cxnLst/>
              <a:rect l="l" t="t" r="r" b="b"/>
              <a:pathLst>
                <a:path w="8066" h="3813" extrusionOk="0">
                  <a:moveTo>
                    <a:pt x="5758" y="0"/>
                  </a:moveTo>
                  <a:cubicBezTo>
                    <a:pt x="5692" y="0"/>
                    <a:pt x="5629" y="11"/>
                    <a:pt x="5577" y="32"/>
                  </a:cubicBezTo>
                  <a:cubicBezTo>
                    <a:pt x="5091" y="339"/>
                    <a:pt x="4530" y="489"/>
                    <a:pt x="3972" y="489"/>
                  </a:cubicBezTo>
                  <a:cubicBezTo>
                    <a:pt x="3444" y="489"/>
                    <a:pt x="2917" y="355"/>
                    <a:pt x="2458" y="95"/>
                  </a:cubicBezTo>
                  <a:cubicBezTo>
                    <a:pt x="2389" y="53"/>
                    <a:pt x="2314" y="30"/>
                    <a:pt x="2239" y="30"/>
                  </a:cubicBezTo>
                  <a:cubicBezTo>
                    <a:pt x="2141" y="30"/>
                    <a:pt x="2042" y="69"/>
                    <a:pt x="1954" y="158"/>
                  </a:cubicBezTo>
                  <a:lnTo>
                    <a:pt x="189" y="1922"/>
                  </a:lnTo>
                  <a:cubicBezTo>
                    <a:pt x="0" y="2143"/>
                    <a:pt x="32" y="2395"/>
                    <a:pt x="221" y="2552"/>
                  </a:cubicBezTo>
                  <a:cubicBezTo>
                    <a:pt x="1324" y="3403"/>
                    <a:pt x="2615" y="3812"/>
                    <a:pt x="4001" y="3812"/>
                  </a:cubicBezTo>
                  <a:cubicBezTo>
                    <a:pt x="5388" y="3812"/>
                    <a:pt x="6711" y="3403"/>
                    <a:pt x="7814" y="2521"/>
                  </a:cubicBezTo>
                  <a:cubicBezTo>
                    <a:pt x="8034" y="2363"/>
                    <a:pt x="8066" y="2080"/>
                    <a:pt x="7877" y="1890"/>
                  </a:cubicBezTo>
                  <a:lnTo>
                    <a:pt x="6112" y="126"/>
                  </a:lnTo>
                  <a:cubicBezTo>
                    <a:pt x="6028" y="42"/>
                    <a:pt x="5888" y="0"/>
                    <a:pt x="57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587;p62"/>
            <p:cNvSpPr/>
            <p:nvPr/>
          </p:nvSpPr>
          <p:spPr>
            <a:xfrm>
              <a:off x="-59700075" y="4102225"/>
              <a:ext cx="149675" cy="256525"/>
            </a:xfrm>
            <a:custGeom>
              <a:avLst/>
              <a:gdLst/>
              <a:ahLst/>
              <a:cxnLst/>
              <a:rect l="l" t="t" r="r" b="b"/>
              <a:pathLst>
                <a:path w="5987" h="10261" extrusionOk="0">
                  <a:moveTo>
                    <a:pt x="418" y="1"/>
                  </a:moveTo>
                  <a:cubicBezTo>
                    <a:pt x="190" y="1"/>
                    <a:pt x="1" y="180"/>
                    <a:pt x="1" y="414"/>
                  </a:cubicBezTo>
                  <a:lnTo>
                    <a:pt x="1" y="2934"/>
                  </a:lnTo>
                  <a:cubicBezTo>
                    <a:pt x="1" y="3123"/>
                    <a:pt x="127" y="3281"/>
                    <a:pt x="316" y="3312"/>
                  </a:cubicBezTo>
                  <a:cubicBezTo>
                    <a:pt x="1639" y="3659"/>
                    <a:pt x="2647" y="4856"/>
                    <a:pt x="2647" y="6274"/>
                  </a:cubicBezTo>
                  <a:cubicBezTo>
                    <a:pt x="2647" y="6809"/>
                    <a:pt x="2489" y="7376"/>
                    <a:pt x="2206" y="7849"/>
                  </a:cubicBezTo>
                  <a:cubicBezTo>
                    <a:pt x="2080" y="8007"/>
                    <a:pt x="2111" y="8196"/>
                    <a:pt x="2269" y="8353"/>
                  </a:cubicBezTo>
                  <a:lnTo>
                    <a:pt x="4065" y="10149"/>
                  </a:lnTo>
                  <a:cubicBezTo>
                    <a:pt x="4137" y="10221"/>
                    <a:pt x="4242" y="10260"/>
                    <a:pt x="4350" y="10260"/>
                  </a:cubicBezTo>
                  <a:cubicBezTo>
                    <a:pt x="4478" y="10260"/>
                    <a:pt x="4609" y="10205"/>
                    <a:pt x="4695" y="10086"/>
                  </a:cubicBezTo>
                  <a:cubicBezTo>
                    <a:pt x="5514" y="8983"/>
                    <a:pt x="5987" y="7660"/>
                    <a:pt x="5987" y="6274"/>
                  </a:cubicBezTo>
                  <a:cubicBezTo>
                    <a:pt x="5892" y="3123"/>
                    <a:pt x="3592" y="445"/>
                    <a:pt x="473" y="4"/>
                  </a:cubicBezTo>
                  <a:cubicBezTo>
                    <a:pt x="455" y="2"/>
                    <a:pt x="436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588;p62"/>
            <p:cNvSpPr/>
            <p:nvPr/>
          </p:nvSpPr>
          <p:spPr>
            <a:xfrm>
              <a:off x="-59742600" y="4187375"/>
              <a:ext cx="63025" cy="144950"/>
            </a:xfrm>
            <a:custGeom>
              <a:avLst/>
              <a:gdLst/>
              <a:ahLst/>
              <a:cxnLst/>
              <a:rect l="l" t="t" r="r" b="b"/>
              <a:pathLst>
                <a:path w="2521" h="5798" extrusionOk="0">
                  <a:moveTo>
                    <a:pt x="1260" y="1"/>
                  </a:moveTo>
                  <a:cubicBezTo>
                    <a:pt x="1040" y="1"/>
                    <a:pt x="819" y="190"/>
                    <a:pt x="819" y="379"/>
                  </a:cubicBezTo>
                  <a:lnTo>
                    <a:pt x="819" y="662"/>
                  </a:lnTo>
                  <a:cubicBezTo>
                    <a:pt x="347" y="820"/>
                    <a:pt x="0" y="1293"/>
                    <a:pt x="0" y="1860"/>
                  </a:cubicBezTo>
                  <a:cubicBezTo>
                    <a:pt x="0" y="2521"/>
                    <a:pt x="567" y="2899"/>
                    <a:pt x="977" y="3214"/>
                  </a:cubicBezTo>
                  <a:cubicBezTo>
                    <a:pt x="1292" y="3466"/>
                    <a:pt x="1670" y="3687"/>
                    <a:pt x="1670" y="3939"/>
                  </a:cubicBezTo>
                  <a:cubicBezTo>
                    <a:pt x="1670" y="4160"/>
                    <a:pt x="1450" y="4380"/>
                    <a:pt x="1260" y="4380"/>
                  </a:cubicBezTo>
                  <a:cubicBezTo>
                    <a:pt x="1071" y="4380"/>
                    <a:pt x="819" y="4160"/>
                    <a:pt x="819" y="3939"/>
                  </a:cubicBezTo>
                  <a:cubicBezTo>
                    <a:pt x="819" y="3687"/>
                    <a:pt x="630" y="3529"/>
                    <a:pt x="441" y="3529"/>
                  </a:cubicBezTo>
                  <a:cubicBezTo>
                    <a:pt x="252" y="3529"/>
                    <a:pt x="32" y="3750"/>
                    <a:pt x="32" y="3939"/>
                  </a:cubicBezTo>
                  <a:cubicBezTo>
                    <a:pt x="32" y="4475"/>
                    <a:pt x="410" y="4916"/>
                    <a:pt x="882" y="5105"/>
                  </a:cubicBezTo>
                  <a:lnTo>
                    <a:pt x="882" y="5388"/>
                  </a:lnTo>
                  <a:cubicBezTo>
                    <a:pt x="882" y="5640"/>
                    <a:pt x="1071" y="5798"/>
                    <a:pt x="1292" y="5798"/>
                  </a:cubicBezTo>
                  <a:cubicBezTo>
                    <a:pt x="1544" y="5798"/>
                    <a:pt x="1702" y="5577"/>
                    <a:pt x="1702" y="5388"/>
                  </a:cubicBezTo>
                  <a:lnTo>
                    <a:pt x="1702" y="5073"/>
                  </a:lnTo>
                  <a:cubicBezTo>
                    <a:pt x="2174" y="4916"/>
                    <a:pt x="2521" y="4443"/>
                    <a:pt x="2521" y="3907"/>
                  </a:cubicBezTo>
                  <a:cubicBezTo>
                    <a:pt x="2521" y="3214"/>
                    <a:pt x="1985" y="2836"/>
                    <a:pt x="1544" y="2521"/>
                  </a:cubicBezTo>
                  <a:cubicBezTo>
                    <a:pt x="1229" y="2269"/>
                    <a:pt x="882" y="2049"/>
                    <a:pt x="882" y="1797"/>
                  </a:cubicBezTo>
                  <a:cubicBezTo>
                    <a:pt x="882" y="1576"/>
                    <a:pt x="1071" y="1419"/>
                    <a:pt x="1292" y="1419"/>
                  </a:cubicBezTo>
                  <a:cubicBezTo>
                    <a:pt x="1544" y="1419"/>
                    <a:pt x="1702" y="1608"/>
                    <a:pt x="1702" y="1797"/>
                  </a:cubicBezTo>
                  <a:cubicBezTo>
                    <a:pt x="1702" y="2049"/>
                    <a:pt x="1891" y="2238"/>
                    <a:pt x="2143" y="2238"/>
                  </a:cubicBezTo>
                  <a:cubicBezTo>
                    <a:pt x="2363" y="2238"/>
                    <a:pt x="2521" y="2049"/>
                    <a:pt x="2521" y="1797"/>
                  </a:cubicBezTo>
                  <a:cubicBezTo>
                    <a:pt x="2521" y="1261"/>
                    <a:pt x="2174" y="820"/>
                    <a:pt x="1702" y="631"/>
                  </a:cubicBezTo>
                  <a:lnTo>
                    <a:pt x="1702" y="347"/>
                  </a:lnTo>
                  <a:cubicBezTo>
                    <a:pt x="1702" y="158"/>
                    <a:pt x="1513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5589;p62"/>
          <p:cNvGrpSpPr/>
          <p:nvPr/>
        </p:nvGrpSpPr>
        <p:grpSpPr>
          <a:xfrm>
            <a:off x="2587221" y="4139152"/>
            <a:ext cx="366364" cy="365467"/>
            <a:chOff x="-59029025" y="3711650"/>
            <a:chExt cx="316650" cy="315875"/>
          </a:xfrm>
          <a:solidFill>
            <a:srgbClr val="12716B"/>
          </a:solidFill>
        </p:grpSpPr>
        <p:sp>
          <p:nvSpPr>
            <p:cNvPr id="198" name="Google Shape;5590;p62"/>
            <p:cNvSpPr/>
            <p:nvPr/>
          </p:nvSpPr>
          <p:spPr>
            <a:xfrm>
              <a:off x="-59029025" y="37124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229" y="0"/>
                  </a:moveTo>
                  <a:cubicBezTo>
                    <a:pt x="568" y="0"/>
                    <a:pt x="1" y="568"/>
                    <a:pt x="1" y="1229"/>
                  </a:cubicBezTo>
                  <a:cubicBezTo>
                    <a:pt x="1" y="1891"/>
                    <a:pt x="568" y="2458"/>
                    <a:pt x="1229" y="2458"/>
                  </a:cubicBezTo>
                  <a:cubicBezTo>
                    <a:pt x="1419" y="2458"/>
                    <a:pt x="1576" y="2426"/>
                    <a:pt x="1734" y="2332"/>
                  </a:cubicBezTo>
                  <a:lnTo>
                    <a:pt x="2206" y="2804"/>
                  </a:lnTo>
                  <a:cubicBezTo>
                    <a:pt x="2458" y="2489"/>
                    <a:pt x="2584" y="2426"/>
                    <a:pt x="2805" y="2206"/>
                  </a:cubicBezTo>
                  <a:lnTo>
                    <a:pt x="2332" y="1733"/>
                  </a:lnTo>
                  <a:cubicBezTo>
                    <a:pt x="2427" y="1576"/>
                    <a:pt x="2458" y="1387"/>
                    <a:pt x="2458" y="1229"/>
                  </a:cubicBezTo>
                  <a:cubicBezTo>
                    <a:pt x="2458" y="568"/>
                    <a:pt x="1923" y="0"/>
                    <a:pt x="12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591;p62"/>
            <p:cNvSpPr/>
            <p:nvPr/>
          </p:nvSpPr>
          <p:spPr>
            <a:xfrm>
              <a:off x="-58782500" y="3958175"/>
              <a:ext cx="70125" cy="69350"/>
            </a:xfrm>
            <a:custGeom>
              <a:avLst/>
              <a:gdLst/>
              <a:ahLst/>
              <a:cxnLst/>
              <a:rect l="l" t="t" r="r" b="b"/>
              <a:pathLst>
                <a:path w="2805" h="2774" extrusionOk="0">
                  <a:moveTo>
                    <a:pt x="599" y="1"/>
                  </a:moveTo>
                  <a:cubicBezTo>
                    <a:pt x="379" y="222"/>
                    <a:pt x="316" y="316"/>
                    <a:pt x="1" y="568"/>
                  </a:cubicBezTo>
                  <a:lnTo>
                    <a:pt x="473" y="1041"/>
                  </a:lnTo>
                  <a:cubicBezTo>
                    <a:pt x="379" y="1198"/>
                    <a:pt x="347" y="1387"/>
                    <a:pt x="347" y="1576"/>
                  </a:cubicBezTo>
                  <a:cubicBezTo>
                    <a:pt x="347" y="2238"/>
                    <a:pt x="914" y="2773"/>
                    <a:pt x="1576" y="2773"/>
                  </a:cubicBezTo>
                  <a:cubicBezTo>
                    <a:pt x="2238" y="2773"/>
                    <a:pt x="2805" y="2238"/>
                    <a:pt x="2805" y="1576"/>
                  </a:cubicBezTo>
                  <a:cubicBezTo>
                    <a:pt x="2805" y="883"/>
                    <a:pt x="2238" y="348"/>
                    <a:pt x="1576" y="348"/>
                  </a:cubicBezTo>
                  <a:cubicBezTo>
                    <a:pt x="1387" y="348"/>
                    <a:pt x="1230" y="379"/>
                    <a:pt x="1072" y="474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592;p62"/>
            <p:cNvSpPr/>
            <p:nvPr/>
          </p:nvSpPr>
          <p:spPr>
            <a:xfrm>
              <a:off x="-58782500" y="371165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1576" y="1"/>
                  </a:moveTo>
                  <a:cubicBezTo>
                    <a:pt x="914" y="1"/>
                    <a:pt x="347" y="568"/>
                    <a:pt x="347" y="1230"/>
                  </a:cubicBezTo>
                  <a:cubicBezTo>
                    <a:pt x="347" y="1419"/>
                    <a:pt x="379" y="1576"/>
                    <a:pt x="473" y="1734"/>
                  </a:cubicBezTo>
                  <a:lnTo>
                    <a:pt x="1" y="2206"/>
                  </a:lnTo>
                  <a:cubicBezTo>
                    <a:pt x="284" y="2458"/>
                    <a:pt x="347" y="2521"/>
                    <a:pt x="599" y="2805"/>
                  </a:cubicBezTo>
                  <a:lnTo>
                    <a:pt x="1072" y="2332"/>
                  </a:lnTo>
                  <a:cubicBezTo>
                    <a:pt x="1230" y="2395"/>
                    <a:pt x="1419" y="2458"/>
                    <a:pt x="1576" y="2458"/>
                  </a:cubicBezTo>
                  <a:cubicBezTo>
                    <a:pt x="2238" y="2458"/>
                    <a:pt x="2805" y="1891"/>
                    <a:pt x="2805" y="1230"/>
                  </a:cubicBezTo>
                  <a:cubicBezTo>
                    <a:pt x="2805" y="568"/>
                    <a:pt x="2238" y="1"/>
                    <a:pt x="15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5593;p62"/>
            <p:cNvSpPr/>
            <p:nvPr/>
          </p:nvSpPr>
          <p:spPr>
            <a:xfrm>
              <a:off x="-58911650" y="3880200"/>
              <a:ext cx="79550" cy="30750"/>
            </a:xfrm>
            <a:custGeom>
              <a:avLst/>
              <a:gdLst/>
              <a:ahLst/>
              <a:cxnLst/>
              <a:rect l="l" t="t" r="r" b="b"/>
              <a:pathLst>
                <a:path w="3182" h="1230" extrusionOk="0">
                  <a:moveTo>
                    <a:pt x="1607" y="1"/>
                  </a:moveTo>
                  <a:cubicBezTo>
                    <a:pt x="819" y="1"/>
                    <a:pt x="189" y="505"/>
                    <a:pt x="0" y="1230"/>
                  </a:cubicBezTo>
                  <a:lnTo>
                    <a:pt x="3182" y="1230"/>
                  </a:lnTo>
                  <a:cubicBezTo>
                    <a:pt x="3025" y="537"/>
                    <a:pt x="2394" y="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5594;p62"/>
            <p:cNvSpPr/>
            <p:nvPr/>
          </p:nvSpPr>
          <p:spPr>
            <a:xfrm>
              <a:off x="-58891975" y="3818000"/>
              <a:ext cx="41775" cy="41750"/>
            </a:xfrm>
            <a:custGeom>
              <a:avLst/>
              <a:gdLst/>
              <a:ahLst/>
              <a:cxnLst/>
              <a:rect l="l" t="t" r="r" b="b"/>
              <a:pathLst>
                <a:path w="1671" h="1670" extrusionOk="0">
                  <a:moveTo>
                    <a:pt x="851" y="0"/>
                  </a:moveTo>
                  <a:cubicBezTo>
                    <a:pt x="379" y="0"/>
                    <a:pt x="1" y="378"/>
                    <a:pt x="1" y="819"/>
                  </a:cubicBezTo>
                  <a:cubicBezTo>
                    <a:pt x="1" y="1292"/>
                    <a:pt x="379" y="1670"/>
                    <a:pt x="851" y="1670"/>
                  </a:cubicBezTo>
                  <a:cubicBezTo>
                    <a:pt x="1292" y="1670"/>
                    <a:pt x="1670" y="1292"/>
                    <a:pt x="1670" y="819"/>
                  </a:cubicBezTo>
                  <a:cubicBezTo>
                    <a:pt x="1670" y="378"/>
                    <a:pt x="1292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5595;p62"/>
            <p:cNvSpPr/>
            <p:nvPr/>
          </p:nvSpPr>
          <p:spPr>
            <a:xfrm>
              <a:off x="-58983325" y="3755775"/>
              <a:ext cx="227625" cy="226850"/>
            </a:xfrm>
            <a:custGeom>
              <a:avLst/>
              <a:gdLst/>
              <a:ahLst/>
              <a:cxnLst/>
              <a:rect l="l" t="t" r="r" b="b"/>
              <a:pathLst>
                <a:path w="9105" h="9074" extrusionOk="0">
                  <a:moveTo>
                    <a:pt x="4537" y="1701"/>
                  </a:moveTo>
                  <a:cubicBezTo>
                    <a:pt x="5419" y="1701"/>
                    <a:pt x="6175" y="2458"/>
                    <a:pt x="6175" y="3371"/>
                  </a:cubicBezTo>
                  <a:cubicBezTo>
                    <a:pt x="6175" y="3781"/>
                    <a:pt x="6018" y="4190"/>
                    <a:pt x="5702" y="4505"/>
                  </a:cubicBezTo>
                  <a:cubicBezTo>
                    <a:pt x="6459" y="4946"/>
                    <a:pt x="6994" y="5734"/>
                    <a:pt x="6994" y="6679"/>
                  </a:cubicBezTo>
                  <a:cubicBezTo>
                    <a:pt x="6963" y="6868"/>
                    <a:pt x="6805" y="7057"/>
                    <a:pt x="6585" y="7057"/>
                  </a:cubicBezTo>
                  <a:lnTo>
                    <a:pt x="2426" y="7057"/>
                  </a:lnTo>
                  <a:cubicBezTo>
                    <a:pt x="2205" y="7057"/>
                    <a:pt x="2048" y="6868"/>
                    <a:pt x="2048" y="6679"/>
                  </a:cubicBezTo>
                  <a:cubicBezTo>
                    <a:pt x="2048" y="5734"/>
                    <a:pt x="2552" y="4946"/>
                    <a:pt x="3340" y="4505"/>
                  </a:cubicBezTo>
                  <a:cubicBezTo>
                    <a:pt x="3056" y="4190"/>
                    <a:pt x="2867" y="3781"/>
                    <a:pt x="2867" y="3371"/>
                  </a:cubicBezTo>
                  <a:cubicBezTo>
                    <a:pt x="2867" y="2458"/>
                    <a:pt x="3623" y="1701"/>
                    <a:pt x="4537" y="1701"/>
                  </a:cubicBezTo>
                  <a:close/>
                  <a:moveTo>
                    <a:pt x="4537" y="0"/>
                  </a:moveTo>
                  <a:cubicBezTo>
                    <a:pt x="2016" y="0"/>
                    <a:pt x="0" y="2048"/>
                    <a:pt x="0" y="4537"/>
                  </a:cubicBezTo>
                  <a:cubicBezTo>
                    <a:pt x="0" y="7057"/>
                    <a:pt x="2048" y="9074"/>
                    <a:pt x="4537" y="9074"/>
                  </a:cubicBezTo>
                  <a:cubicBezTo>
                    <a:pt x="7057" y="9074"/>
                    <a:pt x="9042" y="7026"/>
                    <a:pt x="9042" y="4537"/>
                  </a:cubicBezTo>
                  <a:cubicBezTo>
                    <a:pt x="9105" y="2017"/>
                    <a:pt x="7057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5596;p62"/>
            <p:cNvSpPr/>
            <p:nvPr/>
          </p:nvSpPr>
          <p:spPr>
            <a:xfrm>
              <a:off x="-59029025" y="3956600"/>
              <a:ext cx="70900" cy="70925"/>
            </a:xfrm>
            <a:custGeom>
              <a:avLst/>
              <a:gdLst/>
              <a:ahLst/>
              <a:cxnLst/>
              <a:rect l="l" t="t" r="r" b="b"/>
              <a:pathLst>
                <a:path w="2836" h="2837" extrusionOk="0">
                  <a:moveTo>
                    <a:pt x="2269" y="1"/>
                  </a:moveTo>
                  <a:lnTo>
                    <a:pt x="1734" y="537"/>
                  </a:lnTo>
                  <a:cubicBezTo>
                    <a:pt x="1576" y="442"/>
                    <a:pt x="1387" y="411"/>
                    <a:pt x="1229" y="411"/>
                  </a:cubicBezTo>
                  <a:cubicBezTo>
                    <a:pt x="568" y="411"/>
                    <a:pt x="1" y="946"/>
                    <a:pt x="1" y="1639"/>
                  </a:cubicBezTo>
                  <a:cubicBezTo>
                    <a:pt x="1" y="2301"/>
                    <a:pt x="568" y="2836"/>
                    <a:pt x="1229" y="2836"/>
                  </a:cubicBezTo>
                  <a:cubicBezTo>
                    <a:pt x="1891" y="2836"/>
                    <a:pt x="2458" y="2301"/>
                    <a:pt x="2458" y="1639"/>
                  </a:cubicBezTo>
                  <a:cubicBezTo>
                    <a:pt x="2458" y="1419"/>
                    <a:pt x="2427" y="1261"/>
                    <a:pt x="2332" y="1104"/>
                  </a:cubicBezTo>
                  <a:lnTo>
                    <a:pt x="2836" y="600"/>
                  </a:lnTo>
                  <a:cubicBezTo>
                    <a:pt x="2584" y="379"/>
                    <a:pt x="2490" y="285"/>
                    <a:pt x="22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5597;p62"/>
          <p:cNvGrpSpPr/>
          <p:nvPr/>
        </p:nvGrpSpPr>
        <p:grpSpPr>
          <a:xfrm>
            <a:off x="4822711" y="1416676"/>
            <a:ext cx="351940" cy="348188"/>
            <a:chOff x="581525" y="3254850"/>
            <a:chExt cx="297750" cy="294575"/>
          </a:xfrm>
          <a:solidFill>
            <a:srgbClr val="12716B"/>
          </a:solidFill>
        </p:grpSpPr>
        <p:sp>
          <p:nvSpPr>
            <p:cNvPr id="206" name="Google Shape;5598;p62"/>
            <p:cNvSpPr/>
            <p:nvPr/>
          </p:nvSpPr>
          <p:spPr>
            <a:xfrm>
              <a:off x="616950" y="3358025"/>
              <a:ext cx="89025" cy="86650"/>
            </a:xfrm>
            <a:custGeom>
              <a:avLst/>
              <a:gdLst/>
              <a:ahLst/>
              <a:cxnLst/>
              <a:rect l="l" t="t" r="r" b="b"/>
              <a:pathLst>
                <a:path w="3561" h="3466" extrusionOk="0">
                  <a:moveTo>
                    <a:pt x="1797" y="0"/>
                  </a:moveTo>
                  <a:cubicBezTo>
                    <a:pt x="789" y="0"/>
                    <a:pt x="1" y="788"/>
                    <a:pt x="1" y="1733"/>
                  </a:cubicBezTo>
                  <a:cubicBezTo>
                    <a:pt x="1" y="2710"/>
                    <a:pt x="789" y="3466"/>
                    <a:pt x="1797" y="3466"/>
                  </a:cubicBezTo>
                  <a:cubicBezTo>
                    <a:pt x="2773" y="3466"/>
                    <a:pt x="3561" y="2710"/>
                    <a:pt x="3561" y="1733"/>
                  </a:cubicBezTo>
                  <a:cubicBezTo>
                    <a:pt x="3561" y="788"/>
                    <a:pt x="2773" y="0"/>
                    <a:pt x="17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599;p62"/>
            <p:cNvSpPr/>
            <p:nvPr/>
          </p:nvSpPr>
          <p:spPr>
            <a:xfrm>
              <a:off x="721725" y="3254850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355"/>
                  </a:moveTo>
                  <a:cubicBezTo>
                    <a:pt x="3749" y="1355"/>
                    <a:pt x="4159" y="1827"/>
                    <a:pt x="4159" y="2363"/>
                  </a:cubicBezTo>
                  <a:cubicBezTo>
                    <a:pt x="4159" y="2773"/>
                    <a:pt x="3970" y="3119"/>
                    <a:pt x="3623" y="3277"/>
                  </a:cubicBezTo>
                  <a:cubicBezTo>
                    <a:pt x="3529" y="3308"/>
                    <a:pt x="3497" y="3434"/>
                    <a:pt x="3497" y="3560"/>
                  </a:cubicBezTo>
                  <a:cubicBezTo>
                    <a:pt x="3497" y="3749"/>
                    <a:pt x="3340" y="3907"/>
                    <a:pt x="3151" y="3907"/>
                  </a:cubicBezTo>
                  <a:cubicBezTo>
                    <a:pt x="2962" y="3907"/>
                    <a:pt x="2804" y="3749"/>
                    <a:pt x="2804" y="3560"/>
                  </a:cubicBezTo>
                  <a:cubicBezTo>
                    <a:pt x="2804" y="3151"/>
                    <a:pt x="2993" y="2836"/>
                    <a:pt x="3308" y="2647"/>
                  </a:cubicBezTo>
                  <a:cubicBezTo>
                    <a:pt x="3434" y="2552"/>
                    <a:pt x="3497" y="2458"/>
                    <a:pt x="3497" y="2332"/>
                  </a:cubicBezTo>
                  <a:cubicBezTo>
                    <a:pt x="3497" y="2143"/>
                    <a:pt x="3340" y="1953"/>
                    <a:pt x="3151" y="1953"/>
                  </a:cubicBezTo>
                  <a:cubicBezTo>
                    <a:pt x="2962" y="1953"/>
                    <a:pt x="2804" y="2143"/>
                    <a:pt x="2804" y="2332"/>
                  </a:cubicBezTo>
                  <a:cubicBezTo>
                    <a:pt x="2804" y="2521"/>
                    <a:pt x="2646" y="2678"/>
                    <a:pt x="2426" y="2678"/>
                  </a:cubicBezTo>
                  <a:cubicBezTo>
                    <a:pt x="2237" y="2678"/>
                    <a:pt x="2079" y="2521"/>
                    <a:pt x="2079" y="2332"/>
                  </a:cubicBezTo>
                  <a:cubicBezTo>
                    <a:pt x="2079" y="1827"/>
                    <a:pt x="2552" y="1355"/>
                    <a:pt x="3151" y="1355"/>
                  </a:cubicBezTo>
                  <a:close/>
                  <a:moveTo>
                    <a:pt x="3151" y="4096"/>
                  </a:moveTo>
                  <a:cubicBezTo>
                    <a:pt x="3340" y="4096"/>
                    <a:pt x="3497" y="4253"/>
                    <a:pt x="3497" y="4442"/>
                  </a:cubicBezTo>
                  <a:cubicBezTo>
                    <a:pt x="3497" y="4663"/>
                    <a:pt x="3340" y="4820"/>
                    <a:pt x="3151" y="4820"/>
                  </a:cubicBezTo>
                  <a:cubicBezTo>
                    <a:pt x="2962" y="4820"/>
                    <a:pt x="2804" y="4663"/>
                    <a:pt x="2804" y="4442"/>
                  </a:cubicBezTo>
                  <a:cubicBezTo>
                    <a:pt x="2804" y="4253"/>
                    <a:pt x="2962" y="4096"/>
                    <a:pt x="3151" y="4096"/>
                  </a:cubicBezTo>
                  <a:close/>
                  <a:moveTo>
                    <a:pt x="3182" y="0"/>
                  </a:moveTo>
                  <a:cubicBezTo>
                    <a:pt x="1481" y="0"/>
                    <a:pt x="63" y="1418"/>
                    <a:pt x="63" y="3119"/>
                  </a:cubicBezTo>
                  <a:cubicBezTo>
                    <a:pt x="63" y="3655"/>
                    <a:pt x="189" y="4159"/>
                    <a:pt x="473" y="4663"/>
                  </a:cubicBezTo>
                  <a:lnTo>
                    <a:pt x="32" y="5766"/>
                  </a:lnTo>
                  <a:cubicBezTo>
                    <a:pt x="0" y="5860"/>
                    <a:pt x="32" y="5986"/>
                    <a:pt x="126" y="6112"/>
                  </a:cubicBezTo>
                  <a:cubicBezTo>
                    <a:pt x="189" y="6175"/>
                    <a:pt x="347" y="6238"/>
                    <a:pt x="473" y="6238"/>
                  </a:cubicBezTo>
                  <a:lnTo>
                    <a:pt x="1764" y="5892"/>
                  </a:lnTo>
                  <a:cubicBezTo>
                    <a:pt x="2205" y="6144"/>
                    <a:pt x="2678" y="6238"/>
                    <a:pt x="3182" y="6238"/>
                  </a:cubicBezTo>
                  <a:cubicBezTo>
                    <a:pt x="4915" y="6238"/>
                    <a:pt x="6301" y="4789"/>
                    <a:pt x="6301" y="3119"/>
                  </a:cubicBezTo>
                  <a:cubicBezTo>
                    <a:pt x="6301" y="1386"/>
                    <a:pt x="4883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600;p62"/>
            <p:cNvSpPr/>
            <p:nvPr/>
          </p:nvSpPr>
          <p:spPr>
            <a:xfrm>
              <a:off x="581525" y="3440725"/>
              <a:ext cx="157550" cy="108700"/>
            </a:xfrm>
            <a:custGeom>
              <a:avLst/>
              <a:gdLst/>
              <a:ahLst/>
              <a:cxnLst/>
              <a:rect l="l" t="t" r="r" b="b"/>
              <a:pathLst>
                <a:path w="6302" h="4348" extrusionOk="0">
                  <a:moveTo>
                    <a:pt x="1355" y="0"/>
                  </a:moveTo>
                  <a:cubicBezTo>
                    <a:pt x="567" y="567"/>
                    <a:pt x="0" y="1513"/>
                    <a:pt x="0" y="2584"/>
                  </a:cubicBezTo>
                  <a:lnTo>
                    <a:pt x="0" y="4001"/>
                  </a:lnTo>
                  <a:cubicBezTo>
                    <a:pt x="63" y="4190"/>
                    <a:pt x="221" y="4348"/>
                    <a:pt x="410" y="4348"/>
                  </a:cubicBezTo>
                  <a:lnTo>
                    <a:pt x="5955" y="4348"/>
                  </a:lnTo>
                  <a:cubicBezTo>
                    <a:pt x="6144" y="4348"/>
                    <a:pt x="6301" y="4190"/>
                    <a:pt x="6301" y="4001"/>
                  </a:cubicBezTo>
                  <a:lnTo>
                    <a:pt x="6301" y="2584"/>
                  </a:lnTo>
                  <a:cubicBezTo>
                    <a:pt x="6301" y="1513"/>
                    <a:pt x="5797" y="599"/>
                    <a:pt x="4978" y="0"/>
                  </a:cubicBezTo>
                  <a:cubicBezTo>
                    <a:pt x="4537" y="536"/>
                    <a:pt x="3875" y="851"/>
                    <a:pt x="3151" y="851"/>
                  </a:cubicBezTo>
                  <a:cubicBezTo>
                    <a:pt x="2458" y="851"/>
                    <a:pt x="1796" y="536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9" name="Google Shape;5601;p62"/>
          <p:cNvGrpSpPr/>
          <p:nvPr/>
        </p:nvGrpSpPr>
        <p:grpSpPr>
          <a:xfrm>
            <a:off x="4821780" y="1855612"/>
            <a:ext cx="353802" cy="351497"/>
            <a:chOff x="580725" y="3617925"/>
            <a:chExt cx="299325" cy="297375"/>
          </a:xfrm>
          <a:solidFill>
            <a:srgbClr val="12716B"/>
          </a:solidFill>
        </p:grpSpPr>
        <p:sp>
          <p:nvSpPr>
            <p:cNvPr id="210" name="Google Shape;5602;p62"/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5603;p62"/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5604;p62"/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605;p62"/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606;p62"/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5607;p62"/>
          <p:cNvGrpSpPr/>
          <p:nvPr/>
        </p:nvGrpSpPr>
        <p:grpSpPr>
          <a:xfrm>
            <a:off x="4823642" y="2302802"/>
            <a:ext cx="350079" cy="350079"/>
            <a:chOff x="583100" y="3982600"/>
            <a:chExt cx="296175" cy="296175"/>
          </a:xfrm>
          <a:solidFill>
            <a:srgbClr val="12716B"/>
          </a:solidFill>
        </p:grpSpPr>
        <p:sp>
          <p:nvSpPr>
            <p:cNvPr id="216" name="Google Shape;5608;p62"/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609;p62"/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610;p62"/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611;p62"/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612;p62"/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613;p62"/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614;p62"/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5615;p62"/>
          <p:cNvGrpSpPr/>
          <p:nvPr/>
        </p:nvGrpSpPr>
        <p:grpSpPr>
          <a:xfrm>
            <a:off x="7056256" y="1416426"/>
            <a:ext cx="307231" cy="348690"/>
            <a:chOff x="2423775" y="3226875"/>
            <a:chExt cx="259925" cy="295000"/>
          </a:xfrm>
          <a:solidFill>
            <a:srgbClr val="12716B"/>
          </a:solidFill>
        </p:grpSpPr>
        <p:sp>
          <p:nvSpPr>
            <p:cNvPr id="224" name="Google Shape;5616;p62"/>
            <p:cNvSpPr/>
            <p:nvPr/>
          </p:nvSpPr>
          <p:spPr>
            <a:xfrm>
              <a:off x="2509625" y="3365900"/>
              <a:ext cx="86650" cy="52000"/>
            </a:xfrm>
            <a:custGeom>
              <a:avLst/>
              <a:gdLst/>
              <a:ahLst/>
              <a:cxnLst/>
              <a:rect l="l" t="t" r="r" b="b"/>
              <a:pathLst>
                <a:path w="3466" h="2080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617;p62"/>
            <p:cNvSpPr/>
            <p:nvPr/>
          </p:nvSpPr>
          <p:spPr>
            <a:xfrm>
              <a:off x="2534825" y="33139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316" y="0"/>
                    <a:pt x="0" y="315"/>
                    <a:pt x="0" y="725"/>
                  </a:cubicBezTo>
                  <a:cubicBezTo>
                    <a:pt x="0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618;p62"/>
            <p:cNvSpPr/>
            <p:nvPr/>
          </p:nvSpPr>
          <p:spPr>
            <a:xfrm>
              <a:off x="2423775" y="3226875"/>
              <a:ext cx="259925" cy="295000"/>
            </a:xfrm>
            <a:custGeom>
              <a:avLst/>
              <a:gdLst/>
              <a:ahLst/>
              <a:cxnLst/>
              <a:rect l="l" t="t" r="r" b="b"/>
              <a:pathLst>
                <a:path w="10397" h="11800" extrusionOk="0">
                  <a:moveTo>
                    <a:pt x="5167" y="2757"/>
                  </a:moveTo>
                  <a:cubicBezTo>
                    <a:pt x="5923" y="2757"/>
                    <a:pt x="6553" y="3388"/>
                    <a:pt x="6553" y="4144"/>
                  </a:cubicBezTo>
                  <a:cubicBezTo>
                    <a:pt x="6553" y="4490"/>
                    <a:pt x="6396" y="4805"/>
                    <a:pt x="6175" y="5089"/>
                  </a:cubicBezTo>
                  <a:cubicBezTo>
                    <a:pt x="7026" y="5498"/>
                    <a:pt x="7593" y="6317"/>
                    <a:pt x="7593" y="7294"/>
                  </a:cubicBezTo>
                  <a:lnTo>
                    <a:pt x="7593" y="8019"/>
                  </a:lnTo>
                  <a:cubicBezTo>
                    <a:pt x="7593" y="8208"/>
                    <a:pt x="7435" y="8365"/>
                    <a:pt x="7246" y="8365"/>
                  </a:cubicBezTo>
                  <a:lnTo>
                    <a:pt x="3088" y="8365"/>
                  </a:lnTo>
                  <a:cubicBezTo>
                    <a:pt x="2867" y="8365"/>
                    <a:pt x="2710" y="8208"/>
                    <a:pt x="2710" y="8019"/>
                  </a:cubicBezTo>
                  <a:lnTo>
                    <a:pt x="2710" y="7294"/>
                  </a:lnTo>
                  <a:cubicBezTo>
                    <a:pt x="2710" y="6317"/>
                    <a:pt x="3308" y="5498"/>
                    <a:pt x="4127" y="5089"/>
                  </a:cubicBezTo>
                  <a:cubicBezTo>
                    <a:pt x="3907" y="4868"/>
                    <a:pt x="3781" y="4553"/>
                    <a:pt x="3781" y="4144"/>
                  </a:cubicBezTo>
                  <a:cubicBezTo>
                    <a:pt x="3781" y="3388"/>
                    <a:pt x="4411" y="2757"/>
                    <a:pt x="5167" y="2757"/>
                  </a:cubicBezTo>
                  <a:close/>
                  <a:moveTo>
                    <a:pt x="5183" y="1"/>
                  </a:moveTo>
                  <a:cubicBezTo>
                    <a:pt x="5128" y="1"/>
                    <a:pt x="5073" y="17"/>
                    <a:pt x="5010" y="48"/>
                  </a:cubicBezTo>
                  <a:cubicBezTo>
                    <a:pt x="3964" y="646"/>
                    <a:pt x="2946" y="940"/>
                    <a:pt x="1919" y="940"/>
                  </a:cubicBezTo>
                  <a:cubicBezTo>
                    <a:pt x="1430" y="940"/>
                    <a:pt x="939" y="873"/>
                    <a:pt x="441" y="741"/>
                  </a:cubicBezTo>
                  <a:cubicBezTo>
                    <a:pt x="402" y="722"/>
                    <a:pt x="363" y="714"/>
                    <a:pt x="326" y="714"/>
                  </a:cubicBezTo>
                  <a:cubicBezTo>
                    <a:pt x="243" y="714"/>
                    <a:pt x="170" y="751"/>
                    <a:pt x="126" y="773"/>
                  </a:cubicBezTo>
                  <a:cubicBezTo>
                    <a:pt x="32" y="836"/>
                    <a:pt x="0" y="930"/>
                    <a:pt x="0" y="1056"/>
                  </a:cubicBezTo>
                  <a:lnTo>
                    <a:pt x="0" y="5026"/>
                  </a:lnTo>
                  <a:cubicBezTo>
                    <a:pt x="0" y="8145"/>
                    <a:pt x="2080" y="10949"/>
                    <a:pt x="5104" y="11799"/>
                  </a:cubicBezTo>
                  <a:lnTo>
                    <a:pt x="5262" y="11799"/>
                  </a:lnTo>
                  <a:cubicBezTo>
                    <a:pt x="8255" y="10917"/>
                    <a:pt x="10397" y="8145"/>
                    <a:pt x="10397" y="5026"/>
                  </a:cubicBezTo>
                  <a:lnTo>
                    <a:pt x="10397" y="1056"/>
                  </a:lnTo>
                  <a:cubicBezTo>
                    <a:pt x="10397" y="930"/>
                    <a:pt x="10365" y="836"/>
                    <a:pt x="10271" y="773"/>
                  </a:cubicBezTo>
                  <a:cubicBezTo>
                    <a:pt x="10162" y="751"/>
                    <a:pt x="10084" y="714"/>
                    <a:pt x="10014" y="714"/>
                  </a:cubicBezTo>
                  <a:cubicBezTo>
                    <a:pt x="9983" y="714"/>
                    <a:pt x="9954" y="722"/>
                    <a:pt x="9924" y="741"/>
                  </a:cubicBezTo>
                  <a:cubicBezTo>
                    <a:pt x="9414" y="877"/>
                    <a:pt x="8910" y="946"/>
                    <a:pt x="8409" y="946"/>
                  </a:cubicBezTo>
                  <a:cubicBezTo>
                    <a:pt x="7395" y="946"/>
                    <a:pt x="6389" y="660"/>
                    <a:pt x="5356" y="48"/>
                  </a:cubicBezTo>
                  <a:cubicBezTo>
                    <a:pt x="5293" y="17"/>
                    <a:pt x="5238" y="1"/>
                    <a:pt x="5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5619;p62"/>
          <p:cNvGrpSpPr/>
          <p:nvPr/>
        </p:nvGrpSpPr>
        <p:grpSpPr>
          <a:xfrm>
            <a:off x="7033444" y="1857711"/>
            <a:ext cx="352857" cy="347301"/>
            <a:chOff x="2404875" y="3592725"/>
            <a:chExt cx="298525" cy="293825"/>
          </a:xfrm>
          <a:solidFill>
            <a:srgbClr val="12716B"/>
          </a:solidFill>
        </p:grpSpPr>
        <p:sp>
          <p:nvSpPr>
            <p:cNvPr id="228" name="Google Shape;5620;p62"/>
            <p:cNvSpPr/>
            <p:nvPr/>
          </p:nvSpPr>
          <p:spPr>
            <a:xfrm>
              <a:off x="2404875" y="3747900"/>
              <a:ext cx="52775" cy="138650"/>
            </a:xfrm>
            <a:custGeom>
              <a:avLst/>
              <a:gdLst/>
              <a:ahLst/>
              <a:cxnLst/>
              <a:rect l="l" t="t" r="r" b="b"/>
              <a:pathLst>
                <a:path w="2111" h="5546" extrusionOk="0">
                  <a:moveTo>
                    <a:pt x="378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98"/>
                  </a:lnTo>
                  <a:cubicBezTo>
                    <a:pt x="0" y="5419"/>
                    <a:pt x="158" y="5545"/>
                    <a:pt x="378" y="5545"/>
                  </a:cubicBezTo>
                  <a:lnTo>
                    <a:pt x="1071" y="5545"/>
                  </a:lnTo>
                  <a:cubicBezTo>
                    <a:pt x="1670" y="5545"/>
                    <a:pt x="2111" y="5072"/>
                    <a:pt x="2111" y="4537"/>
                  </a:cubicBezTo>
                  <a:lnTo>
                    <a:pt x="2111" y="1040"/>
                  </a:lnTo>
                  <a:cubicBezTo>
                    <a:pt x="2111" y="441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621;p62"/>
            <p:cNvSpPr/>
            <p:nvPr/>
          </p:nvSpPr>
          <p:spPr>
            <a:xfrm>
              <a:off x="2458425" y="3592725"/>
              <a:ext cx="190625" cy="160700"/>
            </a:xfrm>
            <a:custGeom>
              <a:avLst/>
              <a:gdLst/>
              <a:ahLst/>
              <a:cxnLst/>
              <a:rect l="l" t="t" r="r" b="b"/>
              <a:pathLst>
                <a:path w="7625" h="6428" extrusionOk="0">
                  <a:moveTo>
                    <a:pt x="3781" y="631"/>
                  </a:moveTo>
                  <a:cubicBezTo>
                    <a:pt x="3970" y="631"/>
                    <a:pt x="4128" y="788"/>
                    <a:pt x="4128" y="977"/>
                  </a:cubicBezTo>
                  <a:lnTo>
                    <a:pt x="4128" y="1418"/>
                  </a:lnTo>
                  <a:cubicBezTo>
                    <a:pt x="4380" y="1481"/>
                    <a:pt x="4569" y="1639"/>
                    <a:pt x="4758" y="1860"/>
                  </a:cubicBezTo>
                  <a:cubicBezTo>
                    <a:pt x="4884" y="2017"/>
                    <a:pt x="4884" y="2206"/>
                    <a:pt x="4726" y="2332"/>
                  </a:cubicBezTo>
                  <a:cubicBezTo>
                    <a:pt x="4657" y="2373"/>
                    <a:pt x="4583" y="2397"/>
                    <a:pt x="4510" y="2397"/>
                  </a:cubicBezTo>
                  <a:cubicBezTo>
                    <a:pt x="4416" y="2397"/>
                    <a:pt x="4325" y="2358"/>
                    <a:pt x="4254" y="2269"/>
                  </a:cubicBezTo>
                  <a:cubicBezTo>
                    <a:pt x="4114" y="2106"/>
                    <a:pt x="3957" y="2012"/>
                    <a:pt x="3821" y="2012"/>
                  </a:cubicBezTo>
                  <a:cubicBezTo>
                    <a:pt x="3773" y="2012"/>
                    <a:pt x="3728" y="2024"/>
                    <a:pt x="3687" y="2049"/>
                  </a:cubicBezTo>
                  <a:cubicBezTo>
                    <a:pt x="3592" y="2080"/>
                    <a:pt x="3466" y="2238"/>
                    <a:pt x="3466" y="2364"/>
                  </a:cubicBezTo>
                  <a:cubicBezTo>
                    <a:pt x="3466" y="2553"/>
                    <a:pt x="3624" y="2710"/>
                    <a:pt x="3813" y="2710"/>
                  </a:cubicBezTo>
                  <a:cubicBezTo>
                    <a:pt x="4411" y="2710"/>
                    <a:pt x="4852" y="3183"/>
                    <a:pt x="4852" y="3750"/>
                  </a:cubicBezTo>
                  <a:cubicBezTo>
                    <a:pt x="4852" y="4159"/>
                    <a:pt x="4600" y="4537"/>
                    <a:pt x="4222" y="4663"/>
                  </a:cubicBezTo>
                  <a:lnTo>
                    <a:pt x="4159" y="4663"/>
                  </a:lnTo>
                  <a:lnTo>
                    <a:pt x="4159" y="5073"/>
                  </a:lnTo>
                  <a:cubicBezTo>
                    <a:pt x="4159" y="5262"/>
                    <a:pt x="4002" y="5420"/>
                    <a:pt x="3813" y="5420"/>
                  </a:cubicBezTo>
                  <a:cubicBezTo>
                    <a:pt x="3624" y="5420"/>
                    <a:pt x="3466" y="5262"/>
                    <a:pt x="3466" y="5073"/>
                  </a:cubicBezTo>
                  <a:lnTo>
                    <a:pt x="3466" y="4663"/>
                  </a:lnTo>
                  <a:cubicBezTo>
                    <a:pt x="3277" y="4600"/>
                    <a:pt x="3119" y="4537"/>
                    <a:pt x="2962" y="4348"/>
                  </a:cubicBezTo>
                  <a:cubicBezTo>
                    <a:pt x="2836" y="4254"/>
                    <a:pt x="2804" y="4002"/>
                    <a:pt x="2962" y="3876"/>
                  </a:cubicBezTo>
                  <a:cubicBezTo>
                    <a:pt x="3013" y="3825"/>
                    <a:pt x="3108" y="3793"/>
                    <a:pt x="3206" y="3793"/>
                  </a:cubicBezTo>
                  <a:cubicBezTo>
                    <a:pt x="3290" y="3793"/>
                    <a:pt x="3376" y="3817"/>
                    <a:pt x="3435" y="3876"/>
                  </a:cubicBezTo>
                  <a:cubicBezTo>
                    <a:pt x="3549" y="3990"/>
                    <a:pt x="3679" y="4071"/>
                    <a:pt x="3803" y="4071"/>
                  </a:cubicBezTo>
                  <a:cubicBezTo>
                    <a:pt x="3850" y="4071"/>
                    <a:pt x="3895" y="4059"/>
                    <a:pt x="3939" y="4033"/>
                  </a:cubicBezTo>
                  <a:cubicBezTo>
                    <a:pt x="4065" y="4002"/>
                    <a:pt x="4128" y="3844"/>
                    <a:pt x="4128" y="3718"/>
                  </a:cubicBezTo>
                  <a:cubicBezTo>
                    <a:pt x="4128" y="3529"/>
                    <a:pt x="3970" y="3372"/>
                    <a:pt x="3781" y="3372"/>
                  </a:cubicBezTo>
                  <a:cubicBezTo>
                    <a:pt x="3182" y="3372"/>
                    <a:pt x="2741" y="2899"/>
                    <a:pt x="2741" y="2364"/>
                  </a:cubicBezTo>
                  <a:cubicBezTo>
                    <a:pt x="2741" y="1954"/>
                    <a:pt x="3025" y="1576"/>
                    <a:pt x="3435" y="1418"/>
                  </a:cubicBezTo>
                  <a:lnTo>
                    <a:pt x="3435" y="977"/>
                  </a:lnTo>
                  <a:cubicBezTo>
                    <a:pt x="3435" y="788"/>
                    <a:pt x="3592" y="631"/>
                    <a:pt x="3781" y="631"/>
                  </a:cubicBezTo>
                  <a:close/>
                  <a:moveTo>
                    <a:pt x="3813" y="1"/>
                  </a:moveTo>
                  <a:cubicBezTo>
                    <a:pt x="1733" y="1"/>
                    <a:pt x="0" y="1734"/>
                    <a:pt x="0" y="3813"/>
                  </a:cubicBezTo>
                  <a:cubicBezTo>
                    <a:pt x="0" y="4537"/>
                    <a:pt x="190" y="5231"/>
                    <a:pt x="536" y="5829"/>
                  </a:cubicBezTo>
                  <a:cubicBezTo>
                    <a:pt x="1009" y="5546"/>
                    <a:pt x="1544" y="5420"/>
                    <a:pt x="2080" y="5420"/>
                  </a:cubicBezTo>
                  <a:cubicBezTo>
                    <a:pt x="2146" y="5414"/>
                    <a:pt x="2213" y="5411"/>
                    <a:pt x="2279" y="5411"/>
                  </a:cubicBezTo>
                  <a:cubicBezTo>
                    <a:pt x="2936" y="5411"/>
                    <a:pt x="3587" y="5692"/>
                    <a:pt x="4159" y="6207"/>
                  </a:cubicBezTo>
                  <a:lnTo>
                    <a:pt x="5892" y="6207"/>
                  </a:lnTo>
                  <a:cubicBezTo>
                    <a:pt x="6144" y="6207"/>
                    <a:pt x="6364" y="6302"/>
                    <a:pt x="6585" y="6428"/>
                  </a:cubicBezTo>
                  <a:cubicBezTo>
                    <a:pt x="7215" y="5735"/>
                    <a:pt x="7625" y="4789"/>
                    <a:pt x="7625" y="3813"/>
                  </a:cubicBezTo>
                  <a:cubicBezTo>
                    <a:pt x="7625" y="1734"/>
                    <a:pt x="5892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622;p62"/>
            <p:cNvSpPr/>
            <p:nvPr/>
          </p:nvSpPr>
          <p:spPr>
            <a:xfrm>
              <a:off x="2474975" y="3742775"/>
              <a:ext cx="228425" cy="125650"/>
            </a:xfrm>
            <a:custGeom>
              <a:avLst/>
              <a:gdLst/>
              <a:ahLst/>
              <a:cxnLst/>
              <a:rect l="l" t="t" r="r" b="b"/>
              <a:pathLst>
                <a:path w="9137" h="5026" extrusionOk="0">
                  <a:moveTo>
                    <a:pt x="1422" y="0"/>
                  </a:moveTo>
                  <a:cubicBezTo>
                    <a:pt x="918" y="0"/>
                    <a:pt x="416" y="160"/>
                    <a:pt x="0" y="457"/>
                  </a:cubicBezTo>
                  <a:lnTo>
                    <a:pt x="0" y="5025"/>
                  </a:lnTo>
                  <a:lnTo>
                    <a:pt x="5230" y="5025"/>
                  </a:lnTo>
                  <a:cubicBezTo>
                    <a:pt x="5923" y="5025"/>
                    <a:pt x="6490" y="4679"/>
                    <a:pt x="6900" y="4143"/>
                  </a:cubicBezTo>
                  <a:lnTo>
                    <a:pt x="8916" y="1245"/>
                  </a:lnTo>
                  <a:cubicBezTo>
                    <a:pt x="9137" y="930"/>
                    <a:pt x="9074" y="489"/>
                    <a:pt x="8727" y="268"/>
                  </a:cubicBezTo>
                  <a:cubicBezTo>
                    <a:pt x="8633" y="221"/>
                    <a:pt x="8517" y="196"/>
                    <a:pt x="8398" y="196"/>
                  </a:cubicBezTo>
                  <a:cubicBezTo>
                    <a:pt x="8196" y="196"/>
                    <a:pt x="7983" y="268"/>
                    <a:pt x="7845" y="426"/>
                  </a:cubicBezTo>
                  <a:lnTo>
                    <a:pt x="5955" y="2726"/>
                  </a:lnTo>
                  <a:cubicBezTo>
                    <a:pt x="5829" y="2883"/>
                    <a:pt x="5545" y="2978"/>
                    <a:pt x="5419" y="2978"/>
                  </a:cubicBezTo>
                  <a:lnTo>
                    <a:pt x="3119" y="2978"/>
                  </a:lnTo>
                  <a:cubicBezTo>
                    <a:pt x="2899" y="2978"/>
                    <a:pt x="2741" y="2820"/>
                    <a:pt x="2741" y="2631"/>
                  </a:cubicBezTo>
                  <a:cubicBezTo>
                    <a:pt x="2741" y="2411"/>
                    <a:pt x="2899" y="2253"/>
                    <a:pt x="3119" y="2253"/>
                  </a:cubicBezTo>
                  <a:lnTo>
                    <a:pt x="5198" y="2253"/>
                  </a:lnTo>
                  <a:cubicBezTo>
                    <a:pt x="5576" y="2253"/>
                    <a:pt x="5923" y="1938"/>
                    <a:pt x="5923" y="1560"/>
                  </a:cubicBezTo>
                  <a:cubicBezTo>
                    <a:pt x="5923" y="1150"/>
                    <a:pt x="5576" y="835"/>
                    <a:pt x="5198" y="835"/>
                  </a:cubicBezTo>
                  <a:lnTo>
                    <a:pt x="3340" y="835"/>
                  </a:lnTo>
                  <a:cubicBezTo>
                    <a:pt x="3182" y="835"/>
                    <a:pt x="3088" y="741"/>
                    <a:pt x="2962" y="615"/>
                  </a:cubicBezTo>
                  <a:cubicBezTo>
                    <a:pt x="2773" y="426"/>
                    <a:pt x="2520" y="300"/>
                    <a:pt x="2300" y="174"/>
                  </a:cubicBezTo>
                  <a:cubicBezTo>
                    <a:pt x="2019" y="56"/>
                    <a:pt x="1720" y="0"/>
                    <a:pt x="14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" name="Google Shape;5623;p62"/>
          <p:cNvGrpSpPr/>
          <p:nvPr/>
        </p:nvGrpSpPr>
        <p:grpSpPr>
          <a:xfrm>
            <a:off x="7034374" y="2303276"/>
            <a:ext cx="350995" cy="349133"/>
            <a:chOff x="2404875" y="3955825"/>
            <a:chExt cx="296950" cy="295375"/>
          </a:xfrm>
          <a:solidFill>
            <a:srgbClr val="12716B"/>
          </a:solidFill>
        </p:grpSpPr>
        <p:sp>
          <p:nvSpPr>
            <p:cNvPr id="232" name="Google Shape;5624;p62"/>
            <p:cNvSpPr/>
            <p:nvPr/>
          </p:nvSpPr>
          <p:spPr>
            <a:xfrm>
              <a:off x="2404875" y="3955825"/>
              <a:ext cx="219775" cy="224500"/>
            </a:xfrm>
            <a:custGeom>
              <a:avLst/>
              <a:gdLst/>
              <a:ahLst/>
              <a:cxnLst/>
              <a:rect l="l" t="t" r="r" b="b"/>
              <a:pathLst>
                <a:path w="8791" h="8980" extrusionOk="0">
                  <a:moveTo>
                    <a:pt x="4537" y="0"/>
                  </a:moveTo>
                  <a:cubicBezTo>
                    <a:pt x="2048" y="0"/>
                    <a:pt x="0" y="2017"/>
                    <a:pt x="0" y="4506"/>
                  </a:cubicBezTo>
                  <a:cubicBezTo>
                    <a:pt x="0" y="6963"/>
                    <a:pt x="2048" y="8979"/>
                    <a:pt x="4537" y="8979"/>
                  </a:cubicBezTo>
                  <a:cubicBezTo>
                    <a:pt x="6459" y="8979"/>
                    <a:pt x="8160" y="7719"/>
                    <a:pt x="8790" y="5986"/>
                  </a:cubicBezTo>
                  <a:cubicBezTo>
                    <a:pt x="8633" y="5860"/>
                    <a:pt x="8443" y="5640"/>
                    <a:pt x="8286" y="5514"/>
                  </a:cubicBezTo>
                  <a:lnTo>
                    <a:pt x="7498" y="5514"/>
                  </a:lnTo>
                  <a:cubicBezTo>
                    <a:pt x="7057" y="6742"/>
                    <a:pt x="5923" y="7593"/>
                    <a:pt x="4568" y="7593"/>
                  </a:cubicBezTo>
                  <a:cubicBezTo>
                    <a:pt x="2836" y="7593"/>
                    <a:pt x="1481" y="6175"/>
                    <a:pt x="1481" y="4506"/>
                  </a:cubicBezTo>
                  <a:cubicBezTo>
                    <a:pt x="1481" y="2804"/>
                    <a:pt x="2867" y="1387"/>
                    <a:pt x="4568" y="1387"/>
                  </a:cubicBezTo>
                  <a:cubicBezTo>
                    <a:pt x="5923" y="1387"/>
                    <a:pt x="7057" y="2237"/>
                    <a:pt x="7498" y="3466"/>
                  </a:cubicBezTo>
                  <a:lnTo>
                    <a:pt x="8286" y="3466"/>
                  </a:lnTo>
                  <a:cubicBezTo>
                    <a:pt x="8443" y="3308"/>
                    <a:pt x="8633" y="3088"/>
                    <a:pt x="8790" y="2993"/>
                  </a:cubicBezTo>
                  <a:cubicBezTo>
                    <a:pt x="8160" y="1261"/>
                    <a:pt x="6522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625;p62"/>
            <p:cNvSpPr/>
            <p:nvPr/>
          </p:nvSpPr>
          <p:spPr>
            <a:xfrm>
              <a:off x="2510400" y="4024075"/>
              <a:ext cx="191425" cy="87575"/>
            </a:xfrm>
            <a:custGeom>
              <a:avLst/>
              <a:gdLst/>
              <a:ahLst/>
              <a:cxnLst/>
              <a:rect l="l" t="t" r="r" b="b"/>
              <a:pathLst>
                <a:path w="7657" h="3503" extrusionOk="0">
                  <a:moveTo>
                    <a:pt x="7260" y="0"/>
                  </a:moveTo>
                  <a:cubicBezTo>
                    <a:pt x="7232" y="0"/>
                    <a:pt x="7206" y="4"/>
                    <a:pt x="7184" y="11"/>
                  </a:cubicBezTo>
                  <a:lnTo>
                    <a:pt x="5073" y="736"/>
                  </a:lnTo>
                  <a:cubicBezTo>
                    <a:pt x="5042" y="736"/>
                    <a:pt x="5010" y="767"/>
                    <a:pt x="4947" y="799"/>
                  </a:cubicBezTo>
                  <a:lnTo>
                    <a:pt x="4380" y="1398"/>
                  </a:lnTo>
                  <a:lnTo>
                    <a:pt x="347" y="1398"/>
                  </a:lnTo>
                  <a:cubicBezTo>
                    <a:pt x="158" y="1398"/>
                    <a:pt x="1" y="1555"/>
                    <a:pt x="1" y="1744"/>
                  </a:cubicBezTo>
                  <a:cubicBezTo>
                    <a:pt x="1" y="1965"/>
                    <a:pt x="158" y="2122"/>
                    <a:pt x="347" y="2122"/>
                  </a:cubicBezTo>
                  <a:lnTo>
                    <a:pt x="4380" y="2122"/>
                  </a:lnTo>
                  <a:lnTo>
                    <a:pt x="4947" y="2689"/>
                  </a:lnTo>
                  <a:cubicBezTo>
                    <a:pt x="5010" y="2752"/>
                    <a:pt x="5042" y="2784"/>
                    <a:pt x="5073" y="2784"/>
                  </a:cubicBezTo>
                  <a:lnTo>
                    <a:pt x="7184" y="3477"/>
                  </a:lnTo>
                  <a:cubicBezTo>
                    <a:pt x="7210" y="3494"/>
                    <a:pt x="7242" y="3502"/>
                    <a:pt x="7275" y="3502"/>
                  </a:cubicBezTo>
                  <a:cubicBezTo>
                    <a:pt x="7362" y="3502"/>
                    <a:pt x="7462" y="3451"/>
                    <a:pt x="7531" y="3382"/>
                  </a:cubicBezTo>
                  <a:cubicBezTo>
                    <a:pt x="7594" y="3256"/>
                    <a:pt x="7657" y="3099"/>
                    <a:pt x="7562" y="2973"/>
                  </a:cubicBezTo>
                  <a:lnTo>
                    <a:pt x="6932" y="1744"/>
                  </a:lnTo>
                  <a:lnTo>
                    <a:pt x="7562" y="547"/>
                  </a:lnTo>
                  <a:cubicBezTo>
                    <a:pt x="7657" y="389"/>
                    <a:pt x="7594" y="232"/>
                    <a:pt x="7531" y="137"/>
                  </a:cubicBezTo>
                  <a:cubicBezTo>
                    <a:pt x="7458" y="41"/>
                    <a:pt x="7349" y="0"/>
                    <a:pt x="7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626;p62"/>
            <p:cNvSpPr/>
            <p:nvPr/>
          </p:nvSpPr>
          <p:spPr>
            <a:xfrm>
              <a:off x="2424550" y="4188175"/>
              <a:ext cx="189050" cy="63025"/>
            </a:xfrm>
            <a:custGeom>
              <a:avLst/>
              <a:gdLst/>
              <a:ahLst/>
              <a:cxnLst/>
              <a:rect l="l" t="t" r="r" b="b"/>
              <a:pathLst>
                <a:path w="7562" h="2521" extrusionOk="0">
                  <a:moveTo>
                    <a:pt x="1828" y="0"/>
                  </a:moveTo>
                  <a:lnTo>
                    <a:pt x="1482" y="1135"/>
                  </a:lnTo>
                  <a:lnTo>
                    <a:pt x="1040" y="1135"/>
                  </a:lnTo>
                  <a:cubicBezTo>
                    <a:pt x="442" y="1135"/>
                    <a:pt x="1" y="1607"/>
                    <a:pt x="1" y="2174"/>
                  </a:cubicBezTo>
                  <a:cubicBezTo>
                    <a:pt x="1" y="2363"/>
                    <a:pt x="158" y="2521"/>
                    <a:pt x="379" y="2521"/>
                  </a:cubicBezTo>
                  <a:lnTo>
                    <a:pt x="7310" y="2521"/>
                  </a:lnTo>
                  <a:cubicBezTo>
                    <a:pt x="7404" y="2489"/>
                    <a:pt x="7562" y="2363"/>
                    <a:pt x="7562" y="2174"/>
                  </a:cubicBezTo>
                  <a:cubicBezTo>
                    <a:pt x="7562" y="1576"/>
                    <a:pt x="7089" y="1135"/>
                    <a:pt x="6554" y="1135"/>
                  </a:cubicBezTo>
                  <a:lnTo>
                    <a:pt x="6113" y="1135"/>
                  </a:lnTo>
                  <a:lnTo>
                    <a:pt x="5766" y="0"/>
                  </a:lnTo>
                  <a:cubicBezTo>
                    <a:pt x="5168" y="252"/>
                    <a:pt x="4506" y="410"/>
                    <a:pt x="3781" y="410"/>
                  </a:cubicBezTo>
                  <a:cubicBezTo>
                    <a:pt x="3088" y="410"/>
                    <a:pt x="2427" y="252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627;p62"/>
            <p:cNvSpPr/>
            <p:nvPr/>
          </p:nvSpPr>
          <p:spPr>
            <a:xfrm>
              <a:off x="2457625" y="4007025"/>
              <a:ext cx="115025" cy="122100"/>
            </a:xfrm>
            <a:custGeom>
              <a:avLst/>
              <a:gdLst/>
              <a:ahLst/>
              <a:cxnLst/>
              <a:rect l="l" t="t" r="r" b="b"/>
              <a:pathLst>
                <a:path w="4601" h="4884" extrusionOk="0">
                  <a:moveTo>
                    <a:pt x="2427" y="0"/>
                  </a:moveTo>
                  <a:cubicBezTo>
                    <a:pt x="1104" y="0"/>
                    <a:pt x="1" y="1103"/>
                    <a:pt x="1" y="2458"/>
                  </a:cubicBezTo>
                  <a:cubicBezTo>
                    <a:pt x="1" y="3781"/>
                    <a:pt x="1104" y="4884"/>
                    <a:pt x="2427" y="4884"/>
                  </a:cubicBezTo>
                  <a:cubicBezTo>
                    <a:pt x="3404" y="4884"/>
                    <a:pt x="4254" y="4348"/>
                    <a:pt x="4601" y="3497"/>
                  </a:cubicBezTo>
                  <a:lnTo>
                    <a:pt x="2427" y="3497"/>
                  </a:lnTo>
                  <a:cubicBezTo>
                    <a:pt x="1828" y="3497"/>
                    <a:pt x="1419" y="3025"/>
                    <a:pt x="1419" y="2489"/>
                  </a:cubicBezTo>
                  <a:cubicBezTo>
                    <a:pt x="1356" y="1859"/>
                    <a:pt x="1828" y="1386"/>
                    <a:pt x="2427" y="1386"/>
                  </a:cubicBezTo>
                  <a:lnTo>
                    <a:pt x="4601" y="1386"/>
                  </a:lnTo>
                  <a:cubicBezTo>
                    <a:pt x="4191" y="567"/>
                    <a:pt x="3372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5628;p62"/>
          <p:cNvGrpSpPr/>
          <p:nvPr/>
        </p:nvGrpSpPr>
        <p:grpSpPr>
          <a:xfrm>
            <a:off x="5728354" y="2767470"/>
            <a:ext cx="349163" cy="350079"/>
            <a:chOff x="4263650" y="3235150"/>
            <a:chExt cx="295400" cy="296175"/>
          </a:xfrm>
          <a:solidFill>
            <a:srgbClr val="12716B"/>
          </a:solidFill>
        </p:grpSpPr>
        <p:sp>
          <p:nvSpPr>
            <p:cNvPr id="237" name="Google Shape;5629;p62"/>
            <p:cNvSpPr/>
            <p:nvPr/>
          </p:nvSpPr>
          <p:spPr>
            <a:xfrm>
              <a:off x="4393625" y="3391100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63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630;p62"/>
            <p:cNvSpPr/>
            <p:nvPr/>
          </p:nvSpPr>
          <p:spPr>
            <a:xfrm>
              <a:off x="4377075" y="3443875"/>
              <a:ext cx="70125" cy="34675"/>
            </a:xfrm>
            <a:custGeom>
              <a:avLst/>
              <a:gdLst/>
              <a:ahLst/>
              <a:cxnLst/>
              <a:rect l="l" t="t" r="r" b="b"/>
              <a:pathLst>
                <a:path w="2805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805" y="1387"/>
                  </a:lnTo>
                  <a:cubicBezTo>
                    <a:pt x="2805" y="630"/>
                    <a:pt x="2174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631;p62"/>
            <p:cNvSpPr/>
            <p:nvPr/>
          </p:nvSpPr>
          <p:spPr>
            <a:xfrm>
              <a:off x="4333750" y="3357225"/>
              <a:ext cx="156775" cy="174100"/>
            </a:xfrm>
            <a:custGeom>
              <a:avLst/>
              <a:gdLst/>
              <a:ahLst/>
              <a:cxnLst/>
              <a:rect l="l" t="t" r="r" b="b"/>
              <a:pathLst>
                <a:path w="6271" h="6964" extrusionOk="0">
                  <a:moveTo>
                    <a:pt x="3088" y="725"/>
                  </a:moveTo>
                  <a:cubicBezTo>
                    <a:pt x="3813" y="725"/>
                    <a:pt x="4506" y="1356"/>
                    <a:pt x="4506" y="2080"/>
                  </a:cubicBezTo>
                  <a:cubicBezTo>
                    <a:pt x="4506" y="2458"/>
                    <a:pt x="4348" y="2805"/>
                    <a:pt x="4096" y="3025"/>
                  </a:cubicBezTo>
                  <a:cubicBezTo>
                    <a:pt x="4727" y="3372"/>
                    <a:pt x="5168" y="4065"/>
                    <a:pt x="5168" y="4853"/>
                  </a:cubicBezTo>
                  <a:lnTo>
                    <a:pt x="5168" y="5199"/>
                  </a:lnTo>
                  <a:cubicBezTo>
                    <a:pt x="5168" y="5388"/>
                    <a:pt x="5010" y="5546"/>
                    <a:pt x="4821" y="5546"/>
                  </a:cubicBezTo>
                  <a:lnTo>
                    <a:pt x="1293" y="5546"/>
                  </a:lnTo>
                  <a:cubicBezTo>
                    <a:pt x="1103" y="5546"/>
                    <a:pt x="946" y="5388"/>
                    <a:pt x="946" y="5199"/>
                  </a:cubicBezTo>
                  <a:lnTo>
                    <a:pt x="946" y="4853"/>
                  </a:lnTo>
                  <a:lnTo>
                    <a:pt x="1040" y="4853"/>
                  </a:lnTo>
                  <a:cubicBezTo>
                    <a:pt x="1040" y="4065"/>
                    <a:pt x="1450" y="3403"/>
                    <a:pt x="2080" y="3025"/>
                  </a:cubicBezTo>
                  <a:cubicBezTo>
                    <a:pt x="1860" y="2805"/>
                    <a:pt x="1702" y="2458"/>
                    <a:pt x="1702" y="2080"/>
                  </a:cubicBezTo>
                  <a:cubicBezTo>
                    <a:pt x="1702" y="1356"/>
                    <a:pt x="2332" y="725"/>
                    <a:pt x="3088" y="725"/>
                  </a:cubicBezTo>
                  <a:close/>
                  <a:moveTo>
                    <a:pt x="1" y="1"/>
                  </a:moveTo>
                  <a:lnTo>
                    <a:pt x="1" y="6617"/>
                  </a:lnTo>
                  <a:cubicBezTo>
                    <a:pt x="1" y="6806"/>
                    <a:pt x="158" y="6963"/>
                    <a:pt x="347" y="6963"/>
                  </a:cubicBezTo>
                  <a:lnTo>
                    <a:pt x="5924" y="6963"/>
                  </a:lnTo>
                  <a:cubicBezTo>
                    <a:pt x="6113" y="6963"/>
                    <a:pt x="6270" y="6806"/>
                    <a:pt x="6270" y="6617"/>
                  </a:cubicBezTo>
                  <a:lnTo>
                    <a:pt x="62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32;p62"/>
            <p:cNvSpPr/>
            <p:nvPr/>
          </p:nvSpPr>
          <p:spPr>
            <a:xfrm>
              <a:off x="4316425" y="3235150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418"/>
                  </a:lnTo>
                  <a:lnTo>
                    <a:pt x="7625" y="1418"/>
                  </a:lnTo>
                  <a:lnTo>
                    <a:pt x="7625" y="347"/>
                  </a:lnTo>
                  <a:lnTo>
                    <a:pt x="7656" y="347"/>
                  </a:lnTo>
                  <a:cubicBezTo>
                    <a:pt x="7656" y="158"/>
                    <a:pt x="7499" y="1"/>
                    <a:pt x="73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33;p62"/>
            <p:cNvSpPr/>
            <p:nvPr/>
          </p:nvSpPr>
          <p:spPr>
            <a:xfrm>
              <a:off x="4263650" y="3288700"/>
              <a:ext cx="295400" cy="137875"/>
            </a:xfrm>
            <a:custGeom>
              <a:avLst/>
              <a:gdLst/>
              <a:ahLst/>
              <a:cxnLst/>
              <a:rect l="l" t="t" r="r" b="b"/>
              <a:pathLst>
                <a:path w="11816" h="5515" extrusionOk="0">
                  <a:moveTo>
                    <a:pt x="10082" y="662"/>
                  </a:moveTo>
                  <a:cubicBezTo>
                    <a:pt x="10303" y="662"/>
                    <a:pt x="10461" y="820"/>
                    <a:pt x="10461" y="1009"/>
                  </a:cubicBezTo>
                  <a:cubicBezTo>
                    <a:pt x="10461" y="1198"/>
                    <a:pt x="10303" y="1356"/>
                    <a:pt x="10082" y="1356"/>
                  </a:cubicBezTo>
                  <a:cubicBezTo>
                    <a:pt x="9893" y="1356"/>
                    <a:pt x="9736" y="1198"/>
                    <a:pt x="9736" y="1009"/>
                  </a:cubicBezTo>
                  <a:cubicBezTo>
                    <a:pt x="9767" y="820"/>
                    <a:pt x="9893" y="662"/>
                    <a:pt x="10082" y="662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4475"/>
                  </a:lnTo>
                  <a:cubicBezTo>
                    <a:pt x="1" y="5073"/>
                    <a:pt x="473" y="5514"/>
                    <a:pt x="1041" y="5514"/>
                  </a:cubicBezTo>
                  <a:lnTo>
                    <a:pt x="2112" y="5514"/>
                  </a:lnTo>
                  <a:lnTo>
                    <a:pt x="2112" y="2395"/>
                  </a:lnTo>
                  <a:cubicBezTo>
                    <a:pt x="2112" y="2206"/>
                    <a:pt x="2269" y="2049"/>
                    <a:pt x="2458" y="2049"/>
                  </a:cubicBezTo>
                  <a:lnTo>
                    <a:pt x="9421" y="2049"/>
                  </a:lnTo>
                  <a:cubicBezTo>
                    <a:pt x="9610" y="2049"/>
                    <a:pt x="9767" y="2206"/>
                    <a:pt x="9767" y="2395"/>
                  </a:cubicBezTo>
                  <a:lnTo>
                    <a:pt x="9767" y="5514"/>
                  </a:lnTo>
                  <a:lnTo>
                    <a:pt x="10807" y="5514"/>
                  </a:lnTo>
                  <a:cubicBezTo>
                    <a:pt x="11406" y="5514"/>
                    <a:pt x="11815" y="5042"/>
                    <a:pt x="11815" y="4475"/>
                  </a:cubicBezTo>
                  <a:lnTo>
                    <a:pt x="11815" y="1009"/>
                  </a:lnTo>
                  <a:cubicBezTo>
                    <a:pt x="11815" y="410"/>
                    <a:pt x="11343" y="1"/>
                    <a:pt x="108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5634;p62"/>
          <p:cNvGrpSpPr/>
          <p:nvPr/>
        </p:nvGrpSpPr>
        <p:grpSpPr>
          <a:xfrm>
            <a:off x="5726034" y="3226631"/>
            <a:ext cx="353802" cy="327739"/>
            <a:chOff x="4266025" y="3609275"/>
            <a:chExt cx="299325" cy="277275"/>
          </a:xfrm>
          <a:solidFill>
            <a:srgbClr val="12716B"/>
          </a:solidFill>
        </p:grpSpPr>
        <p:sp>
          <p:nvSpPr>
            <p:cNvPr id="243" name="Google Shape;5635;p62"/>
            <p:cNvSpPr/>
            <p:nvPr/>
          </p:nvSpPr>
          <p:spPr>
            <a:xfrm>
              <a:off x="4266025" y="3609275"/>
              <a:ext cx="299325" cy="224500"/>
            </a:xfrm>
            <a:custGeom>
              <a:avLst/>
              <a:gdLst/>
              <a:ahLst/>
              <a:cxnLst/>
              <a:rect l="l" t="t" r="r" b="b"/>
              <a:pathLst>
                <a:path w="11973" h="8980" extrusionOk="0">
                  <a:moveTo>
                    <a:pt x="2017" y="3749"/>
                  </a:moveTo>
                  <a:lnTo>
                    <a:pt x="3119" y="5514"/>
                  </a:lnTo>
                  <a:lnTo>
                    <a:pt x="914" y="5514"/>
                  </a:lnTo>
                  <a:lnTo>
                    <a:pt x="2017" y="3749"/>
                  </a:lnTo>
                  <a:close/>
                  <a:moveTo>
                    <a:pt x="9641" y="3749"/>
                  </a:moveTo>
                  <a:lnTo>
                    <a:pt x="10744" y="5514"/>
                  </a:lnTo>
                  <a:lnTo>
                    <a:pt x="8538" y="5514"/>
                  </a:lnTo>
                  <a:lnTo>
                    <a:pt x="9641" y="3749"/>
                  </a:lnTo>
                  <a:close/>
                  <a:moveTo>
                    <a:pt x="5892" y="0"/>
                  </a:moveTo>
                  <a:cubicBezTo>
                    <a:pt x="5325" y="0"/>
                    <a:pt x="4852" y="473"/>
                    <a:pt x="4852" y="1040"/>
                  </a:cubicBezTo>
                  <a:lnTo>
                    <a:pt x="4852" y="1166"/>
                  </a:lnTo>
                  <a:lnTo>
                    <a:pt x="4537" y="1324"/>
                  </a:lnTo>
                  <a:cubicBezTo>
                    <a:pt x="3812" y="1733"/>
                    <a:pt x="3529" y="1891"/>
                    <a:pt x="3025" y="1954"/>
                  </a:cubicBezTo>
                  <a:cubicBezTo>
                    <a:pt x="2867" y="1607"/>
                    <a:pt x="2521" y="1324"/>
                    <a:pt x="2080" y="1324"/>
                  </a:cubicBezTo>
                  <a:cubicBezTo>
                    <a:pt x="1702" y="1324"/>
                    <a:pt x="1324" y="1576"/>
                    <a:pt x="1166" y="1922"/>
                  </a:cubicBezTo>
                  <a:cubicBezTo>
                    <a:pt x="946" y="1891"/>
                    <a:pt x="693" y="1796"/>
                    <a:pt x="504" y="1733"/>
                  </a:cubicBezTo>
                  <a:cubicBezTo>
                    <a:pt x="454" y="1708"/>
                    <a:pt x="403" y="1696"/>
                    <a:pt x="355" y="1696"/>
                  </a:cubicBezTo>
                  <a:cubicBezTo>
                    <a:pt x="223" y="1696"/>
                    <a:pt x="110" y="1784"/>
                    <a:pt x="63" y="1922"/>
                  </a:cubicBezTo>
                  <a:cubicBezTo>
                    <a:pt x="0" y="2111"/>
                    <a:pt x="63" y="2332"/>
                    <a:pt x="252" y="2363"/>
                  </a:cubicBezTo>
                  <a:cubicBezTo>
                    <a:pt x="536" y="2489"/>
                    <a:pt x="820" y="2552"/>
                    <a:pt x="1135" y="2615"/>
                  </a:cubicBezTo>
                  <a:cubicBezTo>
                    <a:pt x="1198" y="2867"/>
                    <a:pt x="1387" y="3119"/>
                    <a:pt x="1607" y="3277"/>
                  </a:cubicBezTo>
                  <a:lnTo>
                    <a:pt x="95" y="5671"/>
                  </a:lnTo>
                  <a:cubicBezTo>
                    <a:pt x="95" y="5703"/>
                    <a:pt x="63" y="5829"/>
                    <a:pt x="63" y="5860"/>
                  </a:cubicBezTo>
                  <a:lnTo>
                    <a:pt x="63" y="6238"/>
                  </a:lnTo>
                  <a:cubicBezTo>
                    <a:pt x="63" y="7372"/>
                    <a:pt x="1009" y="8318"/>
                    <a:pt x="2143" y="8318"/>
                  </a:cubicBezTo>
                  <a:cubicBezTo>
                    <a:pt x="3308" y="8318"/>
                    <a:pt x="4254" y="7372"/>
                    <a:pt x="4254" y="6238"/>
                  </a:cubicBezTo>
                  <a:lnTo>
                    <a:pt x="4254" y="5860"/>
                  </a:lnTo>
                  <a:cubicBezTo>
                    <a:pt x="4254" y="5829"/>
                    <a:pt x="4191" y="5703"/>
                    <a:pt x="4191" y="5671"/>
                  </a:cubicBezTo>
                  <a:lnTo>
                    <a:pt x="2710" y="3277"/>
                  </a:lnTo>
                  <a:cubicBezTo>
                    <a:pt x="2930" y="3151"/>
                    <a:pt x="3088" y="2930"/>
                    <a:pt x="3182" y="2647"/>
                  </a:cubicBezTo>
                  <a:cubicBezTo>
                    <a:pt x="3844" y="2521"/>
                    <a:pt x="4191" y="2363"/>
                    <a:pt x="4947" y="1922"/>
                  </a:cubicBezTo>
                  <a:lnTo>
                    <a:pt x="4947" y="8979"/>
                  </a:lnTo>
                  <a:lnTo>
                    <a:pt x="7089" y="8979"/>
                  </a:lnTo>
                  <a:lnTo>
                    <a:pt x="7089" y="1922"/>
                  </a:lnTo>
                  <a:cubicBezTo>
                    <a:pt x="7814" y="2332"/>
                    <a:pt x="8192" y="2521"/>
                    <a:pt x="8853" y="2647"/>
                  </a:cubicBezTo>
                  <a:cubicBezTo>
                    <a:pt x="8916" y="2899"/>
                    <a:pt x="9074" y="3119"/>
                    <a:pt x="9326" y="3277"/>
                  </a:cubicBezTo>
                  <a:lnTo>
                    <a:pt x="7814" y="5671"/>
                  </a:lnTo>
                  <a:cubicBezTo>
                    <a:pt x="7814" y="5703"/>
                    <a:pt x="7782" y="5829"/>
                    <a:pt x="7782" y="5860"/>
                  </a:cubicBezTo>
                  <a:lnTo>
                    <a:pt x="7782" y="6238"/>
                  </a:lnTo>
                  <a:cubicBezTo>
                    <a:pt x="7782" y="7372"/>
                    <a:pt x="8727" y="8318"/>
                    <a:pt x="9861" y="8318"/>
                  </a:cubicBezTo>
                  <a:cubicBezTo>
                    <a:pt x="11027" y="8318"/>
                    <a:pt x="11972" y="7372"/>
                    <a:pt x="11972" y="6238"/>
                  </a:cubicBezTo>
                  <a:lnTo>
                    <a:pt x="11972" y="5860"/>
                  </a:lnTo>
                  <a:cubicBezTo>
                    <a:pt x="11972" y="5829"/>
                    <a:pt x="11909" y="5703"/>
                    <a:pt x="11909" y="5671"/>
                  </a:cubicBezTo>
                  <a:lnTo>
                    <a:pt x="10429" y="3277"/>
                  </a:lnTo>
                  <a:cubicBezTo>
                    <a:pt x="10429" y="3151"/>
                    <a:pt x="10618" y="2930"/>
                    <a:pt x="10681" y="2615"/>
                  </a:cubicBezTo>
                  <a:cubicBezTo>
                    <a:pt x="10933" y="2521"/>
                    <a:pt x="11248" y="2458"/>
                    <a:pt x="11531" y="2363"/>
                  </a:cubicBezTo>
                  <a:cubicBezTo>
                    <a:pt x="11720" y="2300"/>
                    <a:pt x="11815" y="2080"/>
                    <a:pt x="11720" y="1922"/>
                  </a:cubicBezTo>
                  <a:cubicBezTo>
                    <a:pt x="11674" y="1784"/>
                    <a:pt x="11560" y="1696"/>
                    <a:pt x="11429" y="1696"/>
                  </a:cubicBezTo>
                  <a:cubicBezTo>
                    <a:pt x="11380" y="1696"/>
                    <a:pt x="11330" y="1708"/>
                    <a:pt x="11279" y="1733"/>
                  </a:cubicBezTo>
                  <a:cubicBezTo>
                    <a:pt x="11059" y="1796"/>
                    <a:pt x="10870" y="1891"/>
                    <a:pt x="10618" y="1922"/>
                  </a:cubicBezTo>
                  <a:cubicBezTo>
                    <a:pt x="10460" y="1576"/>
                    <a:pt x="10113" y="1324"/>
                    <a:pt x="9704" y="1324"/>
                  </a:cubicBezTo>
                  <a:cubicBezTo>
                    <a:pt x="9294" y="1324"/>
                    <a:pt x="8916" y="1576"/>
                    <a:pt x="8790" y="1954"/>
                  </a:cubicBezTo>
                  <a:cubicBezTo>
                    <a:pt x="8255" y="1891"/>
                    <a:pt x="8003" y="1733"/>
                    <a:pt x="7278" y="1324"/>
                  </a:cubicBezTo>
                  <a:lnTo>
                    <a:pt x="6963" y="1166"/>
                  </a:lnTo>
                  <a:lnTo>
                    <a:pt x="6963" y="1040"/>
                  </a:lnTo>
                  <a:cubicBezTo>
                    <a:pt x="6963" y="441"/>
                    <a:pt x="6490" y="0"/>
                    <a:pt x="58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36;p62"/>
            <p:cNvSpPr/>
            <p:nvPr/>
          </p:nvSpPr>
          <p:spPr>
            <a:xfrm>
              <a:off x="4332975" y="3851850"/>
              <a:ext cx="157550" cy="34700"/>
            </a:xfrm>
            <a:custGeom>
              <a:avLst/>
              <a:gdLst/>
              <a:ahLst/>
              <a:cxnLst/>
              <a:rect l="l" t="t" r="r" b="b"/>
              <a:pathLst>
                <a:path w="6302" h="1388" extrusionOk="0">
                  <a:moveTo>
                    <a:pt x="693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1040"/>
                  </a:lnTo>
                  <a:cubicBezTo>
                    <a:pt x="0" y="1261"/>
                    <a:pt x="158" y="1387"/>
                    <a:pt x="347" y="1387"/>
                  </a:cubicBezTo>
                  <a:lnTo>
                    <a:pt x="5955" y="1387"/>
                  </a:lnTo>
                  <a:cubicBezTo>
                    <a:pt x="6144" y="1356"/>
                    <a:pt x="6301" y="1198"/>
                    <a:pt x="6301" y="1040"/>
                  </a:cubicBezTo>
                  <a:lnTo>
                    <a:pt x="6301" y="694"/>
                  </a:lnTo>
                  <a:cubicBezTo>
                    <a:pt x="6301" y="316"/>
                    <a:pt x="59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5637;p62"/>
          <p:cNvGrpSpPr/>
          <p:nvPr/>
        </p:nvGrpSpPr>
        <p:grpSpPr>
          <a:xfrm>
            <a:off x="5726492" y="3692018"/>
            <a:ext cx="352886" cy="349133"/>
            <a:chOff x="4263650" y="3963700"/>
            <a:chExt cx="298550" cy="295375"/>
          </a:xfrm>
          <a:solidFill>
            <a:srgbClr val="12716B"/>
          </a:solidFill>
        </p:grpSpPr>
        <p:sp>
          <p:nvSpPr>
            <p:cNvPr id="246" name="Google Shape;5638;p62"/>
            <p:cNvSpPr/>
            <p:nvPr/>
          </p:nvSpPr>
          <p:spPr>
            <a:xfrm>
              <a:off x="4384950" y="3963700"/>
              <a:ext cx="53575" cy="51225"/>
            </a:xfrm>
            <a:custGeom>
              <a:avLst/>
              <a:gdLst/>
              <a:ahLst/>
              <a:cxnLst/>
              <a:rect l="l" t="t" r="r" b="b"/>
              <a:pathLst>
                <a:path w="2143" h="2049" extrusionOk="0"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1607"/>
                    <a:pt x="473" y="2048"/>
                    <a:pt x="1072" y="2048"/>
                  </a:cubicBezTo>
                  <a:cubicBezTo>
                    <a:pt x="1670" y="2048"/>
                    <a:pt x="2143" y="1576"/>
                    <a:pt x="2143" y="1040"/>
                  </a:cubicBezTo>
                  <a:cubicBezTo>
                    <a:pt x="2143" y="442"/>
                    <a:pt x="1670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39;p62"/>
            <p:cNvSpPr/>
            <p:nvPr/>
          </p:nvSpPr>
          <p:spPr>
            <a:xfrm>
              <a:off x="43156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40;p62"/>
            <p:cNvSpPr/>
            <p:nvPr/>
          </p:nvSpPr>
          <p:spPr>
            <a:xfrm>
              <a:off x="4455850" y="41369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5" y="2048"/>
                    <a:pt x="2048" y="1576"/>
                    <a:pt x="2048" y="1040"/>
                  </a:cubicBezTo>
                  <a:cubicBezTo>
                    <a:pt x="2048" y="473"/>
                    <a:pt x="1575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41;p62"/>
            <p:cNvSpPr/>
            <p:nvPr/>
          </p:nvSpPr>
          <p:spPr>
            <a:xfrm>
              <a:off x="4263650" y="4085000"/>
              <a:ext cx="298550" cy="122100"/>
            </a:xfrm>
            <a:custGeom>
              <a:avLst/>
              <a:gdLst/>
              <a:ahLst/>
              <a:cxnLst/>
              <a:rect l="l" t="t" r="r" b="b"/>
              <a:pathLst>
                <a:path w="11942" h="4884" extrusionOk="0">
                  <a:moveTo>
                    <a:pt x="1545" y="0"/>
                  </a:moveTo>
                  <a:cubicBezTo>
                    <a:pt x="1041" y="0"/>
                    <a:pt x="599" y="347"/>
                    <a:pt x="505" y="851"/>
                  </a:cubicBezTo>
                  <a:lnTo>
                    <a:pt x="64" y="3655"/>
                  </a:lnTo>
                  <a:cubicBezTo>
                    <a:pt x="1" y="3970"/>
                    <a:pt x="95" y="4253"/>
                    <a:pt x="284" y="4474"/>
                  </a:cubicBezTo>
                  <a:cubicBezTo>
                    <a:pt x="410" y="4631"/>
                    <a:pt x="599" y="4757"/>
                    <a:pt x="788" y="4789"/>
                  </a:cubicBezTo>
                  <a:cubicBezTo>
                    <a:pt x="1009" y="4442"/>
                    <a:pt x="1324" y="4127"/>
                    <a:pt x="1639" y="3938"/>
                  </a:cubicBezTo>
                  <a:cubicBezTo>
                    <a:pt x="1513" y="3686"/>
                    <a:pt x="1419" y="3434"/>
                    <a:pt x="1419" y="3151"/>
                  </a:cubicBezTo>
                  <a:cubicBezTo>
                    <a:pt x="1419" y="2206"/>
                    <a:pt x="2206" y="1418"/>
                    <a:pt x="3151" y="1418"/>
                  </a:cubicBezTo>
                  <a:cubicBezTo>
                    <a:pt x="4097" y="1418"/>
                    <a:pt x="4884" y="2206"/>
                    <a:pt x="4884" y="3151"/>
                  </a:cubicBezTo>
                  <a:cubicBezTo>
                    <a:pt x="4884" y="3434"/>
                    <a:pt x="4821" y="3686"/>
                    <a:pt x="4695" y="3938"/>
                  </a:cubicBezTo>
                  <a:cubicBezTo>
                    <a:pt x="5042" y="4159"/>
                    <a:pt x="5325" y="4474"/>
                    <a:pt x="5577" y="4883"/>
                  </a:cubicBezTo>
                  <a:lnTo>
                    <a:pt x="6396" y="4883"/>
                  </a:lnTo>
                  <a:cubicBezTo>
                    <a:pt x="6585" y="4537"/>
                    <a:pt x="6900" y="4159"/>
                    <a:pt x="7247" y="3938"/>
                  </a:cubicBezTo>
                  <a:cubicBezTo>
                    <a:pt x="7152" y="3686"/>
                    <a:pt x="7058" y="3434"/>
                    <a:pt x="7058" y="3151"/>
                  </a:cubicBezTo>
                  <a:cubicBezTo>
                    <a:pt x="7058" y="2206"/>
                    <a:pt x="7846" y="1418"/>
                    <a:pt x="8791" y="1418"/>
                  </a:cubicBezTo>
                  <a:cubicBezTo>
                    <a:pt x="9736" y="1418"/>
                    <a:pt x="10524" y="2206"/>
                    <a:pt x="10524" y="3151"/>
                  </a:cubicBezTo>
                  <a:cubicBezTo>
                    <a:pt x="10524" y="3434"/>
                    <a:pt x="10461" y="3686"/>
                    <a:pt x="10334" y="3938"/>
                  </a:cubicBezTo>
                  <a:cubicBezTo>
                    <a:pt x="10681" y="4159"/>
                    <a:pt x="10965" y="4442"/>
                    <a:pt x="11154" y="4789"/>
                  </a:cubicBezTo>
                  <a:cubicBezTo>
                    <a:pt x="11343" y="4757"/>
                    <a:pt x="11563" y="4631"/>
                    <a:pt x="11658" y="4474"/>
                  </a:cubicBezTo>
                  <a:cubicBezTo>
                    <a:pt x="11878" y="4253"/>
                    <a:pt x="11941" y="3938"/>
                    <a:pt x="11910" y="3655"/>
                  </a:cubicBezTo>
                  <a:lnTo>
                    <a:pt x="11343" y="851"/>
                  </a:lnTo>
                  <a:cubicBezTo>
                    <a:pt x="11280" y="347"/>
                    <a:pt x="10839" y="0"/>
                    <a:pt x="103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642;p62"/>
            <p:cNvSpPr/>
            <p:nvPr/>
          </p:nvSpPr>
          <p:spPr>
            <a:xfrm>
              <a:off x="4431425" y="4196825"/>
              <a:ext cx="104000" cy="62250"/>
            </a:xfrm>
            <a:custGeom>
              <a:avLst/>
              <a:gdLst/>
              <a:ahLst/>
              <a:cxnLst/>
              <a:rect l="l" t="t" r="r" b="b"/>
              <a:pathLst>
                <a:path w="4160" h="2490" extrusionOk="0">
                  <a:moveTo>
                    <a:pt x="977" y="1"/>
                  </a:moveTo>
                  <a:cubicBezTo>
                    <a:pt x="536" y="284"/>
                    <a:pt x="189" y="694"/>
                    <a:pt x="63" y="1198"/>
                  </a:cubicBezTo>
                  <a:cubicBezTo>
                    <a:pt x="32" y="1387"/>
                    <a:pt x="0" y="1576"/>
                    <a:pt x="0" y="1797"/>
                  </a:cubicBezTo>
                  <a:lnTo>
                    <a:pt x="0" y="2143"/>
                  </a:lnTo>
                  <a:cubicBezTo>
                    <a:pt x="0" y="2332"/>
                    <a:pt x="158" y="2490"/>
                    <a:pt x="347" y="2490"/>
                  </a:cubicBezTo>
                  <a:lnTo>
                    <a:pt x="3813" y="2490"/>
                  </a:lnTo>
                  <a:cubicBezTo>
                    <a:pt x="4002" y="2490"/>
                    <a:pt x="4159" y="2332"/>
                    <a:pt x="4159" y="2143"/>
                  </a:cubicBezTo>
                  <a:lnTo>
                    <a:pt x="4159" y="1797"/>
                  </a:lnTo>
                  <a:cubicBezTo>
                    <a:pt x="4096" y="1576"/>
                    <a:pt x="4065" y="1356"/>
                    <a:pt x="4002" y="1198"/>
                  </a:cubicBezTo>
                  <a:cubicBezTo>
                    <a:pt x="3844" y="694"/>
                    <a:pt x="3529" y="284"/>
                    <a:pt x="3119" y="1"/>
                  </a:cubicBezTo>
                  <a:cubicBezTo>
                    <a:pt x="2804" y="253"/>
                    <a:pt x="2426" y="410"/>
                    <a:pt x="2048" y="410"/>
                  </a:cubicBezTo>
                  <a:cubicBezTo>
                    <a:pt x="1639" y="410"/>
                    <a:pt x="1261" y="253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5643;p62"/>
            <p:cNvSpPr/>
            <p:nvPr/>
          </p:nvSpPr>
          <p:spPr>
            <a:xfrm>
              <a:off x="4359750" y="4022775"/>
              <a:ext cx="104775" cy="44125"/>
            </a:xfrm>
            <a:custGeom>
              <a:avLst/>
              <a:gdLst/>
              <a:ahLst/>
              <a:cxnLst/>
              <a:rect l="l" t="t" r="r" b="b"/>
              <a:pathLst>
                <a:path w="4191" h="1765" extrusionOk="0">
                  <a:moveTo>
                    <a:pt x="1009" y="0"/>
                  </a:moveTo>
                  <a:cubicBezTo>
                    <a:pt x="379" y="347"/>
                    <a:pt x="0" y="1040"/>
                    <a:pt x="0" y="1765"/>
                  </a:cubicBezTo>
                  <a:lnTo>
                    <a:pt x="4191" y="1765"/>
                  </a:lnTo>
                  <a:cubicBezTo>
                    <a:pt x="4191" y="1040"/>
                    <a:pt x="3813" y="347"/>
                    <a:pt x="3214" y="0"/>
                  </a:cubicBezTo>
                  <a:cubicBezTo>
                    <a:pt x="2899" y="252"/>
                    <a:pt x="2521" y="378"/>
                    <a:pt x="2111" y="378"/>
                  </a:cubicBezTo>
                  <a:cubicBezTo>
                    <a:pt x="1733" y="378"/>
                    <a:pt x="1324" y="252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5644;p62"/>
            <p:cNvSpPr/>
            <p:nvPr/>
          </p:nvSpPr>
          <p:spPr>
            <a:xfrm>
              <a:off x="4291225" y="4196825"/>
              <a:ext cx="102425" cy="62250"/>
            </a:xfrm>
            <a:custGeom>
              <a:avLst/>
              <a:gdLst/>
              <a:ahLst/>
              <a:cxnLst/>
              <a:rect l="l" t="t" r="r" b="b"/>
              <a:pathLst>
                <a:path w="4097" h="2490" extrusionOk="0">
                  <a:moveTo>
                    <a:pt x="1009" y="1"/>
                  </a:moveTo>
                  <a:cubicBezTo>
                    <a:pt x="568" y="284"/>
                    <a:pt x="221" y="694"/>
                    <a:pt x="95" y="1198"/>
                  </a:cubicBezTo>
                  <a:cubicBezTo>
                    <a:pt x="64" y="1387"/>
                    <a:pt x="1" y="1576"/>
                    <a:pt x="1" y="1797"/>
                  </a:cubicBezTo>
                  <a:lnTo>
                    <a:pt x="1" y="2143"/>
                  </a:lnTo>
                  <a:cubicBezTo>
                    <a:pt x="1" y="2332"/>
                    <a:pt x="158" y="2490"/>
                    <a:pt x="379" y="2490"/>
                  </a:cubicBezTo>
                  <a:lnTo>
                    <a:pt x="3844" y="2490"/>
                  </a:lnTo>
                  <a:cubicBezTo>
                    <a:pt x="3939" y="2490"/>
                    <a:pt x="4096" y="2332"/>
                    <a:pt x="4096" y="2143"/>
                  </a:cubicBezTo>
                  <a:lnTo>
                    <a:pt x="4096" y="1797"/>
                  </a:lnTo>
                  <a:cubicBezTo>
                    <a:pt x="4096" y="1576"/>
                    <a:pt x="4065" y="1356"/>
                    <a:pt x="4033" y="1198"/>
                  </a:cubicBezTo>
                  <a:cubicBezTo>
                    <a:pt x="3876" y="694"/>
                    <a:pt x="3561" y="284"/>
                    <a:pt x="3120" y="1"/>
                  </a:cubicBezTo>
                  <a:cubicBezTo>
                    <a:pt x="2804" y="253"/>
                    <a:pt x="2458" y="410"/>
                    <a:pt x="2048" y="410"/>
                  </a:cubicBezTo>
                  <a:cubicBezTo>
                    <a:pt x="1670" y="410"/>
                    <a:pt x="1261" y="253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5645;p62"/>
          <p:cNvGrpSpPr/>
          <p:nvPr/>
        </p:nvGrpSpPr>
        <p:grpSpPr>
          <a:xfrm>
            <a:off x="8004829" y="2767471"/>
            <a:ext cx="226264" cy="350079"/>
            <a:chOff x="6164975" y="3211525"/>
            <a:chExt cx="191425" cy="296175"/>
          </a:xfrm>
          <a:solidFill>
            <a:srgbClr val="12716B"/>
          </a:solidFill>
        </p:grpSpPr>
        <p:sp>
          <p:nvSpPr>
            <p:cNvPr id="254" name="Google Shape;5646;p62"/>
            <p:cNvSpPr/>
            <p:nvPr/>
          </p:nvSpPr>
          <p:spPr>
            <a:xfrm>
              <a:off x="6269750" y="3371400"/>
              <a:ext cx="68525" cy="84300"/>
            </a:xfrm>
            <a:custGeom>
              <a:avLst/>
              <a:gdLst/>
              <a:ahLst/>
              <a:cxnLst/>
              <a:rect l="l" t="t" r="r" b="b"/>
              <a:pathLst>
                <a:path w="2741" h="3372" extrusionOk="0">
                  <a:moveTo>
                    <a:pt x="1670" y="1"/>
                  </a:moveTo>
                  <a:cubicBezTo>
                    <a:pt x="1166" y="316"/>
                    <a:pt x="599" y="505"/>
                    <a:pt x="0" y="568"/>
                  </a:cubicBezTo>
                  <a:lnTo>
                    <a:pt x="0" y="1482"/>
                  </a:lnTo>
                  <a:lnTo>
                    <a:pt x="1890" y="3372"/>
                  </a:lnTo>
                  <a:lnTo>
                    <a:pt x="2741" y="3372"/>
                  </a:lnTo>
                  <a:lnTo>
                    <a:pt x="2741" y="3340"/>
                  </a:lnTo>
                  <a:lnTo>
                    <a:pt x="2741" y="2301"/>
                  </a:lnTo>
                  <a:cubicBezTo>
                    <a:pt x="2741" y="1356"/>
                    <a:pt x="2300" y="536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5647;p62"/>
            <p:cNvSpPr/>
            <p:nvPr/>
          </p:nvSpPr>
          <p:spPr>
            <a:xfrm>
              <a:off x="6228775" y="3424175"/>
              <a:ext cx="62250" cy="30750"/>
            </a:xfrm>
            <a:custGeom>
              <a:avLst/>
              <a:gdLst/>
              <a:ahLst/>
              <a:cxnLst/>
              <a:rect l="l" t="t" r="r" b="b"/>
              <a:pathLst>
                <a:path w="2490" h="1230" extrusionOk="0">
                  <a:moveTo>
                    <a:pt x="1229" y="1"/>
                  </a:moveTo>
                  <a:lnTo>
                    <a:pt x="1" y="1229"/>
                  </a:lnTo>
                  <a:lnTo>
                    <a:pt x="2490" y="1229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5648;p62"/>
            <p:cNvSpPr/>
            <p:nvPr/>
          </p:nvSpPr>
          <p:spPr>
            <a:xfrm>
              <a:off x="6182300" y="3369825"/>
              <a:ext cx="69350" cy="85100"/>
            </a:xfrm>
            <a:custGeom>
              <a:avLst/>
              <a:gdLst/>
              <a:ahLst/>
              <a:cxnLst/>
              <a:rect l="l" t="t" r="r" b="b"/>
              <a:pathLst>
                <a:path w="2774" h="3404" extrusionOk="0">
                  <a:moveTo>
                    <a:pt x="1072" y="1"/>
                  </a:moveTo>
                  <a:cubicBezTo>
                    <a:pt x="411" y="599"/>
                    <a:pt x="1" y="1419"/>
                    <a:pt x="1" y="2332"/>
                  </a:cubicBezTo>
                  <a:lnTo>
                    <a:pt x="1" y="3403"/>
                  </a:lnTo>
                  <a:lnTo>
                    <a:pt x="883" y="3403"/>
                  </a:lnTo>
                  <a:lnTo>
                    <a:pt x="2773" y="1513"/>
                  </a:lnTo>
                  <a:lnTo>
                    <a:pt x="2773" y="599"/>
                  </a:lnTo>
                  <a:cubicBezTo>
                    <a:pt x="2143" y="568"/>
                    <a:pt x="1576" y="316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5649;p62"/>
            <p:cNvSpPr/>
            <p:nvPr/>
          </p:nvSpPr>
          <p:spPr>
            <a:xfrm>
              <a:off x="6164975" y="34722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316"/>
                    <a:pt x="7278" y="1"/>
                    <a:pt x="69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5650;p62"/>
            <p:cNvSpPr/>
            <p:nvPr/>
          </p:nvSpPr>
          <p:spPr>
            <a:xfrm>
              <a:off x="6164975" y="3211525"/>
              <a:ext cx="191425" cy="35475"/>
            </a:xfrm>
            <a:custGeom>
              <a:avLst/>
              <a:gdLst/>
              <a:ahLst/>
              <a:cxnLst/>
              <a:rect l="l" t="t" r="r" b="b"/>
              <a:pathLst>
                <a:path w="7657" h="1419" extrusionOk="0">
                  <a:moveTo>
                    <a:pt x="725" y="0"/>
                  </a:moveTo>
                  <a:cubicBezTo>
                    <a:pt x="316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lnTo>
                    <a:pt x="6932" y="1418"/>
                  </a:lnTo>
                  <a:cubicBezTo>
                    <a:pt x="7341" y="1418"/>
                    <a:pt x="7657" y="1103"/>
                    <a:pt x="7657" y="725"/>
                  </a:cubicBezTo>
                  <a:cubicBezTo>
                    <a:pt x="7594" y="284"/>
                    <a:pt x="7278" y="0"/>
                    <a:pt x="69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5651;p62"/>
            <p:cNvSpPr/>
            <p:nvPr/>
          </p:nvSpPr>
          <p:spPr>
            <a:xfrm>
              <a:off x="6183100" y="3262725"/>
              <a:ext cx="155175" cy="35650"/>
            </a:xfrm>
            <a:custGeom>
              <a:avLst/>
              <a:gdLst/>
              <a:ahLst/>
              <a:cxnLst/>
              <a:rect l="l" t="t" r="r" b="b"/>
              <a:pathLst>
                <a:path w="6207" h="1426" extrusionOk="0">
                  <a:moveTo>
                    <a:pt x="0" y="0"/>
                  </a:moveTo>
                  <a:lnTo>
                    <a:pt x="0" y="441"/>
                  </a:lnTo>
                  <a:lnTo>
                    <a:pt x="568" y="788"/>
                  </a:lnTo>
                  <a:cubicBezTo>
                    <a:pt x="1355" y="1213"/>
                    <a:pt x="2237" y="1426"/>
                    <a:pt x="3112" y="1426"/>
                  </a:cubicBezTo>
                  <a:cubicBezTo>
                    <a:pt x="3986" y="1426"/>
                    <a:pt x="4852" y="1213"/>
                    <a:pt x="5608" y="788"/>
                  </a:cubicBezTo>
                  <a:lnTo>
                    <a:pt x="6207" y="441"/>
                  </a:lnTo>
                  <a:lnTo>
                    <a:pt x="62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5652;p62"/>
            <p:cNvSpPr/>
            <p:nvPr/>
          </p:nvSpPr>
          <p:spPr>
            <a:xfrm>
              <a:off x="6181525" y="3294225"/>
              <a:ext cx="155975" cy="74050"/>
            </a:xfrm>
            <a:custGeom>
              <a:avLst/>
              <a:gdLst/>
              <a:ahLst/>
              <a:cxnLst/>
              <a:rect l="l" t="t" r="r" b="b"/>
              <a:pathLst>
                <a:path w="6239" h="2962" extrusionOk="0">
                  <a:moveTo>
                    <a:pt x="0" y="0"/>
                  </a:moveTo>
                  <a:cubicBezTo>
                    <a:pt x="126" y="1607"/>
                    <a:pt x="1481" y="2962"/>
                    <a:pt x="3119" y="2962"/>
                  </a:cubicBezTo>
                  <a:cubicBezTo>
                    <a:pt x="4758" y="2962"/>
                    <a:pt x="6112" y="1607"/>
                    <a:pt x="6238" y="0"/>
                  </a:cubicBezTo>
                  <a:lnTo>
                    <a:pt x="6238" y="0"/>
                  </a:lnTo>
                  <a:lnTo>
                    <a:pt x="5986" y="126"/>
                  </a:lnTo>
                  <a:cubicBezTo>
                    <a:pt x="5136" y="631"/>
                    <a:pt x="4096" y="883"/>
                    <a:pt x="3119" y="883"/>
                  </a:cubicBezTo>
                  <a:cubicBezTo>
                    <a:pt x="2143" y="883"/>
                    <a:pt x="1166" y="631"/>
                    <a:pt x="252" y="126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1" name="Google Shape;5653;p62"/>
          <p:cNvGrpSpPr/>
          <p:nvPr/>
        </p:nvGrpSpPr>
        <p:grpSpPr>
          <a:xfrm>
            <a:off x="5266866" y="1415746"/>
            <a:ext cx="352886" cy="350049"/>
            <a:chOff x="946175" y="3253275"/>
            <a:chExt cx="298550" cy="296150"/>
          </a:xfrm>
          <a:solidFill>
            <a:srgbClr val="12716B"/>
          </a:solidFill>
        </p:grpSpPr>
        <p:sp>
          <p:nvSpPr>
            <p:cNvPr id="262" name="Google Shape;5654;p62"/>
            <p:cNvSpPr/>
            <p:nvPr/>
          </p:nvSpPr>
          <p:spPr>
            <a:xfrm>
              <a:off x="946175" y="3253275"/>
              <a:ext cx="209550" cy="261500"/>
            </a:xfrm>
            <a:custGeom>
              <a:avLst/>
              <a:gdLst/>
              <a:ahLst/>
              <a:cxnLst/>
              <a:rect l="l" t="t" r="r" b="b"/>
              <a:pathLst>
                <a:path w="8382" h="10460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113"/>
                  </a:lnTo>
                  <a:cubicBezTo>
                    <a:pt x="1" y="10302"/>
                    <a:pt x="158" y="10460"/>
                    <a:pt x="348" y="10460"/>
                  </a:cubicBezTo>
                  <a:lnTo>
                    <a:pt x="694" y="10460"/>
                  </a:lnTo>
                  <a:lnTo>
                    <a:pt x="694" y="3875"/>
                  </a:lnTo>
                  <a:cubicBezTo>
                    <a:pt x="694" y="3623"/>
                    <a:pt x="820" y="3340"/>
                    <a:pt x="1009" y="3151"/>
                  </a:cubicBezTo>
                  <a:lnTo>
                    <a:pt x="3151" y="1008"/>
                  </a:lnTo>
                  <a:cubicBezTo>
                    <a:pt x="3340" y="819"/>
                    <a:pt x="3624" y="693"/>
                    <a:pt x="3908" y="693"/>
                  </a:cubicBezTo>
                  <a:lnTo>
                    <a:pt x="8381" y="693"/>
                  </a:lnTo>
                  <a:lnTo>
                    <a:pt x="8381" y="347"/>
                  </a:lnTo>
                  <a:cubicBezTo>
                    <a:pt x="8381" y="158"/>
                    <a:pt x="8224" y="0"/>
                    <a:pt x="8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5655;p62"/>
            <p:cNvSpPr/>
            <p:nvPr/>
          </p:nvSpPr>
          <p:spPr>
            <a:xfrm>
              <a:off x="986350" y="3293425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89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5656;p62"/>
            <p:cNvSpPr/>
            <p:nvPr/>
          </p:nvSpPr>
          <p:spPr>
            <a:xfrm>
              <a:off x="1051725" y="3359600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cubicBezTo>
                    <a:pt x="1" y="3749"/>
                    <a:pt x="1103" y="4852"/>
                    <a:pt x="2427" y="4852"/>
                  </a:cubicBezTo>
                  <a:cubicBezTo>
                    <a:pt x="3781" y="4852"/>
                    <a:pt x="4884" y="3749"/>
                    <a:pt x="4884" y="2426"/>
                  </a:cubicBez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5657;p62"/>
            <p:cNvSpPr/>
            <p:nvPr/>
          </p:nvSpPr>
          <p:spPr>
            <a:xfrm>
              <a:off x="980050" y="3289500"/>
              <a:ext cx="192200" cy="242600"/>
            </a:xfrm>
            <a:custGeom>
              <a:avLst/>
              <a:gdLst/>
              <a:ahLst/>
              <a:cxnLst/>
              <a:rect l="l" t="t" r="r" b="b"/>
              <a:pathLst>
                <a:path w="7688" h="9704" extrusionOk="0">
                  <a:moveTo>
                    <a:pt x="2868" y="0"/>
                  </a:moveTo>
                  <a:lnTo>
                    <a:pt x="2868" y="2426"/>
                  </a:lnTo>
                  <a:cubicBezTo>
                    <a:pt x="2868" y="2647"/>
                    <a:pt x="2679" y="2804"/>
                    <a:pt x="2490" y="2804"/>
                  </a:cubicBezTo>
                  <a:lnTo>
                    <a:pt x="1" y="2804"/>
                  </a:lnTo>
                  <a:lnTo>
                    <a:pt x="1" y="9357"/>
                  </a:lnTo>
                  <a:cubicBezTo>
                    <a:pt x="1" y="9578"/>
                    <a:pt x="190" y="9704"/>
                    <a:pt x="379" y="9704"/>
                  </a:cubicBezTo>
                  <a:lnTo>
                    <a:pt x="7341" y="9704"/>
                  </a:lnTo>
                  <a:cubicBezTo>
                    <a:pt x="7467" y="9704"/>
                    <a:pt x="7593" y="9641"/>
                    <a:pt x="7625" y="9578"/>
                  </a:cubicBezTo>
                  <a:lnTo>
                    <a:pt x="6239" y="8192"/>
                  </a:lnTo>
                  <a:cubicBezTo>
                    <a:pt x="5924" y="8318"/>
                    <a:pt x="5609" y="8349"/>
                    <a:pt x="5262" y="8349"/>
                  </a:cubicBezTo>
                  <a:cubicBezTo>
                    <a:pt x="3529" y="8349"/>
                    <a:pt x="2143" y="6931"/>
                    <a:pt x="2143" y="5230"/>
                  </a:cubicBezTo>
                  <a:cubicBezTo>
                    <a:pt x="2143" y="3529"/>
                    <a:pt x="3561" y="2111"/>
                    <a:pt x="5262" y="2111"/>
                  </a:cubicBezTo>
                  <a:cubicBezTo>
                    <a:pt x="6239" y="2111"/>
                    <a:pt x="7121" y="2584"/>
                    <a:pt x="7688" y="3308"/>
                  </a:cubicBezTo>
                  <a:lnTo>
                    <a:pt x="7688" y="347"/>
                  </a:lnTo>
                  <a:cubicBezTo>
                    <a:pt x="7688" y="158"/>
                    <a:pt x="7530" y="0"/>
                    <a:pt x="73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5658;p62"/>
            <p:cNvSpPr/>
            <p:nvPr/>
          </p:nvSpPr>
          <p:spPr>
            <a:xfrm>
              <a:off x="1154125" y="3460400"/>
              <a:ext cx="90600" cy="89025"/>
            </a:xfrm>
            <a:custGeom>
              <a:avLst/>
              <a:gdLst/>
              <a:ahLst/>
              <a:cxnLst/>
              <a:rect l="l" t="t" r="r" b="b"/>
              <a:pathLst>
                <a:path w="3624" h="3561" extrusionOk="0">
                  <a:moveTo>
                    <a:pt x="977" y="1"/>
                  </a:moveTo>
                  <a:cubicBezTo>
                    <a:pt x="693" y="410"/>
                    <a:pt x="378" y="757"/>
                    <a:pt x="0" y="1009"/>
                  </a:cubicBezTo>
                  <a:lnTo>
                    <a:pt x="2363" y="3372"/>
                  </a:lnTo>
                  <a:cubicBezTo>
                    <a:pt x="2489" y="3498"/>
                    <a:pt x="2662" y="3561"/>
                    <a:pt x="2840" y="3561"/>
                  </a:cubicBezTo>
                  <a:cubicBezTo>
                    <a:pt x="3017" y="3561"/>
                    <a:pt x="3198" y="3498"/>
                    <a:pt x="3340" y="3372"/>
                  </a:cubicBezTo>
                  <a:cubicBezTo>
                    <a:pt x="3623" y="3088"/>
                    <a:pt x="3623" y="2647"/>
                    <a:pt x="3340" y="2364"/>
                  </a:cubicBezTo>
                  <a:lnTo>
                    <a:pt x="9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5659;p62"/>
          <p:cNvGrpSpPr/>
          <p:nvPr/>
        </p:nvGrpSpPr>
        <p:grpSpPr>
          <a:xfrm>
            <a:off x="5267797" y="1857710"/>
            <a:ext cx="351024" cy="347301"/>
            <a:chOff x="946175" y="3619500"/>
            <a:chExt cx="296975" cy="293825"/>
          </a:xfrm>
          <a:solidFill>
            <a:srgbClr val="12716B"/>
          </a:solidFill>
        </p:grpSpPr>
        <p:sp>
          <p:nvSpPr>
            <p:cNvPr id="268" name="Google Shape;5660;p62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5661;p62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5662;p62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5663;p62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5664;p62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5665;p62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5666;p62"/>
          <p:cNvGrpSpPr/>
          <p:nvPr/>
        </p:nvGrpSpPr>
        <p:grpSpPr>
          <a:xfrm>
            <a:off x="5267339" y="2302344"/>
            <a:ext cx="351940" cy="350995"/>
            <a:chOff x="944600" y="3981825"/>
            <a:chExt cx="297750" cy="296950"/>
          </a:xfrm>
          <a:solidFill>
            <a:srgbClr val="12716B"/>
          </a:solidFill>
        </p:grpSpPr>
        <p:sp>
          <p:nvSpPr>
            <p:cNvPr id="275" name="Google Shape;5667;p62"/>
            <p:cNvSpPr/>
            <p:nvPr/>
          </p:nvSpPr>
          <p:spPr>
            <a:xfrm>
              <a:off x="944600" y="3981825"/>
              <a:ext cx="297750" cy="296950"/>
            </a:xfrm>
            <a:custGeom>
              <a:avLst/>
              <a:gdLst/>
              <a:ahLst/>
              <a:cxnLst/>
              <a:rect l="l" t="t" r="r" b="b"/>
              <a:pathLst>
                <a:path w="11910" h="11878" extrusionOk="0">
                  <a:moveTo>
                    <a:pt x="6333" y="1418"/>
                  </a:moveTo>
                  <a:cubicBezTo>
                    <a:pt x="8539" y="1575"/>
                    <a:pt x="10303" y="3340"/>
                    <a:pt x="10461" y="5545"/>
                  </a:cubicBezTo>
                  <a:lnTo>
                    <a:pt x="10146" y="5545"/>
                  </a:lnTo>
                  <a:cubicBezTo>
                    <a:pt x="9957" y="5545"/>
                    <a:pt x="9799" y="5702"/>
                    <a:pt x="9799" y="5892"/>
                  </a:cubicBezTo>
                  <a:cubicBezTo>
                    <a:pt x="9799" y="6081"/>
                    <a:pt x="9957" y="6238"/>
                    <a:pt x="10146" y="6238"/>
                  </a:cubicBezTo>
                  <a:lnTo>
                    <a:pt x="10461" y="6238"/>
                  </a:lnTo>
                  <a:cubicBezTo>
                    <a:pt x="10303" y="8443"/>
                    <a:pt x="8539" y="10239"/>
                    <a:pt x="6333" y="10397"/>
                  </a:cubicBezTo>
                  <a:lnTo>
                    <a:pt x="6333" y="10082"/>
                  </a:lnTo>
                  <a:cubicBezTo>
                    <a:pt x="6333" y="9861"/>
                    <a:pt x="6176" y="9704"/>
                    <a:pt x="5955" y="9704"/>
                  </a:cubicBezTo>
                  <a:cubicBezTo>
                    <a:pt x="5766" y="9704"/>
                    <a:pt x="5609" y="9861"/>
                    <a:pt x="5609" y="10082"/>
                  </a:cubicBezTo>
                  <a:lnTo>
                    <a:pt x="5609" y="10397"/>
                  </a:lnTo>
                  <a:cubicBezTo>
                    <a:pt x="3403" y="10239"/>
                    <a:pt x="1639" y="8443"/>
                    <a:pt x="1482" y="6238"/>
                  </a:cubicBezTo>
                  <a:lnTo>
                    <a:pt x="1797" y="6238"/>
                  </a:lnTo>
                  <a:cubicBezTo>
                    <a:pt x="1986" y="6238"/>
                    <a:pt x="2143" y="6081"/>
                    <a:pt x="2143" y="5892"/>
                  </a:cubicBezTo>
                  <a:cubicBezTo>
                    <a:pt x="2143" y="5702"/>
                    <a:pt x="1986" y="5545"/>
                    <a:pt x="1797" y="5545"/>
                  </a:cubicBezTo>
                  <a:lnTo>
                    <a:pt x="1482" y="5545"/>
                  </a:lnTo>
                  <a:cubicBezTo>
                    <a:pt x="1639" y="3340"/>
                    <a:pt x="3403" y="1575"/>
                    <a:pt x="5609" y="1418"/>
                  </a:cubicBezTo>
                  <a:lnTo>
                    <a:pt x="5609" y="1733"/>
                  </a:lnTo>
                  <a:cubicBezTo>
                    <a:pt x="5609" y="1922"/>
                    <a:pt x="5766" y="2079"/>
                    <a:pt x="5955" y="2079"/>
                  </a:cubicBezTo>
                  <a:cubicBezTo>
                    <a:pt x="6176" y="2079"/>
                    <a:pt x="6333" y="1922"/>
                    <a:pt x="6333" y="1733"/>
                  </a:cubicBezTo>
                  <a:lnTo>
                    <a:pt x="6333" y="1418"/>
                  </a:lnTo>
                  <a:close/>
                  <a:moveTo>
                    <a:pt x="5955" y="0"/>
                  </a:moveTo>
                  <a:cubicBezTo>
                    <a:pt x="5766" y="0"/>
                    <a:pt x="5609" y="126"/>
                    <a:pt x="5609" y="347"/>
                  </a:cubicBezTo>
                  <a:lnTo>
                    <a:pt x="5609" y="725"/>
                  </a:lnTo>
                  <a:cubicBezTo>
                    <a:pt x="2994" y="882"/>
                    <a:pt x="946" y="2962"/>
                    <a:pt x="757" y="5576"/>
                  </a:cubicBezTo>
                  <a:lnTo>
                    <a:pt x="379" y="5576"/>
                  </a:lnTo>
                  <a:cubicBezTo>
                    <a:pt x="158" y="5576"/>
                    <a:pt x="1" y="5734"/>
                    <a:pt x="1" y="5923"/>
                  </a:cubicBezTo>
                  <a:cubicBezTo>
                    <a:pt x="1" y="6112"/>
                    <a:pt x="158" y="6270"/>
                    <a:pt x="379" y="6270"/>
                  </a:cubicBezTo>
                  <a:lnTo>
                    <a:pt x="757" y="6270"/>
                  </a:lnTo>
                  <a:cubicBezTo>
                    <a:pt x="915" y="8884"/>
                    <a:pt x="2994" y="10932"/>
                    <a:pt x="5609" y="11121"/>
                  </a:cubicBezTo>
                  <a:lnTo>
                    <a:pt x="5609" y="11531"/>
                  </a:lnTo>
                  <a:cubicBezTo>
                    <a:pt x="5609" y="11720"/>
                    <a:pt x="5766" y="11877"/>
                    <a:pt x="5955" y="11877"/>
                  </a:cubicBezTo>
                  <a:cubicBezTo>
                    <a:pt x="6176" y="11877"/>
                    <a:pt x="6333" y="11720"/>
                    <a:pt x="6333" y="11531"/>
                  </a:cubicBezTo>
                  <a:lnTo>
                    <a:pt x="6333" y="11121"/>
                  </a:lnTo>
                  <a:cubicBezTo>
                    <a:pt x="8917" y="10964"/>
                    <a:pt x="10965" y="8884"/>
                    <a:pt x="11154" y="6270"/>
                  </a:cubicBezTo>
                  <a:lnTo>
                    <a:pt x="11563" y="6270"/>
                  </a:lnTo>
                  <a:cubicBezTo>
                    <a:pt x="11752" y="6270"/>
                    <a:pt x="11910" y="6112"/>
                    <a:pt x="11910" y="5923"/>
                  </a:cubicBezTo>
                  <a:cubicBezTo>
                    <a:pt x="11910" y="5734"/>
                    <a:pt x="11752" y="5576"/>
                    <a:pt x="11563" y="5576"/>
                  </a:cubicBezTo>
                  <a:lnTo>
                    <a:pt x="11154" y="5576"/>
                  </a:lnTo>
                  <a:cubicBezTo>
                    <a:pt x="10996" y="2962"/>
                    <a:pt x="8917" y="914"/>
                    <a:pt x="6333" y="725"/>
                  </a:cubicBezTo>
                  <a:lnTo>
                    <a:pt x="6333" y="347"/>
                  </a:lnTo>
                  <a:cubicBezTo>
                    <a:pt x="6333" y="126"/>
                    <a:pt x="6176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5668;p62"/>
            <p:cNvSpPr/>
            <p:nvPr/>
          </p:nvSpPr>
          <p:spPr>
            <a:xfrm>
              <a:off x="1058025" y="4155875"/>
              <a:ext cx="72500" cy="52000"/>
            </a:xfrm>
            <a:custGeom>
              <a:avLst/>
              <a:gdLst/>
              <a:ahLst/>
              <a:cxnLst/>
              <a:rect l="l" t="t" r="r" b="b"/>
              <a:pathLst>
                <a:path w="2900" h="2080" extrusionOk="0">
                  <a:moveTo>
                    <a:pt x="1418" y="1"/>
                  </a:moveTo>
                  <a:cubicBezTo>
                    <a:pt x="851" y="1"/>
                    <a:pt x="316" y="347"/>
                    <a:pt x="127" y="914"/>
                  </a:cubicBezTo>
                  <a:cubicBezTo>
                    <a:pt x="1" y="1166"/>
                    <a:pt x="1" y="1450"/>
                    <a:pt x="95" y="1765"/>
                  </a:cubicBezTo>
                  <a:cubicBezTo>
                    <a:pt x="473" y="1954"/>
                    <a:pt x="946" y="2080"/>
                    <a:pt x="1418" y="2080"/>
                  </a:cubicBezTo>
                  <a:cubicBezTo>
                    <a:pt x="1891" y="2080"/>
                    <a:pt x="2332" y="1954"/>
                    <a:pt x="2773" y="1765"/>
                  </a:cubicBezTo>
                  <a:cubicBezTo>
                    <a:pt x="2899" y="1387"/>
                    <a:pt x="2805" y="946"/>
                    <a:pt x="2616" y="599"/>
                  </a:cubicBezTo>
                  <a:cubicBezTo>
                    <a:pt x="2332" y="221"/>
                    <a:pt x="1891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5669;p62"/>
            <p:cNvSpPr/>
            <p:nvPr/>
          </p:nvSpPr>
          <p:spPr>
            <a:xfrm>
              <a:off x="1076150" y="4103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3" y="0"/>
                  </a:moveTo>
                  <a:cubicBezTo>
                    <a:pt x="315" y="0"/>
                    <a:pt x="0" y="315"/>
                    <a:pt x="0" y="693"/>
                  </a:cubicBezTo>
                  <a:cubicBezTo>
                    <a:pt x="0" y="1103"/>
                    <a:pt x="315" y="1418"/>
                    <a:pt x="693" y="1418"/>
                  </a:cubicBezTo>
                  <a:cubicBezTo>
                    <a:pt x="1103" y="1355"/>
                    <a:pt x="1418" y="1040"/>
                    <a:pt x="1418" y="693"/>
                  </a:cubicBezTo>
                  <a:cubicBezTo>
                    <a:pt x="1418" y="315"/>
                    <a:pt x="1103" y="0"/>
                    <a:pt x="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5670;p62"/>
            <p:cNvSpPr/>
            <p:nvPr/>
          </p:nvSpPr>
          <p:spPr>
            <a:xfrm>
              <a:off x="1016275" y="4051125"/>
              <a:ext cx="155975" cy="137075"/>
            </a:xfrm>
            <a:custGeom>
              <a:avLst/>
              <a:gdLst/>
              <a:ahLst/>
              <a:cxnLst/>
              <a:rect l="l" t="t" r="r" b="b"/>
              <a:pathLst>
                <a:path w="6239" h="5483" extrusionOk="0">
                  <a:moveTo>
                    <a:pt x="3088" y="1"/>
                  </a:moveTo>
                  <a:cubicBezTo>
                    <a:pt x="1356" y="1"/>
                    <a:pt x="1" y="1387"/>
                    <a:pt x="1" y="3120"/>
                  </a:cubicBezTo>
                  <a:cubicBezTo>
                    <a:pt x="1" y="4033"/>
                    <a:pt x="379" y="4852"/>
                    <a:pt x="1041" y="5451"/>
                  </a:cubicBezTo>
                  <a:cubicBezTo>
                    <a:pt x="1041" y="5262"/>
                    <a:pt x="1104" y="5041"/>
                    <a:pt x="1167" y="4852"/>
                  </a:cubicBezTo>
                  <a:cubicBezTo>
                    <a:pt x="1324" y="4380"/>
                    <a:pt x="1671" y="4002"/>
                    <a:pt x="2112" y="3750"/>
                  </a:cubicBezTo>
                  <a:cubicBezTo>
                    <a:pt x="1891" y="3498"/>
                    <a:pt x="1734" y="3151"/>
                    <a:pt x="1734" y="2804"/>
                  </a:cubicBezTo>
                  <a:cubicBezTo>
                    <a:pt x="1734" y="2048"/>
                    <a:pt x="2364" y="1418"/>
                    <a:pt x="3088" y="1418"/>
                  </a:cubicBezTo>
                  <a:cubicBezTo>
                    <a:pt x="3845" y="1418"/>
                    <a:pt x="4475" y="2048"/>
                    <a:pt x="4475" y="2804"/>
                  </a:cubicBezTo>
                  <a:cubicBezTo>
                    <a:pt x="4475" y="3151"/>
                    <a:pt x="4317" y="3529"/>
                    <a:pt x="4097" y="3750"/>
                  </a:cubicBezTo>
                  <a:cubicBezTo>
                    <a:pt x="4349" y="3907"/>
                    <a:pt x="4632" y="4128"/>
                    <a:pt x="4790" y="4411"/>
                  </a:cubicBezTo>
                  <a:cubicBezTo>
                    <a:pt x="4979" y="4726"/>
                    <a:pt x="5105" y="5073"/>
                    <a:pt x="5136" y="5482"/>
                  </a:cubicBezTo>
                  <a:cubicBezTo>
                    <a:pt x="5766" y="4884"/>
                    <a:pt x="6207" y="4096"/>
                    <a:pt x="6207" y="3151"/>
                  </a:cubicBezTo>
                  <a:cubicBezTo>
                    <a:pt x="6239" y="1418"/>
                    <a:pt x="4821" y="1"/>
                    <a:pt x="30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9" name="Google Shape;5671;p62"/>
          <p:cNvGrpSpPr/>
          <p:nvPr/>
        </p:nvGrpSpPr>
        <p:grpSpPr>
          <a:xfrm>
            <a:off x="7484275" y="1416204"/>
            <a:ext cx="350079" cy="349133"/>
            <a:chOff x="2768750" y="3227275"/>
            <a:chExt cx="296175" cy="295375"/>
          </a:xfrm>
          <a:solidFill>
            <a:srgbClr val="12716B"/>
          </a:solidFill>
        </p:grpSpPr>
        <p:sp>
          <p:nvSpPr>
            <p:cNvPr id="280" name="Google Shape;5672;p62"/>
            <p:cNvSpPr/>
            <p:nvPr/>
          </p:nvSpPr>
          <p:spPr>
            <a:xfrm>
              <a:off x="2882950" y="3227275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74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5673;p62"/>
            <p:cNvSpPr/>
            <p:nvPr/>
          </p:nvSpPr>
          <p:spPr>
            <a:xfrm>
              <a:off x="285617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4" y="1386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5674;p62"/>
            <p:cNvSpPr/>
            <p:nvPr/>
          </p:nvSpPr>
          <p:spPr>
            <a:xfrm>
              <a:off x="2890050" y="34360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725" y="138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5675;p62"/>
            <p:cNvSpPr/>
            <p:nvPr/>
          </p:nvSpPr>
          <p:spPr>
            <a:xfrm>
              <a:off x="2821525" y="3436000"/>
              <a:ext cx="17350" cy="34675"/>
            </a:xfrm>
            <a:custGeom>
              <a:avLst/>
              <a:gdLst/>
              <a:ahLst/>
              <a:cxnLst/>
              <a:rect l="l" t="t" r="r" b="b"/>
              <a:pathLst>
                <a:path w="694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693" y="1386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5676;p62"/>
            <p:cNvSpPr/>
            <p:nvPr/>
          </p:nvSpPr>
          <p:spPr>
            <a:xfrm>
              <a:off x="2924700" y="3436000"/>
              <a:ext cx="34675" cy="34675"/>
            </a:xfrm>
            <a:custGeom>
              <a:avLst/>
              <a:gdLst/>
              <a:ahLst/>
              <a:cxnLst/>
              <a:rect l="l" t="t" r="r" b="b"/>
              <a:pathLst>
                <a:path w="1387" h="1387" extrusionOk="0">
                  <a:moveTo>
                    <a:pt x="0" y="0"/>
                  </a:moveTo>
                  <a:lnTo>
                    <a:pt x="0" y="1386"/>
                  </a:lnTo>
                  <a:lnTo>
                    <a:pt x="1387" y="1386"/>
                  </a:ln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5677;p62"/>
            <p:cNvSpPr/>
            <p:nvPr/>
          </p:nvSpPr>
          <p:spPr>
            <a:xfrm>
              <a:off x="2768750" y="3384800"/>
              <a:ext cx="244175" cy="137850"/>
            </a:xfrm>
            <a:custGeom>
              <a:avLst/>
              <a:gdLst/>
              <a:ahLst/>
              <a:cxnLst/>
              <a:rect l="l" t="t" r="r" b="b"/>
              <a:pathLst>
                <a:path w="9767" h="5514" extrusionOk="0">
                  <a:moveTo>
                    <a:pt x="7971" y="1387"/>
                  </a:moveTo>
                  <a:cubicBezTo>
                    <a:pt x="8192" y="1387"/>
                    <a:pt x="8349" y="1544"/>
                    <a:pt x="8349" y="1733"/>
                  </a:cubicBezTo>
                  <a:lnTo>
                    <a:pt x="8349" y="3813"/>
                  </a:lnTo>
                  <a:cubicBezTo>
                    <a:pt x="8349" y="4033"/>
                    <a:pt x="8192" y="4191"/>
                    <a:pt x="7971" y="4191"/>
                  </a:cubicBezTo>
                  <a:lnTo>
                    <a:pt x="1765" y="4191"/>
                  </a:lnTo>
                  <a:cubicBezTo>
                    <a:pt x="1576" y="4191"/>
                    <a:pt x="1418" y="4033"/>
                    <a:pt x="1418" y="3813"/>
                  </a:cubicBezTo>
                  <a:lnTo>
                    <a:pt x="1418" y="1733"/>
                  </a:lnTo>
                  <a:cubicBezTo>
                    <a:pt x="1418" y="1544"/>
                    <a:pt x="1576" y="1387"/>
                    <a:pt x="1765" y="1387"/>
                  </a:cubicBezTo>
                  <a:close/>
                  <a:moveTo>
                    <a:pt x="1040" y="0"/>
                  </a:moveTo>
                  <a:cubicBezTo>
                    <a:pt x="473" y="0"/>
                    <a:pt x="32" y="473"/>
                    <a:pt x="32" y="1040"/>
                  </a:cubicBezTo>
                  <a:lnTo>
                    <a:pt x="32" y="4506"/>
                  </a:lnTo>
                  <a:cubicBezTo>
                    <a:pt x="0" y="5073"/>
                    <a:pt x="473" y="5514"/>
                    <a:pt x="1040" y="5514"/>
                  </a:cubicBezTo>
                  <a:lnTo>
                    <a:pt x="8727" y="5514"/>
                  </a:lnTo>
                  <a:cubicBezTo>
                    <a:pt x="9326" y="5514"/>
                    <a:pt x="9767" y="5041"/>
                    <a:pt x="9767" y="4506"/>
                  </a:cubicBezTo>
                  <a:lnTo>
                    <a:pt x="9767" y="1040"/>
                  </a:lnTo>
                  <a:cubicBezTo>
                    <a:pt x="9767" y="442"/>
                    <a:pt x="9294" y="0"/>
                    <a:pt x="8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5678;p62"/>
            <p:cNvSpPr/>
            <p:nvPr/>
          </p:nvSpPr>
          <p:spPr>
            <a:xfrm>
              <a:off x="3030250" y="3419450"/>
              <a:ext cx="34675" cy="68550"/>
            </a:xfrm>
            <a:custGeom>
              <a:avLst/>
              <a:gdLst/>
              <a:ahLst/>
              <a:cxnLst/>
              <a:rect l="l" t="t" r="r" b="b"/>
              <a:pathLst>
                <a:path w="1387" h="2742" extrusionOk="0">
                  <a:moveTo>
                    <a:pt x="0" y="1"/>
                  </a:moveTo>
                  <a:lnTo>
                    <a:pt x="0" y="2742"/>
                  </a:lnTo>
                  <a:lnTo>
                    <a:pt x="1040" y="2742"/>
                  </a:lnTo>
                  <a:cubicBezTo>
                    <a:pt x="1229" y="2742"/>
                    <a:pt x="1386" y="2584"/>
                    <a:pt x="1386" y="2395"/>
                  </a:cubicBez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5679;p62"/>
            <p:cNvSpPr/>
            <p:nvPr/>
          </p:nvSpPr>
          <p:spPr>
            <a:xfrm>
              <a:off x="2856175" y="3294225"/>
              <a:ext cx="122100" cy="73275"/>
            </a:xfrm>
            <a:custGeom>
              <a:avLst/>
              <a:gdLst/>
              <a:ahLst/>
              <a:cxnLst/>
              <a:rect l="l" t="t" r="r" b="b"/>
              <a:pathLst>
                <a:path w="4884" h="2931" extrusionOk="0">
                  <a:moveTo>
                    <a:pt x="820" y="0"/>
                  </a:moveTo>
                  <a:cubicBezTo>
                    <a:pt x="316" y="473"/>
                    <a:pt x="0" y="1103"/>
                    <a:pt x="0" y="1828"/>
                  </a:cubicBezTo>
                  <a:lnTo>
                    <a:pt x="0" y="2552"/>
                  </a:lnTo>
                  <a:cubicBezTo>
                    <a:pt x="0" y="2773"/>
                    <a:pt x="158" y="2930"/>
                    <a:pt x="347" y="2930"/>
                  </a:cubicBezTo>
                  <a:lnTo>
                    <a:pt x="4506" y="2930"/>
                  </a:lnTo>
                  <a:cubicBezTo>
                    <a:pt x="4726" y="2930"/>
                    <a:pt x="4884" y="2773"/>
                    <a:pt x="4884" y="2552"/>
                  </a:cubicBezTo>
                  <a:lnTo>
                    <a:pt x="4884" y="1828"/>
                  </a:lnTo>
                  <a:cubicBezTo>
                    <a:pt x="4884" y="1103"/>
                    <a:pt x="4569" y="441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65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5680;p62"/>
          <p:cNvGrpSpPr/>
          <p:nvPr/>
        </p:nvGrpSpPr>
        <p:grpSpPr>
          <a:xfrm>
            <a:off x="7505226" y="1857076"/>
            <a:ext cx="308177" cy="348572"/>
            <a:chOff x="2786075" y="3591800"/>
            <a:chExt cx="260725" cy="294900"/>
          </a:xfrm>
          <a:solidFill>
            <a:srgbClr val="12716B"/>
          </a:solidFill>
        </p:grpSpPr>
        <p:sp>
          <p:nvSpPr>
            <p:cNvPr id="289" name="Google Shape;5681;p62"/>
            <p:cNvSpPr/>
            <p:nvPr/>
          </p:nvSpPr>
          <p:spPr>
            <a:xfrm>
              <a:off x="2898700" y="36770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725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5682;p62"/>
            <p:cNvSpPr/>
            <p:nvPr/>
          </p:nvSpPr>
          <p:spPr>
            <a:xfrm>
              <a:off x="2883750" y="37297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1323" y="1"/>
                  </a:moveTo>
                  <a:cubicBezTo>
                    <a:pt x="693" y="1"/>
                    <a:pt x="189" y="379"/>
                    <a:pt x="0" y="977"/>
                  </a:cubicBezTo>
                  <a:cubicBezTo>
                    <a:pt x="378" y="1198"/>
                    <a:pt x="819" y="1355"/>
                    <a:pt x="1323" y="1355"/>
                  </a:cubicBezTo>
                  <a:cubicBezTo>
                    <a:pt x="1796" y="1355"/>
                    <a:pt x="2269" y="1198"/>
                    <a:pt x="2678" y="977"/>
                  </a:cubicBezTo>
                  <a:cubicBezTo>
                    <a:pt x="2489" y="410"/>
                    <a:pt x="1922" y="1"/>
                    <a:pt x="13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5683;p62"/>
            <p:cNvSpPr/>
            <p:nvPr/>
          </p:nvSpPr>
          <p:spPr>
            <a:xfrm>
              <a:off x="2855375" y="3643150"/>
              <a:ext cx="122125" cy="98475"/>
            </a:xfrm>
            <a:custGeom>
              <a:avLst/>
              <a:gdLst/>
              <a:ahLst/>
              <a:cxnLst/>
              <a:rect l="l" t="t" r="r" b="b"/>
              <a:pathLst>
                <a:path w="4885" h="3939" extrusionOk="0">
                  <a:moveTo>
                    <a:pt x="2458" y="0"/>
                  </a:moveTo>
                  <a:cubicBezTo>
                    <a:pt x="1198" y="0"/>
                    <a:pt x="222" y="977"/>
                    <a:pt x="64" y="2079"/>
                  </a:cubicBezTo>
                  <a:cubicBezTo>
                    <a:pt x="1" y="2741"/>
                    <a:pt x="159" y="3371"/>
                    <a:pt x="600" y="3938"/>
                  </a:cubicBezTo>
                  <a:cubicBezTo>
                    <a:pt x="820" y="3529"/>
                    <a:pt x="1135" y="3214"/>
                    <a:pt x="1482" y="3025"/>
                  </a:cubicBezTo>
                  <a:cubicBezTo>
                    <a:pt x="1230" y="2772"/>
                    <a:pt x="1072" y="2426"/>
                    <a:pt x="1072" y="2079"/>
                  </a:cubicBezTo>
                  <a:cubicBezTo>
                    <a:pt x="1072" y="1323"/>
                    <a:pt x="1734" y="693"/>
                    <a:pt x="2458" y="693"/>
                  </a:cubicBezTo>
                  <a:cubicBezTo>
                    <a:pt x="3214" y="693"/>
                    <a:pt x="3845" y="1323"/>
                    <a:pt x="3845" y="2079"/>
                  </a:cubicBezTo>
                  <a:cubicBezTo>
                    <a:pt x="3845" y="2426"/>
                    <a:pt x="3687" y="2772"/>
                    <a:pt x="3435" y="3025"/>
                  </a:cubicBezTo>
                  <a:cubicBezTo>
                    <a:pt x="3845" y="3214"/>
                    <a:pt x="4128" y="3529"/>
                    <a:pt x="4317" y="3938"/>
                  </a:cubicBezTo>
                  <a:cubicBezTo>
                    <a:pt x="4695" y="3466"/>
                    <a:pt x="4853" y="2930"/>
                    <a:pt x="4853" y="2394"/>
                  </a:cubicBezTo>
                  <a:cubicBezTo>
                    <a:pt x="4884" y="1103"/>
                    <a:pt x="3813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5684;p62"/>
            <p:cNvSpPr/>
            <p:nvPr/>
          </p:nvSpPr>
          <p:spPr>
            <a:xfrm>
              <a:off x="2801050" y="3591800"/>
              <a:ext cx="229225" cy="258500"/>
            </a:xfrm>
            <a:custGeom>
              <a:avLst/>
              <a:gdLst/>
              <a:ahLst/>
              <a:cxnLst/>
              <a:rect l="l" t="t" r="r" b="b"/>
              <a:pathLst>
                <a:path w="9169" h="10340" extrusionOk="0">
                  <a:moveTo>
                    <a:pt x="4679" y="1327"/>
                  </a:moveTo>
                  <a:cubicBezTo>
                    <a:pt x="6369" y="1327"/>
                    <a:pt x="7750" y="2741"/>
                    <a:pt x="7750" y="4448"/>
                  </a:cubicBezTo>
                  <a:cubicBezTo>
                    <a:pt x="7750" y="6244"/>
                    <a:pt x="6301" y="7599"/>
                    <a:pt x="4631" y="7599"/>
                  </a:cubicBezTo>
                  <a:cubicBezTo>
                    <a:pt x="2836" y="7599"/>
                    <a:pt x="1292" y="5961"/>
                    <a:pt x="1575" y="4039"/>
                  </a:cubicBezTo>
                  <a:cubicBezTo>
                    <a:pt x="1764" y="2716"/>
                    <a:pt x="2867" y="1550"/>
                    <a:pt x="4222" y="1361"/>
                  </a:cubicBezTo>
                  <a:cubicBezTo>
                    <a:pt x="4376" y="1338"/>
                    <a:pt x="4529" y="1327"/>
                    <a:pt x="4679" y="1327"/>
                  </a:cubicBezTo>
                  <a:close/>
                  <a:moveTo>
                    <a:pt x="4597" y="0"/>
                  </a:moveTo>
                  <a:cubicBezTo>
                    <a:pt x="4401" y="0"/>
                    <a:pt x="4202" y="13"/>
                    <a:pt x="4001" y="38"/>
                  </a:cubicBezTo>
                  <a:cubicBezTo>
                    <a:pt x="1985" y="290"/>
                    <a:pt x="378" y="1928"/>
                    <a:pt x="158" y="3913"/>
                  </a:cubicBezTo>
                  <a:cubicBezTo>
                    <a:pt x="0" y="5110"/>
                    <a:pt x="315" y="6244"/>
                    <a:pt x="1008" y="7189"/>
                  </a:cubicBezTo>
                  <a:cubicBezTo>
                    <a:pt x="1197" y="7473"/>
                    <a:pt x="1449" y="7756"/>
                    <a:pt x="1670" y="7945"/>
                  </a:cubicBezTo>
                  <a:lnTo>
                    <a:pt x="4411" y="10277"/>
                  </a:lnTo>
                  <a:cubicBezTo>
                    <a:pt x="4474" y="10308"/>
                    <a:pt x="4568" y="10340"/>
                    <a:pt x="4631" y="10340"/>
                  </a:cubicBezTo>
                  <a:cubicBezTo>
                    <a:pt x="4726" y="10340"/>
                    <a:pt x="4789" y="10308"/>
                    <a:pt x="4883" y="10277"/>
                  </a:cubicBezTo>
                  <a:lnTo>
                    <a:pt x="7593" y="7945"/>
                  </a:lnTo>
                  <a:cubicBezTo>
                    <a:pt x="7845" y="7756"/>
                    <a:pt x="8065" y="7473"/>
                    <a:pt x="8254" y="7189"/>
                  </a:cubicBezTo>
                  <a:cubicBezTo>
                    <a:pt x="8853" y="6402"/>
                    <a:pt x="9168" y="5457"/>
                    <a:pt x="9168" y="4480"/>
                  </a:cubicBezTo>
                  <a:cubicBezTo>
                    <a:pt x="9139" y="1996"/>
                    <a:pt x="7104" y="0"/>
                    <a:pt x="45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5685;p62"/>
            <p:cNvSpPr/>
            <p:nvPr/>
          </p:nvSpPr>
          <p:spPr>
            <a:xfrm>
              <a:off x="2786075" y="3800675"/>
              <a:ext cx="260725" cy="86025"/>
            </a:xfrm>
            <a:custGeom>
              <a:avLst/>
              <a:gdLst/>
              <a:ahLst/>
              <a:cxnLst/>
              <a:rect l="l" t="t" r="r" b="b"/>
              <a:pathLst>
                <a:path w="10429" h="3441" extrusionOk="0">
                  <a:moveTo>
                    <a:pt x="1702" y="0"/>
                  </a:moveTo>
                  <a:cubicBezTo>
                    <a:pt x="1576" y="0"/>
                    <a:pt x="1513" y="63"/>
                    <a:pt x="1418" y="189"/>
                  </a:cubicBezTo>
                  <a:lnTo>
                    <a:pt x="32" y="2930"/>
                  </a:lnTo>
                  <a:cubicBezTo>
                    <a:pt x="1" y="3056"/>
                    <a:pt x="1" y="3213"/>
                    <a:pt x="32" y="3308"/>
                  </a:cubicBezTo>
                  <a:cubicBezTo>
                    <a:pt x="95" y="3371"/>
                    <a:pt x="190" y="3434"/>
                    <a:pt x="316" y="3434"/>
                  </a:cubicBezTo>
                  <a:lnTo>
                    <a:pt x="10019" y="3434"/>
                  </a:lnTo>
                  <a:cubicBezTo>
                    <a:pt x="10045" y="3438"/>
                    <a:pt x="10070" y="3440"/>
                    <a:pt x="10093" y="3440"/>
                  </a:cubicBezTo>
                  <a:cubicBezTo>
                    <a:pt x="10241" y="3440"/>
                    <a:pt x="10338" y="3362"/>
                    <a:pt x="10366" y="3308"/>
                  </a:cubicBezTo>
                  <a:cubicBezTo>
                    <a:pt x="10429" y="3182"/>
                    <a:pt x="10429" y="3056"/>
                    <a:pt x="10366" y="2930"/>
                  </a:cubicBezTo>
                  <a:lnTo>
                    <a:pt x="8979" y="189"/>
                  </a:lnTo>
                  <a:cubicBezTo>
                    <a:pt x="8948" y="63"/>
                    <a:pt x="8822" y="32"/>
                    <a:pt x="8696" y="0"/>
                  </a:cubicBezTo>
                  <a:lnTo>
                    <a:pt x="8601" y="95"/>
                  </a:lnTo>
                  <a:lnTo>
                    <a:pt x="5860" y="2426"/>
                  </a:lnTo>
                  <a:cubicBezTo>
                    <a:pt x="5671" y="2583"/>
                    <a:pt x="5451" y="2678"/>
                    <a:pt x="5199" y="2678"/>
                  </a:cubicBezTo>
                  <a:cubicBezTo>
                    <a:pt x="4978" y="2678"/>
                    <a:pt x="4726" y="2583"/>
                    <a:pt x="4537" y="2426"/>
                  </a:cubicBezTo>
                  <a:lnTo>
                    <a:pt x="1828" y="95"/>
                  </a:lnTo>
                  <a:lnTo>
                    <a:pt x="17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5686;p62"/>
          <p:cNvGrpSpPr/>
          <p:nvPr/>
        </p:nvGrpSpPr>
        <p:grpSpPr>
          <a:xfrm>
            <a:off x="7545725" y="2302803"/>
            <a:ext cx="227180" cy="350079"/>
            <a:chOff x="2819150" y="3955025"/>
            <a:chExt cx="192200" cy="296175"/>
          </a:xfrm>
          <a:solidFill>
            <a:srgbClr val="12716B"/>
          </a:solidFill>
        </p:grpSpPr>
        <p:sp>
          <p:nvSpPr>
            <p:cNvPr id="295" name="Google Shape;5687;p62"/>
            <p:cNvSpPr/>
            <p:nvPr/>
          </p:nvSpPr>
          <p:spPr>
            <a:xfrm>
              <a:off x="2856175" y="40070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1324" y="0"/>
                  </a:moveTo>
                  <a:cubicBezTo>
                    <a:pt x="631" y="0"/>
                    <a:pt x="127" y="725"/>
                    <a:pt x="347" y="1386"/>
                  </a:cubicBezTo>
                  <a:lnTo>
                    <a:pt x="599" y="2080"/>
                  </a:lnTo>
                  <a:lnTo>
                    <a:pt x="379" y="2080"/>
                  </a:lnTo>
                  <a:cubicBezTo>
                    <a:pt x="158" y="2080"/>
                    <a:pt x="0" y="2237"/>
                    <a:pt x="0" y="2458"/>
                  </a:cubicBezTo>
                  <a:cubicBezTo>
                    <a:pt x="0" y="2647"/>
                    <a:pt x="158" y="2804"/>
                    <a:pt x="347" y="2804"/>
                  </a:cubicBezTo>
                  <a:lnTo>
                    <a:pt x="4506" y="2804"/>
                  </a:lnTo>
                  <a:cubicBezTo>
                    <a:pt x="4726" y="2804"/>
                    <a:pt x="4884" y="2647"/>
                    <a:pt x="4884" y="2458"/>
                  </a:cubicBezTo>
                  <a:cubicBezTo>
                    <a:pt x="4884" y="2237"/>
                    <a:pt x="4726" y="2080"/>
                    <a:pt x="4506" y="2080"/>
                  </a:cubicBezTo>
                  <a:lnTo>
                    <a:pt x="4317" y="2080"/>
                  </a:lnTo>
                  <a:lnTo>
                    <a:pt x="4569" y="1386"/>
                  </a:lnTo>
                  <a:cubicBezTo>
                    <a:pt x="4789" y="725"/>
                    <a:pt x="4285" y="0"/>
                    <a:pt x="35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5688;p62"/>
            <p:cNvSpPr/>
            <p:nvPr/>
          </p:nvSpPr>
          <p:spPr>
            <a:xfrm>
              <a:off x="2819150" y="4180300"/>
              <a:ext cx="192200" cy="70900"/>
            </a:xfrm>
            <a:custGeom>
              <a:avLst/>
              <a:gdLst/>
              <a:ahLst/>
              <a:cxnLst/>
              <a:rect l="l" t="t" r="r" b="b"/>
              <a:pathLst>
                <a:path w="7688" h="2836" extrusionOk="0">
                  <a:moveTo>
                    <a:pt x="1418" y="0"/>
                  </a:moveTo>
                  <a:cubicBezTo>
                    <a:pt x="1040" y="0"/>
                    <a:pt x="725" y="315"/>
                    <a:pt x="725" y="725"/>
                  </a:cubicBezTo>
                  <a:lnTo>
                    <a:pt x="725" y="1418"/>
                  </a:lnTo>
                  <a:cubicBezTo>
                    <a:pt x="316" y="1418"/>
                    <a:pt x="1" y="1733"/>
                    <a:pt x="1" y="2143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79" y="2836"/>
                  </a:cubicBezTo>
                  <a:lnTo>
                    <a:pt x="7310" y="2836"/>
                  </a:lnTo>
                  <a:cubicBezTo>
                    <a:pt x="7530" y="2804"/>
                    <a:pt x="7688" y="2678"/>
                    <a:pt x="7688" y="2489"/>
                  </a:cubicBezTo>
                  <a:lnTo>
                    <a:pt x="7688" y="2143"/>
                  </a:lnTo>
                  <a:cubicBezTo>
                    <a:pt x="7688" y="1733"/>
                    <a:pt x="7373" y="1418"/>
                    <a:pt x="6995" y="1418"/>
                  </a:cubicBezTo>
                  <a:lnTo>
                    <a:pt x="6995" y="725"/>
                  </a:lnTo>
                  <a:cubicBezTo>
                    <a:pt x="6995" y="315"/>
                    <a:pt x="6680" y="0"/>
                    <a:pt x="62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5689;p62"/>
            <p:cNvSpPr/>
            <p:nvPr/>
          </p:nvSpPr>
          <p:spPr>
            <a:xfrm>
              <a:off x="2882950" y="3955025"/>
              <a:ext cx="68550" cy="35475"/>
            </a:xfrm>
            <a:custGeom>
              <a:avLst/>
              <a:gdLst/>
              <a:ahLst/>
              <a:cxnLst/>
              <a:rect l="l" t="t" r="r" b="b"/>
              <a:pathLst>
                <a:path w="2742" h="1419" extrusionOk="0">
                  <a:moveTo>
                    <a:pt x="1355" y="1"/>
                  </a:moveTo>
                  <a:cubicBezTo>
                    <a:pt x="1166" y="1"/>
                    <a:pt x="1009" y="158"/>
                    <a:pt x="1009" y="348"/>
                  </a:cubicBezTo>
                  <a:lnTo>
                    <a:pt x="1009" y="726"/>
                  </a:lnTo>
                  <a:cubicBezTo>
                    <a:pt x="568" y="820"/>
                    <a:pt x="221" y="1072"/>
                    <a:pt x="1" y="1419"/>
                  </a:cubicBezTo>
                  <a:lnTo>
                    <a:pt x="2742" y="1419"/>
                  </a:lnTo>
                  <a:cubicBezTo>
                    <a:pt x="2521" y="1104"/>
                    <a:pt x="2111" y="852"/>
                    <a:pt x="1733" y="726"/>
                  </a:cubicBezTo>
                  <a:lnTo>
                    <a:pt x="1733" y="348"/>
                  </a:lnTo>
                  <a:cubicBezTo>
                    <a:pt x="1670" y="158"/>
                    <a:pt x="1513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5690;p62"/>
            <p:cNvSpPr/>
            <p:nvPr/>
          </p:nvSpPr>
          <p:spPr>
            <a:xfrm>
              <a:off x="2856975" y="4093650"/>
              <a:ext cx="118950" cy="70125"/>
            </a:xfrm>
            <a:custGeom>
              <a:avLst/>
              <a:gdLst/>
              <a:ahLst/>
              <a:cxnLst/>
              <a:rect l="l" t="t" r="r" b="b"/>
              <a:pathLst>
                <a:path w="4758" h="2805" extrusionOk="0">
                  <a:moveTo>
                    <a:pt x="473" y="1"/>
                  </a:moveTo>
                  <a:lnTo>
                    <a:pt x="0" y="2805"/>
                  </a:lnTo>
                  <a:lnTo>
                    <a:pt x="4757" y="2805"/>
                  </a:lnTo>
                  <a:lnTo>
                    <a:pt x="42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" name="Google Shape;5691;p62"/>
          <p:cNvGrpSpPr/>
          <p:nvPr/>
        </p:nvGrpSpPr>
        <p:grpSpPr>
          <a:xfrm>
            <a:off x="6169498" y="2768401"/>
            <a:ext cx="349133" cy="348217"/>
            <a:chOff x="4629125" y="3235150"/>
            <a:chExt cx="295375" cy="294600"/>
          </a:xfrm>
          <a:solidFill>
            <a:srgbClr val="12716B"/>
          </a:solidFill>
        </p:grpSpPr>
        <p:sp>
          <p:nvSpPr>
            <p:cNvPr id="300" name="Google Shape;5692;p62"/>
            <p:cNvSpPr/>
            <p:nvPr/>
          </p:nvSpPr>
          <p:spPr>
            <a:xfrm>
              <a:off x="4696850" y="33911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64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5693;p62"/>
            <p:cNvSpPr/>
            <p:nvPr/>
          </p:nvSpPr>
          <p:spPr>
            <a:xfrm>
              <a:off x="4680300" y="3443875"/>
              <a:ext cx="69350" cy="34675"/>
            </a:xfrm>
            <a:custGeom>
              <a:avLst/>
              <a:gdLst/>
              <a:ahLst/>
              <a:cxnLst/>
              <a:rect l="l" t="t" r="r" b="b"/>
              <a:pathLst>
                <a:path w="2774" h="1387" extrusionOk="0">
                  <a:moveTo>
                    <a:pt x="1387" y="0"/>
                  </a:moveTo>
                  <a:cubicBezTo>
                    <a:pt x="631" y="0"/>
                    <a:pt x="1" y="630"/>
                    <a:pt x="1" y="1387"/>
                  </a:cubicBezTo>
                  <a:lnTo>
                    <a:pt x="2773" y="1387"/>
                  </a:lnTo>
                  <a:cubicBezTo>
                    <a:pt x="2773" y="630"/>
                    <a:pt x="2175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5694;p62"/>
            <p:cNvSpPr/>
            <p:nvPr/>
          </p:nvSpPr>
          <p:spPr>
            <a:xfrm>
              <a:off x="4629125" y="3339900"/>
              <a:ext cx="295375" cy="189850"/>
            </a:xfrm>
            <a:custGeom>
              <a:avLst/>
              <a:gdLst/>
              <a:ahLst/>
              <a:cxnLst/>
              <a:rect l="l" t="t" r="r" b="b"/>
              <a:pathLst>
                <a:path w="11815" h="7594" extrusionOk="0">
                  <a:moveTo>
                    <a:pt x="10050" y="2080"/>
                  </a:moveTo>
                  <a:cubicBezTo>
                    <a:pt x="10239" y="2080"/>
                    <a:pt x="10397" y="2238"/>
                    <a:pt x="10397" y="2427"/>
                  </a:cubicBezTo>
                  <a:cubicBezTo>
                    <a:pt x="10397" y="2616"/>
                    <a:pt x="10239" y="2773"/>
                    <a:pt x="10050" y="2773"/>
                  </a:cubicBezTo>
                  <a:lnTo>
                    <a:pt x="6553" y="2773"/>
                  </a:lnTo>
                  <a:cubicBezTo>
                    <a:pt x="6333" y="2773"/>
                    <a:pt x="6175" y="2616"/>
                    <a:pt x="6175" y="2427"/>
                  </a:cubicBezTo>
                  <a:cubicBezTo>
                    <a:pt x="6175" y="2238"/>
                    <a:pt x="6333" y="2080"/>
                    <a:pt x="6553" y="2080"/>
                  </a:cubicBezTo>
                  <a:close/>
                  <a:moveTo>
                    <a:pt x="10050" y="3466"/>
                  </a:moveTo>
                  <a:cubicBezTo>
                    <a:pt x="10239" y="3466"/>
                    <a:pt x="10397" y="3624"/>
                    <a:pt x="10397" y="3813"/>
                  </a:cubicBezTo>
                  <a:cubicBezTo>
                    <a:pt x="10397" y="4002"/>
                    <a:pt x="10239" y="4159"/>
                    <a:pt x="10050" y="4159"/>
                  </a:cubicBezTo>
                  <a:lnTo>
                    <a:pt x="6553" y="4159"/>
                  </a:lnTo>
                  <a:cubicBezTo>
                    <a:pt x="6333" y="4159"/>
                    <a:pt x="6175" y="4002"/>
                    <a:pt x="6175" y="3813"/>
                  </a:cubicBezTo>
                  <a:cubicBezTo>
                    <a:pt x="6175" y="3624"/>
                    <a:pt x="6333" y="3466"/>
                    <a:pt x="6553" y="3466"/>
                  </a:cubicBezTo>
                  <a:close/>
                  <a:moveTo>
                    <a:pt x="10050" y="4821"/>
                  </a:moveTo>
                  <a:cubicBezTo>
                    <a:pt x="10239" y="4821"/>
                    <a:pt x="10397" y="4978"/>
                    <a:pt x="10397" y="5199"/>
                  </a:cubicBezTo>
                  <a:cubicBezTo>
                    <a:pt x="10397" y="5388"/>
                    <a:pt x="10239" y="5546"/>
                    <a:pt x="10050" y="5546"/>
                  </a:cubicBezTo>
                  <a:lnTo>
                    <a:pt x="6553" y="5546"/>
                  </a:lnTo>
                  <a:cubicBezTo>
                    <a:pt x="6333" y="5546"/>
                    <a:pt x="6175" y="5388"/>
                    <a:pt x="6175" y="5199"/>
                  </a:cubicBezTo>
                  <a:cubicBezTo>
                    <a:pt x="6175" y="4978"/>
                    <a:pt x="6333" y="4821"/>
                    <a:pt x="6553" y="4821"/>
                  </a:cubicBezTo>
                  <a:close/>
                  <a:moveTo>
                    <a:pt x="3403" y="1418"/>
                  </a:moveTo>
                  <a:cubicBezTo>
                    <a:pt x="4127" y="1418"/>
                    <a:pt x="4757" y="2049"/>
                    <a:pt x="4757" y="2773"/>
                  </a:cubicBezTo>
                  <a:cubicBezTo>
                    <a:pt x="4757" y="3151"/>
                    <a:pt x="4600" y="3498"/>
                    <a:pt x="4379" y="3718"/>
                  </a:cubicBezTo>
                  <a:cubicBezTo>
                    <a:pt x="5009" y="4065"/>
                    <a:pt x="5451" y="4758"/>
                    <a:pt x="5451" y="5546"/>
                  </a:cubicBezTo>
                  <a:lnTo>
                    <a:pt x="5451" y="5892"/>
                  </a:lnTo>
                  <a:lnTo>
                    <a:pt x="5514" y="5892"/>
                  </a:lnTo>
                  <a:cubicBezTo>
                    <a:pt x="5514" y="6081"/>
                    <a:pt x="5356" y="6239"/>
                    <a:pt x="5167" y="6239"/>
                  </a:cubicBezTo>
                  <a:lnTo>
                    <a:pt x="1701" y="6239"/>
                  </a:lnTo>
                  <a:cubicBezTo>
                    <a:pt x="1512" y="6239"/>
                    <a:pt x="1355" y="6081"/>
                    <a:pt x="1355" y="5892"/>
                  </a:cubicBezTo>
                  <a:lnTo>
                    <a:pt x="1355" y="5546"/>
                  </a:lnTo>
                  <a:cubicBezTo>
                    <a:pt x="1355" y="4758"/>
                    <a:pt x="1764" y="4096"/>
                    <a:pt x="2395" y="3718"/>
                  </a:cubicBezTo>
                  <a:cubicBezTo>
                    <a:pt x="2174" y="3498"/>
                    <a:pt x="2016" y="3151"/>
                    <a:pt x="2016" y="2773"/>
                  </a:cubicBezTo>
                  <a:cubicBezTo>
                    <a:pt x="2016" y="2049"/>
                    <a:pt x="2647" y="1418"/>
                    <a:pt x="3403" y="1418"/>
                  </a:cubicBezTo>
                  <a:close/>
                  <a:moveTo>
                    <a:pt x="1040" y="1"/>
                  </a:moveTo>
                  <a:cubicBezTo>
                    <a:pt x="441" y="1"/>
                    <a:pt x="0" y="473"/>
                    <a:pt x="0" y="1009"/>
                  </a:cubicBezTo>
                  <a:lnTo>
                    <a:pt x="0" y="6554"/>
                  </a:lnTo>
                  <a:cubicBezTo>
                    <a:pt x="0" y="7152"/>
                    <a:pt x="473" y="7593"/>
                    <a:pt x="1040" y="7593"/>
                  </a:cubicBezTo>
                  <a:lnTo>
                    <a:pt x="10806" y="7593"/>
                  </a:lnTo>
                  <a:cubicBezTo>
                    <a:pt x="11373" y="7593"/>
                    <a:pt x="11815" y="7121"/>
                    <a:pt x="11815" y="6554"/>
                  </a:cubicBezTo>
                  <a:lnTo>
                    <a:pt x="11815" y="1009"/>
                  </a:lnTo>
                  <a:cubicBezTo>
                    <a:pt x="11783" y="473"/>
                    <a:pt x="11310" y="1"/>
                    <a:pt x="10743" y="1"/>
                  </a:cubicBezTo>
                  <a:lnTo>
                    <a:pt x="7593" y="1"/>
                  </a:lnTo>
                  <a:lnTo>
                    <a:pt x="7593" y="347"/>
                  </a:lnTo>
                  <a:cubicBezTo>
                    <a:pt x="7593" y="946"/>
                    <a:pt x="7120" y="1355"/>
                    <a:pt x="6585" y="1355"/>
                  </a:cubicBezTo>
                  <a:lnTo>
                    <a:pt x="5198" y="1355"/>
                  </a:lnTo>
                  <a:cubicBezTo>
                    <a:pt x="4600" y="1355"/>
                    <a:pt x="4190" y="883"/>
                    <a:pt x="4190" y="347"/>
                  </a:cubicBezTo>
                  <a:lnTo>
                    <a:pt x="419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5695;p62"/>
            <p:cNvSpPr/>
            <p:nvPr/>
          </p:nvSpPr>
          <p:spPr>
            <a:xfrm>
              <a:off x="4714975" y="3287125"/>
              <a:ext cx="122100" cy="70125"/>
            </a:xfrm>
            <a:custGeom>
              <a:avLst/>
              <a:gdLst/>
              <a:ahLst/>
              <a:cxnLst/>
              <a:rect l="l" t="t" r="r" b="b"/>
              <a:pathLst>
                <a:path w="4884" h="2805" extrusionOk="0">
                  <a:moveTo>
                    <a:pt x="693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4"/>
                    <a:pt x="315" y="1419"/>
                    <a:pt x="693" y="1419"/>
                  </a:cubicBezTo>
                  <a:lnTo>
                    <a:pt x="1418" y="1419"/>
                  </a:lnTo>
                  <a:lnTo>
                    <a:pt x="1418" y="2458"/>
                  </a:lnTo>
                  <a:cubicBezTo>
                    <a:pt x="1386" y="2647"/>
                    <a:pt x="1544" y="2805"/>
                    <a:pt x="1733" y="2805"/>
                  </a:cubicBezTo>
                  <a:lnTo>
                    <a:pt x="3119" y="2805"/>
                  </a:lnTo>
                  <a:cubicBezTo>
                    <a:pt x="3308" y="2805"/>
                    <a:pt x="3466" y="2647"/>
                    <a:pt x="3466" y="2458"/>
                  </a:cubicBezTo>
                  <a:lnTo>
                    <a:pt x="3466" y="1419"/>
                  </a:lnTo>
                  <a:lnTo>
                    <a:pt x="4159" y="1419"/>
                  </a:lnTo>
                  <a:cubicBezTo>
                    <a:pt x="4568" y="1419"/>
                    <a:pt x="4883" y="1104"/>
                    <a:pt x="4883" y="725"/>
                  </a:cubicBezTo>
                  <a:cubicBezTo>
                    <a:pt x="4883" y="316"/>
                    <a:pt x="4568" y="1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5696;p62"/>
            <p:cNvSpPr/>
            <p:nvPr/>
          </p:nvSpPr>
          <p:spPr>
            <a:xfrm>
              <a:off x="4732300" y="3235150"/>
              <a:ext cx="86650" cy="35475"/>
            </a:xfrm>
            <a:custGeom>
              <a:avLst/>
              <a:gdLst/>
              <a:ahLst/>
              <a:cxnLst/>
              <a:rect l="l" t="t" r="r" b="b"/>
              <a:pathLst>
                <a:path w="3466" h="1419" extrusionOk="0"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3466" y="1418"/>
                  </a:lnTo>
                  <a:lnTo>
                    <a:pt x="3466" y="347"/>
                  </a:lnTo>
                  <a:cubicBezTo>
                    <a:pt x="3466" y="158"/>
                    <a:pt x="3308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5" name="Google Shape;5697;p62"/>
          <p:cNvGrpSpPr/>
          <p:nvPr/>
        </p:nvGrpSpPr>
        <p:grpSpPr>
          <a:xfrm>
            <a:off x="6169483" y="3215934"/>
            <a:ext cx="349163" cy="349133"/>
            <a:chOff x="4628325" y="3599825"/>
            <a:chExt cx="295400" cy="295375"/>
          </a:xfrm>
          <a:solidFill>
            <a:srgbClr val="12716B"/>
          </a:solidFill>
        </p:grpSpPr>
        <p:sp>
          <p:nvSpPr>
            <p:cNvPr id="306" name="Google Shape;5698;p62"/>
            <p:cNvSpPr/>
            <p:nvPr/>
          </p:nvSpPr>
          <p:spPr>
            <a:xfrm>
              <a:off x="4679525" y="3686450"/>
              <a:ext cx="17350" cy="86675"/>
            </a:xfrm>
            <a:custGeom>
              <a:avLst/>
              <a:gdLst/>
              <a:ahLst/>
              <a:cxnLst/>
              <a:rect l="l" t="t" r="r" b="b"/>
              <a:pathLst>
                <a:path w="69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694" y="3466"/>
                  </a:ln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5699;p62"/>
            <p:cNvSpPr/>
            <p:nvPr/>
          </p:nvSpPr>
          <p:spPr>
            <a:xfrm>
              <a:off x="4854375" y="3686450"/>
              <a:ext cx="18150" cy="86675"/>
            </a:xfrm>
            <a:custGeom>
              <a:avLst/>
              <a:gdLst/>
              <a:ahLst/>
              <a:cxnLst/>
              <a:rect l="l" t="t" r="r" b="b"/>
              <a:pathLst>
                <a:path w="726" h="3467" extrusionOk="0">
                  <a:moveTo>
                    <a:pt x="1" y="1"/>
                  </a:moveTo>
                  <a:lnTo>
                    <a:pt x="1" y="3466"/>
                  </a:lnTo>
                  <a:lnTo>
                    <a:pt x="725" y="3466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5700;p62"/>
            <p:cNvSpPr/>
            <p:nvPr/>
          </p:nvSpPr>
          <p:spPr>
            <a:xfrm>
              <a:off x="4679525" y="3790425"/>
              <a:ext cx="17350" cy="104000"/>
            </a:xfrm>
            <a:custGeom>
              <a:avLst/>
              <a:gdLst/>
              <a:ahLst/>
              <a:cxnLst/>
              <a:rect l="l" t="t" r="r" b="b"/>
              <a:pathLst>
                <a:path w="69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694" y="4159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5701;p62"/>
            <p:cNvSpPr/>
            <p:nvPr/>
          </p:nvSpPr>
          <p:spPr>
            <a:xfrm>
              <a:off x="4854375" y="3790425"/>
              <a:ext cx="18150" cy="104000"/>
            </a:xfrm>
            <a:custGeom>
              <a:avLst/>
              <a:gdLst/>
              <a:ahLst/>
              <a:cxnLst/>
              <a:rect l="l" t="t" r="r" b="b"/>
              <a:pathLst>
                <a:path w="726" h="4160" extrusionOk="0">
                  <a:moveTo>
                    <a:pt x="1" y="0"/>
                  </a:moveTo>
                  <a:lnTo>
                    <a:pt x="1" y="4159"/>
                  </a:lnTo>
                  <a:lnTo>
                    <a:pt x="725" y="4159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5702;p62"/>
            <p:cNvSpPr/>
            <p:nvPr/>
          </p:nvSpPr>
          <p:spPr>
            <a:xfrm>
              <a:off x="4628325" y="3686450"/>
              <a:ext cx="34675" cy="86675"/>
            </a:xfrm>
            <a:custGeom>
              <a:avLst/>
              <a:gdLst/>
              <a:ahLst/>
              <a:cxnLst/>
              <a:rect l="l" t="t" r="r" b="b"/>
              <a:pathLst>
                <a:path w="1387" h="3467" extrusionOk="0">
                  <a:moveTo>
                    <a:pt x="1009" y="1"/>
                  </a:moveTo>
                  <a:cubicBezTo>
                    <a:pt x="442" y="1"/>
                    <a:pt x="1" y="442"/>
                    <a:pt x="1" y="1009"/>
                  </a:cubicBezTo>
                  <a:lnTo>
                    <a:pt x="1" y="2049"/>
                  </a:lnTo>
                  <a:cubicBezTo>
                    <a:pt x="1" y="2427"/>
                    <a:pt x="158" y="2773"/>
                    <a:pt x="442" y="3025"/>
                  </a:cubicBezTo>
                  <a:cubicBezTo>
                    <a:pt x="662" y="3340"/>
                    <a:pt x="1009" y="3466"/>
                    <a:pt x="1387" y="3466"/>
                  </a:cubicBez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5703;p62"/>
            <p:cNvSpPr/>
            <p:nvPr/>
          </p:nvSpPr>
          <p:spPr>
            <a:xfrm>
              <a:off x="4714975" y="3686450"/>
              <a:ext cx="122100" cy="86675"/>
            </a:xfrm>
            <a:custGeom>
              <a:avLst/>
              <a:gdLst/>
              <a:ahLst/>
              <a:cxnLst/>
              <a:rect l="l" t="t" r="r" b="b"/>
              <a:pathLst>
                <a:path w="4884" h="3467" extrusionOk="0">
                  <a:moveTo>
                    <a:pt x="0" y="1"/>
                  </a:moveTo>
                  <a:lnTo>
                    <a:pt x="0" y="3466"/>
                  </a:lnTo>
                  <a:lnTo>
                    <a:pt x="4883" y="3466"/>
                  </a:lnTo>
                  <a:lnTo>
                    <a:pt x="4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5704;p62"/>
            <p:cNvSpPr/>
            <p:nvPr/>
          </p:nvSpPr>
          <p:spPr>
            <a:xfrm>
              <a:off x="4889025" y="3777825"/>
              <a:ext cx="34700" cy="117375"/>
            </a:xfrm>
            <a:custGeom>
              <a:avLst/>
              <a:gdLst/>
              <a:ahLst/>
              <a:cxnLst/>
              <a:rect l="l" t="t" r="r" b="b"/>
              <a:pathLst>
                <a:path w="1388" h="4695" extrusionOk="0">
                  <a:moveTo>
                    <a:pt x="1387" y="0"/>
                  </a:moveTo>
                  <a:cubicBezTo>
                    <a:pt x="977" y="315"/>
                    <a:pt x="505" y="504"/>
                    <a:pt x="1" y="504"/>
                  </a:cubicBezTo>
                  <a:lnTo>
                    <a:pt x="1" y="4695"/>
                  </a:lnTo>
                  <a:lnTo>
                    <a:pt x="347" y="4695"/>
                  </a:lnTo>
                  <a:cubicBezTo>
                    <a:pt x="946" y="4695"/>
                    <a:pt x="1387" y="4222"/>
                    <a:pt x="1387" y="3655"/>
                  </a:cubicBezTo>
                  <a:lnTo>
                    <a:pt x="13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5705;p62"/>
            <p:cNvSpPr/>
            <p:nvPr/>
          </p:nvSpPr>
          <p:spPr>
            <a:xfrm>
              <a:off x="4628325" y="3777825"/>
              <a:ext cx="34675" cy="116600"/>
            </a:xfrm>
            <a:custGeom>
              <a:avLst/>
              <a:gdLst/>
              <a:ahLst/>
              <a:cxnLst/>
              <a:rect l="l" t="t" r="r" b="b"/>
              <a:pathLst>
                <a:path w="1387" h="4664" extrusionOk="0">
                  <a:moveTo>
                    <a:pt x="1" y="0"/>
                  </a:moveTo>
                  <a:lnTo>
                    <a:pt x="1" y="3655"/>
                  </a:lnTo>
                  <a:cubicBezTo>
                    <a:pt x="1" y="4222"/>
                    <a:pt x="442" y="4663"/>
                    <a:pt x="1009" y="4663"/>
                  </a:cubicBezTo>
                  <a:lnTo>
                    <a:pt x="1387" y="4663"/>
                  </a:lnTo>
                  <a:lnTo>
                    <a:pt x="1387" y="504"/>
                  </a:lnTo>
                  <a:cubicBezTo>
                    <a:pt x="851" y="504"/>
                    <a:pt x="379" y="31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5706;p62"/>
            <p:cNvSpPr/>
            <p:nvPr/>
          </p:nvSpPr>
          <p:spPr>
            <a:xfrm>
              <a:off x="4766950" y="37904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694" y="568"/>
                    <a:pt x="694" y="347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5707;p62"/>
            <p:cNvSpPr/>
            <p:nvPr/>
          </p:nvSpPr>
          <p:spPr>
            <a:xfrm>
              <a:off x="4889025" y="3686450"/>
              <a:ext cx="34700" cy="86675"/>
            </a:xfrm>
            <a:custGeom>
              <a:avLst/>
              <a:gdLst/>
              <a:ahLst/>
              <a:cxnLst/>
              <a:rect l="l" t="t" r="r" b="b"/>
              <a:pathLst>
                <a:path w="1388" h="3467" extrusionOk="0">
                  <a:moveTo>
                    <a:pt x="1" y="1"/>
                  </a:moveTo>
                  <a:lnTo>
                    <a:pt x="1" y="3466"/>
                  </a:lnTo>
                  <a:cubicBezTo>
                    <a:pt x="347" y="3466"/>
                    <a:pt x="662" y="3340"/>
                    <a:pt x="946" y="3088"/>
                  </a:cubicBezTo>
                  <a:cubicBezTo>
                    <a:pt x="1229" y="2836"/>
                    <a:pt x="1387" y="2458"/>
                    <a:pt x="1387" y="2080"/>
                  </a:cubicBezTo>
                  <a:lnTo>
                    <a:pt x="1387" y="1040"/>
                  </a:lnTo>
                  <a:cubicBezTo>
                    <a:pt x="1387" y="442"/>
                    <a:pt x="914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5708;p62"/>
            <p:cNvSpPr/>
            <p:nvPr/>
          </p:nvSpPr>
          <p:spPr>
            <a:xfrm>
              <a:off x="4714975" y="3790425"/>
              <a:ext cx="122100" cy="104000"/>
            </a:xfrm>
            <a:custGeom>
              <a:avLst/>
              <a:gdLst/>
              <a:ahLst/>
              <a:cxnLst/>
              <a:rect l="l" t="t" r="r" b="b"/>
              <a:pathLst>
                <a:path w="4884" h="4160" extrusionOk="0">
                  <a:moveTo>
                    <a:pt x="0" y="0"/>
                  </a:moveTo>
                  <a:lnTo>
                    <a:pt x="0" y="4159"/>
                  </a:lnTo>
                  <a:lnTo>
                    <a:pt x="4883" y="4159"/>
                  </a:lnTo>
                  <a:lnTo>
                    <a:pt x="4883" y="0"/>
                  </a:lnTo>
                  <a:lnTo>
                    <a:pt x="3466" y="0"/>
                  </a:lnTo>
                  <a:lnTo>
                    <a:pt x="3466" y="347"/>
                  </a:lnTo>
                  <a:cubicBezTo>
                    <a:pt x="3466" y="946"/>
                    <a:pt x="2993" y="1387"/>
                    <a:pt x="2426" y="1387"/>
                  </a:cubicBezTo>
                  <a:cubicBezTo>
                    <a:pt x="1827" y="1387"/>
                    <a:pt x="1418" y="914"/>
                    <a:pt x="1418" y="347"/>
                  </a:cubicBez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5709;p62"/>
            <p:cNvSpPr/>
            <p:nvPr/>
          </p:nvSpPr>
          <p:spPr>
            <a:xfrm>
              <a:off x="4714175" y="3599825"/>
              <a:ext cx="122100" cy="69325"/>
            </a:xfrm>
            <a:custGeom>
              <a:avLst/>
              <a:gdLst/>
              <a:ahLst/>
              <a:cxnLst/>
              <a:rect l="l" t="t" r="r" b="b"/>
              <a:pathLst>
                <a:path w="4884" h="2773" extrusionOk="0">
                  <a:moveTo>
                    <a:pt x="2427" y="0"/>
                  </a:moveTo>
                  <a:cubicBezTo>
                    <a:pt x="1103" y="0"/>
                    <a:pt x="1" y="1103"/>
                    <a:pt x="1" y="2426"/>
                  </a:cubicBezTo>
                  <a:lnTo>
                    <a:pt x="1" y="2773"/>
                  </a:lnTo>
                  <a:lnTo>
                    <a:pt x="1355" y="2773"/>
                  </a:lnTo>
                  <a:lnTo>
                    <a:pt x="1355" y="2426"/>
                  </a:lnTo>
                  <a:cubicBezTo>
                    <a:pt x="1355" y="1828"/>
                    <a:pt x="1828" y="1418"/>
                    <a:pt x="2395" y="1418"/>
                  </a:cubicBezTo>
                  <a:cubicBezTo>
                    <a:pt x="2994" y="1418"/>
                    <a:pt x="3403" y="1891"/>
                    <a:pt x="3403" y="2426"/>
                  </a:cubicBezTo>
                  <a:lnTo>
                    <a:pt x="3403" y="2773"/>
                  </a:lnTo>
                  <a:lnTo>
                    <a:pt x="4884" y="2773"/>
                  </a:lnTo>
                  <a:lnTo>
                    <a:pt x="4884" y="2426"/>
                  </a:lnTo>
                  <a:cubicBezTo>
                    <a:pt x="4884" y="1103"/>
                    <a:pt x="3781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5710;p62"/>
          <p:cNvGrpSpPr/>
          <p:nvPr/>
        </p:nvGrpSpPr>
        <p:grpSpPr>
          <a:xfrm>
            <a:off x="6190434" y="3691545"/>
            <a:ext cx="307261" cy="350079"/>
            <a:chOff x="4645650" y="3962900"/>
            <a:chExt cx="259950" cy="296175"/>
          </a:xfrm>
          <a:solidFill>
            <a:srgbClr val="12716B"/>
          </a:solidFill>
        </p:grpSpPr>
        <p:sp>
          <p:nvSpPr>
            <p:cNvPr id="319" name="Google Shape;5711;p62"/>
            <p:cNvSpPr/>
            <p:nvPr/>
          </p:nvSpPr>
          <p:spPr>
            <a:xfrm>
              <a:off x="4853600" y="4155100"/>
              <a:ext cx="52000" cy="103975"/>
            </a:xfrm>
            <a:custGeom>
              <a:avLst/>
              <a:gdLst/>
              <a:ahLst/>
              <a:cxnLst/>
              <a:rect l="l" t="t" r="r" b="b"/>
              <a:pathLst>
                <a:path w="2080" h="4159" extrusionOk="0">
                  <a:moveTo>
                    <a:pt x="0" y="0"/>
                  </a:moveTo>
                  <a:lnTo>
                    <a:pt x="0" y="4159"/>
                  </a:lnTo>
                  <a:lnTo>
                    <a:pt x="1733" y="4159"/>
                  </a:lnTo>
                  <a:cubicBezTo>
                    <a:pt x="1922" y="4159"/>
                    <a:pt x="2079" y="4001"/>
                    <a:pt x="2079" y="3812"/>
                  </a:cubicBezTo>
                  <a:lnTo>
                    <a:pt x="2079" y="1733"/>
                  </a:lnTo>
                  <a:cubicBezTo>
                    <a:pt x="2079" y="788"/>
                    <a:pt x="1292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5712;p62"/>
            <p:cNvSpPr/>
            <p:nvPr/>
          </p:nvSpPr>
          <p:spPr>
            <a:xfrm>
              <a:off x="4714975" y="4155100"/>
              <a:ext cx="121300" cy="50625"/>
            </a:xfrm>
            <a:custGeom>
              <a:avLst/>
              <a:gdLst/>
              <a:ahLst/>
              <a:cxnLst/>
              <a:rect l="l" t="t" r="r" b="b"/>
              <a:pathLst>
                <a:path w="4852" h="2025" extrusionOk="0">
                  <a:moveTo>
                    <a:pt x="0" y="0"/>
                  </a:moveTo>
                  <a:lnTo>
                    <a:pt x="0" y="1481"/>
                  </a:lnTo>
                  <a:cubicBezTo>
                    <a:pt x="772" y="1843"/>
                    <a:pt x="1599" y="2024"/>
                    <a:pt x="2426" y="2024"/>
                  </a:cubicBezTo>
                  <a:cubicBezTo>
                    <a:pt x="3253" y="2024"/>
                    <a:pt x="4080" y="1843"/>
                    <a:pt x="4852" y="1481"/>
                  </a:cubicBezTo>
                  <a:lnTo>
                    <a:pt x="4852" y="0"/>
                  </a:lnTo>
                  <a:lnTo>
                    <a:pt x="4789" y="0"/>
                  </a:lnTo>
                  <a:cubicBezTo>
                    <a:pt x="4348" y="410"/>
                    <a:pt x="3781" y="693"/>
                    <a:pt x="3119" y="693"/>
                  </a:cubicBezTo>
                  <a:lnTo>
                    <a:pt x="1733" y="693"/>
                  </a:lnTo>
                  <a:cubicBezTo>
                    <a:pt x="1071" y="693"/>
                    <a:pt x="473" y="41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5713;p62"/>
            <p:cNvSpPr/>
            <p:nvPr/>
          </p:nvSpPr>
          <p:spPr>
            <a:xfrm>
              <a:off x="4714975" y="4211025"/>
              <a:ext cx="121300" cy="48050"/>
            </a:xfrm>
            <a:custGeom>
              <a:avLst/>
              <a:gdLst/>
              <a:ahLst/>
              <a:cxnLst/>
              <a:rect l="l" t="t" r="r" b="b"/>
              <a:pathLst>
                <a:path w="4852" h="1922" extrusionOk="0">
                  <a:moveTo>
                    <a:pt x="0" y="0"/>
                  </a:moveTo>
                  <a:lnTo>
                    <a:pt x="0" y="1922"/>
                  </a:lnTo>
                  <a:lnTo>
                    <a:pt x="4852" y="1922"/>
                  </a:lnTo>
                  <a:lnTo>
                    <a:pt x="4852" y="0"/>
                  </a:lnTo>
                  <a:cubicBezTo>
                    <a:pt x="4080" y="315"/>
                    <a:pt x="3253" y="473"/>
                    <a:pt x="2426" y="473"/>
                  </a:cubicBezTo>
                  <a:cubicBezTo>
                    <a:pt x="1599" y="473"/>
                    <a:pt x="772" y="31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5714;p62"/>
            <p:cNvSpPr/>
            <p:nvPr/>
          </p:nvSpPr>
          <p:spPr>
            <a:xfrm>
              <a:off x="4645650" y="4154300"/>
              <a:ext cx="52025" cy="104775"/>
            </a:xfrm>
            <a:custGeom>
              <a:avLst/>
              <a:gdLst/>
              <a:ahLst/>
              <a:cxnLst/>
              <a:rect l="l" t="t" r="r" b="b"/>
              <a:pathLst>
                <a:path w="2081" h="4191" extrusionOk="0">
                  <a:moveTo>
                    <a:pt x="1734" y="1"/>
                  </a:moveTo>
                  <a:cubicBezTo>
                    <a:pt x="757" y="32"/>
                    <a:pt x="1" y="757"/>
                    <a:pt x="1" y="1765"/>
                  </a:cubicBezTo>
                  <a:lnTo>
                    <a:pt x="1" y="3844"/>
                  </a:lnTo>
                  <a:cubicBezTo>
                    <a:pt x="1" y="4033"/>
                    <a:pt x="158" y="4191"/>
                    <a:pt x="379" y="4191"/>
                  </a:cubicBezTo>
                  <a:lnTo>
                    <a:pt x="2080" y="4191"/>
                  </a:ln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5715;p62"/>
            <p:cNvSpPr/>
            <p:nvPr/>
          </p:nvSpPr>
          <p:spPr>
            <a:xfrm>
              <a:off x="4722850" y="4049550"/>
              <a:ext cx="103975" cy="105575"/>
            </a:xfrm>
            <a:custGeom>
              <a:avLst/>
              <a:gdLst/>
              <a:ahLst/>
              <a:cxnLst/>
              <a:rect l="l" t="t" r="r" b="b"/>
              <a:pathLst>
                <a:path w="4159" h="4223" extrusionOk="0">
                  <a:moveTo>
                    <a:pt x="2080" y="1"/>
                  </a:moveTo>
                  <a:cubicBezTo>
                    <a:pt x="1765" y="442"/>
                    <a:pt x="1260" y="694"/>
                    <a:pt x="693" y="694"/>
                  </a:cubicBezTo>
                  <a:lnTo>
                    <a:pt x="0" y="694"/>
                  </a:lnTo>
                  <a:lnTo>
                    <a:pt x="0" y="3498"/>
                  </a:lnTo>
                  <a:cubicBezTo>
                    <a:pt x="347" y="3939"/>
                    <a:pt x="851" y="4222"/>
                    <a:pt x="1418" y="4222"/>
                  </a:cubicBezTo>
                  <a:lnTo>
                    <a:pt x="2804" y="4222"/>
                  </a:lnTo>
                  <a:cubicBezTo>
                    <a:pt x="3340" y="4222"/>
                    <a:pt x="3844" y="3939"/>
                    <a:pt x="4159" y="3498"/>
                  </a:cubicBezTo>
                  <a:lnTo>
                    <a:pt x="4159" y="694"/>
                  </a:lnTo>
                  <a:lnTo>
                    <a:pt x="3466" y="694"/>
                  </a:lnTo>
                  <a:cubicBezTo>
                    <a:pt x="2899" y="694"/>
                    <a:pt x="2395" y="442"/>
                    <a:pt x="208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5716;p62"/>
            <p:cNvSpPr/>
            <p:nvPr/>
          </p:nvSpPr>
          <p:spPr>
            <a:xfrm>
              <a:off x="4678725" y="3962900"/>
              <a:ext cx="190650" cy="174100"/>
            </a:xfrm>
            <a:custGeom>
              <a:avLst/>
              <a:gdLst/>
              <a:ahLst/>
              <a:cxnLst/>
              <a:rect l="l" t="t" r="r" b="b"/>
              <a:pathLst>
                <a:path w="7626" h="6964" extrusionOk="0">
                  <a:moveTo>
                    <a:pt x="3813" y="1"/>
                  </a:moveTo>
                  <a:cubicBezTo>
                    <a:pt x="1734" y="1"/>
                    <a:pt x="1" y="1702"/>
                    <a:pt x="1" y="3813"/>
                  </a:cubicBezTo>
                  <a:lnTo>
                    <a:pt x="1" y="5955"/>
                  </a:lnTo>
                  <a:lnTo>
                    <a:pt x="64" y="5955"/>
                  </a:lnTo>
                  <a:cubicBezTo>
                    <a:pt x="64" y="6522"/>
                    <a:pt x="537" y="6964"/>
                    <a:pt x="1104" y="6964"/>
                  </a:cubicBezTo>
                  <a:lnTo>
                    <a:pt x="1104" y="3813"/>
                  </a:lnTo>
                  <a:cubicBezTo>
                    <a:pt x="1104" y="3624"/>
                    <a:pt x="1261" y="3467"/>
                    <a:pt x="1450" y="3467"/>
                  </a:cubicBezTo>
                  <a:lnTo>
                    <a:pt x="2458" y="3467"/>
                  </a:lnTo>
                  <a:cubicBezTo>
                    <a:pt x="3057" y="3467"/>
                    <a:pt x="3498" y="2994"/>
                    <a:pt x="3498" y="2427"/>
                  </a:cubicBezTo>
                  <a:lnTo>
                    <a:pt x="3498" y="1734"/>
                  </a:lnTo>
                  <a:cubicBezTo>
                    <a:pt x="3498" y="1545"/>
                    <a:pt x="3656" y="1387"/>
                    <a:pt x="3845" y="1387"/>
                  </a:cubicBezTo>
                  <a:cubicBezTo>
                    <a:pt x="4034" y="1387"/>
                    <a:pt x="4191" y="1545"/>
                    <a:pt x="4191" y="1734"/>
                  </a:cubicBezTo>
                  <a:lnTo>
                    <a:pt x="4191" y="2427"/>
                  </a:lnTo>
                  <a:cubicBezTo>
                    <a:pt x="4191" y="3025"/>
                    <a:pt x="4664" y="3467"/>
                    <a:pt x="5231" y="3467"/>
                  </a:cubicBezTo>
                  <a:lnTo>
                    <a:pt x="6239" y="3467"/>
                  </a:lnTo>
                  <a:cubicBezTo>
                    <a:pt x="6459" y="3467"/>
                    <a:pt x="6617" y="3624"/>
                    <a:pt x="6617" y="3813"/>
                  </a:cubicBezTo>
                  <a:lnTo>
                    <a:pt x="6617" y="6964"/>
                  </a:lnTo>
                  <a:cubicBezTo>
                    <a:pt x="7184" y="6964"/>
                    <a:pt x="7625" y="6491"/>
                    <a:pt x="7625" y="5955"/>
                  </a:cubicBezTo>
                  <a:lnTo>
                    <a:pt x="7625" y="3813"/>
                  </a:lnTo>
                  <a:cubicBezTo>
                    <a:pt x="7625" y="1734"/>
                    <a:pt x="5924" y="1"/>
                    <a:pt x="38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5717;p62"/>
          <p:cNvGrpSpPr/>
          <p:nvPr/>
        </p:nvGrpSpPr>
        <p:grpSpPr>
          <a:xfrm>
            <a:off x="7943394" y="3216407"/>
            <a:ext cx="349133" cy="348188"/>
            <a:chOff x="6143725" y="3582500"/>
            <a:chExt cx="295375" cy="294575"/>
          </a:xfrm>
          <a:solidFill>
            <a:srgbClr val="12716B"/>
          </a:solidFill>
        </p:grpSpPr>
        <p:sp>
          <p:nvSpPr>
            <p:cNvPr id="326" name="Google Shape;5718;p62"/>
            <p:cNvSpPr/>
            <p:nvPr/>
          </p:nvSpPr>
          <p:spPr>
            <a:xfrm>
              <a:off x="6143725" y="3720325"/>
              <a:ext cx="295375" cy="156750"/>
            </a:xfrm>
            <a:custGeom>
              <a:avLst/>
              <a:gdLst/>
              <a:ahLst/>
              <a:cxnLst/>
              <a:rect l="l" t="t" r="r" b="b"/>
              <a:pathLst>
                <a:path w="11815" h="6270" extrusionOk="0">
                  <a:moveTo>
                    <a:pt x="7309" y="1418"/>
                  </a:moveTo>
                  <a:cubicBezTo>
                    <a:pt x="7908" y="1418"/>
                    <a:pt x="8349" y="1891"/>
                    <a:pt x="8349" y="2458"/>
                  </a:cubicBezTo>
                  <a:cubicBezTo>
                    <a:pt x="8349" y="2993"/>
                    <a:pt x="7845" y="3466"/>
                    <a:pt x="7309" y="3466"/>
                  </a:cubicBezTo>
                  <a:lnTo>
                    <a:pt x="4474" y="3466"/>
                  </a:lnTo>
                  <a:cubicBezTo>
                    <a:pt x="3875" y="3466"/>
                    <a:pt x="3434" y="2993"/>
                    <a:pt x="3434" y="2458"/>
                  </a:cubicBezTo>
                  <a:cubicBezTo>
                    <a:pt x="3434" y="1859"/>
                    <a:pt x="3907" y="1418"/>
                    <a:pt x="4474" y="1418"/>
                  </a:cubicBezTo>
                  <a:close/>
                  <a:moveTo>
                    <a:pt x="1008" y="1"/>
                  </a:moveTo>
                  <a:cubicBezTo>
                    <a:pt x="410" y="1"/>
                    <a:pt x="0" y="473"/>
                    <a:pt x="0" y="1040"/>
                  </a:cubicBezTo>
                  <a:lnTo>
                    <a:pt x="0" y="5262"/>
                  </a:lnTo>
                  <a:cubicBezTo>
                    <a:pt x="0" y="5829"/>
                    <a:pt x="473" y="6270"/>
                    <a:pt x="1008" y="6270"/>
                  </a:cubicBezTo>
                  <a:lnTo>
                    <a:pt x="10775" y="6270"/>
                  </a:lnTo>
                  <a:cubicBezTo>
                    <a:pt x="11373" y="6270"/>
                    <a:pt x="11815" y="5797"/>
                    <a:pt x="11815" y="5262"/>
                  </a:cubicBezTo>
                  <a:lnTo>
                    <a:pt x="11815" y="1040"/>
                  </a:lnTo>
                  <a:cubicBezTo>
                    <a:pt x="11783" y="473"/>
                    <a:pt x="11342" y="1"/>
                    <a:pt x="107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5719;p62"/>
            <p:cNvSpPr/>
            <p:nvPr/>
          </p:nvSpPr>
          <p:spPr>
            <a:xfrm>
              <a:off x="6246900" y="3773100"/>
              <a:ext cx="88225" cy="17350"/>
            </a:xfrm>
            <a:custGeom>
              <a:avLst/>
              <a:gdLst/>
              <a:ahLst/>
              <a:cxnLst/>
              <a:rect l="l" t="t" r="r" b="b"/>
              <a:pathLst>
                <a:path w="3529" h="694" extrusionOk="0">
                  <a:moveTo>
                    <a:pt x="347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3182" y="693"/>
                  </a:lnTo>
                  <a:cubicBezTo>
                    <a:pt x="3371" y="693"/>
                    <a:pt x="3529" y="536"/>
                    <a:pt x="3529" y="347"/>
                  </a:cubicBezTo>
                  <a:cubicBezTo>
                    <a:pt x="3529" y="126"/>
                    <a:pt x="3371" y="0"/>
                    <a:pt x="3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5720;p62"/>
            <p:cNvSpPr/>
            <p:nvPr/>
          </p:nvSpPr>
          <p:spPr>
            <a:xfrm>
              <a:off x="6161050" y="3582500"/>
              <a:ext cx="86650" cy="34675"/>
            </a:xfrm>
            <a:custGeom>
              <a:avLst/>
              <a:gdLst/>
              <a:ahLst/>
              <a:cxnLst/>
              <a:rect l="l" t="t" r="r" b="b"/>
              <a:pathLst>
                <a:path w="3466" h="1387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466" y="1386"/>
                  </a:lnTo>
                  <a:lnTo>
                    <a:pt x="3466" y="1040"/>
                  </a:lnTo>
                  <a:lnTo>
                    <a:pt x="3434" y="1040"/>
                  </a:lnTo>
                  <a:cubicBezTo>
                    <a:pt x="3434" y="441"/>
                    <a:pt x="2962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5721;p62"/>
            <p:cNvSpPr/>
            <p:nvPr/>
          </p:nvSpPr>
          <p:spPr>
            <a:xfrm>
              <a:off x="6160250" y="3633675"/>
              <a:ext cx="86675" cy="69350"/>
            </a:xfrm>
            <a:custGeom>
              <a:avLst/>
              <a:gdLst/>
              <a:ahLst/>
              <a:cxnLst/>
              <a:rect l="l" t="t" r="r" b="b"/>
              <a:pathLst>
                <a:path w="3467" h="2774" extrusionOk="0">
                  <a:moveTo>
                    <a:pt x="2112" y="726"/>
                  </a:moveTo>
                  <a:cubicBezTo>
                    <a:pt x="2332" y="726"/>
                    <a:pt x="2458" y="883"/>
                    <a:pt x="2458" y="1072"/>
                  </a:cubicBezTo>
                  <a:cubicBezTo>
                    <a:pt x="2458" y="1261"/>
                    <a:pt x="2332" y="1419"/>
                    <a:pt x="2112" y="1419"/>
                  </a:cubicBezTo>
                  <a:lnTo>
                    <a:pt x="1419" y="1419"/>
                  </a:lnTo>
                  <a:cubicBezTo>
                    <a:pt x="1230" y="1419"/>
                    <a:pt x="1072" y="1261"/>
                    <a:pt x="1072" y="1072"/>
                  </a:cubicBezTo>
                  <a:cubicBezTo>
                    <a:pt x="1072" y="883"/>
                    <a:pt x="1230" y="726"/>
                    <a:pt x="1419" y="726"/>
                  </a:cubicBezTo>
                  <a:close/>
                  <a:moveTo>
                    <a:pt x="1" y="1"/>
                  </a:moveTo>
                  <a:lnTo>
                    <a:pt x="1" y="2773"/>
                  </a:lnTo>
                  <a:lnTo>
                    <a:pt x="3466" y="2773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5722;p62"/>
            <p:cNvSpPr/>
            <p:nvPr/>
          </p:nvSpPr>
          <p:spPr>
            <a:xfrm>
              <a:off x="6336675" y="3599025"/>
              <a:ext cx="85875" cy="69350"/>
            </a:xfrm>
            <a:custGeom>
              <a:avLst/>
              <a:gdLst/>
              <a:ahLst/>
              <a:cxnLst/>
              <a:rect l="l" t="t" r="r" b="b"/>
              <a:pathLst>
                <a:path w="3435" h="2774" extrusionOk="0">
                  <a:moveTo>
                    <a:pt x="1986" y="1387"/>
                  </a:moveTo>
                  <a:cubicBezTo>
                    <a:pt x="2206" y="1387"/>
                    <a:pt x="2364" y="1545"/>
                    <a:pt x="2364" y="1765"/>
                  </a:cubicBezTo>
                  <a:cubicBezTo>
                    <a:pt x="2364" y="1954"/>
                    <a:pt x="2206" y="2112"/>
                    <a:pt x="1986" y="2112"/>
                  </a:cubicBezTo>
                  <a:lnTo>
                    <a:pt x="1293" y="2112"/>
                  </a:lnTo>
                  <a:cubicBezTo>
                    <a:pt x="1104" y="2112"/>
                    <a:pt x="946" y="1954"/>
                    <a:pt x="946" y="1765"/>
                  </a:cubicBezTo>
                  <a:cubicBezTo>
                    <a:pt x="946" y="1545"/>
                    <a:pt x="1104" y="1387"/>
                    <a:pt x="1293" y="1387"/>
                  </a:cubicBezTo>
                  <a:close/>
                  <a:moveTo>
                    <a:pt x="1009" y="1"/>
                  </a:moveTo>
                  <a:cubicBezTo>
                    <a:pt x="410" y="1"/>
                    <a:pt x="1" y="473"/>
                    <a:pt x="1" y="1040"/>
                  </a:cubicBezTo>
                  <a:lnTo>
                    <a:pt x="1" y="2773"/>
                  </a:lnTo>
                  <a:lnTo>
                    <a:pt x="3435" y="2773"/>
                  </a:lnTo>
                  <a:lnTo>
                    <a:pt x="3435" y="1040"/>
                  </a:lnTo>
                  <a:lnTo>
                    <a:pt x="3403" y="1040"/>
                  </a:lnTo>
                  <a:cubicBezTo>
                    <a:pt x="3403" y="442"/>
                    <a:pt x="2931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5723;p62"/>
            <p:cNvSpPr/>
            <p:nvPr/>
          </p:nvSpPr>
          <p:spPr>
            <a:xfrm>
              <a:off x="6335100" y="3686450"/>
              <a:ext cx="86675" cy="17350"/>
            </a:xfrm>
            <a:custGeom>
              <a:avLst/>
              <a:gdLst/>
              <a:ahLst/>
              <a:cxnLst/>
              <a:rect l="l" t="t" r="r" b="b"/>
              <a:pathLst>
                <a:path w="3467" h="694" extrusionOk="0">
                  <a:moveTo>
                    <a:pt x="1" y="1"/>
                  </a:moveTo>
                  <a:lnTo>
                    <a:pt x="1" y="694"/>
                  </a:lnTo>
                  <a:lnTo>
                    <a:pt x="3466" y="694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5724;p62"/>
            <p:cNvSpPr/>
            <p:nvPr/>
          </p:nvSpPr>
          <p:spPr>
            <a:xfrm>
              <a:off x="6264225" y="3617150"/>
              <a:ext cx="53575" cy="86650"/>
            </a:xfrm>
            <a:custGeom>
              <a:avLst/>
              <a:gdLst/>
              <a:ahLst/>
              <a:cxnLst/>
              <a:rect l="l" t="t" r="r" b="b"/>
              <a:pathLst>
                <a:path w="2143" h="3466" extrusionOk="0">
                  <a:moveTo>
                    <a:pt x="1072" y="0"/>
                  </a:moveTo>
                  <a:cubicBezTo>
                    <a:pt x="473" y="0"/>
                    <a:pt x="0" y="441"/>
                    <a:pt x="0" y="1040"/>
                  </a:cubicBezTo>
                  <a:lnTo>
                    <a:pt x="0" y="3466"/>
                  </a:lnTo>
                  <a:lnTo>
                    <a:pt x="2143" y="3466"/>
                  </a:lnTo>
                  <a:lnTo>
                    <a:pt x="2143" y="1040"/>
                  </a:lnTo>
                  <a:cubicBezTo>
                    <a:pt x="2143" y="441"/>
                    <a:pt x="1670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5725;p62"/>
          <p:cNvGrpSpPr/>
          <p:nvPr/>
        </p:nvGrpSpPr>
        <p:grpSpPr>
          <a:xfrm>
            <a:off x="5712221" y="1415746"/>
            <a:ext cx="350995" cy="350049"/>
            <a:chOff x="1310075" y="3253275"/>
            <a:chExt cx="296950" cy="296150"/>
          </a:xfrm>
          <a:solidFill>
            <a:srgbClr val="12716B"/>
          </a:solidFill>
        </p:grpSpPr>
        <p:sp>
          <p:nvSpPr>
            <p:cNvPr id="334" name="Google Shape;5726;p62"/>
            <p:cNvSpPr/>
            <p:nvPr/>
          </p:nvSpPr>
          <p:spPr>
            <a:xfrm>
              <a:off x="1423475" y="33596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5727;p62"/>
            <p:cNvSpPr/>
            <p:nvPr/>
          </p:nvSpPr>
          <p:spPr>
            <a:xfrm>
              <a:off x="1310075" y="3253275"/>
              <a:ext cx="296950" cy="296150"/>
            </a:xfrm>
            <a:custGeom>
              <a:avLst/>
              <a:gdLst/>
              <a:ahLst/>
              <a:cxnLst/>
              <a:rect l="l" t="t" r="r" b="b"/>
              <a:pathLst>
                <a:path w="11878" h="11846" extrusionOk="0">
                  <a:moveTo>
                    <a:pt x="5923" y="2111"/>
                  </a:moveTo>
                  <a:cubicBezTo>
                    <a:pt x="8003" y="2111"/>
                    <a:pt x="9735" y="3812"/>
                    <a:pt x="9735" y="5923"/>
                  </a:cubicBezTo>
                  <a:cubicBezTo>
                    <a:pt x="9735" y="8034"/>
                    <a:pt x="8034" y="9767"/>
                    <a:pt x="5923" y="9767"/>
                  </a:cubicBezTo>
                  <a:cubicBezTo>
                    <a:pt x="3844" y="9767"/>
                    <a:pt x="2080" y="8065"/>
                    <a:pt x="2080" y="5923"/>
                  </a:cubicBezTo>
                  <a:cubicBezTo>
                    <a:pt x="2111" y="3844"/>
                    <a:pt x="3844" y="2111"/>
                    <a:pt x="5923" y="2111"/>
                  </a:cubicBezTo>
                  <a:close/>
                  <a:moveTo>
                    <a:pt x="5262" y="0"/>
                  </a:moveTo>
                  <a:cubicBezTo>
                    <a:pt x="5104" y="0"/>
                    <a:pt x="4947" y="95"/>
                    <a:pt x="4884" y="252"/>
                  </a:cubicBezTo>
                  <a:lnTo>
                    <a:pt x="4726" y="1166"/>
                  </a:lnTo>
                  <a:cubicBezTo>
                    <a:pt x="4253" y="1292"/>
                    <a:pt x="3844" y="1481"/>
                    <a:pt x="3434" y="1733"/>
                  </a:cubicBezTo>
                  <a:lnTo>
                    <a:pt x="2678" y="1197"/>
                  </a:lnTo>
                  <a:cubicBezTo>
                    <a:pt x="2641" y="1160"/>
                    <a:pt x="2584" y="1142"/>
                    <a:pt x="2523" y="1142"/>
                  </a:cubicBezTo>
                  <a:cubicBezTo>
                    <a:pt x="2429" y="1142"/>
                    <a:pt x="2326" y="1184"/>
                    <a:pt x="2269" y="1260"/>
                  </a:cubicBezTo>
                  <a:lnTo>
                    <a:pt x="1260" y="2237"/>
                  </a:lnTo>
                  <a:cubicBezTo>
                    <a:pt x="1166" y="2363"/>
                    <a:pt x="1166" y="2552"/>
                    <a:pt x="1229" y="2678"/>
                  </a:cubicBezTo>
                  <a:lnTo>
                    <a:pt x="1733" y="3403"/>
                  </a:lnTo>
                  <a:cubicBezTo>
                    <a:pt x="1512" y="3812"/>
                    <a:pt x="1323" y="4253"/>
                    <a:pt x="1197" y="4726"/>
                  </a:cubicBezTo>
                  <a:lnTo>
                    <a:pt x="284" y="4883"/>
                  </a:lnTo>
                  <a:cubicBezTo>
                    <a:pt x="126" y="4915"/>
                    <a:pt x="0" y="5041"/>
                    <a:pt x="0" y="5230"/>
                  </a:cubicBezTo>
                  <a:lnTo>
                    <a:pt x="0" y="6616"/>
                  </a:lnTo>
                  <a:cubicBezTo>
                    <a:pt x="0" y="6805"/>
                    <a:pt x="126" y="6963"/>
                    <a:pt x="284" y="6963"/>
                  </a:cubicBezTo>
                  <a:lnTo>
                    <a:pt x="1197" y="7120"/>
                  </a:lnTo>
                  <a:cubicBezTo>
                    <a:pt x="1292" y="7593"/>
                    <a:pt x="1512" y="8002"/>
                    <a:pt x="1733" y="8412"/>
                  </a:cubicBezTo>
                  <a:lnTo>
                    <a:pt x="1229" y="9168"/>
                  </a:lnTo>
                  <a:cubicBezTo>
                    <a:pt x="1103" y="9263"/>
                    <a:pt x="1166" y="9483"/>
                    <a:pt x="1260" y="9578"/>
                  </a:cubicBezTo>
                  <a:lnTo>
                    <a:pt x="2269" y="10586"/>
                  </a:lnTo>
                  <a:cubicBezTo>
                    <a:pt x="2321" y="10638"/>
                    <a:pt x="2411" y="10661"/>
                    <a:pt x="2497" y="10661"/>
                  </a:cubicBezTo>
                  <a:cubicBezTo>
                    <a:pt x="2568" y="10661"/>
                    <a:pt x="2636" y="10646"/>
                    <a:pt x="2678" y="10617"/>
                  </a:cubicBezTo>
                  <a:lnTo>
                    <a:pt x="3434" y="10113"/>
                  </a:lnTo>
                  <a:cubicBezTo>
                    <a:pt x="3844" y="10334"/>
                    <a:pt x="4253" y="10554"/>
                    <a:pt x="4726" y="10649"/>
                  </a:cubicBezTo>
                  <a:lnTo>
                    <a:pt x="4884" y="11562"/>
                  </a:lnTo>
                  <a:cubicBezTo>
                    <a:pt x="4947" y="11720"/>
                    <a:pt x="5041" y="11846"/>
                    <a:pt x="5262" y="11846"/>
                  </a:cubicBezTo>
                  <a:lnTo>
                    <a:pt x="6616" y="11846"/>
                  </a:lnTo>
                  <a:cubicBezTo>
                    <a:pt x="6774" y="11846"/>
                    <a:pt x="6931" y="11720"/>
                    <a:pt x="6994" y="11562"/>
                  </a:cubicBezTo>
                  <a:lnTo>
                    <a:pt x="7152" y="10649"/>
                  </a:lnTo>
                  <a:cubicBezTo>
                    <a:pt x="7624" y="10523"/>
                    <a:pt x="8034" y="10334"/>
                    <a:pt x="8444" y="10113"/>
                  </a:cubicBezTo>
                  <a:lnTo>
                    <a:pt x="9200" y="10617"/>
                  </a:lnTo>
                  <a:cubicBezTo>
                    <a:pt x="9242" y="10646"/>
                    <a:pt x="9310" y="10661"/>
                    <a:pt x="9381" y="10661"/>
                  </a:cubicBezTo>
                  <a:cubicBezTo>
                    <a:pt x="9467" y="10661"/>
                    <a:pt x="9557" y="10638"/>
                    <a:pt x="9609" y="10586"/>
                  </a:cubicBezTo>
                  <a:lnTo>
                    <a:pt x="10617" y="9578"/>
                  </a:lnTo>
                  <a:cubicBezTo>
                    <a:pt x="10712" y="9483"/>
                    <a:pt x="10712" y="9263"/>
                    <a:pt x="10649" y="9168"/>
                  </a:cubicBezTo>
                  <a:lnTo>
                    <a:pt x="10145" y="8412"/>
                  </a:lnTo>
                  <a:cubicBezTo>
                    <a:pt x="10365" y="8002"/>
                    <a:pt x="10554" y="7593"/>
                    <a:pt x="10680" y="7120"/>
                  </a:cubicBezTo>
                  <a:lnTo>
                    <a:pt x="11594" y="6963"/>
                  </a:lnTo>
                  <a:cubicBezTo>
                    <a:pt x="11752" y="6900"/>
                    <a:pt x="11878" y="6805"/>
                    <a:pt x="11878" y="6616"/>
                  </a:cubicBezTo>
                  <a:lnTo>
                    <a:pt x="11878" y="5230"/>
                  </a:lnTo>
                  <a:cubicBezTo>
                    <a:pt x="11878" y="5072"/>
                    <a:pt x="11752" y="4915"/>
                    <a:pt x="11594" y="4883"/>
                  </a:cubicBezTo>
                  <a:lnTo>
                    <a:pt x="10680" y="4726"/>
                  </a:lnTo>
                  <a:cubicBezTo>
                    <a:pt x="10554" y="4253"/>
                    <a:pt x="10365" y="3812"/>
                    <a:pt x="10145" y="3403"/>
                  </a:cubicBezTo>
                  <a:lnTo>
                    <a:pt x="10649" y="2678"/>
                  </a:lnTo>
                  <a:cubicBezTo>
                    <a:pt x="10775" y="2552"/>
                    <a:pt x="10712" y="2363"/>
                    <a:pt x="10617" y="2237"/>
                  </a:cubicBezTo>
                  <a:lnTo>
                    <a:pt x="9609" y="1260"/>
                  </a:lnTo>
                  <a:cubicBezTo>
                    <a:pt x="9554" y="1187"/>
                    <a:pt x="9455" y="1156"/>
                    <a:pt x="9364" y="1156"/>
                  </a:cubicBezTo>
                  <a:cubicBezTo>
                    <a:pt x="9300" y="1156"/>
                    <a:pt x="9239" y="1171"/>
                    <a:pt x="9200" y="1197"/>
                  </a:cubicBezTo>
                  <a:lnTo>
                    <a:pt x="8444" y="1733"/>
                  </a:lnTo>
                  <a:cubicBezTo>
                    <a:pt x="8034" y="1481"/>
                    <a:pt x="7624" y="1292"/>
                    <a:pt x="7152" y="1166"/>
                  </a:cubicBezTo>
                  <a:lnTo>
                    <a:pt x="6994" y="252"/>
                  </a:lnTo>
                  <a:cubicBezTo>
                    <a:pt x="6931" y="95"/>
                    <a:pt x="6837" y="0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5728;p62"/>
            <p:cNvSpPr/>
            <p:nvPr/>
          </p:nvSpPr>
          <p:spPr>
            <a:xfrm>
              <a:off x="1399850" y="3426550"/>
              <a:ext cx="116600" cy="52800"/>
            </a:xfrm>
            <a:custGeom>
              <a:avLst/>
              <a:gdLst/>
              <a:ahLst/>
              <a:cxnLst/>
              <a:rect l="l" t="t" r="r" b="b"/>
              <a:pathLst>
                <a:path w="4664" h="2112" extrusionOk="0">
                  <a:moveTo>
                    <a:pt x="725" y="0"/>
                  </a:moveTo>
                  <a:cubicBezTo>
                    <a:pt x="410" y="252"/>
                    <a:pt x="127" y="662"/>
                    <a:pt x="1" y="1103"/>
                  </a:cubicBezTo>
                  <a:cubicBezTo>
                    <a:pt x="599" y="1733"/>
                    <a:pt x="1387" y="2111"/>
                    <a:pt x="2332" y="2111"/>
                  </a:cubicBezTo>
                  <a:cubicBezTo>
                    <a:pt x="3246" y="2111"/>
                    <a:pt x="4065" y="1733"/>
                    <a:pt x="4664" y="1103"/>
                  </a:cubicBezTo>
                  <a:cubicBezTo>
                    <a:pt x="4538" y="662"/>
                    <a:pt x="4254" y="252"/>
                    <a:pt x="3939" y="0"/>
                  </a:cubicBezTo>
                  <a:cubicBezTo>
                    <a:pt x="3561" y="473"/>
                    <a:pt x="2994" y="788"/>
                    <a:pt x="2332" y="788"/>
                  </a:cubicBezTo>
                  <a:cubicBezTo>
                    <a:pt x="1702" y="788"/>
                    <a:pt x="1103" y="473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7" name="Google Shape;5729;p62"/>
          <p:cNvSpPr/>
          <p:nvPr/>
        </p:nvSpPr>
        <p:spPr>
          <a:xfrm>
            <a:off x="5713641" y="1857834"/>
            <a:ext cx="348217" cy="347272"/>
          </a:xfrm>
          <a:custGeom>
            <a:avLst/>
            <a:gdLst/>
            <a:ahLst/>
            <a:cxnLst/>
            <a:rect l="l" t="t" r="r" b="b"/>
            <a:pathLst>
              <a:path w="11784" h="11752" extrusionOk="0">
                <a:moveTo>
                  <a:pt x="1040" y="0"/>
                </a:moveTo>
                <a:cubicBezTo>
                  <a:pt x="441" y="0"/>
                  <a:pt x="0" y="473"/>
                  <a:pt x="0" y="1040"/>
                </a:cubicBezTo>
                <a:cubicBezTo>
                  <a:pt x="0" y="1639"/>
                  <a:pt x="473" y="2048"/>
                  <a:pt x="1040" y="2048"/>
                </a:cubicBezTo>
                <a:lnTo>
                  <a:pt x="1386" y="2048"/>
                </a:lnTo>
                <a:lnTo>
                  <a:pt x="1386" y="2426"/>
                </a:lnTo>
                <a:cubicBezTo>
                  <a:pt x="1386" y="2993"/>
                  <a:pt x="1859" y="3434"/>
                  <a:pt x="2426" y="3434"/>
                </a:cubicBezTo>
                <a:lnTo>
                  <a:pt x="5577" y="3434"/>
                </a:lnTo>
                <a:lnTo>
                  <a:pt x="5577" y="4159"/>
                </a:lnTo>
                <a:lnTo>
                  <a:pt x="4537" y="4159"/>
                </a:lnTo>
                <a:cubicBezTo>
                  <a:pt x="3938" y="4159"/>
                  <a:pt x="3466" y="4632"/>
                  <a:pt x="3466" y="5167"/>
                </a:cubicBezTo>
                <a:lnTo>
                  <a:pt x="3466" y="6585"/>
                </a:lnTo>
                <a:cubicBezTo>
                  <a:pt x="3466" y="7183"/>
                  <a:pt x="3938" y="7625"/>
                  <a:pt x="4537" y="7625"/>
                </a:cubicBezTo>
                <a:lnTo>
                  <a:pt x="5577" y="7625"/>
                </a:lnTo>
                <a:lnTo>
                  <a:pt x="5577" y="8318"/>
                </a:lnTo>
                <a:lnTo>
                  <a:pt x="2426" y="8318"/>
                </a:lnTo>
                <a:cubicBezTo>
                  <a:pt x="1828" y="8318"/>
                  <a:pt x="1386" y="8790"/>
                  <a:pt x="1386" y="9357"/>
                </a:cubicBezTo>
                <a:lnTo>
                  <a:pt x="1386" y="9704"/>
                </a:lnTo>
                <a:lnTo>
                  <a:pt x="1040" y="9704"/>
                </a:lnTo>
                <a:cubicBezTo>
                  <a:pt x="441" y="9704"/>
                  <a:pt x="0" y="10176"/>
                  <a:pt x="0" y="10744"/>
                </a:cubicBezTo>
                <a:cubicBezTo>
                  <a:pt x="0" y="11311"/>
                  <a:pt x="473" y="11752"/>
                  <a:pt x="1040" y="11752"/>
                </a:cubicBezTo>
                <a:lnTo>
                  <a:pt x="2426" y="11752"/>
                </a:lnTo>
                <a:cubicBezTo>
                  <a:pt x="2993" y="11752"/>
                  <a:pt x="3434" y="11279"/>
                  <a:pt x="3434" y="10744"/>
                </a:cubicBezTo>
                <a:cubicBezTo>
                  <a:pt x="3434" y="10145"/>
                  <a:pt x="2962" y="9704"/>
                  <a:pt x="2426" y="9704"/>
                </a:cubicBezTo>
                <a:lnTo>
                  <a:pt x="2048" y="9704"/>
                </a:lnTo>
                <a:lnTo>
                  <a:pt x="2048" y="9357"/>
                </a:lnTo>
                <a:cubicBezTo>
                  <a:pt x="2048" y="9168"/>
                  <a:pt x="2206" y="9011"/>
                  <a:pt x="2426" y="9011"/>
                </a:cubicBezTo>
                <a:lnTo>
                  <a:pt x="5577" y="9011"/>
                </a:lnTo>
                <a:lnTo>
                  <a:pt x="5577" y="9704"/>
                </a:lnTo>
                <a:lnTo>
                  <a:pt x="5199" y="9704"/>
                </a:lnTo>
                <a:cubicBezTo>
                  <a:pt x="4631" y="9704"/>
                  <a:pt x="4190" y="10176"/>
                  <a:pt x="4190" y="10744"/>
                </a:cubicBezTo>
                <a:cubicBezTo>
                  <a:pt x="4190" y="11311"/>
                  <a:pt x="4663" y="11752"/>
                  <a:pt x="5199" y="11752"/>
                </a:cubicBezTo>
                <a:lnTo>
                  <a:pt x="6585" y="11752"/>
                </a:lnTo>
                <a:cubicBezTo>
                  <a:pt x="7183" y="11752"/>
                  <a:pt x="7593" y="11279"/>
                  <a:pt x="7593" y="10744"/>
                </a:cubicBezTo>
                <a:cubicBezTo>
                  <a:pt x="7593" y="10145"/>
                  <a:pt x="7120" y="9704"/>
                  <a:pt x="6585" y="9704"/>
                </a:cubicBezTo>
                <a:lnTo>
                  <a:pt x="6238" y="9704"/>
                </a:lnTo>
                <a:lnTo>
                  <a:pt x="6238" y="9011"/>
                </a:lnTo>
                <a:lnTo>
                  <a:pt x="9389" y="9011"/>
                </a:lnTo>
                <a:cubicBezTo>
                  <a:pt x="9578" y="9011"/>
                  <a:pt x="9735" y="9168"/>
                  <a:pt x="9735" y="9357"/>
                </a:cubicBezTo>
                <a:lnTo>
                  <a:pt x="9735" y="9704"/>
                </a:lnTo>
                <a:lnTo>
                  <a:pt x="9389" y="9704"/>
                </a:lnTo>
                <a:cubicBezTo>
                  <a:pt x="8790" y="9704"/>
                  <a:pt x="8349" y="10176"/>
                  <a:pt x="8349" y="10744"/>
                </a:cubicBezTo>
                <a:cubicBezTo>
                  <a:pt x="8349" y="11311"/>
                  <a:pt x="8822" y="11752"/>
                  <a:pt x="9389" y="11752"/>
                </a:cubicBezTo>
                <a:lnTo>
                  <a:pt x="10743" y="11752"/>
                </a:lnTo>
                <a:cubicBezTo>
                  <a:pt x="11342" y="11752"/>
                  <a:pt x="11783" y="11279"/>
                  <a:pt x="11783" y="10744"/>
                </a:cubicBezTo>
                <a:cubicBezTo>
                  <a:pt x="11783" y="10145"/>
                  <a:pt x="11311" y="9704"/>
                  <a:pt x="10743" y="9704"/>
                </a:cubicBezTo>
                <a:lnTo>
                  <a:pt x="10397" y="9704"/>
                </a:lnTo>
                <a:lnTo>
                  <a:pt x="10397" y="9357"/>
                </a:lnTo>
                <a:cubicBezTo>
                  <a:pt x="10397" y="8759"/>
                  <a:pt x="9924" y="8318"/>
                  <a:pt x="9389" y="8318"/>
                </a:cubicBezTo>
                <a:lnTo>
                  <a:pt x="6238" y="8318"/>
                </a:lnTo>
                <a:lnTo>
                  <a:pt x="6238" y="7625"/>
                </a:lnTo>
                <a:lnTo>
                  <a:pt x="7246" y="7625"/>
                </a:lnTo>
                <a:cubicBezTo>
                  <a:pt x="7845" y="7625"/>
                  <a:pt x="8318" y="7152"/>
                  <a:pt x="8318" y="6585"/>
                </a:cubicBezTo>
                <a:lnTo>
                  <a:pt x="8318" y="5167"/>
                </a:lnTo>
                <a:cubicBezTo>
                  <a:pt x="8318" y="4569"/>
                  <a:pt x="7845" y="4159"/>
                  <a:pt x="7246" y="4159"/>
                </a:cubicBezTo>
                <a:lnTo>
                  <a:pt x="6238" y="4159"/>
                </a:lnTo>
                <a:lnTo>
                  <a:pt x="6238" y="3434"/>
                </a:lnTo>
                <a:lnTo>
                  <a:pt x="9389" y="3434"/>
                </a:lnTo>
                <a:cubicBezTo>
                  <a:pt x="9956" y="3434"/>
                  <a:pt x="10397" y="2962"/>
                  <a:pt x="10397" y="2426"/>
                </a:cubicBezTo>
                <a:lnTo>
                  <a:pt x="10397" y="2048"/>
                </a:lnTo>
                <a:lnTo>
                  <a:pt x="10743" y="2048"/>
                </a:lnTo>
                <a:cubicBezTo>
                  <a:pt x="11342" y="2048"/>
                  <a:pt x="11783" y="1576"/>
                  <a:pt x="11783" y="1040"/>
                </a:cubicBezTo>
                <a:cubicBezTo>
                  <a:pt x="11783" y="441"/>
                  <a:pt x="11311" y="0"/>
                  <a:pt x="10743" y="0"/>
                </a:cubicBezTo>
                <a:lnTo>
                  <a:pt x="9389" y="0"/>
                </a:lnTo>
                <a:cubicBezTo>
                  <a:pt x="8790" y="0"/>
                  <a:pt x="8349" y="473"/>
                  <a:pt x="8349" y="1040"/>
                </a:cubicBezTo>
                <a:cubicBezTo>
                  <a:pt x="8349" y="1639"/>
                  <a:pt x="8822" y="2048"/>
                  <a:pt x="9389" y="2048"/>
                </a:cubicBezTo>
                <a:lnTo>
                  <a:pt x="9735" y="2048"/>
                </a:lnTo>
                <a:lnTo>
                  <a:pt x="9735" y="2426"/>
                </a:lnTo>
                <a:cubicBezTo>
                  <a:pt x="9735" y="2615"/>
                  <a:pt x="9578" y="2773"/>
                  <a:pt x="9389" y="2773"/>
                </a:cubicBezTo>
                <a:lnTo>
                  <a:pt x="6238" y="2773"/>
                </a:lnTo>
                <a:lnTo>
                  <a:pt x="6238" y="2048"/>
                </a:lnTo>
                <a:lnTo>
                  <a:pt x="6585" y="2048"/>
                </a:lnTo>
                <a:cubicBezTo>
                  <a:pt x="7183" y="2048"/>
                  <a:pt x="7593" y="1576"/>
                  <a:pt x="7593" y="1040"/>
                </a:cubicBezTo>
                <a:cubicBezTo>
                  <a:pt x="7593" y="441"/>
                  <a:pt x="7120" y="0"/>
                  <a:pt x="6585" y="0"/>
                </a:cubicBezTo>
                <a:lnTo>
                  <a:pt x="5199" y="0"/>
                </a:lnTo>
                <a:cubicBezTo>
                  <a:pt x="4631" y="0"/>
                  <a:pt x="4190" y="473"/>
                  <a:pt x="4190" y="1040"/>
                </a:cubicBezTo>
                <a:cubicBezTo>
                  <a:pt x="4190" y="1639"/>
                  <a:pt x="4663" y="2048"/>
                  <a:pt x="5199" y="2048"/>
                </a:cubicBezTo>
                <a:lnTo>
                  <a:pt x="5577" y="2048"/>
                </a:lnTo>
                <a:lnTo>
                  <a:pt x="5577" y="2773"/>
                </a:lnTo>
                <a:lnTo>
                  <a:pt x="2426" y="2773"/>
                </a:lnTo>
                <a:cubicBezTo>
                  <a:pt x="2206" y="2773"/>
                  <a:pt x="2048" y="2615"/>
                  <a:pt x="2048" y="2426"/>
                </a:cubicBezTo>
                <a:lnTo>
                  <a:pt x="2048" y="2048"/>
                </a:lnTo>
                <a:lnTo>
                  <a:pt x="2426" y="2048"/>
                </a:lnTo>
                <a:cubicBezTo>
                  <a:pt x="2993" y="2048"/>
                  <a:pt x="3434" y="1576"/>
                  <a:pt x="3434" y="1040"/>
                </a:cubicBezTo>
                <a:cubicBezTo>
                  <a:pt x="3434" y="441"/>
                  <a:pt x="2962" y="0"/>
                  <a:pt x="2426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5730;p62"/>
          <p:cNvGrpSpPr/>
          <p:nvPr/>
        </p:nvGrpSpPr>
        <p:grpSpPr>
          <a:xfrm>
            <a:off x="5711748" y="2302005"/>
            <a:ext cx="351941" cy="351675"/>
            <a:chOff x="1310075" y="3980250"/>
            <a:chExt cx="297750" cy="297525"/>
          </a:xfrm>
          <a:solidFill>
            <a:srgbClr val="12716B"/>
          </a:solidFill>
        </p:grpSpPr>
        <p:sp>
          <p:nvSpPr>
            <p:cNvPr id="339" name="Google Shape;5731;p62"/>
            <p:cNvSpPr/>
            <p:nvPr/>
          </p:nvSpPr>
          <p:spPr>
            <a:xfrm>
              <a:off x="1310075" y="3980250"/>
              <a:ext cx="297750" cy="297525"/>
            </a:xfrm>
            <a:custGeom>
              <a:avLst/>
              <a:gdLst/>
              <a:ahLst/>
              <a:cxnLst/>
              <a:rect l="l" t="t" r="r" b="b"/>
              <a:pathLst>
                <a:path w="11910" h="11901" extrusionOk="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5732;p62"/>
            <p:cNvSpPr/>
            <p:nvPr/>
          </p:nvSpPr>
          <p:spPr>
            <a:xfrm>
              <a:off x="1449475" y="4086575"/>
              <a:ext cx="17350" cy="52000"/>
            </a:xfrm>
            <a:custGeom>
              <a:avLst/>
              <a:gdLst/>
              <a:ahLst/>
              <a:cxnLst/>
              <a:rect l="l" t="t" r="r" b="b"/>
              <a:pathLst>
                <a:path w="694" h="2080" extrusionOk="0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5733;p62"/>
            <p:cNvSpPr/>
            <p:nvPr/>
          </p:nvSpPr>
          <p:spPr>
            <a:xfrm>
              <a:off x="1380175" y="41212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5734;p62"/>
            <p:cNvSpPr/>
            <p:nvPr/>
          </p:nvSpPr>
          <p:spPr>
            <a:xfrm>
              <a:off x="1518800" y="4051925"/>
              <a:ext cx="18125" cy="86650"/>
            </a:xfrm>
            <a:custGeom>
              <a:avLst/>
              <a:gdLst/>
              <a:ahLst/>
              <a:cxnLst/>
              <a:rect l="l" t="t" r="r" b="b"/>
              <a:pathLst>
                <a:path w="725" h="3466" extrusionOk="0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5735;p62"/>
          <p:cNvGrpSpPr/>
          <p:nvPr/>
        </p:nvGrpSpPr>
        <p:grpSpPr>
          <a:xfrm>
            <a:off x="7976536" y="1416204"/>
            <a:ext cx="266305" cy="349133"/>
            <a:chOff x="3167275" y="3227275"/>
            <a:chExt cx="225300" cy="295375"/>
          </a:xfrm>
          <a:solidFill>
            <a:srgbClr val="12716B"/>
          </a:solidFill>
        </p:grpSpPr>
        <p:sp>
          <p:nvSpPr>
            <p:cNvPr id="344" name="Google Shape;5736;p62"/>
            <p:cNvSpPr/>
            <p:nvPr/>
          </p:nvSpPr>
          <p:spPr>
            <a:xfrm>
              <a:off x="3167275" y="3227275"/>
              <a:ext cx="225300" cy="207950"/>
            </a:xfrm>
            <a:custGeom>
              <a:avLst/>
              <a:gdLst/>
              <a:ahLst/>
              <a:cxnLst/>
              <a:rect l="l" t="t" r="r" b="b"/>
              <a:pathLst>
                <a:path w="9012" h="8318" extrusionOk="0">
                  <a:moveTo>
                    <a:pt x="4538" y="1"/>
                  </a:moveTo>
                  <a:cubicBezTo>
                    <a:pt x="2112" y="1"/>
                    <a:pt x="1" y="1985"/>
                    <a:pt x="32" y="4537"/>
                  </a:cubicBezTo>
                  <a:cubicBezTo>
                    <a:pt x="32" y="5860"/>
                    <a:pt x="631" y="7184"/>
                    <a:pt x="1797" y="8066"/>
                  </a:cubicBezTo>
                  <a:cubicBezTo>
                    <a:pt x="1923" y="8192"/>
                    <a:pt x="2017" y="8223"/>
                    <a:pt x="2049" y="8318"/>
                  </a:cubicBezTo>
                  <a:lnTo>
                    <a:pt x="4160" y="8318"/>
                  </a:lnTo>
                  <a:lnTo>
                    <a:pt x="4160" y="6900"/>
                  </a:lnTo>
                  <a:lnTo>
                    <a:pt x="2427" y="6900"/>
                  </a:lnTo>
                  <a:cubicBezTo>
                    <a:pt x="2238" y="6900"/>
                    <a:pt x="2080" y="6743"/>
                    <a:pt x="2080" y="6554"/>
                  </a:cubicBezTo>
                  <a:lnTo>
                    <a:pt x="2080" y="5829"/>
                  </a:lnTo>
                  <a:cubicBezTo>
                    <a:pt x="2080" y="4852"/>
                    <a:pt x="2679" y="4033"/>
                    <a:pt x="3498" y="3624"/>
                  </a:cubicBezTo>
                  <a:cubicBezTo>
                    <a:pt x="3277" y="3403"/>
                    <a:pt x="3151" y="3088"/>
                    <a:pt x="3151" y="2678"/>
                  </a:cubicBezTo>
                  <a:cubicBezTo>
                    <a:pt x="3151" y="1922"/>
                    <a:pt x="3782" y="1292"/>
                    <a:pt x="4538" y="1292"/>
                  </a:cubicBezTo>
                  <a:cubicBezTo>
                    <a:pt x="5262" y="1292"/>
                    <a:pt x="5892" y="1922"/>
                    <a:pt x="5892" y="2678"/>
                  </a:cubicBezTo>
                  <a:cubicBezTo>
                    <a:pt x="5892" y="3025"/>
                    <a:pt x="5735" y="3340"/>
                    <a:pt x="5546" y="3624"/>
                  </a:cubicBezTo>
                  <a:cubicBezTo>
                    <a:pt x="6365" y="4033"/>
                    <a:pt x="6964" y="4852"/>
                    <a:pt x="6964" y="5829"/>
                  </a:cubicBezTo>
                  <a:lnTo>
                    <a:pt x="6964" y="6554"/>
                  </a:lnTo>
                  <a:cubicBezTo>
                    <a:pt x="6964" y="6743"/>
                    <a:pt x="6806" y="6900"/>
                    <a:pt x="6617" y="6900"/>
                  </a:cubicBezTo>
                  <a:lnTo>
                    <a:pt x="4884" y="6900"/>
                  </a:lnTo>
                  <a:lnTo>
                    <a:pt x="4884" y="8318"/>
                  </a:lnTo>
                  <a:lnTo>
                    <a:pt x="6995" y="8318"/>
                  </a:lnTo>
                  <a:cubicBezTo>
                    <a:pt x="7027" y="8286"/>
                    <a:pt x="7121" y="8192"/>
                    <a:pt x="7247" y="8129"/>
                  </a:cubicBezTo>
                  <a:cubicBezTo>
                    <a:pt x="8413" y="7184"/>
                    <a:pt x="9011" y="5829"/>
                    <a:pt x="9011" y="4506"/>
                  </a:cubicBezTo>
                  <a:cubicBezTo>
                    <a:pt x="9011" y="2017"/>
                    <a:pt x="6995" y="1"/>
                    <a:pt x="45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5737;p62"/>
            <p:cNvSpPr/>
            <p:nvPr/>
          </p:nvSpPr>
          <p:spPr>
            <a:xfrm>
              <a:off x="3262600" y="3278475"/>
              <a:ext cx="35450" cy="35475"/>
            </a:xfrm>
            <a:custGeom>
              <a:avLst/>
              <a:gdLst/>
              <a:ahLst/>
              <a:cxnLst/>
              <a:rect l="l" t="t" r="r" b="b"/>
              <a:pathLst>
                <a:path w="1418" h="1419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5738;p62"/>
            <p:cNvSpPr/>
            <p:nvPr/>
          </p:nvSpPr>
          <p:spPr>
            <a:xfrm>
              <a:off x="3220050" y="3452525"/>
              <a:ext cx="121325" cy="35475"/>
            </a:xfrm>
            <a:custGeom>
              <a:avLst/>
              <a:gdLst/>
              <a:ahLst/>
              <a:cxnLst/>
              <a:rect l="l" t="t" r="r" b="b"/>
              <a:pathLst>
                <a:path w="4853" h="1419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73" y="1419"/>
                    <a:pt x="1040" y="1419"/>
                  </a:cubicBezTo>
                  <a:lnTo>
                    <a:pt x="3781" y="1419"/>
                  </a:lnTo>
                  <a:cubicBezTo>
                    <a:pt x="4380" y="1419"/>
                    <a:pt x="4853" y="946"/>
                    <a:pt x="4853" y="347"/>
                  </a:cubicBezTo>
                  <a:lnTo>
                    <a:pt x="48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5739;p62"/>
            <p:cNvSpPr/>
            <p:nvPr/>
          </p:nvSpPr>
          <p:spPr>
            <a:xfrm>
              <a:off x="3237375" y="3332025"/>
              <a:ext cx="86675" cy="52000"/>
            </a:xfrm>
            <a:custGeom>
              <a:avLst/>
              <a:gdLst/>
              <a:ahLst/>
              <a:cxnLst/>
              <a:rect l="l" t="t" r="r" b="b"/>
              <a:pathLst>
                <a:path w="3467" h="2080" extrusionOk="0">
                  <a:moveTo>
                    <a:pt x="1734" y="1"/>
                  </a:moveTo>
                  <a:cubicBezTo>
                    <a:pt x="789" y="1"/>
                    <a:pt x="1" y="725"/>
                    <a:pt x="1" y="1733"/>
                  </a:cubicBezTo>
                  <a:lnTo>
                    <a:pt x="1" y="2080"/>
                  </a:lnTo>
                  <a:lnTo>
                    <a:pt x="3466" y="2080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5740;p62"/>
            <p:cNvSpPr/>
            <p:nvPr/>
          </p:nvSpPr>
          <p:spPr>
            <a:xfrm>
              <a:off x="3237375" y="350530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2" y="1"/>
                  </a:moveTo>
                  <a:cubicBezTo>
                    <a:pt x="1" y="379"/>
                    <a:pt x="284" y="694"/>
                    <a:pt x="694" y="694"/>
                  </a:cubicBezTo>
                  <a:lnTo>
                    <a:pt x="2773" y="694"/>
                  </a:lnTo>
                  <a:cubicBezTo>
                    <a:pt x="3183" y="694"/>
                    <a:pt x="3498" y="379"/>
                    <a:pt x="34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" name="Google Shape;5741;p62"/>
          <p:cNvSpPr/>
          <p:nvPr/>
        </p:nvSpPr>
        <p:spPr>
          <a:xfrm>
            <a:off x="7925875" y="1856090"/>
            <a:ext cx="367779" cy="350758"/>
          </a:xfrm>
          <a:custGeom>
            <a:avLst/>
            <a:gdLst/>
            <a:ahLst/>
            <a:cxnLst/>
            <a:rect l="l" t="t" r="r" b="b"/>
            <a:pathLst>
              <a:path w="12446" h="11870" extrusionOk="0">
                <a:moveTo>
                  <a:pt x="9421" y="1410"/>
                </a:moveTo>
                <a:cubicBezTo>
                  <a:pt x="9775" y="1410"/>
                  <a:pt x="10130" y="1544"/>
                  <a:pt x="10397" y="1812"/>
                </a:cubicBezTo>
                <a:cubicBezTo>
                  <a:pt x="10901" y="2316"/>
                  <a:pt x="10901" y="3198"/>
                  <a:pt x="10366" y="3734"/>
                </a:cubicBezTo>
                <a:lnTo>
                  <a:pt x="9169" y="4931"/>
                </a:lnTo>
                <a:cubicBezTo>
                  <a:pt x="8948" y="5152"/>
                  <a:pt x="8633" y="5278"/>
                  <a:pt x="8318" y="5309"/>
                </a:cubicBezTo>
                <a:lnTo>
                  <a:pt x="8476" y="5152"/>
                </a:lnTo>
                <a:cubicBezTo>
                  <a:pt x="8854" y="4773"/>
                  <a:pt x="8854" y="4112"/>
                  <a:pt x="8476" y="3702"/>
                </a:cubicBezTo>
                <a:cubicBezTo>
                  <a:pt x="8271" y="3513"/>
                  <a:pt x="8003" y="3419"/>
                  <a:pt x="7739" y="3419"/>
                </a:cubicBezTo>
                <a:cubicBezTo>
                  <a:pt x="7475" y="3419"/>
                  <a:pt x="7215" y="3513"/>
                  <a:pt x="7026" y="3702"/>
                </a:cubicBezTo>
                <a:lnTo>
                  <a:pt x="6869" y="3860"/>
                </a:lnTo>
                <a:cubicBezTo>
                  <a:pt x="6900" y="3545"/>
                  <a:pt x="7026" y="3230"/>
                  <a:pt x="7247" y="3009"/>
                </a:cubicBezTo>
                <a:lnTo>
                  <a:pt x="8444" y="1812"/>
                </a:lnTo>
                <a:cubicBezTo>
                  <a:pt x="8712" y="1544"/>
                  <a:pt x="9066" y="1410"/>
                  <a:pt x="9421" y="1410"/>
                </a:cubicBezTo>
                <a:close/>
                <a:moveTo>
                  <a:pt x="4128" y="6475"/>
                </a:moveTo>
                <a:lnTo>
                  <a:pt x="3970" y="6601"/>
                </a:lnTo>
                <a:cubicBezTo>
                  <a:pt x="3592" y="7010"/>
                  <a:pt x="3592" y="7672"/>
                  <a:pt x="3970" y="8081"/>
                </a:cubicBezTo>
                <a:cubicBezTo>
                  <a:pt x="4175" y="8270"/>
                  <a:pt x="4443" y="8365"/>
                  <a:pt x="4711" y="8365"/>
                </a:cubicBezTo>
                <a:cubicBezTo>
                  <a:pt x="4978" y="8365"/>
                  <a:pt x="5246" y="8270"/>
                  <a:pt x="5451" y="8081"/>
                </a:cubicBezTo>
                <a:lnTo>
                  <a:pt x="5577" y="7924"/>
                </a:lnTo>
                <a:lnTo>
                  <a:pt x="5577" y="7924"/>
                </a:lnTo>
                <a:cubicBezTo>
                  <a:pt x="5640" y="8270"/>
                  <a:pt x="5483" y="8586"/>
                  <a:pt x="5231" y="8838"/>
                </a:cubicBezTo>
                <a:lnTo>
                  <a:pt x="4065" y="10003"/>
                </a:lnTo>
                <a:cubicBezTo>
                  <a:pt x="3781" y="10271"/>
                  <a:pt x="3427" y="10405"/>
                  <a:pt x="3072" y="10405"/>
                </a:cubicBezTo>
                <a:cubicBezTo>
                  <a:pt x="2718" y="10405"/>
                  <a:pt x="2364" y="10271"/>
                  <a:pt x="2080" y="10003"/>
                </a:cubicBezTo>
                <a:cubicBezTo>
                  <a:pt x="1544" y="9468"/>
                  <a:pt x="1544" y="8586"/>
                  <a:pt x="2080" y="8050"/>
                </a:cubicBezTo>
                <a:lnTo>
                  <a:pt x="3277" y="6853"/>
                </a:lnTo>
                <a:cubicBezTo>
                  <a:pt x="3498" y="6601"/>
                  <a:pt x="3813" y="6506"/>
                  <a:pt x="4128" y="6475"/>
                </a:cubicBezTo>
                <a:close/>
                <a:moveTo>
                  <a:pt x="9373" y="0"/>
                </a:moveTo>
                <a:cubicBezTo>
                  <a:pt x="8665" y="0"/>
                  <a:pt x="7956" y="268"/>
                  <a:pt x="7404" y="804"/>
                </a:cubicBezTo>
                <a:lnTo>
                  <a:pt x="6239" y="1970"/>
                </a:lnTo>
                <a:cubicBezTo>
                  <a:pt x="5451" y="2757"/>
                  <a:pt x="5199" y="3986"/>
                  <a:pt x="5640" y="4994"/>
                </a:cubicBezTo>
                <a:lnTo>
                  <a:pt x="5325" y="5309"/>
                </a:lnTo>
                <a:cubicBezTo>
                  <a:pt x="4994" y="5170"/>
                  <a:pt x="4634" y="5100"/>
                  <a:pt x="4270" y="5100"/>
                </a:cubicBezTo>
                <a:cubicBezTo>
                  <a:pt x="3562" y="5100"/>
                  <a:pt x="2842" y="5366"/>
                  <a:pt x="2301" y="5908"/>
                </a:cubicBezTo>
                <a:lnTo>
                  <a:pt x="1103" y="7105"/>
                </a:lnTo>
                <a:cubicBezTo>
                  <a:pt x="1" y="8144"/>
                  <a:pt x="1" y="9940"/>
                  <a:pt x="1103" y="11043"/>
                </a:cubicBezTo>
                <a:cubicBezTo>
                  <a:pt x="1655" y="11594"/>
                  <a:pt x="2364" y="11870"/>
                  <a:pt x="3072" y="11870"/>
                </a:cubicBezTo>
                <a:cubicBezTo>
                  <a:pt x="3781" y="11870"/>
                  <a:pt x="4490" y="11594"/>
                  <a:pt x="5041" y="11043"/>
                </a:cubicBezTo>
                <a:lnTo>
                  <a:pt x="6239" y="9846"/>
                </a:lnTo>
                <a:cubicBezTo>
                  <a:pt x="7026" y="9058"/>
                  <a:pt x="7247" y="7829"/>
                  <a:pt x="6806" y="6821"/>
                </a:cubicBezTo>
                <a:lnTo>
                  <a:pt x="7121" y="6506"/>
                </a:lnTo>
                <a:cubicBezTo>
                  <a:pt x="7473" y="6656"/>
                  <a:pt x="7840" y="6729"/>
                  <a:pt x="8204" y="6729"/>
                </a:cubicBezTo>
                <a:cubicBezTo>
                  <a:pt x="8914" y="6729"/>
                  <a:pt x="9614" y="6449"/>
                  <a:pt x="10177" y="5908"/>
                </a:cubicBezTo>
                <a:lnTo>
                  <a:pt x="11342" y="4742"/>
                </a:lnTo>
                <a:cubicBezTo>
                  <a:pt x="12445" y="3639"/>
                  <a:pt x="12445" y="1907"/>
                  <a:pt x="11342" y="804"/>
                </a:cubicBezTo>
                <a:cubicBezTo>
                  <a:pt x="10791" y="268"/>
                  <a:pt x="10082" y="0"/>
                  <a:pt x="9373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0" name="Google Shape;5742;p62"/>
          <p:cNvGrpSpPr/>
          <p:nvPr/>
        </p:nvGrpSpPr>
        <p:grpSpPr>
          <a:xfrm>
            <a:off x="7933718" y="2303261"/>
            <a:ext cx="351940" cy="349163"/>
            <a:chOff x="3133425" y="3955025"/>
            <a:chExt cx="297750" cy="295400"/>
          </a:xfrm>
          <a:solidFill>
            <a:srgbClr val="12716B"/>
          </a:solidFill>
        </p:grpSpPr>
        <p:sp>
          <p:nvSpPr>
            <p:cNvPr id="351" name="Google Shape;5743;p62"/>
            <p:cNvSpPr/>
            <p:nvPr/>
          </p:nvSpPr>
          <p:spPr>
            <a:xfrm>
              <a:off x="3133425" y="4058225"/>
              <a:ext cx="297750" cy="192200"/>
            </a:xfrm>
            <a:custGeom>
              <a:avLst/>
              <a:gdLst/>
              <a:ahLst/>
              <a:cxnLst/>
              <a:rect l="l" t="t" r="r" b="b"/>
              <a:pathLst>
                <a:path w="11910" h="7688" extrusionOk="0">
                  <a:moveTo>
                    <a:pt x="5923" y="0"/>
                  </a:moveTo>
                  <a:cubicBezTo>
                    <a:pt x="5325" y="0"/>
                    <a:pt x="4821" y="347"/>
                    <a:pt x="4631" y="914"/>
                  </a:cubicBezTo>
                  <a:cubicBezTo>
                    <a:pt x="4505" y="1166"/>
                    <a:pt x="4505" y="1449"/>
                    <a:pt x="4568" y="1764"/>
                  </a:cubicBezTo>
                  <a:cubicBezTo>
                    <a:pt x="4884" y="1922"/>
                    <a:pt x="5199" y="2016"/>
                    <a:pt x="5577" y="2048"/>
                  </a:cubicBezTo>
                  <a:lnTo>
                    <a:pt x="5577" y="2741"/>
                  </a:lnTo>
                  <a:lnTo>
                    <a:pt x="2458" y="2741"/>
                  </a:lnTo>
                  <a:cubicBezTo>
                    <a:pt x="1859" y="2741"/>
                    <a:pt x="1418" y="3214"/>
                    <a:pt x="1418" y="3781"/>
                  </a:cubicBezTo>
                  <a:lnTo>
                    <a:pt x="1418" y="4190"/>
                  </a:lnTo>
                  <a:cubicBezTo>
                    <a:pt x="630" y="4316"/>
                    <a:pt x="0" y="5041"/>
                    <a:pt x="0" y="5891"/>
                  </a:cubicBezTo>
                  <a:cubicBezTo>
                    <a:pt x="0" y="6837"/>
                    <a:pt x="788" y="7687"/>
                    <a:pt x="1765" y="7687"/>
                  </a:cubicBezTo>
                  <a:cubicBezTo>
                    <a:pt x="2710" y="7687"/>
                    <a:pt x="3497" y="6900"/>
                    <a:pt x="3497" y="5891"/>
                  </a:cubicBezTo>
                  <a:cubicBezTo>
                    <a:pt x="3497" y="5072"/>
                    <a:pt x="2930" y="4316"/>
                    <a:pt x="2143" y="4190"/>
                  </a:cubicBezTo>
                  <a:lnTo>
                    <a:pt x="2143" y="3781"/>
                  </a:lnTo>
                  <a:cubicBezTo>
                    <a:pt x="2143" y="3592"/>
                    <a:pt x="2300" y="3434"/>
                    <a:pt x="2489" y="3434"/>
                  </a:cubicBezTo>
                  <a:lnTo>
                    <a:pt x="5608" y="3434"/>
                  </a:lnTo>
                  <a:lnTo>
                    <a:pt x="5608" y="4127"/>
                  </a:lnTo>
                  <a:cubicBezTo>
                    <a:pt x="4821" y="4285"/>
                    <a:pt x="4222" y="5009"/>
                    <a:pt x="4222" y="5860"/>
                  </a:cubicBezTo>
                  <a:cubicBezTo>
                    <a:pt x="4222" y="6805"/>
                    <a:pt x="5010" y="7656"/>
                    <a:pt x="5955" y="7656"/>
                  </a:cubicBezTo>
                  <a:cubicBezTo>
                    <a:pt x="6900" y="7656"/>
                    <a:pt x="7687" y="6868"/>
                    <a:pt x="7687" y="5860"/>
                  </a:cubicBezTo>
                  <a:cubicBezTo>
                    <a:pt x="7687" y="5041"/>
                    <a:pt x="7089" y="4285"/>
                    <a:pt x="6301" y="4127"/>
                  </a:cubicBezTo>
                  <a:lnTo>
                    <a:pt x="6301" y="3434"/>
                  </a:lnTo>
                  <a:lnTo>
                    <a:pt x="9452" y="3434"/>
                  </a:lnTo>
                  <a:cubicBezTo>
                    <a:pt x="9641" y="3434"/>
                    <a:pt x="9798" y="3592"/>
                    <a:pt x="9798" y="3781"/>
                  </a:cubicBezTo>
                  <a:lnTo>
                    <a:pt x="9798" y="4190"/>
                  </a:lnTo>
                  <a:cubicBezTo>
                    <a:pt x="9011" y="4316"/>
                    <a:pt x="8444" y="5041"/>
                    <a:pt x="8444" y="5891"/>
                  </a:cubicBezTo>
                  <a:cubicBezTo>
                    <a:pt x="8444" y="6837"/>
                    <a:pt x="9231" y="7687"/>
                    <a:pt x="10176" y="7687"/>
                  </a:cubicBezTo>
                  <a:cubicBezTo>
                    <a:pt x="11121" y="7687"/>
                    <a:pt x="11909" y="6900"/>
                    <a:pt x="11909" y="5891"/>
                  </a:cubicBezTo>
                  <a:cubicBezTo>
                    <a:pt x="11783" y="5135"/>
                    <a:pt x="11185" y="4379"/>
                    <a:pt x="10397" y="4222"/>
                  </a:cubicBezTo>
                  <a:lnTo>
                    <a:pt x="10397" y="3812"/>
                  </a:lnTo>
                  <a:cubicBezTo>
                    <a:pt x="10397" y="3245"/>
                    <a:pt x="9924" y="2804"/>
                    <a:pt x="9389" y="2804"/>
                  </a:cubicBezTo>
                  <a:lnTo>
                    <a:pt x="6238" y="2804"/>
                  </a:lnTo>
                  <a:lnTo>
                    <a:pt x="6238" y="2079"/>
                  </a:lnTo>
                  <a:cubicBezTo>
                    <a:pt x="6585" y="2048"/>
                    <a:pt x="6900" y="1922"/>
                    <a:pt x="7215" y="1827"/>
                  </a:cubicBezTo>
                  <a:cubicBezTo>
                    <a:pt x="7341" y="1418"/>
                    <a:pt x="7246" y="977"/>
                    <a:pt x="7057" y="630"/>
                  </a:cubicBezTo>
                  <a:cubicBezTo>
                    <a:pt x="6774" y="221"/>
                    <a:pt x="6396" y="0"/>
                    <a:pt x="59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5744;p62"/>
            <p:cNvSpPr/>
            <p:nvPr/>
          </p:nvSpPr>
          <p:spPr>
            <a:xfrm>
              <a:off x="3263375" y="4007025"/>
              <a:ext cx="35475" cy="35450"/>
            </a:xfrm>
            <a:custGeom>
              <a:avLst/>
              <a:gdLst/>
              <a:ahLst/>
              <a:cxnLst/>
              <a:rect l="l" t="t" r="r" b="b"/>
              <a:pathLst>
                <a:path w="1419" h="1418" extrusionOk="0">
                  <a:moveTo>
                    <a:pt x="725" y="0"/>
                  </a:moveTo>
                  <a:cubicBezTo>
                    <a:pt x="284" y="0"/>
                    <a:pt x="1" y="315"/>
                    <a:pt x="1" y="725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5"/>
                    <a:pt x="1103" y="0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5745;p62"/>
            <p:cNvSpPr/>
            <p:nvPr/>
          </p:nvSpPr>
          <p:spPr>
            <a:xfrm>
              <a:off x="3203525" y="3955025"/>
              <a:ext cx="155175" cy="135500"/>
            </a:xfrm>
            <a:custGeom>
              <a:avLst/>
              <a:gdLst/>
              <a:ahLst/>
              <a:cxnLst/>
              <a:rect l="l" t="t" r="r" b="b"/>
              <a:pathLst>
                <a:path w="6207" h="5420" extrusionOk="0">
                  <a:moveTo>
                    <a:pt x="3119" y="1"/>
                  </a:moveTo>
                  <a:cubicBezTo>
                    <a:pt x="1386" y="1"/>
                    <a:pt x="0" y="1387"/>
                    <a:pt x="0" y="3120"/>
                  </a:cubicBezTo>
                  <a:cubicBezTo>
                    <a:pt x="0" y="4002"/>
                    <a:pt x="410" y="4853"/>
                    <a:pt x="1071" y="5420"/>
                  </a:cubicBezTo>
                  <a:cubicBezTo>
                    <a:pt x="1071" y="5231"/>
                    <a:pt x="1103" y="5042"/>
                    <a:pt x="1197" y="4853"/>
                  </a:cubicBezTo>
                  <a:cubicBezTo>
                    <a:pt x="1323" y="4380"/>
                    <a:pt x="1701" y="3971"/>
                    <a:pt x="2111" y="3750"/>
                  </a:cubicBezTo>
                  <a:cubicBezTo>
                    <a:pt x="1890" y="3498"/>
                    <a:pt x="1733" y="3151"/>
                    <a:pt x="1733" y="2805"/>
                  </a:cubicBezTo>
                  <a:cubicBezTo>
                    <a:pt x="1733" y="2049"/>
                    <a:pt x="2363" y="1419"/>
                    <a:pt x="3119" y="1419"/>
                  </a:cubicBezTo>
                  <a:cubicBezTo>
                    <a:pt x="3844" y="1419"/>
                    <a:pt x="4474" y="2049"/>
                    <a:pt x="4474" y="2805"/>
                  </a:cubicBezTo>
                  <a:cubicBezTo>
                    <a:pt x="4474" y="3151"/>
                    <a:pt x="4348" y="3498"/>
                    <a:pt x="4096" y="3750"/>
                  </a:cubicBezTo>
                  <a:cubicBezTo>
                    <a:pt x="4379" y="3876"/>
                    <a:pt x="4600" y="4097"/>
                    <a:pt x="4789" y="4380"/>
                  </a:cubicBezTo>
                  <a:cubicBezTo>
                    <a:pt x="5009" y="4695"/>
                    <a:pt x="5135" y="5042"/>
                    <a:pt x="5167" y="5420"/>
                  </a:cubicBezTo>
                  <a:cubicBezTo>
                    <a:pt x="5797" y="4853"/>
                    <a:pt x="6207" y="4065"/>
                    <a:pt x="6207" y="3120"/>
                  </a:cubicBezTo>
                  <a:cubicBezTo>
                    <a:pt x="6207" y="1387"/>
                    <a:pt x="4852" y="1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4" name="Google Shape;5746;p62"/>
          <p:cNvGrpSpPr/>
          <p:nvPr/>
        </p:nvGrpSpPr>
        <p:grpSpPr>
          <a:xfrm>
            <a:off x="6613892" y="2766849"/>
            <a:ext cx="350079" cy="351320"/>
            <a:chOff x="4991425" y="3234750"/>
            <a:chExt cx="296175" cy="297225"/>
          </a:xfrm>
          <a:solidFill>
            <a:srgbClr val="12716B"/>
          </a:solidFill>
        </p:grpSpPr>
        <p:sp>
          <p:nvSpPr>
            <p:cNvPr id="355" name="Google Shape;5747;p62"/>
            <p:cNvSpPr/>
            <p:nvPr/>
          </p:nvSpPr>
          <p:spPr>
            <a:xfrm>
              <a:off x="5077275" y="3304450"/>
              <a:ext cx="122100" cy="99275"/>
            </a:xfrm>
            <a:custGeom>
              <a:avLst/>
              <a:gdLst/>
              <a:ahLst/>
              <a:cxnLst/>
              <a:rect l="l" t="t" r="r" b="b"/>
              <a:pathLst>
                <a:path w="4884" h="3971" extrusionOk="0">
                  <a:moveTo>
                    <a:pt x="2426" y="1"/>
                  </a:moveTo>
                  <a:cubicBezTo>
                    <a:pt x="1103" y="1"/>
                    <a:pt x="0" y="1104"/>
                    <a:pt x="0" y="2427"/>
                  </a:cubicBezTo>
                  <a:cubicBezTo>
                    <a:pt x="0" y="3025"/>
                    <a:pt x="190" y="3530"/>
                    <a:pt x="536" y="3971"/>
                  </a:cubicBezTo>
                  <a:cubicBezTo>
                    <a:pt x="820" y="3624"/>
                    <a:pt x="1103" y="3309"/>
                    <a:pt x="1481" y="3057"/>
                  </a:cubicBezTo>
                  <a:cubicBezTo>
                    <a:pt x="1261" y="2805"/>
                    <a:pt x="1103" y="2458"/>
                    <a:pt x="1103" y="2112"/>
                  </a:cubicBezTo>
                  <a:cubicBezTo>
                    <a:pt x="1103" y="1356"/>
                    <a:pt x="1733" y="726"/>
                    <a:pt x="2489" y="726"/>
                  </a:cubicBezTo>
                  <a:cubicBezTo>
                    <a:pt x="3214" y="726"/>
                    <a:pt x="3844" y="1356"/>
                    <a:pt x="3844" y="2112"/>
                  </a:cubicBezTo>
                  <a:cubicBezTo>
                    <a:pt x="3844" y="2458"/>
                    <a:pt x="3687" y="2805"/>
                    <a:pt x="3466" y="3057"/>
                  </a:cubicBezTo>
                  <a:cubicBezTo>
                    <a:pt x="3844" y="3246"/>
                    <a:pt x="4128" y="3561"/>
                    <a:pt x="4317" y="3971"/>
                  </a:cubicBezTo>
                  <a:cubicBezTo>
                    <a:pt x="4695" y="3530"/>
                    <a:pt x="4884" y="3025"/>
                    <a:pt x="4884" y="2427"/>
                  </a:cubicBezTo>
                  <a:cubicBezTo>
                    <a:pt x="4884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5748;p62"/>
            <p:cNvSpPr/>
            <p:nvPr/>
          </p:nvSpPr>
          <p:spPr>
            <a:xfrm>
              <a:off x="5121375" y="3339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725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5749;p62"/>
            <p:cNvSpPr/>
            <p:nvPr/>
          </p:nvSpPr>
          <p:spPr>
            <a:xfrm>
              <a:off x="5009550" y="3234750"/>
              <a:ext cx="259150" cy="261125"/>
            </a:xfrm>
            <a:custGeom>
              <a:avLst/>
              <a:gdLst/>
              <a:ahLst/>
              <a:cxnLst/>
              <a:rect l="l" t="t" r="r" b="b"/>
              <a:pathLst>
                <a:path w="10366" h="10445" extrusionOk="0">
                  <a:moveTo>
                    <a:pt x="5198" y="2159"/>
                  </a:moveTo>
                  <a:cubicBezTo>
                    <a:pt x="6931" y="2159"/>
                    <a:pt x="8286" y="3514"/>
                    <a:pt x="8286" y="5246"/>
                  </a:cubicBezTo>
                  <a:cubicBezTo>
                    <a:pt x="8286" y="6916"/>
                    <a:pt x="6931" y="8365"/>
                    <a:pt x="5198" y="8365"/>
                  </a:cubicBezTo>
                  <a:cubicBezTo>
                    <a:pt x="3340" y="8365"/>
                    <a:pt x="2079" y="6822"/>
                    <a:pt x="2079" y="5246"/>
                  </a:cubicBezTo>
                  <a:cubicBezTo>
                    <a:pt x="2079" y="3514"/>
                    <a:pt x="3497" y="2159"/>
                    <a:pt x="5198" y="2159"/>
                  </a:cubicBezTo>
                  <a:close/>
                  <a:moveTo>
                    <a:pt x="5167" y="1"/>
                  </a:moveTo>
                  <a:cubicBezTo>
                    <a:pt x="5088" y="1"/>
                    <a:pt x="5009" y="17"/>
                    <a:pt x="4946" y="48"/>
                  </a:cubicBezTo>
                  <a:lnTo>
                    <a:pt x="4001" y="836"/>
                  </a:lnTo>
                  <a:lnTo>
                    <a:pt x="2773" y="678"/>
                  </a:lnTo>
                  <a:cubicBezTo>
                    <a:pt x="2756" y="675"/>
                    <a:pt x="2739" y="673"/>
                    <a:pt x="2723" y="673"/>
                  </a:cubicBezTo>
                  <a:cubicBezTo>
                    <a:pt x="2583" y="673"/>
                    <a:pt x="2454" y="786"/>
                    <a:pt x="2426" y="899"/>
                  </a:cubicBezTo>
                  <a:lnTo>
                    <a:pt x="1953" y="2033"/>
                  </a:lnTo>
                  <a:lnTo>
                    <a:pt x="819" y="2505"/>
                  </a:lnTo>
                  <a:cubicBezTo>
                    <a:pt x="662" y="2568"/>
                    <a:pt x="567" y="2694"/>
                    <a:pt x="630" y="2852"/>
                  </a:cubicBezTo>
                  <a:lnTo>
                    <a:pt x="788" y="4081"/>
                  </a:lnTo>
                  <a:lnTo>
                    <a:pt x="32" y="5026"/>
                  </a:lnTo>
                  <a:cubicBezTo>
                    <a:pt x="0" y="5183"/>
                    <a:pt x="0" y="5341"/>
                    <a:pt x="63" y="5467"/>
                  </a:cubicBezTo>
                  <a:lnTo>
                    <a:pt x="819" y="6381"/>
                  </a:lnTo>
                  <a:lnTo>
                    <a:pt x="662" y="7609"/>
                  </a:lnTo>
                  <a:cubicBezTo>
                    <a:pt x="630" y="7767"/>
                    <a:pt x="725" y="7924"/>
                    <a:pt x="851" y="7956"/>
                  </a:cubicBezTo>
                  <a:lnTo>
                    <a:pt x="1985" y="8428"/>
                  </a:lnTo>
                  <a:lnTo>
                    <a:pt x="2457" y="9594"/>
                  </a:lnTo>
                  <a:cubicBezTo>
                    <a:pt x="2536" y="9725"/>
                    <a:pt x="2637" y="9791"/>
                    <a:pt x="2741" y="9791"/>
                  </a:cubicBezTo>
                  <a:cubicBezTo>
                    <a:pt x="2762" y="9791"/>
                    <a:pt x="2783" y="9788"/>
                    <a:pt x="2804" y="9783"/>
                  </a:cubicBezTo>
                  <a:lnTo>
                    <a:pt x="4033" y="9626"/>
                  </a:lnTo>
                  <a:lnTo>
                    <a:pt x="4978" y="10382"/>
                  </a:lnTo>
                  <a:cubicBezTo>
                    <a:pt x="5072" y="10413"/>
                    <a:pt x="5104" y="10445"/>
                    <a:pt x="5167" y="10445"/>
                  </a:cubicBezTo>
                  <a:cubicBezTo>
                    <a:pt x="5261" y="10445"/>
                    <a:pt x="5324" y="10413"/>
                    <a:pt x="5387" y="10382"/>
                  </a:cubicBezTo>
                  <a:lnTo>
                    <a:pt x="6333" y="9626"/>
                  </a:lnTo>
                  <a:lnTo>
                    <a:pt x="7530" y="9783"/>
                  </a:lnTo>
                  <a:cubicBezTo>
                    <a:pt x="7687" y="9783"/>
                    <a:pt x="7876" y="9689"/>
                    <a:pt x="7908" y="9594"/>
                  </a:cubicBezTo>
                  <a:lnTo>
                    <a:pt x="8380" y="8428"/>
                  </a:lnTo>
                  <a:lnTo>
                    <a:pt x="9515" y="7956"/>
                  </a:lnTo>
                  <a:cubicBezTo>
                    <a:pt x="9672" y="7893"/>
                    <a:pt x="9735" y="7767"/>
                    <a:pt x="9704" y="7609"/>
                  </a:cubicBezTo>
                  <a:lnTo>
                    <a:pt x="9546" y="6381"/>
                  </a:lnTo>
                  <a:lnTo>
                    <a:pt x="10302" y="5467"/>
                  </a:lnTo>
                  <a:cubicBezTo>
                    <a:pt x="10365" y="5341"/>
                    <a:pt x="10365" y="5120"/>
                    <a:pt x="10302" y="5026"/>
                  </a:cubicBezTo>
                  <a:lnTo>
                    <a:pt x="9546" y="4081"/>
                  </a:lnTo>
                  <a:lnTo>
                    <a:pt x="9704" y="2852"/>
                  </a:lnTo>
                  <a:cubicBezTo>
                    <a:pt x="9735" y="2694"/>
                    <a:pt x="9641" y="2537"/>
                    <a:pt x="9515" y="2505"/>
                  </a:cubicBezTo>
                  <a:lnTo>
                    <a:pt x="8380" y="2033"/>
                  </a:lnTo>
                  <a:lnTo>
                    <a:pt x="7908" y="899"/>
                  </a:lnTo>
                  <a:cubicBezTo>
                    <a:pt x="7826" y="762"/>
                    <a:pt x="7719" y="672"/>
                    <a:pt x="7589" y="672"/>
                  </a:cubicBezTo>
                  <a:cubicBezTo>
                    <a:pt x="7570" y="672"/>
                    <a:pt x="7550" y="674"/>
                    <a:pt x="7530" y="678"/>
                  </a:cubicBezTo>
                  <a:lnTo>
                    <a:pt x="6333" y="836"/>
                  </a:lnTo>
                  <a:lnTo>
                    <a:pt x="5387" y="48"/>
                  </a:lnTo>
                  <a:cubicBezTo>
                    <a:pt x="5324" y="17"/>
                    <a:pt x="5246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5750;p62"/>
            <p:cNvSpPr/>
            <p:nvPr/>
          </p:nvSpPr>
          <p:spPr>
            <a:xfrm>
              <a:off x="5105625" y="3391900"/>
              <a:ext cx="66975" cy="34675"/>
            </a:xfrm>
            <a:custGeom>
              <a:avLst/>
              <a:gdLst/>
              <a:ahLst/>
              <a:cxnLst/>
              <a:rect l="l" t="t" r="r" b="b"/>
              <a:pathLst>
                <a:path w="2679" h="1387" extrusionOk="0">
                  <a:moveTo>
                    <a:pt x="1355" y="0"/>
                  </a:moveTo>
                  <a:cubicBezTo>
                    <a:pt x="725" y="0"/>
                    <a:pt x="190" y="441"/>
                    <a:pt x="1" y="977"/>
                  </a:cubicBezTo>
                  <a:cubicBezTo>
                    <a:pt x="410" y="1229"/>
                    <a:pt x="820" y="1386"/>
                    <a:pt x="1355" y="1386"/>
                  </a:cubicBezTo>
                  <a:cubicBezTo>
                    <a:pt x="1859" y="1386"/>
                    <a:pt x="2301" y="1229"/>
                    <a:pt x="2679" y="977"/>
                  </a:cubicBezTo>
                  <a:cubicBezTo>
                    <a:pt x="2521" y="410"/>
                    <a:pt x="1985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5751;p62"/>
            <p:cNvSpPr/>
            <p:nvPr/>
          </p:nvSpPr>
          <p:spPr>
            <a:xfrm>
              <a:off x="5192275" y="3443075"/>
              <a:ext cx="95325" cy="86975"/>
            </a:xfrm>
            <a:custGeom>
              <a:avLst/>
              <a:gdLst/>
              <a:ahLst/>
              <a:cxnLst/>
              <a:rect l="l" t="t" r="r" b="b"/>
              <a:pathLst>
                <a:path w="3813" h="3479" extrusionOk="0">
                  <a:moveTo>
                    <a:pt x="2867" y="1"/>
                  </a:moveTo>
                  <a:cubicBezTo>
                    <a:pt x="2741" y="127"/>
                    <a:pt x="2647" y="221"/>
                    <a:pt x="2489" y="284"/>
                  </a:cubicBezTo>
                  <a:lnTo>
                    <a:pt x="1607" y="631"/>
                  </a:lnTo>
                  <a:lnTo>
                    <a:pt x="1260" y="1482"/>
                  </a:lnTo>
                  <a:cubicBezTo>
                    <a:pt x="1103" y="1891"/>
                    <a:pt x="693" y="2112"/>
                    <a:pt x="284" y="2112"/>
                  </a:cubicBezTo>
                  <a:lnTo>
                    <a:pt x="158" y="2112"/>
                  </a:lnTo>
                  <a:lnTo>
                    <a:pt x="0" y="2080"/>
                  </a:lnTo>
                  <a:lnTo>
                    <a:pt x="1166" y="3372"/>
                  </a:lnTo>
                  <a:cubicBezTo>
                    <a:pt x="1237" y="3443"/>
                    <a:pt x="1343" y="3478"/>
                    <a:pt x="1445" y="3478"/>
                  </a:cubicBezTo>
                  <a:cubicBezTo>
                    <a:pt x="1479" y="3478"/>
                    <a:pt x="1512" y="3474"/>
                    <a:pt x="1544" y="3466"/>
                  </a:cubicBezTo>
                  <a:cubicBezTo>
                    <a:pt x="1638" y="3403"/>
                    <a:pt x="1764" y="3340"/>
                    <a:pt x="1764" y="3183"/>
                  </a:cubicBezTo>
                  <a:lnTo>
                    <a:pt x="2080" y="1639"/>
                  </a:lnTo>
                  <a:lnTo>
                    <a:pt x="3497" y="1324"/>
                  </a:lnTo>
                  <a:cubicBezTo>
                    <a:pt x="3532" y="1338"/>
                    <a:pt x="3563" y="1344"/>
                    <a:pt x="3592" y="1344"/>
                  </a:cubicBezTo>
                  <a:cubicBezTo>
                    <a:pt x="3693" y="1344"/>
                    <a:pt x="3756" y="1265"/>
                    <a:pt x="3781" y="1167"/>
                  </a:cubicBezTo>
                  <a:cubicBezTo>
                    <a:pt x="3812" y="1072"/>
                    <a:pt x="3781" y="946"/>
                    <a:pt x="3686" y="820"/>
                  </a:cubicBezTo>
                  <a:lnTo>
                    <a:pt x="28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5752;p62"/>
            <p:cNvSpPr/>
            <p:nvPr/>
          </p:nvSpPr>
          <p:spPr>
            <a:xfrm>
              <a:off x="4991425" y="3444650"/>
              <a:ext cx="95325" cy="87325"/>
            </a:xfrm>
            <a:custGeom>
              <a:avLst/>
              <a:gdLst/>
              <a:ahLst/>
              <a:cxnLst/>
              <a:rect l="l" t="t" r="r" b="b"/>
              <a:pathLst>
                <a:path w="3813" h="3493" extrusionOk="0">
                  <a:moveTo>
                    <a:pt x="946" y="1"/>
                  </a:moveTo>
                  <a:lnTo>
                    <a:pt x="126" y="851"/>
                  </a:lnTo>
                  <a:cubicBezTo>
                    <a:pt x="0" y="851"/>
                    <a:pt x="0" y="1009"/>
                    <a:pt x="32" y="1104"/>
                  </a:cubicBezTo>
                  <a:cubicBezTo>
                    <a:pt x="95" y="1230"/>
                    <a:pt x="158" y="1324"/>
                    <a:pt x="315" y="1356"/>
                  </a:cubicBezTo>
                  <a:lnTo>
                    <a:pt x="1733" y="1671"/>
                  </a:lnTo>
                  <a:lnTo>
                    <a:pt x="2048" y="3214"/>
                  </a:lnTo>
                  <a:cubicBezTo>
                    <a:pt x="2080" y="3309"/>
                    <a:pt x="2174" y="3435"/>
                    <a:pt x="2300" y="3466"/>
                  </a:cubicBezTo>
                  <a:cubicBezTo>
                    <a:pt x="2328" y="3485"/>
                    <a:pt x="2361" y="3492"/>
                    <a:pt x="2396" y="3492"/>
                  </a:cubicBezTo>
                  <a:cubicBezTo>
                    <a:pt x="2482" y="3492"/>
                    <a:pt x="2580" y="3448"/>
                    <a:pt x="2647" y="3403"/>
                  </a:cubicBezTo>
                  <a:lnTo>
                    <a:pt x="3813" y="2112"/>
                  </a:lnTo>
                  <a:lnTo>
                    <a:pt x="3813" y="2112"/>
                  </a:lnTo>
                  <a:lnTo>
                    <a:pt x="3624" y="2143"/>
                  </a:lnTo>
                  <a:lnTo>
                    <a:pt x="3561" y="2143"/>
                  </a:lnTo>
                  <a:cubicBezTo>
                    <a:pt x="3119" y="2143"/>
                    <a:pt x="2773" y="1891"/>
                    <a:pt x="2552" y="1513"/>
                  </a:cubicBezTo>
                  <a:lnTo>
                    <a:pt x="2206" y="631"/>
                  </a:lnTo>
                  <a:lnTo>
                    <a:pt x="1355" y="284"/>
                  </a:lnTo>
                  <a:cubicBezTo>
                    <a:pt x="1198" y="221"/>
                    <a:pt x="1072" y="127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1" name="Google Shape;5753;p62"/>
          <p:cNvGrpSpPr/>
          <p:nvPr/>
        </p:nvGrpSpPr>
        <p:grpSpPr>
          <a:xfrm>
            <a:off x="6613892" y="3236412"/>
            <a:ext cx="350079" cy="308177"/>
            <a:chOff x="4991425" y="3617150"/>
            <a:chExt cx="296175" cy="260725"/>
          </a:xfrm>
          <a:solidFill>
            <a:srgbClr val="12716B"/>
          </a:solidFill>
        </p:grpSpPr>
        <p:sp>
          <p:nvSpPr>
            <p:cNvPr id="362" name="Google Shape;5754;p62"/>
            <p:cNvSpPr/>
            <p:nvPr/>
          </p:nvSpPr>
          <p:spPr>
            <a:xfrm>
              <a:off x="5069400" y="3738450"/>
              <a:ext cx="139425" cy="139425"/>
            </a:xfrm>
            <a:custGeom>
              <a:avLst/>
              <a:gdLst/>
              <a:ahLst/>
              <a:cxnLst/>
              <a:rect l="l" t="t" r="r" b="b"/>
              <a:pathLst>
                <a:path w="5577" h="5577" extrusionOk="0">
                  <a:moveTo>
                    <a:pt x="2804" y="0"/>
                  </a:moveTo>
                  <a:cubicBezTo>
                    <a:pt x="1607" y="0"/>
                    <a:pt x="1450" y="725"/>
                    <a:pt x="1009" y="3308"/>
                  </a:cubicBezTo>
                  <a:cubicBezTo>
                    <a:pt x="946" y="3749"/>
                    <a:pt x="851" y="4285"/>
                    <a:pt x="757" y="4883"/>
                  </a:cubicBezTo>
                  <a:lnTo>
                    <a:pt x="347" y="4883"/>
                  </a:lnTo>
                  <a:cubicBezTo>
                    <a:pt x="158" y="4883"/>
                    <a:pt x="0" y="5041"/>
                    <a:pt x="0" y="5230"/>
                  </a:cubicBezTo>
                  <a:cubicBezTo>
                    <a:pt x="0" y="5419"/>
                    <a:pt x="158" y="5576"/>
                    <a:pt x="347" y="5576"/>
                  </a:cubicBezTo>
                  <a:lnTo>
                    <a:pt x="5230" y="5576"/>
                  </a:lnTo>
                  <a:cubicBezTo>
                    <a:pt x="5419" y="5545"/>
                    <a:pt x="5577" y="5387"/>
                    <a:pt x="5577" y="5198"/>
                  </a:cubicBezTo>
                  <a:cubicBezTo>
                    <a:pt x="5577" y="5009"/>
                    <a:pt x="5419" y="4852"/>
                    <a:pt x="5230" y="4852"/>
                  </a:cubicBezTo>
                  <a:lnTo>
                    <a:pt x="4852" y="4852"/>
                  </a:lnTo>
                  <a:cubicBezTo>
                    <a:pt x="4726" y="4253"/>
                    <a:pt x="4632" y="3749"/>
                    <a:pt x="4569" y="3277"/>
                  </a:cubicBezTo>
                  <a:cubicBezTo>
                    <a:pt x="4128" y="756"/>
                    <a:pt x="3970" y="0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5755;p62"/>
            <p:cNvSpPr/>
            <p:nvPr/>
          </p:nvSpPr>
          <p:spPr>
            <a:xfrm>
              <a:off x="5200150" y="3617150"/>
              <a:ext cx="69325" cy="69325"/>
            </a:xfrm>
            <a:custGeom>
              <a:avLst/>
              <a:gdLst/>
              <a:ahLst/>
              <a:cxnLst/>
              <a:rect l="l" t="t" r="r" b="b"/>
              <a:pathLst>
                <a:path w="2773" h="2773" extrusionOk="0">
                  <a:moveTo>
                    <a:pt x="1386" y="0"/>
                  </a:moveTo>
                  <a:cubicBezTo>
                    <a:pt x="630" y="0"/>
                    <a:pt x="0" y="630"/>
                    <a:pt x="0" y="1387"/>
                  </a:cubicBezTo>
                  <a:cubicBezTo>
                    <a:pt x="0" y="2111"/>
                    <a:pt x="630" y="2773"/>
                    <a:pt x="1386" y="2773"/>
                  </a:cubicBezTo>
                  <a:cubicBezTo>
                    <a:pt x="2143" y="2773"/>
                    <a:pt x="2773" y="2111"/>
                    <a:pt x="2773" y="1387"/>
                  </a:cubicBezTo>
                  <a:cubicBezTo>
                    <a:pt x="2773" y="630"/>
                    <a:pt x="2143" y="0"/>
                    <a:pt x="13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5756;p62"/>
            <p:cNvSpPr/>
            <p:nvPr/>
          </p:nvSpPr>
          <p:spPr>
            <a:xfrm>
              <a:off x="5009550" y="3617150"/>
              <a:ext cx="68525" cy="69325"/>
            </a:xfrm>
            <a:custGeom>
              <a:avLst/>
              <a:gdLst/>
              <a:ahLst/>
              <a:cxnLst/>
              <a:rect l="l" t="t" r="r" b="b"/>
              <a:pathLst>
                <a:path w="2741" h="2773" extrusionOk="0">
                  <a:moveTo>
                    <a:pt x="1355" y="0"/>
                  </a:moveTo>
                  <a:cubicBezTo>
                    <a:pt x="599" y="0"/>
                    <a:pt x="0" y="630"/>
                    <a:pt x="0" y="1387"/>
                  </a:cubicBezTo>
                  <a:cubicBezTo>
                    <a:pt x="0" y="2143"/>
                    <a:pt x="599" y="2773"/>
                    <a:pt x="1355" y="2773"/>
                  </a:cubicBezTo>
                  <a:cubicBezTo>
                    <a:pt x="2111" y="2773"/>
                    <a:pt x="2741" y="2143"/>
                    <a:pt x="2741" y="1387"/>
                  </a:cubicBezTo>
                  <a:cubicBezTo>
                    <a:pt x="2741" y="630"/>
                    <a:pt x="2111" y="0"/>
                    <a:pt x="13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5757;p62"/>
            <p:cNvSpPr/>
            <p:nvPr/>
          </p:nvSpPr>
          <p:spPr>
            <a:xfrm>
              <a:off x="4991425" y="3686450"/>
              <a:ext cx="104775" cy="52025"/>
            </a:xfrm>
            <a:custGeom>
              <a:avLst/>
              <a:gdLst/>
              <a:ahLst/>
              <a:cxnLst/>
              <a:rect l="l" t="t" r="r" b="b"/>
              <a:pathLst>
                <a:path w="4191" h="2081" extrusionOk="0">
                  <a:moveTo>
                    <a:pt x="568" y="1"/>
                  </a:moveTo>
                  <a:cubicBezTo>
                    <a:pt x="252" y="347"/>
                    <a:pt x="0" y="851"/>
                    <a:pt x="0" y="1356"/>
                  </a:cubicBezTo>
                  <a:lnTo>
                    <a:pt x="0" y="1734"/>
                  </a:lnTo>
                  <a:cubicBezTo>
                    <a:pt x="0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33" y="2080"/>
                    <a:pt x="4191" y="1923"/>
                    <a:pt x="4191" y="1734"/>
                  </a:cubicBezTo>
                  <a:lnTo>
                    <a:pt x="4191" y="1356"/>
                  </a:lnTo>
                  <a:cubicBezTo>
                    <a:pt x="4191" y="820"/>
                    <a:pt x="3970" y="347"/>
                    <a:pt x="3624" y="1"/>
                  </a:cubicBezTo>
                  <a:cubicBezTo>
                    <a:pt x="3245" y="410"/>
                    <a:pt x="2678" y="694"/>
                    <a:pt x="2080" y="694"/>
                  </a:cubicBezTo>
                  <a:cubicBezTo>
                    <a:pt x="1513" y="694"/>
                    <a:pt x="946" y="410"/>
                    <a:pt x="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5758;p62"/>
            <p:cNvSpPr/>
            <p:nvPr/>
          </p:nvSpPr>
          <p:spPr>
            <a:xfrm>
              <a:off x="5183600" y="3686450"/>
              <a:ext cx="104000" cy="52025"/>
            </a:xfrm>
            <a:custGeom>
              <a:avLst/>
              <a:gdLst/>
              <a:ahLst/>
              <a:cxnLst/>
              <a:rect l="l" t="t" r="r" b="b"/>
              <a:pathLst>
                <a:path w="4160" h="2081" extrusionOk="0">
                  <a:moveTo>
                    <a:pt x="536" y="1"/>
                  </a:moveTo>
                  <a:cubicBezTo>
                    <a:pt x="221" y="347"/>
                    <a:pt x="1" y="851"/>
                    <a:pt x="1" y="1356"/>
                  </a:cubicBezTo>
                  <a:lnTo>
                    <a:pt x="1" y="1702"/>
                  </a:lnTo>
                  <a:cubicBezTo>
                    <a:pt x="1" y="1923"/>
                    <a:pt x="158" y="2080"/>
                    <a:pt x="347" y="2080"/>
                  </a:cubicBezTo>
                  <a:lnTo>
                    <a:pt x="3813" y="2080"/>
                  </a:lnTo>
                  <a:cubicBezTo>
                    <a:pt x="4002" y="2080"/>
                    <a:pt x="4159" y="1923"/>
                    <a:pt x="4159" y="1702"/>
                  </a:cubicBezTo>
                  <a:lnTo>
                    <a:pt x="4159" y="1356"/>
                  </a:lnTo>
                  <a:cubicBezTo>
                    <a:pt x="4159" y="820"/>
                    <a:pt x="3970" y="347"/>
                    <a:pt x="3624" y="1"/>
                  </a:cubicBezTo>
                  <a:cubicBezTo>
                    <a:pt x="3214" y="410"/>
                    <a:pt x="2679" y="694"/>
                    <a:pt x="2080" y="694"/>
                  </a:cubicBezTo>
                  <a:cubicBezTo>
                    <a:pt x="1450" y="694"/>
                    <a:pt x="946" y="410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5759;p62"/>
            <p:cNvSpPr/>
            <p:nvPr/>
          </p:nvSpPr>
          <p:spPr>
            <a:xfrm>
              <a:off x="5187550" y="3755775"/>
              <a:ext cx="100050" cy="52800"/>
            </a:xfrm>
            <a:custGeom>
              <a:avLst/>
              <a:gdLst/>
              <a:ahLst/>
              <a:cxnLst/>
              <a:rect l="l" t="t" r="r" b="b"/>
              <a:pathLst>
                <a:path w="4002" h="2112" extrusionOk="0">
                  <a:moveTo>
                    <a:pt x="0" y="0"/>
                  </a:moveTo>
                  <a:cubicBezTo>
                    <a:pt x="189" y="567"/>
                    <a:pt x="315" y="1229"/>
                    <a:pt x="473" y="2111"/>
                  </a:cubicBezTo>
                  <a:lnTo>
                    <a:pt x="3655" y="2111"/>
                  </a:lnTo>
                  <a:cubicBezTo>
                    <a:pt x="3844" y="2111"/>
                    <a:pt x="4001" y="1954"/>
                    <a:pt x="4001" y="1733"/>
                  </a:cubicBezTo>
                  <a:lnTo>
                    <a:pt x="4001" y="378"/>
                  </a:lnTo>
                  <a:cubicBezTo>
                    <a:pt x="3970" y="158"/>
                    <a:pt x="3844" y="0"/>
                    <a:pt x="3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5760;p62"/>
            <p:cNvSpPr/>
            <p:nvPr/>
          </p:nvSpPr>
          <p:spPr>
            <a:xfrm>
              <a:off x="4991425" y="3755775"/>
              <a:ext cx="100850" cy="52000"/>
            </a:xfrm>
            <a:custGeom>
              <a:avLst/>
              <a:gdLst/>
              <a:ahLst/>
              <a:cxnLst/>
              <a:rect l="l" t="t" r="r" b="b"/>
              <a:pathLst>
                <a:path w="4034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54"/>
                    <a:pt x="158" y="2080"/>
                    <a:pt x="347" y="2080"/>
                  </a:cubicBezTo>
                  <a:lnTo>
                    <a:pt x="3561" y="2080"/>
                  </a:lnTo>
                  <a:cubicBezTo>
                    <a:pt x="3718" y="1229"/>
                    <a:pt x="3813" y="567"/>
                    <a:pt x="4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9" name="Google Shape;5761;p62"/>
          <p:cNvGrpSpPr/>
          <p:nvPr/>
        </p:nvGrpSpPr>
        <p:grpSpPr>
          <a:xfrm>
            <a:off x="6691165" y="3692003"/>
            <a:ext cx="195532" cy="349163"/>
            <a:chOff x="5056800" y="3962900"/>
            <a:chExt cx="165425" cy="295400"/>
          </a:xfrm>
          <a:solidFill>
            <a:srgbClr val="12716B"/>
          </a:solidFill>
        </p:grpSpPr>
        <p:sp>
          <p:nvSpPr>
            <p:cNvPr id="370" name="Google Shape;5762;p62"/>
            <p:cNvSpPr/>
            <p:nvPr/>
          </p:nvSpPr>
          <p:spPr>
            <a:xfrm>
              <a:off x="5155250" y="4042450"/>
              <a:ext cx="66975" cy="104800"/>
            </a:xfrm>
            <a:custGeom>
              <a:avLst/>
              <a:gdLst/>
              <a:ahLst/>
              <a:cxnLst/>
              <a:rect l="l" t="t" r="r" b="b"/>
              <a:pathLst>
                <a:path w="2679" h="4192" extrusionOk="0">
                  <a:moveTo>
                    <a:pt x="0" y="1"/>
                  </a:moveTo>
                  <a:lnTo>
                    <a:pt x="505" y="3467"/>
                  </a:lnTo>
                  <a:lnTo>
                    <a:pt x="1103" y="4065"/>
                  </a:lnTo>
                  <a:cubicBezTo>
                    <a:pt x="1166" y="4128"/>
                    <a:pt x="1261" y="4191"/>
                    <a:pt x="1324" y="4191"/>
                  </a:cubicBezTo>
                  <a:lnTo>
                    <a:pt x="2300" y="4191"/>
                  </a:lnTo>
                  <a:cubicBezTo>
                    <a:pt x="2521" y="4191"/>
                    <a:pt x="2678" y="4034"/>
                    <a:pt x="2678" y="3813"/>
                  </a:cubicBezTo>
                  <a:lnTo>
                    <a:pt x="2678" y="2805"/>
                  </a:lnTo>
                  <a:cubicBezTo>
                    <a:pt x="2678" y="2710"/>
                    <a:pt x="2615" y="2616"/>
                    <a:pt x="2552" y="2553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5763;p62"/>
            <p:cNvSpPr/>
            <p:nvPr/>
          </p:nvSpPr>
          <p:spPr>
            <a:xfrm>
              <a:off x="5065450" y="3962900"/>
              <a:ext cx="88250" cy="52025"/>
            </a:xfrm>
            <a:custGeom>
              <a:avLst/>
              <a:gdLst/>
              <a:ahLst/>
              <a:cxnLst/>
              <a:rect l="l" t="t" r="r" b="b"/>
              <a:pathLst>
                <a:path w="3530" h="2081" extrusionOk="0">
                  <a:moveTo>
                    <a:pt x="347" y="1"/>
                  </a:moveTo>
                  <a:cubicBezTo>
                    <a:pt x="221" y="1"/>
                    <a:pt x="158" y="33"/>
                    <a:pt x="64" y="159"/>
                  </a:cubicBezTo>
                  <a:cubicBezTo>
                    <a:pt x="1" y="222"/>
                    <a:pt x="1" y="348"/>
                    <a:pt x="32" y="474"/>
                  </a:cubicBezTo>
                  <a:lnTo>
                    <a:pt x="568" y="2080"/>
                  </a:lnTo>
                  <a:lnTo>
                    <a:pt x="2931" y="2080"/>
                  </a:lnTo>
                  <a:lnTo>
                    <a:pt x="3498" y="474"/>
                  </a:lnTo>
                  <a:cubicBezTo>
                    <a:pt x="3529" y="348"/>
                    <a:pt x="3498" y="222"/>
                    <a:pt x="3466" y="159"/>
                  </a:cubicBezTo>
                  <a:cubicBezTo>
                    <a:pt x="3340" y="64"/>
                    <a:pt x="3214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5764;p62"/>
            <p:cNvSpPr/>
            <p:nvPr/>
          </p:nvSpPr>
          <p:spPr>
            <a:xfrm>
              <a:off x="5056800" y="4032225"/>
              <a:ext cx="104000" cy="226075"/>
            </a:xfrm>
            <a:custGeom>
              <a:avLst/>
              <a:gdLst/>
              <a:ahLst/>
              <a:cxnLst/>
              <a:rect l="l" t="t" r="r" b="b"/>
              <a:pathLst>
                <a:path w="4160" h="9043" extrusionOk="0">
                  <a:moveTo>
                    <a:pt x="977" y="0"/>
                  </a:moveTo>
                  <a:lnTo>
                    <a:pt x="0" y="6553"/>
                  </a:lnTo>
                  <a:cubicBezTo>
                    <a:pt x="0" y="6648"/>
                    <a:pt x="0" y="6742"/>
                    <a:pt x="63" y="6837"/>
                  </a:cubicBezTo>
                  <a:lnTo>
                    <a:pt x="1796" y="8916"/>
                  </a:lnTo>
                  <a:cubicBezTo>
                    <a:pt x="1859" y="9011"/>
                    <a:pt x="1954" y="9042"/>
                    <a:pt x="2080" y="9042"/>
                  </a:cubicBezTo>
                  <a:cubicBezTo>
                    <a:pt x="2174" y="9042"/>
                    <a:pt x="2269" y="9011"/>
                    <a:pt x="2332" y="8916"/>
                  </a:cubicBezTo>
                  <a:lnTo>
                    <a:pt x="4065" y="6837"/>
                  </a:lnTo>
                  <a:cubicBezTo>
                    <a:pt x="4159" y="6742"/>
                    <a:pt x="4159" y="6679"/>
                    <a:pt x="4159" y="6553"/>
                  </a:cubicBezTo>
                  <a:lnTo>
                    <a:pt x="31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3" name="Google Shape;5765;p62"/>
          <p:cNvGrpSpPr/>
          <p:nvPr/>
        </p:nvGrpSpPr>
        <p:grpSpPr>
          <a:xfrm>
            <a:off x="7942463" y="3692019"/>
            <a:ext cx="350995" cy="349133"/>
            <a:chOff x="6168925" y="3936925"/>
            <a:chExt cx="296950" cy="295375"/>
          </a:xfrm>
          <a:solidFill>
            <a:srgbClr val="12716B"/>
          </a:solidFill>
        </p:grpSpPr>
        <p:sp>
          <p:nvSpPr>
            <p:cNvPr id="374" name="Google Shape;5766;p62"/>
            <p:cNvSpPr/>
            <p:nvPr/>
          </p:nvSpPr>
          <p:spPr>
            <a:xfrm>
              <a:off x="6220900" y="416455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79" y="725"/>
                  </a:cubicBezTo>
                  <a:cubicBezTo>
                    <a:pt x="568" y="725"/>
                    <a:pt x="725" y="567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5767;p62"/>
            <p:cNvSpPr/>
            <p:nvPr/>
          </p:nvSpPr>
          <p:spPr>
            <a:xfrm>
              <a:off x="6168925" y="3972375"/>
              <a:ext cx="227650" cy="259925"/>
            </a:xfrm>
            <a:custGeom>
              <a:avLst/>
              <a:gdLst/>
              <a:ahLst/>
              <a:cxnLst/>
              <a:rect l="l" t="t" r="r" b="b"/>
              <a:pathLst>
                <a:path w="9106" h="10397" extrusionOk="0">
                  <a:moveTo>
                    <a:pt x="3115" y="2135"/>
                  </a:moveTo>
                  <a:cubicBezTo>
                    <a:pt x="3206" y="2135"/>
                    <a:pt x="3293" y="2158"/>
                    <a:pt x="3340" y="2205"/>
                  </a:cubicBezTo>
                  <a:cubicBezTo>
                    <a:pt x="3466" y="2331"/>
                    <a:pt x="3466" y="2583"/>
                    <a:pt x="3340" y="2678"/>
                  </a:cubicBezTo>
                  <a:lnTo>
                    <a:pt x="2930" y="3119"/>
                  </a:lnTo>
                  <a:lnTo>
                    <a:pt x="3340" y="3560"/>
                  </a:lnTo>
                  <a:cubicBezTo>
                    <a:pt x="3466" y="3686"/>
                    <a:pt x="3466" y="3907"/>
                    <a:pt x="3340" y="4033"/>
                  </a:cubicBezTo>
                  <a:cubicBezTo>
                    <a:pt x="3293" y="4096"/>
                    <a:pt x="3206" y="4127"/>
                    <a:pt x="3115" y="4127"/>
                  </a:cubicBezTo>
                  <a:cubicBezTo>
                    <a:pt x="3025" y="4127"/>
                    <a:pt x="2930" y="4096"/>
                    <a:pt x="2867" y="4033"/>
                  </a:cubicBezTo>
                  <a:lnTo>
                    <a:pt x="2458" y="3592"/>
                  </a:lnTo>
                  <a:lnTo>
                    <a:pt x="2017" y="4033"/>
                  </a:lnTo>
                  <a:cubicBezTo>
                    <a:pt x="1954" y="4096"/>
                    <a:pt x="1867" y="4127"/>
                    <a:pt x="1780" y="4127"/>
                  </a:cubicBezTo>
                  <a:cubicBezTo>
                    <a:pt x="1694" y="4127"/>
                    <a:pt x="1607" y="4096"/>
                    <a:pt x="1544" y="4033"/>
                  </a:cubicBezTo>
                  <a:cubicBezTo>
                    <a:pt x="1418" y="3907"/>
                    <a:pt x="1418" y="3686"/>
                    <a:pt x="1544" y="3560"/>
                  </a:cubicBezTo>
                  <a:lnTo>
                    <a:pt x="1985" y="3119"/>
                  </a:lnTo>
                  <a:lnTo>
                    <a:pt x="1544" y="2678"/>
                  </a:lnTo>
                  <a:cubicBezTo>
                    <a:pt x="1418" y="2583"/>
                    <a:pt x="1418" y="2331"/>
                    <a:pt x="1544" y="2205"/>
                  </a:cubicBezTo>
                  <a:cubicBezTo>
                    <a:pt x="1591" y="2158"/>
                    <a:pt x="1678" y="2135"/>
                    <a:pt x="1769" y="2135"/>
                  </a:cubicBezTo>
                  <a:cubicBezTo>
                    <a:pt x="1859" y="2135"/>
                    <a:pt x="1954" y="2158"/>
                    <a:pt x="2017" y="2205"/>
                  </a:cubicBezTo>
                  <a:lnTo>
                    <a:pt x="2458" y="2646"/>
                  </a:lnTo>
                  <a:lnTo>
                    <a:pt x="2867" y="2205"/>
                  </a:lnTo>
                  <a:cubicBezTo>
                    <a:pt x="2930" y="2158"/>
                    <a:pt x="3025" y="2135"/>
                    <a:pt x="3115" y="2135"/>
                  </a:cubicBezTo>
                  <a:close/>
                  <a:moveTo>
                    <a:pt x="6727" y="2079"/>
                  </a:moveTo>
                  <a:cubicBezTo>
                    <a:pt x="6813" y="2079"/>
                    <a:pt x="6900" y="2111"/>
                    <a:pt x="6963" y="2174"/>
                  </a:cubicBezTo>
                  <a:lnTo>
                    <a:pt x="7688" y="2898"/>
                  </a:lnTo>
                  <a:cubicBezTo>
                    <a:pt x="7719" y="2993"/>
                    <a:pt x="7719" y="3245"/>
                    <a:pt x="7593" y="3371"/>
                  </a:cubicBezTo>
                  <a:cubicBezTo>
                    <a:pt x="7546" y="3418"/>
                    <a:pt x="7459" y="3442"/>
                    <a:pt x="7369" y="3442"/>
                  </a:cubicBezTo>
                  <a:cubicBezTo>
                    <a:pt x="7278" y="3442"/>
                    <a:pt x="7183" y="3418"/>
                    <a:pt x="7120" y="3371"/>
                  </a:cubicBezTo>
                  <a:lnTo>
                    <a:pt x="7026" y="3245"/>
                  </a:lnTo>
                  <a:lnTo>
                    <a:pt x="7026" y="4505"/>
                  </a:lnTo>
                  <a:cubicBezTo>
                    <a:pt x="7026" y="5104"/>
                    <a:pt x="6553" y="5513"/>
                    <a:pt x="5986" y="5513"/>
                  </a:cubicBezTo>
                  <a:lnTo>
                    <a:pt x="3151" y="5513"/>
                  </a:lnTo>
                  <a:cubicBezTo>
                    <a:pt x="2962" y="5513"/>
                    <a:pt x="2804" y="5671"/>
                    <a:pt x="2804" y="5891"/>
                  </a:cubicBezTo>
                  <a:lnTo>
                    <a:pt x="2804" y="7026"/>
                  </a:lnTo>
                  <a:cubicBezTo>
                    <a:pt x="3182" y="7183"/>
                    <a:pt x="3497" y="7530"/>
                    <a:pt x="3497" y="8002"/>
                  </a:cubicBezTo>
                  <a:cubicBezTo>
                    <a:pt x="3497" y="8601"/>
                    <a:pt x="3025" y="9042"/>
                    <a:pt x="2489" y="9042"/>
                  </a:cubicBezTo>
                  <a:cubicBezTo>
                    <a:pt x="1922" y="9042"/>
                    <a:pt x="1450" y="8569"/>
                    <a:pt x="1450" y="8002"/>
                  </a:cubicBezTo>
                  <a:cubicBezTo>
                    <a:pt x="1450" y="7561"/>
                    <a:pt x="1733" y="7183"/>
                    <a:pt x="2174" y="7026"/>
                  </a:cubicBezTo>
                  <a:lnTo>
                    <a:pt x="2174" y="5891"/>
                  </a:lnTo>
                  <a:cubicBezTo>
                    <a:pt x="2174" y="5293"/>
                    <a:pt x="2647" y="4852"/>
                    <a:pt x="3182" y="4852"/>
                  </a:cubicBezTo>
                  <a:lnTo>
                    <a:pt x="6018" y="4852"/>
                  </a:lnTo>
                  <a:cubicBezTo>
                    <a:pt x="6207" y="4852"/>
                    <a:pt x="6364" y="4694"/>
                    <a:pt x="6364" y="4505"/>
                  </a:cubicBezTo>
                  <a:lnTo>
                    <a:pt x="6364" y="3245"/>
                  </a:lnTo>
                  <a:lnTo>
                    <a:pt x="6270" y="3371"/>
                  </a:lnTo>
                  <a:cubicBezTo>
                    <a:pt x="6207" y="3418"/>
                    <a:pt x="6120" y="3442"/>
                    <a:pt x="6034" y="3442"/>
                  </a:cubicBezTo>
                  <a:cubicBezTo>
                    <a:pt x="5947" y="3442"/>
                    <a:pt x="5860" y="3418"/>
                    <a:pt x="5797" y="3371"/>
                  </a:cubicBezTo>
                  <a:cubicBezTo>
                    <a:pt x="5671" y="3245"/>
                    <a:pt x="5671" y="2993"/>
                    <a:pt x="5797" y="2898"/>
                  </a:cubicBezTo>
                  <a:lnTo>
                    <a:pt x="6490" y="2174"/>
                  </a:lnTo>
                  <a:cubicBezTo>
                    <a:pt x="6553" y="2111"/>
                    <a:pt x="6640" y="2079"/>
                    <a:pt x="6727" y="2079"/>
                  </a:cubicBezTo>
                  <a:close/>
                  <a:moveTo>
                    <a:pt x="7369" y="7057"/>
                  </a:moveTo>
                  <a:cubicBezTo>
                    <a:pt x="7459" y="7057"/>
                    <a:pt x="7546" y="7089"/>
                    <a:pt x="7593" y="7152"/>
                  </a:cubicBezTo>
                  <a:cubicBezTo>
                    <a:pt x="7719" y="7246"/>
                    <a:pt x="7719" y="7498"/>
                    <a:pt x="7593" y="7624"/>
                  </a:cubicBezTo>
                  <a:lnTo>
                    <a:pt x="7183" y="8034"/>
                  </a:lnTo>
                  <a:lnTo>
                    <a:pt x="7593" y="8475"/>
                  </a:lnTo>
                  <a:cubicBezTo>
                    <a:pt x="7719" y="8601"/>
                    <a:pt x="7719" y="8821"/>
                    <a:pt x="7593" y="8947"/>
                  </a:cubicBezTo>
                  <a:cubicBezTo>
                    <a:pt x="7546" y="9010"/>
                    <a:pt x="7459" y="9042"/>
                    <a:pt x="7369" y="9042"/>
                  </a:cubicBezTo>
                  <a:cubicBezTo>
                    <a:pt x="7278" y="9042"/>
                    <a:pt x="7183" y="9010"/>
                    <a:pt x="7120" y="8947"/>
                  </a:cubicBezTo>
                  <a:lnTo>
                    <a:pt x="6711" y="8506"/>
                  </a:lnTo>
                  <a:lnTo>
                    <a:pt x="6270" y="8947"/>
                  </a:lnTo>
                  <a:cubicBezTo>
                    <a:pt x="6207" y="9010"/>
                    <a:pt x="6120" y="9042"/>
                    <a:pt x="6034" y="9042"/>
                  </a:cubicBezTo>
                  <a:cubicBezTo>
                    <a:pt x="5947" y="9042"/>
                    <a:pt x="5860" y="9010"/>
                    <a:pt x="5797" y="8947"/>
                  </a:cubicBezTo>
                  <a:cubicBezTo>
                    <a:pt x="5671" y="8821"/>
                    <a:pt x="5671" y="8601"/>
                    <a:pt x="5797" y="8475"/>
                  </a:cubicBezTo>
                  <a:lnTo>
                    <a:pt x="6207" y="8034"/>
                  </a:lnTo>
                  <a:lnTo>
                    <a:pt x="5797" y="7624"/>
                  </a:lnTo>
                  <a:cubicBezTo>
                    <a:pt x="5671" y="7498"/>
                    <a:pt x="5671" y="7246"/>
                    <a:pt x="5797" y="7152"/>
                  </a:cubicBezTo>
                  <a:cubicBezTo>
                    <a:pt x="5845" y="7089"/>
                    <a:pt x="5931" y="7057"/>
                    <a:pt x="6022" y="7057"/>
                  </a:cubicBezTo>
                  <a:cubicBezTo>
                    <a:pt x="6112" y="7057"/>
                    <a:pt x="6207" y="7089"/>
                    <a:pt x="6270" y="7152"/>
                  </a:cubicBezTo>
                  <a:lnTo>
                    <a:pt x="6711" y="7561"/>
                  </a:lnTo>
                  <a:lnTo>
                    <a:pt x="7120" y="7152"/>
                  </a:lnTo>
                  <a:cubicBezTo>
                    <a:pt x="7183" y="7089"/>
                    <a:pt x="7278" y="7057"/>
                    <a:pt x="7369" y="7057"/>
                  </a:cubicBezTo>
                  <a:close/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9388"/>
                  </a:lnTo>
                  <a:cubicBezTo>
                    <a:pt x="0" y="9987"/>
                    <a:pt x="473" y="10397"/>
                    <a:pt x="1040" y="10397"/>
                  </a:cubicBezTo>
                  <a:lnTo>
                    <a:pt x="8003" y="10397"/>
                  </a:lnTo>
                  <a:cubicBezTo>
                    <a:pt x="8601" y="10397"/>
                    <a:pt x="9011" y="9924"/>
                    <a:pt x="9011" y="9388"/>
                  </a:cubicBezTo>
                  <a:lnTo>
                    <a:pt x="9011" y="1040"/>
                  </a:lnTo>
                  <a:cubicBezTo>
                    <a:pt x="9105" y="473"/>
                    <a:pt x="8633" y="0"/>
                    <a:pt x="8034" y="0"/>
                  </a:cubicBezTo>
                  <a:lnTo>
                    <a:pt x="7341" y="0"/>
                  </a:lnTo>
                  <a:cubicBezTo>
                    <a:pt x="7341" y="756"/>
                    <a:pt x="6711" y="1386"/>
                    <a:pt x="5955" y="1386"/>
                  </a:cubicBezTo>
                  <a:lnTo>
                    <a:pt x="3119" y="1386"/>
                  </a:lnTo>
                  <a:cubicBezTo>
                    <a:pt x="2363" y="1386"/>
                    <a:pt x="1733" y="756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5768;p62"/>
            <p:cNvSpPr/>
            <p:nvPr/>
          </p:nvSpPr>
          <p:spPr>
            <a:xfrm>
              <a:off x="6228775" y="3936925"/>
              <a:ext cx="106350" cy="53575"/>
            </a:xfrm>
            <a:custGeom>
              <a:avLst/>
              <a:gdLst/>
              <a:ahLst/>
              <a:cxnLst/>
              <a:rect l="l" t="t" r="r" b="b"/>
              <a:pathLst>
                <a:path w="4254" h="2143" extrusionOk="0">
                  <a:moveTo>
                    <a:pt x="2143" y="0"/>
                  </a:moveTo>
                  <a:cubicBezTo>
                    <a:pt x="1860" y="0"/>
                    <a:pt x="1576" y="221"/>
                    <a:pt x="1450" y="473"/>
                  </a:cubicBezTo>
                  <a:lnTo>
                    <a:pt x="1387" y="725"/>
                  </a:lnTo>
                  <a:lnTo>
                    <a:pt x="725" y="725"/>
                  </a:lnTo>
                  <a:cubicBezTo>
                    <a:pt x="316" y="725"/>
                    <a:pt x="1" y="1040"/>
                    <a:pt x="1" y="1418"/>
                  </a:cubicBezTo>
                  <a:cubicBezTo>
                    <a:pt x="1" y="1828"/>
                    <a:pt x="316" y="2143"/>
                    <a:pt x="725" y="2143"/>
                  </a:cubicBezTo>
                  <a:lnTo>
                    <a:pt x="3561" y="2143"/>
                  </a:lnTo>
                  <a:cubicBezTo>
                    <a:pt x="3939" y="2143"/>
                    <a:pt x="4254" y="1828"/>
                    <a:pt x="4254" y="1418"/>
                  </a:cubicBezTo>
                  <a:cubicBezTo>
                    <a:pt x="4254" y="1040"/>
                    <a:pt x="3939" y="725"/>
                    <a:pt x="3561" y="725"/>
                  </a:cubicBezTo>
                  <a:lnTo>
                    <a:pt x="2868" y="725"/>
                  </a:lnTo>
                  <a:lnTo>
                    <a:pt x="2805" y="473"/>
                  </a:lnTo>
                  <a:cubicBezTo>
                    <a:pt x="2710" y="221"/>
                    <a:pt x="2458" y="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5769;p62"/>
            <p:cNvSpPr/>
            <p:nvPr/>
          </p:nvSpPr>
          <p:spPr>
            <a:xfrm>
              <a:off x="6412300" y="4059000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0" y="1"/>
                  </a:moveTo>
                  <a:lnTo>
                    <a:pt x="0" y="4222"/>
                  </a:lnTo>
                  <a:lnTo>
                    <a:pt x="32" y="4222"/>
                  </a:lnTo>
                  <a:cubicBezTo>
                    <a:pt x="315" y="4002"/>
                    <a:pt x="662" y="3876"/>
                    <a:pt x="1072" y="3876"/>
                  </a:cubicBezTo>
                  <a:cubicBezTo>
                    <a:pt x="1450" y="3876"/>
                    <a:pt x="1796" y="4002"/>
                    <a:pt x="2080" y="4222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5770;p62"/>
            <p:cNvSpPr/>
            <p:nvPr/>
          </p:nvSpPr>
          <p:spPr>
            <a:xfrm>
              <a:off x="6413875" y="4007025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040" y="0"/>
                  </a:moveTo>
                  <a:cubicBezTo>
                    <a:pt x="441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2080" y="1386"/>
                  </a:lnTo>
                  <a:lnTo>
                    <a:pt x="2080" y="1040"/>
                  </a:lnTo>
                  <a:cubicBezTo>
                    <a:pt x="2048" y="473"/>
                    <a:pt x="1576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5771;p62"/>
            <p:cNvSpPr/>
            <p:nvPr/>
          </p:nvSpPr>
          <p:spPr>
            <a:xfrm>
              <a:off x="6417800" y="4173200"/>
              <a:ext cx="43350" cy="43350"/>
            </a:xfrm>
            <a:custGeom>
              <a:avLst/>
              <a:gdLst/>
              <a:ahLst/>
              <a:cxnLst/>
              <a:rect l="l" t="t" r="r" b="b"/>
              <a:pathLst>
                <a:path w="1734" h="1734" extrusionOk="0">
                  <a:moveTo>
                    <a:pt x="883" y="1"/>
                  </a:moveTo>
                  <a:cubicBezTo>
                    <a:pt x="537" y="1"/>
                    <a:pt x="190" y="221"/>
                    <a:pt x="1" y="442"/>
                  </a:cubicBezTo>
                  <a:lnTo>
                    <a:pt x="568" y="1545"/>
                  </a:lnTo>
                  <a:cubicBezTo>
                    <a:pt x="600" y="1671"/>
                    <a:pt x="757" y="1734"/>
                    <a:pt x="883" y="1734"/>
                  </a:cubicBezTo>
                  <a:cubicBezTo>
                    <a:pt x="978" y="1734"/>
                    <a:pt x="1104" y="1671"/>
                    <a:pt x="1198" y="1545"/>
                  </a:cubicBezTo>
                  <a:lnTo>
                    <a:pt x="1734" y="442"/>
                  </a:lnTo>
                  <a:cubicBezTo>
                    <a:pt x="1545" y="158"/>
                    <a:pt x="1230" y="1"/>
                    <a:pt x="8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0" name="Google Shape;5772;p62"/>
          <p:cNvGrpSpPr/>
          <p:nvPr/>
        </p:nvGrpSpPr>
        <p:grpSpPr>
          <a:xfrm>
            <a:off x="6156182" y="1409091"/>
            <a:ext cx="348188" cy="349133"/>
            <a:chOff x="1674750" y="3254050"/>
            <a:chExt cx="294575" cy="295375"/>
          </a:xfrm>
          <a:solidFill>
            <a:srgbClr val="12716B"/>
          </a:solidFill>
        </p:grpSpPr>
        <p:sp>
          <p:nvSpPr>
            <p:cNvPr id="381" name="Google Shape;5773;p62"/>
            <p:cNvSpPr/>
            <p:nvPr/>
          </p:nvSpPr>
          <p:spPr>
            <a:xfrm>
              <a:off x="1691275" y="3351700"/>
              <a:ext cx="278050" cy="197725"/>
            </a:xfrm>
            <a:custGeom>
              <a:avLst/>
              <a:gdLst/>
              <a:ahLst/>
              <a:cxnLst/>
              <a:rect l="l" t="t" r="r" b="b"/>
              <a:pathLst>
                <a:path w="11122" h="7909" extrusionOk="0">
                  <a:moveTo>
                    <a:pt x="10535" y="0"/>
                  </a:moveTo>
                  <a:cubicBezTo>
                    <a:pt x="10489" y="0"/>
                    <a:pt x="10442" y="10"/>
                    <a:pt x="10397" y="33"/>
                  </a:cubicBezTo>
                  <a:cubicBezTo>
                    <a:pt x="10208" y="64"/>
                    <a:pt x="10114" y="253"/>
                    <a:pt x="10177" y="474"/>
                  </a:cubicBezTo>
                  <a:cubicBezTo>
                    <a:pt x="10334" y="978"/>
                    <a:pt x="10429" y="1482"/>
                    <a:pt x="10429" y="1986"/>
                  </a:cubicBezTo>
                  <a:cubicBezTo>
                    <a:pt x="10429" y="4885"/>
                    <a:pt x="8066" y="7247"/>
                    <a:pt x="5199" y="7247"/>
                  </a:cubicBezTo>
                  <a:cubicBezTo>
                    <a:pt x="3561" y="7247"/>
                    <a:pt x="2017" y="6397"/>
                    <a:pt x="1072" y="5137"/>
                  </a:cubicBezTo>
                  <a:lnTo>
                    <a:pt x="1733" y="5137"/>
                  </a:lnTo>
                  <a:cubicBezTo>
                    <a:pt x="1922" y="5137"/>
                    <a:pt x="2080" y="4979"/>
                    <a:pt x="2080" y="4790"/>
                  </a:cubicBezTo>
                  <a:cubicBezTo>
                    <a:pt x="2080" y="4601"/>
                    <a:pt x="1922" y="4443"/>
                    <a:pt x="1733" y="4443"/>
                  </a:cubicBezTo>
                  <a:lnTo>
                    <a:pt x="347" y="4443"/>
                  </a:lnTo>
                  <a:cubicBezTo>
                    <a:pt x="158" y="4443"/>
                    <a:pt x="1" y="4601"/>
                    <a:pt x="1" y="4790"/>
                  </a:cubicBezTo>
                  <a:lnTo>
                    <a:pt x="1" y="6176"/>
                  </a:lnTo>
                  <a:cubicBezTo>
                    <a:pt x="1" y="6365"/>
                    <a:pt x="158" y="6523"/>
                    <a:pt x="347" y="6523"/>
                  </a:cubicBezTo>
                  <a:cubicBezTo>
                    <a:pt x="536" y="6523"/>
                    <a:pt x="694" y="6365"/>
                    <a:pt x="694" y="6176"/>
                  </a:cubicBezTo>
                  <a:lnTo>
                    <a:pt x="694" y="5767"/>
                  </a:lnTo>
                  <a:cubicBezTo>
                    <a:pt x="1796" y="7090"/>
                    <a:pt x="3466" y="7909"/>
                    <a:pt x="5199" y="7909"/>
                  </a:cubicBezTo>
                  <a:cubicBezTo>
                    <a:pt x="8412" y="7909"/>
                    <a:pt x="11122" y="5231"/>
                    <a:pt x="11122" y="1986"/>
                  </a:cubicBezTo>
                  <a:cubicBezTo>
                    <a:pt x="11122" y="1419"/>
                    <a:pt x="10996" y="820"/>
                    <a:pt x="10838" y="222"/>
                  </a:cubicBezTo>
                  <a:cubicBezTo>
                    <a:pt x="10814" y="102"/>
                    <a:pt x="10681" y="0"/>
                    <a:pt x="105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5774;p62"/>
            <p:cNvSpPr/>
            <p:nvPr/>
          </p:nvSpPr>
          <p:spPr>
            <a:xfrm>
              <a:off x="1674750" y="3254050"/>
              <a:ext cx="277250" cy="197900"/>
            </a:xfrm>
            <a:custGeom>
              <a:avLst/>
              <a:gdLst/>
              <a:ahLst/>
              <a:cxnLst/>
              <a:rect l="l" t="t" r="r" b="b"/>
              <a:pathLst>
                <a:path w="11090" h="7916" extrusionOk="0">
                  <a:moveTo>
                    <a:pt x="5891" y="1"/>
                  </a:moveTo>
                  <a:cubicBezTo>
                    <a:pt x="2678" y="1"/>
                    <a:pt x="0" y="2679"/>
                    <a:pt x="0" y="5892"/>
                  </a:cubicBezTo>
                  <a:cubicBezTo>
                    <a:pt x="0" y="6491"/>
                    <a:pt x="126" y="7089"/>
                    <a:pt x="284" y="7656"/>
                  </a:cubicBezTo>
                  <a:cubicBezTo>
                    <a:pt x="310" y="7842"/>
                    <a:pt x="448" y="7916"/>
                    <a:pt x="604" y="7916"/>
                  </a:cubicBezTo>
                  <a:cubicBezTo>
                    <a:pt x="633" y="7916"/>
                    <a:pt x="663" y="7913"/>
                    <a:pt x="693" y="7908"/>
                  </a:cubicBezTo>
                  <a:cubicBezTo>
                    <a:pt x="882" y="7877"/>
                    <a:pt x="977" y="7656"/>
                    <a:pt x="945" y="7467"/>
                  </a:cubicBezTo>
                  <a:cubicBezTo>
                    <a:pt x="788" y="6963"/>
                    <a:pt x="662" y="6459"/>
                    <a:pt x="662" y="5892"/>
                  </a:cubicBezTo>
                  <a:cubicBezTo>
                    <a:pt x="662" y="3025"/>
                    <a:pt x="3025" y="662"/>
                    <a:pt x="5891" y="662"/>
                  </a:cubicBezTo>
                  <a:cubicBezTo>
                    <a:pt x="7561" y="662"/>
                    <a:pt x="9105" y="1481"/>
                    <a:pt x="10050" y="2742"/>
                  </a:cubicBezTo>
                  <a:lnTo>
                    <a:pt x="9357" y="2742"/>
                  </a:lnTo>
                  <a:cubicBezTo>
                    <a:pt x="9168" y="2742"/>
                    <a:pt x="9010" y="2899"/>
                    <a:pt x="9010" y="3088"/>
                  </a:cubicBezTo>
                  <a:cubicBezTo>
                    <a:pt x="9010" y="3309"/>
                    <a:pt x="9168" y="3466"/>
                    <a:pt x="9357" y="3466"/>
                  </a:cubicBezTo>
                  <a:lnTo>
                    <a:pt x="10743" y="3466"/>
                  </a:lnTo>
                  <a:cubicBezTo>
                    <a:pt x="10932" y="3466"/>
                    <a:pt x="11090" y="3309"/>
                    <a:pt x="11090" y="3088"/>
                  </a:cubicBezTo>
                  <a:lnTo>
                    <a:pt x="11090" y="1733"/>
                  </a:lnTo>
                  <a:cubicBezTo>
                    <a:pt x="11090" y="1513"/>
                    <a:pt x="10932" y="1355"/>
                    <a:pt x="10743" y="1355"/>
                  </a:cubicBezTo>
                  <a:cubicBezTo>
                    <a:pt x="10554" y="1355"/>
                    <a:pt x="10397" y="1513"/>
                    <a:pt x="10397" y="1733"/>
                  </a:cubicBezTo>
                  <a:lnTo>
                    <a:pt x="10397" y="2111"/>
                  </a:lnTo>
                  <a:cubicBezTo>
                    <a:pt x="9294" y="820"/>
                    <a:pt x="7624" y="1"/>
                    <a:pt x="58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5775;p62"/>
            <p:cNvSpPr/>
            <p:nvPr/>
          </p:nvSpPr>
          <p:spPr>
            <a:xfrm>
              <a:off x="1727500" y="3306825"/>
              <a:ext cx="189075" cy="189050"/>
            </a:xfrm>
            <a:custGeom>
              <a:avLst/>
              <a:gdLst/>
              <a:ahLst/>
              <a:cxnLst/>
              <a:rect l="l" t="t" r="r" b="b"/>
              <a:pathLst>
                <a:path w="7563" h="7562" extrusionOk="0">
                  <a:moveTo>
                    <a:pt x="3750" y="2048"/>
                  </a:moveTo>
                  <a:cubicBezTo>
                    <a:pt x="3939" y="2048"/>
                    <a:pt x="4097" y="2206"/>
                    <a:pt x="4097" y="2426"/>
                  </a:cubicBezTo>
                  <a:lnTo>
                    <a:pt x="4097" y="3435"/>
                  </a:lnTo>
                  <a:lnTo>
                    <a:pt x="4475" y="3435"/>
                  </a:lnTo>
                  <a:cubicBezTo>
                    <a:pt x="4664" y="3435"/>
                    <a:pt x="4821" y="3592"/>
                    <a:pt x="4821" y="3781"/>
                  </a:cubicBezTo>
                  <a:cubicBezTo>
                    <a:pt x="4821" y="4002"/>
                    <a:pt x="4664" y="4159"/>
                    <a:pt x="4475" y="4159"/>
                  </a:cubicBezTo>
                  <a:lnTo>
                    <a:pt x="3750" y="4159"/>
                  </a:lnTo>
                  <a:cubicBezTo>
                    <a:pt x="3561" y="4159"/>
                    <a:pt x="3403" y="4002"/>
                    <a:pt x="3403" y="3781"/>
                  </a:cubicBezTo>
                  <a:lnTo>
                    <a:pt x="3403" y="2426"/>
                  </a:lnTo>
                  <a:cubicBezTo>
                    <a:pt x="3403" y="2206"/>
                    <a:pt x="3561" y="2048"/>
                    <a:pt x="3750" y="2048"/>
                  </a:cubicBezTo>
                  <a:close/>
                  <a:moveTo>
                    <a:pt x="3435" y="0"/>
                  </a:moveTo>
                  <a:cubicBezTo>
                    <a:pt x="2647" y="95"/>
                    <a:pt x="1923" y="410"/>
                    <a:pt x="1356" y="883"/>
                  </a:cubicBezTo>
                  <a:lnTo>
                    <a:pt x="2049" y="1576"/>
                  </a:lnTo>
                  <a:cubicBezTo>
                    <a:pt x="2175" y="1702"/>
                    <a:pt x="2175" y="1954"/>
                    <a:pt x="2049" y="2048"/>
                  </a:cubicBezTo>
                  <a:cubicBezTo>
                    <a:pt x="1986" y="2111"/>
                    <a:pt x="1899" y="2143"/>
                    <a:pt x="1812" y="2143"/>
                  </a:cubicBezTo>
                  <a:cubicBezTo>
                    <a:pt x="1726" y="2143"/>
                    <a:pt x="1639" y="2111"/>
                    <a:pt x="1576" y="2048"/>
                  </a:cubicBezTo>
                  <a:lnTo>
                    <a:pt x="883" y="1355"/>
                  </a:lnTo>
                  <a:cubicBezTo>
                    <a:pt x="410" y="1922"/>
                    <a:pt x="95" y="2647"/>
                    <a:pt x="1" y="3435"/>
                  </a:cubicBezTo>
                  <a:lnTo>
                    <a:pt x="1041" y="3435"/>
                  </a:lnTo>
                  <a:cubicBezTo>
                    <a:pt x="1230" y="3435"/>
                    <a:pt x="1387" y="3592"/>
                    <a:pt x="1387" y="3781"/>
                  </a:cubicBezTo>
                  <a:cubicBezTo>
                    <a:pt x="1387" y="3970"/>
                    <a:pt x="1230" y="4128"/>
                    <a:pt x="1041" y="4128"/>
                  </a:cubicBezTo>
                  <a:lnTo>
                    <a:pt x="1" y="4128"/>
                  </a:lnTo>
                  <a:cubicBezTo>
                    <a:pt x="95" y="4915"/>
                    <a:pt x="410" y="5640"/>
                    <a:pt x="883" y="6238"/>
                  </a:cubicBezTo>
                  <a:lnTo>
                    <a:pt x="1576" y="5514"/>
                  </a:lnTo>
                  <a:cubicBezTo>
                    <a:pt x="1639" y="5451"/>
                    <a:pt x="1734" y="5419"/>
                    <a:pt x="1824" y="5419"/>
                  </a:cubicBezTo>
                  <a:cubicBezTo>
                    <a:pt x="1915" y="5419"/>
                    <a:pt x="2001" y="5451"/>
                    <a:pt x="2049" y="5514"/>
                  </a:cubicBezTo>
                  <a:cubicBezTo>
                    <a:pt x="2175" y="5640"/>
                    <a:pt x="2175" y="5860"/>
                    <a:pt x="2049" y="5986"/>
                  </a:cubicBezTo>
                  <a:lnTo>
                    <a:pt x="1356" y="6711"/>
                  </a:lnTo>
                  <a:cubicBezTo>
                    <a:pt x="1923" y="7184"/>
                    <a:pt x="2647" y="7499"/>
                    <a:pt x="3435" y="7562"/>
                  </a:cubicBezTo>
                  <a:lnTo>
                    <a:pt x="3435" y="6553"/>
                  </a:lnTo>
                  <a:cubicBezTo>
                    <a:pt x="3435" y="6333"/>
                    <a:pt x="3592" y="6175"/>
                    <a:pt x="3781" y="6175"/>
                  </a:cubicBezTo>
                  <a:cubicBezTo>
                    <a:pt x="4002" y="6175"/>
                    <a:pt x="4160" y="6333"/>
                    <a:pt x="4160" y="6553"/>
                  </a:cubicBezTo>
                  <a:lnTo>
                    <a:pt x="4160" y="7562"/>
                  </a:lnTo>
                  <a:cubicBezTo>
                    <a:pt x="4947" y="7499"/>
                    <a:pt x="5640" y="7184"/>
                    <a:pt x="6239" y="6711"/>
                  </a:cubicBezTo>
                  <a:lnTo>
                    <a:pt x="5514" y="5986"/>
                  </a:lnTo>
                  <a:cubicBezTo>
                    <a:pt x="5420" y="5860"/>
                    <a:pt x="5420" y="5640"/>
                    <a:pt x="5514" y="5514"/>
                  </a:cubicBezTo>
                  <a:cubicBezTo>
                    <a:pt x="5577" y="5451"/>
                    <a:pt x="5672" y="5419"/>
                    <a:pt x="5762" y="5419"/>
                  </a:cubicBezTo>
                  <a:cubicBezTo>
                    <a:pt x="5853" y="5419"/>
                    <a:pt x="5940" y="5451"/>
                    <a:pt x="5987" y="5514"/>
                  </a:cubicBezTo>
                  <a:lnTo>
                    <a:pt x="6711" y="6238"/>
                  </a:lnTo>
                  <a:cubicBezTo>
                    <a:pt x="7184" y="5640"/>
                    <a:pt x="7499" y="4915"/>
                    <a:pt x="7562" y="4128"/>
                  </a:cubicBezTo>
                  <a:lnTo>
                    <a:pt x="6554" y="4128"/>
                  </a:lnTo>
                  <a:cubicBezTo>
                    <a:pt x="6365" y="4128"/>
                    <a:pt x="6207" y="3970"/>
                    <a:pt x="6207" y="3781"/>
                  </a:cubicBezTo>
                  <a:cubicBezTo>
                    <a:pt x="6207" y="3592"/>
                    <a:pt x="6365" y="3435"/>
                    <a:pt x="6554" y="3435"/>
                  </a:cubicBezTo>
                  <a:lnTo>
                    <a:pt x="7562" y="3435"/>
                  </a:lnTo>
                  <a:cubicBezTo>
                    <a:pt x="7499" y="2647"/>
                    <a:pt x="7184" y="1922"/>
                    <a:pt x="6711" y="1355"/>
                  </a:cubicBezTo>
                  <a:lnTo>
                    <a:pt x="5987" y="2048"/>
                  </a:lnTo>
                  <a:cubicBezTo>
                    <a:pt x="5940" y="2111"/>
                    <a:pt x="5853" y="2143"/>
                    <a:pt x="5762" y="2143"/>
                  </a:cubicBezTo>
                  <a:cubicBezTo>
                    <a:pt x="5672" y="2143"/>
                    <a:pt x="5577" y="2111"/>
                    <a:pt x="5514" y="2048"/>
                  </a:cubicBezTo>
                  <a:cubicBezTo>
                    <a:pt x="5420" y="1922"/>
                    <a:pt x="5420" y="1702"/>
                    <a:pt x="5514" y="1576"/>
                  </a:cubicBezTo>
                  <a:lnTo>
                    <a:pt x="6239" y="883"/>
                  </a:lnTo>
                  <a:cubicBezTo>
                    <a:pt x="5640" y="410"/>
                    <a:pt x="4947" y="95"/>
                    <a:pt x="4160" y="0"/>
                  </a:cubicBezTo>
                  <a:lnTo>
                    <a:pt x="4160" y="1040"/>
                  </a:lnTo>
                  <a:cubicBezTo>
                    <a:pt x="4160" y="1229"/>
                    <a:pt x="4002" y="1387"/>
                    <a:pt x="3781" y="1387"/>
                  </a:cubicBezTo>
                  <a:cubicBezTo>
                    <a:pt x="3592" y="1387"/>
                    <a:pt x="3435" y="1229"/>
                    <a:pt x="3435" y="1040"/>
                  </a:cubicBezTo>
                  <a:lnTo>
                    <a:pt x="34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5776;p62"/>
          <p:cNvGrpSpPr/>
          <p:nvPr/>
        </p:nvGrpSpPr>
        <p:grpSpPr>
          <a:xfrm>
            <a:off x="6170577" y="1856794"/>
            <a:ext cx="319347" cy="349133"/>
            <a:chOff x="1687350" y="3618725"/>
            <a:chExt cx="270175" cy="295375"/>
          </a:xfrm>
          <a:solidFill>
            <a:srgbClr val="12716B"/>
          </a:solidFill>
        </p:grpSpPr>
        <p:sp>
          <p:nvSpPr>
            <p:cNvPr id="385" name="Google Shape;5777;p62"/>
            <p:cNvSpPr/>
            <p:nvPr/>
          </p:nvSpPr>
          <p:spPr>
            <a:xfrm>
              <a:off x="1829900" y="3808550"/>
              <a:ext cx="18150" cy="35450"/>
            </a:xfrm>
            <a:custGeom>
              <a:avLst/>
              <a:gdLst/>
              <a:ahLst/>
              <a:cxnLst/>
              <a:rect l="l" t="t" r="r" b="b"/>
              <a:pathLst>
                <a:path w="726" h="1418" extrusionOk="0">
                  <a:moveTo>
                    <a:pt x="1" y="0"/>
                  </a:moveTo>
                  <a:lnTo>
                    <a:pt x="1" y="1418"/>
                  </a:lnTo>
                  <a:lnTo>
                    <a:pt x="379" y="1418"/>
                  </a:lnTo>
                  <a:cubicBezTo>
                    <a:pt x="568" y="1418"/>
                    <a:pt x="725" y="1260"/>
                    <a:pt x="725" y="1040"/>
                  </a:cubicBezTo>
                  <a:lnTo>
                    <a:pt x="725" y="347"/>
                  </a:ln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5778;p62"/>
            <p:cNvSpPr/>
            <p:nvPr/>
          </p:nvSpPr>
          <p:spPr>
            <a:xfrm>
              <a:off x="1795250" y="3755775"/>
              <a:ext cx="18125" cy="35450"/>
            </a:xfrm>
            <a:custGeom>
              <a:avLst/>
              <a:gdLst/>
              <a:ahLst/>
              <a:cxnLst/>
              <a:rect l="l" t="t" r="r" b="b"/>
              <a:pathLst>
                <a:path w="725" h="1418" extrusionOk="0">
                  <a:moveTo>
                    <a:pt x="378" y="0"/>
                  </a:moveTo>
                  <a:cubicBezTo>
                    <a:pt x="189" y="0"/>
                    <a:pt x="0" y="158"/>
                    <a:pt x="0" y="378"/>
                  </a:cubicBezTo>
                  <a:lnTo>
                    <a:pt x="0" y="1071"/>
                  </a:lnTo>
                  <a:cubicBezTo>
                    <a:pt x="0" y="1260"/>
                    <a:pt x="189" y="1418"/>
                    <a:pt x="378" y="1418"/>
                  </a:cubicBezTo>
                  <a:lnTo>
                    <a:pt x="725" y="1418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5779;p62"/>
            <p:cNvSpPr/>
            <p:nvPr/>
          </p:nvSpPr>
          <p:spPr>
            <a:xfrm>
              <a:off x="1687350" y="3618725"/>
              <a:ext cx="270175" cy="295375"/>
            </a:xfrm>
            <a:custGeom>
              <a:avLst/>
              <a:gdLst/>
              <a:ahLst/>
              <a:cxnLst/>
              <a:rect l="l" t="t" r="r" b="b"/>
              <a:pathLst>
                <a:path w="10807" h="11815" extrusionOk="0">
                  <a:moveTo>
                    <a:pt x="6459" y="662"/>
                  </a:moveTo>
                  <a:cubicBezTo>
                    <a:pt x="6868" y="662"/>
                    <a:pt x="7183" y="977"/>
                    <a:pt x="7183" y="1355"/>
                  </a:cubicBezTo>
                  <a:cubicBezTo>
                    <a:pt x="7183" y="1765"/>
                    <a:pt x="6868" y="2080"/>
                    <a:pt x="6459" y="2080"/>
                  </a:cubicBezTo>
                  <a:lnTo>
                    <a:pt x="6459" y="1702"/>
                  </a:lnTo>
                  <a:cubicBezTo>
                    <a:pt x="6459" y="1513"/>
                    <a:pt x="6301" y="1355"/>
                    <a:pt x="6112" y="1355"/>
                  </a:cubicBezTo>
                  <a:lnTo>
                    <a:pt x="4726" y="1355"/>
                  </a:lnTo>
                  <a:cubicBezTo>
                    <a:pt x="4537" y="1355"/>
                    <a:pt x="4379" y="1513"/>
                    <a:pt x="4379" y="1702"/>
                  </a:cubicBezTo>
                  <a:lnTo>
                    <a:pt x="4379" y="2080"/>
                  </a:lnTo>
                  <a:cubicBezTo>
                    <a:pt x="3970" y="2017"/>
                    <a:pt x="3655" y="1702"/>
                    <a:pt x="3655" y="1355"/>
                  </a:cubicBezTo>
                  <a:cubicBezTo>
                    <a:pt x="3655" y="977"/>
                    <a:pt x="3970" y="662"/>
                    <a:pt x="4379" y="662"/>
                  </a:cubicBezTo>
                  <a:close/>
                  <a:moveTo>
                    <a:pt x="5387" y="4128"/>
                  </a:moveTo>
                  <a:cubicBezTo>
                    <a:pt x="5608" y="4128"/>
                    <a:pt x="5766" y="4285"/>
                    <a:pt x="5766" y="4474"/>
                  </a:cubicBezTo>
                  <a:lnTo>
                    <a:pt x="5766" y="4821"/>
                  </a:lnTo>
                  <a:lnTo>
                    <a:pt x="6112" y="4821"/>
                  </a:lnTo>
                  <a:cubicBezTo>
                    <a:pt x="6711" y="4821"/>
                    <a:pt x="7120" y="5293"/>
                    <a:pt x="7120" y="5860"/>
                  </a:cubicBezTo>
                  <a:cubicBezTo>
                    <a:pt x="7120" y="6049"/>
                    <a:pt x="6963" y="6207"/>
                    <a:pt x="6774" y="6207"/>
                  </a:cubicBezTo>
                  <a:cubicBezTo>
                    <a:pt x="6585" y="6207"/>
                    <a:pt x="6427" y="6049"/>
                    <a:pt x="6427" y="5860"/>
                  </a:cubicBezTo>
                  <a:cubicBezTo>
                    <a:pt x="6427" y="5640"/>
                    <a:pt x="6270" y="5482"/>
                    <a:pt x="6081" y="5482"/>
                  </a:cubicBezTo>
                  <a:lnTo>
                    <a:pt x="5703" y="5482"/>
                  </a:lnTo>
                  <a:lnTo>
                    <a:pt x="5703" y="6868"/>
                  </a:lnTo>
                  <a:lnTo>
                    <a:pt x="6081" y="6868"/>
                  </a:lnTo>
                  <a:cubicBezTo>
                    <a:pt x="6648" y="6868"/>
                    <a:pt x="7089" y="7341"/>
                    <a:pt x="7089" y="7908"/>
                  </a:cubicBezTo>
                  <a:lnTo>
                    <a:pt x="7089" y="8601"/>
                  </a:lnTo>
                  <a:cubicBezTo>
                    <a:pt x="7089" y="9200"/>
                    <a:pt x="6616" y="9641"/>
                    <a:pt x="6081" y="9641"/>
                  </a:cubicBezTo>
                  <a:lnTo>
                    <a:pt x="5703" y="9641"/>
                  </a:lnTo>
                  <a:lnTo>
                    <a:pt x="5703" y="9987"/>
                  </a:lnTo>
                  <a:cubicBezTo>
                    <a:pt x="5703" y="10176"/>
                    <a:pt x="5545" y="10334"/>
                    <a:pt x="5356" y="10334"/>
                  </a:cubicBezTo>
                  <a:cubicBezTo>
                    <a:pt x="5167" y="10334"/>
                    <a:pt x="5009" y="10176"/>
                    <a:pt x="5009" y="9987"/>
                  </a:cubicBezTo>
                  <a:lnTo>
                    <a:pt x="5009" y="9704"/>
                  </a:lnTo>
                  <a:lnTo>
                    <a:pt x="4631" y="9704"/>
                  </a:lnTo>
                  <a:cubicBezTo>
                    <a:pt x="4064" y="9704"/>
                    <a:pt x="3623" y="9231"/>
                    <a:pt x="3623" y="8664"/>
                  </a:cubicBezTo>
                  <a:cubicBezTo>
                    <a:pt x="3623" y="8475"/>
                    <a:pt x="3781" y="8318"/>
                    <a:pt x="3970" y="8318"/>
                  </a:cubicBezTo>
                  <a:cubicBezTo>
                    <a:pt x="4159" y="8318"/>
                    <a:pt x="4316" y="8475"/>
                    <a:pt x="4316" y="8664"/>
                  </a:cubicBezTo>
                  <a:cubicBezTo>
                    <a:pt x="4316" y="8885"/>
                    <a:pt x="4505" y="9042"/>
                    <a:pt x="4694" y="9042"/>
                  </a:cubicBezTo>
                  <a:lnTo>
                    <a:pt x="5041" y="9042"/>
                  </a:lnTo>
                  <a:lnTo>
                    <a:pt x="5041" y="7625"/>
                  </a:lnTo>
                  <a:lnTo>
                    <a:pt x="4694" y="7625"/>
                  </a:lnTo>
                  <a:lnTo>
                    <a:pt x="4694" y="7593"/>
                  </a:lnTo>
                  <a:cubicBezTo>
                    <a:pt x="4096" y="7593"/>
                    <a:pt x="3655" y="7120"/>
                    <a:pt x="3655" y="6553"/>
                  </a:cubicBezTo>
                  <a:lnTo>
                    <a:pt x="3655" y="5860"/>
                  </a:lnTo>
                  <a:cubicBezTo>
                    <a:pt x="3655" y="5262"/>
                    <a:pt x="4127" y="4821"/>
                    <a:pt x="4694" y="4821"/>
                  </a:cubicBezTo>
                  <a:lnTo>
                    <a:pt x="5041" y="4821"/>
                  </a:lnTo>
                  <a:lnTo>
                    <a:pt x="5041" y="4474"/>
                  </a:lnTo>
                  <a:cubicBezTo>
                    <a:pt x="5041" y="4285"/>
                    <a:pt x="5198" y="4128"/>
                    <a:pt x="5387" y="4128"/>
                  </a:cubicBezTo>
                  <a:close/>
                  <a:moveTo>
                    <a:pt x="4379" y="0"/>
                  </a:moveTo>
                  <a:cubicBezTo>
                    <a:pt x="3623" y="0"/>
                    <a:pt x="2993" y="662"/>
                    <a:pt x="2993" y="1387"/>
                  </a:cubicBezTo>
                  <a:cubicBezTo>
                    <a:pt x="2993" y="2143"/>
                    <a:pt x="3623" y="2773"/>
                    <a:pt x="4379" y="2773"/>
                  </a:cubicBezTo>
                  <a:lnTo>
                    <a:pt x="4379" y="2899"/>
                  </a:lnTo>
                  <a:cubicBezTo>
                    <a:pt x="3781" y="3025"/>
                    <a:pt x="3277" y="3277"/>
                    <a:pt x="2804" y="3592"/>
                  </a:cubicBezTo>
                  <a:lnTo>
                    <a:pt x="2332" y="3056"/>
                  </a:lnTo>
                  <a:lnTo>
                    <a:pt x="2584" y="2804"/>
                  </a:lnTo>
                  <a:cubicBezTo>
                    <a:pt x="2710" y="2710"/>
                    <a:pt x="2710" y="2458"/>
                    <a:pt x="2615" y="2332"/>
                  </a:cubicBezTo>
                  <a:lnTo>
                    <a:pt x="1701" y="1292"/>
                  </a:lnTo>
                  <a:cubicBezTo>
                    <a:pt x="1630" y="1203"/>
                    <a:pt x="1529" y="1165"/>
                    <a:pt x="1432" y="1165"/>
                  </a:cubicBezTo>
                  <a:cubicBezTo>
                    <a:pt x="1357" y="1165"/>
                    <a:pt x="1284" y="1188"/>
                    <a:pt x="1229" y="1229"/>
                  </a:cubicBezTo>
                  <a:lnTo>
                    <a:pt x="158" y="2143"/>
                  </a:lnTo>
                  <a:cubicBezTo>
                    <a:pt x="0" y="2269"/>
                    <a:pt x="0" y="2489"/>
                    <a:pt x="126" y="2615"/>
                  </a:cubicBezTo>
                  <a:lnTo>
                    <a:pt x="1040" y="3686"/>
                  </a:lnTo>
                  <a:cubicBezTo>
                    <a:pt x="1090" y="3770"/>
                    <a:pt x="1183" y="3809"/>
                    <a:pt x="1279" y="3809"/>
                  </a:cubicBezTo>
                  <a:cubicBezTo>
                    <a:pt x="1365" y="3809"/>
                    <a:pt x="1453" y="3777"/>
                    <a:pt x="1512" y="3718"/>
                  </a:cubicBezTo>
                  <a:lnTo>
                    <a:pt x="1764" y="3497"/>
                  </a:lnTo>
                  <a:lnTo>
                    <a:pt x="2237" y="4033"/>
                  </a:lnTo>
                  <a:cubicBezTo>
                    <a:pt x="1418" y="4852"/>
                    <a:pt x="914" y="5986"/>
                    <a:pt x="914" y="7247"/>
                  </a:cubicBezTo>
                  <a:cubicBezTo>
                    <a:pt x="914" y="9735"/>
                    <a:pt x="2930" y="11815"/>
                    <a:pt x="5387" y="11815"/>
                  </a:cubicBezTo>
                  <a:cubicBezTo>
                    <a:pt x="7876" y="11815"/>
                    <a:pt x="9893" y="9798"/>
                    <a:pt x="9893" y="7247"/>
                  </a:cubicBezTo>
                  <a:cubicBezTo>
                    <a:pt x="9893" y="5986"/>
                    <a:pt x="9389" y="4852"/>
                    <a:pt x="8538" y="4033"/>
                  </a:cubicBezTo>
                  <a:lnTo>
                    <a:pt x="9011" y="3497"/>
                  </a:lnTo>
                  <a:lnTo>
                    <a:pt x="9294" y="3718"/>
                  </a:lnTo>
                  <a:cubicBezTo>
                    <a:pt x="9368" y="3777"/>
                    <a:pt x="9450" y="3809"/>
                    <a:pt x="9528" y="3809"/>
                  </a:cubicBezTo>
                  <a:cubicBezTo>
                    <a:pt x="9616" y="3809"/>
                    <a:pt x="9700" y="3770"/>
                    <a:pt x="9767" y="3686"/>
                  </a:cubicBezTo>
                  <a:lnTo>
                    <a:pt x="10680" y="2615"/>
                  </a:lnTo>
                  <a:cubicBezTo>
                    <a:pt x="10806" y="2458"/>
                    <a:pt x="10806" y="2269"/>
                    <a:pt x="10649" y="2143"/>
                  </a:cubicBezTo>
                  <a:lnTo>
                    <a:pt x="9578" y="1229"/>
                  </a:lnTo>
                  <a:cubicBezTo>
                    <a:pt x="9509" y="1188"/>
                    <a:pt x="9434" y="1165"/>
                    <a:pt x="9361" y="1165"/>
                  </a:cubicBezTo>
                  <a:cubicBezTo>
                    <a:pt x="9267" y="1165"/>
                    <a:pt x="9176" y="1203"/>
                    <a:pt x="9105" y="1292"/>
                  </a:cubicBezTo>
                  <a:lnTo>
                    <a:pt x="8191" y="2332"/>
                  </a:lnTo>
                  <a:cubicBezTo>
                    <a:pt x="8065" y="2489"/>
                    <a:pt x="8065" y="2710"/>
                    <a:pt x="8223" y="2804"/>
                  </a:cubicBezTo>
                  <a:lnTo>
                    <a:pt x="8506" y="3056"/>
                  </a:lnTo>
                  <a:lnTo>
                    <a:pt x="8034" y="3592"/>
                  </a:lnTo>
                  <a:cubicBezTo>
                    <a:pt x="7561" y="3245"/>
                    <a:pt x="7057" y="3025"/>
                    <a:pt x="6459" y="2899"/>
                  </a:cubicBezTo>
                  <a:lnTo>
                    <a:pt x="6459" y="2773"/>
                  </a:lnTo>
                  <a:cubicBezTo>
                    <a:pt x="7215" y="2773"/>
                    <a:pt x="7845" y="2143"/>
                    <a:pt x="7845" y="1387"/>
                  </a:cubicBezTo>
                  <a:cubicBezTo>
                    <a:pt x="7845" y="662"/>
                    <a:pt x="7215" y="0"/>
                    <a:pt x="64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5780;p62"/>
          <p:cNvGrpSpPr/>
          <p:nvPr/>
        </p:nvGrpSpPr>
        <p:grpSpPr>
          <a:xfrm>
            <a:off x="6154280" y="2303275"/>
            <a:ext cx="351940" cy="349133"/>
            <a:chOff x="1672375" y="3982600"/>
            <a:chExt cx="297750" cy="295375"/>
          </a:xfrm>
          <a:solidFill>
            <a:srgbClr val="12716B"/>
          </a:solidFill>
        </p:grpSpPr>
        <p:sp>
          <p:nvSpPr>
            <p:cNvPr id="389" name="Google Shape;5781;p62"/>
            <p:cNvSpPr/>
            <p:nvPr/>
          </p:nvSpPr>
          <p:spPr>
            <a:xfrm>
              <a:off x="1796825" y="39826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8" y="1"/>
                  </a:moveTo>
                  <a:cubicBezTo>
                    <a:pt x="441" y="1"/>
                    <a:pt x="0" y="442"/>
                    <a:pt x="0" y="1009"/>
                  </a:cubicBezTo>
                  <a:cubicBezTo>
                    <a:pt x="0" y="1576"/>
                    <a:pt x="441" y="2048"/>
                    <a:pt x="1008" y="2048"/>
                  </a:cubicBezTo>
                  <a:cubicBezTo>
                    <a:pt x="1576" y="2048"/>
                    <a:pt x="2048" y="1576"/>
                    <a:pt x="2048" y="1009"/>
                  </a:cubicBezTo>
                  <a:cubicBezTo>
                    <a:pt x="2048" y="442"/>
                    <a:pt x="1576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5782;p62"/>
            <p:cNvSpPr/>
            <p:nvPr/>
          </p:nvSpPr>
          <p:spPr>
            <a:xfrm>
              <a:off x="1672375" y="4092075"/>
              <a:ext cx="297750" cy="185900"/>
            </a:xfrm>
            <a:custGeom>
              <a:avLst/>
              <a:gdLst/>
              <a:ahLst/>
              <a:cxnLst/>
              <a:rect l="l" t="t" r="r" b="b"/>
              <a:pathLst>
                <a:path w="11910" h="7436" extrusionOk="0">
                  <a:moveTo>
                    <a:pt x="3498" y="1"/>
                  </a:moveTo>
                  <a:cubicBezTo>
                    <a:pt x="2174" y="316"/>
                    <a:pt x="1418" y="820"/>
                    <a:pt x="1418" y="1482"/>
                  </a:cubicBezTo>
                  <a:cubicBezTo>
                    <a:pt x="1418" y="2112"/>
                    <a:pt x="2080" y="2553"/>
                    <a:pt x="3088" y="2868"/>
                  </a:cubicBezTo>
                  <a:lnTo>
                    <a:pt x="1891" y="5357"/>
                  </a:lnTo>
                  <a:lnTo>
                    <a:pt x="1765" y="5357"/>
                  </a:lnTo>
                  <a:cubicBezTo>
                    <a:pt x="788" y="5357"/>
                    <a:pt x="1" y="5766"/>
                    <a:pt x="1" y="6365"/>
                  </a:cubicBezTo>
                  <a:cubicBezTo>
                    <a:pt x="1" y="6963"/>
                    <a:pt x="757" y="7404"/>
                    <a:pt x="1765" y="7404"/>
                  </a:cubicBezTo>
                  <a:cubicBezTo>
                    <a:pt x="2804" y="7404"/>
                    <a:pt x="3498" y="6963"/>
                    <a:pt x="3498" y="6365"/>
                  </a:cubicBezTo>
                  <a:cubicBezTo>
                    <a:pt x="3498" y="5987"/>
                    <a:pt x="3151" y="5609"/>
                    <a:pt x="2615" y="5451"/>
                  </a:cubicBezTo>
                  <a:lnTo>
                    <a:pt x="3781" y="3025"/>
                  </a:lnTo>
                  <a:cubicBezTo>
                    <a:pt x="4348" y="3151"/>
                    <a:pt x="4978" y="3183"/>
                    <a:pt x="5608" y="3214"/>
                  </a:cubicBezTo>
                  <a:lnTo>
                    <a:pt x="5608" y="5388"/>
                  </a:lnTo>
                  <a:cubicBezTo>
                    <a:pt x="4758" y="5451"/>
                    <a:pt x="4222" y="5892"/>
                    <a:pt x="4222" y="6396"/>
                  </a:cubicBezTo>
                  <a:cubicBezTo>
                    <a:pt x="4222" y="6995"/>
                    <a:pt x="4978" y="7436"/>
                    <a:pt x="5955" y="7436"/>
                  </a:cubicBezTo>
                  <a:cubicBezTo>
                    <a:pt x="6932" y="7436"/>
                    <a:pt x="7688" y="6995"/>
                    <a:pt x="7688" y="6396"/>
                  </a:cubicBezTo>
                  <a:cubicBezTo>
                    <a:pt x="7688" y="5892"/>
                    <a:pt x="7089" y="5451"/>
                    <a:pt x="6302" y="5388"/>
                  </a:cubicBezTo>
                  <a:lnTo>
                    <a:pt x="6302" y="3214"/>
                  </a:lnTo>
                  <a:cubicBezTo>
                    <a:pt x="6932" y="3214"/>
                    <a:pt x="7562" y="3151"/>
                    <a:pt x="8129" y="3025"/>
                  </a:cubicBezTo>
                  <a:lnTo>
                    <a:pt x="9295" y="5451"/>
                  </a:lnTo>
                  <a:cubicBezTo>
                    <a:pt x="8759" y="5609"/>
                    <a:pt x="8381" y="5987"/>
                    <a:pt x="8381" y="6365"/>
                  </a:cubicBezTo>
                  <a:cubicBezTo>
                    <a:pt x="8381" y="6963"/>
                    <a:pt x="9137" y="7404"/>
                    <a:pt x="10114" y="7404"/>
                  </a:cubicBezTo>
                  <a:cubicBezTo>
                    <a:pt x="11122" y="7404"/>
                    <a:pt x="11909" y="6963"/>
                    <a:pt x="11909" y="6365"/>
                  </a:cubicBezTo>
                  <a:cubicBezTo>
                    <a:pt x="11909" y="5766"/>
                    <a:pt x="11122" y="5357"/>
                    <a:pt x="10145" y="5357"/>
                  </a:cubicBezTo>
                  <a:lnTo>
                    <a:pt x="10019" y="5357"/>
                  </a:lnTo>
                  <a:lnTo>
                    <a:pt x="8822" y="2868"/>
                  </a:lnTo>
                  <a:cubicBezTo>
                    <a:pt x="9830" y="2584"/>
                    <a:pt x="10492" y="2112"/>
                    <a:pt x="10492" y="1482"/>
                  </a:cubicBezTo>
                  <a:cubicBezTo>
                    <a:pt x="10492" y="820"/>
                    <a:pt x="9736" y="316"/>
                    <a:pt x="8381" y="1"/>
                  </a:cubicBezTo>
                  <a:lnTo>
                    <a:pt x="8381" y="64"/>
                  </a:lnTo>
                  <a:lnTo>
                    <a:pt x="8381" y="1450"/>
                  </a:lnTo>
                  <a:cubicBezTo>
                    <a:pt x="8381" y="1639"/>
                    <a:pt x="8223" y="1797"/>
                    <a:pt x="8034" y="1797"/>
                  </a:cubicBezTo>
                  <a:lnTo>
                    <a:pt x="3876" y="1797"/>
                  </a:lnTo>
                  <a:cubicBezTo>
                    <a:pt x="3655" y="1797"/>
                    <a:pt x="3498" y="1639"/>
                    <a:pt x="3498" y="1450"/>
                  </a:cubicBezTo>
                  <a:lnTo>
                    <a:pt x="3498" y="64"/>
                  </a:lnTo>
                  <a:lnTo>
                    <a:pt x="34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5783;p62"/>
            <p:cNvSpPr/>
            <p:nvPr/>
          </p:nvSpPr>
          <p:spPr>
            <a:xfrm>
              <a:off x="1778700" y="4051125"/>
              <a:ext cx="86675" cy="69325"/>
            </a:xfrm>
            <a:custGeom>
              <a:avLst/>
              <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    </a:moveTo>
                  <a:cubicBezTo>
                    <a:pt x="788" y="1"/>
                    <a:pt x="1" y="757"/>
                    <a:pt x="1" y="1733"/>
                  </a:cubicBezTo>
                  <a:lnTo>
                    <a:pt x="1" y="2773"/>
                  </a:lnTo>
                  <a:lnTo>
                    <a:pt x="3466" y="2773"/>
                  </a:lnTo>
                  <a:lnTo>
                    <a:pt x="3466" y="1733"/>
                  </a:ln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5784;p62"/>
          <p:cNvGrpSpPr/>
          <p:nvPr/>
        </p:nvGrpSpPr>
        <p:grpSpPr>
          <a:xfrm>
            <a:off x="4846272" y="2767470"/>
            <a:ext cx="350079" cy="350079"/>
            <a:chOff x="3497300" y="3227275"/>
            <a:chExt cx="296175" cy="296175"/>
          </a:xfrm>
          <a:solidFill>
            <a:srgbClr val="12716B"/>
          </a:solidFill>
        </p:grpSpPr>
        <p:sp>
          <p:nvSpPr>
            <p:cNvPr id="393" name="Google Shape;5785;p62"/>
            <p:cNvSpPr/>
            <p:nvPr/>
          </p:nvSpPr>
          <p:spPr>
            <a:xfrm>
              <a:off x="3609925" y="3339900"/>
              <a:ext cx="69350" cy="68550"/>
            </a:xfrm>
            <a:custGeom>
              <a:avLst/>
              <a:gdLst/>
              <a:ahLst/>
              <a:cxnLst/>
              <a:rect l="l" t="t" r="r" b="b"/>
              <a:pathLst>
                <a:path w="2774" h="2742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cubicBezTo>
                    <a:pt x="1" y="2112"/>
                    <a:pt x="631" y="2742"/>
                    <a:pt x="1387" y="2742"/>
                  </a:cubicBezTo>
                  <a:cubicBezTo>
                    <a:pt x="2143" y="2742"/>
                    <a:pt x="2773" y="2112"/>
                    <a:pt x="2773" y="1355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5786;p62"/>
            <p:cNvSpPr/>
            <p:nvPr/>
          </p:nvSpPr>
          <p:spPr>
            <a:xfrm>
              <a:off x="3531175" y="3227275"/>
              <a:ext cx="86650" cy="86675"/>
            </a:xfrm>
            <a:custGeom>
              <a:avLst/>
              <a:gdLst/>
              <a:ahLst/>
              <a:cxnLst/>
              <a:rect l="l" t="t" r="r" b="b"/>
              <a:pathLst>
                <a:path w="3466" h="3467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741" y="3466"/>
                    <a:pt x="3466" y="2678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5787;p62"/>
            <p:cNvSpPr/>
            <p:nvPr/>
          </p:nvSpPr>
          <p:spPr>
            <a:xfrm>
              <a:off x="3670575" y="3227275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8"/>
                    <a:pt x="788" y="3466"/>
                    <a:pt x="1733" y="3466"/>
                  </a:cubicBezTo>
                  <a:cubicBezTo>
                    <a:pt x="2679" y="3466"/>
                    <a:pt x="3466" y="2678"/>
                    <a:pt x="3466" y="1733"/>
                  </a:cubicBezTo>
                  <a:cubicBezTo>
                    <a:pt x="3466" y="788"/>
                    <a:pt x="2679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5788;p62"/>
            <p:cNvSpPr/>
            <p:nvPr/>
          </p:nvSpPr>
          <p:spPr>
            <a:xfrm>
              <a:off x="3622525" y="3421825"/>
              <a:ext cx="41775" cy="25225"/>
            </a:xfrm>
            <a:custGeom>
              <a:avLst/>
              <a:gdLst/>
              <a:ahLst/>
              <a:cxnLst/>
              <a:rect l="l" t="t" r="r" b="b"/>
              <a:pathLst>
                <a:path w="1671" h="1009" extrusionOk="0">
                  <a:moveTo>
                    <a:pt x="1" y="0"/>
                  </a:moveTo>
                  <a:lnTo>
                    <a:pt x="851" y="1008"/>
                  </a:lnTo>
                  <a:lnTo>
                    <a:pt x="1671" y="0"/>
                  </a:lnTo>
                  <a:lnTo>
                    <a:pt x="1671" y="0"/>
                  </a:lnTo>
                  <a:cubicBezTo>
                    <a:pt x="1450" y="126"/>
                    <a:pt x="1167" y="158"/>
                    <a:pt x="851" y="158"/>
                  </a:cubicBezTo>
                  <a:cubicBezTo>
                    <a:pt x="568" y="158"/>
                    <a:pt x="284" y="95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5789;p62"/>
            <p:cNvSpPr/>
            <p:nvPr/>
          </p:nvSpPr>
          <p:spPr>
            <a:xfrm>
              <a:off x="3566600" y="34163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261" y="1"/>
                  </a:moveTo>
                  <a:cubicBezTo>
                    <a:pt x="474" y="599"/>
                    <a:pt x="1" y="1513"/>
                    <a:pt x="1" y="2490"/>
                  </a:cubicBezTo>
                  <a:lnTo>
                    <a:pt x="1" y="3907"/>
                  </a:lnTo>
                  <a:cubicBezTo>
                    <a:pt x="1" y="4096"/>
                    <a:pt x="158" y="4254"/>
                    <a:pt x="379" y="4254"/>
                  </a:cubicBezTo>
                  <a:lnTo>
                    <a:pt x="2805" y="4254"/>
                  </a:lnTo>
                  <a:lnTo>
                    <a:pt x="2805" y="1891"/>
                  </a:lnTo>
                  <a:lnTo>
                    <a:pt x="126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5790;p62"/>
            <p:cNvSpPr/>
            <p:nvPr/>
          </p:nvSpPr>
          <p:spPr>
            <a:xfrm>
              <a:off x="3653250" y="3417100"/>
              <a:ext cx="70125" cy="106350"/>
            </a:xfrm>
            <a:custGeom>
              <a:avLst/>
              <a:gdLst/>
              <a:ahLst/>
              <a:cxnLst/>
              <a:rect l="l" t="t" r="r" b="b"/>
              <a:pathLst>
                <a:path w="2805" h="4254" extrusionOk="0">
                  <a:moveTo>
                    <a:pt x="1544" y="0"/>
                  </a:moveTo>
                  <a:lnTo>
                    <a:pt x="1" y="1890"/>
                  </a:lnTo>
                  <a:lnTo>
                    <a:pt x="1" y="4253"/>
                  </a:lnTo>
                  <a:lnTo>
                    <a:pt x="2458" y="4253"/>
                  </a:lnTo>
                  <a:cubicBezTo>
                    <a:pt x="2647" y="4253"/>
                    <a:pt x="2804" y="4096"/>
                    <a:pt x="2804" y="3907"/>
                  </a:cubicBezTo>
                  <a:lnTo>
                    <a:pt x="2804" y="2489"/>
                  </a:lnTo>
                  <a:cubicBezTo>
                    <a:pt x="2773" y="1481"/>
                    <a:pt x="2300" y="567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5791;p62"/>
            <p:cNvSpPr/>
            <p:nvPr/>
          </p:nvSpPr>
          <p:spPr>
            <a:xfrm>
              <a:off x="3655625" y="3310775"/>
              <a:ext cx="137850" cy="108700"/>
            </a:xfrm>
            <a:custGeom>
              <a:avLst/>
              <a:gdLst/>
              <a:ahLst/>
              <a:cxnLst/>
              <a:rect l="l" t="t" r="r" b="b"/>
              <a:pathLst>
                <a:path w="5514" h="4348" extrusionOk="0">
                  <a:moveTo>
                    <a:pt x="3686" y="1512"/>
                  </a:moveTo>
                  <a:cubicBezTo>
                    <a:pt x="3907" y="1512"/>
                    <a:pt x="4064" y="1670"/>
                    <a:pt x="4064" y="1859"/>
                  </a:cubicBezTo>
                  <a:cubicBezTo>
                    <a:pt x="4064" y="2048"/>
                    <a:pt x="3907" y="2205"/>
                    <a:pt x="3686" y="2205"/>
                  </a:cubicBezTo>
                  <a:lnTo>
                    <a:pt x="2993" y="2205"/>
                  </a:lnTo>
                  <a:cubicBezTo>
                    <a:pt x="2804" y="2205"/>
                    <a:pt x="2646" y="2048"/>
                    <a:pt x="2646" y="1859"/>
                  </a:cubicBezTo>
                  <a:cubicBezTo>
                    <a:pt x="2646" y="1670"/>
                    <a:pt x="2804" y="1512"/>
                    <a:pt x="2993" y="1512"/>
                  </a:cubicBezTo>
                  <a:close/>
                  <a:moveTo>
                    <a:pt x="4127" y="0"/>
                  </a:moveTo>
                  <a:cubicBezTo>
                    <a:pt x="3686" y="536"/>
                    <a:pt x="3056" y="851"/>
                    <a:pt x="2331" y="851"/>
                  </a:cubicBezTo>
                  <a:cubicBezTo>
                    <a:pt x="1607" y="851"/>
                    <a:pt x="977" y="504"/>
                    <a:pt x="536" y="63"/>
                  </a:cubicBezTo>
                  <a:cubicBezTo>
                    <a:pt x="347" y="221"/>
                    <a:pt x="158" y="378"/>
                    <a:pt x="0" y="567"/>
                  </a:cubicBezTo>
                  <a:cubicBezTo>
                    <a:pt x="945" y="756"/>
                    <a:pt x="1638" y="1575"/>
                    <a:pt x="1638" y="2615"/>
                  </a:cubicBezTo>
                  <a:cubicBezTo>
                    <a:pt x="1638" y="2930"/>
                    <a:pt x="1575" y="3214"/>
                    <a:pt x="1449" y="3466"/>
                  </a:cubicBezTo>
                  <a:cubicBezTo>
                    <a:pt x="1859" y="3718"/>
                    <a:pt x="2205" y="4001"/>
                    <a:pt x="2520" y="4348"/>
                  </a:cubicBezTo>
                  <a:lnTo>
                    <a:pt x="5167" y="4348"/>
                  </a:lnTo>
                  <a:cubicBezTo>
                    <a:pt x="5356" y="4348"/>
                    <a:pt x="5513" y="4190"/>
                    <a:pt x="5513" y="4001"/>
                  </a:cubicBezTo>
                  <a:lnTo>
                    <a:pt x="5513" y="2615"/>
                  </a:lnTo>
                  <a:cubicBezTo>
                    <a:pt x="5482" y="1512"/>
                    <a:pt x="4915" y="567"/>
                    <a:pt x="4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5792;p62"/>
            <p:cNvSpPr/>
            <p:nvPr/>
          </p:nvSpPr>
          <p:spPr>
            <a:xfrm>
              <a:off x="3497300" y="3309975"/>
              <a:ext cx="136275" cy="108725"/>
            </a:xfrm>
            <a:custGeom>
              <a:avLst/>
              <a:gdLst/>
              <a:ahLst/>
              <a:cxnLst/>
              <a:rect l="l" t="t" r="r" b="b"/>
              <a:pathLst>
                <a:path w="5451" h="4349" extrusionOk="0">
                  <a:moveTo>
                    <a:pt x="2426" y="1544"/>
                  </a:moveTo>
                  <a:cubicBezTo>
                    <a:pt x="2615" y="1544"/>
                    <a:pt x="2773" y="1702"/>
                    <a:pt x="2773" y="1891"/>
                  </a:cubicBezTo>
                  <a:cubicBezTo>
                    <a:pt x="2773" y="2080"/>
                    <a:pt x="2615" y="2237"/>
                    <a:pt x="2426" y="2237"/>
                  </a:cubicBezTo>
                  <a:lnTo>
                    <a:pt x="1733" y="2237"/>
                  </a:lnTo>
                  <a:cubicBezTo>
                    <a:pt x="1513" y="2237"/>
                    <a:pt x="1355" y="2080"/>
                    <a:pt x="1355" y="1891"/>
                  </a:cubicBezTo>
                  <a:cubicBezTo>
                    <a:pt x="1355" y="1702"/>
                    <a:pt x="1513" y="1544"/>
                    <a:pt x="1733" y="1544"/>
                  </a:cubicBezTo>
                  <a:close/>
                  <a:moveTo>
                    <a:pt x="1324" y="1"/>
                  </a:moveTo>
                  <a:cubicBezTo>
                    <a:pt x="536" y="568"/>
                    <a:pt x="1" y="1513"/>
                    <a:pt x="1" y="2552"/>
                  </a:cubicBezTo>
                  <a:lnTo>
                    <a:pt x="1" y="3939"/>
                  </a:lnTo>
                  <a:cubicBezTo>
                    <a:pt x="1" y="4191"/>
                    <a:pt x="95" y="4348"/>
                    <a:pt x="316" y="4348"/>
                  </a:cubicBezTo>
                  <a:lnTo>
                    <a:pt x="2930" y="4348"/>
                  </a:lnTo>
                  <a:cubicBezTo>
                    <a:pt x="3214" y="3970"/>
                    <a:pt x="3561" y="3655"/>
                    <a:pt x="4002" y="3466"/>
                  </a:cubicBezTo>
                  <a:cubicBezTo>
                    <a:pt x="3876" y="3183"/>
                    <a:pt x="3813" y="2930"/>
                    <a:pt x="3813" y="2615"/>
                  </a:cubicBezTo>
                  <a:cubicBezTo>
                    <a:pt x="3813" y="1607"/>
                    <a:pt x="4506" y="757"/>
                    <a:pt x="5451" y="568"/>
                  </a:cubicBezTo>
                  <a:cubicBezTo>
                    <a:pt x="5293" y="347"/>
                    <a:pt x="5104" y="190"/>
                    <a:pt x="4915" y="32"/>
                  </a:cubicBezTo>
                  <a:cubicBezTo>
                    <a:pt x="4474" y="505"/>
                    <a:pt x="3844" y="820"/>
                    <a:pt x="3151" y="820"/>
                  </a:cubicBezTo>
                  <a:cubicBezTo>
                    <a:pt x="2426" y="820"/>
                    <a:pt x="1796" y="505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5793;p62"/>
          <p:cNvGrpSpPr/>
          <p:nvPr/>
        </p:nvGrpSpPr>
        <p:grpSpPr>
          <a:xfrm>
            <a:off x="4846745" y="3216865"/>
            <a:ext cx="349133" cy="347272"/>
            <a:chOff x="3497300" y="3591950"/>
            <a:chExt cx="295375" cy="293800"/>
          </a:xfrm>
          <a:solidFill>
            <a:srgbClr val="12716B"/>
          </a:solidFill>
        </p:grpSpPr>
        <p:sp>
          <p:nvSpPr>
            <p:cNvPr id="402" name="Google Shape;5794;p62"/>
            <p:cNvSpPr/>
            <p:nvPr/>
          </p:nvSpPr>
          <p:spPr>
            <a:xfrm>
              <a:off x="3628825" y="3724275"/>
              <a:ext cx="18150" cy="16550"/>
            </a:xfrm>
            <a:custGeom>
              <a:avLst/>
              <a:gdLst/>
              <a:ahLst/>
              <a:cxnLst/>
              <a:rect l="l" t="t" r="r" b="b"/>
              <a:pathLst>
                <a:path w="726" h="662" extrusionOk="0">
                  <a:moveTo>
                    <a:pt x="375" y="0"/>
                  </a:moveTo>
                  <a:cubicBezTo>
                    <a:pt x="292" y="0"/>
                    <a:pt x="206" y="32"/>
                    <a:pt x="127" y="95"/>
                  </a:cubicBezTo>
                  <a:cubicBezTo>
                    <a:pt x="1" y="221"/>
                    <a:pt x="1" y="441"/>
                    <a:pt x="127" y="567"/>
                  </a:cubicBezTo>
                  <a:cubicBezTo>
                    <a:pt x="190" y="630"/>
                    <a:pt x="277" y="662"/>
                    <a:pt x="363" y="662"/>
                  </a:cubicBezTo>
                  <a:cubicBezTo>
                    <a:pt x="450" y="662"/>
                    <a:pt x="536" y="630"/>
                    <a:pt x="599" y="567"/>
                  </a:cubicBezTo>
                  <a:cubicBezTo>
                    <a:pt x="725" y="441"/>
                    <a:pt x="725" y="221"/>
                    <a:pt x="599" y="95"/>
                  </a:cubicBezTo>
                  <a:cubicBezTo>
                    <a:pt x="536" y="32"/>
                    <a:pt x="458" y="0"/>
                    <a:pt x="3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5795;p62"/>
            <p:cNvSpPr/>
            <p:nvPr/>
          </p:nvSpPr>
          <p:spPr>
            <a:xfrm>
              <a:off x="3590250" y="3689400"/>
              <a:ext cx="94525" cy="86675"/>
            </a:xfrm>
            <a:custGeom>
              <a:avLst/>
              <a:gdLst/>
              <a:ahLst/>
              <a:cxnLst/>
              <a:rect l="l" t="t" r="r" b="b"/>
              <a:pathLst>
                <a:path w="3781" h="3467" extrusionOk="0">
                  <a:moveTo>
                    <a:pt x="1922" y="710"/>
                  </a:moveTo>
                  <a:cubicBezTo>
                    <a:pt x="2190" y="710"/>
                    <a:pt x="2458" y="812"/>
                    <a:pt x="2647" y="1017"/>
                  </a:cubicBezTo>
                  <a:cubicBezTo>
                    <a:pt x="3088" y="1395"/>
                    <a:pt x="3088" y="2088"/>
                    <a:pt x="2647" y="2466"/>
                  </a:cubicBezTo>
                  <a:cubicBezTo>
                    <a:pt x="2458" y="2671"/>
                    <a:pt x="2190" y="2773"/>
                    <a:pt x="1922" y="2773"/>
                  </a:cubicBezTo>
                  <a:cubicBezTo>
                    <a:pt x="1654" y="2773"/>
                    <a:pt x="1386" y="2671"/>
                    <a:pt x="1197" y="2466"/>
                  </a:cubicBezTo>
                  <a:cubicBezTo>
                    <a:pt x="788" y="2088"/>
                    <a:pt x="788" y="1395"/>
                    <a:pt x="1197" y="1017"/>
                  </a:cubicBezTo>
                  <a:cubicBezTo>
                    <a:pt x="1386" y="812"/>
                    <a:pt x="1654" y="710"/>
                    <a:pt x="1922" y="710"/>
                  </a:cubicBezTo>
                  <a:close/>
                  <a:moveTo>
                    <a:pt x="1930" y="1"/>
                  </a:moveTo>
                  <a:cubicBezTo>
                    <a:pt x="1489" y="1"/>
                    <a:pt x="1040" y="182"/>
                    <a:pt x="693" y="544"/>
                  </a:cubicBezTo>
                  <a:cubicBezTo>
                    <a:pt x="0" y="1206"/>
                    <a:pt x="0" y="2309"/>
                    <a:pt x="693" y="2970"/>
                  </a:cubicBezTo>
                  <a:cubicBezTo>
                    <a:pt x="1024" y="3301"/>
                    <a:pt x="1473" y="3466"/>
                    <a:pt x="1918" y="3466"/>
                  </a:cubicBezTo>
                  <a:cubicBezTo>
                    <a:pt x="2363" y="3466"/>
                    <a:pt x="2804" y="3301"/>
                    <a:pt x="3119" y="2970"/>
                  </a:cubicBezTo>
                  <a:cubicBezTo>
                    <a:pt x="3781" y="2309"/>
                    <a:pt x="3781" y="1206"/>
                    <a:pt x="3119" y="544"/>
                  </a:cubicBezTo>
                  <a:cubicBezTo>
                    <a:pt x="2804" y="182"/>
                    <a:pt x="2371" y="1"/>
                    <a:pt x="19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5796;p62"/>
            <p:cNvSpPr/>
            <p:nvPr/>
          </p:nvSpPr>
          <p:spPr>
            <a:xfrm>
              <a:off x="3674525" y="3601400"/>
              <a:ext cx="118150" cy="118950"/>
            </a:xfrm>
            <a:custGeom>
              <a:avLst/>
              <a:gdLst/>
              <a:ahLst/>
              <a:cxnLst/>
              <a:rect l="l" t="t" r="r" b="b"/>
              <a:pathLst>
                <a:path w="4726" h="4758" extrusionOk="0">
                  <a:moveTo>
                    <a:pt x="3533" y="0"/>
                  </a:moveTo>
                  <a:cubicBezTo>
                    <a:pt x="3442" y="0"/>
                    <a:pt x="3355" y="32"/>
                    <a:pt x="3308" y="95"/>
                  </a:cubicBezTo>
                  <a:lnTo>
                    <a:pt x="0" y="3308"/>
                  </a:lnTo>
                  <a:cubicBezTo>
                    <a:pt x="410" y="3623"/>
                    <a:pt x="788" y="4127"/>
                    <a:pt x="1953" y="4758"/>
                  </a:cubicBezTo>
                  <a:lnTo>
                    <a:pt x="4600" y="2678"/>
                  </a:lnTo>
                  <a:cubicBezTo>
                    <a:pt x="4663" y="2615"/>
                    <a:pt x="4726" y="2521"/>
                    <a:pt x="4726" y="2395"/>
                  </a:cubicBezTo>
                  <a:cubicBezTo>
                    <a:pt x="4726" y="1544"/>
                    <a:pt x="4348" y="693"/>
                    <a:pt x="3781" y="95"/>
                  </a:cubicBezTo>
                  <a:cubicBezTo>
                    <a:pt x="3718" y="32"/>
                    <a:pt x="3623" y="0"/>
                    <a:pt x="35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5797;p62"/>
            <p:cNvSpPr/>
            <p:nvPr/>
          </p:nvSpPr>
          <p:spPr>
            <a:xfrm>
              <a:off x="3631200" y="3774675"/>
              <a:ext cx="103200" cy="102400"/>
            </a:xfrm>
            <a:custGeom>
              <a:avLst/>
              <a:gdLst/>
              <a:ahLst/>
              <a:cxnLst/>
              <a:rect l="l" t="t" r="r" b="b"/>
              <a:pathLst>
                <a:path w="4128" h="4096" extrusionOk="0">
                  <a:moveTo>
                    <a:pt x="2048" y="0"/>
                  </a:moveTo>
                  <a:cubicBezTo>
                    <a:pt x="1985" y="32"/>
                    <a:pt x="1985" y="63"/>
                    <a:pt x="1954" y="126"/>
                  </a:cubicBezTo>
                  <a:cubicBezTo>
                    <a:pt x="1506" y="546"/>
                    <a:pt x="859" y="767"/>
                    <a:pt x="235" y="767"/>
                  </a:cubicBezTo>
                  <a:cubicBezTo>
                    <a:pt x="156" y="767"/>
                    <a:pt x="78" y="764"/>
                    <a:pt x="0" y="756"/>
                  </a:cubicBezTo>
                  <a:lnTo>
                    <a:pt x="0" y="756"/>
                  </a:lnTo>
                  <a:cubicBezTo>
                    <a:pt x="567" y="1670"/>
                    <a:pt x="1355" y="3749"/>
                    <a:pt x="1418" y="3875"/>
                  </a:cubicBezTo>
                  <a:cubicBezTo>
                    <a:pt x="1450" y="4001"/>
                    <a:pt x="1607" y="4096"/>
                    <a:pt x="1733" y="4096"/>
                  </a:cubicBezTo>
                  <a:cubicBezTo>
                    <a:pt x="1891" y="4096"/>
                    <a:pt x="1985" y="4033"/>
                    <a:pt x="2048" y="3875"/>
                  </a:cubicBezTo>
                  <a:lnTo>
                    <a:pt x="2426" y="2647"/>
                  </a:lnTo>
                  <a:lnTo>
                    <a:pt x="3182" y="2647"/>
                  </a:lnTo>
                  <a:cubicBezTo>
                    <a:pt x="4128" y="2647"/>
                    <a:pt x="2710" y="63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5798;p62"/>
            <p:cNvSpPr/>
            <p:nvPr/>
          </p:nvSpPr>
          <p:spPr>
            <a:xfrm>
              <a:off x="3691850" y="3726625"/>
              <a:ext cx="89800" cy="89050"/>
            </a:xfrm>
            <a:custGeom>
              <a:avLst/>
              <a:gdLst/>
              <a:ahLst/>
              <a:cxnLst/>
              <a:rect l="l" t="t" r="r" b="b"/>
              <a:pathLst>
                <a:path w="3592" h="3562" extrusionOk="0">
                  <a:moveTo>
                    <a:pt x="252" y="1"/>
                  </a:moveTo>
                  <a:cubicBezTo>
                    <a:pt x="284" y="410"/>
                    <a:pt x="189" y="883"/>
                    <a:pt x="0" y="1292"/>
                  </a:cubicBezTo>
                  <a:cubicBezTo>
                    <a:pt x="630" y="1922"/>
                    <a:pt x="1134" y="2615"/>
                    <a:pt x="1544" y="3466"/>
                  </a:cubicBezTo>
                  <a:cubicBezTo>
                    <a:pt x="1565" y="3530"/>
                    <a:pt x="1634" y="3562"/>
                    <a:pt x="1715" y="3562"/>
                  </a:cubicBezTo>
                  <a:cubicBezTo>
                    <a:pt x="1874" y="3562"/>
                    <a:pt x="2080" y="3443"/>
                    <a:pt x="2080" y="3214"/>
                  </a:cubicBezTo>
                  <a:lnTo>
                    <a:pt x="2080" y="2458"/>
                  </a:lnTo>
                  <a:lnTo>
                    <a:pt x="3308" y="2080"/>
                  </a:lnTo>
                  <a:cubicBezTo>
                    <a:pt x="3497" y="1985"/>
                    <a:pt x="3592" y="1891"/>
                    <a:pt x="3592" y="1733"/>
                  </a:cubicBezTo>
                  <a:cubicBezTo>
                    <a:pt x="3592" y="1576"/>
                    <a:pt x="3497" y="1450"/>
                    <a:pt x="3340" y="1418"/>
                  </a:cubicBezTo>
                  <a:cubicBezTo>
                    <a:pt x="3182" y="1355"/>
                    <a:pt x="1134" y="568"/>
                    <a:pt x="2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5799;p62"/>
            <p:cNvSpPr/>
            <p:nvPr/>
          </p:nvSpPr>
          <p:spPr>
            <a:xfrm>
              <a:off x="3505175" y="3767575"/>
              <a:ext cx="120525" cy="118175"/>
            </a:xfrm>
            <a:custGeom>
              <a:avLst/>
              <a:gdLst/>
              <a:ahLst/>
              <a:cxnLst/>
              <a:rect l="l" t="t" r="r" b="b"/>
              <a:pathLst>
                <a:path w="4821" h="4727" extrusionOk="0">
                  <a:moveTo>
                    <a:pt x="3372" y="1"/>
                  </a:moveTo>
                  <a:lnTo>
                    <a:pt x="95" y="3277"/>
                  </a:lnTo>
                  <a:cubicBezTo>
                    <a:pt x="1" y="3435"/>
                    <a:pt x="1" y="3687"/>
                    <a:pt x="158" y="3781"/>
                  </a:cubicBezTo>
                  <a:cubicBezTo>
                    <a:pt x="788" y="4411"/>
                    <a:pt x="1607" y="4727"/>
                    <a:pt x="2458" y="4727"/>
                  </a:cubicBezTo>
                  <a:cubicBezTo>
                    <a:pt x="2584" y="4727"/>
                    <a:pt x="2679" y="4695"/>
                    <a:pt x="2742" y="4632"/>
                  </a:cubicBezTo>
                  <a:lnTo>
                    <a:pt x="4821" y="1986"/>
                  </a:lnTo>
                  <a:cubicBezTo>
                    <a:pt x="4254" y="851"/>
                    <a:pt x="3718" y="442"/>
                    <a:pt x="3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5800;p62"/>
            <p:cNvSpPr/>
            <p:nvPr/>
          </p:nvSpPr>
          <p:spPr>
            <a:xfrm>
              <a:off x="3631200" y="3591950"/>
              <a:ext cx="104000" cy="84300"/>
            </a:xfrm>
            <a:custGeom>
              <a:avLst/>
              <a:gdLst/>
              <a:ahLst/>
              <a:cxnLst/>
              <a:rect l="l" t="t" r="r" b="b"/>
              <a:pathLst>
                <a:path w="4160" h="3372" extrusionOk="0">
                  <a:moveTo>
                    <a:pt x="2836" y="0"/>
                  </a:moveTo>
                  <a:cubicBezTo>
                    <a:pt x="2678" y="0"/>
                    <a:pt x="2584" y="32"/>
                    <a:pt x="2521" y="95"/>
                  </a:cubicBezTo>
                  <a:lnTo>
                    <a:pt x="0" y="3245"/>
                  </a:lnTo>
                  <a:cubicBezTo>
                    <a:pt x="90" y="3238"/>
                    <a:pt x="181" y="3234"/>
                    <a:pt x="272" y="3234"/>
                  </a:cubicBezTo>
                  <a:cubicBezTo>
                    <a:pt x="568" y="3234"/>
                    <a:pt x="870" y="3275"/>
                    <a:pt x="1135" y="3371"/>
                  </a:cubicBezTo>
                  <a:cubicBezTo>
                    <a:pt x="1324" y="3119"/>
                    <a:pt x="3939" y="567"/>
                    <a:pt x="4159" y="347"/>
                  </a:cubicBezTo>
                  <a:cubicBezTo>
                    <a:pt x="3718" y="158"/>
                    <a:pt x="3308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5801;p62"/>
            <p:cNvSpPr/>
            <p:nvPr/>
          </p:nvSpPr>
          <p:spPr>
            <a:xfrm>
              <a:off x="3497300" y="3721900"/>
              <a:ext cx="84300" cy="107150"/>
            </a:xfrm>
            <a:custGeom>
              <a:avLst/>
              <a:gdLst/>
              <a:ahLst/>
              <a:cxnLst/>
              <a:rect l="l" t="t" r="r" b="b"/>
              <a:pathLst>
                <a:path w="3372" h="4286" extrusionOk="0">
                  <a:moveTo>
                    <a:pt x="3246" y="1"/>
                  </a:moveTo>
                  <a:lnTo>
                    <a:pt x="95" y="2552"/>
                  </a:lnTo>
                  <a:cubicBezTo>
                    <a:pt x="32" y="2615"/>
                    <a:pt x="1" y="2710"/>
                    <a:pt x="1" y="2836"/>
                  </a:cubicBezTo>
                  <a:cubicBezTo>
                    <a:pt x="1" y="3340"/>
                    <a:pt x="95" y="3844"/>
                    <a:pt x="347" y="4285"/>
                  </a:cubicBezTo>
                  <a:lnTo>
                    <a:pt x="3372" y="1261"/>
                  </a:lnTo>
                  <a:cubicBezTo>
                    <a:pt x="3214" y="851"/>
                    <a:pt x="3183" y="410"/>
                    <a:pt x="3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5802;p62"/>
          <p:cNvGrpSpPr/>
          <p:nvPr/>
        </p:nvGrpSpPr>
        <p:grpSpPr>
          <a:xfrm>
            <a:off x="4846745" y="3692003"/>
            <a:ext cx="349133" cy="349163"/>
            <a:chOff x="3497300" y="3955025"/>
            <a:chExt cx="295375" cy="295400"/>
          </a:xfrm>
          <a:solidFill>
            <a:srgbClr val="12716B"/>
          </a:solidFill>
        </p:grpSpPr>
        <p:sp>
          <p:nvSpPr>
            <p:cNvPr id="411" name="Google Shape;5803;p62"/>
            <p:cNvSpPr/>
            <p:nvPr/>
          </p:nvSpPr>
          <p:spPr>
            <a:xfrm>
              <a:off x="3660350" y="4035375"/>
              <a:ext cx="132325" cy="155175"/>
            </a:xfrm>
            <a:custGeom>
              <a:avLst/>
              <a:gdLst/>
              <a:ahLst/>
              <a:cxnLst/>
              <a:rect l="l" t="t" r="r" b="b"/>
              <a:pathLst>
                <a:path w="5293" h="6207" extrusionOk="0">
                  <a:moveTo>
                    <a:pt x="4663" y="0"/>
                  </a:moveTo>
                  <a:lnTo>
                    <a:pt x="0" y="2773"/>
                  </a:lnTo>
                  <a:lnTo>
                    <a:pt x="4127" y="6207"/>
                  </a:lnTo>
                  <a:cubicBezTo>
                    <a:pt x="4852" y="5199"/>
                    <a:pt x="5293" y="4033"/>
                    <a:pt x="5293" y="2678"/>
                  </a:cubicBezTo>
                  <a:cubicBezTo>
                    <a:pt x="5293" y="1733"/>
                    <a:pt x="5041" y="851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5804;p62"/>
            <p:cNvSpPr/>
            <p:nvPr/>
          </p:nvSpPr>
          <p:spPr>
            <a:xfrm>
              <a:off x="3653250" y="3955025"/>
              <a:ext cx="114225" cy="133150"/>
            </a:xfrm>
            <a:custGeom>
              <a:avLst/>
              <a:gdLst/>
              <a:ahLst/>
              <a:cxnLst/>
              <a:rect l="l" t="t" r="r" b="b"/>
              <a:pathLst>
                <a:path w="4569" h="5326" extrusionOk="0">
                  <a:moveTo>
                    <a:pt x="1" y="1"/>
                  </a:moveTo>
                  <a:lnTo>
                    <a:pt x="1" y="5325"/>
                  </a:lnTo>
                  <a:lnTo>
                    <a:pt x="4569" y="2679"/>
                  </a:lnTo>
                  <a:cubicBezTo>
                    <a:pt x="3561" y="1167"/>
                    <a:pt x="1891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5805;p62"/>
            <p:cNvSpPr/>
            <p:nvPr/>
          </p:nvSpPr>
          <p:spPr>
            <a:xfrm>
              <a:off x="3497300" y="3955025"/>
              <a:ext cx="256000" cy="295400"/>
            </a:xfrm>
            <a:custGeom>
              <a:avLst/>
              <a:gdLst/>
              <a:ahLst/>
              <a:cxnLst/>
              <a:rect l="l" t="t" r="r" b="b"/>
              <a:pathLst>
                <a:path w="10240" h="11816" extrusionOk="0">
                  <a:moveTo>
                    <a:pt x="5577" y="1"/>
                  </a:moveTo>
                  <a:cubicBezTo>
                    <a:pt x="2521" y="190"/>
                    <a:pt x="1" y="2805"/>
                    <a:pt x="1" y="5892"/>
                  </a:cubicBezTo>
                  <a:cubicBezTo>
                    <a:pt x="1" y="9137"/>
                    <a:pt x="2678" y="11815"/>
                    <a:pt x="5923" y="11815"/>
                  </a:cubicBezTo>
                  <a:cubicBezTo>
                    <a:pt x="7625" y="11815"/>
                    <a:pt x="9168" y="11059"/>
                    <a:pt x="10240" y="9925"/>
                  </a:cubicBezTo>
                  <a:lnTo>
                    <a:pt x="5703" y="6176"/>
                  </a:lnTo>
                  <a:cubicBezTo>
                    <a:pt x="5608" y="6144"/>
                    <a:pt x="5577" y="5987"/>
                    <a:pt x="5577" y="5892"/>
                  </a:cubicBezTo>
                  <a:lnTo>
                    <a:pt x="55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4" name="Google Shape;5806;p62"/>
          <p:cNvGrpSpPr/>
          <p:nvPr/>
        </p:nvGrpSpPr>
        <p:grpSpPr>
          <a:xfrm>
            <a:off x="7071317" y="2768194"/>
            <a:ext cx="327739" cy="348631"/>
            <a:chOff x="5364750" y="3235150"/>
            <a:chExt cx="277275" cy="294950"/>
          </a:xfrm>
          <a:solidFill>
            <a:srgbClr val="12716B"/>
          </a:solidFill>
        </p:grpSpPr>
        <p:sp>
          <p:nvSpPr>
            <p:cNvPr id="415" name="Google Shape;5807;p62"/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5808;p62"/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5809;p62"/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5810;p62"/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5811;p62"/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5812;p62"/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5813;p62"/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5814;p62"/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3" name="Google Shape;5815;p62"/>
          <p:cNvGrpSpPr/>
          <p:nvPr/>
        </p:nvGrpSpPr>
        <p:grpSpPr>
          <a:xfrm>
            <a:off x="7059675" y="3214530"/>
            <a:ext cx="351024" cy="351941"/>
            <a:chOff x="5355300" y="3598250"/>
            <a:chExt cx="296975" cy="297750"/>
          </a:xfrm>
          <a:solidFill>
            <a:srgbClr val="12716B"/>
          </a:solidFill>
        </p:grpSpPr>
        <p:sp>
          <p:nvSpPr>
            <p:cNvPr id="424" name="Google Shape;5816;p62"/>
            <p:cNvSpPr/>
            <p:nvPr/>
          </p:nvSpPr>
          <p:spPr>
            <a:xfrm>
              <a:off x="5355300" y="3703000"/>
              <a:ext cx="35475" cy="191425"/>
            </a:xfrm>
            <a:custGeom>
              <a:avLst/>
              <a:gdLst/>
              <a:ahLst/>
              <a:cxnLst/>
              <a:rect l="l" t="t" r="r" b="b"/>
              <a:pathLst>
                <a:path w="1419" h="7657" extrusionOk="0">
                  <a:moveTo>
                    <a:pt x="410" y="0"/>
                  </a:moveTo>
                  <a:cubicBezTo>
                    <a:pt x="221" y="0"/>
                    <a:pt x="64" y="158"/>
                    <a:pt x="64" y="347"/>
                  </a:cubicBezTo>
                  <a:cubicBezTo>
                    <a:pt x="1" y="2867"/>
                    <a:pt x="1" y="4789"/>
                    <a:pt x="1" y="7310"/>
                  </a:cubicBezTo>
                  <a:cubicBezTo>
                    <a:pt x="1" y="7530"/>
                    <a:pt x="158" y="7656"/>
                    <a:pt x="379" y="7656"/>
                  </a:cubicBezTo>
                  <a:cubicBezTo>
                    <a:pt x="568" y="7656"/>
                    <a:pt x="725" y="7530"/>
                    <a:pt x="725" y="7310"/>
                  </a:cubicBezTo>
                  <a:lnTo>
                    <a:pt x="725" y="1355"/>
                  </a:lnTo>
                  <a:lnTo>
                    <a:pt x="1418" y="1355"/>
                  </a:lnTo>
                  <a:lnTo>
                    <a:pt x="14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5817;p62"/>
            <p:cNvSpPr/>
            <p:nvPr/>
          </p:nvSpPr>
          <p:spPr>
            <a:xfrm>
              <a:off x="5389175" y="3773100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2080" y="0"/>
                  </a:moveTo>
                  <a:lnTo>
                    <a:pt x="2080" y="693"/>
                  </a:lnTo>
                  <a:lnTo>
                    <a:pt x="1733" y="693"/>
                  </a:lnTo>
                  <a:cubicBezTo>
                    <a:pt x="788" y="693"/>
                    <a:pt x="0" y="1481"/>
                    <a:pt x="0" y="2458"/>
                  </a:cubicBezTo>
                  <a:cubicBezTo>
                    <a:pt x="0" y="2678"/>
                    <a:pt x="158" y="2836"/>
                    <a:pt x="347" y="2836"/>
                  </a:cubicBezTo>
                  <a:lnTo>
                    <a:pt x="2080" y="2836"/>
                  </a:lnTo>
                  <a:lnTo>
                    <a:pt x="2080" y="3529"/>
                  </a:lnTo>
                  <a:lnTo>
                    <a:pt x="1072" y="3529"/>
                  </a:lnTo>
                  <a:cubicBezTo>
                    <a:pt x="473" y="3529"/>
                    <a:pt x="32" y="4001"/>
                    <a:pt x="32" y="4569"/>
                  </a:cubicBezTo>
                  <a:cubicBezTo>
                    <a:pt x="32" y="4758"/>
                    <a:pt x="189" y="4915"/>
                    <a:pt x="410" y="4915"/>
                  </a:cubicBezTo>
                  <a:cubicBezTo>
                    <a:pt x="599" y="4915"/>
                    <a:pt x="757" y="4758"/>
                    <a:pt x="757" y="4569"/>
                  </a:cubicBezTo>
                  <a:cubicBezTo>
                    <a:pt x="757" y="4348"/>
                    <a:pt x="914" y="4190"/>
                    <a:pt x="1103" y="4190"/>
                  </a:cubicBezTo>
                  <a:lnTo>
                    <a:pt x="2143" y="4190"/>
                  </a:lnTo>
                  <a:lnTo>
                    <a:pt x="2143" y="4569"/>
                  </a:lnTo>
                  <a:cubicBezTo>
                    <a:pt x="2143" y="4758"/>
                    <a:pt x="2300" y="4915"/>
                    <a:pt x="2489" y="4915"/>
                  </a:cubicBezTo>
                  <a:cubicBezTo>
                    <a:pt x="2678" y="4915"/>
                    <a:pt x="2836" y="4758"/>
                    <a:pt x="2836" y="4569"/>
                  </a:cubicBezTo>
                  <a:lnTo>
                    <a:pt x="2836" y="4190"/>
                  </a:lnTo>
                  <a:lnTo>
                    <a:pt x="3876" y="4190"/>
                  </a:lnTo>
                  <a:cubicBezTo>
                    <a:pt x="4065" y="4190"/>
                    <a:pt x="4222" y="4348"/>
                    <a:pt x="4222" y="4569"/>
                  </a:cubicBezTo>
                  <a:cubicBezTo>
                    <a:pt x="4222" y="4758"/>
                    <a:pt x="4380" y="4915"/>
                    <a:pt x="4569" y="4915"/>
                  </a:cubicBezTo>
                  <a:cubicBezTo>
                    <a:pt x="4758" y="4915"/>
                    <a:pt x="4915" y="4758"/>
                    <a:pt x="4915" y="4569"/>
                  </a:cubicBezTo>
                  <a:cubicBezTo>
                    <a:pt x="4915" y="3970"/>
                    <a:pt x="4443" y="3529"/>
                    <a:pt x="3907" y="3529"/>
                  </a:cubicBezTo>
                  <a:lnTo>
                    <a:pt x="2867" y="3529"/>
                  </a:lnTo>
                  <a:lnTo>
                    <a:pt x="2867" y="2836"/>
                  </a:lnTo>
                  <a:lnTo>
                    <a:pt x="4537" y="2836"/>
                  </a:lnTo>
                  <a:lnTo>
                    <a:pt x="4537" y="2773"/>
                  </a:lnTo>
                  <a:cubicBezTo>
                    <a:pt x="4726" y="2773"/>
                    <a:pt x="4884" y="2615"/>
                    <a:pt x="4884" y="2426"/>
                  </a:cubicBezTo>
                  <a:cubicBezTo>
                    <a:pt x="4884" y="1481"/>
                    <a:pt x="4096" y="662"/>
                    <a:pt x="3151" y="662"/>
                  </a:cubicBezTo>
                  <a:lnTo>
                    <a:pt x="2804" y="662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5818;p62"/>
            <p:cNvSpPr/>
            <p:nvPr/>
          </p:nvSpPr>
          <p:spPr>
            <a:xfrm>
              <a:off x="5527800" y="3598250"/>
              <a:ext cx="105550" cy="35450"/>
            </a:xfrm>
            <a:custGeom>
              <a:avLst/>
              <a:gdLst/>
              <a:ahLst/>
              <a:cxnLst/>
              <a:rect l="l" t="t" r="r" b="b"/>
              <a:pathLst>
                <a:path w="4222" h="1418" extrusionOk="0">
                  <a:moveTo>
                    <a:pt x="725" y="0"/>
                  </a:moveTo>
                  <a:cubicBezTo>
                    <a:pt x="315" y="0"/>
                    <a:pt x="0" y="315"/>
                    <a:pt x="0" y="725"/>
                  </a:cubicBezTo>
                  <a:cubicBezTo>
                    <a:pt x="63" y="1103"/>
                    <a:pt x="378" y="1418"/>
                    <a:pt x="725" y="1418"/>
                  </a:cubicBezTo>
                  <a:lnTo>
                    <a:pt x="3875" y="1418"/>
                  </a:lnTo>
                  <a:cubicBezTo>
                    <a:pt x="4064" y="1418"/>
                    <a:pt x="4222" y="1260"/>
                    <a:pt x="4222" y="1071"/>
                  </a:cubicBezTo>
                  <a:lnTo>
                    <a:pt x="4222" y="378"/>
                  </a:lnTo>
                  <a:cubicBezTo>
                    <a:pt x="4222" y="158"/>
                    <a:pt x="4064" y="0"/>
                    <a:pt x="38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5819;p62"/>
            <p:cNvSpPr/>
            <p:nvPr/>
          </p:nvSpPr>
          <p:spPr>
            <a:xfrm>
              <a:off x="5545900" y="3651800"/>
              <a:ext cx="104800" cy="35475"/>
            </a:xfrm>
            <a:custGeom>
              <a:avLst/>
              <a:gdLst/>
              <a:ahLst/>
              <a:cxnLst/>
              <a:rect l="l" t="t" r="r" b="b"/>
              <a:pathLst>
                <a:path w="4192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3845" y="1418"/>
                  </a:lnTo>
                  <a:cubicBezTo>
                    <a:pt x="4065" y="1418"/>
                    <a:pt x="4191" y="1261"/>
                    <a:pt x="4191" y="1072"/>
                  </a:cubicBezTo>
                  <a:lnTo>
                    <a:pt x="4191" y="347"/>
                  </a:lnTo>
                  <a:cubicBezTo>
                    <a:pt x="4191" y="158"/>
                    <a:pt x="4065" y="1"/>
                    <a:pt x="3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5820;p62"/>
            <p:cNvSpPr/>
            <p:nvPr/>
          </p:nvSpPr>
          <p:spPr>
            <a:xfrm>
              <a:off x="5529375" y="3754975"/>
              <a:ext cx="122100" cy="35475"/>
            </a:xfrm>
            <a:custGeom>
              <a:avLst/>
              <a:gdLst/>
              <a:ahLst/>
              <a:cxnLst/>
              <a:rect l="l" t="t" r="r" b="b"/>
              <a:pathLst>
                <a:path w="4884" h="1419" extrusionOk="0">
                  <a:moveTo>
                    <a:pt x="0" y="1"/>
                  </a:moveTo>
                  <a:lnTo>
                    <a:pt x="0" y="1418"/>
                  </a:lnTo>
                  <a:lnTo>
                    <a:pt x="4884" y="1418"/>
                  </a:lnTo>
                  <a:lnTo>
                    <a:pt x="4884" y="1"/>
                  </a:lnTo>
                  <a:lnTo>
                    <a:pt x="2773" y="1"/>
                  </a:lnTo>
                  <a:lnTo>
                    <a:pt x="2773" y="347"/>
                  </a:lnTo>
                  <a:cubicBezTo>
                    <a:pt x="2773" y="568"/>
                    <a:pt x="2615" y="725"/>
                    <a:pt x="2426" y="725"/>
                  </a:cubicBezTo>
                  <a:cubicBezTo>
                    <a:pt x="2237" y="725"/>
                    <a:pt x="2080" y="568"/>
                    <a:pt x="2080" y="347"/>
                  </a:cubicBez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5821;p62"/>
            <p:cNvSpPr/>
            <p:nvPr/>
          </p:nvSpPr>
          <p:spPr>
            <a:xfrm>
              <a:off x="5511250" y="3703000"/>
              <a:ext cx="140225" cy="33900"/>
            </a:xfrm>
            <a:custGeom>
              <a:avLst/>
              <a:gdLst/>
              <a:ahLst/>
              <a:cxnLst/>
              <a:rect l="l" t="t" r="r" b="b"/>
              <a:pathLst>
                <a:path w="5609" h="1356" extrusionOk="0">
                  <a:moveTo>
                    <a:pt x="1" y="0"/>
                  </a:moveTo>
                  <a:lnTo>
                    <a:pt x="1" y="1355"/>
                  </a:lnTo>
                  <a:lnTo>
                    <a:pt x="5609" y="1355"/>
                  </a:lnTo>
                  <a:lnTo>
                    <a:pt x="5609" y="347"/>
                  </a:lnTo>
                  <a:cubicBezTo>
                    <a:pt x="5577" y="158"/>
                    <a:pt x="5451" y="0"/>
                    <a:pt x="5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5822;p62"/>
            <p:cNvSpPr/>
            <p:nvPr/>
          </p:nvSpPr>
          <p:spPr>
            <a:xfrm>
              <a:off x="5529375" y="3808550"/>
              <a:ext cx="122900" cy="87450"/>
            </a:xfrm>
            <a:custGeom>
              <a:avLst/>
              <a:gdLst/>
              <a:ahLst/>
              <a:cxnLst/>
              <a:rect l="l" t="t" r="r" b="b"/>
              <a:pathLst>
                <a:path w="4916" h="3498" extrusionOk="0">
                  <a:moveTo>
                    <a:pt x="0" y="0"/>
                  </a:moveTo>
                  <a:lnTo>
                    <a:pt x="0" y="3151"/>
                  </a:lnTo>
                  <a:cubicBezTo>
                    <a:pt x="0" y="3340"/>
                    <a:pt x="158" y="3497"/>
                    <a:pt x="347" y="3497"/>
                  </a:cubicBezTo>
                  <a:cubicBezTo>
                    <a:pt x="536" y="3497"/>
                    <a:pt x="693" y="3340"/>
                    <a:pt x="693" y="3151"/>
                  </a:cubicBezTo>
                  <a:lnTo>
                    <a:pt x="693" y="1418"/>
                  </a:lnTo>
                  <a:lnTo>
                    <a:pt x="4190" y="1418"/>
                  </a:lnTo>
                  <a:lnTo>
                    <a:pt x="4190" y="3151"/>
                  </a:lnTo>
                  <a:cubicBezTo>
                    <a:pt x="4190" y="3340"/>
                    <a:pt x="4348" y="3497"/>
                    <a:pt x="4569" y="3497"/>
                  </a:cubicBezTo>
                  <a:cubicBezTo>
                    <a:pt x="4758" y="3497"/>
                    <a:pt x="4915" y="3340"/>
                    <a:pt x="4915" y="3151"/>
                  </a:cubicBezTo>
                  <a:lnTo>
                    <a:pt x="4915" y="0"/>
                  </a:lnTo>
                  <a:lnTo>
                    <a:pt x="2773" y="0"/>
                  </a:lnTo>
                  <a:lnTo>
                    <a:pt x="2773" y="347"/>
                  </a:lnTo>
                  <a:cubicBezTo>
                    <a:pt x="2773" y="536"/>
                    <a:pt x="2615" y="693"/>
                    <a:pt x="2426" y="693"/>
                  </a:cubicBezTo>
                  <a:cubicBezTo>
                    <a:pt x="2237" y="693"/>
                    <a:pt x="2080" y="536"/>
                    <a:pt x="2080" y="347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5823;p62"/>
            <p:cNvSpPr/>
            <p:nvPr/>
          </p:nvSpPr>
          <p:spPr>
            <a:xfrm>
              <a:off x="5408075" y="3651025"/>
              <a:ext cx="86675" cy="103975"/>
            </a:xfrm>
            <a:custGeom>
              <a:avLst/>
              <a:gdLst/>
              <a:ahLst/>
              <a:cxnLst/>
              <a:rect l="l" t="t" r="r" b="b"/>
              <a:pathLst>
                <a:path w="3467" h="4159" extrusionOk="0">
                  <a:moveTo>
                    <a:pt x="1733" y="0"/>
                  </a:moveTo>
                  <a:cubicBezTo>
                    <a:pt x="788" y="0"/>
                    <a:pt x="1" y="788"/>
                    <a:pt x="1" y="1733"/>
                  </a:cubicBezTo>
                  <a:lnTo>
                    <a:pt x="1" y="3812"/>
                  </a:lnTo>
                  <a:cubicBezTo>
                    <a:pt x="1" y="4001"/>
                    <a:pt x="158" y="4159"/>
                    <a:pt x="347" y="4159"/>
                  </a:cubicBezTo>
                  <a:lnTo>
                    <a:pt x="3120" y="4159"/>
                  </a:lnTo>
                  <a:cubicBezTo>
                    <a:pt x="3309" y="4159"/>
                    <a:pt x="3466" y="4001"/>
                    <a:pt x="3466" y="3812"/>
                  </a:cubicBezTo>
                  <a:lnTo>
                    <a:pt x="3466" y="1733"/>
                  </a:ln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5824;p62"/>
          <p:cNvGrpSpPr/>
          <p:nvPr/>
        </p:nvGrpSpPr>
        <p:grpSpPr>
          <a:xfrm>
            <a:off x="7063871" y="3753452"/>
            <a:ext cx="342632" cy="226264"/>
            <a:chOff x="5358450" y="4015675"/>
            <a:chExt cx="289875" cy="191425"/>
          </a:xfrm>
          <a:solidFill>
            <a:srgbClr val="12716B"/>
          </a:solidFill>
        </p:grpSpPr>
        <p:sp>
          <p:nvSpPr>
            <p:cNvPr id="433" name="Google Shape;5825;p62"/>
            <p:cNvSpPr/>
            <p:nvPr/>
          </p:nvSpPr>
          <p:spPr>
            <a:xfrm>
              <a:off x="5358450" y="4015675"/>
              <a:ext cx="289875" cy="89025"/>
            </a:xfrm>
            <a:custGeom>
              <a:avLst/>
              <a:gdLst/>
              <a:ahLst/>
              <a:cxnLst/>
              <a:rect l="l" t="t" r="r" b="b"/>
              <a:pathLst>
                <a:path w="11595" h="3561" extrusionOk="0">
                  <a:moveTo>
                    <a:pt x="5798" y="1"/>
                  </a:moveTo>
                  <a:cubicBezTo>
                    <a:pt x="2773" y="1"/>
                    <a:pt x="316" y="3120"/>
                    <a:pt x="1" y="3561"/>
                  </a:cubicBezTo>
                  <a:cubicBezTo>
                    <a:pt x="1229" y="2679"/>
                    <a:pt x="3561" y="1734"/>
                    <a:pt x="5798" y="1734"/>
                  </a:cubicBezTo>
                  <a:cubicBezTo>
                    <a:pt x="7751" y="1734"/>
                    <a:pt x="10051" y="2490"/>
                    <a:pt x="11595" y="3561"/>
                  </a:cubicBezTo>
                  <a:cubicBezTo>
                    <a:pt x="11280" y="3120"/>
                    <a:pt x="8822" y="1"/>
                    <a:pt x="57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5826;p62"/>
            <p:cNvSpPr/>
            <p:nvPr/>
          </p:nvSpPr>
          <p:spPr>
            <a:xfrm>
              <a:off x="5494725" y="41015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5827;p62"/>
            <p:cNvSpPr/>
            <p:nvPr/>
          </p:nvSpPr>
          <p:spPr>
            <a:xfrm>
              <a:off x="5460050" y="4077125"/>
              <a:ext cx="86675" cy="78000"/>
            </a:xfrm>
            <a:custGeom>
              <a:avLst/>
              <a:gdLst/>
              <a:ahLst/>
              <a:cxnLst/>
              <a:rect l="l" t="t" r="r" b="b"/>
              <a:pathLst>
                <a:path w="3467" h="3120" extrusionOk="0">
                  <a:moveTo>
                    <a:pt x="1734" y="315"/>
                  </a:moveTo>
                  <a:cubicBezTo>
                    <a:pt x="2332" y="315"/>
                    <a:pt x="2773" y="788"/>
                    <a:pt x="2773" y="1323"/>
                  </a:cubicBezTo>
                  <a:cubicBezTo>
                    <a:pt x="2773" y="1922"/>
                    <a:pt x="2269" y="2363"/>
                    <a:pt x="1734" y="2363"/>
                  </a:cubicBezTo>
                  <a:cubicBezTo>
                    <a:pt x="1135" y="2363"/>
                    <a:pt x="694" y="1890"/>
                    <a:pt x="694" y="1323"/>
                  </a:cubicBezTo>
                  <a:cubicBezTo>
                    <a:pt x="663" y="788"/>
                    <a:pt x="1135" y="315"/>
                    <a:pt x="1734" y="315"/>
                  </a:cubicBezTo>
                  <a:close/>
                  <a:moveTo>
                    <a:pt x="1734" y="0"/>
                  </a:moveTo>
                  <a:cubicBezTo>
                    <a:pt x="1324" y="0"/>
                    <a:pt x="978" y="32"/>
                    <a:pt x="599" y="63"/>
                  </a:cubicBezTo>
                  <a:cubicBezTo>
                    <a:pt x="190" y="378"/>
                    <a:pt x="1" y="851"/>
                    <a:pt x="1" y="1386"/>
                  </a:cubicBezTo>
                  <a:cubicBezTo>
                    <a:pt x="1" y="2332"/>
                    <a:pt x="789" y="3119"/>
                    <a:pt x="1734" y="3119"/>
                  </a:cubicBezTo>
                  <a:cubicBezTo>
                    <a:pt x="2679" y="3119"/>
                    <a:pt x="3466" y="2332"/>
                    <a:pt x="3466" y="1386"/>
                  </a:cubicBezTo>
                  <a:cubicBezTo>
                    <a:pt x="3466" y="851"/>
                    <a:pt x="3214" y="378"/>
                    <a:pt x="2868" y="63"/>
                  </a:cubicBezTo>
                  <a:cubicBezTo>
                    <a:pt x="2521" y="32"/>
                    <a:pt x="2112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5828;p62"/>
            <p:cNvSpPr/>
            <p:nvPr/>
          </p:nvSpPr>
          <p:spPr>
            <a:xfrm>
              <a:off x="5362400" y="4084200"/>
              <a:ext cx="282000" cy="122900"/>
            </a:xfrm>
            <a:custGeom>
              <a:avLst/>
              <a:gdLst/>
              <a:ahLst/>
              <a:cxnLst/>
              <a:rect l="l" t="t" r="r" b="b"/>
              <a:pathLst>
                <a:path w="11280" h="4916" extrusionOk="0">
                  <a:moveTo>
                    <a:pt x="3466" y="1"/>
                  </a:moveTo>
                  <a:lnTo>
                    <a:pt x="3466" y="1"/>
                  </a:lnTo>
                  <a:cubicBezTo>
                    <a:pt x="2332" y="253"/>
                    <a:pt x="1103" y="820"/>
                    <a:pt x="0" y="1576"/>
                  </a:cubicBezTo>
                  <a:cubicBezTo>
                    <a:pt x="693" y="2395"/>
                    <a:pt x="2899" y="4915"/>
                    <a:pt x="5640" y="4915"/>
                  </a:cubicBezTo>
                  <a:cubicBezTo>
                    <a:pt x="8349" y="4884"/>
                    <a:pt x="10617" y="2395"/>
                    <a:pt x="11279" y="1576"/>
                  </a:cubicBezTo>
                  <a:cubicBezTo>
                    <a:pt x="10176" y="820"/>
                    <a:pt x="8948" y="253"/>
                    <a:pt x="7814" y="1"/>
                  </a:cubicBezTo>
                  <a:lnTo>
                    <a:pt x="7814" y="1"/>
                  </a:lnTo>
                  <a:cubicBezTo>
                    <a:pt x="7971" y="347"/>
                    <a:pt x="8097" y="694"/>
                    <a:pt x="8097" y="1103"/>
                  </a:cubicBezTo>
                  <a:cubicBezTo>
                    <a:pt x="8097" y="2427"/>
                    <a:pt x="6994" y="3529"/>
                    <a:pt x="5640" y="3529"/>
                  </a:cubicBezTo>
                  <a:cubicBezTo>
                    <a:pt x="4316" y="3529"/>
                    <a:pt x="3214" y="2427"/>
                    <a:pt x="3214" y="1103"/>
                  </a:cubicBezTo>
                  <a:cubicBezTo>
                    <a:pt x="3214" y="694"/>
                    <a:pt x="3277" y="347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7" name="Google Shape;5829;p62"/>
          <p:cNvGrpSpPr/>
          <p:nvPr/>
        </p:nvGrpSpPr>
        <p:grpSpPr>
          <a:xfrm>
            <a:off x="6190353" y="4135984"/>
            <a:ext cx="351024" cy="325464"/>
            <a:chOff x="6543825" y="3202075"/>
            <a:chExt cx="296975" cy="275350"/>
          </a:xfrm>
          <a:solidFill>
            <a:srgbClr val="12716B"/>
          </a:solidFill>
        </p:grpSpPr>
        <p:sp>
          <p:nvSpPr>
            <p:cNvPr id="438" name="Google Shape;5830;p62"/>
            <p:cNvSpPr/>
            <p:nvPr/>
          </p:nvSpPr>
          <p:spPr>
            <a:xfrm>
              <a:off x="6683250" y="3202075"/>
              <a:ext cx="17350" cy="43350"/>
            </a:xfrm>
            <a:custGeom>
              <a:avLst/>
              <a:gdLst/>
              <a:ahLst/>
              <a:cxnLst/>
              <a:rect l="l" t="t" r="r" b="b"/>
              <a:pathLst>
                <a:path w="694" h="173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355"/>
                  </a:lnTo>
                  <a:cubicBezTo>
                    <a:pt x="0" y="1576"/>
                    <a:pt x="158" y="1733"/>
                    <a:pt x="347" y="1733"/>
                  </a:cubicBezTo>
                  <a:cubicBezTo>
                    <a:pt x="536" y="1733"/>
                    <a:pt x="693" y="1576"/>
                    <a:pt x="693" y="1355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5831;p62"/>
            <p:cNvSpPr/>
            <p:nvPr/>
          </p:nvSpPr>
          <p:spPr>
            <a:xfrm>
              <a:off x="6613925" y="3236125"/>
              <a:ext cx="35475" cy="34700"/>
            </a:xfrm>
            <a:custGeom>
              <a:avLst/>
              <a:gdLst/>
              <a:ahLst/>
              <a:cxnLst/>
              <a:rect l="l" t="t" r="r" b="b"/>
              <a:pathLst>
                <a:path w="1419" h="1388" extrusionOk="0">
                  <a:moveTo>
                    <a:pt x="363" y="1"/>
                  </a:moveTo>
                  <a:cubicBezTo>
                    <a:pt x="276" y="1"/>
                    <a:pt x="190" y="40"/>
                    <a:pt x="127" y="119"/>
                  </a:cubicBezTo>
                  <a:cubicBezTo>
                    <a:pt x="1" y="245"/>
                    <a:pt x="1" y="466"/>
                    <a:pt x="127" y="592"/>
                  </a:cubicBezTo>
                  <a:lnTo>
                    <a:pt x="820" y="1316"/>
                  </a:lnTo>
                  <a:cubicBezTo>
                    <a:pt x="883" y="1364"/>
                    <a:pt x="969" y="1387"/>
                    <a:pt x="1056" y="1387"/>
                  </a:cubicBezTo>
                  <a:cubicBezTo>
                    <a:pt x="1143" y="1387"/>
                    <a:pt x="1229" y="1364"/>
                    <a:pt x="1292" y="1316"/>
                  </a:cubicBezTo>
                  <a:cubicBezTo>
                    <a:pt x="1418" y="1190"/>
                    <a:pt x="1418" y="938"/>
                    <a:pt x="1292" y="844"/>
                  </a:cubicBezTo>
                  <a:lnTo>
                    <a:pt x="599" y="119"/>
                  </a:lnTo>
                  <a:cubicBezTo>
                    <a:pt x="536" y="40"/>
                    <a:pt x="450" y="1"/>
                    <a:pt x="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5832;p62"/>
            <p:cNvSpPr/>
            <p:nvPr/>
          </p:nvSpPr>
          <p:spPr>
            <a:xfrm>
              <a:off x="6734425" y="3236425"/>
              <a:ext cx="35475" cy="34400"/>
            </a:xfrm>
            <a:custGeom>
              <a:avLst/>
              <a:gdLst/>
              <a:ahLst/>
              <a:cxnLst/>
              <a:rect l="l" t="t" r="r" b="b"/>
              <a:pathLst>
                <a:path w="1419" h="1376" extrusionOk="0">
                  <a:moveTo>
                    <a:pt x="1054" y="0"/>
                  </a:moveTo>
                  <a:cubicBezTo>
                    <a:pt x="976" y="0"/>
                    <a:pt x="894" y="33"/>
                    <a:pt x="820" y="107"/>
                  </a:cubicBezTo>
                  <a:lnTo>
                    <a:pt x="95" y="832"/>
                  </a:lnTo>
                  <a:cubicBezTo>
                    <a:pt x="1" y="926"/>
                    <a:pt x="1" y="1178"/>
                    <a:pt x="95" y="1304"/>
                  </a:cubicBezTo>
                  <a:cubicBezTo>
                    <a:pt x="158" y="1352"/>
                    <a:pt x="253" y="1375"/>
                    <a:pt x="344" y="1375"/>
                  </a:cubicBezTo>
                  <a:cubicBezTo>
                    <a:pt x="434" y="1375"/>
                    <a:pt x="521" y="1352"/>
                    <a:pt x="568" y="1304"/>
                  </a:cubicBezTo>
                  <a:lnTo>
                    <a:pt x="1293" y="580"/>
                  </a:lnTo>
                  <a:cubicBezTo>
                    <a:pt x="1419" y="454"/>
                    <a:pt x="1419" y="233"/>
                    <a:pt x="1293" y="107"/>
                  </a:cubicBezTo>
                  <a:cubicBezTo>
                    <a:pt x="1226" y="41"/>
                    <a:pt x="1142" y="0"/>
                    <a:pt x="10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5833;p62"/>
            <p:cNvSpPr/>
            <p:nvPr/>
          </p:nvSpPr>
          <p:spPr>
            <a:xfrm>
              <a:off x="6805325" y="3322575"/>
              <a:ext cx="35475" cy="121325"/>
            </a:xfrm>
            <a:custGeom>
              <a:avLst/>
              <a:gdLst/>
              <a:ahLst/>
              <a:cxnLst/>
              <a:rect l="l" t="t" r="r" b="b"/>
              <a:pathLst>
                <a:path w="1419" h="4853" extrusionOk="0">
                  <a:moveTo>
                    <a:pt x="0" y="1"/>
                  </a:moveTo>
                  <a:lnTo>
                    <a:pt x="0" y="4852"/>
                  </a:lnTo>
                  <a:lnTo>
                    <a:pt x="1040" y="4852"/>
                  </a:lnTo>
                  <a:cubicBezTo>
                    <a:pt x="1261" y="4852"/>
                    <a:pt x="1418" y="4695"/>
                    <a:pt x="1418" y="4506"/>
                  </a:cubicBezTo>
                  <a:lnTo>
                    <a:pt x="1418" y="316"/>
                  </a:lnTo>
                  <a:cubicBezTo>
                    <a:pt x="1355" y="158"/>
                    <a:pt x="1198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5834;p62"/>
            <p:cNvSpPr/>
            <p:nvPr/>
          </p:nvSpPr>
          <p:spPr>
            <a:xfrm>
              <a:off x="6543825" y="3323275"/>
              <a:ext cx="35475" cy="121400"/>
            </a:xfrm>
            <a:custGeom>
              <a:avLst/>
              <a:gdLst/>
              <a:ahLst/>
              <a:cxnLst/>
              <a:rect l="l" t="t" r="r" b="b"/>
              <a:pathLst>
                <a:path w="1419" h="4856" extrusionOk="0">
                  <a:moveTo>
                    <a:pt x="323" y="0"/>
                  </a:moveTo>
                  <a:cubicBezTo>
                    <a:pt x="132" y="0"/>
                    <a:pt x="1" y="149"/>
                    <a:pt x="1" y="351"/>
                  </a:cubicBezTo>
                  <a:lnTo>
                    <a:pt x="1" y="4509"/>
                  </a:lnTo>
                  <a:cubicBezTo>
                    <a:pt x="1" y="4698"/>
                    <a:pt x="158" y="4856"/>
                    <a:pt x="379" y="4856"/>
                  </a:cubicBezTo>
                  <a:lnTo>
                    <a:pt x="1418" y="4856"/>
                  </a:lnTo>
                  <a:lnTo>
                    <a:pt x="1418" y="4"/>
                  </a:lnTo>
                  <a:lnTo>
                    <a:pt x="379" y="4"/>
                  </a:lnTo>
                  <a:cubicBezTo>
                    <a:pt x="360" y="1"/>
                    <a:pt x="341" y="0"/>
                    <a:pt x="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5835;p62"/>
            <p:cNvSpPr/>
            <p:nvPr/>
          </p:nvSpPr>
          <p:spPr>
            <a:xfrm>
              <a:off x="6643075" y="3332025"/>
              <a:ext cx="143375" cy="104000"/>
            </a:xfrm>
            <a:custGeom>
              <a:avLst/>
              <a:gdLst/>
              <a:ahLst/>
              <a:cxnLst/>
              <a:rect l="l" t="t" r="r" b="b"/>
              <a:pathLst>
                <a:path w="5735" h="4160" extrusionOk="0">
                  <a:moveTo>
                    <a:pt x="1639" y="1"/>
                  </a:moveTo>
                  <a:cubicBezTo>
                    <a:pt x="1450" y="1"/>
                    <a:pt x="1198" y="158"/>
                    <a:pt x="1072" y="379"/>
                  </a:cubicBezTo>
                  <a:lnTo>
                    <a:pt x="0" y="2490"/>
                  </a:lnTo>
                  <a:cubicBezTo>
                    <a:pt x="158" y="2584"/>
                    <a:pt x="378" y="2616"/>
                    <a:pt x="567" y="2616"/>
                  </a:cubicBezTo>
                  <a:cubicBezTo>
                    <a:pt x="1072" y="2616"/>
                    <a:pt x="1544" y="2364"/>
                    <a:pt x="1796" y="1891"/>
                  </a:cubicBezTo>
                  <a:lnTo>
                    <a:pt x="2017" y="1418"/>
                  </a:lnTo>
                  <a:lnTo>
                    <a:pt x="2710" y="1418"/>
                  </a:lnTo>
                  <a:cubicBezTo>
                    <a:pt x="2899" y="1418"/>
                    <a:pt x="3056" y="1481"/>
                    <a:pt x="3182" y="1607"/>
                  </a:cubicBezTo>
                  <a:lnTo>
                    <a:pt x="5734" y="4159"/>
                  </a:lnTo>
                  <a:lnTo>
                    <a:pt x="573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5836;p62"/>
            <p:cNvSpPr/>
            <p:nvPr/>
          </p:nvSpPr>
          <p:spPr>
            <a:xfrm>
              <a:off x="6595025" y="3288700"/>
              <a:ext cx="175675" cy="188725"/>
            </a:xfrm>
            <a:custGeom>
              <a:avLst/>
              <a:gdLst/>
              <a:ahLst/>
              <a:cxnLst/>
              <a:rect l="l" t="t" r="r" b="b"/>
              <a:pathLst>
                <a:path w="7027" h="7549" extrusionOk="0">
                  <a:moveTo>
                    <a:pt x="2206" y="1"/>
                  </a:moveTo>
                  <a:cubicBezTo>
                    <a:pt x="1828" y="1"/>
                    <a:pt x="1481" y="221"/>
                    <a:pt x="1261" y="568"/>
                  </a:cubicBezTo>
                  <a:lnTo>
                    <a:pt x="946" y="1198"/>
                  </a:lnTo>
                  <a:cubicBezTo>
                    <a:pt x="914" y="1324"/>
                    <a:pt x="757" y="1419"/>
                    <a:pt x="631" y="1419"/>
                  </a:cubicBezTo>
                  <a:lnTo>
                    <a:pt x="1" y="1419"/>
                  </a:lnTo>
                  <a:lnTo>
                    <a:pt x="1" y="6239"/>
                  </a:lnTo>
                  <a:lnTo>
                    <a:pt x="1576" y="6239"/>
                  </a:lnTo>
                  <a:lnTo>
                    <a:pt x="2584" y="7247"/>
                  </a:lnTo>
                  <a:cubicBezTo>
                    <a:pt x="2768" y="7431"/>
                    <a:pt x="3054" y="7548"/>
                    <a:pt x="3330" y="7548"/>
                  </a:cubicBezTo>
                  <a:cubicBezTo>
                    <a:pt x="3431" y="7548"/>
                    <a:pt x="3531" y="7533"/>
                    <a:pt x="3624" y="7499"/>
                  </a:cubicBezTo>
                  <a:lnTo>
                    <a:pt x="6585" y="6554"/>
                  </a:lnTo>
                  <a:cubicBezTo>
                    <a:pt x="6743" y="6522"/>
                    <a:pt x="6900" y="6396"/>
                    <a:pt x="7026" y="6302"/>
                  </a:cubicBezTo>
                  <a:lnTo>
                    <a:pt x="4537" y="3813"/>
                  </a:lnTo>
                  <a:lnTo>
                    <a:pt x="4380" y="3813"/>
                  </a:lnTo>
                  <a:lnTo>
                    <a:pt x="4348" y="3844"/>
                  </a:lnTo>
                  <a:cubicBezTo>
                    <a:pt x="4033" y="4506"/>
                    <a:pt x="3340" y="4947"/>
                    <a:pt x="2647" y="5042"/>
                  </a:cubicBezTo>
                  <a:cubicBezTo>
                    <a:pt x="2601" y="5044"/>
                    <a:pt x="2556" y="5046"/>
                    <a:pt x="2511" y="5046"/>
                  </a:cubicBezTo>
                  <a:cubicBezTo>
                    <a:pt x="2046" y="5046"/>
                    <a:pt x="1698" y="4899"/>
                    <a:pt x="1324" y="4727"/>
                  </a:cubicBezTo>
                  <a:cubicBezTo>
                    <a:pt x="1103" y="4632"/>
                    <a:pt x="1040" y="4412"/>
                    <a:pt x="1166" y="4254"/>
                  </a:cubicBezTo>
                  <a:lnTo>
                    <a:pt x="2363" y="1797"/>
                  </a:lnTo>
                  <a:cubicBezTo>
                    <a:pt x="2615" y="1324"/>
                    <a:pt x="3088" y="1041"/>
                    <a:pt x="3592" y="1041"/>
                  </a:cubicBezTo>
                  <a:lnTo>
                    <a:pt x="5104" y="1041"/>
                  </a:lnTo>
                  <a:cubicBezTo>
                    <a:pt x="5167" y="852"/>
                    <a:pt x="5262" y="631"/>
                    <a:pt x="5262" y="347"/>
                  </a:cubicBezTo>
                  <a:cubicBezTo>
                    <a:pt x="5262" y="158"/>
                    <a:pt x="5104" y="1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5837;p62"/>
          <p:cNvGrpSpPr/>
          <p:nvPr/>
        </p:nvGrpSpPr>
        <p:grpSpPr>
          <a:xfrm>
            <a:off x="6597334" y="1415731"/>
            <a:ext cx="350079" cy="350079"/>
            <a:chOff x="2037825" y="3254050"/>
            <a:chExt cx="296175" cy="296175"/>
          </a:xfrm>
          <a:solidFill>
            <a:srgbClr val="12716B"/>
          </a:solidFill>
        </p:grpSpPr>
        <p:sp>
          <p:nvSpPr>
            <p:cNvPr id="446" name="Google Shape;5838;p62"/>
            <p:cNvSpPr/>
            <p:nvPr/>
          </p:nvSpPr>
          <p:spPr>
            <a:xfrm>
              <a:off x="2063825" y="3254050"/>
              <a:ext cx="86675" cy="86675"/>
            </a:xfrm>
            <a:custGeom>
              <a:avLst/>
              <a:gdLst/>
              <a:ahLst/>
              <a:cxnLst/>
              <a:rect l="l" t="t" r="r" b="b"/>
              <a:pathLst>
                <a:path w="3467" h="3467" extrusionOk="0">
                  <a:moveTo>
                    <a:pt x="1733" y="1"/>
                  </a:moveTo>
                  <a:cubicBezTo>
                    <a:pt x="788" y="1"/>
                    <a:pt x="1" y="788"/>
                    <a:pt x="1" y="1733"/>
                  </a:cubicBezTo>
                  <a:cubicBezTo>
                    <a:pt x="1" y="2679"/>
                    <a:pt x="788" y="3466"/>
                    <a:pt x="1733" y="3466"/>
                  </a:cubicBezTo>
                  <a:cubicBezTo>
                    <a:pt x="2678" y="3466"/>
                    <a:pt x="3466" y="2679"/>
                    <a:pt x="3466" y="1733"/>
                  </a:cubicBezTo>
                  <a:cubicBezTo>
                    <a:pt x="3466" y="788"/>
                    <a:pt x="2678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5839;p62"/>
            <p:cNvSpPr/>
            <p:nvPr/>
          </p:nvSpPr>
          <p:spPr>
            <a:xfrm>
              <a:off x="2178025" y="3289500"/>
              <a:ext cx="104000" cy="67950"/>
            </a:xfrm>
            <a:custGeom>
              <a:avLst/>
              <a:gdLst/>
              <a:ahLst/>
              <a:cxnLst/>
              <a:rect l="l" t="t" r="r" b="b"/>
              <a:pathLst>
                <a:path w="4160" h="271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95" y="662"/>
                    <a:pt x="316" y="662"/>
                  </a:cubicBezTo>
                  <a:lnTo>
                    <a:pt x="2395" y="662"/>
                  </a:lnTo>
                  <a:cubicBezTo>
                    <a:pt x="2584" y="662"/>
                    <a:pt x="2742" y="820"/>
                    <a:pt x="2742" y="1009"/>
                  </a:cubicBezTo>
                  <a:lnTo>
                    <a:pt x="2742" y="1576"/>
                  </a:lnTo>
                  <a:lnTo>
                    <a:pt x="2616" y="1450"/>
                  </a:lnTo>
                  <a:cubicBezTo>
                    <a:pt x="2568" y="1387"/>
                    <a:pt x="2482" y="1355"/>
                    <a:pt x="2391" y="1355"/>
                  </a:cubicBezTo>
                  <a:cubicBezTo>
                    <a:pt x="2301" y="1355"/>
                    <a:pt x="2206" y="1387"/>
                    <a:pt x="2143" y="1450"/>
                  </a:cubicBezTo>
                  <a:cubicBezTo>
                    <a:pt x="2049" y="1576"/>
                    <a:pt x="2049" y="1796"/>
                    <a:pt x="2143" y="1922"/>
                  </a:cubicBezTo>
                  <a:lnTo>
                    <a:pt x="2868" y="2647"/>
                  </a:lnTo>
                  <a:cubicBezTo>
                    <a:pt x="2931" y="2694"/>
                    <a:pt x="3017" y="2718"/>
                    <a:pt x="3104" y="2718"/>
                  </a:cubicBezTo>
                  <a:cubicBezTo>
                    <a:pt x="3191" y="2718"/>
                    <a:pt x="3277" y="2694"/>
                    <a:pt x="3340" y="2647"/>
                  </a:cubicBezTo>
                  <a:lnTo>
                    <a:pt x="4033" y="1922"/>
                  </a:lnTo>
                  <a:cubicBezTo>
                    <a:pt x="4159" y="1796"/>
                    <a:pt x="4159" y="1576"/>
                    <a:pt x="4033" y="1450"/>
                  </a:cubicBezTo>
                  <a:cubicBezTo>
                    <a:pt x="3986" y="1387"/>
                    <a:pt x="3899" y="1355"/>
                    <a:pt x="3809" y="1355"/>
                  </a:cubicBezTo>
                  <a:cubicBezTo>
                    <a:pt x="3718" y="1355"/>
                    <a:pt x="3624" y="1387"/>
                    <a:pt x="3561" y="1450"/>
                  </a:cubicBezTo>
                  <a:lnTo>
                    <a:pt x="3466" y="1576"/>
                  </a:lnTo>
                  <a:lnTo>
                    <a:pt x="3466" y="1009"/>
                  </a:lnTo>
                  <a:cubicBezTo>
                    <a:pt x="3466" y="441"/>
                    <a:pt x="2994" y="0"/>
                    <a:pt x="24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5840;p62"/>
            <p:cNvSpPr/>
            <p:nvPr/>
          </p:nvSpPr>
          <p:spPr>
            <a:xfrm>
              <a:off x="2070125" y="3444225"/>
              <a:ext cx="106350" cy="69075"/>
            </a:xfrm>
            <a:custGeom>
              <a:avLst/>
              <a:gdLst/>
              <a:ahLst/>
              <a:cxnLst/>
              <a:rect l="l" t="t" r="r" b="b"/>
              <a:pathLst>
                <a:path w="4254" h="2763" extrusionOk="0">
                  <a:moveTo>
                    <a:pt x="1095" y="0"/>
                  </a:moveTo>
                  <a:cubicBezTo>
                    <a:pt x="1002" y="0"/>
                    <a:pt x="904" y="28"/>
                    <a:pt x="820" y="112"/>
                  </a:cubicBezTo>
                  <a:lnTo>
                    <a:pt x="127" y="805"/>
                  </a:lnTo>
                  <a:cubicBezTo>
                    <a:pt x="1" y="931"/>
                    <a:pt x="1" y="1184"/>
                    <a:pt x="127" y="1278"/>
                  </a:cubicBezTo>
                  <a:cubicBezTo>
                    <a:pt x="190" y="1341"/>
                    <a:pt x="276" y="1373"/>
                    <a:pt x="363" y="1373"/>
                  </a:cubicBezTo>
                  <a:cubicBezTo>
                    <a:pt x="449" y="1373"/>
                    <a:pt x="536" y="1341"/>
                    <a:pt x="599" y="1278"/>
                  </a:cubicBezTo>
                  <a:lnTo>
                    <a:pt x="725" y="1184"/>
                  </a:lnTo>
                  <a:lnTo>
                    <a:pt x="725" y="1719"/>
                  </a:lnTo>
                  <a:cubicBezTo>
                    <a:pt x="725" y="2318"/>
                    <a:pt x="1198" y="2759"/>
                    <a:pt x="1733" y="2759"/>
                  </a:cubicBezTo>
                  <a:lnTo>
                    <a:pt x="3813" y="2759"/>
                  </a:lnTo>
                  <a:cubicBezTo>
                    <a:pt x="3837" y="2761"/>
                    <a:pt x="3861" y="2763"/>
                    <a:pt x="3883" y="2763"/>
                  </a:cubicBezTo>
                  <a:cubicBezTo>
                    <a:pt x="4122" y="2763"/>
                    <a:pt x="4254" y="2616"/>
                    <a:pt x="4254" y="2444"/>
                  </a:cubicBezTo>
                  <a:cubicBezTo>
                    <a:pt x="4254" y="2223"/>
                    <a:pt x="4096" y="2066"/>
                    <a:pt x="3907" y="2066"/>
                  </a:cubicBezTo>
                  <a:lnTo>
                    <a:pt x="1828" y="2066"/>
                  </a:lnTo>
                  <a:cubicBezTo>
                    <a:pt x="1639" y="2066"/>
                    <a:pt x="1481" y="1908"/>
                    <a:pt x="1481" y="1719"/>
                  </a:cubicBezTo>
                  <a:lnTo>
                    <a:pt x="1481" y="1184"/>
                  </a:lnTo>
                  <a:lnTo>
                    <a:pt x="1576" y="1278"/>
                  </a:lnTo>
                  <a:cubicBezTo>
                    <a:pt x="1639" y="1341"/>
                    <a:pt x="1733" y="1373"/>
                    <a:pt x="1824" y="1373"/>
                  </a:cubicBezTo>
                  <a:cubicBezTo>
                    <a:pt x="1914" y="1373"/>
                    <a:pt x="2001" y="1341"/>
                    <a:pt x="2048" y="1278"/>
                  </a:cubicBezTo>
                  <a:cubicBezTo>
                    <a:pt x="2174" y="1184"/>
                    <a:pt x="2174" y="931"/>
                    <a:pt x="2048" y="805"/>
                  </a:cubicBezTo>
                  <a:lnTo>
                    <a:pt x="1355" y="112"/>
                  </a:lnTo>
                  <a:cubicBezTo>
                    <a:pt x="1292" y="81"/>
                    <a:pt x="1261" y="81"/>
                    <a:pt x="1229" y="18"/>
                  </a:cubicBezTo>
                  <a:cubicBezTo>
                    <a:pt x="1187" y="7"/>
                    <a:pt x="1142" y="0"/>
                    <a:pt x="10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5841;p62"/>
            <p:cNvSpPr/>
            <p:nvPr/>
          </p:nvSpPr>
          <p:spPr>
            <a:xfrm>
              <a:off x="2219775" y="3375350"/>
              <a:ext cx="89025" cy="85875"/>
            </a:xfrm>
            <a:custGeom>
              <a:avLst/>
              <a:gdLst/>
              <a:ahLst/>
              <a:cxnLst/>
              <a:rect l="l" t="t" r="r" b="b"/>
              <a:pathLst>
                <a:path w="3561" h="3435" extrusionOk="0">
                  <a:moveTo>
                    <a:pt x="1796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47"/>
                    <a:pt x="788" y="3434"/>
                    <a:pt x="1796" y="3434"/>
                  </a:cubicBezTo>
                  <a:cubicBezTo>
                    <a:pt x="2741" y="3434"/>
                    <a:pt x="3561" y="2647"/>
                    <a:pt x="3561" y="1733"/>
                  </a:cubicBezTo>
                  <a:cubicBezTo>
                    <a:pt x="3561" y="788"/>
                    <a:pt x="2773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5842;p62"/>
            <p:cNvSpPr/>
            <p:nvPr/>
          </p:nvSpPr>
          <p:spPr>
            <a:xfrm>
              <a:off x="2037825" y="3339125"/>
              <a:ext cx="138650" cy="88225"/>
            </a:xfrm>
            <a:custGeom>
              <a:avLst/>
              <a:gdLst/>
              <a:ahLst/>
              <a:cxnLst/>
              <a:rect l="l" t="t" r="r" b="b"/>
              <a:pathLst>
                <a:path w="5546" h="3529" extrusionOk="0">
                  <a:moveTo>
                    <a:pt x="1072" y="0"/>
                  </a:moveTo>
                  <a:cubicBezTo>
                    <a:pt x="442" y="536"/>
                    <a:pt x="32" y="1292"/>
                    <a:pt x="32" y="2143"/>
                  </a:cubicBezTo>
                  <a:lnTo>
                    <a:pt x="32" y="3182"/>
                  </a:lnTo>
                  <a:cubicBezTo>
                    <a:pt x="1" y="3371"/>
                    <a:pt x="158" y="3529"/>
                    <a:pt x="347" y="3529"/>
                  </a:cubicBezTo>
                  <a:lnTo>
                    <a:pt x="5199" y="3529"/>
                  </a:lnTo>
                  <a:cubicBezTo>
                    <a:pt x="5388" y="3529"/>
                    <a:pt x="5546" y="3371"/>
                    <a:pt x="5546" y="3182"/>
                  </a:cubicBezTo>
                  <a:lnTo>
                    <a:pt x="5546" y="2143"/>
                  </a:lnTo>
                  <a:cubicBezTo>
                    <a:pt x="5546" y="1292"/>
                    <a:pt x="5168" y="536"/>
                    <a:pt x="4538" y="0"/>
                  </a:cubicBezTo>
                  <a:cubicBezTo>
                    <a:pt x="4096" y="473"/>
                    <a:pt x="3466" y="756"/>
                    <a:pt x="2805" y="756"/>
                  </a:cubicBezTo>
                  <a:cubicBezTo>
                    <a:pt x="2143" y="756"/>
                    <a:pt x="1513" y="504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5843;p62"/>
            <p:cNvSpPr/>
            <p:nvPr/>
          </p:nvSpPr>
          <p:spPr>
            <a:xfrm>
              <a:off x="2193775" y="3460400"/>
              <a:ext cx="140225" cy="89825"/>
            </a:xfrm>
            <a:custGeom>
              <a:avLst/>
              <a:gdLst/>
              <a:ahLst/>
              <a:cxnLst/>
              <a:rect l="l" t="t" r="r" b="b"/>
              <a:pathLst>
                <a:path w="5609" h="3593" extrusionOk="0">
                  <a:moveTo>
                    <a:pt x="1009" y="1"/>
                  </a:moveTo>
                  <a:cubicBezTo>
                    <a:pt x="379" y="537"/>
                    <a:pt x="1" y="1261"/>
                    <a:pt x="1" y="2143"/>
                  </a:cubicBezTo>
                  <a:lnTo>
                    <a:pt x="1" y="3246"/>
                  </a:lnTo>
                  <a:cubicBezTo>
                    <a:pt x="1" y="3435"/>
                    <a:pt x="158" y="3592"/>
                    <a:pt x="347" y="3592"/>
                  </a:cubicBezTo>
                  <a:lnTo>
                    <a:pt x="5262" y="3592"/>
                  </a:lnTo>
                  <a:cubicBezTo>
                    <a:pt x="5451" y="3592"/>
                    <a:pt x="5609" y="3435"/>
                    <a:pt x="5609" y="3246"/>
                  </a:cubicBezTo>
                  <a:lnTo>
                    <a:pt x="5609" y="2143"/>
                  </a:lnTo>
                  <a:cubicBezTo>
                    <a:pt x="5577" y="1261"/>
                    <a:pt x="5199" y="537"/>
                    <a:pt x="4569" y="1"/>
                  </a:cubicBezTo>
                  <a:cubicBezTo>
                    <a:pt x="4128" y="474"/>
                    <a:pt x="3498" y="757"/>
                    <a:pt x="2773" y="757"/>
                  </a:cubicBezTo>
                  <a:cubicBezTo>
                    <a:pt x="2080" y="757"/>
                    <a:pt x="1450" y="474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2" name="Google Shape;5844;p62"/>
          <p:cNvGrpSpPr/>
          <p:nvPr/>
        </p:nvGrpSpPr>
        <p:grpSpPr>
          <a:xfrm>
            <a:off x="6595473" y="1856898"/>
            <a:ext cx="353802" cy="348926"/>
            <a:chOff x="2034675" y="3617925"/>
            <a:chExt cx="299325" cy="295200"/>
          </a:xfrm>
          <a:solidFill>
            <a:srgbClr val="12716B"/>
          </a:solidFill>
        </p:grpSpPr>
        <p:sp>
          <p:nvSpPr>
            <p:cNvPr id="453" name="Google Shape;5845;p62"/>
            <p:cNvSpPr/>
            <p:nvPr/>
          </p:nvSpPr>
          <p:spPr>
            <a:xfrm>
              <a:off x="2195350" y="372190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387" y="1"/>
                  </a:moveTo>
                  <a:cubicBezTo>
                    <a:pt x="631" y="1"/>
                    <a:pt x="1" y="631"/>
                    <a:pt x="1" y="1355"/>
                  </a:cubicBezTo>
                  <a:lnTo>
                    <a:pt x="2773" y="1355"/>
                  </a:ln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5846;p62"/>
            <p:cNvSpPr/>
            <p:nvPr/>
          </p:nvSpPr>
          <p:spPr>
            <a:xfrm>
              <a:off x="2211900" y="3669125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725" y="1"/>
                  </a:moveTo>
                  <a:cubicBezTo>
                    <a:pt x="315" y="1"/>
                    <a:pt x="0" y="316"/>
                    <a:pt x="0" y="725"/>
                  </a:cubicBezTo>
                  <a:cubicBezTo>
                    <a:pt x="0" y="1103"/>
                    <a:pt x="315" y="1418"/>
                    <a:pt x="725" y="1418"/>
                  </a:cubicBezTo>
                  <a:cubicBezTo>
                    <a:pt x="1103" y="1418"/>
                    <a:pt x="1418" y="1103"/>
                    <a:pt x="1418" y="725"/>
                  </a:cubicBez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5847;p62"/>
            <p:cNvSpPr/>
            <p:nvPr/>
          </p:nvSpPr>
          <p:spPr>
            <a:xfrm>
              <a:off x="2125250" y="3617925"/>
              <a:ext cx="208750" cy="208750"/>
            </a:xfrm>
            <a:custGeom>
              <a:avLst/>
              <a:gdLst/>
              <a:ahLst/>
              <a:cxnLst/>
              <a:rect l="l" t="t" r="r" b="b"/>
              <a:pathLst>
                <a:path w="8350" h="8350" extrusionOk="0">
                  <a:moveTo>
                    <a:pt x="4128" y="1387"/>
                  </a:moveTo>
                  <a:cubicBezTo>
                    <a:pt x="4884" y="1387"/>
                    <a:pt x="5514" y="2017"/>
                    <a:pt x="5514" y="2773"/>
                  </a:cubicBezTo>
                  <a:cubicBezTo>
                    <a:pt x="5514" y="3120"/>
                    <a:pt x="5357" y="3466"/>
                    <a:pt x="5136" y="3718"/>
                  </a:cubicBezTo>
                  <a:cubicBezTo>
                    <a:pt x="5766" y="4065"/>
                    <a:pt x="6176" y="4727"/>
                    <a:pt x="6176" y="5514"/>
                  </a:cubicBezTo>
                  <a:lnTo>
                    <a:pt x="6176" y="5892"/>
                  </a:lnTo>
                  <a:lnTo>
                    <a:pt x="6270" y="5892"/>
                  </a:lnTo>
                  <a:cubicBezTo>
                    <a:pt x="6270" y="6081"/>
                    <a:pt x="6113" y="6239"/>
                    <a:pt x="5924" y="6239"/>
                  </a:cubicBezTo>
                  <a:lnTo>
                    <a:pt x="2458" y="6239"/>
                  </a:lnTo>
                  <a:cubicBezTo>
                    <a:pt x="2238" y="6239"/>
                    <a:pt x="2080" y="6081"/>
                    <a:pt x="2080" y="5892"/>
                  </a:cubicBezTo>
                  <a:lnTo>
                    <a:pt x="2080" y="5514"/>
                  </a:lnTo>
                  <a:cubicBezTo>
                    <a:pt x="2080" y="4727"/>
                    <a:pt x="2521" y="4065"/>
                    <a:pt x="3151" y="3718"/>
                  </a:cubicBezTo>
                  <a:cubicBezTo>
                    <a:pt x="2931" y="3466"/>
                    <a:pt x="2773" y="3120"/>
                    <a:pt x="2773" y="2773"/>
                  </a:cubicBezTo>
                  <a:cubicBezTo>
                    <a:pt x="2773" y="2017"/>
                    <a:pt x="3403" y="1387"/>
                    <a:pt x="4128" y="1387"/>
                  </a:cubicBezTo>
                  <a:close/>
                  <a:moveTo>
                    <a:pt x="4191" y="1"/>
                  </a:moveTo>
                  <a:cubicBezTo>
                    <a:pt x="1891" y="1"/>
                    <a:pt x="1" y="1860"/>
                    <a:pt x="1" y="4191"/>
                  </a:cubicBezTo>
                  <a:cubicBezTo>
                    <a:pt x="1" y="6522"/>
                    <a:pt x="1860" y="8350"/>
                    <a:pt x="4191" y="8350"/>
                  </a:cubicBezTo>
                  <a:cubicBezTo>
                    <a:pt x="6459" y="8350"/>
                    <a:pt x="8350" y="6522"/>
                    <a:pt x="8350" y="4191"/>
                  </a:cubicBezTo>
                  <a:cubicBezTo>
                    <a:pt x="8350" y="1860"/>
                    <a:pt x="6459" y="1"/>
                    <a:pt x="41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5848;p62"/>
            <p:cNvSpPr/>
            <p:nvPr/>
          </p:nvSpPr>
          <p:spPr>
            <a:xfrm>
              <a:off x="2107150" y="3771525"/>
              <a:ext cx="73275" cy="72475"/>
            </a:xfrm>
            <a:custGeom>
              <a:avLst/>
              <a:gdLst/>
              <a:ahLst/>
              <a:cxnLst/>
              <a:rect l="l" t="t" r="r" b="b"/>
              <a:pathLst>
                <a:path w="2931" h="2899" extrusionOk="0">
                  <a:moveTo>
                    <a:pt x="504" y="0"/>
                  </a:moveTo>
                  <a:lnTo>
                    <a:pt x="378" y="126"/>
                  </a:lnTo>
                  <a:cubicBezTo>
                    <a:pt x="0" y="536"/>
                    <a:pt x="0" y="1198"/>
                    <a:pt x="378" y="1576"/>
                  </a:cubicBezTo>
                  <a:lnTo>
                    <a:pt x="1355" y="2584"/>
                  </a:lnTo>
                  <a:cubicBezTo>
                    <a:pt x="1576" y="2773"/>
                    <a:pt x="1828" y="2899"/>
                    <a:pt x="2111" y="2899"/>
                  </a:cubicBezTo>
                  <a:cubicBezTo>
                    <a:pt x="2395" y="2899"/>
                    <a:pt x="2678" y="2773"/>
                    <a:pt x="2867" y="2584"/>
                  </a:cubicBezTo>
                  <a:lnTo>
                    <a:pt x="2930" y="2458"/>
                  </a:lnTo>
                  <a:cubicBezTo>
                    <a:pt x="1828" y="1985"/>
                    <a:pt x="977" y="1071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5849;p62"/>
            <p:cNvSpPr/>
            <p:nvPr/>
          </p:nvSpPr>
          <p:spPr>
            <a:xfrm>
              <a:off x="2034675" y="3816425"/>
              <a:ext cx="100050" cy="96700"/>
            </a:xfrm>
            <a:custGeom>
              <a:avLst/>
              <a:gdLst/>
              <a:ahLst/>
              <a:cxnLst/>
              <a:rect l="l" t="t" r="r" b="b"/>
              <a:pathLst>
                <a:path w="4002" h="3868" extrusionOk="0">
                  <a:moveTo>
                    <a:pt x="2521" y="0"/>
                  </a:moveTo>
                  <a:lnTo>
                    <a:pt x="410" y="2111"/>
                  </a:lnTo>
                  <a:cubicBezTo>
                    <a:pt x="1" y="2520"/>
                    <a:pt x="1" y="3182"/>
                    <a:pt x="410" y="3560"/>
                  </a:cubicBezTo>
                  <a:cubicBezTo>
                    <a:pt x="599" y="3765"/>
                    <a:pt x="867" y="3867"/>
                    <a:pt x="1135" y="3867"/>
                  </a:cubicBezTo>
                  <a:cubicBezTo>
                    <a:pt x="1403" y="3867"/>
                    <a:pt x="1671" y="3765"/>
                    <a:pt x="1860" y="3560"/>
                  </a:cubicBezTo>
                  <a:lnTo>
                    <a:pt x="4002" y="1449"/>
                  </a:lnTo>
                  <a:cubicBezTo>
                    <a:pt x="3907" y="1418"/>
                    <a:pt x="3844" y="1323"/>
                    <a:pt x="3750" y="1260"/>
                  </a:cubicBezTo>
                  <a:lnTo>
                    <a:pt x="2773" y="252"/>
                  </a:lnTo>
                  <a:cubicBezTo>
                    <a:pt x="2679" y="189"/>
                    <a:pt x="2616" y="95"/>
                    <a:pt x="2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8" name="Google Shape;5850;p62"/>
          <p:cNvGrpSpPr/>
          <p:nvPr/>
        </p:nvGrpSpPr>
        <p:grpSpPr>
          <a:xfrm>
            <a:off x="6597334" y="2303275"/>
            <a:ext cx="350079" cy="349133"/>
            <a:chOff x="2037825" y="3981825"/>
            <a:chExt cx="296175" cy="295375"/>
          </a:xfrm>
          <a:solidFill>
            <a:srgbClr val="12716B"/>
          </a:solidFill>
        </p:grpSpPr>
        <p:sp>
          <p:nvSpPr>
            <p:cNvPr id="459" name="Google Shape;5851;p62"/>
            <p:cNvSpPr/>
            <p:nvPr/>
          </p:nvSpPr>
          <p:spPr>
            <a:xfrm>
              <a:off x="2072500" y="4085775"/>
              <a:ext cx="88225" cy="86675"/>
            </a:xfrm>
            <a:custGeom>
              <a:avLst/>
              <a:gdLst/>
              <a:ahLst/>
              <a:cxnLst/>
              <a:rect l="l" t="t" r="r" b="b"/>
              <a:pathLst>
                <a:path w="3529" h="3467" extrusionOk="0">
                  <a:moveTo>
                    <a:pt x="1764" y="1"/>
                  </a:moveTo>
                  <a:cubicBezTo>
                    <a:pt x="819" y="1"/>
                    <a:pt x="0" y="788"/>
                    <a:pt x="0" y="1734"/>
                  </a:cubicBezTo>
                  <a:cubicBezTo>
                    <a:pt x="0" y="2679"/>
                    <a:pt x="819" y="3466"/>
                    <a:pt x="1764" y="3466"/>
                  </a:cubicBezTo>
                  <a:cubicBezTo>
                    <a:pt x="2709" y="3466"/>
                    <a:pt x="3529" y="2679"/>
                    <a:pt x="3529" y="1734"/>
                  </a:cubicBezTo>
                  <a:cubicBezTo>
                    <a:pt x="3529" y="788"/>
                    <a:pt x="2741" y="1"/>
                    <a:pt x="17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5852;p62"/>
            <p:cNvSpPr/>
            <p:nvPr/>
          </p:nvSpPr>
          <p:spPr>
            <a:xfrm>
              <a:off x="2176450" y="3981825"/>
              <a:ext cx="157550" cy="155975"/>
            </a:xfrm>
            <a:custGeom>
              <a:avLst/>
              <a:gdLst/>
              <a:ahLst/>
              <a:cxnLst/>
              <a:rect l="l" t="t" r="r" b="b"/>
              <a:pathLst>
                <a:path w="6302" h="6239" extrusionOk="0">
                  <a:moveTo>
                    <a:pt x="3151" y="1733"/>
                  </a:moveTo>
                  <a:cubicBezTo>
                    <a:pt x="3372" y="1733"/>
                    <a:pt x="3529" y="1890"/>
                    <a:pt x="3529" y="2079"/>
                  </a:cubicBezTo>
                  <a:cubicBezTo>
                    <a:pt x="3529" y="2268"/>
                    <a:pt x="3372" y="2426"/>
                    <a:pt x="3151" y="2426"/>
                  </a:cubicBezTo>
                  <a:cubicBezTo>
                    <a:pt x="2962" y="2426"/>
                    <a:pt x="2805" y="2268"/>
                    <a:pt x="2805" y="2079"/>
                  </a:cubicBezTo>
                  <a:cubicBezTo>
                    <a:pt x="2805" y="1890"/>
                    <a:pt x="2962" y="1733"/>
                    <a:pt x="3151" y="1733"/>
                  </a:cubicBezTo>
                  <a:close/>
                  <a:moveTo>
                    <a:pt x="3151" y="2773"/>
                  </a:moveTo>
                  <a:cubicBezTo>
                    <a:pt x="3372" y="2773"/>
                    <a:pt x="3529" y="2930"/>
                    <a:pt x="3529" y="3151"/>
                  </a:cubicBezTo>
                  <a:lnTo>
                    <a:pt x="3529" y="4505"/>
                  </a:lnTo>
                  <a:cubicBezTo>
                    <a:pt x="3529" y="4726"/>
                    <a:pt x="3372" y="4883"/>
                    <a:pt x="3151" y="4883"/>
                  </a:cubicBezTo>
                  <a:cubicBezTo>
                    <a:pt x="2962" y="4883"/>
                    <a:pt x="2805" y="4726"/>
                    <a:pt x="2805" y="4505"/>
                  </a:cubicBezTo>
                  <a:lnTo>
                    <a:pt x="2805" y="3151"/>
                  </a:lnTo>
                  <a:cubicBezTo>
                    <a:pt x="2805" y="2930"/>
                    <a:pt x="2962" y="2773"/>
                    <a:pt x="3151" y="2773"/>
                  </a:cubicBezTo>
                  <a:close/>
                  <a:moveTo>
                    <a:pt x="3151" y="0"/>
                  </a:moveTo>
                  <a:cubicBezTo>
                    <a:pt x="1418" y="0"/>
                    <a:pt x="64" y="1418"/>
                    <a:pt x="64" y="3088"/>
                  </a:cubicBezTo>
                  <a:cubicBezTo>
                    <a:pt x="64" y="3655"/>
                    <a:pt x="158" y="4159"/>
                    <a:pt x="442" y="4631"/>
                  </a:cubicBezTo>
                  <a:lnTo>
                    <a:pt x="64" y="5765"/>
                  </a:lnTo>
                  <a:cubicBezTo>
                    <a:pt x="1" y="5892"/>
                    <a:pt x="64" y="6018"/>
                    <a:pt x="127" y="6112"/>
                  </a:cubicBezTo>
                  <a:cubicBezTo>
                    <a:pt x="190" y="6207"/>
                    <a:pt x="379" y="6238"/>
                    <a:pt x="473" y="6238"/>
                  </a:cubicBezTo>
                  <a:lnTo>
                    <a:pt x="1796" y="5923"/>
                  </a:lnTo>
                  <a:cubicBezTo>
                    <a:pt x="2206" y="6175"/>
                    <a:pt x="2679" y="6238"/>
                    <a:pt x="3214" y="6238"/>
                  </a:cubicBezTo>
                  <a:cubicBezTo>
                    <a:pt x="4947" y="6238"/>
                    <a:pt x="6302" y="4820"/>
                    <a:pt x="6302" y="3119"/>
                  </a:cubicBezTo>
                  <a:cubicBezTo>
                    <a:pt x="6270" y="1418"/>
                    <a:pt x="488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5853;p62"/>
            <p:cNvSpPr/>
            <p:nvPr/>
          </p:nvSpPr>
          <p:spPr>
            <a:xfrm>
              <a:off x="2037825" y="4168475"/>
              <a:ext cx="157550" cy="108725"/>
            </a:xfrm>
            <a:custGeom>
              <a:avLst/>
              <a:gdLst/>
              <a:ahLst/>
              <a:cxnLst/>
              <a:rect l="l" t="t" r="r" b="b"/>
              <a:pathLst>
                <a:path w="6302" h="4349" extrusionOk="0">
                  <a:moveTo>
                    <a:pt x="1356" y="1"/>
                  </a:moveTo>
                  <a:cubicBezTo>
                    <a:pt x="568" y="568"/>
                    <a:pt x="1" y="1513"/>
                    <a:pt x="1" y="2553"/>
                  </a:cubicBezTo>
                  <a:lnTo>
                    <a:pt x="1" y="3970"/>
                  </a:lnTo>
                  <a:cubicBezTo>
                    <a:pt x="1" y="4222"/>
                    <a:pt x="158" y="4348"/>
                    <a:pt x="347" y="4348"/>
                  </a:cubicBezTo>
                  <a:lnTo>
                    <a:pt x="5955" y="4348"/>
                  </a:lnTo>
                  <a:cubicBezTo>
                    <a:pt x="6144" y="4348"/>
                    <a:pt x="6302" y="4191"/>
                    <a:pt x="6302" y="3970"/>
                  </a:cubicBezTo>
                  <a:lnTo>
                    <a:pt x="6302" y="2553"/>
                  </a:lnTo>
                  <a:cubicBezTo>
                    <a:pt x="6302" y="1513"/>
                    <a:pt x="5798" y="599"/>
                    <a:pt x="4947" y="1"/>
                  </a:cubicBezTo>
                  <a:cubicBezTo>
                    <a:pt x="4538" y="505"/>
                    <a:pt x="3844" y="820"/>
                    <a:pt x="3151" y="820"/>
                  </a:cubicBezTo>
                  <a:cubicBezTo>
                    <a:pt x="2427" y="820"/>
                    <a:pt x="1765" y="505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5854;p62"/>
          <p:cNvGrpSpPr/>
          <p:nvPr/>
        </p:nvGrpSpPr>
        <p:grpSpPr>
          <a:xfrm>
            <a:off x="5282352" y="2799591"/>
            <a:ext cx="350079" cy="285837"/>
            <a:chOff x="3860400" y="3254050"/>
            <a:chExt cx="296175" cy="241825"/>
          </a:xfrm>
          <a:solidFill>
            <a:srgbClr val="12716B"/>
          </a:solidFill>
        </p:grpSpPr>
        <p:sp>
          <p:nvSpPr>
            <p:cNvPr id="463" name="Google Shape;5855;p62"/>
            <p:cNvSpPr/>
            <p:nvPr/>
          </p:nvSpPr>
          <p:spPr>
            <a:xfrm>
              <a:off x="4112425" y="3358025"/>
              <a:ext cx="44150" cy="18125"/>
            </a:xfrm>
            <a:custGeom>
              <a:avLst/>
              <a:gdLst/>
              <a:ahLst/>
              <a:cxnLst/>
              <a:rect l="l" t="t" r="r" b="b"/>
              <a:pathLst>
                <a:path w="176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419" y="725"/>
                  </a:lnTo>
                  <a:cubicBezTo>
                    <a:pt x="1608" y="725"/>
                    <a:pt x="1765" y="567"/>
                    <a:pt x="1765" y="378"/>
                  </a:cubicBezTo>
                  <a:cubicBezTo>
                    <a:pt x="1734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5856;p62"/>
            <p:cNvSpPr/>
            <p:nvPr/>
          </p:nvSpPr>
          <p:spPr>
            <a:xfrm>
              <a:off x="4102200" y="3393475"/>
              <a:ext cx="37050" cy="33875"/>
            </a:xfrm>
            <a:custGeom>
              <a:avLst/>
              <a:gdLst/>
              <a:ahLst/>
              <a:cxnLst/>
              <a:rect l="l" t="t" r="r" b="b"/>
              <a:pathLst>
                <a:path w="1482" h="1355" extrusionOk="0">
                  <a:moveTo>
                    <a:pt x="394" y="0"/>
                  </a:moveTo>
                  <a:cubicBezTo>
                    <a:pt x="308" y="0"/>
                    <a:pt x="221" y="32"/>
                    <a:pt x="158" y="95"/>
                  </a:cubicBezTo>
                  <a:cubicBezTo>
                    <a:pt x="0" y="221"/>
                    <a:pt x="0" y="410"/>
                    <a:pt x="158" y="567"/>
                  </a:cubicBezTo>
                  <a:lnTo>
                    <a:pt x="882" y="1260"/>
                  </a:lnTo>
                  <a:cubicBezTo>
                    <a:pt x="945" y="1323"/>
                    <a:pt x="1032" y="1355"/>
                    <a:pt x="1119" y="1355"/>
                  </a:cubicBezTo>
                  <a:cubicBezTo>
                    <a:pt x="1205" y="1355"/>
                    <a:pt x="1292" y="1323"/>
                    <a:pt x="1355" y="1260"/>
                  </a:cubicBezTo>
                  <a:cubicBezTo>
                    <a:pt x="1481" y="1134"/>
                    <a:pt x="1481" y="914"/>
                    <a:pt x="1355" y="788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5857;p62"/>
            <p:cNvSpPr/>
            <p:nvPr/>
          </p:nvSpPr>
          <p:spPr>
            <a:xfrm>
              <a:off x="4103775" y="3306025"/>
              <a:ext cx="35475" cy="34500"/>
            </a:xfrm>
            <a:custGeom>
              <a:avLst/>
              <a:gdLst/>
              <a:ahLst/>
              <a:cxnLst/>
              <a:rect l="l" t="t" r="r" b="b"/>
              <a:pathLst>
                <a:path w="1419" h="1380" extrusionOk="0">
                  <a:moveTo>
                    <a:pt x="1056" y="1"/>
                  </a:moveTo>
                  <a:cubicBezTo>
                    <a:pt x="969" y="1"/>
                    <a:pt x="882" y="32"/>
                    <a:pt x="819" y="96"/>
                  </a:cubicBezTo>
                  <a:lnTo>
                    <a:pt x="95" y="789"/>
                  </a:lnTo>
                  <a:cubicBezTo>
                    <a:pt x="0" y="915"/>
                    <a:pt x="0" y="1135"/>
                    <a:pt x="95" y="1261"/>
                  </a:cubicBezTo>
                  <a:cubicBezTo>
                    <a:pt x="158" y="1340"/>
                    <a:pt x="252" y="1379"/>
                    <a:pt x="343" y="1379"/>
                  </a:cubicBezTo>
                  <a:cubicBezTo>
                    <a:pt x="434" y="1379"/>
                    <a:pt x="520" y="1340"/>
                    <a:pt x="567" y="1261"/>
                  </a:cubicBezTo>
                  <a:lnTo>
                    <a:pt x="1292" y="568"/>
                  </a:lnTo>
                  <a:cubicBezTo>
                    <a:pt x="1418" y="442"/>
                    <a:pt x="1418" y="190"/>
                    <a:pt x="1292" y="96"/>
                  </a:cubicBezTo>
                  <a:cubicBezTo>
                    <a:pt x="1229" y="32"/>
                    <a:pt x="1142" y="1"/>
                    <a:pt x="1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5858;p62"/>
            <p:cNvSpPr/>
            <p:nvPr/>
          </p:nvSpPr>
          <p:spPr>
            <a:xfrm>
              <a:off x="3860400" y="3306025"/>
              <a:ext cx="105550" cy="104800"/>
            </a:xfrm>
            <a:custGeom>
              <a:avLst/>
              <a:gdLst/>
              <a:ahLst/>
              <a:cxnLst/>
              <a:rect l="l" t="t" r="r" b="b"/>
              <a:pathLst>
                <a:path w="4222" h="4192" extrusionOk="0">
                  <a:moveTo>
                    <a:pt x="2489" y="1"/>
                  </a:moveTo>
                  <a:cubicBezTo>
                    <a:pt x="2048" y="1"/>
                    <a:pt x="1639" y="285"/>
                    <a:pt x="1481" y="726"/>
                  </a:cubicBezTo>
                  <a:lnTo>
                    <a:pt x="1418" y="726"/>
                  </a:lnTo>
                  <a:cubicBezTo>
                    <a:pt x="662" y="726"/>
                    <a:pt x="0" y="1356"/>
                    <a:pt x="0" y="2080"/>
                  </a:cubicBezTo>
                  <a:cubicBezTo>
                    <a:pt x="0" y="2836"/>
                    <a:pt x="630" y="3467"/>
                    <a:pt x="1418" y="3467"/>
                  </a:cubicBezTo>
                  <a:lnTo>
                    <a:pt x="1481" y="3467"/>
                  </a:lnTo>
                  <a:cubicBezTo>
                    <a:pt x="1639" y="3845"/>
                    <a:pt x="2017" y="4191"/>
                    <a:pt x="2489" y="4191"/>
                  </a:cubicBezTo>
                  <a:lnTo>
                    <a:pt x="4222" y="4191"/>
                  </a:lnTo>
                  <a:lnTo>
                    <a:pt x="42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5859;p62"/>
            <p:cNvSpPr/>
            <p:nvPr/>
          </p:nvSpPr>
          <p:spPr>
            <a:xfrm>
              <a:off x="4050225" y="3254050"/>
              <a:ext cx="35450" cy="208750"/>
            </a:xfrm>
            <a:custGeom>
              <a:avLst/>
              <a:gdLst/>
              <a:ahLst/>
              <a:cxnLst/>
              <a:rect l="l" t="t" r="r" b="b"/>
              <a:pathLst>
                <a:path w="1418" h="8350" extrusionOk="0">
                  <a:moveTo>
                    <a:pt x="725" y="1"/>
                  </a:moveTo>
                  <a:cubicBezTo>
                    <a:pt x="315" y="1"/>
                    <a:pt x="0" y="316"/>
                    <a:pt x="0" y="694"/>
                  </a:cubicBezTo>
                  <a:lnTo>
                    <a:pt x="0" y="7625"/>
                  </a:lnTo>
                  <a:cubicBezTo>
                    <a:pt x="0" y="8034"/>
                    <a:pt x="315" y="8349"/>
                    <a:pt x="725" y="8349"/>
                  </a:cubicBezTo>
                  <a:cubicBezTo>
                    <a:pt x="1134" y="8286"/>
                    <a:pt x="1418" y="8003"/>
                    <a:pt x="1418" y="7625"/>
                  </a:cubicBezTo>
                  <a:lnTo>
                    <a:pt x="1418" y="694"/>
                  </a:lnTo>
                  <a:cubicBezTo>
                    <a:pt x="1418" y="316"/>
                    <a:pt x="1103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5860;p62"/>
            <p:cNvSpPr/>
            <p:nvPr/>
          </p:nvSpPr>
          <p:spPr>
            <a:xfrm>
              <a:off x="3912375" y="3426550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1764"/>
                  </a:lnTo>
                  <a:cubicBezTo>
                    <a:pt x="1" y="2363"/>
                    <a:pt x="473" y="2773"/>
                    <a:pt x="1040" y="2773"/>
                  </a:cubicBezTo>
                  <a:cubicBezTo>
                    <a:pt x="1607" y="2773"/>
                    <a:pt x="2048" y="2300"/>
                    <a:pt x="2048" y="1764"/>
                  </a:cubicBezTo>
                  <a:lnTo>
                    <a:pt x="2048" y="32"/>
                  </a:lnTo>
                  <a:lnTo>
                    <a:pt x="316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5861;p62"/>
            <p:cNvSpPr/>
            <p:nvPr/>
          </p:nvSpPr>
          <p:spPr>
            <a:xfrm>
              <a:off x="3982475" y="3275325"/>
              <a:ext cx="52000" cy="163850"/>
            </a:xfrm>
            <a:custGeom>
              <a:avLst/>
              <a:gdLst/>
              <a:ahLst/>
              <a:cxnLst/>
              <a:rect l="l" t="t" r="r" b="b"/>
              <a:pathLst>
                <a:path w="2080" h="6554" extrusionOk="0">
                  <a:moveTo>
                    <a:pt x="2080" y="0"/>
                  </a:moveTo>
                  <a:lnTo>
                    <a:pt x="1765" y="315"/>
                  </a:lnTo>
                  <a:cubicBezTo>
                    <a:pt x="1292" y="788"/>
                    <a:pt x="662" y="1071"/>
                    <a:pt x="1" y="1166"/>
                  </a:cubicBezTo>
                  <a:lnTo>
                    <a:pt x="1" y="5419"/>
                  </a:lnTo>
                  <a:cubicBezTo>
                    <a:pt x="662" y="5482"/>
                    <a:pt x="1292" y="5766"/>
                    <a:pt x="1765" y="6238"/>
                  </a:cubicBezTo>
                  <a:lnTo>
                    <a:pt x="2080" y="6553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5862;p62"/>
          <p:cNvGrpSpPr/>
          <p:nvPr/>
        </p:nvGrpSpPr>
        <p:grpSpPr>
          <a:xfrm>
            <a:off x="5281879" y="3215462"/>
            <a:ext cx="351024" cy="350079"/>
            <a:chOff x="3859600" y="3591950"/>
            <a:chExt cx="296975" cy="296175"/>
          </a:xfrm>
          <a:solidFill>
            <a:srgbClr val="12716B"/>
          </a:solidFill>
        </p:grpSpPr>
        <p:sp>
          <p:nvSpPr>
            <p:cNvPr id="471" name="Google Shape;5863;p62"/>
            <p:cNvSpPr/>
            <p:nvPr/>
          </p:nvSpPr>
          <p:spPr>
            <a:xfrm>
              <a:off x="4034450" y="3766000"/>
              <a:ext cx="122125" cy="122125"/>
            </a:xfrm>
            <a:custGeom>
              <a:avLst/>
              <a:gdLst/>
              <a:ahLst/>
              <a:cxnLst/>
              <a:rect l="l" t="t" r="r" b="b"/>
              <a:pathLst>
                <a:path w="4885" h="4885" extrusionOk="0">
                  <a:moveTo>
                    <a:pt x="2395" y="1324"/>
                  </a:moveTo>
                  <a:cubicBezTo>
                    <a:pt x="2616" y="1324"/>
                    <a:pt x="2773" y="1482"/>
                    <a:pt x="2773" y="1702"/>
                  </a:cubicBezTo>
                  <a:lnTo>
                    <a:pt x="2773" y="2049"/>
                  </a:lnTo>
                  <a:lnTo>
                    <a:pt x="3120" y="2049"/>
                  </a:lnTo>
                  <a:cubicBezTo>
                    <a:pt x="3309" y="2049"/>
                    <a:pt x="3466" y="2206"/>
                    <a:pt x="3466" y="2395"/>
                  </a:cubicBezTo>
                  <a:cubicBezTo>
                    <a:pt x="3466" y="2584"/>
                    <a:pt x="3309" y="2742"/>
                    <a:pt x="3120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95"/>
                  </a:cubicBezTo>
                  <a:lnTo>
                    <a:pt x="2049" y="1702"/>
                  </a:lnTo>
                  <a:cubicBezTo>
                    <a:pt x="2049" y="1482"/>
                    <a:pt x="2206" y="1324"/>
                    <a:pt x="2395" y="1324"/>
                  </a:cubicBezTo>
                  <a:close/>
                  <a:moveTo>
                    <a:pt x="2458" y="1"/>
                  </a:moveTo>
                  <a:cubicBezTo>
                    <a:pt x="1104" y="1"/>
                    <a:pt x="1" y="1103"/>
                    <a:pt x="1" y="2427"/>
                  </a:cubicBezTo>
                  <a:cubicBezTo>
                    <a:pt x="1" y="3781"/>
                    <a:pt x="1104" y="4884"/>
                    <a:pt x="2458" y="4884"/>
                  </a:cubicBezTo>
                  <a:cubicBezTo>
                    <a:pt x="3782" y="4884"/>
                    <a:pt x="4884" y="3781"/>
                    <a:pt x="4884" y="2427"/>
                  </a:cubicBezTo>
                  <a:cubicBezTo>
                    <a:pt x="4853" y="1072"/>
                    <a:pt x="3782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5864;p62"/>
            <p:cNvSpPr/>
            <p:nvPr/>
          </p:nvSpPr>
          <p:spPr>
            <a:xfrm>
              <a:off x="3860400" y="3679375"/>
              <a:ext cx="260725" cy="173300"/>
            </a:xfrm>
            <a:custGeom>
              <a:avLst/>
              <a:gdLst/>
              <a:ahLst/>
              <a:cxnLst/>
              <a:rect l="l" t="t" r="r" b="b"/>
              <a:pathLst>
                <a:path w="10429" h="6932" extrusionOk="0">
                  <a:moveTo>
                    <a:pt x="2426" y="662"/>
                  </a:moveTo>
                  <a:cubicBezTo>
                    <a:pt x="2647" y="662"/>
                    <a:pt x="2804" y="819"/>
                    <a:pt x="2804" y="1008"/>
                  </a:cubicBezTo>
                  <a:cubicBezTo>
                    <a:pt x="2804" y="1197"/>
                    <a:pt x="2647" y="1355"/>
                    <a:pt x="2426" y="1355"/>
                  </a:cubicBezTo>
                  <a:lnTo>
                    <a:pt x="1733" y="1355"/>
                  </a:lnTo>
                  <a:cubicBezTo>
                    <a:pt x="1544" y="1355"/>
                    <a:pt x="1387" y="1197"/>
                    <a:pt x="1387" y="1008"/>
                  </a:cubicBezTo>
                  <a:cubicBezTo>
                    <a:pt x="1387" y="819"/>
                    <a:pt x="1544" y="662"/>
                    <a:pt x="1733" y="662"/>
                  </a:cubicBezTo>
                  <a:close/>
                  <a:moveTo>
                    <a:pt x="4537" y="662"/>
                  </a:moveTo>
                  <a:cubicBezTo>
                    <a:pt x="4726" y="662"/>
                    <a:pt x="4884" y="819"/>
                    <a:pt x="4884" y="1008"/>
                  </a:cubicBezTo>
                  <a:cubicBezTo>
                    <a:pt x="4884" y="1197"/>
                    <a:pt x="4695" y="1355"/>
                    <a:pt x="4537" y="1355"/>
                  </a:cubicBezTo>
                  <a:lnTo>
                    <a:pt x="3812" y="1355"/>
                  </a:lnTo>
                  <a:cubicBezTo>
                    <a:pt x="3623" y="1355"/>
                    <a:pt x="3466" y="1197"/>
                    <a:pt x="3466" y="1008"/>
                  </a:cubicBezTo>
                  <a:cubicBezTo>
                    <a:pt x="3466" y="819"/>
                    <a:pt x="3623" y="662"/>
                    <a:pt x="3812" y="662"/>
                  </a:cubicBezTo>
                  <a:close/>
                  <a:moveTo>
                    <a:pt x="6648" y="662"/>
                  </a:moveTo>
                  <a:cubicBezTo>
                    <a:pt x="6837" y="662"/>
                    <a:pt x="6994" y="819"/>
                    <a:pt x="6994" y="1008"/>
                  </a:cubicBezTo>
                  <a:cubicBezTo>
                    <a:pt x="6994" y="1197"/>
                    <a:pt x="6837" y="1355"/>
                    <a:pt x="6648" y="1355"/>
                  </a:cubicBezTo>
                  <a:lnTo>
                    <a:pt x="5955" y="1355"/>
                  </a:lnTo>
                  <a:cubicBezTo>
                    <a:pt x="5734" y="1355"/>
                    <a:pt x="5577" y="1197"/>
                    <a:pt x="5577" y="1008"/>
                  </a:cubicBezTo>
                  <a:cubicBezTo>
                    <a:pt x="5577" y="819"/>
                    <a:pt x="5734" y="662"/>
                    <a:pt x="5955" y="662"/>
                  </a:cubicBezTo>
                  <a:close/>
                  <a:moveTo>
                    <a:pt x="8727" y="662"/>
                  </a:moveTo>
                  <a:cubicBezTo>
                    <a:pt x="8948" y="662"/>
                    <a:pt x="9105" y="819"/>
                    <a:pt x="9105" y="1008"/>
                  </a:cubicBezTo>
                  <a:cubicBezTo>
                    <a:pt x="9105" y="1197"/>
                    <a:pt x="8948" y="1355"/>
                    <a:pt x="8727" y="1355"/>
                  </a:cubicBezTo>
                  <a:lnTo>
                    <a:pt x="8034" y="1355"/>
                  </a:lnTo>
                  <a:cubicBezTo>
                    <a:pt x="7845" y="1355"/>
                    <a:pt x="7688" y="1197"/>
                    <a:pt x="7688" y="1008"/>
                  </a:cubicBezTo>
                  <a:cubicBezTo>
                    <a:pt x="7688" y="819"/>
                    <a:pt x="7845" y="662"/>
                    <a:pt x="8034" y="662"/>
                  </a:cubicBezTo>
                  <a:close/>
                  <a:moveTo>
                    <a:pt x="2426" y="2080"/>
                  </a:moveTo>
                  <a:cubicBezTo>
                    <a:pt x="2647" y="2080"/>
                    <a:pt x="2804" y="2237"/>
                    <a:pt x="2804" y="2426"/>
                  </a:cubicBezTo>
                  <a:cubicBezTo>
                    <a:pt x="2804" y="2647"/>
                    <a:pt x="2647" y="2773"/>
                    <a:pt x="2426" y="2773"/>
                  </a:cubicBezTo>
                  <a:lnTo>
                    <a:pt x="1733" y="2773"/>
                  </a:lnTo>
                  <a:cubicBezTo>
                    <a:pt x="1544" y="2773"/>
                    <a:pt x="1387" y="2647"/>
                    <a:pt x="1387" y="2426"/>
                  </a:cubicBezTo>
                  <a:cubicBezTo>
                    <a:pt x="1387" y="2206"/>
                    <a:pt x="1544" y="2080"/>
                    <a:pt x="1733" y="2080"/>
                  </a:cubicBezTo>
                  <a:close/>
                  <a:moveTo>
                    <a:pt x="4537" y="2080"/>
                  </a:moveTo>
                  <a:cubicBezTo>
                    <a:pt x="4726" y="2080"/>
                    <a:pt x="4884" y="2237"/>
                    <a:pt x="4884" y="2426"/>
                  </a:cubicBezTo>
                  <a:cubicBezTo>
                    <a:pt x="4884" y="2647"/>
                    <a:pt x="4695" y="2773"/>
                    <a:pt x="4537" y="2773"/>
                  </a:cubicBezTo>
                  <a:lnTo>
                    <a:pt x="3812" y="2773"/>
                  </a:lnTo>
                  <a:cubicBezTo>
                    <a:pt x="3623" y="2773"/>
                    <a:pt x="3466" y="2647"/>
                    <a:pt x="3466" y="2426"/>
                  </a:cubicBezTo>
                  <a:cubicBezTo>
                    <a:pt x="3466" y="2206"/>
                    <a:pt x="3623" y="2080"/>
                    <a:pt x="3812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7"/>
                    <a:pt x="6994" y="2426"/>
                  </a:cubicBezTo>
                  <a:cubicBezTo>
                    <a:pt x="6994" y="2647"/>
                    <a:pt x="6837" y="2773"/>
                    <a:pt x="6648" y="2773"/>
                  </a:cubicBezTo>
                  <a:lnTo>
                    <a:pt x="5955" y="2773"/>
                  </a:lnTo>
                  <a:cubicBezTo>
                    <a:pt x="5734" y="2773"/>
                    <a:pt x="5577" y="2647"/>
                    <a:pt x="5577" y="2426"/>
                  </a:cubicBezTo>
                  <a:cubicBezTo>
                    <a:pt x="5577" y="2206"/>
                    <a:pt x="5734" y="2080"/>
                    <a:pt x="5955" y="2080"/>
                  </a:cubicBezTo>
                  <a:close/>
                  <a:moveTo>
                    <a:pt x="8727" y="2080"/>
                  </a:moveTo>
                  <a:cubicBezTo>
                    <a:pt x="8948" y="2080"/>
                    <a:pt x="9105" y="2237"/>
                    <a:pt x="9105" y="2426"/>
                  </a:cubicBezTo>
                  <a:cubicBezTo>
                    <a:pt x="9105" y="2647"/>
                    <a:pt x="8948" y="2773"/>
                    <a:pt x="8727" y="2773"/>
                  </a:cubicBezTo>
                  <a:lnTo>
                    <a:pt x="8034" y="2773"/>
                  </a:lnTo>
                  <a:cubicBezTo>
                    <a:pt x="7845" y="2773"/>
                    <a:pt x="7688" y="2647"/>
                    <a:pt x="7688" y="2426"/>
                  </a:cubicBezTo>
                  <a:cubicBezTo>
                    <a:pt x="7688" y="2206"/>
                    <a:pt x="7845" y="2080"/>
                    <a:pt x="8034" y="2080"/>
                  </a:cubicBezTo>
                  <a:close/>
                  <a:moveTo>
                    <a:pt x="2426" y="3466"/>
                  </a:moveTo>
                  <a:cubicBezTo>
                    <a:pt x="2647" y="3466"/>
                    <a:pt x="2804" y="3623"/>
                    <a:pt x="2804" y="3812"/>
                  </a:cubicBezTo>
                  <a:cubicBezTo>
                    <a:pt x="2804" y="4001"/>
                    <a:pt x="2647" y="4159"/>
                    <a:pt x="2426" y="4159"/>
                  </a:cubicBezTo>
                  <a:lnTo>
                    <a:pt x="1733" y="4159"/>
                  </a:lnTo>
                  <a:cubicBezTo>
                    <a:pt x="1544" y="4159"/>
                    <a:pt x="1387" y="4001"/>
                    <a:pt x="1387" y="3812"/>
                  </a:cubicBezTo>
                  <a:cubicBezTo>
                    <a:pt x="1387" y="3623"/>
                    <a:pt x="1544" y="3466"/>
                    <a:pt x="1733" y="3466"/>
                  </a:cubicBezTo>
                  <a:close/>
                  <a:moveTo>
                    <a:pt x="4537" y="3466"/>
                  </a:moveTo>
                  <a:cubicBezTo>
                    <a:pt x="4726" y="3466"/>
                    <a:pt x="4884" y="3623"/>
                    <a:pt x="4884" y="3812"/>
                  </a:cubicBezTo>
                  <a:cubicBezTo>
                    <a:pt x="4884" y="4001"/>
                    <a:pt x="4695" y="4159"/>
                    <a:pt x="4537" y="4159"/>
                  </a:cubicBezTo>
                  <a:lnTo>
                    <a:pt x="3812" y="4159"/>
                  </a:lnTo>
                  <a:cubicBezTo>
                    <a:pt x="3623" y="4159"/>
                    <a:pt x="3466" y="4001"/>
                    <a:pt x="3466" y="3812"/>
                  </a:cubicBezTo>
                  <a:cubicBezTo>
                    <a:pt x="3466" y="3623"/>
                    <a:pt x="3623" y="3466"/>
                    <a:pt x="3812" y="3466"/>
                  </a:cubicBezTo>
                  <a:close/>
                  <a:moveTo>
                    <a:pt x="6648" y="3466"/>
                  </a:moveTo>
                  <a:cubicBezTo>
                    <a:pt x="6837" y="3466"/>
                    <a:pt x="6994" y="3623"/>
                    <a:pt x="6994" y="3812"/>
                  </a:cubicBezTo>
                  <a:cubicBezTo>
                    <a:pt x="6994" y="4001"/>
                    <a:pt x="6837" y="4159"/>
                    <a:pt x="6648" y="4159"/>
                  </a:cubicBezTo>
                  <a:lnTo>
                    <a:pt x="5955" y="4159"/>
                  </a:lnTo>
                  <a:cubicBezTo>
                    <a:pt x="5734" y="4159"/>
                    <a:pt x="5577" y="4001"/>
                    <a:pt x="5577" y="3812"/>
                  </a:cubicBezTo>
                  <a:cubicBezTo>
                    <a:pt x="5577" y="3623"/>
                    <a:pt x="5734" y="3466"/>
                    <a:pt x="5955" y="3466"/>
                  </a:cubicBezTo>
                  <a:close/>
                  <a:moveTo>
                    <a:pt x="2426" y="4852"/>
                  </a:moveTo>
                  <a:cubicBezTo>
                    <a:pt x="2647" y="4852"/>
                    <a:pt x="2804" y="5010"/>
                    <a:pt x="2804" y="5199"/>
                  </a:cubicBezTo>
                  <a:cubicBezTo>
                    <a:pt x="2804" y="5388"/>
                    <a:pt x="2647" y="5545"/>
                    <a:pt x="2426" y="5545"/>
                  </a:cubicBezTo>
                  <a:lnTo>
                    <a:pt x="1733" y="5545"/>
                  </a:lnTo>
                  <a:cubicBezTo>
                    <a:pt x="1544" y="5545"/>
                    <a:pt x="1387" y="5388"/>
                    <a:pt x="1387" y="5199"/>
                  </a:cubicBezTo>
                  <a:cubicBezTo>
                    <a:pt x="1387" y="5010"/>
                    <a:pt x="1544" y="4852"/>
                    <a:pt x="1733" y="4852"/>
                  </a:cubicBezTo>
                  <a:close/>
                  <a:moveTo>
                    <a:pt x="4537" y="4852"/>
                  </a:moveTo>
                  <a:cubicBezTo>
                    <a:pt x="4726" y="4852"/>
                    <a:pt x="4884" y="5010"/>
                    <a:pt x="4884" y="5199"/>
                  </a:cubicBezTo>
                  <a:cubicBezTo>
                    <a:pt x="4884" y="5388"/>
                    <a:pt x="4695" y="5545"/>
                    <a:pt x="4537" y="5545"/>
                  </a:cubicBezTo>
                  <a:lnTo>
                    <a:pt x="3812" y="5545"/>
                  </a:lnTo>
                  <a:cubicBezTo>
                    <a:pt x="3623" y="5545"/>
                    <a:pt x="3466" y="5388"/>
                    <a:pt x="3466" y="5199"/>
                  </a:cubicBezTo>
                  <a:cubicBezTo>
                    <a:pt x="3466" y="5010"/>
                    <a:pt x="3623" y="4852"/>
                    <a:pt x="3812" y="4852"/>
                  </a:cubicBezTo>
                  <a:close/>
                  <a:moveTo>
                    <a:pt x="0" y="0"/>
                  </a:moveTo>
                  <a:lnTo>
                    <a:pt x="0" y="5892"/>
                  </a:lnTo>
                  <a:cubicBezTo>
                    <a:pt x="0" y="6459"/>
                    <a:pt x="473" y="6931"/>
                    <a:pt x="1071" y="6931"/>
                  </a:cubicBezTo>
                  <a:lnTo>
                    <a:pt x="6490" y="6931"/>
                  </a:lnTo>
                  <a:cubicBezTo>
                    <a:pt x="6364" y="6616"/>
                    <a:pt x="6301" y="6270"/>
                    <a:pt x="6301" y="5892"/>
                  </a:cubicBezTo>
                  <a:cubicBezTo>
                    <a:pt x="6301" y="5797"/>
                    <a:pt x="6333" y="5671"/>
                    <a:pt x="6333" y="5545"/>
                  </a:cubicBezTo>
                  <a:lnTo>
                    <a:pt x="5955" y="5545"/>
                  </a:lnTo>
                  <a:cubicBezTo>
                    <a:pt x="5734" y="5545"/>
                    <a:pt x="5577" y="5388"/>
                    <a:pt x="5577" y="5199"/>
                  </a:cubicBezTo>
                  <a:cubicBezTo>
                    <a:pt x="5577" y="5010"/>
                    <a:pt x="5734" y="4852"/>
                    <a:pt x="5955" y="4852"/>
                  </a:cubicBezTo>
                  <a:lnTo>
                    <a:pt x="6490" y="4852"/>
                  </a:lnTo>
                  <a:cubicBezTo>
                    <a:pt x="6931" y="3623"/>
                    <a:pt x="8066" y="2741"/>
                    <a:pt x="9420" y="2741"/>
                  </a:cubicBezTo>
                  <a:cubicBezTo>
                    <a:pt x="9767" y="2741"/>
                    <a:pt x="10113" y="2836"/>
                    <a:pt x="10428" y="2962"/>
                  </a:cubicBezTo>
                  <a:lnTo>
                    <a:pt x="104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5865;p62"/>
            <p:cNvSpPr/>
            <p:nvPr/>
          </p:nvSpPr>
          <p:spPr>
            <a:xfrm>
              <a:off x="3859600" y="3591950"/>
              <a:ext cx="261525" cy="70900"/>
            </a:xfrm>
            <a:custGeom>
              <a:avLst/>
              <a:gdLst/>
              <a:ahLst/>
              <a:cxnLst/>
              <a:rect l="l" t="t" r="r" b="b"/>
              <a:pathLst>
                <a:path w="10461" h="2836" extrusionOk="0">
                  <a:moveTo>
                    <a:pt x="1734" y="0"/>
                  </a:moveTo>
                  <a:cubicBezTo>
                    <a:pt x="1513" y="0"/>
                    <a:pt x="1356" y="158"/>
                    <a:pt x="1356" y="347"/>
                  </a:cubicBezTo>
                  <a:lnTo>
                    <a:pt x="1356" y="693"/>
                  </a:lnTo>
                  <a:lnTo>
                    <a:pt x="1009" y="693"/>
                  </a:lnTo>
                  <a:cubicBezTo>
                    <a:pt x="410" y="693"/>
                    <a:pt x="1" y="1166"/>
                    <a:pt x="1" y="1733"/>
                  </a:cubicBezTo>
                  <a:lnTo>
                    <a:pt x="1" y="2836"/>
                  </a:lnTo>
                  <a:lnTo>
                    <a:pt x="10429" y="2836"/>
                  </a:lnTo>
                  <a:lnTo>
                    <a:pt x="10429" y="1733"/>
                  </a:lnTo>
                  <a:lnTo>
                    <a:pt x="10460" y="1733"/>
                  </a:lnTo>
                  <a:cubicBezTo>
                    <a:pt x="10460" y="1134"/>
                    <a:pt x="9988" y="693"/>
                    <a:pt x="9421" y="693"/>
                  </a:cubicBezTo>
                  <a:lnTo>
                    <a:pt x="9074" y="693"/>
                  </a:lnTo>
                  <a:lnTo>
                    <a:pt x="9074" y="347"/>
                  </a:lnTo>
                  <a:cubicBezTo>
                    <a:pt x="9074" y="158"/>
                    <a:pt x="8917" y="0"/>
                    <a:pt x="8728" y="0"/>
                  </a:cubicBezTo>
                  <a:cubicBezTo>
                    <a:pt x="8539" y="0"/>
                    <a:pt x="8381" y="158"/>
                    <a:pt x="8381" y="347"/>
                  </a:cubicBezTo>
                  <a:lnTo>
                    <a:pt x="8381" y="693"/>
                  </a:lnTo>
                  <a:lnTo>
                    <a:pt x="6995" y="693"/>
                  </a:lnTo>
                  <a:lnTo>
                    <a:pt x="6995" y="347"/>
                  </a:lnTo>
                  <a:cubicBezTo>
                    <a:pt x="6995" y="158"/>
                    <a:pt x="6837" y="0"/>
                    <a:pt x="6648" y="0"/>
                  </a:cubicBezTo>
                  <a:cubicBezTo>
                    <a:pt x="6459" y="0"/>
                    <a:pt x="6302" y="158"/>
                    <a:pt x="6302" y="347"/>
                  </a:cubicBezTo>
                  <a:lnTo>
                    <a:pt x="6302" y="693"/>
                  </a:lnTo>
                  <a:lnTo>
                    <a:pt x="4159" y="693"/>
                  </a:lnTo>
                  <a:lnTo>
                    <a:pt x="4159" y="347"/>
                  </a:lnTo>
                  <a:cubicBezTo>
                    <a:pt x="4159" y="158"/>
                    <a:pt x="4002" y="0"/>
                    <a:pt x="3813" y="0"/>
                  </a:cubicBezTo>
                  <a:cubicBezTo>
                    <a:pt x="3624" y="0"/>
                    <a:pt x="3466" y="158"/>
                    <a:pt x="3466" y="347"/>
                  </a:cubicBezTo>
                  <a:lnTo>
                    <a:pt x="3466" y="693"/>
                  </a:lnTo>
                  <a:lnTo>
                    <a:pt x="2080" y="693"/>
                  </a:lnTo>
                  <a:lnTo>
                    <a:pt x="2080" y="347"/>
                  </a:lnTo>
                  <a:cubicBezTo>
                    <a:pt x="2080" y="158"/>
                    <a:pt x="1923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5866;p62"/>
          <p:cNvGrpSpPr/>
          <p:nvPr/>
        </p:nvGrpSpPr>
        <p:grpSpPr>
          <a:xfrm>
            <a:off x="5282352" y="3691545"/>
            <a:ext cx="350079" cy="350079"/>
            <a:chOff x="3860400" y="3955025"/>
            <a:chExt cx="296175" cy="296175"/>
          </a:xfrm>
          <a:solidFill>
            <a:srgbClr val="12716B"/>
          </a:solidFill>
        </p:grpSpPr>
        <p:sp>
          <p:nvSpPr>
            <p:cNvPr id="475" name="Google Shape;5867;p62"/>
            <p:cNvSpPr/>
            <p:nvPr/>
          </p:nvSpPr>
          <p:spPr>
            <a:xfrm>
              <a:off x="3973825" y="3955025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2"/>
                    <a:pt x="630" y="2742"/>
                    <a:pt x="1355" y="2742"/>
                  </a:cubicBezTo>
                  <a:cubicBezTo>
                    <a:pt x="2111" y="2742"/>
                    <a:pt x="2741" y="2112"/>
                    <a:pt x="2741" y="1387"/>
                  </a:cubicBezTo>
                  <a:cubicBezTo>
                    <a:pt x="2741" y="631"/>
                    <a:pt x="2142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5868;p62"/>
            <p:cNvSpPr/>
            <p:nvPr/>
          </p:nvSpPr>
          <p:spPr>
            <a:xfrm>
              <a:off x="3947025" y="40219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1"/>
                  </a:moveTo>
                  <a:cubicBezTo>
                    <a:pt x="316" y="442"/>
                    <a:pt x="1" y="1104"/>
                    <a:pt x="1" y="1797"/>
                  </a:cubicBezTo>
                  <a:lnTo>
                    <a:pt x="1" y="2521"/>
                  </a:lnTo>
                  <a:cubicBezTo>
                    <a:pt x="1" y="2710"/>
                    <a:pt x="158" y="2868"/>
                    <a:pt x="347" y="2868"/>
                  </a:cubicBezTo>
                  <a:lnTo>
                    <a:pt x="4506" y="2868"/>
                  </a:lnTo>
                  <a:cubicBezTo>
                    <a:pt x="4727" y="2868"/>
                    <a:pt x="4884" y="2710"/>
                    <a:pt x="4884" y="2521"/>
                  </a:cubicBezTo>
                  <a:lnTo>
                    <a:pt x="4884" y="1860"/>
                  </a:lnTo>
                  <a:cubicBezTo>
                    <a:pt x="4884" y="1135"/>
                    <a:pt x="4569" y="473"/>
                    <a:pt x="4034" y="32"/>
                  </a:cubicBezTo>
                  <a:cubicBezTo>
                    <a:pt x="3655" y="473"/>
                    <a:pt x="3120" y="788"/>
                    <a:pt x="2427" y="788"/>
                  </a:cubicBezTo>
                  <a:cubicBezTo>
                    <a:pt x="1797" y="788"/>
                    <a:pt x="1198" y="473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5869;p62"/>
            <p:cNvSpPr/>
            <p:nvPr/>
          </p:nvSpPr>
          <p:spPr>
            <a:xfrm>
              <a:off x="4086450" y="4145650"/>
              <a:ext cx="70125" cy="104775"/>
            </a:xfrm>
            <a:custGeom>
              <a:avLst/>
              <a:gdLst/>
              <a:ahLst/>
              <a:cxnLst/>
              <a:rect l="l" t="t" r="r" b="b"/>
              <a:pathLst>
                <a:path w="2805" h="4191" extrusionOk="0">
                  <a:moveTo>
                    <a:pt x="0" y="0"/>
                  </a:moveTo>
                  <a:lnTo>
                    <a:pt x="0" y="4190"/>
                  </a:lnTo>
                  <a:lnTo>
                    <a:pt x="2458" y="4190"/>
                  </a:lnTo>
                  <a:cubicBezTo>
                    <a:pt x="2647" y="4190"/>
                    <a:pt x="2804" y="4033"/>
                    <a:pt x="2804" y="3844"/>
                  </a:cubicBezTo>
                  <a:lnTo>
                    <a:pt x="2804" y="315"/>
                  </a:lnTo>
                  <a:cubicBezTo>
                    <a:pt x="2773" y="158"/>
                    <a:pt x="2647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5870;p62"/>
            <p:cNvSpPr/>
            <p:nvPr/>
          </p:nvSpPr>
          <p:spPr>
            <a:xfrm>
              <a:off x="3860400" y="4180300"/>
              <a:ext cx="70125" cy="70125"/>
            </a:xfrm>
            <a:custGeom>
              <a:avLst/>
              <a:gdLst/>
              <a:ahLst/>
              <a:cxnLst/>
              <a:rect l="l" t="t" r="r" b="b"/>
              <a:pathLst>
                <a:path w="2805" h="2805" extrusionOk="0">
                  <a:moveTo>
                    <a:pt x="347" y="0"/>
                  </a:moveTo>
                  <a:cubicBezTo>
                    <a:pt x="158" y="0"/>
                    <a:pt x="0" y="189"/>
                    <a:pt x="0" y="347"/>
                  </a:cubicBezTo>
                  <a:lnTo>
                    <a:pt x="0" y="2458"/>
                  </a:lnTo>
                  <a:cubicBezTo>
                    <a:pt x="0" y="2678"/>
                    <a:pt x="158" y="2804"/>
                    <a:pt x="347" y="2804"/>
                  </a:cubicBezTo>
                  <a:lnTo>
                    <a:pt x="2804" y="2804"/>
                  </a:ln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5871;p62"/>
            <p:cNvSpPr/>
            <p:nvPr/>
          </p:nvSpPr>
          <p:spPr>
            <a:xfrm>
              <a:off x="3947025" y="4111775"/>
              <a:ext cx="122125" cy="139425"/>
            </a:xfrm>
            <a:custGeom>
              <a:avLst/>
              <a:gdLst/>
              <a:ahLst/>
              <a:cxnLst/>
              <a:rect l="l" t="t" r="r" b="b"/>
              <a:pathLst>
                <a:path w="4885" h="5577" extrusionOk="0">
                  <a:moveTo>
                    <a:pt x="2466" y="1377"/>
                  </a:moveTo>
                  <a:cubicBezTo>
                    <a:pt x="2522" y="1377"/>
                    <a:pt x="2582" y="1392"/>
                    <a:pt x="2647" y="1418"/>
                  </a:cubicBezTo>
                  <a:cubicBezTo>
                    <a:pt x="2742" y="1450"/>
                    <a:pt x="2836" y="1607"/>
                    <a:pt x="2836" y="1733"/>
                  </a:cubicBezTo>
                  <a:lnTo>
                    <a:pt x="2836" y="3497"/>
                  </a:lnTo>
                  <a:lnTo>
                    <a:pt x="3183" y="3497"/>
                  </a:lnTo>
                  <a:cubicBezTo>
                    <a:pt x="3372" y="3497"/>
                    <a:pt x="3529" y="3655"/>
                    <a:pt x="3529" y="3844"/>
                  </a:cubicBezTo>
                  <a:cubicBezTo>
                    <a:pt x="3529" y="4033"/>
                    <a:pt x="3340" y="4159"/>
                    <a:pt x="3151" y="4159"/>
                  </a:cubicBezTo>
                  <a:lnTo>
                    <a:pt x="1765" y="4159"/>
                  </a:lnTo>
                  <a:cubicBezTo>
                    <a:pt x="1576" y="4159"/>
                    <a:pt x="1419" y="4002"/>
                    <a:pt x="1419" y="3812"/>
                  </a:cubicBezTo>
                  <a:cubicBezTo>
                    <a:pt x="1419" y="3623"/>
                    <a:pt x="1576" y="3466"/>
                    <a:pt x="1765" y="3466"/>
                  </a:cubicBezTo>
                  <a:lnTo>
                    <a:pt x="2112" y="3466"/>
                  </a:lnTo>
                  <a:lnTo>
                    <a:pt x="2112" y="2552"/>
                  </a:lnTo>
                  <a:lnTo>
                    <a:pt x="1986" y="2678"/>
                  </a:lnTo>
                  <a:cubicBezTo>
                    <a:pt x="1938" y="2726"/>
                    <a:pt x="1852" y="2749"/>
                    <a:pt x="1765" y="2749"/>
                  </a:cubicBezTo>
                  <a:cubicBezTo>
                    <a:pt x="1679" y="2749"/>
                    <a:pt x="1592" y="2726"/>
                    <a:pt x="1545" y="2678"/>
                  </a:cubicBezTo>
                  <a:cubicBezTo>
                    <a:pt x="1419" y="2552"/>
                    <a:pt x="1419" y="2300"/>
                    <a:pt x="1545" y="2206"/>
                  </a:cubicBezTo>
                  <a:lnTo>
                    <a:pt x="2238" y="1481"/>
                  </a:lnTo>
                  <a:cubicBezTo>
                    <a:pt x="2312" y="1407"/>
                    <a:pt x="2385" y="1377"/>
                    <a:pt x="2466" y="1377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5577"/>
                  </a:lnTo>
                  <a:lnTo>
                    <a:pt x="4853" y="5577"/>
                  </a:lnTo>
                  <a:cubicBezTo>
                    <a:pt x="4884" y="3245"/>
                    <a:pt x="4884" y="2678"/>
                    <a:pt x="4884" y="347"/>
                  </a:cubicBezTo>
                  <a:cubicBezTo>
                    <a:pt x="4884" y="158"/>
                    <a:pt x="4727" y="0"/>
                    <a:pt x="4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5872;p62"/>
          <p:cNvGrpSpPr/>
          <p:nvPr/>
        </p:nvGrpSpPr>
        <p:grpSpPr>
          <a:xfrm>
            <a:off x="7497568" y="2767943"/>
            <a:ext cx="355664" cy="349133"/>
            <a:chOff x="5716825" y="3235950"/>
            <a:chExt cx="300900" cy="295375"/>
          </a:xfrm>
          <a:solidFill>
            <a:srgbClr val="12716B"/>
          </a:solidFill>
        </p:grpSpPr>
        <p:sp>
          <p:nvSpPr>
            <p:cNvPr id="481" name="Google Shape;5873;p62"/>
            <p:cNvSpPr/>
            <p:nvPr/>
          </p:nvSpPr>
          <p:spPr>
            <a:xfrm>
              <a:off x="5716825" y="3309975"/>
              <a:ext cx="137075" cy="146525"/>
            </a:xfrm>
            <a:custGeom>
              <a:avLst/>
              <a:gdLst/>
              <a:ahLst/>
              <a:cxnLst/>
              <a:rect l="l" t="t" r="r" b="b"/>
              <a:pathLst>
                <a:path w="5483" h="5861" extrusionOk="0">
                  <a:moveTo>
                    <a:pt x="2584" y="1"/>
                  </a:moveTo>
                  <a:lnTo>
                    <a:pt x="410" y="2206"/>
                  </a:lnTo>
                  <a:cubicBezTo>
                    <a:pt x="1" y="2615"/>
                    <a:pt x="1" y="3277"/>
                    <a:pt x="410" y="3655"/>
                  </a:cubicBezTo>
                  <a:lnTo>
                    <a:pt x="2584" y="5860"/>
                  </a:lnTo>
                  <a:lnTo>
                    <a:pt x="3781" y="4632"/>
                  </a:lnTo>
                  <a:cubicBezTo>
                    <a:pt x="3844" y="4584"/>
                    <a:pt x="3939" y="4561"/>
                    <a:pt x="4029" y="4561"/>
                  </a:cubicBezTo>
                  <a:cubicBezTo>
                    <a:pt x="4120" y="4561"/>
                    <a:pt x="4206" y="4584"/>
                    <a:pt x="4254" y="4632"/>
                  </a:cubicBezTo>
                  <a:lnTo>
                    <a:pt x="4726" y="5104"/>
                  </a:lnTo>
                  <a:cubicBezTo>
                    <a:pt x="4789" y="5167"/>
                    <a:pt x="4884" y="5199"/>
                    <a:pt x="4974" y="5199"/>
                  </a:cubicBezTo>
                  <a:cubicBezTo>
                    <a:pt x="5065" y="5199"/>
                    <a:pt x="5152" y="5167"/>
                    <a:pt x="5199" y="5104"/>
                  </a:cubicBezTo>
                  <a:cubicBezTo>
                    <a:pt x="5325" y="5010"/>
                    <a:pt x="5325" y="4758"/>
                    <a:pt x="5199" y="4632"/>
                  </a:cubicBezTo>
                  <a:lnTo>
                    <a:pt x="4726" y="4159"/>
                  </a:lnTo>
                  <a:cubicBezTo>
                    <a:pt x="4632" y="4065"/>
                    <a:pt x="4632" y="3813"/>
                    <a:pt x="4726" y="3687"/>
                  </a:cubicBezTo>
                  <a:lnTo>
                    <a:pt x="5482" y="2962"/>
                  </a:lnTo>
                  <a:lnTo>
                    <a:pt x="5010" y="2489"/>
                  </a:lnTo>
                  <a:lnTo>
                    <a:pt x="4789" y="2710"/>
                  </a:lnTo>
                  <a:cubicBezTo>
                    <a:pt x="4584" y="2915"/>
                    <a:pt x="4317" y="3017"/>
                    <a:pt x="4049" y="3017"/>
                  </a:cubicBezTo>
                  <a:cubicBezTo>
                    <a:pt x="3781" y="3017"/>
                    <a:pt x="3513" y="2915"/>
                    <a:pt x="3309" y="2710"/>
                  </a:cubicBezTo>
                  <a:cubicBezTo>
                    <a:pt x="2930" y="2332"/>
                    <a:pt x="2930" y="1670"/>
                    <a:pt x="3309" y="1261"/>
                  </a:cubicBezTo>
                  <a:lnTo>
                    <a:pt x="3561" y="1040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5874;p62"/>
            <p:cNvSpPr/>
            <p:nvPr/>
          </p:nvSpPr>
          <p:spPr>
            <a:xfrm>
              <a:off x="5794025" y="3235950"/>
              <a:ext cx="145725" cy="133900"/>
            </a:xfrm>
            <a:custGeom>
              <a:avLst/>
              <a:gdLst/>
              <a:ahLst/>
              <a:cxnLst/>
              <a:rect l="l" t="t" r="r" b="b"/>
              <a:pathLst>
                <a:path w="5829" h="5356" extrusionOk="0">
                  <a:moveTo>
                    <a:pt x="2926" y="0"/>
                  </a:moveTo>
                  <a:cubicBezTo>
                    <a:pt x="2662" y="0"/>
                    <a:pt x="2394" y="95"/>
                    <a:pt x="2205" y="284"/>
                  </a:cubicBezTo>
                  <a:lnTo>
                    <a:pt x="0" y="2457"/>
                  </a:lnTo>
                  <a:lnTo>
                    <a:pt x="1229" y="3686"/>
                  </a:lnTo>
                  <a:cubicBezTo>
                    <a:pt x="1323" y="3781"/>
                    <a:pt x="1323" y="4033"/>
                    <a:pt x="1229" y="4127"/>
                  </a:cubicBezTo>
                  <a:lnTo>
                    <a:pt x="725" y="4600"/>
                  </a:lnTo>
                  <a:cubicBezTo>
                    <a:pt x="630" y="4726"/>
                    <a:pt x="630" y="4978"/>
                    <a:pt x="725" y="5072"/>
                  </a:cubicBezTo>
                  <a:cubicBezTo>
                    <a:pt x="788" y="5135"/>
                    <a:pt x="882" y="5167"/>
                    <a:pt x="977" y="5167"/>
                  </a:cubicBezTo>
                  <a:cubicBezTo>
                    <a:pt x="1071" y="5167"/>
                    <a:pt x="1166" y="5135"/>
                    <a:pt x="1229" y="5072"/>
                  </a:cubicBezTo>
                  <a:lnTo>
                    <a:pt x="1701" y="4600"/>
                  </a:lnTo>
                  <a:cubicBezTo>
                    <a:pt x="1749" y="4553"/>
                    <a:pt x="1835" y="4529"/>
                    <a:pt x="1926" y="4529"/>
                  </a:cubicBezTo>
                  <a:cubicBezTo>
                    <a:pt x="2016" y="4529"/>
                    <a:pt x="2111" y="4553"/>
                    <a:pt x="2174" y="4600"/>
                  </a:cubicBezTo>
                  <a:lnTo>
                    <a:pt x="2898" y="5356"/>
                  </a:lnTo>
                  <a:lnTo>
                    <a:pt x="3371" y="4883"/>
                  </a:lnTo>
                  <a:lnTo>
                    <a:pt x="3151" y="4663"/>
                  </a:lnTo>
                  <a:cubicBezTo>
                    <a:pt x="2741" y="4253"/>
                    <a:pt x="2741" y="3592"/>
                    <a:pt x="3151" y="3214"/>
                  </a:cubicBezTo>
                  <a:cubicBezTo>
                    <a:pt x="3340" y="3009"/>
                    <a:pt x="3607" y="2906"/>
                    <a:pt x="3875" y="2906"/>
                  </a:cubicBezTo>
                  <a:cubicBezTo>
                    <a:pt x="4143" y="2906"/>
                    <a:pt x="4411" y="3009"/>
                    <a:pt x="4600" y="3214"/>
                  </a:cubicBezTo>
                  <a:lnTo>
                    <a:pt x="4852" y="3434"/>
                  </a:lnTo>
                  <a:lnTo>
                    <a:pt x="5828" y="2457"/>
                  </a:lnTo>
                  <a:lnTo>
                    <a:pt x="3623" y="284"/>
                  </a:lnTo>
                  <a:cubicBezTo>
                    <a:pt x="3450" y="95"/>
                    <a:pt x="3190" y="0"/>
                    <a:pt x="29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5875;p62"/>
            <p:cNvSpPr/>
            <p:nvPr/>
          </p:nvSpPr>
          <p:spPr>
            <a:xfrm>
              <a:off x="5880650" y="3309975"/>
              <a:ext cx="137075" cy="145725"/>
            </a:xfrm>
            <a:custGeom>
              <a:avLst/>
              <a:gdLst/>
              <a:ahLst/>
              <a:cxnLst/>
              <a:rect l="l" t="t" r="r" b="b"/>
              <a:pathLst>
                <a:path w="5483" h="5829" extrusionOk="0">
                  <a:moveTo>
                    <a:pt x="2899" y="1"/>
                  </a:moveTo>
                  <a:lnTo>
                    <a:pt x="1702" y="1229"/>
                  </a:lnTo>
                  <a:cubicBezTo>
                    <a:pt x="1639" y="1292"/>
                    <a:pt x="1544" y="1324"/>
                    <a:pt x="1450" y="1324"/>
                  </a:cubicBezTo>
                  <a:cubicBezTo>
                    <a:pt x="1355" y="1324"/>
                    <a:pt x="1261" y="1292"/>
                    <a:pt x="1198" y="1229"/>
                  </a:cubicBezTo>
                  <a:lnTo>
                    <a:pt x="725" y="757"/>
                  </a:lnTo>
                  <a:cubicBezTo>
                    <a:pt x="678" y="694"/>
                    <a:pt x="591" y="662"/>
                    <a:pt x="501" y="662"/>
                  </a:cubicBezTo>
                  <a:cubicBezTo>
                    <a:pt x="410" y="662"/>
                    <a:pt x="316" y="694"/>
                    <a:pt x="253" y="757"/>
                  </a:cubicBezTo>
                  <a:cubicBezTo>
                    <a:pt x="158" y="883"/>
                    <a:pt x="158" y="1103"/>
                    <a:pt x="253" y="1229"/>
                  </a:cubicBezTo>
                  <a:lnTo>
                    <a:pt x="725" y="1702"/>
                  </a:lnTo>
                  <a:cubicBezTo>
                    <a:pt x="851" y="1828"/>
                    <a:pt x="851" y="2048"/>
                    <a:pt x="725" y="2174"/>
                  </a:cubicBezTo>
                  <a:lnTo>
                    <a:pt x="1" y="2899"/>
                  </a:lnTo>
                  <a:lnTo>
                    <a:pt x="473" y="3372"/>
                  </a:lnTo>
                  <a:lnTo>
                    <a:pt x="694" y="3151"/>
                  </a:lnTo>
                  <a:cubicBezTo>
                    <a:pt x="898" y="2946"/>
                    <a:pt x="1166" y="2844"/>
                    <a:pt x="1434" y="2844"/>
                  </a:cubicBezTo>
                  <a:cubicBezTo>
                    <a:pt x="1702" y="2844"/>
                    <a:pt x="1970" y="2946"/>
                    <a:pt x="2174" y="3151"/>
                  </a:cubicBezTo>
                  <a:cubicBezTo>
                    <a:pt x="2552" y="3529"/>
                    <a:pt x="2552" y="4222"/>
                    <a:pt x="2174" y="4600"/>
                  </a:cubicBezTo>
                  <a:lnTo>
                    <a:pt x="1922" y="4852"/>
                  </a:lnTo>
                  <a:lnTo>
                    <a:pt x="2899" y="5829"/>
                  </a:lnTo>
                  <a:lnTo>
                    <a:pt x="5073" y="3655"/>
                  </a:lnTo>
                  <a:cubicBezTo>
                    <a:pt x="5482" y="3277"/>
                    <a:pt x="5482" y="2615"/>
                    <a:pt x="5073" y="2206"/>
                  </a:cubicBezTo>
                  <a:lnTo>
                    <a:pt x="28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5876;p62"/>
            <p:cNvSpPr/>
            <p:nvPr/>
          </p:nvSpPr>
          <p:spPr>
            <a:xfrm>
              <a:off x="5794025" y="3396625"/>
              <a:ext cx="147300" cy="134700"/>
            </a:xfrm>
            <a:custGeom>
              <a:avLst/>
              <a:gdLst/>
              <a:ahLst/>
              <a:cxnLst/>
              <a:rect l="l" t="t" r="r" b="b"/>
              <a:pathLst>
                <a:path w="5892" h="5388" extrusionOk="0">
                  <a:moveTo>
                    <a:pt x="2993" y="0"/>
                  </a:moveTo>
                  <a:lnTo>
                    <a:pt x="2520" y="473"/>
                  </a:lnTo>
                  <a:lnTo>
                    <a:pt x="2741" y="725"/>
                  </a:lnTo>
                  <a:cubicBezTo>
                    <a:pt x="3151" y="1103"/>
                    <a:pt x="3151" y="1764"/>
                    <a:pt x="2741" y="2174"/>
                  </a:cubicBezTo>
                  <a:cubicBezTo>
                    <a:pt x="2505" y="2363"/>
                    <a:pt x="2221" y="2457"/>
                    <a:pt x="1949" y="2457"/>
                  </a:cubicBezTo>
                  <a:cubicBezTo>
                    <a:pt x="1678" y="2457"/>
                    <a:pt x="1418" y="2363"/>
                    <a:pt x="1229" y="2174"/>
                  </a:cubicBezTo>
                  <a:lnTo>
                    <a:pt x="977" y="1922"/>
                  </a:lnTo>
                  <a:lnTo>
                    <a:pt x="0" y="2930"/>
                  </a:lnTo>
                  <a:lnTo>
                    <a:pt x="2205" y="5072"/>
                  </a:lnTo>
                  <a:cubicBezTo>
                    <a:pt x="2394" y="5293"/>
                    <a:pt x="2678" y="5387"/>
                    <a:pt x="2930" y="5387"/>
                  </a:cubicBezTo>
                  <a:cubicBezTo>
                    <a:pt x="3214" y="5387"/>
                    <a:pt x="3497" y="5293"/>
                    <a:pt x="3686" y="5072"/>
                  </a:cubicBezTo>
                  <a:lnTo>
                    <a:pt x="5891" y="2930"/>
                  </a:lnTo>
                  <a:lnTo>
                    <a:pt x="4663" y="1701"/>
                  </a:lnTo>
                  <a:cubicBezTo>
                    <a:pt x="4568" y="1575"/>
                    <a:pt x="4568" y="1355"/>
                    <a:pt x="4663" y="1229"/>
                  </a:cubicBezTo>
                  <a:lnTo>
                    <a:pt x="5167" y="756"/>
                  </a:lnTo>
                  <a:cubicBezTo>
                    <a:pt x="5261" y="630"/>
                    <a:pt x="5261" y="410"/>
                    <a:pt x="5167" y="284"/>
                  </a:cubicBezTo>
                  <a:cubicBezTo>
                    <a:pt x="5104" y="221"/>
                    <a:pt x="5009" y="189"/>
                    <a:pt x="4915" y="189"/>
                  </a:cubicBezTo>
                  <a:cubicBezTo>
                    <a:pt x="4820" y="189"/>
                    <a:pt x="4726" y="221"/>
                    <a:pt x="4663" y="284"/>
                  </a:cubicBezTo>
                  <a:lnTo>
                    <a:pt x="4190" y="756"/>
                  </a:lnTo>
                  <a:cubicBezTo>
                    <a:pt x="4143" y="819"/>
                    <a:pt x="4056" y="851"/>
                    <a:pt x="3966" y="851"/>
                  </a:cubicBezTo>
                  <a:cubicBezTo>
                    <a:pt x="3875" y="851"/>
                    <a:pt x="3781" y="819"/>
                    <a:pt x="3718" y="756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5877;p62"/>
          <p:cNvGrpSpPr/>
          <p:nvPr/>
        </p:nvGrpSpPr>
        <p:grpSpPr>
          <a:xfrm>
            <a:off x="7510599" y="3226631"/>
            <a:ext cx="329601" cy="327739"/>
            <a:chOff x="5727850" y="3609275"/>
            <a:chExt cx="278850" cy="277275"/>
          </a:xfrm>
          <a:solidFill>
            <a:srgbClr val="12716B"/>
          </a:solidFill>
        </p:grpSpPr>
        <p:sp>
          <p:nvSpPr>
            <p:cNvPr id="486" name="Google Shape;5878;p62"/>
            <p:cNvSpPr/>
            <p:nvPr/>
          </p:nvSpPr>
          <p:spPr>
            <a:xfrm>
              <a:off x="5884600" y="3765225"/>
              <a:ext cx="122100" cy="121325"/>
            </a:xfrm>
            <a:custGeom>
              <a:avLst/>
              <a:gdLst/>
              <a:ahLst/>
              <a:cxnLst/>
              <a:rect l="l" t="t" r="r" b="b"/>
              <a:pathLst>
                <a:path w="4884" h="4853" extrusionOk="0">
                  <a:moveTo>
                    <a:pt x="2426" y="662"/>
                  </a:moveTo>
                  <a:cubicBezTo>
                    <a:pt x="2646" y="662"/>
                    <a:pt x="2804" y="819"/>
                    <a:pt x="2804" y="1008"/>
                  </a:cubicBezTo>
                  <a:cubicBezTo>
                    <a:pt x="2804" y="1197"/>
                    <a:pt x="2646" y="1355"/>
                    <a:pt x="2426" y="1355"/>
                  </a:cubicBezTo>
                  <a:cubicBezTo>
                    <a:pt x="2237" y="1355"/>
                    <a:pt x="2079" y="1197"/>
                    <a:pt x="2079" y="1008"/>
                  </a:cubicBezTo>
                  <a:cubicBezTo>
                    <a:pt x="2079" y="819"/>
                    <a:pt x="2237" y="662"/>
                    <a:pt x="2426" y="662"/>
                  </a:cubicBezTo>
                  <a:close/>
                  <a:moveTo>
                    <a:pt x="2426" y="1670"/>
                  </a:moveTo>
                  <a:cubicBezTo>
                    <a:pt x="2646" y="1670"/>
                    <a:pt x="2804" y="1828"/>
                    <a:pt x="2804" y="2048"/>
                  </a:cubicBezTo>
                  <a:lnTo>
                    <a:pt x="2804" y="3781"/>
                  </a:lnTo>
                  <a:cubicBezTo>
                    <a:pt x="2804" y="3970"/>
                    <a:pt x="2646" y="4127"/>
                    <a:pt x="2426" y="4127"/>
                  </a:cubicBezTo>
                  <a:cubicBezTo>
                    <a:pt x="2237" y="4127"/>
                    <a:pt x="2079" y="3970"/>
                    <a:pt x="2079" y="3781"/>
                  </a:cubicBezTo>
                  <a:lnTo>
                    <a:pt x="2079" y="2048"/>
                  </a:lnTo>
                  <a:cubicBezTo>
                    <a:pt x="2079" y="1828"/>
                    <a:pt x="2237" y="1670"/>
                    <a:pt x="2426" y="1670"/>
                  </a:cubicBezTo>
                  <a:close/>
                  <a:moveTo>
                    <a:pt x="2426" y="0"/>
                  </a:moveTo>
                  <a:cubicBezTo>
                    <a:pt x="1103" y="0"/>
                    <a:pt x="0" y="1103"/>
                    <a:pt x="0" y="2426"/>
                  </a:cubicBezTo>
                  <a:cubicBezTo>
                    <a:pt x="0" y="3749"/>
                    <a:pt x="1103" y="4852"/>
                    <a:pt x="2426" y="4852"/>
                  </a:cubicBezTo>
                  <a:cubicBezTo>
                    <a:pt x="3781" y="4852"/>
                    <a:pt x="4883" y="3749"/>
                    <a:pt x="4883" y="2426"/>
                  </a:cubicBezTo>
                  <a:cubicBezTo>
                    <a:pt x="4883" y="1040"/>
                    <a:pt x="3781" y="0"/>
                    <a:pt x="24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5879;p62"/>
            <p:cNvSpPr/>
            <p:nvPr/>
          </p:nvSpPr>
          <p:spPr>
            <a:xfrm>
              <a:off x="5727850" y="3669125"/>
              <a:ext cx="35475" cy="216625"/>
            </a:xfrm>
            <a:custGeom>
              <a:avLst/>
              <a:gdLst/>
              <a:ahLst/>
              <a:cxnLst/>
              <a:rect l="l" t="t" r="r" b="b"/>
              <a:pathLst>
                <a:path w="1419" h="8665" extrusionOk="0">
                  <a:moveTo>
                    <a:pt x="32" y="1"/>
                  </a:moveTo>
                  <a:lnTo>
                    <a:pt x="32" y="7310"/>
                  </a:lnTo>
                  <a:cubicBezTo>
                    <a:pt x="1" y="8034"/>
                    <a:pt x="631" y="8665"/>
                    <a:pt x="1418" y="8665"/>
                  </a:cubicBezTo>
                  <a:lnTo>
                    <a:pt x="1418" y="347"/>
                  </a:lnTo>
                  <a:lnTo>
                    <a:pt x="1072" y="347"/>
                  </a:lnTo>
                  <a:cubicBezTo>
                    <a:pt x="662" y="347"/>
                    <a:pt x="316" y="25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5880;p62"/>
            <p:cNvSpPr/>
            <p:nvPr/>
          </p:nvSpPr>
          <p:spPr>
            <a:xfrm>
              <a:off x="5779825" y="3677800"/>
              <a:ext cx="174900" cy="207950"/>
            </a:xfrm>
            <a:custGeom>
              <a:avLst/>
              <a:gdLst/>
              <a:ahLst/>
              <a:cxnLst/>
              <a:rect l="l" t="t" r="r" b="b"/>
              <a:pathLst>
                <a:path w="6996" h="8318" extrusionOk="0">
                  <a:moveTo>
                    <a:pt x="5262" y="693"/>
                  </a:moveTo>
                  <a:cubicBezTo>
                    <a:pt x="5451" y="693"/>
                    <a:pt x="5609" y="851"/>
                    <a:pt x="5609" y="1040"/>
                  </a:cubicBezTo>
                  <a:cubicBezTo>
                    <a:pt x="5609" y="1229"/>
                    <a:pt x="5451" y="1386"/>
                    <a:pt x="5262" y="1386"/>
                  </a:cubicBezTo>
                  <a:lnTo>
                    <a:pt x="1072" y="1386"/>
                  </a:lnTo>
                  <a:cubicBezTo>
                    <a:pt x="883" y="1386"/>
                    <a:pt x="726" y="1229"/>
                    <a:pt x="726" y="1040"/>
                  </a:cubicBezTo>
                  <a:cubicBezTo>
                    <a:pt x="726" y="851"/>
                    <a:pt x="883" y="693"/>
                    <a:pt x="1072" y="693"/>
                  </a:cubicBezTo>
                  <a:close/>
                  <a:moveTo>
                    <a:pt x="5262" y="2080"/>
                  </a:moveTo>
                  <a:cubicBezTo>
                    <a:pt x="5451" y="2080"/>
                    <a:pt x="5609" y="2237"/>
                    <a:pt x="5609" y="2426"/>
                  </a:cubicBezTo>
                  <a:cubicBezTo>
                    <a:pt x="5609" y="2615"/>
                    <a:pt x="5451" y="2773"/>
                    <a:pt x="5262" y="2773"/>
                  </a:cubicBezTo>
                  <a:lnTo>
                    <a:pt x="1072" y="2773"/>
                  </a:lnTo>
                  <a:cubicBezTo>
                    <a:pt x="883" y="2773"/>
                    <a:pt x="726" y="2615"/>
                    <a:pt x="726" y="2426"/>
                  </a:cubicBezTo>
                  <a:cubicBezTo>
                    <a:pt x="726" y="2237"/>
                    <a:pt x="883" y="2080"/>
                    <a:pt x="1072" y="2080"/>
                  </a:cubicBezTo>
                  <a:close/>
                  <a:moveTo>
                    <a:pt x="1" y="0"/>
                  </a:moveTo>
                  <a:lnTo>
                    <a:pt x="1" y="8318"/>
                  </a:lnTo>
                  <a:lnTo>
                    <a:pt x="4695" y="8318"/>
                  </a:lnTo>
                  <a:cubicBezTo>
                    <a:pt x="4002" y="7750"/>
                    <a:pt x="3498" y="6868"/>
                    <a:pt x="3498" y="5892"/>
                  </a:cubicBezTo>
                  <a:cubicBezTo>
                    <a:pt x="3498" y="5766"/>
                    <a:pt x="3561" y="5640"/>
                    <a:pt x="3561" y="5545"/>
                  </a:cubicBezTo>
                  <a:lnTo>
                    <a:pt x="1072" y="5545"/>
                  </a:lnTo>
                  <a:cubicBezTo>
                    <a:pt x="883" y="5545"/>
                    <a:pt x="726" y="5388"/>
                    <a:pt x="726" y="5167"/>
                  </a:cubicBezTo>
                  <a:lnTo>
                    <a:pt x="726" y="3812"/>
                  </a:lnTo>
                  <a:cubicBezTo>
                    <a:pt x="726" y="3592"/>
                    <a:pt x="883" y="3434"/>
                    <a:pt x="1072" y="3434"/>
                  </a:cubicBezTo>
                  <a:lnTo>
                    <a:pt x="4695" y="3434"/>
                  </a:lnTo>
                  <a:cubicBezTo>
                    <a:pt x="5199" y="3056"/>
                    <a:pt x="5861" y="2773"/>
                    <a:pt x="6617" y="2773"/>
                  </a:cubicBezTo>
                  <a:cubicBezTo>
                    <a:pt x="6743" y="2773"/>
                    <a:pt x="6869" y="2804"/>
                    <a:pt x="6995" y="2804"/>
                  </a:cubicBezTo>
                  <a:lnTo>
                    <a:pt x="69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5881;p62"/>
            <p:cNvSpPr/>
            <p:nvPr/>
          </p:nvSpPr>
          <p:spPr>
            <a:xfrm>
              <a:off x="5815275" y="3781750"/>
              <a:ext cx="66200" cy="17350"/>
            </a:xfrm>
            <a:custGeom>
              <a:avLst/>
              <a:gdLst/>
              <a:ahLst/>
              <a:cxnLst/>
              <a:rect l="l" t="t" r="r" b="b"/>
              <a:pathLst>
                <a:path w="2648" h="694" extrusionOk="0">
                  <a:moveTo>
                    <a:pt x="1" y="1"/>
                  </a:moveTo>
                  <a:lnTo>
                    <a:pt x="1" y="694"/>
                  </a:lnTo>
                  <a:lnTo>
                    <a:pt x="2301" y="694"/>
                  </a:lnTo>
                  <a:cubicBezTo>
                    <a:pt x="2364" y="473"/>
                    <a:pt x="2490" y="221"/>
                    <a:pt x="26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5882;p62"/>
            <p:cNvSpPr/>
            <p:nvPr/>
          </p:nvSpPr>
          <p:spPr>
            <a:xfrm>
              <a:off x="5727850" y="3609275"/>
              <a:ext cx="226075" cy="51225"/>
            </a:xfrm>
            <a:custGeom>
              <a:avLst/>
              <a:gdLst/>
              <a:ahLst/>
              <a:cxnLst/>
              <a:rect l="l" t="t" r="r" b="b"/>
              <a:pathLst>
                <a:path w="9043" h="2049" extrusionOk="0">
                  <a:moveTo>
                    <a:pt x="1072" y="0"/>
                  </a:moveTo>
                  <a:cubicBezTo>
                    <a:pt x="473" y="0"/>
                    <a:pt x="32" y="473"/>
                    <a:pt x="32" y="1040"/>
                  </a:cubicBezTo>
                  <a:cubicBezTo>
                    <a:pt x="1" y="1576"/>
                    <a:pt x="473" y="2048"/>
                    <a:pt x="1072" y="2048"/>
                  </a:cubicBezTo>
                  <a:lnTo>
                    <a:pt x="9043" y="2048"/>
                  </a:lnTo>
                  <a:cubicBezTo>
                    <a:pt x="8475" y="2048"/>
                    <a:pt x="8034" y="1576"/>
                    <a:pt x="8034" y="1040"/>
                  </a:cubicBezTo>
                  <a:cubicBezTo>
                    <a:pt x="8034" y="441"/>
                    <a:pt x="8507" y="0"/>
                    <a:pt x="90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" name="Google Shape;5883;p62"/>
          <p:cNvGrpSpPr/>
          <p:nvPr/>
        </p:nvGrpSpPr>
        <p:grpSpPr>
          <a:xfrm>
            <a:off x="7521784" y="3692018"/>
            <a:ext cx="307231" cy="349133"/>
            <a:chOff x="5736525" y="3963700"/>
            <a:chExt cx="259925" cy="295375"/>
          </a:xfrm>
          <a:solidFill>
            <a:srgbClr val="12716B"/>
          </a:solidFill>
        </p:grpSpPr>
        <p:sp>
          <p:nvSpPr>
            <p:cNvPr id="492" name="Google Shape;5884;p62"/>
            <p:cNvSpPr/>
            <p:nvPr/>
          </p:nvSpPr>
          <p:spPr>
            <a:xfrm>
              <a:off x="5736525" y="4153525"/>
              <a:ext cx="121300" cy="105550"/>
            </a:xfrm>
            <a:custGeom>
              <a:avLst/>
              <a:gdLst/>
              <a:ahLst/>
              <a:cxnLst/>
              <a:rect l="l" t="t" r="r" b="b"/>
              <a:pathLst>
                <a:path w="4852" h="4222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lnTo>
                    <a:pt x="0" y="3875"/>
                  </a:lnTo>
                  <a:cubicBezTo>
                    <a:pt x="0" y="4064"/>
                    <a:pt x="158" y="4222"/>
                    <a:pt x="378" y="4222"/>
                  </a:cubicBezTo>
                  <a:lnTo>
                    <a:pt x="4852" y="4222"/>
                  </a:lnTo>
                  <a:lnTo>
                    <a:pt x="4852" y="2584"/>
                  </a:lnTo>
                  <a:lnTo>
                    <a:pt x="230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5885;p62"/>
            <p:cNvSpPr/>
            <p:nvPr/>
          </p:nvSpPr>
          <p:spPr>
            <a:xfrm>
              <a:off x="5833400" y="4168475"/>
              <a:ext cx="66975" cy="33900"/>
            </a:xfrm>
            <a:custGeom>
              <a:avLst/>
              <a:gdLst/>
              <a:ahLst/>
              <a:cxnLst/>
              <a:rect l="l" t="t" r="r" b="b"/>
              <a:pathLst>
                <a:path w="2679" h="1356" extrusionOk="0">
                  <a:moveTo>
                    <a:pt x="2678" y="1"/>
                  </a:moveTo>
                  <a:lnTo>
                    <a:pt x="2678" y="1"/>
                  </a:lnTo>
                  <a:cubicBezTo>
                    <a:pt x="2458" y="32"/>
                    <a:pt x="2237" y="127"/>
                    <a:pt x="1985" y="127"/>
                  </a:cubicBezTo>
                  <a:lnTo>
                    <a:pt x="662" y="127"/>
                  </a:lnTo>
                  <a:cubicBezTo>
                    <a:pt x="441" y="127"/>
                    <a:pt x="221" y="95"/>
                    <a:pt x="0" y="1"/>
                  </a:cubicBezTo>
                  <a:lnTo>
                    <a:pt x="0" y="1"/>
                  </a:lnTo>
                  <a:lnTo>
                    <a:pt x="1323" y="1355"/>
                  </a:lnTo>
                  <a:lnTo>
                    <a:pt x="26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5886;p62"/>
            <p:cNvSpPr/>
            <p:nvPr/>
          </p:nvSpPr>
          <p:spPr>
            <a:xfrm>
              <a:off x="5875925" y="4153525"/>
              <a:ext cx="120525" cy="105550"/>
            </a:xfrm>
            <a:custGeom>
              <a:avLst/>
              <a:gdLst/>
              <a:ahLst/>
              <a:cxnLst/>
              <a:rect l="l" t="t" r="r" b="b"/>
              <a:pathLst>
                <a:path w="4821" h="4222" extrusionOk="0">
                  <a:moveTo>
                    <a:pt x="2426" y="2048"/>
                  </a:moveTo>
                  <a:cubicBezTo>
                    <a:pt x="2615" y="2048"/>
                    <a:pt x="2773" y="2205"/>
                    <a:pt x="2773" y="2426"/>
                  </a:cubicBezTo>
                  <a:cubicBezTo>
                    <a:pt x="2773" y="2615"/>
                    <a:pt x="2615" y="2773"/>
                    <a:pt x="2426" y="2773"/>
                  </a:cubicBezTo>
                  <a:lnTo>
                    <a:pt x="1733" y="2773"/>
                  </a:lnTo>
                  <a:cubicBezTo>
                    <a:pt x="1513" y="2773"/>
                    <a:pt x="1355" y="2615"/>
                    <a:pt x="1355" y="2426"/>
                  </a:cubicBezTo>
                  <a:cubicBezTo>
                    <a:pt x="1355" y="2205"/>
                    <a:pt x="1513" y="2048"/>
                    <a:pt x="1733" y="2048"/>
                  </a:cubicBezTo>
                  <a:close/>
                  <a:moveTo>
                    <a:pt x="2552" y="0"/>
                  </a:moveTo>
                  <a:lnTo>
                    <a:pt x="1" y="2584"/>
                  </a:lnTo>
                  <a:lnTo>
                    <a:pt x="1" y="4222"/>
                  </a:lnTo>
                  <a:lnTo>
                    <a:pt x="4474" y="4222"/>
                  </a:lnTo>
                  <a:cubicBezTo>
                    <a:pt x="4663" y="4222"/>
                    <a:pt x="4821" y="4064"/>
                    <a:pt x="4821" y="3875"/>
                  </a:cubicBezTo>
                  <a:lnTo>
                    <a:pt x="4821" y="1733"/>
                  </a:lnTo>
                  <a:cubicBezTo>
                    <a:pt x="4821" y="788"/>
                    <a:pt x="4033" y="0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5887;p62"/>
            <p:cNvSpPr/>
            <p:nvPr/>
          </p:nvSpPr>
          <p:spPr>
            <a:xfrm>
              <a:off x="5754625" y="3963700"/>
              <a:ext cx="224500" cy="154400"/>
            </a:xfrm>
            <a:custGeom>
              <a:avLst/>
              <a:gdLst/>
              <a:ahLst/>
              <a:cxnLst/>
              <a:rect l="l" t="t" r="r" b="b"/>
              <a:pathLst>
                <a:path w="8980" h="6176" extrusionOk="0">
                  <a:moveTo>
                    <a:pt x="3120" y="1"/>
                  </a:moveTo>
                  <a:cubicBezTo>
                    <a:pt x="1387" y="1"/>
                    <a:pt x="1" y="1418"/>
                    <a:pt x="1" y="3119"/>
                  </a:cubicBezTo>
                  <a:lnTo>
                    <a:pt x="1" y="4506"/>
                  </a:lnTo>
                  <a:cubicBezTo>
                    <a:pt x="1" y="5325"/>
                    <a:pt x="568" y="6018"/>
                    <a:pt x="1355" y="6175"/>
                  </a:cubicBezTo>
                  <a:lnTo>
                    <a:pt x="1355" y="2773"/>
                  </a:lnTo>
                  <a:lnTo>
                    <a:pt x="1009" y="2773"/>
                  </a:lnTo>
                  <a:cubicBezTo>
                    <a:pt x="914" y="2773"/>
                    <a:pt x="820" y="2804"/>
                    <a:pt x="694" y="2804"/>
                  </a:cubicBezTo>
                  <a:cubicBezTo>
                    <a:pt x="851" y="1607"/>
                    <a:pt x="1860" y="662"/>
                    <a:pt x="3120" y="662"/>
                  </a:cubicBezTo>
                  <a:lnTo>
                    <a:pt x="5861" y="662"/>
                  </a:lnTo>
                  <a:cubicBezTo>
                    <a:pt x="7089" y="662"/>
                    <a:pt x="8098" y="1607"/>
                    <a:pt x="8255" y="2804"/>
                  </a:cubicBezTo>
                  <a:cubicBezTo>
                    <a:pt x="8161" y="2773"/>
                    <a:pt x="8066" y="2773"/>
                    <a:pt x="7940" y="2773"/>
                  </a:cubicBezTo>
                  <a:lnTo>
                    <a:pt x="7593" y="2773"/>
                  </a:lnTo>
                  <a:lnTo>
                    <a:pt x="7593" y="6175"/>
                  </a:lnTo>
                  <a:cubicBezTo>
                    <a:pt x="8381" y="6018"/>
                    <a:pt x="8980" y="5325"/>
                    <a:pt x="8980" y="4506"/>
                  </a:cubicBezTo>
                  <a:lnTo>
                    <a:pt x="8980" y="3119"/>
                  </a:lnTo>
                  <a:cubicBezTo>
                    <a:pt x="8980" y="1387"/>
                    <a:pt x="7562" y="1"/>
                    <a:pt x="58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5888;p62"/>
            <p:cNvSpPr/>
            <p:nvPr/>
          </p:nvSpPr>
          <p:spPr>
            <a:xfrm>
              <a:off x="5806625" y="3998350"/>
              <a:ext cx="69325" cy="52025"/>
            </a:xfrm>
            <a:custGeom>
              <a:avLst/>
              <a:gdLst/>
              <a:ahLst/>
              <a:cxnLst/>
              <a:rect l="l" t="t" r="r" b="b"/>
              <a:pathLst>
                <a:path w="2773" h="2081" extrusionOk="0">
                  <a:moveTo>
                    <a:pt x="1733" y="1"/>
                  </a:moveTo>
                  <a:cubicBezTo>
                    <a:pt x="788" y="1"/>
                    <a:pt x="0" y="788"/>
                    <a:pt x="0" y="1733"/>
                  </a:cubicBezTo>
                  <a:lnTo>
                    <a:pt x="0" y="2080"/>
                  </a:lnTo>
                  <a:lnTo>
                    <a:pt x="1733" y="2080"/>
                  </a:lnTo>
                  <a:cubicBezTo>
                    <a:pt x="2300" y="2049"/>
                    <a:pt x="2773" y="1607"/>
                    <a:pt x="2773" y="1009"/>
                  </a:cubicBez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5889;p62"/>
            <p:cNvSpPr/>
            <p:nvPr/>
          </p:nvSpPr>
          <p:spPr>
            <a:xfrm>
              <a:off x="5893250" y="3999150"/>
              <a:ext cx="34675" cy="51225"/>
            </a:xfrm>
            <a:custGeom>
              <a:avLst/>
              <a:gdLst/>
              <a:ahLst/>
              <a:cxnLst/>
              <a:rect l="l" t="t" r="r" b="b"/>
              <a:pathLst>
                <a:path w="1387" h="2049" extrusionOk="0">
                  <a:moveTo>
                    <a:pt x="1" y="0"/>
                  </a:moveTo>
                  <a:lnTo>
                    <a:pt x="1" y="1040"/>
                  </a:lnTo>
                  <a:cubicBezTo>
                    <a:pt x="1" y="1607"/>
                    <a:pt x="473" y="2048"/>
                    <a:pt x="1040" y="2048"/>
                  </a:cubicBezTo>
                  <a:lnTo>
                    <a:pt x="1387" y="2048"/>
                  </a:lnTo>
                  <a:lnTo>
                    <a:pt x="1387" y="1701"/>
                  </a:lnTo>
                  <a:cubicBezTo>
                    <a:pt x="1387" y="882"/>
                    <a:pt x="788" y="15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5890;p62"/>
            <p:cNvSpPr/>
            <p:nvPr/>
          </p:nvSpPr>
          <p:spPr>
            <a:xfrm>
              <a:off x="5806625" y="4049550"/>
              <a:ext cx="121300" cy="104000"/>
            </a:xfrm>
            <a:custGeom>
              <a:avLst/>
              <a:gdLst/>
              <a:ahLst/>
              <a:cxnLst/>
              <a:rect l="l" t="t" r="r" b="b"/>
              <a:pathLst>
                <a:path w="4852" h="4160" extrusionOk="0">
                  <a:moveTo>
                    <a:pt x="3119" y="1"/>
                  </a:moveTo>
                  <a:cubicBezTo>
                    <a:pt x="2804" y="442"/>
                    <a:pt x="2300" y="694"/>
                    <a:pt x="1733" y="694"/>
                  </a:cubicBezTo>
                  <a:lnTo>
                    <a:pt x="0" y="694"/>
                  </a:lnTo>
                  <a:lnTo>
                    <a:pt x="0" y="2426"/>
                  </a:lnTo>
                  <a:cubicBezTo>
                    <a:pt x="0" y="3372"/>
                    <a:pt x="788" y="4159"/>
                    <a:pt x="1733" y="4159"/>
                  </a:cubicBezTo>
                  <a:lnTo>
                    <a:pt x="3119" y="4159"/>
                  </a:lnTo>
                  <a:cubicBezTo>
                    <a:pt x="4064" y="4159"/>
                    <a:pt x="4852" y="3372"/>
                    <a:pt x="4852" y="2426"/>
                  </a:cubicBezTo>
                  <a:lnTo>
                    <a:pt x="4852" y="694"/>
                  </a:lnTo>
                  <a:lnTo>
                    <a:pt x="4505" y="694"/>
                  </a:lnTo>
                  <a:cubicBezTo>
                    <a:pt x="3938" y="694"/>
                    <a:pt x="3434" y="442"/>
                    <a:pt x="3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" name="Google Shape;5891;p62"/>
          <p:cNvGrpSpPr/>
          <p:nvPr/>
        </p:nvGrpSpPr>
        <p:grpSpPr>
          <a:xfrm>
            <a:off x="6613364" y="4141345"/>
            <a:ext cx="351024" cy="350079"/>
            <a:chOff x="6553275" y="3604550"/>
            <a:chExt cx="296975" cy="296175"/>
          </a:xfrm>
          <a:solidFill>
            <a:srgbClr val="12716B"/>
          </a:solidFill>
        </p:grpSpPr>
        <p:sp>
          <p:nvSpPr>
            <p:cNvPr id="500" name="Google Shape;5892;p62"/>
            <p:cNvSpPr/>
            <p:nvPr/>
          </p:nvSpPr>
          <p:spPr>
            <a:xfrm>
              <a:off x="6657250" y="3604550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33" y="0"/>
                  </a:moveTo>
                  <a:cubicBezTo>
                    <a:pt x="788" y="0"/>
                    <a:pt x="0" y="788"/>
                    <a:pt x="0" y="1733"/>
                  </a:cubicBezTo>
                  <a:cubicBezTo>
                    <a:pt x="0" y="2678"/>
                    <a:pt x="788" y="3466"/>
                    <a:pt x="1733" y="3466"/>
                  </a:cubicBezTo>
                  <a:cubicBezTo>
                    <a:pt x="2678" y="3466"/>
                    <a:pt x="3466" y="2678"/>
                    <a:pt x="3466" y="1733"/>
                  </a:cubicBezTo>
                  <a:cubicBezTo>
                    <a:pt x="3466" y="788"/>
                    <a:pt x="2678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893;p62"/>
            <p:cNvSpPr/>
            <p:nvPr/>
          </p:nvSpPr>
          <p:spPr>
            <a:xfrm>
              <a:off x="6553275" y="3777825"/>
              <a:ext cx="296975" cy="122900"/>
            </a:xfrm>
            <a:custGeom>
              <a:avLst/>
              <a:gdLst/>
              <a:ahLst/>
              <a:cxnLst/>
              <a:rect l="l" t="t" r="r" b="b"/>
              <a:pathLst>
                <a:path w="11879" h="4916" extrusionOk="0">
                  <a:moveTo>
                    <a:pt x="694" y="0"/>
                  </a:moveTo>
                  <a:cubicBezTo>
                    <a:pt x="316" y="0"/>
                    <a:pt x="1" y="315"/>
                    <a:pt x="1" y="693"/>
                  </a:cubicBezTo>
                  <a:cubicBezTo>
                    <a:pt x="1" y="1103"/>
                    <a:pt x="316" y="1418"/>
                    <a:pt x="694" y="1418"/>
                  </a:cubicBezTo>
                  <a:lnTo>
                    <a:pt x="694" y="4569"/>
                  </a:lnTo>
                  <a:cubicBezTo>
                    <a:pt x="694" y="4758"/>
                    <a:pt x="851" y="4915"/>
                    <a:pt x="1040" y="4915"/>
                  </a:cubicBezTo>
                  <a:lnTo>
                    <a:pt x="10807" y="4915"/>
                  </a:lnTo>
                  <a:cubicBezTo>
                    <a:pt x="11028" y="4915"/>
                    <a:pt x="11185" y="4758"/>
                    <a:pt x="11185" y="4569"/>
                  </a:cubicBezTo>
                  <a:lnTo>
                    <a:pt x="11185" y="1418"/>
                  </a:lnTo>
                  <a:cubicBezTo>
                    <a:pt x="11563" y="1418"/>
                    <a:pt x="11878" y="1103"/>
                    <a:pt x="11878" y="693"/>
                  </a:cubicBezTo>
                  <a:cubicBezTo>
                    <a:pt x="11815" y="315"/>
                    <a:pt x="11500" y="0"/>
                    <a:pt x="1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894;p62"/>
            <p:cNvSpPr/>
            <p:nvPr/>
          </p:nvSpPr>
          <p:spPr>
            <a:xfrm>
              <a:off x="67557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90" y="0"/>
                  </a:moveTo>
                  <a:cubicBezTo>
                    <a:pt x="190" y="126"/>
                    <a:pt x="253" y="221"/>
                    <a:pt x="253" y="347"/>
                  </a:cubicBezTo>
                  <a:cubicBezTo>
                    <a:pt x="253" y="693"/>
                    <a:pt x="158" y="1071"/>
                    <a:pt x="1" y="1386"/>
                  </a:cubicBezTo>
                  <a:cubicBezTo>
                    <a:pt x="977" y="2079"/>
                    <a:pt x="1607" y="3182"/>
                    <a:pt x="1607" y="4474"/>
                  </a:cubicBezTo>
                  <a:lnTo>
                    <a:pt x="1607" y="4852"/>
                  </a:lnTo>
                  <a:lnTo>
                    <a:pt x="2994" y="4852"/>
                  </a:lnTo>
                  <a:lnTo>
                    <a:pt x="2489" y="756"/>
                  </a:lnTo>
                  <a:cubicBezTo>
                    <a:pt x="2363" y="315"/>
                    <a:pt x="1922" y="0"/>
                    <a:pt x="14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895;p62"/>
            <p:cNvSpPr/>
            <p:nvPr/>
          </p:nvSpPr>
          <p:spPr>
            <a:xfrm>
              <a:off x="6570600" y="3640000"/>
              <a:ext cx="74850" cy="121300"/>
            </a:xfrm>
            <a:custGeom>
              <a:avLst/>
              <a:gdLst/>
              <a:ahLst/>
              <a:cxnLst/>
              <a:rect l="l" t="t" r="r" b="b"/>
              <a:pathLst>
                <a:path w="2994" h="4852" extrusionOk="0">
                  <a:moveTo>
                    <a:pt x="1545" y="0"/>
                  </a:moveTo>
                  <a:cubicBezTo>
                    <a:pt x="1072" y="0"/>
                    <a:pt x="663" y="315"/>
                    <a:pt x="505" y="788"/>
                  </a:cubicBezTo>
                  <a:lnTo>
                    <a:pt x="1" y="4852"/>
                  </a:lnTo>
                  <a:lnTo>
                    <a:pt x="1356" y="4852"/>
                  </a:lnTo>
                  <a:lnTo>
                    <a:pt x="1356" y="4474"/>
                  </a:lnTo>
                  <a:lnTo>
                    <a:pt x="1387" y="4474"/>
                  </a:lnTo>
                  <a:cubicBezTo>
                    <a:pt x="1387" y="3182"/>
                    <a:pt x="2017" y="2048"/>
                    <a:pt x="2994" y="1386"/>
                  </a:cubicBezTo>
                  <a:cubicBezTo>
                    <a:pt x="2836" y="1071"/>
                    <a:pt x="2773" y="693"/>
                    <a:pt x="2773" y="347"/>
                  </a:cubicBezTo>
                  <a:cubicBezTo>
                    <a:pt x="2773" y="221"/>
                    <a:pt x="2773" y="95"/>
                    <a:pt x="2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896;p62"/>
            <p:cNvSpPr/>
            <p:nvPr/>
          </p:nvSpPr>
          <p:spPr>
            <a:xfrm>
              <a:off x="6707650" y="3688025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82" y="1"/>
                  </a:moveTo>
                  <a:cubicBezTo>
                    <a:pt x="1450" y="32"/>
                    <a:pt x="1418" y="64"/>
                    <a:pt x="1324" y="127"/>
                  </a:cubicBezTo>
                  <a:cubicBezTo>
                    <a:pt x="1324" y="190"/>
                    <a:pt x="1292" y="253"/>
                    <a:pt x="1261" y="284"/>
                  </a:cubicBezTo>
                  <a:lnTo>
                    <a:pt x="1" y="1923"/>
                  </a:lnTo>
                  <a:lnTo>
                    <a:pt x="1" y="2836"/>
                  </a:lnTo>
                  <a:lnTo>
                    <a:pt x="2742" y="2836"/>
                  </a:lnTo>
                  <a:lnTo>
                    <a:pt x="2742" y="2553"/>
                  </a:lnTo>
                  <a:lnTo>
                    <a:pt x="2836" y="2553"/>
                  </a:lnTo>
                  <a:cubicBezTo>
                    <a:pt x="2836" y="1513"/>
                    <a:pt x="2332" y="599"/>
                    <a:pt x="14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897;p62"/>
            <p:cNvSpPr/>
            <p:nvPr/>
          </p:nvSpPr>
          <p:spPr>
            <a:xfrm>
              <a:off x="6621025" y="3688825"/>
              <a:ext cx="70900" cy="73275"/>
            </a:xfrm>
            <a:custGeom>
              <a:avLst/>
              <a:gdLst/>
              <a:ahLst/>
              <a:cxnLst/>
              <a:rect l="l" t="t" r="r" b="b"/>
              <a:pathLst>
                <a:path w="2836" h="2931" extrusionOk="0">
                  <a:moveTo>
                    <a:pt x="1323" y="0"/>
                  </a:moveTo>
                  <a:cubicBezTo>
                    <a:pt x="536" y="567"/>
                    <a:pt x="0" y="1513"/>
                    <a:pt x="0" y="2584"/>
                  </a:cubicBezTo>
                  <a:lnTo>
                    <a:pt x="0" y="2930"/>
                  </a:lnTo>
                  <a:lnTo>
                    <a:pt x="2741" y="2930"/>
                  </a:lnTo>
                  <a:lnTo>
                    <a:pt x="2741" y="1922"/>
                  </a:lnTo>
                  <a:lnTo>
                    <a:pt x="2836" y="1922"/>
                  </a:lnTo>
                  <a:lnTo>
                    <a:pt x="1575" y="284"/>
                  </a:lnTo>
                  <a:cubicBezTo>
                    <a:pt x="1512" y="252"/>
                    <a:pt x="1512" y="158"/>
                    <a:pt x="1481" y="126"/>
                  </a:cubicBezTo>
                  <a:cubicBezTo>
                    <a:pt x="1449" y="95"/>
                    <a:pt x="1355" y="63"/>
                    <a:pt x="1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6" name="Скругленный прямоугольник 505"/>
          <p:cNvSpPr/>
          <p:nvPr/>
        </p:nvSpPr>
        <p:spPr>
          <a:xfrm>
            <a:off x="559836" y="1120174"/>
            <a:ext cx="7906139" cy="35356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8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</a:t>
            </a:r>
            <a:r>
              <a:rPr lang="ru-RU" sz="3200" dirty="0" smtClean="0">
                <a:solidFill>
                  <a:srgbClr val="12716B"/>
                </a:solidFill>
              </a:rPr>
              <a:t>иконок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72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04;p63"/>
          <p:cNvGrpSpPr/>
          <p:nvPr/>
        </p:nvGrpSpPr>
        <p:grpSpPr>
          <a:xfrm>
            <a:off x="771948" y="1424089"/>
            <a:ext cx="294401" cy="353645"/>
            <a:chOff x="-35814600" y="3202075"/>
            <a:chExt cx="242625" cy="291450"/>
          </a:xfrm>
          <a:solidFill>
            <a:srgbClr val="12716B"/>
          </a:solidFill>
        </p:grpSpPr>
        <p:sp>
          <p:nvSpPr>
            <p:cNvPr id="3" name="Google Shape;5905;p63"/>
            <p:cNvSpPr/>
            <p:nvPr/>
          </p:nvSpPr>
          <p:spPr>
            <a:xfrm>
              <a:off x="-35814600" y="3202075"/>
              <a:ext cx="51225" cy="202450"/>
            </a:xfrm>
            <a:custGeom>
              <a:avLst/>
              <a:gdLst/>
              <a:ahLst/>
              <a:cxnLst/>
              <a:rect l="l" t="t" r="r" b="b"/>
              <a:pathLst>
                <a:path w="2049" h="8098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8097"/>
                  </a:lnTo>
                  <a:cubicBezTo>
                    <a:pt x="348" y="7782"/>
                    <a:pt x="820" y="7562"/>
                    <a:pt x="1387" y="7562"/>
                  </a:cubicBezTo>
                  <a:lnTo>
                    <a:pt x="2049" y="7562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5906;p63"/>
            <p:cNvSpPr/>
            <p:nvPr/>
          </p:nvSpPr>
          <p:spPr>
            <a:xfrm>
              <a:off x="-35814600" y="3407650"/>
              <a:ext cx="242625" cy="68550"/>
            </a:xfrm>
            <a:custGeom>
              <a:avLst/>
              <a:gdLst/>
              <a:ahLst/>
              <a:cxnLst/>
              <a:rect l="l" t="t" r="r" b="b"/>
              <a:pathLst>
                <a:path w="9705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00" y="2741"/>
                    <a:pt x="1356" y="2741"/>
                  </a:cubicBezTo>
                  <a:lnTo>
                    <a:pt x="4758" y="2741"/>
                  </a:lnTo>
                  <a:lnTo>
                    <a:pt x="4758" y="1733"/>
                  </a:lnTo>
                  <a:lnTo>
                    <a:pt x="1702" y="1733"/>
                  </a:lnTo>
                  <a:cubicBezTo>
                    <a:pt x="1513" y="1733"/>
                    <a:pt x="1356" y="1575"/>
                    <a:pt x="1356" y="1355"/>
                  </a:cubicBezTo>
                  <a:cubicBezTo>
                    <a:pt x="1356" y="1166"/>
                    <a:pt x="1513" y="1008"/>
                    <a:pt x="1702" y="1008"/>
                  </a:cubicBezTo>
                  <a:lnTo>
                    <a:pt x="9232" y="1008"/>
                  </a:lnTo>
                  <a:cubicBezTo>
                    <a:pt x="9263" y="851"/>
                    <a:pt x="9326" y="662"/>
                    <a:pt x="9452" y="536"/>
                  </a:cubicBezTo>
                  <a:cubicBezTo>
                    <a:pt x="9704" y="221"/>
                    <a:pt x="9484" y="0"/>
                    <a:pt x="92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5907;p63"/>
            <p:cNvSpPr/>
            <p:nvPr/>
          </p:nvSpPr>
          <p:spPr>
            <a:xfrm>
              <a:off x="-35627125" y="3450950"/>
              <a:ext cx="55150" cy="25250"/>
            </a:xfrm>
            <a:custGeom>
              <a:avLst/>
              <a:gdLst/>
              <a:ahLst/>
              <a:cxnLst/>
              <a:rect l="l" t="t" r="r" b="b"/>
              <a:pathLst>
                <a:path w="2206" h="1010" extrusionOk="0">
                  <a:moveTo>
                    <a:pt x="0" y="1"/>
                  </a:moveTo>
                  <a:lnTo>
                    <a:pt x="0" y="1009"/>
                  </a:lnTo>
                  <a:lnTo>
                    <a:pt x="1670" y="1009"/>
                  </a:lnTo>
                  <a:cubicBezTo>
                    <a:pt x="1953" y="1009"/>
                    <a:pt x="2205" y="788"/>
                    <a:pt x="1953" y="505"/>
                  </a:cubicBezTo>
                  <a:cubicBezTo>
                    <a:pt x="1827" y="347"/>
                    <a:pt x="1764" y="190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5908;p63"/>
            <p:cNvSpPr/>
            <p:nvPr/>
          </p:nvSpPr>
          <p:spPr>
            <a:xfrm>
              <a:off x="-35703525" y="3305250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701" y="0"/>
                  </a:moveTo>
                  <a:cubicBezTo>
                    <a:pt x="882" y="0"/>
                    <a:pt x="221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521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909;p63"/>
            <p:cNvSpPr/>
            <p:nvPr/>
          </p:nvSpPr>
          <p:spPr>
            <a:xfrm>
              <a:off x="-35677550" y="3254050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316" y="1"/>
                    <a:pt x="1" y="284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cubicBezTo>
                    <a:pt x="1040" y="1324"/>
                    <a:pt x="1324" y="1040"/>
                    <a:pt x="1324" y="662"/>
                  </a:cubicBezTo>
                  <a:cubicBezTo>
                    <a:pt x="1324" y="284"/>
                    <a:pt x="1040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910;p63"/>
            <p:cNvSpPr/>
            <p:nvPr/>
          </p:nvSpPr>
          <p:spPr>
            <a:xfrm>
              <a:off x="-35746850" y="3202075"/>
              <a:ext cx="171725" cy="189050"/>
            </a:xfrm>
            <a:custGeom>
              <a:avLst/>
              <a:gdLst/>
              <a:ahLst/>
              <a:cxnLst/>
              <a:rect l="l" t="t" r="r" b="b"/>
              <a:pathLst>
                <a:path w="6869" h="7562" extrusionOk="0">
                  <a:moveTo>
                    <a:pt x="3434" y="1355"/>
                  </a:moveTo>
                  <a:cubicBezTo>
                    <a:pt x="4191" y="1355"/>
                    <a:pt x="4821" y="1985"/>
                    <a:pt x="4821" y="2741"/>
                  </a:cubicBezTo>
                  <a:cubicBezTo>
                    <a:pt x="4821" y="3088"/>
                    <a:pt x="4663" y="3403"/>
                    <a:pt x="4474" y="3655"/>
                  </a:cubicBezTo>
                  <a:cubicBezTo>
                    <a:pt x="5293" y="4033"/>
                    <a:pt x="5829" y="4852"/>
                    <a:pt x="5829" y="5829"/>
                  </a:cubicBezTo>
                  <a:cubicBezTo>
                    <a:pt x="5829" y="6018"/>
                    <a:pt x="5671" y="6175"/>
                    <a:pt x="5482" y="6175"/>
                  </a:cubicBezTo>
                  <a:lnTo>
                    <a:pt x="1387" y="6175"/>
                  </a:lnTo>
                  <a:cubicBezTo>
                    <a:pt x="1198" y="6175"/>
                    <a:pt x="1040" y="6018"/>
                    <a:pt x="1040" y="5829"/>
                  </a:cubicBezTo>
                  <a:cubicBezTo>
                    <a:pt x="1040" y="4852"/>
                    <a:pt x="1576" y="4033"/>
                    <a:pt x="2426" y="3655"/>
                  </a:cubicBezTo>
                  <a:cubicBezTo>
                    <a:pt x="2174" y="3403"/>
                    <a:pt x="2048" y="3088"/>
                    <a:pt x="2048" y="2741"/>
                  </a:cubicBezTo>
                  <a:cubicBezTo>
                    <a:pt x="2048" y="1985"/>
                    <a:pt x="2678" y="1355"/>
                    <a:pt x="3434" y="1355"/>
                  </a:cubicBezTo>
                  <a:close/>
                  <a:moveTo>
                    <a:pt x="0" y="0"/>
                  </a:moveTo>
                  <a:lnTo>
                    <a:pt x="0" y="7562"/>
                  </a:lnTo>
                  <a:lnTo>
                    <a:pt x="6868" y="7562"/>
                  </a:lnTo>
                  <a:lnTo>
                    <a:pt x="6868" y="1009"/>
                  </a:lnTo>
                  <a:cubicBezTo>
                    <a:pt x="6868" y="473"/>
                    <a:pt x="6396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5911;p63"/>
            <p:cNvSpPr/>
            <p:nvPr/>
          </p:nvSpPr>
          <p:spPr>
            <a:xfrm>
              <a:off x="-35677550" y="3450950"/>
              <a:ext cx="34675" cy="42575"/>
            </a:xfrm>
            <a:custGeom>
              <a:avLst/>
              <a:gdLst/>
              <a:ahLst/>
              <a:cxnLst/>
              <a:rect l="l" t="t" r="r" b="b"/>
              <a:pathLst>
                <a:path w="1387" h="1703" extrusionOk="0">
                  <a:moveTo>
                    <a:pt x="1" y="1"/>
                  </a:moveTo>
                  <a:lnTo>
                    <a:pt x="1" y="1702"/>
                  </a:lnTo>
                  <a:lnTo>
                    <a:pt x="505" y="1387"/>
                  </a:lnTo>
                  <a:cubicBezTo>
                    <a:pt x="536" y="1324"/>
                    <a:pt x="631" y="1324"/>
                    <a:pt x="694" y="1324"/>
                  </a:cubicBezTo>
                  <a:cubicBezTo>
                    <a:pt x="711" y="1316"/>
                    <a:pt x="725" y="1312"/>
                    <a:pt x="739" y="1312"/>
                  </a:cubicBezTo>
                  <a:cubicBezTo>
                    <a:pt x="776" y="1312"/>
                    <a:pt x="805" y="1341"/>
                    <a:pt x="851" y="1387"/>
                  </a:cubicBezTo>
                  <a:lnTo>
                    <a:pt x="1387" y="1702"/>
                  </a:ln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5912;p63"/>
          <p:cNvGrpSpPr/>
          <p:nvPr/>
        </p:nvGrpSpPr>
        <p:grpSpPr>
          <a:xfrm>
            <a:off x="742326" y="1865009"/>
            <a:ext cx="353645" cy="353888"/>
            <a:chOff x="-35839800" y="3561025"/>
            <a:chExt cx="291450" cy="291650"/>
          </a:xfrm>
          <a:solidFill>
            <a:srgbClr val="12716B"/>
          </a:solidFill>
        </p:grpSpPr>
        <p:sp>
          <p:nvSpPr>
            <p:cNvPr id="11" name="Google Shape;5913;p63"/>
            <p:cNvSpPr/>
            <p:nvPr/>
          </p:nvSpPr>
          <p:spPr>
            <a:xfrm>
              <a:off x="-35772850" y="3612425"/>
              <a:ext cx="155200" cy="142575"/>
            </a:xfrm>
            <a:custGeom>
              <a:avLst/>
              <a:gdLst/>
              <a:ahLst/>
              <a:cxnLst/>
              <a:rect l="l" t="t" r="r" b="b"/>
              <a:pathLst>
                <a:path w="6208" h="5703" extrusionOk="0">
                  <a:moveTo>
                    <a:pt x="3088" y="693"/>
                  </a:moveTo>
                  <a:cubicBezTo>
                    <a:pt x="3655" y="693"/>
                    <a:pt x="4128" y="1166"/>
                    <a:pt x="4128" y="1733"/>
                  </a:cubicBezTo>
                  <a:cubicBezTo>
                    <a:pt x="4128" y="2174"/>
                    <a:pt x="3844" y="2552"/>
                    <a:pt x="3466" y="2710"/>
                  </a:cubicBezTo>
                  <a:lnTo>
                    <a:pt x="3466" y="3119"/>
                  </a:lnTo>
                  <a:cubicBezTo>
                    <a:pt x="3466" y="3308"/>
                    <a:pt x="3309" y="3466"/>
                    <a:pt x="3088" y="3466"/>
                  </a:cubicBezTo>
                  <a:cubicBezTo>
                    <a:pt x="2899" y="3466"/>
                    <a:pt x="2742" y="3308"/>
                    <a:pt x="2742" y="3119"/>
                  </a:cubicBezTo>
                  <a:lnTo>
                    <a:pt x="2742" y="2710"/>
                  </a:lnTo>
                  <a:cubicBezTo>
                    <a:pt x="2742" y="2426"/>
                    <a:pt x="2931" y="2174"/>
                    <a:pt x="3214" y="2080"/>
                  </a:cubicBezTo>
                  <a:cubicBezTo>
                    <a:pt x="3340" y="2048"/>
                    <a:pt x="3466" y="1891"/>
                    <a:pt x="3466" y="1765"/>
                  </a:cubicBezTo>
                  <a:cubicBezTo>
                    <a:pt x="3466" y="1576"/>
                    <a:pt x="3309" y="1418"/>
                    <a:pt x="3088" y="1418"/>
                  </a:cubicBezTo>
                  <a:cubicBezTo>
                    <a:pt x="2899" y="1418"/>
                    <a:pt x="2742" y="1576"/>
                    <a:pt x="2742" y="1765"/>
                  </a:cubicBezTo>
                  <a:cubicBezTo>
                    <a:pt x="2742" y="1954"/>
                    <a:pt x="2584" y="2111"/>
                    <a:pt x="2395" y="2111"/>
                  </a:cubicBezTo>
                  <a:cubicBezTo>
                    <a:pt x="2206" y="2111"/>
                    <a:pt x="2049" y="1954"/>
                    <a:pt x="2049" y="1765"/>
                  </a:cubicBezTo>
                  <a:cubicBezTo>
                    <a:pt x="2080" y="1166"/>
                    <a:pt x="2553" y="693"/>
                    <a:pt x="3088" y="693"/>
                  </a:cubicBezTo>
                  <a:close/>
                  <a:moveTo>
                    <a:pt x="3088" y="3781"/>
                  </a:moveTo>
                  <a:cubicBezTo>
                    <a:pt x="3309" y="3781"/>
                    <a:pt x="3466" y="3938"/>
                    <a:pt x="3466" y="4127"/>
                  </a:cubicBezTo>
                  <a:cubicBezTo>
                    <a:pt x="3466" y="4317"/>
                    <a:pt x="3309" y="4474"/>
                    <a:pt x="3088" y="4474"/>
                  </a:cubicBezTo>
                  <a:cubicBezTo>
                    <a:pt x="2899" y="4474"/>
                    <a:pt x="2742" y="4317"/>
                    <a:pt x="2742" y="4127"/>
                  </a:cubicBezTo>
                  <a:cubicBezTo>
                    <a:pt x="2742" y="3938"/>
                    <a:pt x="2899" y="3781"/>
                    <a:pt x="3088" y="3781"/>
                  </a:cubicBezTo>
                  <a:close/>
                  <a:moveTo>
                    <a:pt x="347" y="0"/>
                  </a:moveTo>
                  <a:cubicBezTo>
                    <a:pt x="158" y="32"/>
                    <a:pt x="1" y="189"/>
                    <a:pt x="1" y="347"/>
                  </a:cubicBezTo>
                  <a:lnTo>
                    <a:pt x="1" y="5010"/>
                  </a:lnTo>
                  <a:lnTo>
                    <a:pt x="694" y="5703"/>
                  </a:lnTo>
                  <a:cubicBezTo>
                    <a:pt x="1371" y="5088"/>
                    <a:pt x="2238" y="4781"/>
                    <a:pt x="3104" y="4781"/>
                  </a:cubicBezTo>
                  <a:cubicBezTo>
                    <a:pt x="3970" y="4781"/>
                    <a:pt x="4837" y="5088"/>
                    <a:pt x="5514" y="5703"/>
                  </a:cubicBezTo>
                  <a:lnTo>
                    <a:pt x="6207" y="5010"/>
                  </a:lnTo>
                  <a:lnTo>
                    <a:pt x="6207" y="347"/>
                  </a:lnTo>
                  <a:cubicBezTo>
                    <a:pt x="6207" y="158"/>
                    <a:pt x="6050" y="0"/>
                    <a:pt x="58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14;p63"/>
            <p:cNvSpPr/>
            <p:nvPr/>
          </p:nvSpPr>
          <p:spPr>
            <a:xfrm>
              <a:off x="-35621625" y="3694325"/>
              <a:ext cx="73275" cy="143375"/>
            </a:xfrm>
            <a:custGeom>
              <a:avLst/>
              <a:gdLst/>
              <a:ahLst/>
              <a:cxnLst/>
              <a:rect l="l" t="t" r="r" b="b"/>
              <a:pathLst>
                <a:path w="2931" h="5735" extrusionOk="0">
                  <a:moveTo>
                    <a:pt x="2931" y="1"/>
                  </a:moveTo>
                  <a:lnTo>
                    <a:pt x="1" y="2899"/>
                  </a:lnTo>
                  <a:lnTo>
                    <a:pt x="2805" y="5735"/>
                  </a:lnTo>
                  <a:cubicBezTo>
                    <a:pt x="2868" y="5609"/>
                    <a:pt x="2931" y="5451"/>
                    <a:pt x="2931" y="5294"/>
                  </a:cubicBez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15;p63"/>
            <p:cNvSpPr/>
            <p:nvPr/>
          </p:nvSpPr>
          <p:spPr>
            <a:xfrm>
              <a:off x="-35827200" y="3748675"/>
              <a:ext cx="263100" cy="104000"/>
            </a:xfrm>
            <a:custGeom>
              <a:avLst/>
              <a:gdLst/>
              <a:ahLst/>
              <a:cxnLst/>
              <a:rect l="l" t="t" r="r" b="b"/>
              <a:pathLst>
                <a:path w="10524" h="4160" extrusionOk="0">
                  <a:moveTo>
                    <a:pt x="5235" y="1"/>
                  </a:moveTo>
                  <a:cubicBezTo>
                    <a:pt x="4482" y="1"/>
                    <a:pt x="3734" y="284"/>
                    <a:pt x="3183" y="851"/>
                  </a:cubicBezTo>
                  <a:lnTo>
                    <a:pt x="1" y="4033"/>
                  </a:lnTo>
                  <a:cubicBezTo>
                    <a:pt x="158" y="4128"/>
                    <a:pt x="316" y="4159"/>
                    <a:pt x="473" y="4159"/>
                  </a:cubicBezTo>
                  <a:lnTo>
                    <a:pt x="10082" y="4159"/>
                  </a:lnTo>
                  <a:cubicBezTo>
                    <a:pt x="10240" y="4159"/>
                    <a:pt x="10398" y="4128"/>
                    <a:pt x="10524" y="4033"/>
                  </a:cubicBezTo>
                  <a:lnTo>
                    <a:pt x="7310" y="851"/>
                  </a:lnTo>
                  <a:cubicBezTo>
                    <a:pt x="6743" y="284"/>
                    <a:pt x="5987" y="1"/>
                    <a:pt x="52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16;p63"/>
            <p:cNvSpPr/>
            <p:nvPr/>
          </p:nvSpPr>
          <p:spPr>
            <a:xfrm>
              <a:off x="-35831925" y="3635275"/>
              <a:ext cx="41775" cy="85075"/>
            </a:xfrm>
            <a:custGeom>
              <a:avLst/>
              <a:gdLst/>
              <a:ahLst/>
              <a:cxnLst/>
              <a:rect l="l" t="t" r="r" b="b"/>
              <a:pathLst>
                <a:path w="1671" h="3403" extrusionOk="0">
                  <a:moveTo>
                    <a:pt x="1671" y="0"/>
                  </a:moveTo>
                  <a:lnTo>
                    <a:pt x="1" y="1701"/>
                  </a:lnTo>
                  <a:lnTo>
                    <a:pt x="1671" y="3403"/>
                  </a:lnTo>
                  <a:lnTo>
                    <a:pt x="16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917;p63"/>
            <p:cNvSpPr/>
            <p:nvPr/>
          </p:nvSpPr>
          <p:spPr>
            <a:xfrm>
              <a:off x="-35601150" y="3635275"/>
              <a:ext cx="43350" cy="85075"/>
            </a:xfrm>
            <a:custGeom>
              <a:avLst/>
              <a:gdLst/>
              <a:ahLst/>
              <a:cxnLst/>
              <a:rect l="l" t="t" r="r" b="b"/>
              <a:pathLst>
                <a:path w="1734" h="3403" extrusionOk="0">
                  <a:moveTo>
                    <a:pt x="1" y="0"/>
                  </a:moveTo>
                  <a:lnTo>
                    <a:pt x="1" y="3403"/>
                  </a:lnTo>
                  <a:lnTo>
                    <a:pt x="1734" y="170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18;p63"/>
            <p:cNvSpPr/>
            <p:nvPr/>
          </p:nvSpPr>
          <p:spPr>
            <a:xfrm>
              <a:off x="-35750000" y="3561025"/>
              <a:ext cx="111075" cy="35675"/>
            </a:xfrm>
            <a:custGeom>
              <a:avLst/>
              <a:gdLst/>
              <a:ahLst/>
              <a:cxnLst/>
              <a:rect l="l" t="t" r="r" b="b"/>
              <a:pathLst>
                <a:path w="4443" h="1427" extrusionOk="0">
                  <a:moveTo>
                    <a:pt x="2182" y="1"/>
                  </a:moveTo>
                  <a:cubicBezTo>
                    <a:pt x="1686" y="1"/>
                    <a:pt x="1198" y="182"/>
                    <a:pt x="851" y="544"/>
                  </a:cubicBezTo>
                  <a:lnTo>
                    <a:pt x="0" y="1426"/>
                  </a:lnTo>
                  <a:lnTo>
                    <a:pt x="4443" y="1426"/>
                  </a:lnTo>
                  <a:lnTo>
                    <a:pt x="3560" y="544"/>
                  </a:lnTo>
                  <a:cubicBezTo>
                    <a:pt x="3182" y="182"/>
                    <a:pt x="2678" y="1"/>
                    <a:pt x="2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19;p63"/>
            <p:cNvSpPr/>
            <p:nvPr/>
          </p:nvSpPr>
          <p:spPr>
            <a:xfrm>
              <a:off x="-35839800" y="3694325"/>
              <a:ext cx="72500" cy="143375"/>
            </a:xfrm>
            <a:custGeom>
              <a:avLst/>
              <a:gdLst/>
              <a:ahLst/>
              <a:cxnLst/>
              <a:rect l="l" t="t" r="r" b="b"/>
              <a:pathLst>
                <a:path w="2900" h="5735" extrusionOk="0">
                  <a:moveTo>
                    <a:pt x="1" y="1"/>
                  </a:moveTo>
                  <a:lnTo>
                    <a:pt x="1" y="5294"/>
                  </a:lnTo>
                  <a:cubicBezTo>
                    <a:pt x="1" y="5451"/>
                    <a:pt x="32" y="5609"/>
                    <a:pt x="95" y="5735"/>
                  </a:cubicBezTo>
                  <a:lnTo>
                    <a:pt x="2899" y="2899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Google Shape;5920;p63"/>
          <p:cNvSpPr/>
          <p:nvPr/>
        </p:nvSpPr>
        <p:spPr>
          <a:xfrm>
            <a:off x="740750" y="2300547"/>
            <a:ext cx="355557" cy="353645"/>
          </a:xfrm>
          <a:custGeom>
            <a:avLst/>
            <a:gdLst/>
            <a:ahLst/>
            <a:cxnLst/>
            <a:rect l="l" t="t" r="r" b="b"/>
            <a:pathLst>
              <a:path w="11721" h="11658" extrusionOk="0">
                <a:moveTo>
                  <a:pt x="6144" y="2773"/>
                </a:moveTo>
                <a:cubicBezTo>
                  <a:pt x="7467" y="2868"/>
                  <a:pt x="8570" y="3813"/>
                  <a:pt x="8885" y="5042"/>
                </a:cubicBezTo>
                <a:cubicBezTo>
                  <a:pt x="8917" y="5231"/>
                  <a:pt x="8791" y="5388"/>
                  <a:pt x="8633" y="5483"/>
                </a:cubicBezTo>
                <a:cubicBezTo>
                  <a:pt x="8613" y="5486"/>
                  <a:pt x="8594" y="5487"/>
                  <a:pt x="8575" y="5487"/>
                </a:cubicBezTo>
                <a:cubicBezTo>
                  <a:pt x="8412" y="5487"/>
                  <a:pt x="8277" y="5372"/>
                  <a:pt x="8192" y="5231"/>
                </a:cubicBezTo>
                <a:cubicBezTo>
                  <a:pt x="7972" y="4254"/>
                  <a:pt x="7089" y="3561"/>
                  <a:pt x="6113" y="3466"/>
                </a:cubicBezTo>
                <a:cubicBezTo>
                  <a:pt x="5924" y="3466"/>
                  <a:pt x="5798" y="3277"/>
                  <a:pt x="5798" y="3120"/>
                </a:cubicBezTo>
                <a:cubicBezTo>
                  <a:pt x="5798" y="2868"/>
                  <a:pt x="5955" y="2773"/>
                  <a:pt x="6144" y="2773"/>
                </a:cubicBezTo>
                <a:close/>
                <a:moveTo>
                  <a:pt x="6222" y="1414"/>
                </a:moveTo>
                <a:cubicBezTo>
                  <a:pt x="6238" y="1414"/>
                  <a:pt x="6254" y="1416"/>
                  <a:pt x="6270" y="1418"/>
                </a:cubicBezTo>
                <a:cubicBezTo>
                  <a:pt x="8161" y="1576"/>
                  <a:pt x="9862" y="2962"/>
                  <a:pt x="10240" y="5136"/>
                </a:cubicBezTo>
                <a:cubicBezTo>
                  <a:pt x="10303" y="5325"/>
                  <a:pt x="10177" y="5483"/>
                  <a:pt x="9988" y="5514"/>
                </a:cubicBezTo>
                <a:cubicBezTo>
                  <a:pt x="9960" y="5518"/>
                  <a:pt x="9934" y="5520"/>
                  <a:pt x="9908" y="5520"/>
                </a:cubicBezTo>
                <a:cubicBezTo>
                  <a:pt x="9730" y="5520"/>
                  <a:pt x="9606" y="5424"/>
                  <a:pt x="9578" y="5231"/>
                </a:cubicBezTo>
                <a:cubicBezTo>
                  <a:pt x="9263" y="3466"/>
                  <a:pt x="7846" y="2238"/>
                  <a:pt x="6239" y="2143"/>
                </a:cubicBezTo>
                <a:cubicBezTo>
                  <a:pt x="6050" y="2143"/>
                  <a:pt x="5924" y="1923"/>
                  <a:pt x="5924" y="1765"/>
                </a:cubicBezTo>
                <a:cubicBezTo>
                  <a:pt x="5924" y="1563"/>
                  <a:pt x="6055" y="1414"/>
                  <a:pt x="6222" y="1414"/>
                </a:cubicBezTo>
                <a:close/>
                <a:moveTo>
                  <a:pt x="5907" y="4124"/>
                </a:moveTo>
                <a:cubicBezTo>
                  <a:pt x="5923" y="4124"/>
                  <a:pt x="5939" y="4125"/>
                  <a:pt x="5955" y="4128"/>
                </a:cubicBezTo>
                <a:cubicBezTo>
                  <a:pt x="6680" y="4191"/>
                  <a:pt x="7247" y="4663"/>
                  <a:pt x="7499" y="5325"/>
                </a:cubicBezTo>
                <a:cubicBezTo>
                  <a:pt x="7530" y="5514"/>
                  <a:pt x="7467" y="5672"/>
                  <a:pt x="7247" y="5766"/>
                </a:cubicBezTo>
                <a:cubicBezTo>
                  <a:pt x="7223" y="5770"/>
                  <a:pt x="7199" y="5772"/>
                  <a:pt x="7177" y="5772"/>
                </a:cubicBezTo>
                <a:cubicBezTo>
                  <a:pt x="7019" y="5772"/>
                  <a:pt x="6892" y="5679"/>
                  <a:pt x="6837" y="5514"/>
                </a:cubicBezTo>
                <a:cubicBezTo>
                  <a:pt x="6711" y="5136"/>
                  <a:pt x="6365" y="4852"/>
                  <a:pt x="5924" y="4821"/>
                </a:cubicBezTo>
                <a:cubicBezTo>
                  <a:pt x="5735" y="4821"/>
                  <a:pt x="5609" y="4663"/>
                  <a:pt x="5609" y="4443"/>
                </a:cubicBezTo>
                <a:cubicBezTo>
                  <a:pt x="5609" y="4270"/>
                  <a:pt x="5740" y="4124"/>
                  <a:pt x="5907" y="4124"/>
                </a:cubicBezTo>
                <a:close/>
                <a:moveTo>
                  <a:pt x="3385" y="3199"/>
                </a:moveTo>
                <a:cubicBezTo>
                  <a:pt x="3455" y="3199"/>
                  <a:pt x="3527" y="3225"/>
                  <a:pt x="3592" y="3277"/>
                </a:cubicBezTo>
                <a:lnTo>
                  <a:pt x="4695" y="4096"/>
                </a:lnTo>
                <a:cubicBezTo>
                  <a:pt x="4853" y="4222"/>
                  <a:pt x="4884" y="4411"/>
                  <a:pt x="4790" y="4569"/>
                </a:cubicBezTo>
                <a:lnTo>
                  <a:pt x="4159" y="5388"/>
                </a:lnTo>
                <a:lnTo>
                  <a:pt x="6869" y="7436"/>
                </a:lnTo>
                <a:lnTo>
                  <a:pt x="7499" y="6617"/>
                </a:lnTo>
                <a:cubicBezTo>
                  <a:pt x="7572" y="6525"/>
                  <a:pt x="7667" y="6476"/>
                  <a:pt x="7765" y="6476"/>
                </a:cubicBezTo>
                <a:cubicBezTo>
                  <a:pt x="7835" y="6476"/>
                  <a:pt x="7906" y="6501"/>
                  <a:pt x="7972" y="6554"/>
                </a:cubicBezTo>
                <a:lnTo>
                  <a:pt x="9074" y="7373"/>
                </a:lnTo>
                <a:cubicBezTo>
                  <a:pt x="9232" y="7499"/>
                  <a:pt x="9263" y="7688"/>
                  <a:pt x="9137" y="7845"/>
                </a:cubicBezTo>
                <a:lnTo>
                  <a:pt x="8507" y="8665"/>
                </a:lnTo>
                <a:cubicBezTo>
                  <a:pt x="8225" y="9022"/>
                  <a:pt x="7819" y="9211"/>
                  <a:pt x="7403" y="9211"/>
                </a:cubicBezTo>
                <a:cubicBezTo>
                  <a:pt x="7123" y="9211"/>
                  <a:pt x="6839" y="9126"/>
                  <a:pt x="6585" y="8948"/>
                </a:cubicBezTo>
                <a:lnTo>
                  <a:pt x="2773" y="6081"/>
                </a:lnTo>
                <a:cubicBezTo>
                  <a:pt x="2143" y="5672"/>
                  <a:pt x="2017" y="4821"/>
                  <a:pt x="2490" y="4191"/>
                </a:cubicBezTo>
                <a:lnTo>
                  <a:pt x="3120" y="3340"/>
                </a:lnTo>
                <a:cubicBezTo>
                  <a:pt x="3193" y="3248"/>
                  <a:pt x="3288" y="3199"/>
                  <a:pt x="3385" y="3199"/>
                </a:cubicBezTo>
                <a:close/>
                <a:moveTo>
                  <a:pt x="5829" y="1"/>
                </a:moveTo>
                <a:cubicBezTo>
                  <a:pt x="2647" y="1"/>
                  <a:pt x="1" y="2647"/>
                  <a:pt x="1" y="5829"/>
                </a:cubicBezTo>
                <a:cubicBezTo>
                  <a:pt x="64" y="9011"/>
                  <a:pt x="2647" y="11658"/>
                  <a:pt x="5892" y="11658"/>
                </a:cubicBezTo>
                <a:cubicBezTo>
                  <a:pt x="6900" y="11658"/>
                  <a:pt x="7940" y="11374"/>
                  <a:pt x="8822" y="10838"/>
                </a:cubicBezTo>
                <a:lnTo>
                  <a:pt x="11248" y="11626"/>
                </a:lnTo>
                <a:cubicBezTo>
                  <a:pt x="11272" y="11634"/>
                  <a:pt x="11299" y="11638"/>
                  <a:pt x="11329" y="11638"/>
                </a:cubicBezTo>
                <a:cubicBezTo>
                  <a:pt x="11417" y="11638"/>
                  <a:pt x="11524" y="11602"/>
                  <a:pt x="11595" y="11531"/>
                </a:cubicBezTo>
                <a:cubicBezTo>
                  <a:pt x="11658" y="11468"/>
                  <a:pt x="11721" y="11311"/>
                  <a:pt x="11658" y="11185"/>
                </a:cubicBezTo>
                <a:lnTo>
                  <a:pt x="10838" y="8791"/>
                </a:lnTo>
                <a:cubicBezTo>
                  <a:pt x="11406" y="7877"/>
                  <a:pt x="11658" y="6869"/>
                  <a:pt x="11658" y="5829"/>
                </a:cubicBezTo>
                <a:cubicBezTo>
                  <a:pt x="11658" y="2647"/>
                  <a:pt x="9043" y="1"/>
                  <a:pt x="582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5921;p63"/>
          <p:cNvGrpSpPr/>
          <p:nvPr/>
        </p:nvGrpSpPr>
        <p:grpSpPr>
          <a:xfrm>
            <a:off x="2979871" y="1424089"/>
            <a:ext cx="353645" cy="353645"/>
            <a:chOff x="-34003850" y="3227275"/>
            <a:chExt cx="291450" cy="291450"/>
          </a:xfrm>
          <a:solidFill>
            <a:srgbClr val="12716B"/>
          </a:solidFill>
        </p:grpSpPr>
        <p:sp>
          <p:nvSpPr>
            <p:cNvPr id="20" name="Google Shape;5922;p63"/>
            <p:cNvSpPr/>
            <p:nvPr/>
          </p:nvSpPr>
          <p:spPr>
            <a:xfrm>
              <a:off x="-33852625" y="3313925"/>
              <a:ext cx="128425" cy="49625"/>
            </a:xfrm>
            <a:custGeom>
              <a:avLst/>
              <a:gdLst/>
              <a:ahLst/>
              <a:cxnLst/>
              <a:rect l="l" t="t" r="r" b="b"/>
              <a:pathLst>
                <a:path w="5137" h="1985" extrusionOk="0">
                  <a:moveTo>
                    <a:pt x="473" y="0"/>
                  </a:moveTo>
                  <a:cubicBezTo>
                    <a:pt x="316" y="0"/>
                    <a:pt x="158" y="32"/>
                    <a:pt x="1" y="126"/>
                  </a:cubicBezTo>
                  <a:lnTo>
                    <a:pt x="2521" y="1985"/>
                  </a:lnTo>
                  <a:lnTo>
                    <a:pt x="5136" y="158"/>
                  </a:lnTo>
                  <a:cubicBezTo>
                    <a:pt x="4979" y="32"/>
                    <a:pt x="4790" y="0"/>
                    <a:pt x="45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923;p63"/>
            <p:cNvSpPr/>
            <p:nvPr/>
          </p:nvSpPr>
          <p:spPr>
            <a:xfrm>
              <a:off x="-33866000" y="3328875"/>
              <a:ext cx="153600" cy="103200"/>
            </a:xfrm>
            <a:custGeom>
              <a:avLst/>
              <a:gdLst/>
              <a:ahLst/>
              <a:cxnLst/>
              <a:rect l="l" t="t" r="r" b="b"/>
              <a:pathLst>
                <a:path w="6144" h="4128" extrusionOk="0">
                  <a:moveTo>
                    <a:pt x="63" y="1"/>
                  </a:moveTo>
                  <a:cubicBezTo>
                    <a:pt x="32" y="127"/>
                    <a:pt x="0" y="284"/>
                    <a:pt x="0" y="379"/>
                  </a:cubicBezTo>
                  <a:lnTo>
                    <a:pt x="0" y="3120"/>
                  </a:lnTo>
                  <a:cubicBezTo>
                    <a:pt x="0" y="3655"/>
                    <a:pt x="473" y="4128"/>
                    <a:pt x="1040" y="4128"/>
                  </a:cubicBezTo>
                  <a:lnTo>
                    <a:pt x="5136" y="4128"/>
                  </a:lnTo>
                  <a:cubicBezTo>
                    <a:pt x="5671" y="4128"/>
                    <a:pt x="6144" y="3655"/>
                    <a:pt x="6144" y="3120"/>
                  </a:cubicBezTo>
                  <a:lnTo>
                    <a:pt x="6144" y="379"/>
                  </a:lnTo>
                  <a:cubicBezTo>
                    <a:pt x="6144" y="284"/>
                    <a:pt x="6112" y="190"/>
                    <a:pt x="6112" y="64"/>
                  </a:cubicBezTo>
                  <a:lnTo>
                    <a:pt x="3277" y="2048"/>
                  </a:lnTo>
                  <a:cubicBezTo>
                    <a:pt x="3214" y="2080"/>
                    <a:pt x="3151" y="2080"/>
                    <a:pt x="3056" y="2080"/>
                  </a:cubicBezTo>
                  <a:cubicBezTo>
                    <a:pt x="2993" y="2080"/>
                    <a:pt x="2962" y="2080"/>
                    <a:pt x="2867" y="2048"/>
                  </a:cubicBezTo>
                  <a:lnTo>
                    <a:pt x="6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924;p63"/>
            <p:cNvSpPr/>
            <p:nvPr/>
          </p:nvSpPr>
          <p:spPr>
            <a:xfrm>
              <a:off x="-34003850" y="327925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81" y="2017"/>
                  </a:moveTo>
                  <a:cubicBezTo>
                    <a:pt x="3970" y="2017"/>
                    <a:pt x="4128" y="2175"/>
                    <a:pt x="4128" y="2364"/>
                  </a:cubicBezTo>
                  <a:cubicBezTo>
                    <a:pt x="4128" y="2584"/>
                    <a:pt x="3970" y="2742"/>
                    <a:pt x="3781" y="2742"/>
                  </a:cubicBezTo>
                  <a:lnTo>
                    <a:pt x="1702" y="2742"/>
                  </a:lnTo>
                  <a:cubicBezTo>
                    <a:pt x="1482" y="2742"/>
                    <a:pt x="1324" y="2584"/>
                    <a:pt x="1324" y="2364"/>
                  </a:cubicBezTo>
                  <a:cubicBezTo>
                    <a:pt x="1324" y="2175"/>
                    <a:pt x="1482" y="2017"/>
                    <a:pt x="1702" y="2017"/>
                  </a:cubicBezTo>
                  <a:close/>
                  <a:moveTo>
                    <a:pt x="3057" y="3403"/>
                  </a:moveTo>
                  <a:cubicBezTo>
                    <a:pt x="3277" y="3403"/>
                    <a:pt x="3435" y="3561"/>
                    <a:pt x="3435" y="3750"/>
                  </a:cubicBezTo>
                  <a:cubicBezTo>
                    <a:pt x="3466" y="3939"/>
                    <a:pt x="3277" y="4096"/>
                    <a:pt x="3057" y="4096"/>
                  </a:cubicBezTo>
                  <a:lnTo>
                    <a:pt x="1702" y="4096"/>
                  </a:lnTo>
                  <a:cubicBezTo>
                    <a:pt x="1482" y="4096"/>
                    <a:pt x="1324" y="3939"/>
                    <a:pt x="1324" y="3750"/>
                  </a:cubicBezTo>
                  <a:cubicBezTo>
                    <a:pt x="1324" y="3561"/>
                    <a:pt x="1482" y="3403"/>
                    <a:pt x="1702" y="3403"/>
                  </a:cubicBezTo>
                  <a:close/>
                  <a:moveTo>
                    <a:pt x="2395" y="4790"/>
                  </a:moveTo>
                  <a:cubicBezTo>
                    <a:pt x="2584" y="4790"/>
                    <a:pt x="2742" y="4947"/>
                    <a:pt x="2742" y="5136"/>
                  </a:cubicBezTo>
                  <a:cubicBezTo>
                    <a:pt x="2742" y="5325"/>
                    <a:pt x="2584" y="5483"/>
                    <a:pt x="2395" y="5483"/>
                  </a:cubicBezTo>
                  <a:lnTo>
                    <a:pt x="1702" y="5483"/>
                  </a:lnTo>
                  <a:cubicBezTo>
                    <a:pt x="1482" y="5483"/>
                    <a:pt x="1324" y="5325"/>
                    <a:pt x="1324" y="5136"/>
                  </a:cubicBezTo>
                  <a:cubicBezTo>
                    <a:pt x="1324" y="4947"/>
                    <a:pt x="1482" y="4790"/>
                    <a:pt x="1702" y="4790"/>
                  </a:cubicBezTo>
                  <a:close/>
                  <a:moveTo>
                    <a:pt x="1" y="1"/>
                  </a:moveTo>
                  <a:lnTo>
                    <a:pt x="1" y="7530"/>
                  </a:lnTo>
                  <a:lnTo>
                    <a:pt x="7562" y="7530"/>
                  </a:lnTo>
                  <a:lnTo>
                    <a:pt x="7562" y="6837"/>
                  </a:lnTo>
                  <a:lnTo>
                    <a:pt x="6522" y="6837"/>
                  </a:lnTo>
                  <a:cubicBezTo>
                    <a:pt x="5577" y="6837"/>
                    <a:pt x="4853" y="6081"/>
                    <a:pt x="4853" y="5136"/>
                  </a:cubicBezTo>
                  <a:lnTo>
                    <a:pt x="4853" y="2395"/>
                  </a:lnTo>
                  <a:cubicBezTo>
                    <a:pt x="4853" y="1450"/>
                    <a:pt x="5577" y="725"/>
                    <a:pt x="6522" y="725"/>
                  </a:cubicBezTo>
                  <a:lnTo>
                    <a:pt x="7562" y="725"/>
                  </a:lnTo>
                  <a:lnTo>
                    <a:pt x="75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925;p63"/>
            <p:cNvSpPr/>
            <p:nvPr/>
          </p:nvSpPr>
          <p:spPr>
            <a:xfrm>
              <a:off x="-34003850" y="3227275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62" y="1387"/>
                  </a:lnTo>
                  <a:lnTo>
                    <a:pt x="7562" y="1040"/>
                  </a:lnTo>
                  <a:cubicBezTo>
                    <a:pt x="7562" y="473"/>
                    <a:pt x="7089" y="1"/>
                    <a:pt x="65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926;p63"/>
            <p:cNvSpPr/>
            <p:nvPr/>
          </p:nvSpPr>
          <p:spPr>
            <a:xfrm>
              <a:off x="-34003850" y="3484050"/>
              <a:ext cx="189050" cy="34675"/>
            </a:xfrm>
            <a:custGeom>
              <a:avLst/>
              <a:gdLst/>
              <a:ahLst/>
              <a:cxnLst/>
              <a:rect l="l" t="t" r="r" b="b"/>
              <a:pathLst>
                <a:path w="7562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5"/>
                    <a:pt x="442" y="1386"/>
                    <a:pt x="1009" y="1386"/>
                  </a:cubicBezTo>
                  <a:lnTo>
                    <a:pt x="6522" y="1386"/>
                  </a:lnTo>
                  <a:cubicBezTo>
                    <a:pt x="7089" y="1386"/>
                    <a:pt x="7562" y="914"/>
                    <a:pt x="7562" y="347"/>
                  </a:cubicBezTo>
                  <a:lnTo>
                    <a:pt x="75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927;p63"/>
          <p:cNvGrpSpPr/>
          <p:nvPr/>
        </p:nvGrpSpPr>
        <p:grpSpPr>
          <a:xfrm>
            <a:off x="2979401" y="1864781"/>
            <a:ext cx="354586" cy="354343"/>
            <a:chOff x="-34004625" y="3585850"/>
            <a:chExt cx="292225" cy="292025"/>
          </a:xfrm>
          <a:solidFill>
            <a:srgbClr val="12716B"/>
          </a:solidFill>
        </p:grpSpPr>
        <p:sp>
          <p:nvSpPr>
            <p:cNvPr id="26" name="Google Shape;5928;p63"/>
            <p:cNvSpPr/>
            <p:nvPr/>
          </p:nvSpPr>
          <p:spPr>
            <a:xfrm>
              <a:off x="-33832150" y="3585850"/>
              <a:ext cx="103200" cy="154200"/>
            </a:xfrm>
            <a:custGeom>
              <a:avLst/>
              <a:gdLst/>
              <a:ahLst/>
              <a:cxnLst/>
              <a:rect l="l" t="t" r="r" b="b"/>
              <a:pathLst>
                <a:path w="4128" h="6168" extrusionOk="0">
                  <a:moveTo>
                    <a:pt x="2426" y="1"/>
                  </a:moveTo>
                  <a:cubicBezTo>
                    <a:pt x="2286" y="1"/>
                    <a:pt x="2136" y="77"/>
                    <a:pt x="2112" y="244"/>
                  </a:cubicBezTo>
                  <a:lnTo>
                    <a:pt x="64" y="5064"/>
                  </a:lnTo>
                  <a:cubicBezTo>
                    <a:pt x="1" y="5222"/>
                    <a:pt x="64" y="5474"/>
                    <a:pt x="253" y="5506"/>
                  </a:cubicBezTo>
                  <a:cubicBezTo>
                    <a:pt x="295" y="5531"/>
                    <a:pt x="342" y="5543"/>
                    <a:pt x="389" y="5543"/>
                  </a:cubicBezTo>
                  <a:cubicBezTo>
                    <a:pt x="517" y="5543"/>
                    <a:pt x="648" y="5455"/>
                    <a:pt x="694" y="5317"/>
                  </a:cubicBezTo>
                  <a:lnTo>
                    <a:pt x="1261" y="4025"/>
                  </a:lnTo>
                  <a:cubicBezTo>
                    <a:pt x="1419" y="4088"/>
                    <a:pt x="1576" y="4119"/>
                    <a:pt x="1765" y="4119"/>
                  </a:cubicBezTo>
                  <a:cubicBezTo>
                    <a:pt x="1891" y="4119"/>
                    <a:pt x="1986" y="4088"/>
                    <a:pt x="2112" y="4056"/>
                  </a:cubicBezTo>
                  <a:lnTo>
                    <a:pt x="2112" y="4844"/>
                  </a:lnTo>
                  <a:cubicBezTo>
                    <a:pt x="1450" y="4970"/>
                    <a:pt x="946" y="5506"/>
                    <a:pt x="789" y="6167"/>
                  </a:cubicBezTo>
                  <a:lnTo>
                    <a:pt x="4128" y="6167"/>
                  </a:lnTo>
                  <a:cubicBezTo>
                    <a:pt x="4002" y="5506"/>
                    <a:pt x="3466" y="5001"/>
                    <a:pt x="2773" y="4844"/>
                  </a:cubicBezTo>
                  <a:lnTo>
                    <a:pt x="2773" y="3143"/>
                  </a:lnTo>
                  <a:cubicBezTo>
                    <a:pt x="2773" y="2670"/>
                    <a:pt x="2458" y="2324"/>
                    <a:pt x="2080" y="2166"/>
                  </a:cubicBezTo>
                  <a:lnTo>
                    <a:pt x="2773" y="496"/>
                  </a:lnTo>
                  <a:cubicBezTo>
                    <a:pt x="2773" y="307"/>
                    <a:pt x="2710" y="118"/>
                    <a:pt x="2553" y="24"/>
                  </a:cubicBezTo>
                  <a:cubicBezTo>
                    <a:pt x="2515" y="8"/>
                    <a:pt x="247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929;p63"/>
            <p:cNvSpPr/>
            <p:nvPr/>
          </p:nvSpPr>
          <p:spPr>
            <a:xfrm>
              <a:off x="-34004625" y="3690400"/>
              <a:ext cx="155175" cy="187475"/>
            </a:xfrm>
            <a:custGeom>
              <a:avLst/>
              <a:gdLst/>
              <a:ahLst/>
              <a:cxnLst/>
              <a:rect l="l" t="t" r="r" b="b"/>
              <a:pathLst>
                <a:path w="6207" h="7499" extrusionOk="0">
                  <a:moveTo>
                    <a:pt x="693" y="0"/>
                  </a:moveTo>
                  <a:cubicBezTo>
                    <a:pt x="315" y="0"/>
                    <a:pt x="0" y="315"/>
                    <a:pt x="0" y="662"/>
                  </a:cubicBezTo>
                  <a:lnTo>
                    <a:pt x="0" y="6490"/>
                  </a:lnTo>
                  <a:cubicBezTo>
                    <a:pt x="32" y="7026"/>
                    <a:pt x="504" y="7498"/>
                    <a:pt x="1103" y="7498"/>
                  </a:cubicBezTo>
                  <a:lnTo>
                    <a:pt x="6207" y="7498"/>
                  </a:lnTo>
                  <a:lnTo>
                    <a:pt x="6207" y="5797"/>
                  </a:lnTo>
                  <a:cubicBezTo>
                    <a:pt x="6207" y="5608"/>
                    <a:pt x="6049" y="5451"/>
                    <a:pt x="5860" y="5451"/>
                  </a:cubicBezTo>
                  <a:lnTo>
                    <a:pt x="1765" y="5451"/>
                  </a:lnTo>
                  <a:cubicBezTo>
                    <a:pt x="1576" y="5451"/>
                    <a:pt x="1418" y="5293"/>
                    <a:pt x="1418" y="5104"/>
                  </a:cubicBezTo>
                  <a:lnTo>
                    <a:pt x="1418" y="662"/>
                  </a:lnTo>
                  <a:cubicBezTo>
                    <a:pt x="1418" y="252"/>
                    <a:pt x="1103" y="0"/>
                    <a:pt x="6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930;p63"/>
            <p:cNvSpPr/>
            <p:nvPr/>
          </p:nvSpPr>
          <p:spPr>
            <a:xfrm>
              <a:off x="-33936100" y="3621075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40" y="1"/>
                  </a:moveTo>
                  <a:cubicBezTo>
                    <a:pt x="473" y="1"/>
                    <a:pt x="0" y="473"/>
                    <a:pt x="0" y="1041"/>
                  </a:cubicBezTo>
                  <a:cubicBezTo>
                    <a:pt x="0" y="1576"/>
                    <a:pt x="473" y="2049"/>
                    <a:pt x="1040" y="2049"/>
                  </a:cubicBezTo>
                  <a:cubicBezTo>
                    <a:pt x="1576" y="2049"/>
                    <a:pt x="2048" y="1576"/>
                    <a:pt x="2048" y="1041"/>
                  </a:cubicBezTo>
                  <a:cubicBezTo>
                    <a:pt x="2048" y="473"/>
                    <a:pt x="1607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31;p63"/>
            <p:cNvSpPr/>
            <p:nvPr/>
          </p:nvSpPr>
          <p:spPr>
            <a:xfrm>
              <a:off x="-33952650" y="3690125"/>
              <a:ext cx="155975" cy="186950"/>
            </a:xfrm>
            <a:custGeom>
              <a:avLst/>
              <a:gdLst/>
              <a:ahLst/>
              <a:cxnLst/>
              <a:rect l="l" t="t" r="r" b="b"/>
              <a:pathLst>
                <a:path w="6239" h="7478" extrusionOk="0">
                  <a:moveTo>
                    <a:pt x="1641" y="1"/>
                  </a:moveTo>
                  <a:cubicBezTo>
                    <a:pt x="1242" y="1"/>
                    <a:pt x="819" y="205"/>
                    <a:pt x="568" y="484"/>
                  </a:cubicBezTo>
                  <a:cubicBezTo>
                    <a:pt x="190" y="799"/>
                    <a:pt x="1" y="1209"/>
                    <a:pt x="1" y="1681"/>
                  </a:cubicBezTo>
                  <a:lnTo>
                    <a:pt x="1" y="4769"/>
                  </a:lnTo>
                  <a:lnTo>
                    <a:pt x="2679" y="4769"/>
                  </a:lnTo>
                  <a:cubicBezTo>
                    <a:pt x="2521" y="4359"/>
                    <a:pt x="2175" y="4107"/>
                    <a:pt x="1702" y="4107"/>
                  </a:cubicBezTo>
                  <a:lnTo>
                    <a:pt x="1040" y="4107"/>
                  </a:lnTo>
                  <a:cubicBezTo>
                    <a:pt x="820" y="4107"/>
                    <a:pt x="662" y="3949"/>
                    <a:pt x="662" y="3729"/>
                  </a:cubicBezTo>
                  <a:lnTo>
                    <a:pt x="662" y="2374"/>
                  </a:lnTo>
                  <a:cubicBezTo>
                    <a:pt x="662" y="2154"/>
                    <a:pt x="820" y="1996"/>
                    <a:pt x="1040" y="1996"/>
                  </a:cubicBezTo>
                  <a:cubicBezTo>
                    <a:pt x="1229" y="1996"/>
                    <a:pt x="1387" y="2154"/>
                    <a:pt x="1387" y="2374"/>
                  </a:cubicBezTo>
                  <a:lnTo>
                    <a:pt x="1387" y="3382"/>
                  </a:lnTo>
                  <a:lnTo>
                    <a:pt x="1733" y="3382"/>
                  </a:lnTo>
                  <a:cubicBezTo>
                    <a:pt x="2553" y="3382"/>
                    <a:pt x="3277" y="3981"/>
                    <a:pt x="3435" y="4769"/>
                  </a:cubicBezTo>
                  <a:lnTo>
                    <a:pt x="3813" y="4769"/>
                  </a:lnTo>
                  <a:cubicBezTo>
                    <a:pt x="4380" y="4769"/>
                    <a:pt x="4852" y="5241"/>
                    <a:pt x="4852" y="5777"/>
                  </a:cubicBezTo>
                  <a:lnTo>
                    <a:pt x="4852" y="7478"/>
                  </a:lnTo>
                  <a:lnTo>
                    <a:pt x="6239" y="7478"/>
                  </a:lnTo>
                  <a:lnTo>
                    <a:pt x="6239" y="5084"/>
                  </a:lnTo>
                  <a:cubicBezTo>
                    <a:pt x="6176" y="4580"/>
                    <a:pt x="5703" y="4107"/>
                    <a:pt x="5168" y="4107"/>
                  </a:cubicBezTo>
                  <a:lnTo>
                    <a:pt x="3781" y="4107"/>
                  </a:lnTo>
                  <a:cubicBezTo>
                    <a:pt x="3592" y="4107"/>
                    <a:pt x="3435" y="3949"/>
                    <a:pt x="3435" y="3729"/>
                  </a:cubicBezTo>
                  <a:lnTo>
                    <a:pt x="3435" y="1807"/>
                  </a:lnTo>
                  <a:cubicBezTo>
                    <a:pt x="3435" y="862"/>
                    <a:pt x="2710" y="43"/>
                    <a:pt x="1796" y="11"/>
                  </a:cubicBezTo>
                  <a:cubicBezTo>
                    <a:pt x="1745" y="4"/>
                    <a:pt x="1694" y="1"/>
                    <a:pt x="16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932;p63"/>
            <p:cNvSpPr/>
            <p:nvPr/>
          </p:nvSpPr>
          <p:spPr>
            <a:xfrm>
              <a:off x="-33849475" y="3758125"/>
              <a:ext cx="137075" cy="33100"/>
            </a:xfrm>
            <a:custGeom>
              <a:avLst/>
              <a:gdLst/>
              <a:ahLst/>
              <a:cxnLst/>
              <a:rect l="l" t="t" r="r" b="b"/>
              <a:pathLst>
                <a:path w="5483" h="1324" extrusionOk="0">
                  <a:moveTo>
                    <a:pt x="1" y="1"/>
                  </a:moveTo>
                  <a:lnTo>
                    <a:pt x="1" y="662"/>
                  </a:lnTo>
                  <a:lnTo>
                    <a:pt x="1041" y="662"/>
                  </a:lnTo>
                  <a:cubicBezTo>
                    <a:pt x="1576" y="662"/>
                    <a:pt x="2080" y="946"/>
                    <a:pt x="2395" y="1324"/>
                  </a:cubicBezTo>
                  <a:lnTo>
                    <a:pt x="5136" y="1324"/>
                  </a:lnTo>
                  <a:cubicBezTo>
                    <a:pt x="5325" y="1324"/>
                    <a:pt x="5483" y="1166"/>
                    <a:pt x="5483" y="977"/>
                  </a:cubicBezTo>
                  <a:lnTo>
                    <a:pt x="5483" y="316"/>
                  </a:lnTo>
                  <a:cubicBezTo>
                    <a:pt x="5483" y="158"/>
                    <a:pt x="5325" y="1"/>
                    <a:pt x="5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933;p63"/>
          <p:cNvGrpSpPr/>
          <p:nvPr/>
        </p:nvGrpSpPr>
        <p:grpSpPr>
          <a:xfrm>
            <a:off x="2978916" y="2299982"/>
            <a:ext cx="355557" cy="354616"/>
            <a:chOff x="-34005425" y="3945575"/>
            <a:chExt cx="293025" cy="292250"/>
          </a:xfrm>
          <a:solidFill>
            <a:srgbClr val="12716B"/>
          </a:solidFill>
        </p:grpSpPr>
        <p:sp>
          <p:nvSpPr>
            <p:cNvPr id="32" name="Google Shape;5934;p63"/>
            <p:cNvSpPr/>
            <p:nvPr/>
          </p:nvSpPr>
          <p:spPr>
            <a:xfrm>
              <a:off x="-33952650" y="3998350"/>
              <a:ext cx="186700" cy="186700"/>
            </a:xfrm>
            <a:custGeom>
              <a:avLst/>
              <a:gdLst/>
              <a:ahLst/>
              <a:cxnLst/>
              <a:rect l="l" t="t" r="r" b="b"/>
              <a:pathLst>
                <a:path w="7468" h="7468" extrusionOk="0">
                  <a:moveTo>
                    <a:pt x="5861" y="2017"/>
                  </a:moveTo>
                  <a:cubicBezTo>
                    <a:pt x="6050" y="2017"/>
                    <a:pt x="6207" y="2143"/>
                    <a:pt x="6207" y="2364"/>
                  </a:cubicBezTo>
                  <a:lnTo>
                    <a:pt x="6207" y="3750"/>
                  </a:lnTo>
                  <a:lnTo>
                    <a:pt x="6207" y="5104"/>
                  </a:lnTo>
                  <a:cubicBezTo>
                    <a:pt x="6207" y="5325"/>
                    <a:pt x="6050" y="5451"/>
                    <a:pt x="5861" y="5451"/>
                  </a:cubicBezTo>
                  <a:cubicBezTo>
                    <a:pt x="5672" y="5451"/>
                    <a:pt x="5514" y="5325"/>
                    <a:pt x="5514" y="5104"/>
                  </a:cubicBezTo>
                  <a:lnTo>
                    <a:pt x="5514" y="4096"/>
                  </a:lnTo>
                  <a:lnTo>
                    <a:pt x="4474" y="4096"/>
                  </a:lnTo>
                  <a:cubicBezTo>
                    <a:pt x="4285" y="4096"/>
                    <a:pt x="4128" y="3939"/>
                    <a:pt x="4128" y="3750"/>
                  </a:cubicBezTo>
                  <a:lnTo>
                    <a:pt x="4128" y="2364"/>
                  </a:lnTo>
                  <a:cubicBezTo>
                    <a:pt x="4128" y="2143"/>
                    <a:pt x="4285" y="2017"/>
                    <a:pt x="4474" y="2017"/>
                  </a:cubicBezTo>
                  <a:cubicBezTo>
                    <a:pt x="4695" y="2017"/>
                    <a:pt x="4852" y="2143"/>
                    <a:pt x="4852" y="2364"/>
                  </a:cubicBezTo>
                  <a:lnTo>
                    <a:pt x="4852" y="3372"/>
                  </a:lnTo>
                  <a:lnTo>
                    <a:pt x="5514" y="3372"/>
                  </a:lnTo>
                  <a:lnTo>
                    <a:pt x="5514" y="2364"/>
                  </a:lnTo>
                  <a:cubicBezTo>
                    <a:pt x="5514" y="2143"/>
                    <a:pt x="5672" y="2017"/>
                    <a:pt x="5861" y="2017"/>
                  </a:cubicBezTo>
                  <a:close/>
                  <a:moveTo>
                    <a:pt x="2332" y="2017"/>
                  </a:moveTo>
                  <a:cubicBezTo>
                    <a:pt x="2868" y="2017"/>
                    <a:pt x="3340" y="2490"/>
                    <a:pt x="3340" y="3025"/>
                  </a:cubicBezTo>
                  <a:lnTo>
                    <a:pt x="3340" y="3309"/>
                  </a:lnTo>
                  <a:lnTo>
                    <a:pt x="3435" y="3309"/>
                  </a:lnTo>
                  <a:cubicBezTo>
                    <a:pt x="3435" y="3687"/>
                    <a:pt x="3183" y="4065"/>
                    <a:pt x="2868" y="4222"/>
                  </a:cubicBezTo>
                  <a:lnTo>
                    <a:pt x="2238" y="4537"/>
                  </a:lnTo>
                  <a:cubicBezTo>
                    <a:pt x="2175" y="4569"/>
                    <a:pt x="2080" y="4632"/>
                    <a:pt x="2049" y="4758"/>
                  </a:cubicBezTo>
                  <a:lnTo>
                    <a:pt x="3057" y="4758"/>
                  </a:lnTo>
                  <a:cubicBezTo>
                    <a:pt x="3277" y="4758"/>
                    <a:pt x="3435" y="4915"/>
                    <a:pt x="3435" y="5104"/>
                  </a:cubicBezTo>
                  <a:cubicBezTo>
                    <a:pt x="3435" y="5325"/>
                    <a:pt x="3277" y="5483"/>
                    <a:pt x="3057" y="5483"/>
                  </a:cubicBezTo>
                  <a:lnTo>
                    <a:pt x="1702" y="5483"/>
                  </a:lnTo>
                  <a:cubicBezTo>
                    <a:pt x="1481" y="5483"/>
                    <a:pt x="1324" y="5325"/>
                    <a:pt x="1324" y="5104"/>
                  </a:cubicBezTo>
                  <a:lnTo>
                    <a:pt x="1324" y="4852"/>
                  </a:lnTo>
                  <a:cubicBezTo>
                    <a:pt x="1324" y="4443"/>
                    <a:pt x="1576" y="4096"/>
                    <a:pt x="1891" y="3939"/>
                  </a:cubicBezTo>
                  <a:lnTo>
                    <a:pt x="2521" y="3624"/>
                  </a:lnTo>
                  <a:cubicBezTo>
                    <a:pt x="2647" y="3592"/>
                    <a:pt x="2710" y="3466"/>
                    <a:pt x="2710" y="3309"/>
                  </a:cubicBezTo>
                  <a:lnTo>
                    <a:pt x="2710" y="3025"/>
                  </a:lnTo>
                  <a:cubicBezTo>
                    <a:pt x="2710" y="2836"/>
                    <a:pt x="2553" y="2679"/>
                    <a:pt x="2364" y="2679"/>
                  </a:cubicBezTo>
                  <a:cubicBezTo>
                    <a:pt x="2175" y="2679"/>
                    <a:pt x="2017" y="2836"/>
                    <a:pt x="2017" y="3025"/>
                  </a:cubicBezTo>
                  <a:cubicBezTo>
                    <a:pt x="2017" y="3214"/>
                    <a:pt x="1859" y="3372"/>
                    <a:pt x="1639" y="3372"/>
                  </a:cubicBezTo>
                  <a:cubicBezTo>
                    <a:pt x="1450" y="3372"/>
                    <a:pt x="1292" y="3214"/>
                    <a:pt x="1292" y="3025"/>
                  </a:cubicBezTo>
                  <a:cubicBezTo>
                    <a:pt x="1292" y="2490"/>
                    <a:pt x="1765" y="2017"/>
                    <a:pt x="2332" y="2017"/>
                  </a:cubicBezTo>
                  <a:close/>
                  <a:moveTo>
                    <a:pt x="3214" y="1"/>
                  </a:moveTo>
                  <a:cubicBezTo>
                    <a:pt x="3214" y="127"/>
                    <a:pt x="3183" y="284"/>
                    <a:pt x="3120" y="379"/>
                  </a:cubicBezTo>
                  <a:cubicBezTo>
                    <a:pt x="2962" y="662"/>
                    <a:pt x="2679" y="914"/>
                    <a:pt x="2364" y="946"/>
                  </a:cubicBezTo>
                  <a:lnTo>
                    <a:pt x="1009" y="1135"/>
                  </a:lnTo>
                  <a:cubicBezTo>
                    <a:pt x="473" y="1733"/>
                    <a:pt x="64" y="2521"/>
                    <a:pt x="1" y="3372"/>
                  </a:cubicBezTo>
                  <a:lnTo>
                    <a:pt x="316" y="3372"/>
                  </a:lnTo>
                  <a:cubicBezTo>
                    <a:pt x="505" y="3372"/>
                    <a:pt x="662" y="3529"/>
                    <a:pt x="662" y="3750"/>
                  </a:cubicBezTo>
                  <a:cubicBezTo>
                    <a:pt x="662" y="3939"/>
                    <a:pt x="505" y="4096"/>
                    <a:pt x="316" y="4096"/>
                  </a:cubicBezTo>
                  <a:lnTo>
                    <a:pt x="1" y="4096"/>
                  </a:lnTo>
                  <a:cubicBezTo>
                    <a:pt x="158" y="5892"/>
                    <a:pt x="1607" y="7310"/>
                    <a:pt x="3372" y="7467"/>
                  </a:cubicBezTo>
                  <a:lnTo>
                    <a:pt x="3372" y="7121"/>
                  </a:lnTo>
                  <a:cubicBezTo>
                    <a:pt x="3372" y="6932"/>
                    <a:pt x="3529" y="6774"/>
                    <a:pt x="3750" y="6774"/>
                  </a:cubicBezTo>
                  <a:cubicBezTo>
                    <a:pt x="3939" y="6774"/>
                    <a:pt x="4096" y="6932"/>
                    <a:pt x="4096" y="7121"/>
                  </a:cubicBezTo>
                  <a:lnTo>
                    <a:pt x="4096" y="7436"/>
                  </a:lnTo>
                  <a:lnTo>
                    <a:pt x="4254" y="7436"/>
                  </a:lnTo>
                  <a:cubicBezTo>
                    <a:pt x="4254" y="7373"/>
                    <a:pt x="4285" y="7278"/>
                    <a:pt x="4317" y="7215"/>
                  </a:cubicBezTo>
                  <a:cubicBezTo>
                    <a:pt x="4443" y="6900"/>
                    <a:pt x="4758" y="6648"/>
                    <a:pt x="5073" y="6617"/>
                  </a:cubicBezTo>
                  <a:lnTo>
                    <a:pt x="6491" y="6333"/>
                  </a:lnTo>
                  <a:cubicBezTo>
                    <a:pt x="7089" y="5703"/>
                    <a:pt x="7404" y="5010"/>
                    <a:pt x="7467" y="4096"/>
                  </a:cubicBezTo>
                  <a:lnTo>
                    <a:pt x="7152" y="4096"/>
                  </a:lnTo>
                  <a:cubicBezTo>
                    <a:pt x="6963" y="4096"/>
                    <a:pt x="6806" y="3939"/>
                    <a:pt x="6806" y="3750"/>
                  </a:cubicBezTo>
                  <a:cubicBezTo>
                    <a:pt x="6806" y="3529"/>
                    <a:pt x="6963" y="3372"/>
                    <a:pt x="7152" y="3372"/>
                  </a:cubicBezTo>
                  <a:lnTo>
                    <a:pt x="7467" y="3372"/>
                  </a:lnTo>
                  <a:cubicBezTo>
                    <a:pt x="7310" y="1576"/>
                    <a:pt x="5861" y="158"/>
                    <a:pt x="4096" y="1"/>
                  </a:cubicBezTo>
                  <a:lnTo>
                    <a:pt x="4096" y="316"/>
                  </a:lnTo>
                  <a:cubicBezTo>
                    <a:pt x="4096" y="505"/>
                    <a:pt x="3939" y="662"/>
                    <a:pt x="3750" y="662"/>
                  </a:cubicBezTo>
                  <a:cubicBezTo>
                    <a:pt x="3529" y="662"/>
                    <a:pt x="3372" y="505"/>
                    <a:pt x="3372" y="316"/>
                  </a:cubicBezTo>
                  <a:lnTo>
                    <a:pt x="3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35;p63"/>
            <p:cNvSpPr/>
            <p:nvPr/>
          </p:nvSpPr>
          <p:spPr>
            <a:xfrm>
              <a:off x="-33944775" y="3945575"/>
              <a:ext cx="232375" cy="247350"/>
            </a:xfrm>
            <a:custGeom>
              <a:avLst/>
              <a:gdLst/>
              <a:ahLst/>
              <a:cxnLst/>
              <a:rect l="l" t="t" r="r" b="b"/>
              <a:pathLst>
                <a:path w="9295" h="9894" extrusionOk="0">
                  <a:moveTo>
                    <a:pt x="3466" y="1"/>
                  </a:moveTo>
                  <a:cubicBezTo>
                    <a:pt x="2490" y="1"/>
                    <a:pt x="1450" y="316"/>
                    <a:pt x="1103" y="536"/>
                  </a:cubicBezTo>
                  <a:lnTo>
                    <a:pt x="1040" y="410"/>
                  </a:lnTo>
                  <a:cubicBezTo>
                    <a:pt x="970" y="340"/>
                    <a:pt x="881" y="304"/>
                    <a:pt x="788" y="304"/>
                  </a:cubicBezTo>
                  <a:cubicBezTo>
                    <a:pt x="757" y="304"/>
                    <a:pt x="725" y="308"/>
                    <a:pt x="694" y="316"/>
                  </a:cubicBezTo>
                  <a:cubicBezTo>
                    <a:pt x="599" y="379"/>
                    <a:pt x="505" y="473"/>
                    <a:pt x="473" y="568"/>
                  </a:cubicBezTo>
                  <a:cubicBezTo>
                    <a:pt x="347" y="1041"/>
                    <a:pt x="442" y="726"/>
                    <a:pt x="32" y="2143"/>
                  </a:cubicBezTo>
                  <a:cubicBezTo>
                    <a:pt x="1" y="2269"/>
                    <a:pt x="32" y="2395"/>
                    <a:pt x="127" y="2458"/>
                  </a:cubicBezTo>
                  <a:cubicBezTo>
                    <a:pt x="253" y="2584"/>
                    <a:pt x="316" y="2584"/>
                    <a:pt x="473" y="2584"/>
                  </a:cubicBezTo>
                  <a:lnTo>
                    <a:pt x="2049" y="2332"/>
                  </a:lnTo>
                  <a:cubicBezTo>
                    <a:pt x="2238" y="2301"/>
                    <a:pt x="2395" y="2080"/>
                    <a:pt x="2332" y="1860"/>
                  </a:cubicBezTo>
                  <a:lnTo>
                    <a:pt x="2206" y="1545"/>
                  </a:lnTo>
                  <a:cubicBezTo>
                    <a:pt x="2647" y="1450"/>
                    <a:pt x="3057" y="1356"/>
                    <a:pt x="3529" y="1356"/>
                  </a:cubicBezTo>
                  <a:cubicBezTo>
                    <a:pt x="5987" y="1356"/>
                    <a:pt x="8003" y="3372"/>
                    <a:pt x="8003" y="5798"/>
                  </a:cubicBezTo>
                  <a:cubicBezTo>
                    <a:pt x="8003" y="6806"/>
                    <a:pt x="7688" y="7657"/>
                    <a:pt x="7152" y="8413"/>
                  </a:cubicBezTo>
                  <a:cubicBezTo>
                    <a:pt x="7278" y="8444"/>
                    <a:pt x="7404" y="8539"/>
                    <a:pt x="7530" y="8633"/>
                  </a:cubicBezTo>
                  <a:cubicBezTo>
                    <a:pt x="7751" y="8885"/>
                    <a:pt x="7845" y="9232"/>
                    <a:pt x="7751" y="9578"/>
                  </a:cubicBezTo>
                  <a:lnTo>
                    <a:pt x="7593" y="9893"/>
                  </a:lnTo>
                  <a:cubicBezTo>
                    <a:pt x="8633" y="8854"/>
                    <a:pt x="9295" y="7436"/>
                    <a:pt x="9295" y="5861"/>
                  </a:cubicBezTo>
                  <a:cubicBezTo>
                    <a:pt x="9295" y="2616"/>
                    <a:pt x="6648" y="1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36;p63"/>
            <p:cNvSpPr/>
            <p:nvPr/>
          </p:nvSpPr>
          <p:spPr>
            <a:xfrm>
              <a:off x="-34005425" y="3987325"/>
              <a:ext cx="237100" cy="250500"/>
            </a:xfrm>
            <a:custGeom>
              <a:avLst/>
              <a:gdLst/>
              <a:ahLst/>
              <a:cxnLst/>
              <a:rect l="l" t="t" r="r" b="b"/>
              <a:pathLst>
                <a:path w="9484" h="10020" extrusionOk="0">
                  <a:moveTo>
                    <a:pt x="1797" y="1"/>
                  </a:moveTo>
                  <a:lnTo>
                    <a:pt x="1797" y="1"/>
                  </a:lnTo>
                  <a:cubicBezTo>
                    <a:pt x="694" y="1072"/>
                    <a:pt x="1" y="2521"/>
                    <a:pt x="1" y="4191"/>
                  </a:cubicBezTo>
                  <a:cubicBezTo>
                    <a:pt x="64" y="7373"/>
                    <a:pt x="2647" y="10019"/>
                    <a:pt x="5892" y="10019"/>
                  </a:cubicBezTo>
                  <a:cubicBezTo>
                    <a:pt x="6239" y="10019"/>
                    <a:pt x="7972" y="9736"/>
                    <a:pt x="8224" y="9547"/>
                  </a:cubicBezTo>
                  <a:cubicBezTo>
                    <a:pt x="8255" y="9547"/>
                    <a:pt x="8287" y="9484"/>
                    <a:pt x="8350" y="9484"/>
                  </a:cubicBezTo>
                  <a:lnTo>
                    <a:pt x="8507" y="9641"/>
                  </a:lnTo>
                  <a:cubicBezTo>
                    <a:pt x="8576" y="9710"/>
                    <a:pt x="8661" y="9741"/>
                    <a:pt x="8743" y="9741"/>
                  </a:cubicBezTo>
                  <a:cubicBezTo>
                    <a:pt x="8887" y="9741"/>
                    <a:pt x="9023" y="9644"/>
                    <a:pt x="9043" y="9484"/>
                  </a:cubicBezTo>
                  <a:lnTo>
                    <a:pt x="9169" y="9011"/>
                  </a:lnTo>
                  <a:lnTo>
                    <a:pt x="9452" y="7814"/>
                  </a:lnTo>
                  <a:cubicBezTo>
                    <a:pt x="9484" y="7688"/>
                    <a:pt x="9452" y="7562"/>
                    <a:pt x="9358" y="7467"/>
                  </a:cubicBezTo>
                  <a:cubicBezTo>
                    <a:pt x="9278" y="7407"/>
                    <a:pt x="9211" y="7385"/>
                    <a:pt x="9132" y="7385"/>
                  </a:cubicBezTo>
                  <a:cubicBezTo>
                    <a:pt x="9087" y="7385"/>
                    <a:pt x="9037" y="7393"/>
                    <a:pt x="8980" y="7404"/>
                  </a:cubicBezTo>
                  <a:lnTo>
                    <a:pt x="7310" y="7719"/>
                  </a:lnTo>
                  <a:cubicBezTo>
                    <a:pt x="7089" y="7751"/>
                    <a:pt x="6963" y="8034"/>
                    <a:pt x="7089" y="8223"/>
                  </a:cubicBezTo>
                  <a:lnTo>
                    <a:pt x="7184" y="8444"/>
                  </a:lnTo>
                  <a:cubicBezTo>
                    <a:pt x="6774" y="8538"/>
                    <a:pt x="6333" y="8633"/>
                    <a:pt x="5861" y="8633"/>
                  </a:cubicBezTo>
                  <a:cubicBezTo>
                    <a:pt x="3403" y="8633"/>
                    <a:pt x="1419" y="6648"/>
                    <a:pt x="1419" y="4191"/>
                  </a:cubicBezTo>
                  <a:cubicBezTo>
                    <a:pt x="1419" y="3183"/>
                    <a:pt x="1734" y="2269"/>
                    <a:pt x="2269" y="1544"/>
                  </a:cubicBezTo>
                  <a:cubicBezTo>
                    <a:pt x="2143" y="1481"/>
                    <a:pt x="2049" y="1418"/>
                    <a:pt x="1954" y="1292"/>
                  </a:cubicBezTo>
                  <a:cubicBezTo>
                    <a:pt x="1734" y="1009"/>
                    <a:pt x="1639" y="662"/>
                    <a:pt x="1734" y="316"/>
                  </a:cubicBezTo>
                  <a:lnTo>
                    <a:pt x="17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5937;p63"/>
          <p:cNvGrpSpPr/>
          <p:nvPr/>
        </p:nvGrpSpPr>
        <p:grpSpPr>
          <a:xfrm>
            <a:off x="1626015" y="2773158"/>
            <a:ext cx="358408" cy="355557"/>
            <a:chOff x="-32174975" y="3192625"/>
            <a:chExt cx="295375" cy="293025"/>
          </a:xfrm>
          <a:solidFill>
            <a:srgbClr val="12716B"/>
          </a:solidFill>
        </p:grpSpPr>
        <p:sp>
          <p:nvSpPr>
            <p:cNvPr id="36" name="Google Shape;5938;p63"/>
            <p:cNvSpPr/>
            <p:nvPr/>
          </p:nvSpPr>
          <p:spPr>
            <a:xfrm>
              <a:off x="-32171050" y="3279250"/>
              <a:ext cx="291450" cy="153625"/>
            </a:xfrm>
            <a:custGeom>
              <a:avLst/>
              <a:gdLst/>
              <a:ahLst/>
              <a:cxnLst/>
              <a:rect l="l" t="t" r="r" b="b"/>
              <a:pathLst>
                <a:path w="11658" h="6145" extrusionOk="0">
                  <a:moveTo>
                    <a:pt x="5829" y="694"/>
                  </a:moveTo>
                  <a:cubicBezTo>
                    <a:pt x="7184" y="694"/>
                    <a:pt x="8255" y="1734"/>
                    <a:pt x="8255" y="3088"/>
                  </a:cubicBezTo>
                  <a:cubicBezTo>
                    <a:pt x="8255" y="4412"/>
                    <a:pt x="7153" y="5483"/>
                    <a:pt x="5829" y="5483"/>
                  </a:cubicBezTo>
                  <a:cubicBezTo>
                    <a:pt x="4506" y="5483"/>
                    <a:pt x="3435" y="4412"/>
                    <a:pt x="3435" y="3088"/>
                  </a:cubicBezTo>
                  <a:cubicBezTo>
                    <a:pt x="3435" y="1734"/>
                    <a:pt x="4506" y="694"/>
                    <a:pt x="5829" y="694"/>
                  </a:cubicBezTo>
                  <a:close/>
                  <a:moveTo>
                    <a:pt x="1" y="1"/>
                  </a:moveTo>
                  <a:lnTo>
                    <a:pt x="1" y="6144"/>
                  </a:lnTo>
                  <a:lnTo>
                    <a:pt x="11658" y="6144"/>
                  </a:lnTo>
                  <a:lnTo>
                    <a:pt x="116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39;p63"/>
            <p:cNvSpPr/>
            <p:nvPr/>
          </p:nvSpPr>
          <p:spPr>
            <a:xfrm>
              <a:off x="-32067075" y="331392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1670" y="662"/>
                  </a:moveTo>
                  <a:cubicBezTo>
                    <a:pt x="1891" y="662"/>
                    <a:pt x="2048" y="819"/>
                    <a:pt x="2048" y="1040"/>
                  </a:cubicBezTo>
                  <a:lnTo>
                    <a:pt x="2048" y="1386"/>
                  </a:lnTo>
                  <a:lnTo>
                    <a:pt x="2395" y="1386"/>
                  </a:lnTo>
                  <a:cubicBezTo>
                    <a:pt x="2584" y="1386"/>
                    <a:pt x="2741" y="1544"/>
                    <a:pt x="2741" y="1733"/>
                  </a:cubicBezTo>
                  <a:cubicBezTo>
                    <a:pt x="2710" y="1890"/>
                    <a:pt x="2552" y="2048"/>
                    <a:pt x="2363" y="2048"/>
                  </a:cubicBezTo>
                  <a:lnTo>
                    <a:pt x="1670" y="2048"/>
                  </a:lnTo>
                  <a:cubicBezTo>
                    <a:pt x="1481" y="2048"/>
                    <a:pt x="1324" y="1890"/>
                    <a:pt x="1324" y="1701"/>
                  </a:cubicBezTo>
                  <a:lnTo>
                    <a:pt x="1324" y="1040"/>
                  </a:lnTo>
                  <a:cubicBezTo>
                    <a:pt x="1324" y="819"/>
                    <a:pt x="1481" y="662"/>
                    <a:pt x="1670" y="662"/>
                  </a:cubicBezTo>
                  <a:close/>
                  <a:moveTo>
                    <a:pt x="1670" y="0"/>
                  </a:moveTo>
                  <a:cubicBezTo>
                    <a:pt x="725" y="0"/>
                    <a:pt x="1" y="756"/>
                    <a:pt x="1" y="1701"/>
                  </a:cubicBezTo>
                  <a:cubicBezTo>
                    <a:pt x="1" y="2646"/>
                    <a:pt x="725" y="3403"/>
                    <a:pt x="1670" y="3403"/>
                  </a:cubicBezTo>
                  <a:cubicBezTo>
                    <a:pt x="2615" y="3403"/>
                    <a:pt x="3372" y="2646"/>
                    <a:pt x="3372" y="1701"/>
                  </a:cubicBezTo>
                  <a:cubicBezTo>
                    <a:pt x="3372" y="756"/>
                    <a:pt x="2615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40;p63"/>
            <p:cNvSpPr/>
            <p:nvPr/>
          </p:nvSpPr>
          <p:spPr>
            <a:xfrm>
              <a:off x="-32171050" y="3450950"/>
              <a:ext cx="291450" cy="34700"/>
            </a:xfrm>
            <a:custGeom>
              <a:avLst/>
              <a:gdLst/>
              <a:ahLst/>
              <a:cxnLst/>
              <a:rect l="l" t="t" r="r" b="b"/>
              <a:pathLst>
                <a:path w="11658" h="1388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15"/>
                    <a:pt x="442" y="1387"/>
                    <a:pt x="1041" y="1387"/>
                  </a:cubicBezTo>
                  <a:lnTo>
                    <a:pt x="10650" y="1387"/>
                  </a:lnTo>
                  <a:cubicBezTo>
                    <a:pt x="11217" y="1387"/>
                    <a:pt x="11658" y="915"/>
                    <a:pt x="11658" y="347"/>
                  </a:cubicBezTo>
                  <a:lnTo>
                    <a:pt x="116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41;p63"/>
            <p:cNvSpPr/>
            <p:nvPr/>
          </p:nvSpPr>
          <p:spPr>
            <a:xfrm>
              <a:off x="-32174975" y="3192625"/>
              <a:ext cx="295375" cy="70125"/>
            </a:xfrm>
            <a:custGeom>
              <a:avLst/>
              <a:gdLst/>
              <a:ahLst/>
              <a:cxnLst/>
              <a:rect l="l" t="t" r="r" b="b"/>
              <a:pathLst>
                <a:path w="11815" h="2805" extrusionOk="0">
                  <a:moveTo>
                    <a:pt x="1733" y="0"/>
                  </a:moveTo>
                  <a:cubicBezTo>
                    <a:pt x="1544" y="0"/>
                    <a:pt x="1387" y="158"/>
                    <a:pt x="1387" y="378"/>
                  </a:cubicBezTo>
                  <a:lnTo>
                    <a:pt x="1387" y="725"/>
                  </a:lnTo>
                  <a:lnTo>
                    <a:pt x="1040" y="725"/>
                  </a:lnTo>
                  <a:cubicBezTo>
                    <a:pt x="473" y="725"/>
                    <a:pt x="0" y="1197"/>
                    <a:pt x="0" y="1733"/>
                  </a:cubicBezTo>
                  <a:lnTo>
                    <a:pt x="0" y="2804"/>
                  </a:lnTo>
                  <a:lnTo>
                    <a:pt x="11657" y="2804"/>
                  </a:lnTo>
                  <a:lnTo>
                    <a:pt x="11657" y="1733"/>
                  </a:lnTo>
                  <a:lnTo>
                    <a:pt x="11815" y="1733"/>
                  </a:lnTo>
                  <a:cubicBezTo>
                    <a:pt x="11815" y="1197"/>
                    <a:pt x="11374" y="725"/>
                    <a:pt x="10807" y="725"/>
                  </a:cubicBezTo>
                  <a:lnTo>
                    <a:pt x="10460" y="725"/>
                  </a:lnTo>
                  <a:lnTo>
                    <a:pt x="10460" y="378"/>
                  </a:lnTo>
                  <a:cubicBezTo>
                    <a:pt x="10460" y="158"/>
                    <a:pt x="10303" y="0"/>
                    <a:pt x="10082" y="0"/>
                  </a:cubicBezTo>
                  <a:cubicBezTo>
                    <a:pt x="9893" y="0"/>
                    <a:pt x="9735" y="158"/>
                    <a:pt x="9735" y="378"/>
                  </a:cubicBezTo>
                  <a:lnTo>
                    <a:pt x="9735" y="725"/>
                  </a:lnTo>
                  <a:lnTo>
                    <a:pt x="8349" y="725"/>
                  </a:lnTo>
                  <a:lnTo>
                    <a:pt x="8349" y="378"/>
                  </a:lnTo>
                  <a:cubicBezTo>
                    <a:pt x="8349" y="158"/>
                    <a:pt x="8192" y="0"/>
                    <a:pt x="8003" y="0"/>
                  </a:cubicBezTo>
                  <a:cubicBezTo>
                    <a:pt x="7814" y="0"/>
                    <a:pt x="7656" y="158"/>
                    <a:pt x="7656" y="378"/>
                  </a:cubicBezTo>
                  <a:lnTo>
                    <a:pt x="7656" y="725"/>
                  </a:lnTo>
                  <a:lnTo>
                    <a:pt x="6270" y="725"/>
                  </a:lnTo>
                  <a:lnTo>
                    <a:pt x="6270" y="378"/>
                  </a:lnTo>
                  <a:cubicBezTo>
                    <a:pt x="6270" y="158"/>
                    <a:pt x="6112" y="0"/>
                    <a:pt x="5923" y="0"/>
                  </a:cubicBezTo>
                  <a:cubicBezTo>
                    <a:pt x="5734" y="0"/>
                    <a:pt x="5577" y="158"/>
                    <a:pt x="5577" y="378"/>
                  </a:cubicBezTo>
                  <a:lnTo>
                    <a:pt x="5577" y="725"/>
                  </a:lnTo>
                  <a:lnTo>
                    <a:pt x="4191" y="725"/>
                  </a:lnTo>
                  <a:lnTo>
                    <a:pt x="4191" y="378"/>
                  </a:lnTo>
                  <a:cubicBezTo>
                    <a:pt x="4191" y="158"/>
                    <a:pt x="4033" y="0"/>
                    <a:pt x="3844" y="0"/>
                  </a:cubicBezTo>
                  <a:cubicBezTo>
                    <a:pt x="3623" y="0"/>
                    <a:pt x="3466" y="158"/>
                    <a:pt x="3466" y="378"/>
                  </a:cubicBezTo>
                  <a:lnTo>
                    <a:pt x="3466" y="725"/>
                  </a:lnTo>
                  <a:lnTo>
                    <a:pt x="2111" y="725"/>
                  </a:lnTo>
                  <a:lnTo>
                    <a:pt x="2111" y="378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5942;p63"/>
          <p:cNvSpPr/>
          <p:nvPr/>
        </p:nvSpPr>
        <p:spPr>
          <a:xfrm>
            <a:off x="1623061" y="3244222"/>
            <a:ext cx="363201" cy="354859"/>
          </a:xfrm>
          <a:custGeom>
            <a:avLst/>
            <a:gdLst/>
            <a:ahLst/>
            <a:cxnLst/>
            <a:rect l="l" t="t" r="r" b="b"/>
            <a:pathLst>
              <a:path w="11973" h="11698" extrusionOk="0">
                <a:moveTo>
                  <a:pt x="8928" y="1750"/>
                </a:moveTo>
                <a:cubicBezTo>
                  <a:pt x="9192" y="1750"/>
                  <a:pt x="9452" y="1852"/>
                  <a:pt x="9641" y="2057"/>
                </a:cubicBezTo>
                <a:cubicBezTo>
                  <a:pt x="10050" y="2435"/>
                  <a:pt x="10050" y="3096"/>
                  <a:pt x="9641" y="3506"/>
                </a:cubicBezTo>
                <a:cubicBezTo>
                  <a:pt x="9452" y="3695"/>
                  <a:pt x="9192" y="3790"/>
                  <a:pt x="8928" y="3790"/>
                </a:cubicBezTo>
                <a:cubicBezTo>
                  <a:pt x="8664" y="3790"/>
                  <a:pt x="8396" y="3695"/>
                  <a:pt x="8192" y="3506"/>
                </a:cubicBezTo>
                <a:cubicBezTo>
                  <a:pt x="7814" y="3096"/>
                  <a:pt x="7814" y="2435"/>
                  <a:pt x="8192" y="2057"/>
                </a:cubicBezTo>
                <a:cubicBezTo>
                  <a:pt x="8396" y="1852"/>
                  <a:pt x="8664" y="1750"/>
                  <a:pt x="8928" y="1750"/>
                </a:cubicBezTo>
                <a:close/>
                <a:moveTo>
                  <a:pt x="7901" y="1"/>
                </a:moveTo>
                <a:cubicBezTo>
                  <a:pt x="6958" y="1"/>
                  <a:pt x="6010" y="363"/>
                  <a:pt x="5293" y="1080"/>
                </a:cubicBezTo>
                <a:cubicBezTo>
                  <a:pt x="4285" y="2088"/>
                  <a:pt x="3939" y="3569"/>
                  <a:pt x="4380" y="4924"/>
                </a:cubicBezTo>
                <a:lnTo>
                  <a:pt x="126" y="9177"/>
                </a:lnTo>
                <a:cubicBezTo>
                  <a:pt x="32" y="9240"/>
                  <a:pt x="0" y="9334"/>
                  <a:pt x="0" y="9397"/>
                </a:cubicBezTo>
                <a:lnTo>
                  <a:pt x="0" y="11319"/>
                </a:lnTo>
                <a:cubicBezTo>
                  <a:pt x="0" y="11540"/>
                  <a:pt x="158" y="11697"/>
                  <a:pt x="347" y="11697"/>
                </a:cubicBezTo>
                <a:lnTo>
                  <a:pt x="2300" y="11697"/>
                </a:lnTo>
                <a:cubicBezTo>
                  <a:pt x="2363" y="11697"/>
                  <a:pt x="2489" y="11634"/>
                  <a:pt x="2521" y="11571"/>
                </a:cubicBezTo>
                <a:lnTo>
                  <a:pt x="2993" y="11099"/>
                </a:lnTo>
                <a:cubicBezTo>
                  <a:pt x="3088" y="11004"/>
                  <a:pt x="3119" y="10910"/>
                  <a:pt x="3088" y="10815"/>
                </a:cubicBezTo>
                <a:lnTo>
                  <a:pt x="2993" y="10311"/>
                </a:lnTo>
                <a:lnTo>
                  <a:pt x="3718" y="10217"/>
                </a:lnTo>
                <a:cubicBezTo>
                  <a:pt x="3876" y="10217"/>
                  <a:pt x="3970" y="10091"/>
                  <a:pt x="4033" y="9902"/>
                </a:cubicBezTo>
                <a:lnTo>
                  <a:pt x="4096" y="9208"/>
                </a:lnTo>
                <a:lnTo>
                  <a:pt x="4600" y="9271"/>
                </a:lnTo>
                <a:cubicBezTo>
                  <a:pt x="4695" y="9271"/>
                  <a:pt x="4821" y="9271"/>
                  <a:pt x="4884" y="9208"/>
                </a:cubicBezTo>
                <a:cubicBezTo>
                  <a:pt x="4978" y="9114"/>
                  <a:pt x="5010" y="9051"/>
                  <a:pt x="5010" y="8956"/>
                </a:cubicBezTo>
                <a:lnTo>
                  <a:pt x="5010" y="8326"/>
                </a:lnTo>
                <a:lnTo>
                  <a:pt x="5640" y="8326"/>
                </a:lnTo>
                <a:cubicBezTo>
                  <a:pt x="5703" y="8326"/>
                  <a:pt x="5829" y="8295"/>
                  <a:pt x="5860" y="8232"/>
                </a:cubicBezTo>
                <a:lnTo>
                  <a:pt x="6742" y="7350"/>
                </a:lnTo>
                <a:cubicBezTo>
                  <a:pt x="7131" y="7479"/>
                  <a:pt x="7533" y="7543"/>
                  <a:pt x="7931" y="7543"/>
                </a:cubicBezTo>
                <a:cubicBezTo>
                  <a:pt x="8891" y="7543"/>
                  <a:pt x="9833" y="7171"/>
                  <a:pt x="10523" y="6436"/>
                </a:cubicBezTo>
                <a:cubicBezTo>
                  <a:pt x="11972" y="4987"/>
                  <a:pt x="11972" y="2592"/>
                  <a:pt x="10523" y="1143"/>
                </a:cubicBezTo>
                <a:cubicBezTo>
                  <a:pt x="9823" y="379"/>
                  <a:pt x="8865" y="1"/>
                  <a:pt x="7901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5943;p63"/>
          <p:cNvSpPr/>
          <p:nvPr/>
        </p:nvSpPr>
        <p:spPr>
          <a:xfrm>
            <a:off x="1627839" y="3709307"/>
            <a:ext cx="353645" cy="354586"/>
          </a:xfrm>
          <a:custGeom>
            <a:avLst/>
            <a:gdLst/>
            <a:ahLst/>
            <a:cxnLst/>
            <a:rect l="l" t="t" r="r" b="b"/>
            <a:pathLst>
              <a:path w="11658" h="11689" extrusionOk="0">
                <a:moveTo>
                  <a:pt x="7877" y="1386"/>
                </a:moveTo>
                <a:cubicBezTo>
                  <a:pt x="9232" y="1386"/>
                  <a:pt x="10303" y="2458"/>
                  <a:pt x="10303" y="3781"/>
                </a:cubicBezTo>
                <a:lnTo>
                  <a:pt x="10303" y="4883"/>
                </a:lnTo>
                <a:cubicBezTo>
                  <a:pt x="10240" y="4883"/>
                  <a:pt x="10209" y="4946"/>
                  <a:pt x="10177" y="4946"/>
                </a:cubicBezTo>
                <a:cubicBezTo>
                  <a:pt x="10019" y="4190"/>
                  <a:pt x="9704" y="3529"/>
                  <a:pt x="9200" y="2962"/>
                </a:cubicBezTo>
                <a:lnTo>
                  <a:pt x="7720" y="4442"/>
                </a:lnTo>
                <a:cubicBezTo>
                  <a:pt x="8192" y="5072"/>
                  <a:pt x="8318" y="5860"/>
                  <a:pt x="8098" y="6648"/>
                </a:cubicBezTo>
                <a:cubicBezTo>
                  <a:pt x="8003" y="6868"/>
                  <a:pt x="7877" y="7057"/>
                  <a:pt x="7720" y="7278"/>
                </a:cubicBezTo>
                <a:lnTo>
                  <a:pt x="9200" y="8727"/>
                </a:lnTo>
                <a:cubicBezTo>
                  <a:pt x="9673" y="8160"/>
                  <a:pt x="10019" y="7498"/>
                  <a:pt x="10177" y="6742"/>
                </a:cubicBezTo>
                <a:cubicBezTo>
                  <a:pt x="10209" y="6742"/>
                  <a:pt x="10240" y="6805"/>
                  <a:pt x="10303" y="6805"/>
                </a:cubicBezTo>
                <a:lnTo>
                  <a:pt x="10303" y="7908"/>
                </a:lnTo>
                <a:cubicBezTo>
                  <a:pt x="10303" y="9231"/>
                  <a:pt x="9232" y="10302"/>
                  <a:pt x="7877" y="10302"/>
                </a:cubicBezTo>
                <a:lnTo>
                  <a:pt x="6774" y="10302"/>
                </a:lnTo>
                <a:cubicBezTo>
                  <a:pt x="6774" y="10271"/>
                  <a:pt x="6743" y="10208"/>
                  <a:pt x="6743" y="10176"/>
                </a:cubicBezTo>
                <a:cubicBezTo>
                  <a:pt x="7499" y="10019"/>
                  <a:pt x="8161" y="9704"/>
                  <a:pt x="8728" y="9200"/>
                </a:cubicBezTo>
                <a:lnTo>
                  <a:pt x="7279" y="7750"/>
                </a:lnTo>
                <a:cubicBezTo>
                  <a:pt x="7058" y="7908"/>
                  <a:pt x="6869" y="8002"/>
                  <a:pt x="6648" y="8097"/>
                </a:cubicBezTo>
                <a:cubicBezTo>
                  <a:pt x="6365" y="8160"/>
                  <a:pt x="6081" y="8223"/>
                  <a:pt x="5861" y="8223"/>
                </a:cubicBezTo>
                <a:cubicBezTo>
                  <a:pt x="5325" y="8223"/>
                  <a:pt x="4821" y="8065"/>
                  <a:pt x="4443" y="7750"/>
                </a:cubicBezTo>
                <a:lnTo>
                  <a:pt x="2962" y="9200"/>
                </a:lnTo>
                <a:cubicBezTo>
                  <a:pt x="3529" y="9672"/>
                  <a:pt x="4191" y="10019"/>
                  <a:pt x="4947" y="10176"/>
                </a:cubicBezTo>
                <a:cubicBezTo>
                  <a:pt x="4947" y="10208"/>
                  <a:pt x="4916" y="10271"/>
                  <a:pt x="4916" y="10302"/>
                </a:cubicBezTo>
                <a:lnTo>
                  <a:pt x="3813" y="10302"/>
                </a:lnTo>
                <a:cubicBezTo>
                  <a:pt x="2458" y="10302"/>
                  <a:pt x="1387" y="9231"/>
                  <a:pt x="1387" y="7908"/>
                </a:cubicBezTo>
                <a:lnTo>
                  <a:pt x="1387" y="6805"/>
                </a:lnTo>
                <a:cubicBezTo>
                  <a:pt x="1450" y="6805"/>
                  <a:pt x="1482" y="6742"/>
                  <a:pt x="1513" y="6742"/>
                </a:cubicBezTo>
                <a:cubicBezTo>
                  <a:pt x="1671" y="7498"/>
                  <a:pt x="1986" y="8160"/>
                  <a:pt x="2490" y="8727"/>
                </a:cubicBezTo>
                <a:lnTo>
                  <a:pt x="3971" y="7278"/>
                </a:lnTo>
                <a:cubicBezTo>
                  <a:pt x="3498" y="6648"/>
                  <a:pt x="3372" y="5860"/>
                  <a:pt x="3592" y="5072"/>
                </a:cubicBezTo>
                <a:cubicBezTo>
                  <a:pt x="3687" y="4820"/>
                  <a:pt x="3813" y="4631"/>
                  <a:pt x="3971" y="4442"/>
                </a:cubicBezTo>
                <a:lnTo>
                  <a:pt x="2490" y="2962"/>
                </a:lnTo>
                <a:cubicBezTo>
                  <a:pt x="2017" y="3529"/>
                  <a:pt x="1671" y="4190"/>
                  <a:pt x="1513" y="4946"/>
                </a:cubicBezTo>
                <a:cubicBezTo>
                  <a:pt x="1482" y="4946"/>
                  <a:pt x="1450" y="4883"/>
                  <a:pt x="1387" y="4883"/>
                </a:cubicBezTo>
                <a:lnTo>
                  <a:pt x="1387" y="3781"/>
                </a:lnTo>
                <a:cubicBezTo>
                  <a:pt x="1387" y="2458"/>
                  <a:pt x="2458" y="1386"/>
                  <a:pt x="3813" y="1386"/>
                </a:cubicBezTo>
                <a:lnTo>
                  <a:pt x="4916" y="1386"/>
                </a:lnTo>
                <a:cubicBezTo>
                  <a:pt x="4916" y="1418"/>
                  <a:pt x="4947" y="1481"/>
                  <a:pt x="4947" y="1512"/>
                </a:cubicBezTo>
                <a:cubicBezTo>
                  <a:pt x="4191" y="1670"/>
                  <a:pt x="3529" y="1985"/>
                  <a:pt x="2962" y="2489"/>
                </a:cubicBezTo>
                <a:lnTo>
                  <a:pt x="4443" y="3938"/>
                </a:lnTo>
                <a:cubicBezTo>
                  <a:pt x="4632" y="3781"/>
                  <a:pt x="4821" y="3686"/>
                  <a:pt x="5073" y="3592"/>
                </a:cubicBezTo>
                <a:cubicBezTo>
                  <a:pt x="5339" y="3496"/>
                  <a:pt x="5605" y="3451"/>
                  <a:pt x="5865" y="3451"/>
                </a:cubicBezTo>
                <a:cubicBezTo>
                  <a:pt x="6375" y="3451"/>
                  <a:pt x="6861" y="3625"/>
                  <a:pt x="7279" y="3938"/>
                </a:cubicBezTo>
                <a:lnTo>
                  <a:pt x="8728" y="2489"/>
                </a:lnTo>
                <a:cubicBezTo>
                  <a:pt x="8161" y="2016"/>
                  <a:pt x="7499" y="1670"/>
                  <a:pt x="6743" y="1512"/>
                </a:cubicBezTo>
                <a:cubicBezTo>
                  <a:pt x="6743" y="1481"/>
                  <a:pt x="6774" y="1418"/>
                  <a:pt x="6774" y="1386"/>
                </a:cubicBezTo>
                <a:close/>
                <a:moveTo>
                  <a:pt x="5829" y="0"/>
                </a:moveTo>
                <a:cubicBezTo>
                  <a:pt x="5420" y="0"/>
                  <a:pt x="5010" y="315"/>
                  <a:pt x="4884" y="725"/>
                </a:cubicBezTo>
                <a:lnTo>
                  <a:pt x="3782" y="725"/>
                </a:lnTo>
                <a:cubicBezTo>
                  <a:pt x="2112" y="725"/>
                  <a:pt x="726" y="2111"/>
                  <a:pt x="726" y="3781"/>
                </a:cubicBezTo>
                <a:lnTo>
                  <a:pt x="726" y="4883"/>
                </a:lnTo>
                <a:cubicBezTo>
                  <a:pt x="316" y="5041"/>
                  <a:pt x="1" y="5419"/>
                  <a:pt x="1" y="5829"/>
                </a:cubicBezTo>
                <a:cubicBezTo>
                  <a:pt x="1" y="6270"/>
                  <a:pt x="316" y="6679"/>
                  <a:pt x="726" y="6774"/>
                </a:cubicBezTo>
                <a:lnTo>
                  <a:pt x="726" y="7876"/>
                </a:lnTo>
                <a:cubicBezTo>
                  <a:pt x="726" y="9578"/>
                  <a:pt x="2112" y="10964"/>
                  <a:pt x="3782" y="10964"/>
                </a:cubicBezTo>
                <a:lnTo>
                  <a:pt x="4884" y="10964"/>
                </a:lnTo>
                <a:cubicBezTo>
                  <a:pt x="5042" y="11342"/>
                  <a:pt x="5420" y="11688"/>
                  <a:pt x="5829" y="11688"/>
                </a:cubicBezTo>
                <a:cubicBezTo>
                  <a:pt x="6270" y="11688"/>
                  <a:pt x="6680" y="11342"/>
                  <a:pt x="6774" y="10964"/>
                </a:cubicBezTo>
                <a:lnTo>
                  <a:pt x="7877" y="10964"/>
                </a:lnTo>
                <a:cubicBezTo>
                  <a:pt x="9578" y="10964"/>
                  <a:pt x="10965" y="9578"/>
                  <a:pt x="10965" y="7876"/>
                </a:cubicBezTo>
                <a:lnTo>
                  <a:pt x="10965" y="6774"/>
                </a:lnTo>
                <a:cubicBezTo>
                  <a:pt x="11343" y="6616"/>
                  <a:pt x="11658" y="6270"/>
                  <a:pt x="11658" y="5829"/>
                </a:cubicBezTo>
                <a:cubicBezTo>
                  <a:pt x="11658" y="5419"/>
                  <a:pt x="11343" y="5072"/>
                  <a:pt x="10965" y="4883"/>
                </a:cubicBezTo>
                <a:lnTo>
                  <a:pt x="10965" y="3781"/>
                </a:lnTo>
                <a:cubicBezTo>
                  <a:pt x="10965" y="2111"/>
                  <a:pt x="9578" y="725"/>
                  <a:pt x="7877" y="725"/>
                </a:cubicBezTo>
                <a:lnTo>
                  <a:pt x="6774" y="725"/>
                </a:lnTo>
                <a:cubicBezTo>
                  <a:pt x="6617" y="315"/>
                  <a:pt x="6270" y="0"/>
                  <a:pt x="582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5944;p63"/>
          <p:cNvGrpSpPr/>
          <p:nvPr/>
        </p:nvGrpSpPr>
        <p:grpSpPr>
          <a:xfrm>
            <a:off x="3865165" y="2774113"/>
            <a:ext cx="354586" cy="353645"/>
            <a:chOff x="-30345325" y="3184750"/>
            <a:chExt cx="292225" cy="291450"/>
          </a:xfrm>
          <a:solidFill>
            <a:srgbClr val="12716B"/>
          </a:solidFill>
        </p:grpSpPr>
        <p:sp>
          <p:nvSpPr>
            <p:cNvPr id="43" name="Google Shape;5945;p63"/>
            <p:cNvSpPr/>
            <p:nvPr/>
          </p:nvSpPr>
          <p:spPr>
            <a:xfrm>
              <a:off x="-30328000" y="3184750"/>
              <a:ext cx="258375" cy="120950"/>
            </a:xfrm>
            <a:custGeom>
              <a:avLst/>
              <a:gdLst/>
              <a:ahLst/>
              <a:cxnLst/>
              <a:rect l="l" t="t" r="r" b="b"/>
              <a:pathLst>
                <a:path w="10335" h="483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2458"/>
                  </a:lnTo>
                  <a:cubicBezTo>
                    <a:pt x="1" y="2993"/>
                    <a:pt x="473" y="3466"/>
                    <a:pt x="1040" y="3466"/>
                  </a:cubicBezTo>
                  <a:lnTo>
                    <a:pt x="2048" y="3466"/>
                  </a:lnTo>
                  <a:lnTo>
                    <a:pt x="2048" y="4505"/>
                  </a:lnTo>
                  <a:cubicBezTo>
                    <a:pt x="2048" y="4663"/>
                    <a:pt x="2143" y="4757"/>
                    <a:pt x="2269" y="4820"/>
                  </a:cubicBezTo>
                  <a:cubicBezTo>
                    <a:pt x="2300" y="4831"/>
                    <a:pt x="2339" y="4838"/>
                    <a:pt x="2380" y="4838"/>
                  </a:cubicBezTo>
                  <a:cubicBezTo>
                    <a:pt x="2461" y="4838"/>
                    <a:pt x="2552" y="4810"/>
                    <a:pt x="2615" y="4726"/>
                  </a:cubicBezTo>
                  <a:lnTo>
                    <a:pt x="3876" y="3466"/>
                  </a:lnTo>
                  <a:lnTo>
                    <a:pt x="6365" y="3466"/>
                  </a:lnTo>
                  <a:lnTo>
                    <a:pt x="7625" y="4726"/>
                  </a:lnTo>
                  <a:cubicBezTo>
                    <a:pt x="7688" y="4810"/>
                    <a:pt x="7765" y="4838"/>
                    <a:pt x="7846" y="4838"/>
                  </a:cubicBezTo>
                  <a:cubicBezTo>
                    <a:pt x="7887" y="4838"/>
                    <a:pt x="7929" y="4831"/>
                    <a:pt x="7971" y="4820"/>
                  </a:cubicBezTo>
                  <a:cubicBezTo>
                    <a:pt x="8097" y="4789"/>
                    <a:pt x="8160" y="4631"/>
                    <a:pt x="8160" y="4505"/>
                  </a:cubicBezTo>
                  <a:lnTo>
                    <a:pt x="8160" y="3466"/>
                  </a:lnTo>
                  <a:lnTo>
                    <a:pt x="9231" y="3466"/>
                  </a:lnTo>
                  <a:cubicBezTo>
                    <a:pt x="9862" y="3466"/>
                    <a:pt x="10334" y="2993"/>
                    <a:pt x="10334" y="2458"/>
                  </a:cubicBezTo>
                  <a:lnTo>
                    <a:pt x="10334" y="1071"/>
                  </a:lnTo>
                  <a:cubicBezTo>
                    <a:pt x="10334" y="536"/>
                    <a:pt x="9862" y="0"/>
                    <a:pt x="92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946;p63"/>
            <p:cNvSpPr/>
            <p:nvPr/>
          </p:nvSpPr>
          <p:spPr>
            <a:xfrm>
              <a:off x="-30310675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599" y="1"/>
                    <a:pt x="1" y="631"/>
                    <a:pt x="1" y="1387"/>
                  </a:cubicBezTo>
                  <a:cubicBezTo>
                    <a:pt x="1" y="2143"/>
                    <a:pt x="599" y="2773"/>
                    <a:pt x="1387" y="2773"/>
                  </a:cubicBezTo>
                  <a:cubicBezTo>
                    <a:pt x="2143" y="2773"/>
                    <a:pt x="2742" y="2143"/>
                    <a:pt x="2742" y="1387"/>
                  </a:cubicBezTo>
                  <a:cubicBezTo>
                    <a:pt x="2742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947;p63"/>
            <p:cNvSpPr/>
            <p:nvPr/>
          </p:nvSpPr>
          <p:spPr>
            <a:xfrm>
              <a:off x="-30345325" y="3408425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32"/>
                  </a:cubicBezTo>
                  <a:cubicBezTo>
                    <a:pt x="0" y="2521"/>
                    <a:pt x="158" y="2710"/>
                    <a:pt x="378" y="2710"/>
                  </a:cubicBezTo>
                  <a:lnTo>
                    <a:pt x="5104" y="2710"/>
                  </a:lnTo>
                  <a:cubicBezTo>
                    <a:pt x="5325" y="2710"/>
                    <a:pt x="5482" y="2521"/>
                    <a:pt x="5482" y="2332"/>
                  </a:cubicBezTo>
                  <a:cubicBezTo>
                    <a:pt x="5262" y="977"/>
                    <a:pt x="4128" y="1"/>
                    <a:pt x="2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948;p63"/>
            <p:cNvSpPr/>
            <p:nvPr/>
          </p:nvSpPr>
          <p:spPr>
            <a:xfrm>
              <a:off x="-30156300" y="332257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87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949;p63"/>
            <p:cNvSpPr/>
            <p:nvPr/>
          </p:nvSpPr>
          <p:spPr>
            <a:xfrm>
              <a:off x="-30190950" y="3408425"/>
              <a:ext cx="137850" cy="67775"/>
            </a:xfrm>
            <a:custGeom>
              <a:avLst/>
              <a:gdLst/>
              <a:ahLst/>
              <a:cxnLst/>
              <a:rect l="l" t="t" r="r" b="b"/>
              <a:pathLst>
                <a:path w="5514" h="2711" extrusionOk="0">
                  <a:moveTo>
                    <a:pt x="2773" y="1"/>
                  </a:moveTo>
                  <a:cubicBezTo>
                    <a:pt x="1387" y="1"/>
                    <a:pt x="252" y="1040"/>
                    <a:pt x="32" y="2332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67" y="2710"/>
                  </a:lnTo>
                  <a:cubicBezTo>
                    <a:pt x="5356" y="2710"/>
                    <a:pt x="5514" y="2521"/>
                    <a:pt x="5514" y="2332"/>
                  </a:cubicBezTo>
                  <a:cubicBezTo>
                    <a:pt x="5293" y="977"/>
                    <a:pt x="4128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950;p63"/>
          <p:cNvGrpSpPr/>
          <p:nvPr/>
        </p:nvGrpSpPr>
        <p:grpSpPr>
          <a:xfrm>
            <a:off x="1189917" y="1424089"/>
            <a:ext cx="353645" cy="353645"/>
            <a:chOff x="-35481425" y="3202075"/>
            <a:chExt cx="291450" cy="291450"/>
          </a:xfrm>
          <a:solidFill>
            <a:srgbClr val="12716B"/>
          </a:solidFill>
        </p:grpSpPr>
        <p:sp>
          <p:nvSpPr>
            <p:cNvPr id="49" name="Google Shape;5951;p63"/>
            <p:cNvSpPr/>
            <p:nvPr/>
          </p:nvSpPr>
          <p:spPr>
            <a:xfrm>
              <a:off x="-35414475" y="3304600"/>
              <a:ext cx="154400" cy="85975"/>
            </a:xfrm>
            <a:custGeom>
              <a:avLst/>
              <a:gdLst/>
              <a:ahLst/>
              <a:cxnLst/>
              <a:rect l="l" t="t" r="r" b="b"/>
              <a:pathLst>
                <a:path w="6176" h="3439" extrusionOk="0">
                  <a:moveTo>
                    <a:pt x="4433" y="0"/>
                  </a:moveTo>
                  <a:cubicBezTo>
                    <a:pt x="4393" y="0"/>
                    <a:pt x="4354" y="8"/>
                    <a:pt x="4317" y="26"/>
                  </a:cubicBezTo>
                  <a:cubicBezTo>
                    <a:pt x="4191" y="58"/>
                    <a:pt x="4128" y="216"/>
                    <a:pt x="4128" y="342"/>
                  </a:cubicBezTo>
                  <a:lnTo>
                    <a:pt x="4128" y="1003"/>
                  </a:lnTo>
                  <a:lnTo>
                    <a:pt x="2048" y="1003"/>
                  </a:lnTo>
                  <a:lnTo>
                    <a:pt x="2048" y="342"/>
                  </a:lnTo>
                  <a:cubicBezTo>
                    <a:pt x="2048" y="184"/>
                    <a:pt x="1954" y="58"/>
                    <a:pt x="1828" y="26"/>
                  </a:cubicBezTo>
                  <a:cubicBezTo>
                    <a:pt x="1793" y="15"/>
                    <a:pt x="1750" y="8"/>
                    <a:pt x="1705" y="8"/>
                  </a:cubicBezTo>
                  <a:cubicBezTo>
                    <a:pt x="1626" y="8"/>
                    <a:pt x="1541" y="30"/>
                    <a:pt x="1481" y="89"/>
                  </a:cubicBezTo>
                  <a:lnTo>
                    <a:pt x="95" y="1476"/>
                  </a:lnTo>
                  <a:cubicBezTo>
                    <a:pt x="0" y="1602"/>
                    <a:pt x="0" y="1822"/>
                    <a:pt x="95" y="1948"/>
                  </a:cubicBezTo>
                  <a:lnTo>
                    <a:pt x="1481" y="3334"/>
                  </a:lnTo>
                  <a:cubicBezTo>
                    <a:pt x="1548" y="3379"/>
                    <a:pt x="1646" y="3424"/>
                    <a:pt x="1732" y="3424"/>
                  </a:cubicBezTo>
                  <a:cubicBezTo>
                    <a:pt x="1767" y="3424"/>
                    <a:pt x="1800" y="3416"/>
                    <a:pt x="1828" y="3398"/>
                  </a:cubicBezTo>
                  <a:cubicBezTo>
                    <a:pt x="1954" y="3366"/>
                    <a:pt x="2048" y="3208"/>
                    <a:pt x="2048" y="3082"/>
                  </a:cubicBezTo>
                  <a:lnTo>
                    <a:pt x="2048" y="2421"/>
                  </a:lnTo>
                  <a:lnTo>
                    <a:pt x="4128" y="2421"/>
                  </a:lnTo>
                  <a:lnTo>
                    <a:pt x="4128" y="3082"/>
                  </a:lnTo>
                  <a:cubicBezTo>
                    <a:pt x="4128" y="3240"/>
                    <a:pt x="4191" y="3366"/>
                    <a:pt x="4317" y="3398"/>
                  </a:cubicBezTo>
                  <a:cubicBezTo>
                    <a:pt x="4369" y="3424"/>
                    <a:pt x="4426" y="3439"/>
                    <a:pt x="4483" y="3439"/>
                  </a:cubicBezTo>
                  <a:cubicBezTo>
                    <a:pt x="4562" y="3439"/>
                    <a:pt x="4639" y="3408"/>
                    <a:pt x="4695" y="3334"/>
                  </a:cubicBezTo>
                  <a:lnTo>
                    <a:pt x="6049" y="1948"/>
                  </a:lnTo>
                  <a:cubicBezTo>
                    <a:pt x="6175" y="1822"/>
                    <a:pt x="6175" y="1602"/>
                    <a:pt x="6049" y="1476"/>
                  </a:cubicBezTo>
                  <a:lnTo>
                    <a:pt x="4695" y="89"/>
                  </a:lnTo>
                  <a:cubicBezTo>
                    <a:pt x="4628" y="45"/>
                    <a:pt x="4530" y="0"/>
                    <a:pt x="4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952;p63"/>
            <p:cNvSpPr/>
            <p:nvPr/>
          </p:nvSpPr>
          <p:spPr>
            <a:xfrm>
              <a:off x="-35413700" y="3202075"/>
              <a:ext cx="34700" cy="103200"/>
            </a:xfrm>
            <a:custGeom>
              <a:avLst/>
              <a:gdLst/>
              <a:ahLst/>
              <a:cxnLst/>
              <a:rect l="l" t="t" r="r" b="b"/>
              <a:pathLst>
                <a:path w="1388" h="4128" extrusionOk="0">
                  <a:moveTo>
                    <a:pt x="1" y="0"/>
                  </a:moveTo>
                  <a:lnTo>
                    <a:pt x="1" y="4127"/>
                  </a:lnTo>
                  <a:lnTo>
                    <a:pt x="348" y="4127"/>
                  </a:lnTo>
                  <a:cubicBezTo>
                    <a:pt x="915" y="4127"/>
                    <a:pt x="1387" y="3655"/>
                    <a:pt x="1387" y="3088"/>
                  </a:cubicBezTo>
                  <a:lnTo>
                    <a:pt x="1387" y="1009"/>
                  </a:lnTo>
                  <a:cubicBezTo>
                    <a:pt x="1387" y="473"/>
                    <a:pt x="915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953;p63"/>
            <p:cNvSpPr/>
            <p:nvPr/>
          </p:nvSpPr>
          <p:spPr>
            <a:xfrm>
              <a:off x="-35413700" y="3389525"/>
              <a:ext cx="34700" cy="103250"/>
            </a:xfrm>
            <a:custGeom>
              <a:avLst/>
              <a:gdLst/>
              <a:ahLst/>
              <a:cxnLst/>
              <a:rect l="l" t="t" r="r" b="b"/>
              <a:pathLst>
                <a:path w="1388" h="4130" extrusionOk="0">
                  <a:moveTo>
                    <a:pt x="1" y="1"/>
                  </a:moveTo>
                  <a:lnTo>
                    <a:pt x="1" y="4128"/>
                  </a:lnTo>
                  <a:lnTo>
                    <a:pt x="348" y="4128"/>
                  </a:lnTo>
                  <a:cubicBezTo>
                    <a:pt x="367" y="4129"/>
                    <a:pt x="386" y="4129"/>
                    <a:pt x="405" y="4129"/>
                  </a:cubicBezTo>
                  <a:cubicBezTo>
                    <a:pt x="946" y="4129"/>
                    <a:pt x="1387" y="3698"/>
                    <a:pt x="1387" y="3119"/>
                  </a:cubicBezTo>
                  <a:lnTo>
                    <a:pt x="1387" y="1040"/>
                  </a:lnTo>
                  <a:cubicBezTo>
                    <a:pt x="1387" y="473"/>
                    <a:pt x="915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954;p63"/>
            <p:cNvSpPr/>
            <p:nvPr/>
          </p:nvSpPr>
          <p:spPr>
            <a:xfrm>
              <a:off x="-35292400" y="3202075"/>
              <a:ext cx="33900" cy="103200"/>
            </a:xfrm>
            <a:custGeom>
              <a:avLst/>
              <a:gdLst/>
              <a:ahLst/>
              <a:cxnLst/>
              <a:rect l="l" t="t" r="r" b="b"/>
              <a:pathLst>
                <a:path w="1356" h="4128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3088"/>
                  </a:lnTo>
                  <a:cubicBezTo>
                    <a:pt x="1" y="3655"/>
                    <a:pt x="410" y="4127"/>
                    <a:pt x="1009" y="4127"/>
                  </a:cubicBezTo>
                  <a:lnTo>
                    <a:pt x="1355" y="4127"/>
                  </a:lnTo>
                  <a:lnTo>
                    <a:pt x="13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955;p63"/>
            <p:cNvSpPr/>
            <p:nvPr/>
          </p:nvSpPr>
          <p:spPr>
            <a:xfrm>
              <a:off x="-35241200" y="3202850"/>
              <a:ext cx="51225" cy="290675"/>
            </a:xfrm>
            <a:custGeom>
              <a:avLst/>
              <a:gdLst/>
              <a:ahLst/>
              <a:cxnLst/>
              <a:rect l="l" t="t" r="r" b="b"/>
              <a:pathLst>
                <a:path w="2049" h="11627" extrusionOk="0">
                  <a:moveTo>
                    <a:pt x="1" y="1"/>
                  </a:moveTo>
                  <a:lnTo>
                    <a:pt x="1" y="11626"/>
                  </a:lnTo>
                  <a:cubicBezTo>
                    <a:pt x="1135" y="11469"/>
                    <a:pt x="2048" y="10460"/>
                    <a:pt x="2048" y="9263"/>
                  </a:cubicBezTo>
                  <a:lnTo>
                    <a:pt x="2048" y="2395"/>
                  </a:lnTo>
                  <a:cubicBezTo>
                    <a:pt x="2048" y="1167"/>
                    <a:pt x="1135" y="158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956;p63"/>
            <p:cNvSpPr/>
            <p:nvPr/>
          </p:nvSpPr>
          <p:spPr>
            <a:xfrm>
              <a:off x="-35292400" y="3389525"/>
              <a:ext cx="33900" cy="104000"/>
            </a:xfrm>
            <a:custGeom>
              <a:avLst/>
              <a:gdLst/>
              <a:ahLst/>
              <a:cxnLst/>
              <a:rect l="l" t="t" r="r" b="b"/>
              <a:pathLst>
                <a:path w="1356" h="4160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3119"/>
                  </a:lnTo>
                  <a:cubicBezTo>
                    <a:pt x="1" y="3718"/>
                    <a:pt x="410" y="4159"/>
                    <a:pt x="1009" y="4159"/>
                  </a:cubicBezTo>
                  <a:lnTo>
                    <a:pt x="1355" y="4159"/>
                  </a:lnTo>
                  <a:lnTo>
                    <a:pt x="13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957;p63"/>
            <p:cNvSpPr/>
            <p:nvPr/>
          </p:nvSpPr>
          <p:spPr>
            <a:xfrm>
              <a:off x="-35481425" y="3202075"/>
              <a:ext cx="51225" cy="289875"/>
            </a:xfrm>
            <a:custGeom>
              <a:avLst/>
              <a:gdLst/>
              <a:ahLst/>
              <a:cxnLst/>
              <a:rect l="l" t="t" r="r" b="b"/>
              <a:pathLst>
                <a:path w="2049" h="11595" extrusionOk="0">
                  <a:moveTo>
                    <a:pt x="2048" y="0"/>
                  </a:moveTo>
                  <a:cubicBezTo>
                    <a:pt x="883" y="158"/>
                    <a:pt x="1" y="1166"/>
                    <a:pt x="1" y="2363"/>
                  </a:cubicBezTo>
                  <a:lnTo>
                    <a:pt x="1" y="9200"/>
                  </a:lnTo>
                  <a:cubicBezTo>
                    <a:pt x="1" y="10460"/>
                    <a:pt x="851" y="11437"/>
                    <a:pt x="2048" y="11594"/>
                  </a:cubicBez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" name="Google Shape;5958;p63"/>
          <p:cNvGrpSpPr/>
          <p:nvPr/>
        </p:nvGrpSpPr>
        <p:grpSpPr>
          <a:xfrm>
            <a:off x="1189447" y="1865615"/>
            <a:ext cx="354586" cy="352675"/>
            <a:chOff x="-35482200" y="3561225"/>
            <a:chExt cx="292225" cy="290650"/>
          </a:xfrm>
          <a:solidFill>
            <a:srgbClr val="12716B"/>
          </a:solidFill>
        </p:grpSpPr>
        <p:sp>
          <p:nvSpPr>
            <p:cNvPr id="57" name="Google Shape;5959;p63"/>
            <p:cNvSpPr/>
            <p:nvPr/>
          </p:nvSpPr>
          <p:spPr>
            <a:xfrm>
              <a:off x="-35482200" y="3749475"/>
              <a:ext cx="292225" cy="102400"/>
            </a:xfrm>
            <a:custGeom>
              <a:avLst/>
              <a:gdLst/>
              <a:ahLst/>
              <a:cxnLst/>
              <a:rect l="l" t="t" r="r" b="b"/>
              <a:pathLst>
                <a:path w="11689" h="4096" extrusionOk="0">
                  <a:moveTo>
                    <a:pt x="1701" y="0"/>
                  </a:moveTo>
                  <a:cubicBezTo>
                    <a:pt x="1040" y="0"/>
                    <a:pt x="473" y="315"/>
                    <a:pt x="63" y="819"/>
                  </a:cubicBezTo>
                  <a:cubicBezTo>
                    <a:pt x="0" y="945"/>
                    <a:pt x="0" y="1040"/>
                    <a:pt x="32" y="1166"/>
                  </a:cubicBezTo>
                  <a:cubicBezTo>
                    <a:pt x="63" y="1292"/>
                    <a:pt x="189" y="1355"/>
                    <a:pt x="347" y="1355"/>
                  </a:cubicBezTo>
                  <a:lnTo>
                    <a:pt x="1008" y="1355"/>
                  </a:lnTo>
                  <a:cubicBezTo>
                    <a:pt x="1418" y="1355"/>
                    <a:pt x="1670" y="1670"/>
                    <a:pt x="1670" y="2048"/>
                  </a:cubicBezTo>
                  <a:cubicBezTo>
                    <a:pt x="1670" y="2426"/>
                    <a:pt x="1355" y="2710"/>
                    <a:pt x="1008" y="2710"/>
                  </a:cubicBezTo>
                  <a:lnTo>
                    <a:pt x="347" y="2710"/>
                  </a:lnTo>
                  <a:cubicBezTo>
                    <a:pt x="221" y="2710"/>
                    <a:pt x="95" y="2773"/>
                    <a:pt x="32" y="2899"/>
                  </a:cubicBezTo>
                  <a:cubicBezTo>
                    <a:pt x="0" y="3025"/>
                    <a:pt x="0" y="3151"/>
                    <a:pt x="63" y="3245"/>
                  </a:cubicBezTo>
                  <a:cubicBezTo>
                    <a:pt x="410" y="3781"/>
                    <a:pt x="1040" y="4096"/>
                    <a:pt x="1701" y="4096"/>
                  </a:cubicBezTo>
                  <a:cubicBezTo>
                    <a:pt x="2615" y="4096"/>
                    <a:pt x="3371" y="3497"/>
                    <a:pt x="3655" y="2710"/>
                  </a:cubicBezTo>
                  <a:lnTo>
                    <a:pt x="8065" y="2710"/>
                  </a:lnTo>
                  <a:cubicBezTo>
                    <a:pt x="8317" y="3497"/>
                    <a:pt x="9073" y="4096"/>
                    <a:pt x="9987" y="4096"/>
                  </a:cubicBezTo>
                  <a:cubicBezTo>
                    <a:pt x="10649" y="4096"/>
                    <a:pt x="11247" y="3781"/>
                    <a:pt x="11594" y="3245"/>
                  </a:cubicBezTo>
                  <a:cubicBezTo>
                    <a:pt x="11688" y="3119"/>
                    <a:pt x="11688" y="3025"/>
                    <a:pt x="11625" y="2899"/>
                  </a:cubicBezTo>
                  <a:cubicBezTo>
                    <a:pt x="11594" y="2773"/>
                    <a:pt x="11468" y="2710"/>
                    <a:pt x="11310" y="2710"/>
                  </a:cubicBezTo>
                  <a:lnTo>
                    <a:pt x="10649" y="2710"/>
                  </a:lnTo>
                  <a:cubicBezTo>
                    <a:pt x="10271" y="2710"/>
                    <a:pt x="9987" y="2395"/>
                    <a:pt x="9987" y="2048"/>
                  </a:cubicBezTo>
                  <a:cubicBezTo>
                    <a:pt x="9987" y="1670"/>
                    <a:pt x="10302" y="1355"/>
                    <a:pt x="10649" y="1355"/>
                  </a:cubicBezTo>
                  <a:lnTo>
                    <a:pt x="11310" y="1355"/>
                  </a:lnTo>
                  <a:cubicBezTo>
                    <a:pt x="11436" y="1355"/>
                    <a:pt x="11562" y="1292"/>
                    <a:pt x="11625" y="1166"/>
                  </a:cubicBezTo>
                  <a:cubicBezTo>
                    <a:pt x="11688" y="1040"/>
                    <a:pt x="11688" y="945"/>
                    <a:pt x="11594" y="819"/>
                  </a:cubicBezTo>
                  <a:cubicBezTo>
                    <a:pt x="11247" y="315"/>
                    <a:pt x="10649" y="0"/>
                    <a:pt x="9987" y="0"/>
                  </a:cubicBezTo>
                  <a:cubicBezTo>
                    <a:pt x="9073" y="0"/>
                    <a:pt x="8349" y="567"/>
                    <a:pt x="8065" y="1355"/>
                  </a:cubicBezTo>
                  <a:lnTo>
                    <a:pt x="3655" y="1355"/>
                  </a:lnTo>
                  <a:cubicBezTo>
                    <a:pt x="3371" y="567"/>
                    <a:pt x="2615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960;p63"/>
            <p:cNvSpPr/>
            <p:nvPr/>
          </p:nvSpPr>
          <p:spPr>
            <a:xfrm>
              <a:off x="-35371150" y="35612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5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11"/>
                    <a:pt x="630" y="2741"/>
                    <a:pt x="1355" y="2741"/>
                  </a:cubicBezTo>
                  <a:cubicBezTo>
                    <a:pt x="2111" y="2741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61;p63"/>
            <p:cNvSpPr/>
            <p:nvPr/>
          </p:nvSpPr>
          <p:spPr>
            <a:xfrm>
              <a:off x="-35405025" y="3647075"/>
              <a:ext cx="136275" cy="119750"/>
            </a:xfrm>
            <a:custGeom>
              <a:avLst/>
              <a:gdLst/>
              <a:ahLst/>
              <a:cxnLst/>
              <a:rect l="l" t="t" r="r" b="b"/>
              <a:pathLst>
                <a:path w="5451" h="4790" extrusionOk="0">
                  <a:moveTo>
                    <a:pt x="2710" y="1"/>
                  </a:moveTo>
                  <a:cubicBezTo>
                    <a:pt x="1387" y="1"/>
                    <a:pt x="253" y="1009"/>
                    <a:pt x="32" y="2300"/>
                  </a:cubicBezTo>
                  <a:cubicBezTo>
                    <a:pt x="1" y="2521"/>
                    <a:pt x="158" y="2710"/>
                    <a:pt x="410" y="2710"/>
                  </a:cubicBezTo>
                  <a:lnTo>
                    <a:pt x="2395" y="2710"/>
                  </a:lnTo>
                  <a:lnTo>
                    <a:pt x="2395" y="4789"/>
                  </a:lnTo>
                  <a:lnTo>
                    <a:pt x="3088" y="4789"/>
                  </a:lnTo>
                  <a:lnTo>
                    <a:pt x="3088" y="2710"/>
                  </a:lnTo>
                  <a:lnTo>
                    <a:pt x="5073" y="2710"/>
                  </a:lnTo>
                  <a:cubicBezTo>
                    <a:pt x="5293" y="2710"/>
                    <a:pt x="5451" y="2521"/>
                    <a:pt x="5451" y="2300"/>
                  </a:cubicBezTo>
                  <a:cubicBezTo>
                    <a:pt x="5230" y="977"/>
                    <a:pt x="4096" y="1"/>
                    <a:pt x="27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5962;p63"/>
          <p:cNvGrpSpPr/>
          <p:nvPr/>
        </p:nvGrpSpPr>
        <p:grpSpPr>
          <a:xfrm>
            <a:off x="1189917" y="2300483"/>
            <a:ext cx="353645" cy="353615"/>
            <a:chOff x="-35481425" y="3919600"/>
            <a:chExt cx="291450" cy="291425"/>
          </a:xfrm>
          <a:solidFill>
            <a:srgbClr val="12716B"/>
          </a:solidFill>
        </p:grpSpPr>
        <p:sp>
          <p:nvSpPr>
            <p:cNvPr id="61" name="Google Shape;5963;p63"/>
            <p:cNvSpPr/>
            <p:nvPr/>
          </p:nvSpPr>
          <p:spPr>
            <a:xfrm>
              <a:off x="-35327050" y="4125150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025" y="1"/>
                  </a:moveTo>
                  <a:cubicBezTo>
                    <a:pt x="2836" y="1"/>
                    <a:pt x="2678" y="159"/>
                    <a:pt x="2678" y="348"/>
                  </a:cubicBezTo>
                  <a:lnTo>
                    <a:pt x="2678" y="1041"/>
                  </a:lnTo>
                  <a:cubicBezTo>
                    <a:pt x="2678" y="1576"/>
                    <a:pt x="2206" y="2049"/>
                    <a:pt x="1639" y="2049"/>
                  </a:cubicBezTo>
                  <a:lnTo>
                    <a:pt x="1103" y="2049"/>
                  </a:lnTo>
                  <a:lnTo>
                    <a:pt x="1229" y="1923"/>
                  </a:lnTo>
                  <a:cubicBezTo>
                    <a:pt x="1387" y="1860"/>
                    <a:pt x="1387" y="1608"/>
                    <a:pt x="1261" y="1513"/>
                  </a:cubicBezTo>
                  <a:cubicBezTo>
                    <a:pt x="1198" y="1450"/>
                    <a:pt x="1111" y="1419"/>
                    <a:pt x="1024" y="1419"/>
                  </a:cubicBezTo>
                  <a:cubicBezTo>
                    <a:pt x="938" y="1419"/>
                    <a:pt x="851" y="1450"/>
                    <a:pt x="788" y="1513"/>
                  </a:cubicBezTo>
                  <a:lnTo>
                    <a:pt x="127" y="2175"/>
                  </a:lnTo>
                  <a:cubicBezTo>
                    <a:pt x="1" y="2301"/>
                    <a:pt x="1" y="2521"/>
                    <a:pt x="127" y="2647"/>
                  </a:cubicBezTo>
                  <a:lnTo>
                    <a:pt x="788" y="3309"/>
                  </a:lnTo>
                  <a:cubicBezTo>
                    <a:pt x="851" y="3372"/>
                    <a:pt x="938" y="3404"/>
                    <a:pt x="1024" y="3404"/>
                  </a:cubicBezTo>
                  <a:cubicBezTo>
                    <a:pt x="1111" y="3404"/>
                    <a:pt x="1198" y="3372"/>
                    <a:pt x="1261" y="3309"/>
                  </a:cubicBezTo>
                  <a:cubicBezTo>
                    <a:pt x="1387" y="3183"/>
                    <a:pt x="1387" y="2962"/>
                    <a:pt x="1261" y="2836"/>
                  </a:cubicBezTo>
                  <a:lnTo>
                    <a:pt x="1135" y="2710"/>
                  </a:lnTo>
                  <a:lnTo>
                    <a:pt x="1702" y="2710"/>
                  </a:lnTo>
                  <a:cubicBezTo>
                    <a:pt x="2647" y="2710"/>
                    <a:pt x="3372" y="1986"/>
                    <a:pt x="3372" y="1041"/>
                  </a:cubicBezTo>
                  <a:lnTo>
                    <a:pt x="3372" y="348"/>
                  </a:lnTo>
                  <a:cubicBezTo>
                    <a:pt x="3372" y="159"/>
                    <a:pt x="3214" y="1"/>
                    <a:pt x="3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964;p63"/>
            <p:cNvSpPr/>
            <p:nvPr/>
          </p:nvSpPr>
          <p:spPr>
            <a:xfrm>
              <a:off x="-35429450" y="3921175"/>
              <a:ext cx="84300" cy="85075"/>
            </a:xfrm>
            <a:custGeom>
              <a:avLst/>
              <a:gdLst/>
              <a:ahLst/>
              <a:cxnLst/>
              <a:rect l="l" t="t" r="r" b="b"/>
              <a:pathLst>
                <a:path w="3372" h="3403" extrusionOk="0">
                  <a:moveTo>
                    <a:pt x="2360" y="0"/>
                  </a:moveTo>
                  <a:cubicBezTo>
                    <a:pt x="2269" y="0"/>
                    <a:pt x="2175" y="32"/>
                    <a:pt x="2112" y="95"/>
                  </a:cubicBezTo>
                  <a:cubicBezTo>
                    <a:pt x="2017" y="221"/>
                    <a:pt x="2017" y="441"/>
                    <a:pt x="2112" y="567"/>
                  </a:cubicBezTo>
                  <a:lnTo>
                    <a:pt x="2238" y="693"/>
                  </a:lnTo>
                  <a:lnTo>
                    <a:pt x="1702" y="693"/>
                  </a:lnTo>
                  <a:cubicBezTo>
                    <a:pt x="757" y="693"/>
                    <a:pt x="1" y="1418"/>
                    <a:pt x="1" y="2363"/>
                  </a:cubicBezTo>
                  <a:lnTo>
                    <a:pt x="1" y="3056"/>
                  </a:lnTo>
                  <a:cubicBezTo>
                    <a:pt x="1" y="3245"/>
                    <a:pt x="158" y="3403"/>
                    <a:pt x="347" y="3403"/>
                  </a:cubicBezTo>
                  <a:cubicBezTo>
                    <a:pt x="536" y="3403"/>
                    <a:pt x="694" y="3245"/>
                    <a:pt x="694" y="3056"/>
                  </a:cubicBezTo>
                  <a:lnTo>
                    <a:pt x="694" y="2332"/>
                  </a:lnTo>
                  <a:cubicBezTo>
                    <a:pt x="694" y="1796"/>
                    <a:pt x="1167" y="1292"/>
                    <a:pt x="1734" y="1292"/>
                  </a:cubicBezTo>
                  <a:lnTo>
                    <a:pt x="2269" y="1292"/>
                  </a:lnTo>
                  <a:lnTo>
                    <a:pt x="2175" y="1418"/>
                  </a:lnTo>
                  <a:cubicBezTo>
                    <a:pt x="2017" y="1544"/>
                    <a:pt x="2017" y="1733"/>
                    <a:pt x="2112" y="1891"/>
                  </a:cubicBezTo>
                  <a:cubicBezTo>
                    <a:pt x="2175" y="1954"/>
                    <a:pt x="2269" y="1985"/>
                    <a:pt x="2360" y="1985"/>
                  </a:cubicBezTo>
                  <a:cubicBezTo>
                    <a:pt x="2450" y="1985"/>
                    <a:pt x="2537" y="1954"/>
                    <a:pt x="2584" y="1891"/>
                  </a:cubicBezTo>
                  <a:lnTo>
                    <a:pt x="3277" y="1229"/>
                  </a:lnTo>
                  <a:cubicBezTo>
                    <a:pt x="3372" y="1103"/>
                    <a:pt x="3372" y="882"/>
                    <a:pt x="3277" y="756"/>
                  </a:cubicBezTo>
                  <a:lnTo>
                    <a:pt x="2584" y="95"/>
                  </a:lnTo>
                  <a:cubicBezTo>
                    <a:pt x="2537" y="32"/>
                    <a:pt x="2450" y="0"/>
                    <a:pt x="23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965;p63"/>
            <p:cNvSpPr/>
            <p:nvPr/>
          </p:nvSpPr>
          <p:spPr>
            <a:xfrm>
              <a:off x="-35481425" y="4021975"/>
              <a:ext cx="137075" cy="35475"/>
            </a:xfrm>
            <a:custGeom>
              <a:avLst/>
              <a:gdLst/>
              <a:ahLst/>
              <a:cxnLst/>
              <a:rect l="l" t="t" r="r" b="b"/>
              <a:pathLst>
                <a:path w="5483" h="1419" extrusionOk="0">
                  <a:moveTo>
                    <a:pt x="1009" y="1"/>
                  </a:moveTo>
                  <a:cubicBezTo>
                    <a:pt x="473" y="1"/>
                    <a:pt x="1" y="473"/>
                    <a:pt x="1" y="1072"/>
                  </a:cubicBezTo>
                  <a:lnTo>
                    <a:pt x="1" y="1419"/>
                  </a:lnTo>
                  <a:lnTo>
                    <a:pt x="5482" y="1419"/>
                  </a:lnTo>
                  <a:lnTo>
                    <a:pt x="5482" y="1072"/>
                  </a:lnTo>
                  <a:lnTo>
                    <a:pt x="5451" y="1072"/>
                  </a:lnTo>
                  <a:cubicBezTo>
                    <a:pt x="5451" y="505"/>
                    <a:pt x="5010" y="1"/>
                    <a:pt x="44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966;p63"/>
            <p:cNvSpPr/>
            <p:nvPr/>
          </p:nvSpPr>
          <p:spPr>
            <a:xfrm>
              <a:off x="-35481425" y="4073975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1" y="0"/>
                  </a:moveTo>
                  <a:lnTo>
                    <a:pt x="1" y="3434"/>
                  </a:lnTo>
                  <a:lnTo>
                    <a:pt x="5451" y="3434"/>
                  </a:lnTo>
                  <a:lnTo>
                    <a:pt x="54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967;p63"/>
            <p:cNvSpPr/>
            <p:nvPr/>
          </p:nvSpPr>
          <p:spPr>
            <a:xfrm>
              <a:off x="-35481425" y="4176350"/>
              <a:ext cx="136275" cy="34675"/>
            </a:xfrm>
            <a:custGeom>
              <a:avLst/>
              <a:gdLst/>
              <a:ahLst/>
              <a:cxnLst/>
              <a:rect l="l" t="t" r="r" b="b"/>
              <a:pathLst>
                <a:path w="5451" h="1387" extrusionOk="0">
                  <a:moveTo>
                    <a:pt x="1" y="1"/>
                  </a:moveTo>
                  <a:lnTo>
                    <a:pt x="1" y="347"/>
                  </a:lnTo>
                  <a:cubicBezTo>
                    <a:pt x="1" y="946"/>
                    <a:pt x="410" y="1387"/>
                    <a:pt x="1009" y="1387"/>
                  </a:cubicBezTo>
                  <a:lnTo>
                    <a:pt x="4443" y="1387"/>
                  </a:lnTo>
                  <a:cubicBezTo>
                    <a:pt x="4978" y="1387"/>
                    <a:pt x="5451" y="914"/>
                    <a:pt x="5451" y="347"/>
                  </a:cubicBezTo>
                  <a:lnTo>
                    <a:pt x="54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968;p63"/>
            <p:cNvSpPr/>
            <p:nvPr/>
          </p:nvSpPr>
          <p:spPr>
            <a:xfrm>
              <a:off x="-35327050" y="3919600"/>
              <a:ext cx="137075" cy="33875"/>
            </a:xfrm>
            <a:custGeom>
              <a:avLst/>
              <a:gdLst/>
              <a:ahLst/>
              <a:cxnLst/>
              <a:rect l="l" t="t" r="r" b="b"/>
              <a:pathLst>
                <a:path w="5483" h="1355" extrusionOk="0">
                  <a:moveTo>
                    <a:pt x="1009" y="0"/>
                  </a:moveTo>
                  <a:cubicBezTo>
                    <a:pt x="473" y="0"/>
                    <a:pt x="1" y="473"/>
                    <a:pt x="1" y="1008"/>
                  </a:cubicBezTo>
                  <a:lnTo>
                    <a:pt x="1" y="1355"/>
                  </a:lnTo>
                  <a:lnTo>
                    <a:pt x="5482" y="1355"/>
                  </a:lnTo>
                  <a:lnTo>
                    <a:pt x="5482" y="1008"/>
                  </a:lnTo>
                  <a:cubicBezTo>
                    <a:pt x="5482" y="473"/>
                    <a:pt x="5010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969;p63"/>
            <p:cNvSpPr/>
            <p:nvPr/>
          </p:nvSpPr>
          <p:spPr>
            <a:xfrm>
              <a:off x="-35327825" y="3970800"/>
              <a:ext cx="136275" cy="85875"/>
            </a:xfrm>
            <a:custGeom>
              <a:avLst/>
              <a:gdLst/>
              <a:ahLst/>
              <a:cxnLst/>
              <a:rect l="l" t="t" r="r" b="b"/>
              <a:pathLst>
                <a:path w="5451" h="3435" extrusionOk="0">
                  <a:moveTo>
                    <a:pt x="0" y="0"/>
                  </a:moveTo>
                  <a:lnTo>
                    <a:pt x="0" y="3434"/>
                  </a:lnTo>
                  <a:lnTo>
                    <a:pt x="5450" y="3434"/>
                  </a:lnTo>
                  <a:lnTo>
                    <a:pt x="5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970;p63"/>
            <p:cNvSpPr/>
            <p:nvPr/>
          </p:nvSpPr>
          <p:spPr>
            <a:xfrm>
              <a:off x="-35327825" y="4073975"/>
              <a:ext cx="136275" cy="35450"/>
            </a:xfrm>
            <a:custGeom>
              <a:avLst/>
              <a:gdLst/>
              <a:ahLst/>
              <a:cxnLst/>
              <a:rect l="l" t="t" r="r" b="b"/>
              <a:pathLst>
                <a:path w="5451" h="1418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14"/>
                    <a:pt x="473" y="1418"/>
                    <a:pt x="1008" y="1418"/>
                  </a:cubicBezTo>
                  <a:lnTo>
                    <a:pt x="4442" y="1418"/>
                  </a:lnTo>
                  <a:cubicBezTo>
                    <a:pt x="4978" y="1418"/>
                    <a:pt x="5450" y="945"/>
                    <a:pt x="5450" y="347"/>
                  </a:cubicBezTo>
                  <a:lnTo>
                    <a:pt x="54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5971;p63"/>
          <p:cNvGrpSpPr/>
          <p:nvPr/>
        </p:nvGrpSpPr>
        <p:grpSpPr>
          <a:xfrm>
            <a:off x="3425552" y="1424574"/>
            <a:ext cx="357468" cy="352675"/>
            <a:chOff x="-33645475" y="3228075"/>
            <a:chExt cx="294600" cy="290650"/>
          </a:xfrm>
          <a:solidFill>
            <a:srgbClr val="12716B"/>
          </a:solidFill>
        </p:grpSpPr>
        <p:sp>
          <p:nvSpPr>
            <p:cNvPr id="70" name="Google Shape;5972;p63"/>
            <p:cNvSpPr/>
            <p:nvPr/>
          </p:nvSpPr>
          <p:spPr>
            <a:xfrm>
              <a:off x="-33456450" y="3261925"/>
              <a:ext cx="84300" cy="85100"/>
            </a:xfrm>
            <a:custGeom>
              <a:avLst/>
              <a:gdLst/>
              <a:ahLst/>
              <a:cxnLst/>
              <a:rect l="l" t="t" r="r" b="b"/>
              <a:pathLst>
                <a:path w="3372" h="340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009" y="694"/>
                  </a:lnTo>
                  <a:cubicBezTo>
                    <a:pt x="1576" y="694"/>
                    <a:pt x="2049" y="1166"/>
                    <a:pt x="2049" y="1733"/>
                  </a:cubicBezTo>
                  <a:lnTo>
                    <a:pt x="2049" y="2269"/>
                  </a:lnTo>
                  <a:lnTo>
                    <a:pt x="1923" y="2175"/>
                  </a:lnTo>
                  <a:cubicBezTo>
                    <a:pt x="1860" y="2112"/>
                    <a:pt x="1773" y="2080"/>
                    <a:pt x="1686" y="2080"/>
                  </a:cubicBezTo>
                  <a:cubicBezTo>
                    <a:pt x="1600" y="2080"/>
                    <a:pt x="1513" y="2112"/>
                    <a:pt x="1450" y="2175"/>
                  </a:cubicBezTo>
                  <a:cubicBezTo>
                    <a:pt x="1324" y="2269"/>
                    <a:pt x="1324" y="2521"/>
                    <a:pt x="1450" y="2647"/>
                  </a:cubicBezTo>
                  <a:lnTo>
                    <a:pt x="2112" y="3309"/>
                  </a:lnTo>
                  <a:cubicBezTo>
                    <a:pt x="2175" y="3372"/>
                    <a:pt x="2269" y="3403"/>
                    <a:pt x="2360" y="3403"/>
                  </a:cubicBezTo>
                  <a:cubicBezTo>
                    <a:pt x="2450" y="3403"/>
                    <a:pt x="2537" y="3372"/>
                    <a:pt x="2584" y="3309"/>
                  </a:cubicBezTo>
                  <a:lnTo>
                    <a:pt x="3277" y="2647"/>
                  </a:lnTo>
                  <a:cubicBezTo>
                    <a:pt x="3372" y="2521"/>
                    <a:pt x="3372" y="2269"/>
                    <a:pt x="3277" y="2175"/>
                  </a:cubicBezTo>
                  <a:cubicBezTo>
                    <a:pt x="3214" y="2112"/>
                    <a:pt x="3120" y="2080"/>
                    <a:pt x="3029" y="2080"/>
                  </a:cubicBezTo>
                  <a:cubicBezTo>
                    <a:pt x="2939" y="2080"/>
                    <a:pt x="2852" y="2112"/>
                    <a:pt x="2805" y="2175"/>
                  </a:cubicBezTo>
                  <a:lnTo>
                    <a:pt x="2679" y="2269"/>
                  </a:lnTo>
                  <a:lnTo>
                    <a:pt x="2679" y="1733"/>
                  </a:lnTo>
                  <a:cubicBezTo>
                    <a:pt x="2742" y="788"/>
                    <a:pt x="1954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973;p63"/>
            <p:cNvSpPr/>
            <p:nvPr/>
          </p:nvSpPr>
          <p:spPr>
            <a:xfrm>
              <a:off x="-33575375" y="3433625"/>
              <a:ext cx="85075" cy="85100"/>
            </a:xfrm>
            <a:custGeom>
              <a:avLst/>
              <a:gdLst/>
              <a:ahLst/>
              <a:cxnLst/>
              <a:rect l="l" t="t" r="r" b="b"/>
              <a:pathLst>
                <a:path w="3403" h="3404" extrusionOk="0">
                  <a:moveTo>
                    <a:pt x="1013" y="1"/>
                  </a:moveTo>
                  <a:cubicBezTo>
                    <a:pt x="922" y="1"/>
                    <a:pt x="835" y="32"/>
                    <a:pt x="788" y="95"/>
                  </a:cubicBezTo>
                  <a:lnTo>
                    <a:pt x="127" y="757"/>
                  </a:lnTo>
                  <a:cubicBezTo>
                    <a:pt x="1" y="883"/>
                    <a:pt x="1" y="1135"/>
                    <a:pt x="127" y="1229"/>
                  </a:cubicBezTo>
                  <a:cubicBezTo>
                    <a:pt x="174" y="1292"/>
                    <a:pt x="260" y="1324"/>
                    <a:pt x="351" y="1324"/>
                  </a:cubicBezTo>
                  <a:cubicBezTo>
                    <a:pt x="442" y="1324"/>
                    <a:pt x="536" y="1292"/>
                    <a:pt x="599" y="1229"/>
                  </a:cubicBezTo>
                  <a:lnTo>
                    <a:pt x="694" y="1135"/>
                  </a:lnTo>
                  <a:lnTo>
                    <a:pt x="694" y="1671"/>
                  </a:lnTo>
                  <a:cubicBezTo>
                    <a:pt x="694" y="2616"/>
                    <a:pt x="1450" y="3372"/>
                    <a:pt x="2395" y="3372"/>
                  </a:cubicBezTo>
                  <a:lnTo>
                    <a:pt x="3057" y="3372"/>
                  </a:lnTo>
                  <a:lnTo>
                    <a:pt x="3057" y="3403"/>
                  </a:lnTo>
                  <a:cubicBezTo>
                    <a:pt x="3246" y="3403"/>
                    <a:pt x="3403" y="3246"/>
                    <a:pt x="3403" y="3057"/>
                  </a:cubicBezTo>
                  <a:cubicBezTo>
                    <a:pt x="3403" y="2868"/>
                    <a:pt x="3246" y="2710"/>
                    <a:pt x="3057" y="2710"/>
                  </a:cubicBezTo>
                  <a:lnTo>
                    <a:pt x="2363" y="2710"/>
                  </a:lnTo>
                  <a:cubicBezTo>
                    <a:pt x="1796" y="2710"/>
                    <a:pt x="1324" y="2238"/>
                    <a:pt x="1324" y="1671"/>
                  </a:cubicBezTo>
                  <a:lnTo>
                    <a:pt x="1324" y="1135"/>
                  </a:lnTo>
                  <a:lnTo>
                    <a:pt x="1450" y="1229"/>
                  </a:lnTo>
                  <a:cubicBezTo>
                    <a:pt x="1513" y="1292"/>
                    <a:pt x="1599" y="1324"/>
                    <a:pt x="1686" y="1324"/>
                  </a:cubicBezTo>
                  <a:cubicBezTo>
                    <a:pt x="1773" y="1324"/>
                    <a:pt x="1859" y="1292"/>
                    <a:pt x="1922" y="1229"/>
                  </a:cubicBezTo>
                  <a:cubicBezTo>
                    <a:pt x="2048" y="1135"/>
                    <a:pt x="2048" y="883"/>
                    <a:pt x="1922" y="757"/>
                  </a:cubicBezTo>
                  <a:lnTo>
                    <a:pt x="1261" y="95"/>
                  </a:lnTo>
                  <a:cubicBezTo>
                    <a:pt x="1198" y="32"/>
                    <a:pt x="1103" y="1"/>
                    <a:pt x="1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974;p63"/>
            <p:cNvSpPr/>
            <p:nvPr/>
          </p:nvSpPr>
          <p:spPr>
            <a:xfrm>
              <a:off x="-33645475" y="3228075"/>
              <a:ext cx="206375" cy="153600"/>
            </a:xfrm>
            <a:custGeom>
              <a:avLst/>
              <a:gdLst/>
              <a:ahLst/>
              <a:cxnLst/>
              <a:rect l="l" t="t" r="r" b="b"/>
              <a:pathLst>
                <a:path w="8255" h="6144" extrusionOk="0">
                  <a:moveTo>
                    <a:pt x="4191" y="0"/>
                  </a:moveTo>
                  <a:cubicBezTo>
                    <a:pt x="2300" y="0"/>
                    <a:pt x="757" y="1544"/>
                    <a:pt x="757" y="3434"/>
                  </a:cubicBezTo>
                  <a:lnTo>
                    <a:pt x="757" y="3529"/>
                  </a:lnTo>
                  <a:cubicBezTo>
                    <a:pt x="347" y="3686"/>
                    <a:pt x="95" y="4033"/>
                    <a:pt x="95" y="4474"/>
                  </a:cubicBezTo>
                  <a:lnTo>
                    <a:pt x="95" y="5135"/>
                  </a:lnTo>
                  <a:cubicBezTo>
                    <a:pt x="1" y="5671"/>
                    <a:pt x="473" y="6143"/>
                    <a:pt x="1009" y="6143"/>
                  </a:cubicBezTo>
                  <a:cubicBezTo>
                    <a:pt x="1135" y="6143"/>
                    <a:pt x="1261" y="6112"/>
                    <a:pt x="1387" y="6080"/>
                  </a:cubicBezTo>
                  <a:lnTo>
                    <a:pt x="1387" y="3403"/>
                  </a:lnTo>
                  <a:cubicBezTo>
                    <a:pt x="1387" y="1890"/>
                    <a:pt x="2647" y="630"/>
                    <a:pt x="4128" y="630"/>
                  </a:cubicBezTo>
                  <a:cubicBezTo>
                    <a:pt x="5640" y="630"/>
                    <a:pt x="6900" y="1890"/>
                    <a:pt x="6900" y="3403"/>
                  </a:cubicBezTo>
                  <a:lnTo>
                    <a:pt x="6900" y="6080"/>
                  </a:lnTo>
                  <a:cubicBezTo>
                    <a:pt x="6995" y="6112"/>
                    <a:pt x="7121" y="6143"/>
                    <a:pt x="7247" y="6143"/>
                  </a:cubicBezTo>
                  <a:cubicBezTo>
                    <a:pt x="7782" y="6143"/>
                    <a:pt x="8255" y="5671"/>
                    <a:pt x="8255" y="5135"/>
                  </a:cubicBezTo>
                  <a:lnTo>
                    <a:pt x="8255" y="4474"/>
                  </a:lnTo>
                  <a:cubicBezTo>
                    <a:pt x="8255" y="4033"/>
                    <a:pt x="8003" y="3623"/>
                    <a:pt x="7593" y="3529"/>
                  </a:cubicBezTo>
                  <a:lnTo>
                    <a:pt x="7593" y="3434"/>
                  </a:lnTo>
                  <a:cubicBezTo>
                    <a:pt x="7593" y="1544"/>
                    <a:pt x="6050" y="0"/>
                    <a:pt x="4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975;p63"/>
            <p:cNvSpPr/>
            <p:nvPr/>
          </p:nvSpPr>
          <p:spPr>
            <a:xfrm>
              <a:off x="-33593500" y="3279250"/>
              <a:ext cx="104775" cy="52275"/>
            </a:xfrm>
            <a:custGeom>
              <a:avLst/>
              <a:gdLst/>
              <a:ahLst/>
              <a:cxnLst/>
              <a:rect l="l" t="t" r="r" b="b"/>
              <a:pathLst>
                <a:path w="4191" h="2091" extrusionOk="0">
                  <a:moveTo>
                    <a:pt x="1734" y="1"/>
                  </a:moveTo>
                  <a:cubicBezTo>
                    <a:pt x="789" y="1"/>
                    <a:pt x="1" y="757"/>
                    <a:pt x="1" y="1702"/>
                  </a:cubicBezTo>
                  <a:lnTo>
                    <a:pt x="1" y="2049"/>
                  </a:lnTo>
                  <a:lnTo>
                    <a:pt x="1230" y="2049"/>
                  </a:lnTo>
                  <a:cubicBezTo>
                    <a:pt x="1545" y="2049"/>
                    <a:pt x="1891" y="2049"/>
                    <a:pt x="2017" y="1986"/>
                  </a:cubicBezTo>
                  <a:cubicBezTo>
                    <a:pt x="2049" y="1954"/>
                    <a:pt x="2080" y="1828"/>
                    <a:pt x="2080" y="1734"/>
                  </a:cubicBezTo>
                  <a:cubicBezTo>
                    <a:pt x="2080" y="1545"/>
                    <a:pt x="2238" y="1387"/>
                    <a:pt x="2458" y="1387"/>
                  </a:cubicBezTo>
                  <a:cubicBezTo>
                    <a:pt x="2647" y="1387"/>
                    <a:pt x="2805" y="1545"/>
                    <a:pt x="2805" y="1734"/>
                  </a:cubicBezTo>
                  <a:cubicBezTo>
                    <a:pt x="2805" y="1828"/>
                    <a:pt x="2805" y="1954"/>
                    <a:pt x="2868" y="1986"/>
                  </a:cubicBezTo>
                  <a:cubicBezTo>
                    <a:pt x="2942" y="2059"/>
                    <a:pt x="3091" y="2090"/>
                    <a:pt x="3266" y="2090"/>
                  </a:cubicBezTo>
                  <a:cubicBezTo>
                    <a:pt x="3389" y="2090"/>
                    <a:pt x="3525" y="2075"/>
                    <a:pt x="3656" y="2049"/>
                  </a:cubicBezTo>
                  <a:lnTo>
                    <a:pt x="4191" y="2049"/>
                  </a:lnTo>
                  <a:lnTo>
                    <a:pt x="4191" y="1702"/>
                  </a:lnTo>
                  <a:lnTo>
                    <a:pt x="4128" y="1702"/>
                  </a:lnTo>
                  <a:cubicBezTo>
                    <a:pt x="4128" y="757"/>
                    <a:pt x="3340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976;p63"/>
            <p:cNvSpPr/>
            <p:nvPr/>
          </p:nvSpPr>
          <p:spPr>
            <a:xfrm>
              <a:off x="-33593500" y="3341475"/>
              <a:ext cx="104775" cy="74075"/>
            </a:xfrm>
            <a:custGeom>
              <a:avLst/>
              <a:gdLst/>
              <a:ahLst/>
              <a:cxnLst/>
              <a:rect l="l" t="t" r="r" b="b"/>
              <a:pathLst>
                <a:path w="4191" h="2963" extrusionOk="0">
                  <a:moveTo>
                    <a:pt x="2395" y="1"/>
                  </a:moveTo>
                  <a:cubicBezTo>
                    <a:pt x="2080" y="253"/>
                    <a:pt x="1671" y="253"/>
                    <a:pt x="1230" y="253"/>
                  </a:cubicBezTo>
                  <a:lnTo>
                    <a:pt x="1" y="253"/>
                  </a:lnTo>
                  <a:lnTo>
                    <a:pt x="1" y="914"/>
                  </a:lnTo>
                  <a:cubicBezTo>
                    <a:pt x="1" y="2049"/>
                    <a:pt x="946" y="2962"/>
                    <a:pt x="2112" y="2962"/>
                  </a:cubicBezTo>
                  <a:cubicBezTo>
                    <a:pt x="3246" y="2962"/>
                    <a:pt x="4191" y="2049"/>
                    <a:pt x="4191" y="914"/>
                  </a:cubicBezTo>
                  <a:lnTo>
                    <a:pt x="4191" y="253"/>
                  </a:lnTo>
                  <a:lnTo>
                    <a:pt x="3466" y="253"/>
                  </a:lnTo>
                  <a:cubicBezTo>
                    <a:pt x="3088" y="253"/>
                    <a:pt x="2679" y="190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977;p63"/>
            <p:cNvSpPr/>
            <p:nvPr/>
          </p:nvSpPr>
          <p:spPr>
            <a:xfrm>
              <a:off x="-33455650" y="3381650"/>
              <a:ext cx="104775" cy="52250"/>
            </a:xfrm>
            <a:custGeom>
              <a:avLst/>
              <a:gdLst/>
              <a:ahLst/>
              <a:cxnLst/>
              <a:rect l="l" t="t" r="r" b="b"/>
              <a:pathLst>
                <a:path w="4191" h="2090" extrusionOk="0">
                  <a:moveTo>
                    <a:pt x="1702" y="0"/>
                  </a:moveTo>
                  <a:cubicBezTo>
                    <a:pt x="756" y="0"/>
                    <a:pt x="0" y="757"/>
                    <a:pt x="0" y="1702"/>
                  </a:cubicBezTo>
                  <a:lnTo>
                    <a:pt x="0" y="2048"/>
                  </a:lnTo>
                  <a:lnTo>
                    <a:pt x="1229" y="2048"/>
                  </a:lnTo>
                  <a:cubicBezTo>
                    <a:pt x="1544" y="2048"/>
                    <a:pt x="1891" y="2048"/>
                    <a:pt x="2017" y="1985"/>
                  </a:cubicBezTo>
                  <a:cubicBezTo>
                    <a:pt x="2048" y="1954"/>
                    <a:pt x="2080" y="1828"/>
                    <a:pt x="2080" y="1733"/>
                  </a:cubicBezTo>
                  <a:cubicBezTo>
                    <a:pt x="2080" y="1544"/>
                    <a:pt x="2237" y="1387"/>
                    <a:pt x="2458" y="1387"/>
                  </a:cubicBezTo>
                  <a:cubicBezTo>
                    <a:pt x="2647" y="1387"/>
                    <a:pt x="2804" y="1544"/>
                    <a:pt x="2804" y="1733"/>
                  </a:cubicBezTo>
                  <a:cubicBezTo>
                    <a:pt x="2804" y="1828"/>
                    <a:pt x="2804" y="1954"/>
                    <a:pt x="2867" y="1985"/>
                  </a:cubicBezTo>
                  <a:cubicBezTo>
                    <a:pt x="2941" y="2059"/>
                    <a:pt x="3091" y="2090"/>
                    <a:pt x="3265" y="2090"/>
                  </a:cubicBezTo>
                  <a:cubicBezTo>
                    <a:pt x="3388" y="2090"/>
                    <a:pt x="3524" y="2074"/>
                    <a:pt x="3655" y="2048"/>
                  </a:cubicBezTo>
                  <a:lnTo>
                    <a:pt x="4190" y="2048"/>
                  </a:lnTo>
                  <a:lnTo>
                    <a:pt x="4190" y="1702"/>
                  </a:lnTo>
                  <a:cubicBezTo>
                    <a:pt x="4096" y="757"/>
                    <a:pt x="3308" y="0"/>
                    <a:pt x="23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978;p63"/>
            <p:cNvSpPr/>
            <p:nvPr/>
          </p:nvSpPr>
          <p:spPr>
            <a:xfrm>
              <a:off x="-33456450" y="3443875"/>
              <a:ext cx="102425" cy="74850"/>
            </a:xfrm>
            <a:custGeom>
              <a:avLst/>
              <a:gdLst/>
              <a:ahLst/>
              <a:cxnLst/>
              <a:rect l="l" t="t" r="r" b="b"/>
              <a:pathLst>
                <a:path w="4097" h="2994" extrusionOk="0">
                  <a:moveTo>
                    <a:pt x="2395" y="0"/>
                  </a:moveTo>
                  <a:cubicBezTo>
                    <a:pt x="2080" y="252"/>
                    <a:pt x="1639" y="252"/>
                    <a:pt x="1230" y="252"/>
                  </a:cubicBezTo>
                  <a:lnTo>
                    <a:pt x="1" y="252"/>
                  </a:lnTo>
                  <a:lnTo>
                    <a:pt x="1" y="914"/>
                  </a:lnTo>
                  <a:cubicBezTo>
                    <a:pt x="1" y="2048"/>
                    <a:pt x="914" y="2993"/>
                    <a:pt x="2049" y="2993"/>
                  </a:cubicBezTo>
                  <a:cubicBezTo>
                    <a:pt x="3183" y="2993"/>
                    <a:pt x="4096" y="2048"/>
                    <a:pt x="4096" y="914"/>
                  </a:cubicBezTo>
                  <a:lnTo>
                    <a:pt x="4096" y="252"/>
                  </a:lnTo>
                  <a:lnTo>
                    <a:pt x="3435" y="252"/>
                  </a:lnTo>
                  <a:cubicBezTo>
                    <a:pt x="3025" y="252"/>
                    <a:pt x="2679" y="189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5979;p63"/>
          <p:cNvGrpSpPr/>
          <p:nvPr/>
        </p:nvGrpSpPr>
        <p:grpSpPr>
          <a:xfrm>
            <a:off x="3426522" y="1864659"/>
            <a:ext cx="355526" cy="354586"/>
            <a:chOff x="-33646250" y="3586425"/>
            <a:chExt cx="293000" cy="292225"/>
          </a:xfrm>
          <a:solidFill>
            <a:srgbClr val="12716B"/>
          </a:solidFill>
        </p:grpSpPr>
        <p:sp>
          <p:nvSpPr>
            <p:cNvPr id="78" name="Google Shape;5980;p63"/>
            <p:cNvSpPr/>
            <p:nvPr/>
          </p:nvSpPr>
          <p:spPr>
            <a:xfrm>
              <a:off x="-33646250" y="3739225"/>
              <a:ext cx="141775" cy="139425"/>
            </a:xfrm>
            <a:custGeom>
              <a:avLst/>
              <a:gdLst/>
              <a:ahLst/>
              <a:cxnLst/>
              <a:rect l="l" t="t" r="r" b="b"/>
              <a:pathLst>
                <a:path w="5671" h="5577" extrusionOk="0">
                  <a:moveTo>
                    <a:pt x="4190" y="1"/>
                  </a:moveTo>
                  <a:cubicBezTo>
                    <a:pt x="4001" y="316"/>
                    <a:pt x="3970" y="725"/>
                    <a:pt x="4127" y="1040"/>
                  </a:cubicBezTo>
                  <a:lnTo>
                    <a:pt x="3497" y="1670"/>
                  </a:lnTo>
                  <a:cubicBezTo>
                    <a:pt x="3345" y="1589"/>
                    <a:pt x="3194" y="1550"/>
                    <a:pt x="3047" y="1550"/>
                  </a:cubicBezTo>
                  <a:cubicBezTo>
                    <a:pt x="2797" y="1550"/>
                    <a:pt x="2561" y="1661"/>
                    <a:pt x="2363" y="1859"/>
                  </a:cubicBezTo>
                  <a:lnTo>
                    <a:pt x="378" y="3813"/>
                  </a:lnTo>
                  <a:cubicBezTo>
                    <a:pt x="0" y="4222"/>
                    <a:pt x="0" y="4884"/>
                    <a:pt x="378" y="5293"/>
                  </a:cubicBezTo>
                  <a:cubicBezTo>
                    <a:pt x="583" y="5482"/>
                    <a:pt x="851" y="5577"/>
                    <a:pt x="1115" y="5577"/>
                  </a:cubicBezTo>
                  <a:cubicBezTo>
                    <a:pt x="1378" y="5577"/>
                    <a:pt x="1638" y="5482"/>
                    <a:pt x="1827" y="5293"/>
                  </a:cubicBezTo>
                  <a:lnTo>
                    <a:pt x="3812" y="3309"/>
                  </a:lnTo>
                  <a:cubicBezTo>
                    <a:pt x="4096" y="3025"/>
                    <a:pt x="4190" y="2553"/>
                    <a:pt x="4001" y="2143"/>
                  </a:cubicBezTo>
                  <a:lnTo>
                    <a:pt x="4631" y="1513"/>
                  </a:lnTo>
                  <a:cubicBezTo>
                    <a:pt x="4789" y="1576"/>
                    <a:pt x="4915" y="1607"/>
                    <a:pt x="5072" y="1607"/>
                  </a:cubicBezTo>
                  <a:cubicBezTo>
                    <a:pt x="5261" y="1607"/>
                    <a:pt x="5450" y="1544"/>
                    <a:pt x="5671" y="1418"/>
                  </a:cubicBezTo>
                  <a:cubicBezTo>
                    <a:pt x="5041" y="1040"/>
                    <a:pt x="4568" y="568"/>
                    <a:pt x="41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981;p63"/>
            <p:cNvSpPr/>
            <p:nvPr/>
          </p:nvSpPr>
          <p:spPr>
            <a:xfrm>
              <a:off x="-33541500" y="3586425"/>
              <a:ext cx="188250" cy="187475"/>
            </a:xfrm>
            <a:custGeom>
              <a:avLst/>
              <a:gdLst/>
              <a:ahLst/>
              <a:cxnLst/>
              <a:rect l="l" t="t" r="r" b="b"/>
              <a:pathLst>
                <a:path w="7530" h="7499" extrusionOk="0">
                  <a:moveTo>
                    <a:pt x="3718" y="1387"/>
                  </a:moveTo>
                  <a:cubicBezTo>
                    <a:pt x="4253" y="1387"/>
                    <a:pt x="4726" y="1859"/>
                    <a:pt x="4726" y="2427"/>
                  </a:cubicBezTo>
                  <a:cubicBezTo>
                    <a:pt x="4789" y="2805"/>
                    <a:pt x="4505" y="3214"/>
                    <a:pt x="4096" y="3372"/>
                  </a:cubicBezTo>
                  <a:lnTo>
                    <a:pt x="4096" y="3750"/>
                  </a:lnTo>
                  <a:cubicBezTo>
                    <a:pt x="4096" y="3939"/>
                    <a:pt x="3938" y="4096"/>
                    <a:pt x="3749" y="4096"/>
                  </a:cubicBezTo>
                  <a:cubicBezTo>
                    <a:pt x="3560" y="4096"/>
                    <a:pt x="3403" y="3939"/>
                    <a:pt x="3403" y="3750"/>
                  </a:cubicBezTo>
                  <a:lnTo>
                    <a:pt x="3403" y="3372"/>
                  </a:lnTo>
                  <a:cubicBezTo>
                    <a:pt x="3403" y="3088"/>
                    <a:pt x="3592" y="2805"/>
                    <a:pt x="3875" y="2742"/>
                  </a:cubicBezTo>
                  <a:cubicBezTo>
                    <a:pt x="4001" y="2679"/>
                    <a:pt x="4096" y="2521"/>
                    <a:pt x="4096" y="2427"/>
                  </a:cubicBezTo>
                  <a:cubicBezTo>
                    <a:pt x="4096" y="2206"/>
                    <a:pt x="3938" y="2049"/>
                    <a:pt x="3749" y="2049"/>
                  </a:cubicBezTo>
                  <a:cubicBezTo>
                    <a:pt x="3560" y="2049"/>
                    <a:pt x="3403" y="2206"/>
                    <a:pt x="3403" y="2427"/>
                  </a:cubicBezTo>
                  <a:cubicBezTo>
                    <a:pt x="3403" y="2616"/>
                    <a:pt x="3245" y="2773"/>
                    <a:pt x="3056" y="2773"/>
                  </a:cubicBezTo>
                  <a:cubicBezTo>
                    <a:pt x="2836" y="2773"/>
                    <a:pt x="2678" y="2616"/>
                    <a:pt x="2678" y="2427"/>
                  </a:cubicBezTo>
                  <a:cubicBezTo>
                    <a:pt x="2678" y="1859"/>
                    <a:pt x="3151" y="1387"/>
                    <a:pt x="3718" y="1387"/>
                  </a:cubicBezTo>
                  <a:close/>
                  <a:moveTo>
                    <a:pt x="3749" y="4726"/>
                  </a:moveTo>
                  <a:cubicBezTo>
                    <a:pt x="3938" y="4726"/>
                    <a:pt x="4096" y="4884"/>
                    <a:pt x="4096" y="5104"/>
                  </a:cubicBezTo>
                  <a:cubicBezTo>
                    <a:pt x="4096" y="5294"/>
                    <a:pt x="3938" y="5451"/>
                    <a:pt x="3749" y="5451"/>
                  </a:cubicBezTo>
                  <a:cubicBezTo>
                    <a:pt x="3560" y="5451"/>
                    <a:pt x="3403" y="5294"/>
                    <a:pt x="3403" y="5104"/>
                  </a:cubicBezTo>
                  <a:cubicBezTo>
                    <a:pt x="3403" y="4884"/>
                    <a:pt x="3560" y="4726"/>
                    <a:pt x="3749" y="4726"/>
                  </a:cubicBezTo>
                  <a:close/>
                  <a:moveTo>
                    <a:pt x="3749" y="1"/>
                  </a:moveTo>
                  <a:cubicBezTo>
                    <a:pt x="1670" y="1"/>
                    <a:pt x="0" y="1702"/>
                    <a:pt x="0" y="3750"/>
                  </a:cubicBezTo>
                  <a:cubicBezTo>
                    <a:pt x="0" y="5829"/>
                    <a:pt x="1702" y="7499"/>
                    <a:pt x="3749" y="7499"/>
                  </a:cubicBezTo>
                  <a:cubicBezTo>
                    <a:pt x="5829" y="7499"/>
                    <a:pt x="7498" y="5798"/>
                    <a:pt x="7498" y="3750"/>
                  </a:cubicBezTo>
                  <a:cubicBezTo>
                    <a:pt x="7530" y="1670"/>
                    <a:pt x="5829" y="1"/>
                    <a:pt x="37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5982;p63"/>
          <p:cNvGrpSpPr/>
          <p:nvPr/>
        </p:nvGrpSpPr>
        <p:grpSpPr>
          <a:xfrm>
            <a:off x="3426992" y="2299512"/>
            <a:ext cx="354586" cy="355557"/>
            <a:chOff x="-33645475" y="3944800"/>
            <a:chExt cx="292225" cy="293025"/>
          </a:xfrm>
          <a:solidFill>
            <a:srgbClr val="12716B"/>
          </a:solidFill>
        </p:grpSpPr>
        <p:sp>
          <p:nvSpPr>
            <p:cNvPr id="81" name="Google Shape;5983;p63"/>
            <p:cNvSpPr/>
            <p:nvPr/>
          </p:nvSpPr>
          <p:spPr>
            <a:xfrm>
              <a:off x="-33549375" y="3944800"/>
              <a:ext cx="98475" cy="70900"/>
            </a:xfrm>
            <a:custGeom>
              <a:avLst/>
              <a:gdLst/>
              <a:ahLst/>
              <a:cxnLst/>
              <a:rect l="l" t="t" r="r" b="b"/>
              <a:pathLst>
                <a:path w="3939" h="2836" extrusionOk="0">
                  <a:moveTo>
                    <a:pt x="1985" y="0"/>
                  </a:moveTo>
                  <a:cubicBezTo>
                    <a:pt x="1260" y="0"/>
                    <a:pt x="473" y="946"/>
                    <a:pt x="0" y="2521"/>
                  </a:cubicBezTo>
                  <a:cubicBezTo>
                    <a:pt x="158" y="2615"/>
                    <a:pt x="284" y="2710"/>
                    <a:pt x="410" y="2836"/>
                  </a:cubicBezTo>
                  <a:cubicBezTo>
                    <a:pt x="914" y="2773"/>
                    <a:pt x="1481" y="2773"/>
                    <a:pt x="1985" y="2773"/>
                  </a:cubicBezTo>
                  <a:cubicBezTo>
                    <a:pt x="2489" y="2773"/>
                    <a:pt x="3056" y="2804"/>
                    <a:pt x="3560" y="2836"/>
                  </a:cubicBezTo>
                  <a:cubicBezTo>
                    <a:pt x="3623" y="2678"/>
                    <a:pt x="3781" y="2584"/>
                    <a:pt x="3938" y="2521"/>
                  </a:cubicBezTo>
                  <a:cubicBezTo>
                    <a:pt x="3529" y="946"/>
                    <a:pt x="2741" y="0"/>
                    <a:pt x="19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984;p63"/>
            <p:cNvSpPr/>
            <p:nvPr/>
          </p:nvSpPr>
          <p:spPr>
            <a:xfrm>
              <a:off x="-33645475" y="4041675"/>
              <a:ext cx="70900" cy="98475"/>
            </a:xfrm>
            <a:custGeom>
              <a:avLst/>
              <a:gdLst/>
              <a:ahLst/>
              <a:cxnLst/>
              <a:rect l="l" t="t" r="r" b="b"/>
              <a:pathLst>
                <a:path w="2836" h="3939" extrusionOk="0">
                  <a:moveTo>
                    <a:pt x="2521" y="0"/>
                  </a:moveTo>
                  <a:cubicBezTo>
                    <a:pt x="946" y="473"/>
                    <a:pt x="32" y="1229"/>
                    <a:pt x="32" y="1954"/>
                  </a:cubicBezTo>
                  <a:cubicBezTo>
                    <a:pt x="1" y="2710"/>
                    <a:pt x="946" y="3466"/>
                    <a:pt x="2521" y="3939"/>
                  </a:cubicBezTo>
                  <a:cubicBezTo>
                    <a:pt x="2584" y="3781"/>
                    <a:pt x="2710" y="3655"/>
                    <a:pt x="2836" y="3529"/>
                  </a:cubicBezTo>
                  <a:cubicBezTo>
                    <a:pt x="2773" y="3025"/>
                    <a:pt x="2773" y="2521"/>
                    <a:pt x="2773" y="1954"/>
                  </a:cubicBezTo>
                  <a:cubicBezTo>
                    <a:pt x="2773" y="1418"/>
                    <a:pt x="2805" y="914"/>
                    <a:pt x="2836" y="379"/>
                  </a:cubicBezTo>
                  <a:cubicBezTo>
                    <a:pt x="2679" y="316"/>
                    <a:pt x="2553" y="158"/>
                    <a:pt x="2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985;p63"/>
            <p:cNvSpPr/>
            <p:nvPr/>
          </p:nvSpPr>
          <p:spPr>
            <a:xfrm>
              <a:off x="-33424150" y="4042450"/>
              <a:ext cx="70900" cy="52025"/>
            </a:xfrm>
            <a:custGeom>
              <a:avLst/>
              <a:gdLst/>
              <a:ahLst/>
              <a:cxnLst/>
              <a:rect l="l" t="t" r="r" b="b"/>
              <a:pathLst>
                <a:path w="2836" h="2081" extrusionOk="0">
                  <a:moveTo>
                    <a:pt x="316" y="1"/>
                  </a:moveTo>
                  <a:cubicBezTo>
                    <a:pt x="253" y="159"/>
                    <a:pt x="127" y="285"/>
                    <a:pt x="1" y="379"/>
                  </a:cubicBezTo>
                  <a:cubicBezTo>
                    <a:pt x="32" y="600"/>
                    <a:pt x="32" y="789"/>
                    <a:pt x="32" y="978"/>
                  </a:cubicBezTo>
                  <a:cubicBezTo>
                    <a:pt x="158" y="978"/>
                    <a:pt x="284" y="946"/>
                    <a:pt x="442" y="946"/>
                  </a:cubicBezTo>
                  <a:cubicBezTo>
                    <a:pt x="1387" y="946"/>
                    <a:pt x="2237" y="1387"/>
                    <a:pt x="2804" y="2080"/>
                  </a:cubicBezTo>
                  <a:lnTo>
                    <a:pt x="2804" y="1954"/>
                  </a:lnTo>
                  <a:cubicBezTo>
                    <a:pt x="2836" y="1230"/>
                    <a:pt x="1891" y="474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986;p63"/>
            <p:cNvSpPr/>
            <p:nvPr/>
          </p:nvSpPr>
          <p:spPr>
            <a:xfrm>
              <a:off x="-33549375" y="4165325"/>
              <a:ext cx="86650" cy="70925"/>
            </a:xfrm>
            <a:custGeom>
              <a:avLst/>
              <a:gdLst/>
              <a:ahLst/>
              <a:cxnLst/>
              <a:rect l="l" t="t" r="r" b="b"/>
              <a:pathLst>
                <a:path w="3466" h="2837" extrusionOk="0">
                  <a:moveTo>
                    <a:pt x="410" y="1"/>
                  </a:moveTo>
                  <a:cubicBezTo>
                    <a:pt x="315" y="158"/>
                    <a:pt x="158" y="284"/>
                    <a:pt x="0" y="316"/>
                  </a:cubicBezTo>
                  <a:cubicBezTo>
                    <a:pt x="473" y="1891"/>
                    <a:pt x="1260" y="2836"/>
                    <a:pt x="1985" y="2836"/>
                  </a:cubicBezTo>
                  <a:cubicBezTo>
                    <a:pt x="2489" y="2836"/>
                    <a:pt x="3056" y="2364"/>
                    <a:pt x="3466" y="1544"/>
                  </a:cubicBezTo>
                  <a:lnTo>
                    <a:pt x="3119" y="1072"/>
                  </a:lnTo>
                  <a:cubicBezTo>
                    <a:pt x="2836" y="851"/>
                    <a:pt x="2678" y="473"/>
                    <a:pt x="2521" y="95"/>
                  </a:cubicBezTo>
                  <a:lnTo>
                    <a:pt x="1985" y="95"/>
                  </a:lnTo>
                  <a:cubicBezTo>
                    <a:pt x="1418" y="95"/>
                    <a:pt x="882" y="64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987;p63"/>
            <p:cNvSpPr/>
            <p:nvPr/>
          </p:nvSpPr>
          <p:spPr>
            <a:xfrm>
              <a:off x="-33558825" y="4030650"/>
              <a:ext cx="118950" cy="120525"/>
            </a:xfrm>
            <a:custGeom>
              <a:avLst/>
              <a:gdLst/>
              <a:ahLst/>
              <a:cxnLst/>
              <a:rect l="l" t="t" r="r" b="b"/>
              <a:pathLst>
                <a:path w="4758" h="4821" extrusionOk="0">
                  <a:moveTo>
                    <a:pt x="2395" y="0"/>
                  </a:moveTo>
                  <a:cubicBezTo>
                    <a:pt x="1922" y="0"/>
                    <a:pt x="1418" y="32"/>
                    <a:pt x="1008" y="95"/>
                  </a:cubicBezTo>
                  <a:cubicBezTo>
                    <a:pt x="977" y="599"/>
                    <a:pt x="599" y="977"/>
                    <a:pt x="63" y="1040"/>
                  </a:cubicBezTo>
                  <a:cubicBezTo>
                    <a:pt x="32" y="1450"/>
                    <a:pt x="0" y="1922"/>
                    <a:pt x="0" y="2395"/>
                  </a:cubicBezTo>
                  <a:cubicBezTo>
                    <a:pt x="0" y="2867"/>
                    <a:pt x="32" y="3340"/>
                    <a:pt x="63" y="3781"/>
                  </a:cubicBezTo>
                  <a:cubicBezTo>
                    <a:pt x="599" y="3812"/>
                    <a:pt x="977" y="4222"/>
                    <a:pt x="1008" y="4726"/>
                  </a:cubicBezTo>
                  <a:cubicBezTo>
                    <a:pt x="1449" y="4758"/>
                    <a:pt x="1922" y="4821"/>
                    <a:pt x="2395" y="4821"/>
                  </a:cubicBezTo>
                  <a:lnTo>
                    <a:pt x="2804" y="4821"/>
                  </a:lnTo>
                  <a:cubicBezTo>
                    <a:pt x="2804" y="4695"/>
                    <a:pt x="2741" y="4569"/>
                    <a:pt x="2741" y="4506"/>
                  </a:cubicBezTo>
                  <a:cubicBezTo>
                    <a:pt x="2741" y="3151"/>
                    <a:pt x="3592" y="2017"/>
                    <a:pt x="4757" y="1576"/>
                  </a:cubicBezTo>
                  <a:cubicBezTo>
                    <a:pt x="4757" y="1387"/>
                    <a:pt x="4726" y="1229"/>
                    <a:pt x="4726" y="1040"/>
                  </a:cubicBezTo>
                  <a:cubicBezTo>
                    <a:pt x="4222" y="977"/>
                    <a:pt x="3812" y="599"/>
                    <a:pt x="3781" y="95"/>
                  </a:cubicBezTo>
                  <a:cubicBezTo>
                    <a:pt x="3340" y="32"/>
                    <a:pt x="2867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988;p63"/>
            <p:cNvSpPr/>
            <p:nvPr/>
          </p:nvSpPr>
          <p:spPr>
            <a:xfrm>
              <a:off x="-33639950" y="4129900"/>
              <a:ext cx="100825" cy="100825"/>
            </a:xfrm>
            <a:custGeom>
              <a:avLst/>
              <a:gdLst/>
              <a:ahLst/>
              <a:cxnLst/>
              <a:rect l="l" t="t" r="r" b="b"/>
              <a:pathLst>
                <a:path w="4033" h="4033" extrusionOk="0">
                  <a:moveTo>
                    <a:pt x="0" y="0"/>
                  </a:moveTo>
                  <a:lnTo>
                    <a:pt x="0" y="0"/>
                  </a:lnTo>
                  <a:cubicBezTo>
                    <a:pt x="567" y="1953"/>
                    <a:pt x="2111" y="3466"/>
                    <a:pt x="4033" y="4033"/>
                  </a:cubicBezTo>
                  <a:cubicBezTo>
                    <a:pt x="3592" y="3466"/>
                    <a:pt x="3245" y="2741"/>
                    <a:pt x="2962" y="1827"/>
                  </a:cubicBezTo>
                  <a:cubicBezTo>
                    <a:pt x="2584" y="1733"/>
                    <a:pt x="2300" y="1481"/>
                    <a:pt x="2206" y="1071"/>
                  </a:cubicBezTo>
                  <a:cubicBezTo>
                    <a:pt x="1323" y="851"/>
                    <a:pt x="567" y="44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989;p63"/>
            <p:cNvSpPr/>
            <p:nvPr/>
          </p:nvSpPr>
          <p:spPr>
            <a:xfrm>
              <a:off x="-33459600" y="3951875"/>
              <a:ext cx="100850" cy="100075"/>
            </a:xfrm>
            <a:custGeom>
              <a:avLst/>
              <a:gdLst/>
              <a:ahLst/>
              <a:cxnLst/>
              <a:rect l="l" t="t" r="r" b="b"/>
              <a:pathLst>
                <a:path w="4034" h="4003" extrusionOk="0">
                  <a:moveTo>
                    <a:pt x="1" y="1"/>
                  </a:moveTo>
                  <a:lnTo>
                    <a:pt x="1" y="1"/>
                  </a:lnTo>
                  <a:cubicBezTo>
                    <a:pt x="442" y="537"/>
                    <a:pt x="788" y="1293"/>
                    <a:pt x="1072" y="2206"/>
                  </a:cubicBezTo>
                  <a:cubicBezTo>
                    <a:pt x="1419" y="2238"/>
                    <a:pt x="1734" y="2553"/>
                    <a:pt x="1828" y="2962"/>
                  </a:cubicBezTo>
                  <a:cubicBezTo>
                    <a:pt x="2710" y="3183"/>
                    <a:pt x="3466" y="3592"/>
                    <a:pt x="4033" y="4002"/>
                  </a:cubicBezTo>
                  <a:cubicBezTo>
                    <a:pt x="3466" y="2080"/>
                    <a:pt x="1923" y="53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990;p63"/>
            <p:cNvSpPr/>
            <p:nvPr/>
          </p:nvSpPr>
          <p:spPr>
            <a:xfrm>
              <a:off x="-33639950" y="3951100"/>
              <a:ext cx="100825" cy="100050"/>
            </a:xfrm>
            <a:custGeom>
              <a:avLst/>
              <a:gdLst/>
              <a:ahLst/>
              <a:cxnLst/>
              <a:rect l="l" t="t" r="r" b="b"/>
              <a:pathLst>
                <a:path w="4033" h="4002" extrusionOk="0">
                  <a:moveTo>
                    <a:pt x="4033" y="0"/>
                  </a:moveTo>
                  <a:lnTo>
                    <a:pt x="4033" y="0"/>
                  </a:lnTo>
                  <a:cubicBezTo>
                    <a:pt x="2111" y="536"/>
                    <a:pt x="567" y="2080"/>
                    <a:pt x="0" y="4002"/>
                  </a:cubicBezTo>
                  <a:cubicBezTo>
                    <a:pt x="567" y="3592"/>
                    <a:pt x="1323" y="3214"/>
                    <a:pt x="2206" y="2962"/>
                  </a:cubicBezTo>
                  <a:cubicBezTo>
                    <a:pt x="2300" y="2552"/>
                    <a:pt x="2615" y="2269"/>
                    <a:pt x="2962" y="2206"/>
                  </a:cubicBezTo>
                  <a:cubicBezTo>
                    <a:pt x="3214" y="1292"/>
                    <a:pt x="3592" y="505"/>
                    <a:pt x="4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991;p63"/>
            <p:cNvSpPr/>
            <p:nvPr/>
          </p:nvSpPr>
          <p:spPr>
            <a:xfrm>
              <a:off x="-33472975" y="4082625"/>
              <a:ext cx="119725" cy="155200"/>
            </a:xfrm>
            <a:custGeom>
              <a:avLst/>
              <a:gdLst/>
              <a:ahLst/>
              <a:cxnLst/>
              <a:rect l="l" t="t" r="r" b="b"/>
              <a:pathLst>
                <a:path w="4789" h="6208" extrusionOk="0">
                  <a:moveTo>
                    <a:pt x="2395" y="1355"/>
                  </a:moveTo>
                  <a:cubicBezTo>
                    <a:pt x="2930" y="1355"/>
                    <a:pt x="3403" y="1828"/>
                    <a:pt x="3403" y="2364"/>
                  </a:cubicBezTo>
                  <a:cubicBezTo>
                    <a:pt x="3403" y="2962"/>
                    <a:pt x="2930" y="3403"/>
                    <a:pt x="2395" y="3403"/>
                  </a:cubicBezTo>
                  <a:cubicBezTo>
                    <a:pt x="1827" y="3403"/>
                    <a:pt x="1355" y="2931"/>
                    <a:pt x="1355" y="2364"/>
                  </a:cubicBezTo>
                  <a:cubicBezTo>
                    <a:pt x="1355" y="1828"/>
                    <a:pt x="1827" y="1355"/>
                    <a:pt x="2395" y="1355"/>
                  </a:cubicBezTo>
                  <a:close/>
                  <a:moveTo>
                    <a:pt x="2395" y="1"/>
                  </a:moveTo>
                  <a:cubicBezTo>
                    <a:pt x="1040" y="1"/>
                    <a:pt x="0" y="1072"/>
                    <a:pt x="0" y="2427"/>
                  </a:cubicBezTo>
                  <a:cubicBezTo>
                    <a:pt x="0" y="2994"/>
                    <a:pt x="221" y="3592"/>
                    <a:pt x="630" y="4002"/>
                  </a:cubicBezTo>
                  <a:lnTo>
                    <a:pt x="2111" y="6050"/>
                  </a:lnTo>
                  <a:cubicBezTo>
                    <a:pt x="2206" y="6113"/>
                    <a:pt x="2269" y="6207"/>
                    <a:pt x="2395" y="6207"/>
                  </a:cubicBezTo>
                  <a:cubicBezTo>
                    <a:pt x="2521" y="6207"/>
                    <a:pt x="2584" y="6144"/>
                    <a:pt x="2678" y="6050"/>
                  </a:cubicBezTo>
                  <a:lnTo>
                    <a:pt x="4442" y="3592"/>
                  </a:lnTo>
                  <a:cubicBezTo>
                    <a:pt x="4663" y="3246"/>
                    <a:pt x="4757" y="2805"/>
                    <a:pt x="4757" y="2364"/>
                  </a:cubicBezTo>
                  <a:cubicBezTo>
                    <a:pt x="4789" y="1072"/>
                    <a:pt x="3686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992;p63"/>
            <p:cNvSpPr/>
            <p:nvPr/>
          </p:nvSpPr>
          <p:spPr>
            <a:xfrm>
              <a:off x="-33421775" y="41338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79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5993;p63"/>
          <p:cNvGrpSpPr/>
          <p:nvPr/>
        </p:nvGrpSpPr>
        <p:grpSpPr>
          <a:xfrm>
            <a:off x="2080211" y="2773249"/>
            <a:ext cx="352675" cy="355375"/>
            <a:chOff x="-31809525" y="3192625"/>
            <a:chExt cx="290650" cy="292875"/>
          </a:xfrm>
          <a:solidFill>
            <a:srgbClr val="12716B"/>
          </a:solidFill>
        </p:grpSpPr>
        <p:sp>
          <p:nvSpPr>
            <p:cNvPr id="92" name="Google Shape;5994;p63"/>
            <p:cNvSpPr/>
            <p:nvPr/>
          </p:nvSpPr>
          <p:spPr>
            <a:xfrm>
              <a:off x="-31767775" y="3192625"/>
              <a:ext cx="204800" cy="153600"/>
            </a:xfrm>
            <a:custGeom>
              <a:avLst/>
              <a:gdLst/>
              <a:ahLst/>
              <a:cxnLst/>
              <a:rect l="l" t="t" r="r" b="b"/>
              <a:pathLst>
                <a:path w="8192" h="6144" extrusionOk="0">
                  <a:moveTo>
                    <a:pt x="4096" y="0"/>
                  </a:moveTo>
                  <a:cubicBezTo>
                    <a:pt x="2206" y="0"/>
                    <a:pt x="662" y="1544"/>
                    <a:pt x="662" y="3434"/>
                  </a:cubicBezTo>
                  <a:lnTo>
                    <a:pt x="662" y="3497"/>
                  </a:lnTo>
                  <a:cubicBezTo>
                    <a:pt x="252" y="3655"/>
                    <a:pt x="0" y="4033"/>
                    <a:pt x="0" y="4442"/>
                  </a:cubicBezTo>
                  <a:lnTo>
                    <a:pt x="0" y="5136"/>
                  </a:lnTo>
                  <a:cubicBezTo>
                    <a:pt x="0" y="5671"/>
                    <a:pt x="473" y="6144"/>
                    <a:pt x="1009" y="6144"/>
                  </a:cubicBezTo>
                  <a:cubicBezTo>
                    <a:pt x="1135" y="6144"/>
                    <a:pt x="1261" y="6112"/>
                    <a:pt x="1387" y="6081"/>
                  </a:cubicBezTo>
                  <a:lnTo>
                    <a:pt x="1387" y="3403"/>
                  </a:lnTo>
                  <a:cubicBezTo>
                    <a:pt x="1387" y="1891"/>
                    <a:pt x="2584" y="630"/>
                    <a:pt x="4096" y="630"/>
                  </a:cubicBezTo>
                  <a:cubicBezTo>
                    <a:pt x="5577" y="630"/>
                    <a:pt x="6806" y="1891"/>
                    <a:pt x="6806" y="3403"/>
                  </a:cubicBezTo>
                  <a:lnTo>
                    <a:pt x="6806" y="6081"/>
                  </a:lnTo>
                  <a:cubicBezTo>
                    <a:pt x="6932" y="6112"/>
                    <a:pt x="7058" y="6144"/>
                    <a:pt x="7152" y="6144"/>
                  </a:cubicBezTo>
                  <a:cubicBezTo>
                    <a:pt x="7719" y="6144"/>
                    <a:pt x="8192" y="5671"/>
                    <a:pt x="8192" y="5136"/>
                  </a:cubicBezTo>
                  <a:lnTo>
                    <a:pt x="8192" y="4442"/>
                  </a:lnTo>
                  <a:cubicBezTo>
                    <a:pt x="8192" y="4033"/>
                    <a:pt x="7908" y="3623"/>
                    <a:pt x="7530" y="3497"/>
                  </a:cubicBezTo>
                  <a:lnTo>
                    <a:pt x="7530" y="3434"/>
                  </a:lnTo>
                  <a:cubicBezTo>
                    <a:pt x="7467" y="1576"/>
                    <a:pt x="5986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995;p63"/>
            <p:cNvSpPr/>
            <p:nvPr/>
          </p:nvSpPr>
          <p:spPr>
            <a:xfrm>
              <a:off x="-31715000" y="3244600"/>
              <a:ext cx="101625" cy="52450"/>
            </a:xfrm>
            <a:custGeom>
              <a:avLst/>
              <a:gdLst/>
              <a:ahLst/>
              <a:cxnLst/>
              <a:rect l="l" t="t" r="r" b="b"/>
              <a:pathLst>
                <a:path w="4065" h="2098" extrusionOk="0">
                  <a:moveTo>
                    <a:pt x="1702" y="1"/>
                  </a:moveTo>
                  <a:cubicBezTo>
                    <a:pt x="756" y="1"/>
                    <a:pt x="0" y="757"/>
                    <a:pt x="0" y="1702"/>
                  </a:cubicBezTo>
                  <a:lnTo>
                    <a:pt x="0" y="2080"/>
                  </a:lnTo>
                  <a:lnTo>
                    <a:pt x="1229" y="2080"/>
                  </a:lnTo>
                  <a:cubicBezTo>
                    <a:pt x="1418" y="2080"/>
                    <a:pt x="1765" y="2080"/>
                    <a:pt x="1891" y="1985"/>
                  </a:cubicBezTo>
                  <a:cubicBezTo>
                    <a:pt x="1922" y="1954"/>
                    <a:pt x="1985" y="1828"/>
                    <a:pt x="1985" y="1765"/>
                  </a:cubicBezTo>
                  <a:cubicBezTo>
                    <a:pt x="1985" y="1544"/>
                    <a:pt x="2143" y="1387"/>
                    <a:pt x="2332" y="1387"/>
                  </a:cubicBezTo>
                  <a:cubicBezTo>
                    <a:pt x="2521" y="1387"/>
                    <a:pt x="2678" y="1544"/>
                    <a:pt x="2678" y="1765"/>
                  </a:cubicBezTo>
                  <a:cubicBezTo>
                    <a:pt x="2678" y="1828"/>
                    <a:pt x="2678" y="1954"/>
                    <a:pt x="2773" y="1985"/>
                  </a:cubicBezTo>
                  <a:cubicBezTo>
                    <a:pt x="2836" y="2069"/>
                    <a:pt x="3025" y="2097"/>
                    <a:pt x="3237" y="2097"/>
                  </a:cubicBezTo>
                  <a:cubicBezTo>
                    <a:pt x="3343" y="2097"/>
                    <a:pt x="3455" y="2090"/>
                    <a:pt x="3560" y="2080"/>
                  </a:cubicBezTo>
                  <a:lnTo>
                    <a:pt x="4064" y="2080"/>
                  </a:lnTo>
                  <a:lnTo>
                    <a:pt x="4064" y="1702"/>
                  </a:lnTo>
                  <a:cubicBezTo>
                    <a:pt x="4064" y="757"/>
                    <a:pt x="3308" y="1"/>
                    <a:pt x="23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996;p63"/>
            <p:cNvSpPr/>
            <p:nvPr/>
          </p:nvSpPr>
          <p:spPr>
            <a:xfrm>
              <a:off x="-31716575" y="3308400"/>
              <a:ext cx="102400" cy="73275"/>
            </a:xfrm>
            <a:custGeom>
              <a:avLst/>
              <a:gdLst/>
              <a:ahLst/>
              <a:cxnLst/>
              <a:rect l="l" t="t" r="r" b="b"/>
              <a:pathLst>
                <a:path w="4096" h="2931" extrusionOk="0">
                  <a:moveTo>
                    <a:pt x="2395" y="1"/>
                  </a:moveTo>
                  <a:cubicBezTo>
                    <a:pt x="2080" y="221"/>
                    <a:pt x="1639" y="221"/>
                    <a:pt x="1197" y="221"/>
                  </a:cubicBezTo>
                  <a:lnTo>
                    <a:pt x="0" y="221"/>
                  </a:lnTo>
                  <a:lnTo>
                    <a:pt x="0" y="883"/>
                  </a:lnTo>
                  <a:cubicBezTo>
                    <a:pt x="0" y="2048"/>
                    <a:pt x="914" y="2930"/>
                    <a:pt x="2048" y="2930"/>
                  </a:cubicBezTo>
                  <a:cubicBezTo>
                    <a:pt x="3182" y="2930"/>
                    <a:pt x="4096" y="2048"/>
                    <a:pt x="4096" y="883"/>
                  </a:cubicBezTo>
                  <a:lnTo>
                    <a:pt x="4096" y="221"/>
                  </a:lnTo>
                  <a:lnTo>
                    <a:pt x="3403" y="221"/>
                  </a:lnTo>
                  <a:cubicBezTo>
                    <a:pt x="3025" y="221"/>
                    <a:pt x="2678" y="190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997;p63"/>
            <p:cNvSpPr/>
            <p:nvPr/>
          </p:nvSpPr>
          <p:spPr>
            <a:xfrm>
              <a:off x="-31809525" y="3386375"/>
              <a:ext cx="290650" cy="99125"/>
            </a:xfrm>
            <a:custGeom>
              <a:avLst/>
              <a:gdLst/>
              <a:ahLst/>
              <a:cxnLst/>
              <a:rect l="l" t="t" r="r" b="b"/>
              <a:pathLst>
                <a:path w="11626" h="3965" extrusionOk="0">
                  <a:moveTo>
                    <a:pt x="2092" y="0"/>
                  </a:moveTo>
                  <a:cubicBezTo>
                    <a:pt x="1962" y="0"/>
                    <a:pt x="1828" y="63"/>
                    <a:pt x="1765" y="190"/>
                  </a:cubicBezTo>
                  <a:lnTo>
                    <a:pt x="1355" y="1072"/>
                  </a:lnTo>
                  <a:lnTo>
                    <a:pt x="316" y="1229"/>
                  </a:lnTo>
                  <a:cubicBezTo>
                    <a:pt x="190" y="1229"/>
                    <a:pt x="95" y="1355"/>
                    <a:pt x="64" y="1481"/>
                  </a:cubicBezTo>
                  <a:cubicBezTo>
                    <a:pt x="1" y="1607"/>
                    <a:pt x="64" y="1765"/>
                    <a:pt x="127" y="1828"/>
                  </a:cubicBezTo>
                  <a:lnTo>
                    <a:pt x="883" y="2552"/>
                  </a:lnTo>
                  <a:lnTo>
                    <a:pt x="725" y="3561"/>
                  </a:lnTo>
                  <a:cubicBezTo>
                    <a:pt x="694" y="3687"/>
                    <a:pt x="757" y="3844"/>
                    <a:pt x="851" y="3876"/>
                  </a:cubicBezTo>
                  <a:cubicBezTo>
                    <a:pt x="903" y="3928"/>
                    <a:pt x="965" y="3951"/>
                    <a:pt x="1031" y="3951"/>
                  </a:cubicBezTo>
                  <a:cubicBezTo>
                    <a:pt x="1085" y="3951"/>
                    <a:pt x="1141" y="3935"/>
                    <a:pt x="1198" y="3907"/>
                  </a:cubicBezTo>
                  <a:lnTo>
                    <a:pt x="2112" y="3435"/>
                  </a:lnTo>
                  <a:lnTo>
                    <a:pt x="2994" y="3907"/>
                  </a:lnTo>
                  <a:cubicBezTo>
                    <a:pt x="3046" y="3947"/>
                    <a:pt x="3099" y="3964"/>
                    <a:pt x="3152" y="3964"/>
                  </a:cubicBezTo>
                  <a:cubicBezTo>
                    <a:pt x="3225" y="3964"/>
                    <a:pt x="3298" y="3930"/>
                    <a:pt x="3372" y="3876"/>
                  </a:cubicBezTo>
                  <a:cubicBezTo>
                    <a:pt x="3466" y="3813"/>
                    <a:pt x="3529" y="3687"/>
                    <a:pt x="3466" y="3561"/>
                  </a:cubicBezTo>
                  <a:lnTo>
                    <a:pt x="3309" y="2552"/>
                  </a:lnTo>
                  <a:lnTo>
                    <a:pt x="4002" y="1891"/>
                  </a:lnTo>
                  <a:lnTo>
                    <a:pt x="4663" y="2552"/>
                  </a:lnTo>
                  <a:lnTo>
                    <a:pt x="4506" y="3561"/>
                  </a:lnTo>
                  <a:cubicBezTo>
                    <a:pt x="4474" y="3687"/>
                    <a:pt x="4537" y="3844"/>
                    <a:pt x="4632" y="3876"/>
                  </a:cubicBezTo>
                  <a:cubicBezTo>
                    <a:pt x="4684" y="3928"/>
                    <a:pt x="4746" y="3951"/>
                    <a:pt x="4811" y="3951"/>
                  </a:cubicBezTo>
                  <a:cubicBezTo>
                    <a:pt x="4865" y="3951"/>
                    <a:pt x="4922" y="3935"/>
                    <a:pt x="4978" y="3907"/>
                  </a:cubicBezTo>
                  <a:lnTo>
                    <a:pt x="5892" y="3435"/>
                  </a:lnTo>
                  <a:lnTo>
                    <a:pt x="6774" y="3907"/>
                  </a:lnTo>
                  <a:cubicBezTo>
                    <a:pt x="6827" y="3947"/>
                    <a:pt x="6880" y="3964"/>
                    <a:pt x="6933" y="3964"/>
                  </a:cubicBezTo>
                  <a:cubicBezTo>
                    <a:pt x="7006" y="3964"/>
                    <a:pt x="7079" y="3930"/>
                    <a:pt x="7152" y="3876"/>
                  </a:cubicBezTo>
                  <a:cubicBezTo>
                    <a:pt x="7247" y="3813"/>
                    <a:pt x="7310" y="3687"/>
                    <a:pt x="7247" y="3561"/>
                  </a:cubicBezTo>
                  <a:lnTo>
                    <a:pt x="7089" y="2552"/>
                  </a:lnTo>
                  <a:lnTo>
                    <a:pt x="7782" y="1891"/>
                  </a:lnTo>
                  <a:lnTo>
                    <a:pt x="8444" y="2552"/>
                  </a:lnTo>
                  <a:lnTo>
                    <a:pt x="8286" y="3561"/>
                  </a:lnTo>
                  <a:cubicBezTo>
                    <a:pt x="8255" y="3687"/>
                    <a:pt x="8318" y="3844"/>
                    <a:pt x="8413" y="3876"/>
                  </a:cubicBezTo>
                  <a:cubicBezTo>
                    <a:pt x="8465" y="3928"/>
                    <a:pt x="8526" y="3951"/>
                    <a:pt x="8592" y="3951"/>
                  </a:cubicBezTo>
                  <a:cubicBezTo>
                    <a:pt x="8646" y="3951"/>
                    <a:pt x="8702" y="3935"/>
                    <a:pt x="8759" y="3907"/>
                  </a:cubicBezTo>
                  <a:lnTo>
                    <a:pt x="9673" y="3435"/>
                  </a:lnTo>
                  <a:lnTo>
                    <a:pt x="10555" y="3907"/>
                  </a:lnTo>
                  <a:cubicBezTo>
                    <a:pt x="10608" y="3947"/>
                    <a:pt x="10660" y="3964"/>
                    <a:pt x="10713" y="3964"/>
                  </a:cubicBezTo>
                  <a:cubicBezTo>
                    <a:pt x="10786" y="3964"/>
                    <a:pt x="10860" y="3930"/>
                    <a:pt x="10933" y="3876"/>
                  </a:cubicBezTo>
                  <a:cubicBezTo>
                    <a:pt x="11027" y="3813"/>
                    <a:pt x="11090" y="3687"/>
                    <a:pt x="11027" y="3561"/>
                  </a:cubicBezTo>
                  <a:lnTo>
                    <a:pt x="10870" y="2552"/>
                  </a:lnTo>
                  <a:lnTo>
                    <a:pt x="11626" y="1828"/>
                  </a:lnTo>
                  <a:cubicBezTo>
                    <a:pt x="11532" y="1702"/>
                    <a:pt x="11595" y="1607"/>
                    <a:pt x="11532" y="1481"/>
                  </a:cubicBezTo>
                  <a:cubicBezTo>
                    <a:pt x="11500" y="1355"/>
                    <a:pt x="11374" y="1292"/>
                    <a:pt x="11279" y="1229"/>
                  </a:cubicBezTo>
                  <a:lnTo>
                    <a:pt x="10240" y="1072"/>
                  </a:lnTo>
                  <a:lnTo>
                    <a:pt x="9799" y="190"/>
                  </a:lnTo>
                  <a:cubicBezTo>
                    <a:pt x="9751" y="63"/>
                    <a:pt x="9625" y="0"/>
                    <a:pt x="9495" y="0"/>
                  </a:cubicBezTo>
                  <a:cubicBezTo>
                    <a:pt x="9366" y="0"/>
                    <a:pt x="9232" y="63"/>
                    <a:pt x="9169" y="190"/>
                  </a:cubicBezTo>
                  <a:lnTo>
                    <a:pt x="8759" y="1072"/>
                  </a:lnTo>
                  <a:lnTo>
                    <a:pt x="7782" y="1229"/>
                  </a:lnTo>
                  <a:cubicBezTo>
                    <a:pt x="7719" y="1229"/>
                    <a:pt x="7688" y="1292"/>
                    <a:pt x="7656" y="1292"/>
                  </a:cubicBezTo>
                  <a:cubicBezTo>
                    <a:pt x="7593" y="1229"/>
                    <a:pt x="7562" y="1229"/>
                    <a:pt x="7530" y="1229"/>
                  </a:cubicBezTo>
                  <a:lnTo>
                    <a:pt x="6554" y="1072"/>
                  </a:lnTo>
                  <a:lnTo>
                    <a:pt x="6113" y="190"/>
                  </a:lnTo>
                  <a:cubicBezTo>
                    <a:pt x="6050" y="63"/>
                    <a:pt x="5924" y="0"/>
                    <a:pt x="5798" y="0"/>
                  </a:cubicBezTo>
                  <a:cubicBezTo>
                    <a:pt x="5672" y="0"/>
                    <a:pt x="5546" y="63"/>
                    <a:pt x="5483" y="190"/>
                  </a:cubicBezTo>
                  <a:lnTo>
                    <a:pt x="5041" y="1072"/>
                  </a:lnTo>
                  <a:lnTo>
                    <a:pt x="4065" y="1229"/>
                  </a:lnTo>
                  <a:cubicBezTo>
                    <a:pt x="4033" y="1229"/>
                    <a:pt x="4002" y="1292"/>
                    <a:pt x="3939" y="1292"/>
                  </a:cubicBezTo>
                  <a:cubicBezTo>
                    <a:pt x="3907" y="1229"/>
                    <a:pt x="3876" y="1229"/>
                    <a:pt x="3813" y="1229"/>
                  </a:cubicBezTo>
                  <a:lnTo>
                    <a:pt x="2836" y="1072"/>
                  </a:lnTo>
                  <a:lnTo>
                    <a:pt x="2395" y="190"/>
                  </a:lnTo>
                  <a:cubicBezTo>
                    <a:pt x="2348" y="63"/>
                    <a:pt x="2222" y="0"/>
                    <a:pt x="2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5998;p63"/>
          <p:cNvGrpSpPr/>
          <p:nvPr/>
        </p:nvGrpSpPr>
        <p:grpSpPr>
          <a:xfrm>
            <a:off x="2079726" y="3243801"/>
            <a:ext cx="353645" cy="355557"/>
            <a:chOff x="-31811100" y="3550975"/>
            <a:chExt cx="291450" cy="293025"/>
          </a:xfrm>
          <a:solidFill>
            <a:srgbClr val="12716B"/>
          </a:solidFill>
        </p:grpSpPr>
        <p:sp>
          <p:nvSpPr>
            <p:cNvPr id="97" name="Google Shape;5999;p63"/>
            <p:cNvSpPr/>
            <p:nvPr/>
          </p:nvSpPr>
          <p:spPr>
            <a:xfrm>
              <a:off x="-31554325" y="3595875"/>
              <a:ext cx="34675" cy="33900"/>
            </a:xfrm>
            <a:custGeom>
              <a:avLst/>
              <a:gdLst/>
              <a:ahLst/>
              <a:cxnLst/>
              <a:rect l="l" t="t" r="r" b="b"/>
              <a:pathLst>
                <a:path w="1387" h="1356" extrusionOk="0">
                  <a:moveTo>
                    <a:pt x="0" y="1"/>
                  </a:moveTo>
                  <a:lnTo>
                    <a:pt x="0" y="1355"/>
                  </a:lnTo>
                  <a:lnTo>
                    <a:pt x="662" y="1355"/>
                  </a:lnTo>
                  <a:cubicBezTo>
                    <a:pt x="1071" y="1355"/>
                    <a:pt x="1324" y="1040"/>
                    <a:pt x="1324" y="694"/>
                  </a:cubicBezTo>
                  <a:cubicBezTo>
                    <a:pt x="1387" y="316"/>
                    <a:pt x="1071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000;p63"/>
            <p:cNvSpPr/>
            <p:nvPr/>
          </p:nvSpPr>
          <p:spPr>
            <a:xfrm>
              <a:off x="-31659075" y="3628650"/>
              <a:ext cx="139425" cy="71650"/>
            </a:xfrm>
            <a:custGeom>
              <a:avLst/>
              <a:gdLst/>
              <a:ahLst/>
              <a:cxnLst/>
              <a:rect l="l" t="t" r="r" b="b"/>
              <a:pathLst>
                <a:path w="5577" h="2866" extrusionOk="0">
                  <a:moveTo>
                    <a:pt x="1438" y="1"/>
                  </a:moveTo>
                  <a:cubicBezTo>
                    <a:pt x="1338" y="1"/>
                    <a:pt x="1235" y="30"/>
                    <a:pt x="1166" y="76"/>
                  </a:cubicBezTo>
                  <a:lnTo>
                    <a:pt x="126" y="1179"/>
                  </a:lnTo>
                  <a:cubicBezTo>
                    <a:pt x="0" y="1305"/>
                    <a:pt x="0" y="1525"/>
                    <a:pt x="126" y="1651"/>
                  </a:cubicBezTo>
                  <a:lnTo>
                    <a:pt x="1166" y="2754"/>
                  </a:lnTo>
                  <a:cubicBezTo>
                    <a:pt x="1208" y="2838"/>
                    <a:pt x="1292" y="2866"/>
                    <a:pt x="1390" y="2866"/>
                  </a:cubicBezTo>
                  <a:cubicBezTo>
                    <a:pt x="1439" y="2866"/>
                    <a:pt x="1491" y="2859"/>
                    <a:pt x="1544" y="2848"/>
                  </a:cubicBezTo>
                  <a:cubicBezTo>
                    <a:pt x="1670" y="2817"/>
                    <a:pt x="1796" y="2659"/>
                    <a:pt x="1796" y="2533"/>
                  </a:cubicBezTo>
                  <a:lnTo>
                    <a:pt x="1796" y="2124"/>
                  </a:lnTo>
                  <a:lnTo>
                    <a:pt x="4190" y="2124"/>
                  </a:lnTo>
                  <a:cubicBezTo>
                    <a:pt x="4946" y="2124"/>
                    <a:pt x="5577" y="1494"/>
                    <a:pt x="5577" y="769"/>
                  </a:cubicBezTo>
                  <a:lnTo>
                    <a:pt x="5577" y="549"/>
                  </a:lnTo>
                  <a:cubicBezTo>
                    <a:pt x="5356" y="675"/>
                    <a:pt x="5135" y="769"/>
                    <a:pt x="4883" y="769"/>
                  </a:cubicBezTo>
                  <a:cubicBezTo>
                    <a:pt x="3686" y="738"/>
                    <a:pt x="2930" y="738"/>
                    <a:pt x="1796" y="738"/>
                  </a:cubicBezTo>
                  <a:lnTo>
                    <a:pt x="1796" y="328"/>
                  </a:lnTo>
                  <a:cubicBezTo>
                    <a:pt x="1796" y="170"/>
                    <a:pt x="1701" y="44"/>
                    <a:pt x="1544" y="13"/>
                  </a:cubicBezTo>
                  <a:cubicBezTo>
                    <a:pt x="1510" y="5"/>
                    <a:pt x="1474" y="1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001;p63"/>
            <p:cNvSpPr/>
            <p:nvPr/>
          </p:nvSpPr>
          <p:spPr>
            <a:xfrm>
              <a:off x="-31811100" y="364707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40"/>
                    <a:pt x="316" y="1324"/>
                    <a:pt x="662" y="1324"/>
                  </a:cubicBezTo>
                  <a:lnTo>
                    <a:pt x="1324" y="1324"/>
                  </a:lnTo>
                  <a:lnTo>
                    <a:pt x="13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002;p63"/>
            <p:cNvSpPr/>
            <p:nvPr/>
          </p:nvSpPr>
          <p:spPr>
            <a:xfrm>
              <a:off x="-31811100" y="3678325"/>
              <a:ext cx="138650" cy="72250"/>
            </a:xfrm>
            <a:custGeom>
              <a:avLst/>
              <a:gdLst/>
              <a:ahLst/>
              <a:cxnLst/>
              <a:rect l="l" t="t" r="r" b="b"/>
              <a:pathLst>
                <a:path w="5546" h="2890" extrusionOk="0">
                  <a:moveTo>
                    <a:pt x="4193" y="1"/>
                  </a:moveTo>
                  <a:cubicBezTo>
                    <a:pt x="4132" y="1"/>
                    <a:pt x="4067" y="16"/>
                    <a:pt x="4002" y="42"/>
                  </a:cubicBezTo>
                  <a:cubicBezTo>
                    <a:pt x="3876" y="74"/>
                    <a:pt x="3781" y="231"/>
                    <a:pt x="3781" y="357"/>
                  </a:cubicBezTo>
                  <a:lnTo>
                    <a:pt x="3781" y="735"/>
                  </a:lnTo>
                  <a:lnTo>
                    <a:pt x="662" y="735"/>
                  </a:lnTo>
                  <a:cubicBezTo>
                    <a:pt x="410" y="735"/>
                    <a:pt x="190" y="672"/>
                    <a:pt x="1" y="546"/>
                  </a:cubicBezTo>
                  <a:lnTo>
                    <a:pt x="1" y="767"/>
                  </a:lnTo>
                  <a:cubicBezTo>
                    <a:pt x="1" y="1523"/>
                    <a:pt x="631" y="2153"/>
                    <a:pt x="1355" y="2153"/>
                  </a:cubicBezTo>
                  <a:lnTo>
                    <a:pt x="3781" y="2153"/>
                  </a:lnTo>
                  <a:lnTo>
                    <a:pt x="3781" y="2563"/>
                  </a:lnTo>
                  <a:cubicBezTo>
                    <a:pt x="3781" y="2720"/>
                    <a:pt x="3844" y="2815"/>
                    <a:pt x="4002" y="2878"/>
                  </a:cubicBezTo>
                  <a:cubicBezTo>
                    <a:pt x="4033" y="2886"/>
                    <a:pt x="4067" y="2890"/>
                    <a:pt x="4101" y="2890"/>
                  </a:cubicBezTo>
                  <a:cubicBezTo>
                    <a:pt x="4205" y="2890"/>
                    <a:pt x="4317" y="2854"/>
                    <a:pt x="4411" y="2783"/>
                  </a:cubicBezTo>
                  <a:lnTo>
                    <a:pt x="5420" y="1681"/>
                  </a:lnTo>
                  <a:cubicBezTo>
                    <a:pt x="5546" y="1555"/>
                    <a:pt x="5546" y="1365"/>
                    <a:pt x="5420" y="1208"/>
                  </a:cubicBezTo>
                  <a:lnTo>
                    <a:pt x="4411" y="105"/>
                  </a:lnTo>
                  <a:cubicBezTo>
                    <a:pt x="4356" y="31"/>
                    <a:pt x="4279" y="1"/>
                    <a:pt x="41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003;p63"/>
            <p:cNvSpPr/>
            <p:nvPr/>
          </p:nvSpPr>
          <p:spPr>
            <a:xfrm>
              <a:off x="-31759900" y="3791200"/>
              <a:ext cx="187475" cy="52800"/>
            </a:xfrm>
            <a:custGeom>
              <a:avLst/>
              <a:gdLst/>
              <a:ahLst/>
              <a:cxnLst/>
              <a:rect l="l" t="t" r="r" b="b"/>
              <a:pathLst>
                <a:path w="7499" h="2112" extrusionOk="0">
                  <a:moveTo>
                    <a:pt x="1" y="1"/>
                  </a:moveTo>
                  <a:lnTo>
                    <a:pt x="1" y="1072"/>
                  </a:lnTo>
                  <a:cubicBezTo>
                    <a:pt x="1" y="1639"/>
                    <a:pt x="473" y="2112"/>
                    <a:pt x="1009" y="2112"/>
                  </a:cubicBezTo>
                  <a:lnTo>
                    <a:pt x="6491" y="2112"/>
                  </a:lnTo>
                  <a:cubicBezTo>
                    <a:pt x="7026" y="2112"/>
                    <a:pt x="7499" y="1639"/>
                    <a:pt x="7499" y="1072"/>
                  </a:cubicBezTo>
                  <a:lnTo>
                    <a:pt x="74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004;p63"/>
            <p:cNvSpPr/>
            <p:nvPr/>
          </p:nvSpPr>
          <p:spPr>
            <a:xfrm>
              <a:off x="-31759900" y="3550975"/>
              <a:ext cx="187475" cy="35475"/>
            </a:xfrm>
            <a:custGeom>
              <a:avLst/>
              <a:gdLst/>
              <a:ahLst/>
              <a:cxnLst/>
              <a:rect l="l" t="t" r="r" b="b"/>
              <a:pathLst>
                <a:path w="7499" h="1419" extrusionOk="0">
                  <a:moveTo>
                    <a:pt x="1009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1419"/>
                  </a:lnTo>
                  <a:lnTo>
                    <a:pt x="7499" y="1419"/>
                  </a:lnTo>
                  <a:lnTo>
                    <a:pt x="7499" y="1072"/>
                  </a:lnTo>
                  <a:cubicBezTo>
                    <a:pt x="7499" y="537"/>
                    <a:pt x="7026" y="1"/>
                    <a:pt x="64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005;p63"/>
            <p:cNvSpPr/>
            <p:nvPr/>
          </p:nvSpPr>
          <p:spPr>
            <a:xfrm>
              <a:off x="-31759100" y="3602975"/>
              <a:ext cx="188250" cy="172500"/>
            </a:xfrm>
            <a:custGeom>
              <a:avLst/>
              <a:gdLst/>
              <a:ahLst/>
              <a:cxnLst/>
              <a:rect l="l" t="t" r="r" b="b"/>
              <a:pathLst>
                <a:path w="7530" h="6900" extrusionOk="0">
                  <a:moveTo>
                    <a:pt x="0" y="0"/>
                  </a:moveTo>
                  <a:lnTo>
                    <a:pt x="0" y="3088"/>
                  </a:lnTo>
                  <a:lnTo>
                    <a:pt x="1071" y="3088"/>
                  </a:lnTo>
                  <a:cubicBezTo>
                    <a:pt x="1134" y="2773"/>
                    <a:pt x="1386" y="2552"/>
                    <a:pt x="1701" y="2426"/>
                  </a:cubicBezTo>
                  <a:cubicBezTo>
                    <a:pt x="1822" y="2376"/>
                    <a:pt x="1952" y="2351"/>
                    <a:pt x="2083" y="2351"/>
                  </a:cubicBezTo>
                  <a:cubicBezTo>
                    <a:pt x="2361" y="2351"/>
                    <a:pt x="2642" y="2464"/>
                    <a:pt x="2835" y="2678"/>
                  </a:cubicBezTo>
                  <a:lnTo>
                    <a:pt x="3844" y="3781"/>
                  </a:lnTo>
                  <a:cubicBezTo>
                    <a:pt x="4222" y="4190"/>
                    <a:pt x="4222" y="4789"/>
                    <a:pt x="3844" y="5167"/>
                  </a:cubicBezTo>
                  <a:lnTo>
                    <a:pt x="2835" y="6270"/>
                  </a:lnTo>
                  <a:cubicBezTo>
                    <a:pt x="2635" y="6493"/>
                    <a:pt x="2339" y="6621"/>
                    <a:pt x="2050" y="6621"/>
                  </a:cubicBezTo>
                  <a:cubicBezTo>
                    <a:pt x="1930" y="6621"/>
                    <a:pt x="1812" y="6599"/>
                    <a:pt x="1701" y="6553"/>
                  </a:cubicBezTo>
                  <a:cubicBezTo>
                    <a:pt x="1386" y="6427"/>
                    <a:pt x="1134" y="6144"/>
                    <a:pt x="1071" y="5892"/>
                  </a:cubicBezTo>
                  <a:lnTo>
                    <a:pt x="0" y="5892"/>
                  </a:lnTo>
                  <a:lnTo>
                    <a:pt x="0" y="6900"/>
                  </a:lnTo>
                  <a:lnTo>
                    <a:pt x="7530" y="6900"/>
                  </a:lnTo>
                  <a:lnTo>
                    <a:pt x="7530" y="3844"/>
                  </a:lnTo>
                  <a:lnTo>
                    <a:pt x="6459" y="3844"/>
                  </a:lnTo>
                  <a:cubicBezTo>
                    <a:pt x="6364" y="4159"/>
                    <a:pt x="6143" y="4379"/>
                    <a:pt x="5828" y="4505"/>
                  </a:cubicBezTo>
                  <a:cubicBezTo>
                    <a:pt x="5709" y="4551"/>
                    <a:pt x="5589" y="4573"/>
                    <a:pt x="5472" y="4573"/>
                  </a:cubicBezTo>
                  <a:cubicBezTo>
                    <a:pt x="5188" y="4573"/>
                    <a:pt x="4917" y="4445"/>
                    <a:pt x="4694" y="4222"/>
                  </a:cubicBezTo>
                  <a:lnTo>
                    <a:pt x="3655" y="3119"/>
                  </a:lnTo>
                  <a:cubicBezTo>
                    <a:pt x="3308" y="2741"/>
                    <a:pt x="3308" y="2143"/>
                    <a:pt x="3655" y="1765"/>
                  </a:cubicBezTo>
                  <a:lnTo>
                    <a:pt x="4694" y="630"/>
                  </a:lnTo>
                  <a:cubicBezTo>
                    <a:pt x="4866" y="416"/>
                    <a:pt x="5140" y="304"/>
                    <a:pt x="5427" y="304"/>
                  </a:cubicBezTo>
                  <a:cubicBezTo>
                    <a:pt x="5561" y="304"/>
                    <a:pt x="5698" y="328"/>
                    <a:pt x="5828" y="378"/>
                  </a:cubicBezTo>
                  <a:cubicBezTo>
                    <a:pt x="6143" y="504"/>
                    <a:pt x="6364" y="756"/>
                    <a:pt x="6459" y="1040"/>
                  </a:cubicBezTo>
                  <a:lnTo>
                    <a:pt x="7530" y="1040"/>
                  </a:lnTo>
                  <a:lnTo>
                    <a:pt x="75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4" name="Google Shape;6006;p63"/>
          <p:cNvGrpSpPr/>
          <p:nvPr/>
        </p:nvGrpSpPr>
        <p:grpSpPr>
          <a:xfrm>
            <a:off x="2073522" y="3708105"/>
            <a:ext cx="366052" cy="356831"/>
            <a:chOff x="-31817400" y="3910025"/>
            <a:chExt cx="301675" cy="294075"/>
          </a:xfrm>
          <a:solidFill>
            <a:srgbClr val="12716B"/>
          </a:solidFill>
        </p:grpSpPr>
        <p:sp>
          <p:nvSpPr>
            <p:cNvPr id="105" name="Google Shape;6007;p63"/>
            <p:cNvSpPr/>
            <p:nvPr/>
          </p:nvSpPr>
          <p:spPr>
            <a:xfrm>
              <a:off x="-31817400" y="3911550"/>
              <a:ext cx="301675" cy="292550"/>
            </a:xfrm>
            <a:custGeom>
              <a:avLst/>
              <a:gdLst/>
              <a:ahLst/>
              <a:cxnLst/>
              <a:rect l="l" t="t" r="r" b="b"/>
              <a:pathLst>
                <a:path w="12067" h="11702" extrusionOk="0">
                  <a:moveTo>
                    <a:pt x="2558" y="0"/>
                  </a:moveTo>
                  <a:cubicBezTo>
                    <a:pt x="2357" y="0"/>
                    <a:pt x="2155" y="24"/>
                    <a:pt x="1954" y="70"/>
                  </a:cubicBezTo>
                  <a:cubicBezTo>
                    <a:pt x="1828" y="102"/>
                    <a:pt x="1733" y="196"/>
                    <a:pt x="1702" y="322"/>
                  </a:cubicBezTo>
                  <a:cubicBezTo>
                    <a:pt x="1670" y="448"/>
                    <a:pt x="1702" y="543"/>
                    <a:pt x="1796" y="637"/>
                  </a:cubicBezTo>
                  <a:lnTo>
                    <a:pt x="2679" y="1551"/>
                  </a:lnTo>
                  <a:cubicBezTo>
                    <a:pt x="2962" y="1803"/>
                    <a:pt x="2962" y="2244"/>
                    <a:pt x="2679" y="2528"/>
                  </a:cubicBezTo>
                  <a:cubicBezTo>
                    <a:pt x="2553" y="2669"/>
                    <a:pt x="2379" y="2740"/>
                    <a:pt x="2202" y="2740"/>
                  </a:cubicBezTo>
                  <a:cubicBezTo>
                    <a:pt x="2025" y="2740"/>
                    <a:pt x="1844" y="2669"/>
                    <a:pt x="1702" y="2528"/>
                  </a:cubicBezTo>
                  <a:lnTo>
                    <a:pt x="788" y="1614"/>
                  </a:lnTo>
                  <a:cubicBezTo>
                    <a:pt x="744" y="1569"/>
                    <a:pt x="668" y="1525"/>
                    <a:pt x="582" y="1525"/>
                  </a:cubicBezTo>
                  <a:cubicBezTo>
                    <a:pt x="547" y="1525"/>
                    <a:pt x="510" y="1532"/>
                    <a:pt x="473" y="1551"/>
                  </a:cubicBezTo>
                  <a:cubicBezTo>
                    <a:pt x="347" y="1582"/>
                    <a:pt x="284" y="1645"/>
                    <a:pt x="253" y="1771"/>
                  </a:cubicBezTo>
                  <a:cubicBezTo>
                    <a:pt x="1" y="2591"/>
                    <a:pt x="253" y="3473"/>
                    <a:pt x="883" y="4103"/>
                  </a:cubicBezTo>
                  <a:cubicBezTo>
                    <a:pt x="1366" y="4494"/>
                    <a:pt x="1932" y="4750"/>
                    <a:pt x="2619" y="4750"/>
                  </a:cubicBezTo>
                  <a:cubicBezTo>
                    <a:pt x="2874" y="4750"/>
                    <a:pt x="3145" y="4715"/>
                    <a:pt x="3435" y="4638"/>
                  </a:cubicBezTo>
                  <a:lnTo>
                    <a:pt x="7247" y="8482"/>
                  </a:lnTo>
                  <a:cubicBezTo>
                    <a:pt x="6963" y="9522"/>
                    <a:pt x="7215" y="10372"/>
                    <a:pt x="7814" y="10971"/>
                  </a:cubicBezTo>
                  <a:cubicBezTo>
                    <a:pt x="8291" y="11472"/>
                    <a:pt x="8895" y="11702"/>
                    <a:pt x="9516" y="11702"/>
                  </a:cubicBezTo>
                  <a:cubicBezTo>
                    <a:pt x="9714" y="11702"/>
                    <a:pt x="9915" y="11678"/>
                    <a:pt x="10114" y="11632"/>
                  </a:cubicBezTo>
                  <a:cubicBezTo>
                    <a:pt x="10240" y="11569"/>
                    <a:pt x="10334" y="11506"/>
                    <a:pt x="10366" y="11380"/>
                  </a:cubicBezTo>
                  <a:cubicBezTo>
                    <a:pt x="10397" y="11254"/>
                    <a:pt x="10366" y="11128"/>
                    <a:pt x="10271" y="11065"/>
                  </a:cubicBezTo>
                  <a:lnTo>
                    <a:pt x="9389" y="10152"/>
                  </a:lnTo>
                  <a:cubicBezTo>
                    <a:pt x="9106" y="9868"/>
                    <a:pt x="9106" y="9459"/>
                    <a:pt x="9389" y="9175"/>
                  </a:cubicBezTo>
                  <a:cubicBezTo>
                    <a:pt x="9515" y="9033"/>
                    <a:pt x="9688" y="8962"/>
                    <a:pt x="9866" y="8962"/>
                  </a:cubicBezTo>
                  <a:cubicBezTo>
                    <a:pt x="10043" y="8962"/>
                    <a:pt x="10224" y="9033"/>
                    <a:pt x="10366" y="9175"/>
                  </a:cubicBezTo>
                  <a:lnTo>
                    <a:pt x="11279" y="10089"/>
                  </a:lnTo>
                  <a:cubicBezTo>
                    <a:pt x="11326" y="10135"/>
                    <a:pt x="11405" y="10164"/>
                    <a:pt x="11494" y="10164"/>
                  </a:cubicBezTo>
                  <a:cubicBezTo>
                    <a:pt x="11527" y="10164"/>
                    <a:pt x="11561" y="10160"/>
                    <a:pt x="11594" y="10152"/>
                  </a:cubicBezTo>
                  <a:cubicBezTo>
                    <a:pt x="11720" y="10120"/>
                    <a:pt x="11783" y="10026"/>
                    <a:pt x="11815" y="9931"/>
                  </a:cubicBezTo>
                  <a:cubicBezTo>
                    <a:pt x="12067" y="9081"/>
                    <a:pt x="11815" y="8230"/>
                    <a:pt x="11185" y="7600"/>
                  </a:cubicBezTo>
                  <a:cubicBezTo>
                    <a:pt x="10778" y="7170"/>
                    <a:pt x="10224" y="6903"/>
                    <a:pt x="9537" y="6903"/>
                  </a:cubicBezTo>
                  <a:cubicBezTo>
                    <a:pt x="9266" y="6903"/>
                    <a:pt x="8975" y="6944"/>
                    <a:pt x="8665" y="7033"/>
                  </a:cubicBezTo>
                  <a:lnTo>
                    <a:pt x="4852" y="3221"/>
                  </a:lnTo>
                  <a:lnTo>
                    <a:pt x="4884" y="3032"/>
                  </a:lnTo>
                  <a:cubicBezTo>
                    <a:pt x="5136" y="2213"/>
                    <a:pt x="4884" y="1330"/>
                    <a:pt x="4254" y="700"/>
                  </a:cubicBezTo>
                  <a:cubicBezTo>
                    <a:pt x="3778" y="225"/>
                    <a:pt x="3177" y="0"/>
                    <a:pt x="25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008;p63"/>
            <p:cNvSpPr/>
            <p:nvPr/>
          </p:nvSpPr>
          <p:spPr>
            <a:xfrm>
              <a:off x="-31816600" y="4062950"/>
              <a:ext cx="144150" cy="140600"/>
            </a:xfrm>
            <a:custGeom>
              <a:avLst/>
              <a:gdLst/>
              <a:ahLst/>
              <a:cxnLst/>
              <a:rect l="l" t="t" r="r" b="b"/>
              <a:pathLst>
                <a:path w="5766" h="5624" extrusionOk="0">
                  <a:moveTo>
                    <a:pt x="4080" y="1504"/>
                  </a:moveTo>
                  <a:cubicBezTo>
                    <a:pt x="4167" y="1504"/>
                    <a:pt x="4253" y="1528"/>
                    <a:pt x="4316" y="1575"/>
                  </a:cubicBezTo>
                  <a:cubicBezTo>
                    <a:pt x="4442" y="1701"/>
                    <a:pt x="4442" y="1953"/>
                    <a:pt x="4316" y="2048"/>
                  </a:cubicBezTo>
                  <a:lnTo>
                    <a:pt x="2205" y="4159"/>
                  </a:lnTo>
                  <a:cubicBezTo>
                    <a:pt x="2158" y="4206"/>
                    <a:pt x="2072" y="4230"/>
                    <a:pt x="1985" y="4230"/>
                  </a:cubicBezTo>
                  <a:cubicBezTo>
                    <a:pt x="1898" y="4230"/>
                    <a:pt x="1812" y="4206"/>
                    <a:pt x="1764" y="4159"/>
                  </a:cubicBezTo>
                  <a:cubicBezTo>
                    <a:pt x="1638" y="4033"/>
                    <a:pt x="1638" y="3781"/>
                    <a:pt x="1764" y="3686"/>
                  </a:cubicBezTo>
                  <a:lnTo>
                    <a:pt x="3844" y="1575"/>
                  </a:lnTo>
                  <a:cubicBezTo>
                    <a:pt x="3907" y="1528"/>
                    <a:pt x="3993" y="1504"/>
                    <a:pt x="4080" y="1504"/>
                  </a:cubicBezTo>
                  <a:close/>
                  <a:moveTo>
                    <a:pt x="3844" y="0"/>
                  </a:moveTo>
                  <a:lnTo>
                    <a:pt x="567" y="3277"/>
                  </a:lnTo>
                  <a:cubicBezTo>
                    <a:pt x="0" y="3844"/>
                    <a:pt x="0" y="4694"/>
                    <a:pt x="567" y="5198"/>
                  </a:cubicBezTo>
                  <a:cubicBezTo>
                    <a:pt x="835" y="5482"/>
                    <a:pt x="1189" y="5624"/>
                    <a:pt x="1540" y="5624"/>
                  </a:cubicBezTo>
                  <a:cubicBezTo>
                    <a:pt x="1890" y="5624"/>
                    <a:pt x="2237" y="5482"/>
                    <a:pt x="2489" y="5198"/>
                  </a:cubicBezTo>
                  <a:lnTo>
                    <a:pt x="5766" y="1953"/>
                  </a:lnTo>
                  <a:lnTo>
                    <a:pt x="38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009;p63"/>
            <p:cNvSpPr/>
            <p:nvPr/>
          </p:nvSpPr>
          <p:spPr>
            <a:xfrm>
              <a:off x="-31648050" y="3910025"/>
              <a:ext cx="129175" cy="127725"/>
            </a:xfrm>
            <a:custGeom>
              <a:avLst/>
              <a:gdLst/>
              <a:ahLst/>
              <a:cxnLst/>
              <a:rect l="l" t="t" r="r" b="b"/>
              <a:pathLst>
                <a:path w="5167" h="5109" extrusionOk="0">
                  <a:moveTo>
                    <a:pt x="4249" y="1"/>
                  </a:moveTo>
                  <a:cubicBezTo>
                    <a:pt x="4179" y="1"/>
                    <a:pt x="4106" y="24"/>
                    <a:pt x="4033" y="68"/>
                  </a:cubicBezTo>
                  <a:lnTo>
                    <a:pt x="2206" y="1171"/>
                  </a:lnTo>
                  <a:cubicBezTo>
                    <a:pt x="2017" y="1265"/>
                    <a:pt x="1985" y="1549"/>
                    <a:pt x="2143" y="1706"/>
                  </a:cubicBezTo>
                  <a:lnTo>
                    <a:pt x="2300" y="1864"/>
                  </a:lnTo>
                  <a:lnTo>
                    <a:pt x="0" y="4164"/>
                  </a:lnTo>
                  <a:lnTo>
                    <a:pt x="945" y="5109"/>
                  </a:lnTo>
                  <a:lnTo>
                    <a:pt x="3245" y="2809"/>
                  </a:lnTo>
                  <a:lnTo>
                    <a:pt x="3434" y="2998"/>
                  </a:lnTo>
                  <a:cubicBezTo>
                    <a:pt x="3502" y="3066"/>
                    <a:pt x="3594" y="3099"/>
                    <a:pt x="3684" y="3099"/>
                  </a:cubicBezTo>
                  <a:cubicBezTo>
                    <a:pt x="3802" y="3099"/>
                    <a:pt x="3916" y="3042"/>
                    <a:pt x="3970" y="2935"/>
                  </a:cubicBezTo>
                  <a:lnTo>
                    <a:pt x="5073" y="1108"/>
                  </a:lnTo>
                  <a:cubicBezTo>
                    <a:pt x="5167" y="1013"/>
                    <a:pt x="5167" y="793"/>
                    <a:pt x="5041" y="698"/>
                  </a:cubicBezTo>
                  <a:lnTo>
                    <a:pt x="4474" y="100"/>
                  </a:lnTo>
                  <a:cubicBezTo>
                    <a:pt x="4406" y="32"/>
                    <a:pt x="4330" y="1"/>
                    <a:pt x="42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" name="Google Shape;6010;p63"/>
          <p:cNvGrpSpPr/>
          <p:nvPr/>
        </p:nvGrpSpPr>
        <p:grpSpPr>
          <a:xfrm>
            <a:off x="3865150" y="3244286"/>
            <a:ext cx="354616" cy="354586"/>
            <a:chOff x="-30354000" y="3569100"/>
            <a:chExt cx="292250" cy="292225"/>
          </a:xfrm>
          <a:solidFill>
            <a:srgbClr val="12716B"/>
          </a:solidFill>
        </p:grpSpPr>
        <p:sp>
          <p:nvSpPr>
            <p:cNvPr id="109" name="Google Shape;6011;p63"/>
            <p:cNvSpPr/>
            <p:nvPr/>
          </p:nvSpPr>
          <p:spPr>
            <a:xfrm>
              <a:off x="-30354000" y="3604550"/>
              <a:ext cx="137875" cy="256000"/>
            </a:xfrm>
            <a:custGeom>
              <a:avLst/>
              <a:gdLst/>
              <a:ahLst/>
              <a:cxnLst/>
              <a:rect l="l" t="t" r="r" b="b"/>
              <a:pathLst>
                <a:path w="5515" h="10240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lnTo>
                    <a:pt x="1" y="4411"/>
                  </a:lnTo>
                  <a:cubicBezTo>
                    <a:pt x="1" y="4632"/>
                    <a:pt x="64" y="4884"/>
                    <a:pt x="190" y="5073"/>
                  </a:cubicBezTo>
                  <a:lnTo>
                    <a:pt x="1639" y="7467"/>
                  </a:lnTo>
                  <a:cubicBezTo>
                    <a:pt x="1891" y="7877"/>
                    <a:pt x="2049" y="8097"/>
                    <a:pt x="2049" y="8538"/>
                  </a:cubicBezTo>
                  <a:lnTo>
                    <a:pt x="2049" y="9861"/>
                  </a:lnTo>
                  <a:cubicBezTo>
                    <a:pt x="2049" y="10082"/>
                    <a:pt x="2206" y="10239"/>
                    <a:pt x="2395" y="10239"/>
                  </a:cubicBezTo>
                  <a:lnTo>
                    <a:pt x="5514" y="10239"/>
                  </a:lnTo>
                  <a:lnTo>
                    <a:pt x="5514" y="6364"/>
                  </a:lnTo>
                  <a:cubicBezTo>
                    <a:pt x="5514" y="5986"/>
                    <a:pt x="5357" y="5671"/>
                    <a:pt x="5168" y="5419"/>
                  </a:cubicBezTo>
                  <a:cubicBezTo>
                    <a:pt x="5167" y="5420"/>
                    <a:pt x="5165" y="5421"/>
                    <a:pt x="5163" y="5421"/>
                  </a:cubicBezTo>
                  <a:cubicBezTo>
                    <a:pt x="5042" y="5421"/>
                    <a:pt x="3214" y="3623"/>
                    <a:pt x="3183" y="3592"/>
                  </a:cubicBezTo>
                  <a:cubicBezTo>
                    <a:pt x="3041" y="3432"/>
                    <a:pt x="2828" y="3332"/>
                    <a:pt x="2613" y="3332"/>
                  </a:cubicBezTo>
                  <a:cubicBezTo>
                    <a:pt x="2448" y="3332"/>
                    <a:pt x="2280" y="3392"/>
                    <a:pt x="2143" y="3529"/>
                  </a:cubicBezTo>
                  <a:cubicBezTo>
                    <a:pt x="1891" y="3812"/>
                    <a:pt x="1923" y="4285"/>
                    <a:pt x="2112" y="4442"/>
                  </a:cubicBezTo>
                  <a:lnTo>
                    <a:pt x="3970" y="6301"/>
                  </a:lnTo>
                  <a:cubicBezTo>
                    <a:pt x="4097" y="6427"/>
                    <a:pt x="4097" y="6648"/>
                    <a:pt x="3970" y="6774"/>
                  </a:cubicBezTo>
                  <a:cubicBezTo>
                    <a:pt x="3907" y="6821"/>
                    <a:pt x="3821" y="6845"/>
                    <a:pt x="3734" y="6845"/>
                  </a:cubicBezTo>
                  <a:cubicBezTo>
                    <a:pt x="3648" y="6845"/>
                    <a:pt x="3561" y="6821"/>
                    <a:pt x="3498" y="6774"/>
                  </a:cubicBezTo>
                  <a:lnTo>
                    <a:pt x="1639" y="4915"/>
                  </a:lnTo>
                  <a:cubicBezTo>
                    <a:pt x="1450" y="4726"/>
                    <a:pt x="1324" y="4442"/>
                    <a:pt x="1324" y="4190"/>
                  </a:cubicBezTo>
                  <a:lnTo>
                    <a:pt x="1324" y="662"/>
                  </a:lnTo>
                  <a:cubicBezTo>
                    <a:pt x="1324" y="252"/>
                    <a:pt x="1009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012;p63"/>
            <p:cNvSpPr/>
            <p:nvPr/>
          </p:nvSpPr>
          <p:spPr>
            <a:xfrm>
              <a:off x="-30198825" y="3604550"/>
              <a:ext cx="137075" cy="256775"/>
            </a:xfrm>
            <a:custGeom>
              <a:avLst/>
              <a:gdLst/>
              <a:ahLst/>
              <a:cxnLst/>
              <a:rect l="l" t="t" r="r" b="b"/>
              <a:pathLst>
                <a:path w="5483" h="10271" extrusionOk="0">
                  <a:moveTo>
                    <a:pt x="4758" y="0"/>
                  </a:moveTo>
                  <a:cubicBezTo>
                    <a:pt x="4380" y="0"/>
                    <a:pt x="4096" y="315"/>
                    <a:pt x="4096" y="662"/>
                  </a:cubicBezTo>
                  <a:lnTo>
                    <a:pt x="4096" y="4190"/>
                  </a:lnTo>
                  <a:cubicBezTo>
                    <a:pt x="4096" y="4474"/>
                    <a:pt x="3970" y="4758"/>
                    <a:pt x="3781" y="4915"/>
                  </a:cubicBezTo>
                  <a:lnTo>
                    <a:pt x="1922" y="6774"/>
                  </a:lnTo>
                  <a:cubicBezTo>
                    <a:pt x="1875" y="6821"/>
                    <a:pt x="1788" y="6845"/>
                    <a:pt x="1698" y="6845"/>
                  </a:cubicBezTo>
                  <a:cubicBezTo>
                    <a:pt x="1607" y="6845"/>
                    <a:pt x="1513" y="6821"/>
                    <a:pt x="1450" y="6774"/>
                  </a:cubicBezTo>
                  <a:cubicBezTo>
                    <a:pt x="1355" y="6648"/>
                    <a:pt x="1355" y="6427"/>
                    <a:pt x="1450" y="6301"/>
                  </a:cubicBezTo>
                  <a:lnTo>
                    <a:pt x="3308" y="4442"/>
                  </a:lnTo>
                  <a:cubicBezTo>
                    <a:pt x="3497" y="4285"/>
                    <a:pt x="3560" y="3812"/>
                    <a:pt x="3277" y="3529"/>
                  </a:cubicBezTo>
                  <a:cubicBezTo>
                    <a:pt x="3140" y="3392"/>
                    <a:pt x="2972" y="3332"/>
                    <a:pt x="2807" y="3332"/>
                  </a:cubicBezTo>
                  <a:cubicBezTo>
                    <a:pt x="2592" y="3332"/>
                    <a:pt x="2379" y="3432"/>
                    <a:pt x="2237" y="3592"/>
                  </a:cubicBezTo>
                  <a:cubicBezTo>
                    <a:pt x="2237" y="3592"/>
                    <a:pt x="347" y="5419"/>
                    <a:pt x="347" y="5482"/>
                  </a:cubicBezTo>
                  <a:cubicBezTo>
                    <a:pt x="158" y="5671"/>
                    <a:pt x="0" y="6018"/>
                    <a:pt x="0" y="6427"/>
                  </a:cubicBezTo>
                  <a:lnTo>
                    <a:pt x="0" y="8129"/>
                  </a:lnTo>
                  <a:lnTo>
                    <a:pt x="0" y="8412"/>
                  </a:lnTo>
                  <a:lnTo>
                    <a:pt x="0" y="10271"/>
                  </a:lnTo>
                  <a:lnTo>
                    <a:pt x="3088" y="10271"/>
                  </a:lnTo>
                  <a:cubicBezTo>
                    <a:pt x="3277" y="10271"/>
                    <a:pt x="3434" y="10113"/>
                    <a:pt x="3434" y="9924"/>
                  </a:cubicBezTo>
                  <a:lnTo>
                    <a:pt x="3434" y="8570"/>
                  </a:lnTo>
                  <a:cubicBezTo>
                    <a:pt x="3434" y="8129"/>
                    <a:pt x="3623" y="7908"/>
                    <a:pt x="3812" y="7530"/>
                  </a:cubicBezTo>
                  <a:lnTo>
                    <a:pt x="5293" y="5104"/>
                  </a:lnTo>
                  <a:cubicBezTo>
                    <a:pt x="5388" y="4915"/>
                    <a:pt x="5482" y="4663"/>
                    <a:pt x="5482" y="4411"/>
                  </a:cubicBezTo>
                  <a:lnTo>
                    <a:pt x="5482" y="662"/>
                  </a:lnTo>
                  <a:cubicBezTo>
                    <a:pt x="5451" y="284"/>
                    <a:pt x="5136" y="0"/>
                    <a:pt x="47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013;p63"/>
            <p:cNvSpPr/>
            <p:nvPr/>
          </p:nvSpPr>
          <p:spPr>
            <a:xfrm>
              <a:off x="-30139750" y="3636850"/>
              <a:ext cx="26000" cy="37825"/>
            </a:xfrm>
            <a:custGeom>
              <a:avLst/>
              <a:gdLst/>
              <a:ahLst/>
              <a:cxnLst/>
              <a:rect l="l" t="t" r="r" b="b"/>
              <a:pathLst>
                <a:path w="1040" h="1513" extrusionOk="0">
                  <a:moveTo>
                    <a:pt x="504" y="0"/>
                  </a:moveTo>
                  <a:cubicBezTo>
                    <a:pt x="252" y="32"/>
                    <a:pt x="0" y="284"/>
                    <a:pt x="0" y="567"/>
                  </a:cubicBezTo>
                  <a:lnTo>
                    <a:pt x="0" y="1418"/>
                  </a:lnTo>
                  <a:cubicBezTo>
                    <a:pt x="126" y="1386"/>
                    <a:pt x="252" y="1355"/>
                    <a:pt x="410" y="1355"/>
                  </a:cubicBezTo>
                  <a:cubicBezTo>
                    <a:pt x="630" y="1355"/>
                    <a:pt x="819" y="1386"/>
                    <a:pt x="1040" y="1512"/>
                  </a:cubicBezTo>
                  <a:lnTo>
                    <a:pt x="1040" y="504"/>
                  </a:lnTo>
                  <a:cubicBezTo>
                    <a:pt x="1040" y="252"/>
                    <a:pt x="788" y="0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014;p63"/>
            <p:cNvSpPr/>
            <p:nvPr/>
          </p:nvSpPr>
          <p:spPr>
            <a:xfrm>
              <a:off x="-30302800" y="3638950"/>
              <a:ext cx="25225" cy="36500"/>
            </a:xfrm>
            <a:custGeom>
              <a:avLst/>
              <a:gdLst/>
              <a:ahLst/>
              <a:cxnLst/>
              <a:rect l="l" t="t" r="r" b="b"/>
              <a:pathLst>
                <a:path w="1009" h="1460" extrusionOk="0">
                  <a:moveTo>
                    <a:pt x="418" y="1"/>
                  </a:moveTo>
                  <a:cubicBezTo>
                    <a:pt x="177" y="1"/>
                    <a:pt x="1" y="229"/>
                    <a:pt x="1" y="483"/>
                  </a:cubicBezTo>
                  <a:lnTo>
                    <a:pt x="1" y="1460"/>
                  </a:lnTo>
                  <a:cubicBezTo>
                    <a:pt x="190" y="1334"/>
                    <a:pt x="379" y="1302"/>
                    <a:pt x="631" y="1302"/>
                  </a:cubicBezTo>
                  <a:cubicBezTo>
                    <a:pt x="725" y="1302"/>
                    <a:pt x="883" y="1334"/>
                    <a:pt x="1009" y="1365"/>
                  </a:cubicBezTo>
                  <a:lnTo>
                    <a:pt x="1009" y="515"/>
                  </a:lnTo>
                  <a:cubicBezTo>
                    <a:pt x="1009" y="231"/>
                    <a:pt x="788" y="11"/>
                    <a:pt x="505" y="11"/>
                  </a:cubicBezTo>
                  <a:cubicBezTo>
                    <a:pt x="475" y="4"/>
                    <a:pt x="446" y="1"/>
                    <a:pt x="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015;p63"/>
            <p:cNvSpPr/>
            <p:nvPr/>
          </p:nvSpPr>
          <p:spPr>
            <a:xfrm>
              <a:off x="-30242925" y="3569100"/>
              <a:ext cx="68525" cy="68550"/>
            </a:xfrm>
            <a:custGeom>
              <a:avLst/>
              <a:gdLst/>
              <a:ahLst/>
              <a:cxnLst/>
              <a:rect l="l" t="t" r="r" b="b"/>
              <a:pathLst>
                <a:path w="2741" h="2742" extrusionOk="0">
                  <a:moveTo>
                    <a:pt x="1386" y="1"/>
                  </a:moveTo>
                  <a:cubicBezTo>
                    <a:pt x="630" y="1"/>
                    <a:pt x="0" y="631"/>
                    <a:pt x="0" y="1387"/>
                  </a:cubicBezTo>
                  <a:cubicBezTo>
                    <a:pt x="0" y="2174"/>
                    <a:pt x="630" y="2742"/>
                    <a:pt x="1386" y="2742"/>
                  </a:cubicBezTo>
                  <a:cubicBezTo>
                    <a:pt x="2111" y="2742"/>
                    <a:pt x="2741" y="2111"/>
                    <a:pt x="2741" y="1387"/>
                  </a:cubicBezTo>
                  <a:cubicBezTo>
                    <a:pt x="2741" y="631"/>
                    <a:pt x="2111" y="1"/>
                    <a:pt x="13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016;p63"/>
            <p:cNvSpPr/>
            <p:nvPr/>
          </p:nvSpPr>
          <p:spPr>
            <a:xfrm>
              <a:off x="-30262625" y="3654950"/>
              <a:ext cx="107925" cy="68550"/>
            </a:xfrm>
            <a:custGeom>
              <a:avLst/>
              <a:gdLst/>
              <a:ahLst/>
              <a:cxnLst/>
              <a:rect l="l" t="t" r="r" b="b"/>
              <a:pathLst>
                <a:path w="4317" h="2742" extrusionOk="0">
                  <a:moveTo>
                    <a:pt x="2174" y="1"/>
                  </a:moveTo>
                  <a:cubicBezTo>
                    <a:pt x="1292" y="1"/>
                    <a:pt x="505" y="379"/>
                    <a:pt x="0" y="1040"/>
                  </a:cubicBezTo>
                  <a:lnTo>
                    <a:pt x="32" y="1103"/>
                  </a:lnTo>
                  <a:cubicBezTo>
                    <a:pt x="946" y="1985"/>
                    <a:pt x="1450" y="2458"/>
                    <a:pt x="1702" y="2742"/>
                  </a:cubicBezTo>
                  <a:lnTo>
                    <a:pt x="2647" y="2742"/>
                  </a:lnTo>
                  <a:lnTo>
                    <a:pt x="4254" y="1135"/>
                  </a:lnTo>
                  <a:lnTo>
                    <a:pt x="4317" y="1040"/>
                  </a:lnTo>
                  <a:cubicBezTo>
                    <a:pt x="3813" y="410"/>
                    <a:pt x="3025" y="1"/>
                    <a:pt x="2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6017;p63"/>
          <p:cNvGrpSpPr/>
          <p:nvPr/>
        </p:nvGrpSpPr>
        <p:grpSpPr>
          <a:xfrm>
            <a:off x="1643728" y="1424089"/>
            <a:ext cx="342148" cy="353645"/>
            <a:chOff x="-35118325" y="3202075"/>
            <a:chExt cx="281975" cy="291450"/>
          </a:xfrm>
          <a:solidFill>
            <a:srgbClr val="12716B"/>
          </a:solidFill>
        </p:grpSpPr>
        <p:sp>
          <p:nvSpPr>
            <p:cNvPr id="116" name="Google Shape;6018;p63"/>
            <p:cNvSpPr/>
            <p:nvPr/>
          </p:nvSpPr>
          <p:spPr>
            <a:xfrm>
              <a:off x="-35008050" y="3202075"/>
              <a:ext cx="171700" cy="171250"/>
            </a:xfrm>
            <a:custGeom>
              <a:avLst/>
              <a:gdLst/>
              <a:ahLst/>
              <a:cxnLst/>
              <a:rect l="l" t="t" r="r" b="b"/>
              <a:pathLst>
                <a:path w="6868" h="6850" extrusionOk="0">
                  <a:moveTo>
                    <a:pt x="3466" y="1355"/>
                  </a:moveTo>
                  <a:cubicBezTo>
                    <a:pt x="4222" y="1355"/>
                    <a:pt x="4852" y="1985"/>
                    <a:pt x="4852" y="2741"/>
                  </a:cubicBezTo>
                  <a:lnTo>
                    <a:pt x="4852" y="4127"/>
                  </a:lnTo>
                  <a:cubicBezTo>
                    <a:pt x="4852" y="4348"/>
                    <a:pt x="4757" y="4600"/>
                    <a:pt x="4631" y="4821"/>
                  </a:cubicBezTo>
                  <a:lnTo>
                    <a:pt x="4726" y="4915"/>
                  </a:lnTo>
                  <a:cubicBezTo>
                    <a:pt x="4852" y="5041"/>
                    <a:pt x="4852" y="5262"/>
                    <a:pt x="4726" y="5388"/>
                  </a:cubicBezTo>
                  <a:cubicBezTo>
                    <a:pt x="4663" y="5451"/>
                    <a:pt x="4576" y="5482"/>
                    <a:pt x="4489" y="5482"/>
                  </a:cubicBezTo>
                  <a:cubicBezTo>
                    <a:pt x="4403" y="5482"/>
                    <a:pt x="4316" y="5451"/>
                    <a:pt x="4253" y="5388"/>
                  </a:cubicBezTo>
                  <a:lnTo>
                    <a:pt x="4190" y="5293"/>
                  </a:lnTo>
                  <a:cubicBezTo>
                    <a:pt x="3970" y="5419"/>
                    <a:pt x="3749" y="5514"/>
                    <a:pt x="3466" y="5514"/>
                  </a:cubicBezTo>
                  <a:cubicBezTo>
                    <a:pt x="2709" y="5514"/>
                    <a:pt x="2079" y="4884"/>
                    <a:pt x="2079" y="4127"/>
                  </a:cubicBezTo>
                  <a:lnTo>
                    <a:pt x="2079" y="2741"/>
                  </a:lnTo>
                  <a:cubicBezTo>
                    <a:pt x="2079" y="1985"/>
                    <a:pt x="2709" y="1355"/>
                    <a:pt x="3466" y="1355"/>
                  </a:cubicBezTo>
                  <a:close/>
                  <a:moveTo>
                    <a:pt x="3466" y="0"/>
                  </a:moveTo>
                  <a:cubicBezTo>
                    <a:pt x="1575" y="0"/>
                    <a:pt x="32" y="1576"/>
                    <a:pt x="32" y="3403"/>
                  </a:cubicBezTo>
                  <a:cubicBezTo>
                    <a:pt x="32" y="4001"/>
                    <a:pt x="189" y="4569"/>
                    <a:pt x="473" y="5104"/>
                  </a:cubicBezTo>
                  <a:lnTo>
                    <a:pt x="32" y="6396"/>
                  </a:lnTo>
                  <a:cubicBezTo>
                    <a:pt x="0" y="6522"/>
                    <a:pt x="32" y="6679"/>
                    <a:pt x="126" y="6774"/>
                  </a:cubicBezTo>
                  <a:cubicBezTo>
                    <a:pt x="172" y="6820"/>
                    <a:pt x="269" y="6849"/>
                    <a:pt x="367" y="6849"/>
                  </a:cubicBezTo>
                  <a:cubicBezTo>
                    <a:pt x="403" y="6849"/>
                    <a:pt x="439" y="6845"/>
                    <a:pt x="473" y="6837"/>
                  </a:cubicBezTo>
                  <a:lnTo>
                    <a:pt x="1764" y="6396"/>
                  </a:lnTo>
                  <a:cubicBezTo>
                    <a:pt x="2300" y="6679"/>
                    <a:pt x="2867" y="6837"/>
                    <a:pt x="3466" y="6837"/>
                  </a:cubicBezTo>
                  <a:cubicBezTo>
                    <a:pt x="5356" y="6837"/>
                    <a:pt x="6868" y="5293"/>
                    <a:pt x="6868" y="3403"/>
                  </a:cubicBezTo>
                  <a:cubicBezTo>
                    <a:pt x="6868" y="1513"/>
                    <a:pt x="5356" y="0"/>
                    <a:pt x="3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019;p63"/>
            <p:cNvSpPr/>
            <p:nvPr/>
          </p:nvSpPr>
          <p:spPr>
            <a:xfrm>
              <a:off x="-34937975" y="3254050"/>
              <a:ext cx="33125" cy="67775"/>
            </a:xfrm>
            <a:custGeom>
              <a:avLst/>
              <a:gdLst/>
              <a:ahLst/>
              <a:cxnLst/>
              <a:rect l="l" t="t" r="r" b="b"/>
              <a:pathLst>
                <a:path w="1325" h="2711" extrusionOk="0">
                  <a:moveTo>
                    <a:pt x="663" y="1"/>
                  </a:moveTo>
                  <a:cubicBezTo>
                    <a:pt x="253" y="1"/>
                    <a:pt x="1" y="316"/>
                    <a:pt x="1" y="662"/>
                  </a:cubicBezTo>
                  <a:lnTo>
                    <a:pt x="1" y="2048"/>
                  </a:lnTo>
                  <a:cubicBezTo>
                    <a:pt x="1" y="2427"/>
                    <a:pt x="316" y="2710"/>
                    <a:pt x="663" y="2710"/>
                  </a:cubicBezTo>
                  <a:cubicBezTo>
                    <a:pt x="694" y="2710"/>
                    <a:pt x="789" y="2710"/>
                    <a:pt x="820" y="2679"/>
                  </a:cubicBezTo>
                  <a:lnTo>
                    <a:pt x="757" y="2584"/>
                  </a:lnTo>
                  <a:cubicBezTo>
                    <a:pt x="631" y="2490"/>
                    <a:pt x="631" y="2238"/>
                    <a:pt x="757" y="2111"/>
                  </a:cubicBezTo>
                  <a:cubicBezTo>
                    <a:pt x="804" y="2064"/>
                    <a:pt x="891" y="2041"/>
                    <a:pt x="978" y="2041"/>
                  </a:cubicBezTo>
                  <a:cubicBezTo>
                    <a:pt x="1064" y="2041"/>
                    <a:pt x="1151" y="2064"/>
                    <a:pt x="1198" y="2111"/>
                  </a:cubicBezTo>
                  <a:lnTo>
                    <a:pt x="1293" y="2206"/>
                  </a:lnTo>
                  <a:cubicBezTo>
                    <a:pt x="1293" y="2175"/>
                    <a:pt x="1324" y="2080"/>
                    <a:pt x="1324" y="2048"/>
                  </a:cubicBezTo>
                  <a:lnTo>
                    <a:pt x="1324" y="662"/>
                  </a:lnTo>
                  <a:cubicBezTo>
                    <a:pt x="1324" y="284"/>
                    <a:pt x="1041" y="1"/>
                    <a:pt x="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020;p63"/>
            <p:cNvSpPr/>
            <p:nvPr/>
          </p:nvSpPr>
          <p:spPr>
            <a:xfrm>
              <a:off x="-35085250" y="3338325"/>
              <a:ext cx="69325" cy="69350"/>
            </a:xfrm>
            <a:custGeom>
              <a:avLst/>
              <a:gdLst/>
              <a:ahLst/>
              <a:cxnLst/>
              <a:rect l="l" t="t" r="r" b="b"/>
              <a:pathLst>
                <a:path w="2773" h="2774" extrusionOk="0">
                  <a:moveTo>
                    <a:pt x="1387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64" y="2143"/>
                    <a:pt x="631" y="2773"/>
                    <a:pt x="1387" y="2773"/>
                  </a:cubicBezTo>
                  <a:cubicBezTo>
                    <a:pt x="2143" y="2773"/>
                    <a:pt x="2773" y="2143"/>
                    <a:pt x="2773" y="1387"/>
                  </a:cubicBezTo>
                  <a:cubicBezTo>
                    <a:pt x="2773" y="631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021;p63"/>
            <p:cNvSpPr/>
            <p:nvPr/>
          </p:nvSpPr>
          <p:spPr>
            <a:xfrm>
              <a:off x="-35118325" y="3424175"/>
              <a:ext cx="137075" cy="69350"/>
            </a:xfrm>
            <a:custGeom>
              <a:avLst/>
              <a:gdLst/>
              <a:ahLst/>
              <a:cxnLst/>
              <a:rect l="l" t="t" r="r" b="b"/>
              <a:pathLst>
                <a:path w="5483" h="2774" extrusionOk="0">
                  <a:moveTo>
                    <a:pt x="2741" y="1"/>
                  </a:moveTo>
                  <a:cubicBezTo>
                    <a:pt x="1387" y="1"/>
                    <a:pt x="221" y="1040"/>
                    <a:pt x="32" y="2364"/>
                  </a:cubicBezTo>
                  <a:cubicBezTo>
                    <a:pt x="0" y="2553"/>
                    <a:pt x="158" y="2773"/>
                    <a:pt x="347" y="2773"/>
                  </a:cubicBezTo>
                  <a:lnTo>
                    <a:pt x="5104" y="2773"/>
                  </a:lnTo>
                  <a:cubicBezTo>
                    <a:pt x="5325" y="2773"/>
                    <a:pt x="5482" y="2553"/>
                    <a:pt x="5482" y="2364"/>
                  </a:cubicBezTo>
                  <a:cubicBezTo>
                    <a:pt x="5262" y="1040"/>
                    <a:pt x="4127" y="1"/>
                    <a:pt x="2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" name="Google Shape;6022;p63"/>
          <p:cNvGrpSpPr/>
          <p:nvPr/>
        </p:nvGrpSpPr>
        <p:grpSpPr>
          <a:xfrm>
            <a:off x="1637509" y="1865342"/>
            <a:ext cx="354586" cy="353221"/>
            <a:chOff x="-35123050" y="3561225"/>
            <a:chExt cx="292225" cy="291100"/>
          </a:xfrm>
          <a:solidFill>
            <a:srgbClr val="12716B"/>
          </a:solidFill>
        </p:grpSpPr>
        <p:sp>
          <p:nvSpPr>
            <p:cNvPr id="121" name="Google Shape;6023;p63"/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024;p63"/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6025;p63"/>
          <p:cNvGrpSpPr/>
          <p:nvPr/>
        </p:nvGrpSpPr>
        <p:grpSpPr>
          <a:xfrm>
            <a:off x="1679568" y="2300483"/>
            <a:ext cx="270467" cy="353615"/>
            <a:chOff x="-35089175" y="3919600"/>
            <a:chExt cx="222900" cy="291425"/>
          </a:xfrm>
          <a:solidFill>
            <a:srgbClr val="12716B"/>
          </a:solidFill>
        </p:grpSpPr>
        <p:sp>
          <p:nvSpPr>
            <p:cNvPr id="124" name="Google Shape;6026;p63"/>
            <p:cNvSpPr/>
            <p:nvPr/>
          </p:nvSpPr>
          <p:spPr>
            <a:xfrm>
              <a:off x="-35089175" y="3919600"/>
              <a:ext cx="222900" cy="291425"/>
            </a:xfrm>
            <a:custGeom>
              <a:avLst/>
              <a:gdLst/>
              <a:ahLst/>
              <a:cxnLst/>
              <a:rect l="l" t="t" r="r" b="b"/>
              <a:pathLst>
                <a:path w="8916" h="11657" extrusionOk="0">
                  <a:moveTo>
                    <a:pt x="4474" y="1418"/>
                  </a:moveTo>
                  <a:cubicBezTo>
                    <a:pt x="6143" y="1418"/>
                    <a:pt x="7530" y="2804"/>
                    <a:pt x="7530" y="4474"/>
                  </a:cubicBezTo>
                  <a:cubicBezTo>
                    <a:pt x="7561" y="6175"/>
                    <a:pt x="6143" y="7561"/>
                    <a:pt x="4474" y="7561"/>
                  </a:cubicBezTo>
                  <a:cubicBezTo>
                    <a:pt x="2772" y="7561"/>
                    <a:pt x="1386" y="6175"/>
                    <a:pt x="1386" y="4474"/>
                  </a:cubicBezTo>
                  <a:cubicBezTo>
                    <a:pt x="1386" y="2804"/>
                    <a:pt x="2772" y="1418"/>
                    <a:pt x="4474" y="1418"/>
                  </a:cubicBezTo>
                  <a:close/>
                  <a:moveTo>
                    <a:pt x="4474" y="0"/>
                  </a:moveTo>
                  <a:cubicBezTo>
                    <a:pt x="2016" y="0"/>
                    <a:pt x="0" y="2017"/>
                    <a:pt x="0" y="4442"/>
                  </a:cubicBezTo>
                  <a:cubicBezTo>
                    <a:pt x="0" y="5419"/>
                    <a:pt x="315" y="6333"/>
                    <a:pt x="914" y="7120"/>
                  </a:cubicBezTo>
                  <a:lnTo>
                    <a:pt x="4190" y="11531"/>
                  </a:lnTo>
                  <a:cubicBezTo>
                    <a:pt x="4253" y="11626"/>
                    <a:pt x="4348" y="11657"/>
                    <a:pt x="4474" y="11657"/>
                  </a:cubicBezTo>
                  <a:cubicBezTo>
                    <a:pt x="4568" y="11657"/>
                    <a:pt x="4663" y="11626"/>
                    <a:pt x="4726" y="11531"/>
                  </a:cubicBezTo>
                  <a:lnTo>
                    <a:pt x="8002" y="7120"/>
                  </a:lnTo>
                  <a:cubicBezTo>
                    <a:pt x="8601" y="6333"/>
                    <a:pt x="8916" y="5419"/>
                    <a:pt x="8916" y="4442"/>
                  </a:cubicBezTo>
                  <a:cubicBezTo>
                    <a:pt x="8916" y="2017"/>
                    <a:pt x="693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027;p63"/>
            <p:cNvSpPr/>
            <p:nvPr/>
          </p:nvSpPr>
          <p:spPr>
            <a:xfrm>
              <a:off x="-35038000" y="3971575"/>
              <a:ext cx="120525" cy="120525"/>
            </a:xfrm>
            <a:custGeom>
              <a:avLst/>
              <a:gdLst/>
              <a:ahLst/>
              <a:cxnLst/>
              <a:rect l="l" t="t" r="r" b="b"/>
              <a:pathLst>
                <a:path w="4821" h="4821" extrusionOk="0">
                  <a:moveTo>
                    <a:pt x="2427" y="662"/>
                  </a:moveTo>
                  <a:cubicBezTo>
                    <a:pt x="2616" y="662"/>
                    <a:pt x="2773" y="820"/>
                    <a:pt x="2773" y="1040"/>
                  </a:cubicBezTo>
                  <a:cubicBezTo>
                    <a:pt x="2773" y="1229"/>
                    <a:pt x="2616" y="1387"/>
                    <a:pt x="2427" y="1387"/>
                  </a:cubicBezTo>
                  <a:cubicBezTo>
                    <a:pt x="2206" y="1387"/>
                    <a:pt x="2049" y="1229"/>
                    <a:pt x="2049" y="1040"/>
                  </a:cubicBezTo>
                  <a:cubicBezTo>
                    <a:pt x="2049" y="820"/>
                    <a:pt x="2206" y="662"/>
                    <a:pt x="2427" y="662"/>
                  </a:cubicBezTo>
                  <a:close/>
                  <a:moveTo>
                    <a:pt x="2427" y="2017"/>
                  </a:moveTo>
                  <a:cubicBezTo>
                    <a:pt x="2616" y="2017"/>
                    <a:pt x="2773" y="2174"/>
                    <a:pt x="2773" y="2363"/>
                  </a:cubicBezTo>
                  <a:lnTo>
                    <a:pt x="2773" y="3750"/>
                  </a:lnTo>
                  <a:cubicBezTo>
                    <a:pt x="2773" y="3939"/>
                    <a:pt x="2616" y="4096"/>
                    <a:pt x="2427" y="4096"/>
                  </a:cubicBezTo>
                  <a:cubicBezTo>
                    <a:pt x="2206" y="4096"/>
                    <a:pt x="2049" y="3939"/>
                    <a:pt x="2049" y="3750"/>
                  </a:cubicBezTo>
                  <a:lnTo>
                    <a:pt x="2049" y="2363"/>
                  </a:lnTo>
                  <a:cubicBezTo>
                    <a:pt x="2049" y="2174"/>
                    <a:pt x="2206" y="2017"/>
                    <a:pt x="2427" y="2017"/>
                  </a:cubicBezTo>
                  <a:close/>
                  <a:moveTo>
                    <a:pt x="2427" y="1"/>
                  </a:moveTo>
                  <a:cubicBezTo>
                    <a:pt x="1072" y="1"/>
                    <a:pt x="1" y="1072"/>
                    <a:pt x="1" y="2395"/>
                  </a:cubicBezTo>
                  <a:cubicBezTo>
                    <a:pt x="1" y="3750"/>
                    <a:pt x="1072" y="4821"/>
                    <a:pt x="2427" y="4821"/>
                  </a:cubicBezTo>
                  <a:cubicBezTo>
                    <a:pt x="3750" y="4821"/>
                    <a:pt x="4821" y="3750"/>
                    <a:pt x="4821" y="2395"/>
                  </a:cubicBezTo>
                  <a:cubicBezTo>
                    <a:pt x="4821" y="1072"/>
                    <a:pt x="3750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" name="Google Shape;6028;p63"/>
          <p:cNvGrpSpPr/>
          <p:nvPr/>
        </p:nvGrpSpPr>
        <p:grpSpPr>
          <a:xfrm>
            <a:off x="3876564" y="1423846"/>
            <a:ext cx="336445" cy="354131"/>
            <a:chOff x="-33277650" y="3226875"/>
            <a:chExt cx="277275" cy="291850"/>
          </a:xfrm>
          <a:solidFill>
            <a:srgbClr val="12716B"/>
          </a:solidFill>
        </p:grpSpPr>
        <p:sp>
          <p:nvSpPr>
            <p:cNvPr id="127" name="Google Shape;6029;p63"/>
            <p:cNvSpPr/>
            <p:nvPr/>
          </p:nvSpPr>
          <p:spPr>
            <a:xfrm>
              <a:off x="-33071300" y="3440725"/>
              <a:ext cx="33100" cy="33900"/>
            </a:xfrm>
            <a:custGeom>
              <a:avLst/>
              <a:gdLst/>
              <a:ahLst/>
              <a:cxnLst/>
              <a:rect l="l" t="t" r="r" b="b"/>
              <a:pathLst>
                <a:path w="1324" h="1356" extrusionOk="0">
                  <a:moveTo>
                    <a:pt x="662" y="0"/>
                  </a:moveTo>
                  <a:cubicBezTo>
                    <a:pt x="284" y="0"/>
                    <a:pt x="1" y="315"/>
                    <a:pt x="1" y="693"/>
                  </a:cubicBezTo>
                  <a:cubicBezTo>
                    <a:pt x="1" y="1040"/>
                    <a:pt x="284" y="1355"/>
                    <a:pt x="662" y="1355"/>
                  </a:cubicBezTo>
                  <a:cubicBezTo>
                    <a:pt x="1040" y="1355"/>
                    <a:pt x="1324" y="1040"/>
                    <a:pt x="1324" y="693"/>
                  </a:cubicBezTo>
                  <a:cubicBezTo>
                    <a:pt x="1324" y="315"/>
                    <a:pt x="1040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030;p63"/>
            <p:cNvSpPr/>
            <p:nvPr/>
          </p:nvSpPr>
          <p:spPr>
            <a:xfrm>
              <a:off x="-33157925" y="3227275"/>
              <a:ext cx="17350" cy="103200"/>
            </a:xfrm>
            <a:custGeom>
              <a:avLst/>
              <a:gdLst/>
              <a:ahLst/>
              <a:cxnLst/>
              <a:rect l="l" t="t" r="r" b="b"/>
              <a:pathLst>
                <a:path w="694" h="4128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128"/>
                  </a:lnTo>
                  <a:cubicBezTo>
                    <a:pt x="95" y="4096"/>
                    <a:pt x="221" y="4096"/>
                    <a:pt x="347" y="4096"/>
                  </a:cubicBezTo>
                  <a:cubicBezTo>
                    <a:pt x="473" y="4096"/>
                    <a:pt x="567" y="4096"/>
                    <a:pt x="693" y="412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031;p63"/>
            <p:cNvSpPr/>
            <p:nvPr/>
          </p:nvSpPr>
          <p:spPr>
            <a:xfrm>
              <a:off x="-33175250" y="3347650"/>
              <a:ext cx="51200" cy="51350"/>
            </a:xfrm>
            <a:custGeom>
              <a:avLst/>
              <a:gdLst/>
              <a:ahLst/>
              <a:cxnLst/>
              <a:rect l="l" t="t" r="r" b="b"/>
              <a:pathLst>
                <a:path w="2048" h="2054" extrusionOk="0">
                  <a:moveTo>
                    <a:pt x="938" y="0"/>
                  </a:moveTo>
                  <a:cubicBezTo>
                    <a:pt x="417" y="0"/>
                    <a:pt x="0" y="451"/>
                    <a:pt x="0" y="1014"/>
                  </a:cubicBezTo>
                  <a:cubicBezTo>
                    <a:pt x="0" y="1549"/>
                    <a:pt x="473" y="2054"/>
                    <a:pt x="1040" y="2054"/>
                  </a:cubicBezTo>
                  <a:cubicBezTo>
                    <a:pt x="1575" y="2054"/>
                    <a:pt x="2048" y="1581"/>
                    <a:pt x="2048" y="1014"/>
                  </a:cubicBezTo>
                  <a:cubicBezTo>
                    <a:pt x="2048" y="447"/>
                    <a:pt x="1575" y="6"/>
                    <a:pt x="1040" y="6"/>
                  </a:cubicBezTo>
                  <a:cubicBezTo>
                    <a:pt x="1006" y="2"/>
                    <a:pt x="972" y="0"/>
                    <a:pt x="9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032;p63"/>
            <p:cNvSpPr/>
            <p:nvPr/>
          </p:nvSpPr>
          <p:spPr>
            <a:xfrm>
              <a:off x="-33224875" y="3404500"/>
              <a:ext cx="159900" cy="114225"/>
            </a:xfrm>
            <a:custGeom>
              <a:avLst/>
              <a:gdLst/>
              <a:ahLst/>
              <a:cxnLst/>
              <a:rect l="l" t="t" r="r" b="b"/>
              <a:pathLst>
                <a:path w="6396" h="4569" extrusionOk="0">
                  <a:moveTo>
                    <a:pt x="1954" y="0"/>
                  </a:moveTo>
                  <a:lnTo>
                    <a:pt x="0" y="2520"/>
                  </a:lnTo>
                  <a:lnTo>
                    <a:pt x="0" y="4222"/>
                  </a:lnTo>
                  <a:cubicBezTo>
                    <a:pt x="0" y="4411"/>
                    <a:pt x="158" y="4568"/>
                    <a:pt x="347" y="4568"/>
                  </a:cubicBezTo>
                  <a:lnTo>
                    <a:pt x="3781" y="4568"/>
                  </a:lnTo>
                  <a:cubicBezTo>
                    <a:pt x="3970" y="4568"/>
                    <a:pt x="4127" y="4411"/>
                    <a:pt x="4127" y="4222"/>
                  </a:cubicBezTo>
                  <a:lnTo>
                    <a:pt x="4127" y="3875"/>
                  </a:lnTo>
                  <a:lnTo>
                    <a:pt x="5136" y="3875"/>
                  </a:lnTo>
                  <a:cubicBezTo>
                    <a:pt x="5577" y="3844"/>
                    <a:pt x="6018" y="3718"/>
                    <a:pt x="6396" y="3434"/>
                  </a:cubicBezTo>
                  <a:cubicBezTo>
                    <a:pt x="5986" y="3277"/>
                    <a:pt x="5608" y="2930"/>
                    <a:pt x="5514" y="2489"/>
                  </a:cubicBezTo>
                  <a:lnTo>
                    <a:pt x="4442" y="2489"/>
                  </a:lnTo>
                  <a:cubicBezTo>
                    <a:pt x="3497" y="2489"/>
                    <a:pt x="2741" y="1733"/>
                    <a:pt x="2741" y="788"/>
                  </a:cubicBezTo>
                  <a:lnTo>
                    <a:pt x="2741" y="410"/>
                  </a:lnTo>
                  <a:cubicBezTo>
                    <a:pt x="2426" y="315"/>
                    <a:pt x="2206" y="189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033;p63"/>
            <p:cNvSpPr/>
            <p:nvPr/>
          </p:nvSpPr>
          <p:spPr>
            <a:xfrm>
              <a:off x="-33141400" y="3312350"/>
              <a:ext cx="127625" cy="138625"/>
            </a:xfrm>
            <a:custGeom>
              <a:avLst/>
              <a:gdLst/>
              <a:ahLst/>
              <a:cxnLst/>
              <a:rect l="l" t="t" r="r" b="b"/>
              <a:pathLst>
                <a:path w="5105" h="5545" extrusionOk="0">
                  <a:moveTo>
                    <a:pt x="4128" y="0"/>
                  </a:moveTo>
                  <a:lnTo>
                    <a:pt x="694" y="662"/>
                  </a:lnTo>
                  <a:lnTo>
                    <a:pt x="694" y="1040"/>
                  </a:lnTo>
                  <a:cubicBezTo>
                    <a:pt x="1103" y="1355"/>
                    <a:pt x="1387" y="1827"/>
                    <a:pt x="1387" y="2426"/>
                  </a:cubicBezTo>
                  <a:cubicBezTo>
                    <a:pt x="1387" y="3245"/>
                    <a:pt x="788" y="3938"/>
                    <a:pt x="1" y="4127"/>
                  </a:cubicBezTo>
                  <a:lnTo>
                    <a:pt x="1" y="4505"/>
                  </a:lnTo>
                  <a:cubicBezTo>
                    <a:pt x="1" y="5072"/>
                    <a:pt x="473" y="5545"/>
                    <a:pt x="1009" y="5545"/>
                  </a:cubicBezTo>
                  <a:lnTo>
                    <a:pt x="2080" y="5545"/>
                  </a:lnTo>
                  <a:cubicBezTo>
                    <a:pt x="2238" y="4946"/>
                    <a:pt x="2742" y="4505"/>
                    <a:pt x="3372" y="4505"/>
                  </a:cubicBezTo>
                  <a:cubicBezTo>
                    <a:pt x="3624" y="4505"/>
                    <a:pt x="3844" y="4600"/>
                    <a:pt x="4065" y="4726"/>
                  </a:cubicBezTo>
                  <a:lnTo>
                    <a:pt x="4065" y="4127"/>
                  </a:lnTo>
                  <a:lnTo>
                    <a:pt x="4128" y="4127"/>
                  </a:lnTo>
                  <a:cubicBezTo>
                    <a:pt x="4443" y="4064"/>
                    <a:pt x="4758" y="3938"/>
                    <a:pt x="4916" y="3655"/>
                  </a:cubicBezTo>
                  <a:cubicBezTo>
                    <a:pt x="5105" y="3340"/>
                    <a:pt x="5105" y="2993"/>
                    <a:pt x="4947" y="2678"/>
                  </a:cubicBezTo>
                  <a:lnTo>
                    <a:pt x="4128" y="1008"/>
                  </a:ln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034;p63"/>
            <p:cNvSpPr/>
            <p:nvPr/>
          </p:nvSpPr>
          <p:spPr>
            <a:xfrm>
              <a:off x="-33122500" y="3226875"/>
              <a:ext cx="122125" cy="83925"/>
            </a:xfrm>
            <a:custGeom>
              <a:avLst/>
              <a:gdLst/>
              <a:ahLst/>
              <a:cxnLst/>
              <a:rect l="l" t="t" r="r" b="b"/>
              <a:pathLst>
                <a:path w="4885" h="3357" extrusionOk="0">
                  <a:moveTo>
                    <a:pt x="3376" y="1"/>
                  </a:moveTo>
                  <a:cubicBezTo>
                    <a:pt x="3025" y="1"/>
                    <a:pt x="2679" y="143"/>
                    <a:pt x="2427" y="426"/>
                  </a:cubicBezTo>
                  <a:lnTo>
                    <a:pt x="2143" y="678"/>
                  </a:lnTo>
                  <a:lnTo>
                    <a:pt x="1" y="678"/>
                  </a:lnTo>
                  <a:lnTo>
                    <a:pt x="1" y="3356"/>
                  </a:lnTo>
                  <a:lnTo>
                    <a:pt x="4191" y="2537"/>
                  </a:lnTo>
                  <a:lnTo>
                    <a:pt x="4349" y="2379"/>
                  </a:lnTo>
                  <a:cubicBezTo>
                    <a:pt x="4884" y="1844"/>
                    <a:pt x="4884" y="962"/>
                    <a:pt x="4349" y="426"/>
                  </a:cubicBezTo>
                  <a:cubicBezTo>
                    <a:pt x="4081" y="143"/>
                    <a:pt x="3726" y="1"/>
                    <a:pt x="337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035;p63"/>
            <p:cNvSpPr/>
            <p:nvPr/>
          </p:nvSpPr>
          <p:spPr>
            <a:xfrm>
              <a:off x="-33277650" y="3245400"/>
              <a:ext cx="102400" cy="198500"/>
            </a:xfrm>
            <a:custGeom>
              <a:avLst/>
              <a:gdLst/>
              <a:ahLst/>
              <a:cxnLst/>
              <a:rect l="l" t="t" r="r" b="b"/>
              <a:pathLst>
                <a:path w="4096" h="7940" extrusionOk="0">
                  <a:moveTo>
                    <a:pt x="4096" y="0"/>
                  </a:moveTo>
                  <a:cubicBezTo>
                    <a:pt x="1828" y="95"/>
                    <a:pt x="0" y="1985"/>
                    <a:pt x="0" y="4316"/>
                  </a:cubicBezTo>
                  <a:cubicBezTo>
                    <a:pt x="0" y="5766"/>
                    <a:pt x="757" y="7120"/>
                    <a:pt x="1954" y="7939"/>
                  </a:cubicBezTo>
                  <a:lnTo>
                    <a:pt x="3592" y="5829"/>
                  </a:lnTo>
                  <a:cubicBezTo>
                    <a:pt x="3466" y="5576"/>
                    <a:pt x="3434" y="5356"/>
                    <a:pt x="3434" y="5104"/>
                  </a:cubicBezTo>
                  <a:cubicBezTo>
                    <a:pt x="3434" y="4568"/>
                    <a:pt x="3718" y="4033"/>
                    <a:pt x="4096" y="3718"/>
                  </a:cubicBezTo>
                  <a:lnTo>
                    <a:pt x="40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6036;p63"/>
          <p:cNvGrpSpPr/>
          <p:nvPr/>
        </p:nvGrpSpPr>
        <p:grpSpPr>
          <a:xfrm>
            <a:off x="3867964" y="1865130"/>
            <a:ext cx="353645" cy="353645"/>
            <a:chOff x="-33286325" y="3586425"/>
            <a:chExt cx="291450" cy="291450"/>
          </a:xfrm>
          <a:solidFill>
            <a:srgbClr val="12716B"/>
          </a:solidFill>
        </p:grpSpPr>
        <p:sp>
          <p:nvSpPr>
            <p:cNvPr id="135" name="Google Shape;6037;p63"/>
            <p:cNvSpPr/>
            <p:nvPr/>
          </p:nvSpPr>
          <p:spPr>
            <a:xfrm>
              <a:off x="-33114625" y="3586425"/>
              <a:ext cx="119750" cy="120525"/>
            </a:xfrm>
            <a:custGeom>
              <a:avLst/>
              <a:gdLst/>
              <a:ahLst/>
              <a:cxnLst/>
              <a:rect l="l" t="t" r="r" b="b"/>
              <a:pathLst>
                <a:path w="4790" h="4821" extrusionOk="0">
                  <a:moveTo>
                    <a:pt x="2395" y="631"/>
                  </a:moveTo>
                  <a:cubicBezTo>
                    <a:pt x="2584" y="631"/>
                    <a:pt x="2742" y="788"/>
                    <a:pt x="2742" y="1009"/>
                  </a:cubicBezTo>
                  <a:lnTo>
                    <a:pt x="2742" y="2017"/>
                  </a:lnTo>
                  <a:lnTo>
                    <a:pt x="3782" y="2017"/>
                  </a:lnTo>
                  <a:cubicBezTo>
                    <a:pt x="3971" y="2017"/>
                    <a:pt x="4128" y="2175"/>
                    <a:pt x="4128" y="2364"/>
                  </a:cubicBezTo>
                  <a:cubicBezTo>
                    <a:pt x="4128" y="2584"/>
                    <a:pt x="3971" y="2742"/>
                    <a:pt x="3782" y="2742"/>
                  </a:cubicBezTo>
                  <a:lnTo>
                    <a:pt x="2395" y="2742"/>
                  </a:lnTo>
                  <a:cubicBezTo>
                    <a:pt x="2206" y="2742"/>
                    <a:pt x="2049" y="2584"/>
                    <a:pt x="2049" y="2364"/>
                  </a:cubicBezTo>
                  <a:lnTo>
                    <a:pt x="2049" y="1009"/>
                  </a:lnTo>
                  <a:cubicBezTo>
                    <a:pt x="2049" y="788"/>
                    <a:pt x="2206" y="631"/>
                    <a:pt x="2395" y="631"/>
                  </a:cubicBezTo>
                  <a:close/>
                  <a:moveTo>
                    <a:pt x="2395" y="1"/>
                  </a:moveTo>
                  <a:cubicBezTo>
                    <a:pt x="1041" y="1"/>
                    <a:pt x="1" y="1072"/>
                    <a:pt x="1" y="2427"/>
                  </a:cubicBezTo>
                  <a:cubicBezTo>
                    <a:pt x="1" y="3750"/>
                    <a:pt x="1041" y="4821"/>
                    <a:pt x="2395" y="4821"/>
                  </a:cubicBezTo>
                  <a:cubicBezTo>
                    <a:pt x="3719" y="4821"/>
                    <a:pt x="4790" y="3750"/>
                    <a:pt x="4790" y="2427"/>
                  </a:cubicBezTo>
                  <a:cubicBezTo>
                    <a:pt x="4790" y="1072"/>
                    <a:pt x="3719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038;p63"/>
            <p:cNvSpPr/>
            <p:nvPr/>
          </p:nvSpPr>
          <p:spPr>
            <a:xfrm>
              <a:off x="-33286325" y="3825875"/>
              <a:ext cx="241050" cy="52000"/>
            </a:xfrm>
            <a:custGeom>
              <a:avLst/>
              <a:gdLst/>
              <a:ahLst/>
              <a:cxnLst/>
              <a:rect l="l" t="t" r="r" b="b"/>
              <a:pathLst>
                <a:path w="9642" h="2080" extrusionOk="0">
                  <a:moveTo>
                    <a:pt x="32" y="0"/>
                  </a:moveTo>
                  <a:lnTo>
                    <a:pt x="32" y="1764"/>
                  </a:lnTo>
                  <a:cubicBezTo>
                    <a:pt x="1" y="1922"/>
                    <a:pt x="158" y="2079"/>
                    <a:pt x="347" y="2079"/>
                  </a:cubicBezTo>
                  <a:lnTo>
                    <a:pt x="9295" y="2079"/>
                  </a:lnTo>
                  <a:cubicBezTo>
                    <a:pt x="9484" y="2079"/>
                    <a:pt x="9641" y="1922"/>
                    <a:pt x="9641" y="1733"/>
                  </a:cubicBezTo>
                  <a:lnTo>
                    <a:pt x="9641" y="1040"/>
                  </a:lnTo>
                  <a:cubicBezTo>
                    <a:pt x="9641" y="473"/>
                    <a:pt x="9169" y="0"/>
                    <a:pt x="86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039;p63"/>
            <p:cNvSpPr/>
            <p:nvPr/>
          </p:nvSpPr>
          <p:spPr>
            <a:xfrm>
              <a:off x="-33183925" y="3756550"/>
              <a:ext cx="103200" cy="52025"/>
            </a:xfrm>
            <a:custGeom>
              <a:avLst/>
              <a:gdLst/>
              <a:ahLst/>
              <a:cxnLst/>
              <a:rect l="l" t="t" r="r" b="b"/>
              <a:pathLst>
                <a:path w="4128" h="2081" extrusionOk="0">
                  <a:moveTo>
                    <a:pt x="1040" y="1"/>
                  </a:moveTo>
                  <a:cubicBezTo>
                    <a:pt x="473" y="1"/>
                    <a:pt x="1" y="505"/>
                    <a:pt x="1" y="1040"/>
                  </a:cubicBezTo>
                  <a:lnTo>
                    <a:pt x="1" y="2080"/>
                  </a:lnTo>
                  <a:lnTo>
                    <a:pt x="4128" y="2080"/>
                  </a:lnTo>
                  <a:lnTo>
                    <a:pt x="4128" y="1040"/>
                  </a:lnTo>
                  <a:cubicBezTo>
                    <a:pt x="4128" y="505"/>
                    <a:pt x="3687" y="1"/>
                    <a:pt x="3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040;p63"/>
            <p:cNvSpPr/>
            <p:nvPr/>
          </p:nvSpPr>
          <p:spPr>
            <a:xfrm>
              <a:off x="-33252450" y="3636850"/>
              <a:ext cx="68550" cy="69325"/>
            </a:xfrm>
            <a:custGeom>
              <a:avLst/>
              <a:gdLst/>
              <a:ahLst/>
              <a:cxnLst/>
              <a:rect l="l" t="t" r="r" b="b"/>
              <a:pathLst>
                <a:path w="2742" h="2773" extrusionOk="0">
                  <a:moveTo>
                    <a:pt x="1387" y="0"/>
                  </a:moveTo>
                  <a:cubicBezTo>
                    <a:pt x="599" y="0"/>
                    <a:pt x="1" y="630"/>
                    <a:pt x="1" y="1386"/>
                  </a:cubicBezTo>
                  <a:cubicBezTo>
                    <a:pt x="1" y="2142"/>
                    <a:pt x="599" y="2772"/>
                    <a:pt x="1387" y="2772"/>
                  </a:cubicBezTo>
                  <a:cubicBezTo>
                    <a:pt x="2143" y="2772"/>
                    <a:pt x="2742" y="2142"/>
                    <a:pt x="2742" y="1386"/>
                  </a:cubicBezTo>
                  <a:cubicBezTo>
                    <a:pt x="2742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041;p63"/>
            <p:cNvSpPr/>
            <p:nvPr/>
          </p:nvSpPr>
          <p:spPr>
            <a:xfrm>
              <a:off x="-33286325" y="3723050"/>
              <a:ext cx="116600" cy="85525"/>
            </a:xfrm>
            <a:custGeom>
              <a:avLst/>
              <a:gdLst/>
              <a:ahLst/>
              <a:cxnLst/>
              <a:rect l="l" t="t" r="r" b="b"/>
              <a:pathLst>
                <a:path w="4664" h="3421" extrusionOk="0">
                  <a:moveTo>
                    <a:pt x="2788" y="1"/>
                  </a:moveTo>
                  <a:cubicBezTo>
                    <a:pt x="2690" y="1"/>
                    <a:pt x="2591" y="6"/>
                    <a:pt x="2490" y="18"/>
                  </a:cubicBezTo>
                  <a:cubicBezTo>
                    <a:pt x="1072" y="144"/>
                    <a:pt x="1" y="1435"/>
                    <a:pt x="1" y="2853"/>
                  </a:cubicBezTo>
                  <a:lnTo>
                    <a:pt x="1" y="3105"/>
                  </a:lnTo>
                  <a:cubicBezTo>
                    <a:pt x="1" y="3263"/>
                    <a:pt x="158" y="3420"/>
                    <a:pt x="347" y="3420"/>
                  </a:cubicBezTo>
                  <a:lnTo>
                    <a:pt x="3435" y="3420"/>
                  </a:lnTo>
                  <a:lnTo>
                    <a:pt x="3435" y="2380"/>
                  </a:lnTo>
                  <a:cubicBezTo>
                    <a:pt x="3435" y="1624"/>
                    <a:pt x="3939" y="963"/>
                    <a:pt x="4664" y="774"/>
                  </a:cubicBezTo>
                  <a:cubicBezTo>
                    <a:pt x="4164" y="302"/>
                    <a:pt x="3517" y="1"/>
                    <a:pt x="2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6042;p63"/>
          <p:cNvGrpSpPr/>
          <p:nvPr/>
        </p:nvGrpSpPr>
        <p:grpSpPr>
          <a:xfrm>
            <a:off x="3867964" y="2299512"/>
            <a:ext cx="353645" cy="355557"/>
            <a:chOff x="-33286325" y="3944800"/>
            <a:chExt cx="291450" cy="293025"/>
          </a:xfrm>
          <a:solidFill>
            <a:srgbClr val="12716B"/>
          </a:solidFill>
        </p:grpSpPr>
        <p:sp>
          <p:nvSpPr>
            <p:cNvPr id="141" name="Google Shape;6043;p63"/>
            <p:cNvSpPr/>
            <p:nvPr/>
          </p:nvSpPr>
          <p:spPr>
            <a:xfrm>
              <a:off x="-33194950" y="3996000"/>
              <a:ext cx="200075" cy="241825"/>
            </a:xfrm>
            <a:custGeom>
              <a:avLst/>
              <a:gdLst/>
              <a:ahLst/>
              <a:cxnLst/>
              <a:rect l="l" t="t" r="r" b="b"/>
              <a:pathLst>
                <a:path w="8003" h="9673" extrusionOk="0">
                  <a:moveTo>
                    <a:pt x="2300" y="0"/>
                  </a:moveTo>
                  <a:cubicBezTo>
                    <a:pt x="2017" y="0"/>
                    <a:pt x="1796" y="252"/>
                    <a:pt x="1796" y="536"/>
                  </a:cubicBezTo>
                  <a:lnTo>
                    <a:pt x="1796" y="2962"/>
                  </a:lnTo>
                  <a:lnTo>
                    <a:pt x="694" y="4064"/>
                  </a:lnTo>
                  <a:cubicBezTo>
                    <a:pt x="95" y="4663"/>
                    <a:pt x="0" y="5640"/>
                    <a:pt x="536" y="6301"/>
                  </a:cubicBezTo>
                  <a:lnTo>
                    <a:pt x="1576" y="7719"/>
                  </a:lnTo>
                  <a:cubicBezTo>
                    <a:pt x="1702" y="7876"/>
                    <a:pt x="1796" y="8128"/>
                    <a:pt x="1796" y="8349"/>
                  </a:cubicBezTo>
                  <a:lnTo>
                    <a:pt x="1796" y="9294"/>
                  </a:lnTo>
                  <a:cubicBezTo>
                    <a:pt x="1796" y="9515"/>
                    <a:pt x="1954" y="9672"/>
                    <a:pt x="2143" y="9672"/>
                  </a:cubicBezTo>
                  <a:lnTo>
                    <a:pt x="6932" y="9672"/>
                  </a:lnTo>
                  <a:cubicBezTo>
                    <a:pt x="7152" y="9672"/>
                    <a:pt x="7310" y="9515"/>
                    <a:pt x="7310" y="9294"/>
                  </a:cubicBezTo>
                  <a:lnTo>
                    <a:pt x="7310" y="8349"/>
                  </a:lnTo>
                  <a:cubicBezTo>
                    <a:pt x="7310" y="8128"/>
                    <a:pt x="7373" y="7939"/>
                    <a:pt x="7530" y="7782"/>
                  </a:cubicBezTo>
                  <a:cubicBezTo>
                    <a:pt x="7814" y="7498"/>
                    <a:pt x="7971" y="7089"/>
                    <a:pt x="7971" y="6711"/>
                  </a:cubicBezTo>
                  <a:lnTo>
                    <a:pt x="7971" y="3938"/>
                  </a:lnTo>
                  <a:cubicBezTo>
                    <a:pt x="8003" y="3686"/>
                    <a:pt x="7782" y="3434"/>
                    <a:pt x="7499" y="3434"/>
                  </a:cubicBezTo>
                  <a:cubicBezTo>
                    <a:pt x="7215" y="3434"/>
                    <a:pt x="6995" y="3686"/>
                    <a:pt x="6995" y="3938"/>
                  </a:cubicBezTo>
                  <a:lnTo>
                    <a:pt x="6995" y="4474"/>
                  </a:lnTo>
                  <a:cubicBezTo>
                    <a:pt x="6995" y="4663"/>
                    <a:pt x="6837" y="4820"/>
                    <a:pt x="6617" y="4820"/>
                  </a:cubicBezTo>
                  <a:cubicBezTo>
                    <a:pt x="6427" y="4820"/>
                    <a:pt x="6270" y="4663"/>
                    <a:pt x="6270" y="4474"/>
                  </a:cubicBezTo>
                  <a:lnTo>
                    <a:pt x="6270" y="3277"/>
                  </a:lnTo>
                  <a:cubicBezTo>
                    <a:pt x="6270" y="2993"/>
                    <a:pt x="6049" y="2773"/>
                    <a:pt x="5766" y="2773"/>
                  </a:cubicBezTo>
                  <a:cubicBezTo>
                    <a:pt x="5482" y="2773"/>
                    <a:pt x="5262" y="2993"/>
                    <a:pt x="5262" y="3277"/>
                  </a:cubicBezTo>
                  <a:lnTo>
                    <a:pt x="5262" y="4474"/>
                  </a:lnTo>
                  <a:cubicBezTo>
                    <a:pt x="5262" y="4663"/>
                    <a:pt x="5104" y="4820"/>
                    <a:pt x="4884" y="4820"/>
                  </a:cubicBezTo>
                  <a:cubicBezTo>
                    <a:pt x="4695" y="4820"/>
                    <a:pt x="4537" y="4663"/>
                    <a:pt x="4537" y="4474"/>
                  </a:cubicBezTo>
                  <a:lnTo>
                    <a:pt x="4537" y="1890"/>
                  </a:lnTo>
                  <a:cubicBezTo>
                    <a:pt x="4537" y="1638"/>
                    <a:pt x="4317" y="1386"/>
                    <a:pt x="4033" y="1386"/>
                  </a:cubicBezTo>
                  <a:cubicBezTo>
                    <a:pt x="3750" y="1386"/>
                    <a:pt x="3529" y="1638"/>
                    <a:pt x="3529" y="1890"/>
                  </a:cubicBezTo>
                  <a:lnTo>
                    <a:pt x="3529" y="4474"/>
                  </a:lnTo>
                  <a:cubicBezTo>
                    <a:pt x="3529" y="4663"/>
                    <a:pt x="3371" y="4820"/>
                    <a:pt x="3151" y="4820"/>
                  </a:cubicBezTo>
                  <a:cubicBezTo>
                    <a:pt x="2962" y="4820"/>
                    <a:pt x="2804" y="4663"/>
                    <a:pt x="2804" y="4474"/>
                  </a:cubicBezTo>
                  <a:lnTo>
                    <a:pt x="2804" y="4159"/>
                  </a:lnTo>
                  <a:lnTo>
                    <a:pt x="2804" y="536"/>
                  </a:lnTo>
                  <a:cubicBezTo>
                    <a:pt x="2804" y="252"/>
                    <a:pt x="2584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044;p63"/>
            <p:cNvSpPr/>
            <p:nvPr/>
          </p:nvSpPr>
          <p:spPr>
            <a:xfrm>
              <a:off x="-33027975" y="3962900"/>
              <a:ext cx="33100" cy="105575"/>
            </a:xfrm>
            <a:custGeom>
              <a:avLst/>
              <a:gdLst/>
              <a:ahLst/>
              <a:cxnLst/>
              <a:rect l="l" t="t" r="r" b="b"/>
              <a:pathLst>
                <a:path w="1324" h="4223" extrusionOk="0">
                  <a:moveTo>
                    <a:pt x="1" y="1"/>
                  </a:moveTo>
                  <a:lnTo>
                    <a:pt x="1" y="3782"/>
                  </a:lnTo>
                  <a:cubicBezTo>
                    <a:pt x="95" y="3908"/>
                    <a:pt x="221" y="4065"/>
                    <a:pt x="253" y="4223"/>
                  </a:cubicBezTo>
                  <a:cubicBezTo>
                    <a:pt x="410" y="4128"/>
                    <a:pt x="631" y="4065"/>
                    <a:pt x="820" y="4065"/>
                  </a:cubicBezTo>
                  <a:cubicBezTo>
                    <a:pt x="1009" y="4065"/>
                    <a:pt x="1166" y="4097"/>
                    <a:pt x="1324" y="4160"/>
                  </a:cubicBezTo>
                  <a:lnTo>
                    <a:pt x="1324" y="285"/>
                  </a:lnTo>
                  <a:cubicBezTo>
                    <a:pt x="1324" y="127"/>
                    <a:pt x="116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045;p63"/>
            <p:cNvSpPr/>
            <p:nvPr/>
          </p:nvSpPr>
          <p:spPr>
            <a:xfrm>
              <a:off x="-33286325" y="3962125"/>
              <a:ext cx="96125" cy="205600"/>
            </a:xfrm>
            <a:custGeom>
              <a:avLst/>
              <a:gdLst/>
              <a:ahLst/>
              <a:cxnLst/>
              <a:rect l="l" t="t" r="r" b="b"/>
              <a:pathLst>
                <a:path w="3845" h="8224" extrusionOk="0">
                  <a:moveTo>
                    <a:pt x="379" y="0"/>
                  </a:moveTo>
                  <a:cubicBezTo>
                    <a:pt x="158" y="0"/>
                    <a:pt x="1" y="127"/>
                    <a:pt x="1" y="347"/>
                  </a:cubicBezTo>
                  <a:lnTo>
                    <a:pt x="1" y="7877"/>
                  </a:lnTo>
                  <a:cubicBezTo>
                    <a:pt x="1" y="8066"/>
                    <a:pt x="158" y="8223"/>
                    <a:pt x="347" y="8223"/>
                  </a:cubicBezTo>
                  <a:lnTo>
                    <a:pt x="3844" y="8223"/>
                  </a:lnTo>
                  <a:lnTo>
                    <a:pt x="3718" y="8066"/>
                  </a:lnTo>
                  <a:cubicBezTo>
                    <a:pt x="3435" y="7719"/>
                    <a:pt x="3277" y="7278"/>
                    <a:pt x="3246" y="6837"/>
                  </a:cubicBezTo>
                  <a:lnTo>
                    <a:pt x="2458" y="6837"/>
                  </a:lnTo>
                  <a:cubicBezTo>
                    <a:pt x="1891" y="6837"/>
                    <a:pt x="1419" y="6364"/>
                    <a:pt x="1419" y="5829"/>
                  </a:cubicBezTo>
                  <a:lnTo>
                    <a:pt x="1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046;p63"/>
            <p:cNvSpPr/>
            <p:nvPr/>
          </p:nvSpPr>
          <p:spPr>
            <a:xfrm>
              <a:off x="-33235125" y="3944800"/>
              <a:ext cx="189050" cy="171725"/>
            </a:xfrm>
            <a:custGeom>
              <a:avLst/>
              <a:gdLst/>
              <a:ahLst/>
              <a:cxnLst/>
              <a:rect l="l" t="t" r="r" b="b"/>
              <a:pathLst>
                <a:path w="7562" h="6869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522"/>
                  </a:lnTo>
                  <a:cubicBezTo>
                    <a:pt x="1" y="6711"/>
                    <a:pt x="158" y="6868"/>
                    <a:pt x="379" y="6868"/>
                  </a:cubicBezTo>
                  <a:lnTo>
                    <a:pt x="1198" y="6868"/>
                  </a:lnTo>
                  <a:cubicBezTo>
                    <a:pt x="1261" y="6427"/>
                    <a:pt x="1513" y="5986"/>
                    <a:pt x="1828" y="5640"/>
                  </a:cubicBezTo>
                  <a:lnTo>
                    <a:pt x="2742" y="4726"/>
                  </a:lnTo>
                  <a:lnTo>
                    <a:pt x="2742" y="2584"/>
                  </a:lnTo>
                  <a:cubicBezTo>
                    <a:pt x="2742" y="1891"/>
                    <a:pt x="3277" y="1387"/>
                    <a:pt x="3907" y="1387"/>
                  </a:cubicBezTo>
                  <a:cubicBezTo>
                    <a:pt x="4537" y="1387"/>
                    <a:pt x="5105" y="1922"/>
                    <a:pt x="5105" y="2584"/>
                  </a:cubicBezTo>
                  <a:lnTo>
                    <a:pt x="5105" y="2836"/>
                  </a:lnTo>
                  <a:cubicBezTo>
                    <a:pt x="5262" y="2773"/>
                    <a:pt x="5420" y="2710"/>
                    <a:pt x="5609" y="2710"/>
                  </a:cubicBezTo>
                  <a:cubicBezTo>
                    <a:pt x="6270" y="2710"/>
                    <a:pt x="6774" y="3277"/>
                    <a:pt x="6774" y="3907"/>
                  </a:cubicBezTo>
                  <a:lnTo>
                    <a:pt x="6774" y="4191"/>
                  </a:lnTo>
                  <a:cubicBezTo>
                    <a:pt x="7058" y="4159"/>
                    <a:pt x="7215" y="4096"/>
                    <a:pt x="7404" y="4096"/>
                  </a:cubicBezTo>
                  <a:cubicBezTo>
                    <a:pt x="7499" y="4096"/>
                    <a:pt x="7530" y="4096"/>
                    <a:pt x="7562" y="4159"/>
                  </a:cubicBezTo>
                  <a:lnTo>
                    <a:pt x="7562" y="347"/>
                  </a:lnTo>
                  <a:cubicBezTo>
                    <a:pt x="7562" y="158"/>
                    <a:pt x="7404" y="0"/>
                    <a:pt x="7215" y="0"/>
                  </a:cubicBezTo>
                  <a:lnTo>
                    <a:pt x="5168" y="0"/>
                  </a:lnTo>
                  <a:cubicBezTo>
                    <a:pt x="4600" y="0"/>
                    <a:pt x="4096" y="284"/>
                    <a:pt x="3781" y="725"/>
                  </a:cubicBezTo>
                  <a:cubicBezTo>
                    <a:pt x="3466" y="284"/>
                    <a:pt x="2994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" name="Google Shape;6047;p63"/>
          <p:cNvGrpSpPr/>
          <p:nvPr/>
        </p:nvGrpSpPr>
        <p:grpSpPr>
          <a:xfrm>
            <a:off x="2526361" y="2772672"/>
            <a:ext cx="353645" cy="356527"/>
            <a:chOff x="-31452725" y="3191825"/>
            <a:chExt cx="291450" cy="293825"/>
          </a:xfrm>
          <a:solidFill>
            <a:srgbClr val="12716B"/>
          </a:solidFill>
        </p:grpSpPr>
        <p:sp>
          <p:nvSpPr>
            <p:cNvPr id="146" name="Google Shape;6048;p63"/>
            <p:cNvSpPr/>
            <p:nvPr/>
          </p:nvSpPr>
          <p:spPr>
            <a:xfrm>
              <a:off x="-31314900" y="3278475"/>
              <a:ext cx="103200" cy="18125"/>
            </a:xfrm>
            <a:custGeom>
              <a:avLst/>
              <a:gdLst/>
              <a:ahLst/>
              <a:cxnLst/>
              <a:rect l="l" t="t" r="r" b="b"/>
              <a:pathLst>
                <a:path w="4128" h="725" extrusionOk="0">
                  <a:moveTo>
                    <a:pt x="1" y="0"/>
                  </a:moveTo>
                  <a:lnTo>
                    <a:pt x="1" y="725"/>
                  </a:lnTo>
                  <a:lnTo>
                    <a:pt x="4128" y="725"/>
                  </a:ln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049;p63"/>
            <p:cNvSpPr/>
            <p:nvPr/>
          </p:nvSpPr>
          <p:spPr>
            <a:xfrm>
              <a:off x="-31367675" y="3227275"/>
              <a:ext cx="206400" cy="221350"/>
            </a:xfrm>
            <a:custGeom>
              <a:avLst/>
              <a:gdLst/>
              <a:ahLst/>
              <a:cxnLst/>
              <a:rect l="l" t="t" r="r" b="b"/>
              <a:pathLst>
                <a:path w="8256" h="8854" extrusionOk="0">
                  <a:moveTo>
                    <a:pt x="6554" y="1387"/>
                  </a:moveTo>
                  <a:cubicBezTo>
                    <a:pt x="6743" y="1387"/>
                    <a:pt x="6901" y="1544"/>
                    <a:pt x="6901" y="1733"/>
                  </a:cubicBezTo>
                  <a:lnTo>
                    <a:pt x="6901" y="3119"/>
                  </a:lnTo>
                  <a:cubicBezTo>
                    <a:pt x="6901" y="3309"/>
                    <a:pt x="6743" y="3466"/>
                    <a:pt x="6554" y="3466"/>
                  </a:cubicBezTo>
                  <a:lnTo>
                    <a:pt x="1734" y="3466"/>
                  </a:lnTo>
                  <a:cubicBezTo>
                    <a:pt x="1545" y="3466"/>
                    <a:pt x="1387" y="3309"/>
                    <a:pt x="1387" y="3119"/>
                  </a:cubicBezTo>
                  <a:lnTo>
                    <a:pt x="1387" y="1733"/>
                  </a:lnTo>
                  <a:cubicBezTo>
                    <a:pt x="1387" y="1544"/>
                    <a:pt x="1545" y="1387"/>
                    <a:pt x="1734" y="1387"/>
                  </a:cubicBezTo>
                  <a:close/>
                  <a:moveTo>
                    <a:pt x="2427" y="4096"/>
                  </a:moveTo>
                  <a:cubicBezTo>
                    <a:pt x="2616" y="4096"/>
                    <a:pt x="2773" y="4254"/>
                    <a:pt x="2773" y="4443"/>
                  </a:cubicBezTo>
                  <a:cubicBezTo>
                    <a:pt x="2773" y="4663"/>
                    <a:pt x="2616" y="4821"/>
                    <a:pt x="2427" y="4821"/>
                  </a:cubicBezTo>
                  <a:lnTo>
                    <a:pt x="1734" y="4821"/>
                  </a:lnTo>
                  <a:cubicBezTo>
                    <a:pt x="1545" y="4821"/>
                    <a:pt x="1387" y="4663"/>
                    <a:pt x="1387" y="4443"/>
                  </a:cubicBezTo>
                  <a:cubicBezTo>
                    <a:pt x="1387" y="4254"/>
                    <a:pt x="1545" y="4096"/>
                    <a:pt x="1734" y="4096"/>
                  </a:cubicBezTo>
                  <a:close/>
                  <a:moveTo>
                    <a:pt x="4475" y="4096"/>
                  </a:moveTo>
                  <a:cubicBezTo>
                    <a:pt x="4664" y="4096"/>
                    <a:pt x="4821" y="4254"/>
                    <a:pt x="4821" y="4443"/>
                  </a:cubicBezTo>
                  <a:cubicBezTo>
                    <a:pt x="4821" y="4663"/>
                    <a:pt x="4664" y="4821"/>
                    <a:pt x="4475" y="4821"/>
                  </a:cubicBezTo>
                  <a:lnTo>
                    <a:pt x="3782" y="4821"/>
                  </a:lnTo>
                  <a:cubicBezTo>
                    <a:pt x="3593" y="4821"/>
                    <a:pt x="3435" y="4663"/>
                    <a:pt x="3435" y="4443"/>
                  </a:cubicBezTo>
                  <a:cubicBezTo>
                    <a:pt x="3435" y="4254"/>
                    <a:pt x="3593" y="4096"/>
                    <a:pt x="3782" y="4096"/>
                  </a:cubicBezTo>
                  <a:close/>
                  <a:moveTo>
                    <a:pt x="6554" y="4096"/>
                  </a:moveTo>
                  <a:cubicBezTo>
                    <a:pt x="6743" y="4096"/>
                    <a:pt x="6901" y="4254"/>
                    <a:pt x="6901" y="4443"/>
                  </a:cubicBezTo>
                  <a:cubicBezTo>
                    <a:pt x="6901" y="4663"/>
                    <a:pt x="6743" y="4821"/>
                    <a:pt x="6554" y="4821"/>
                  </a:cubicBezTo>
                  <a:lnTo>
                    <a:pt x="5892" y="4821"/>
                  </a:lnTo>
                  <a:cubicBezTo>
                    <a:pt x="5672" y="4821"/>
                    <a:pt x="5514" y="4663"/>
                    <a:pt x="5514" y="4443"/>
                  </a:cubicBezTo>
                  <a:cubicBezTo>
                    <a:pt x="5514" y="4254"/>
                    <a:pt x="5672" y="4096"/>
                    <a:pt x="5892" y="4096"/>
                  </a:cubicBezTo>
                  <a:close/>
                  <a:moveTo>
                    <a:pt x="2427" y="5482"/>
                  </a:moveTo>
                  <a:cubicBezTo>
                    <a:pt x="2616" y="5482"/>
                    <a:pt x="2773" y="5640"/>
                    <a:pt x="2773" y="5829"/>
                  </a:cubicBezTo>
                  <a:cubicBezTo>
                    <a:pt x="2773" y="6018"/>
                    <a:pt x="2616" y="6175"/>
                    <a:pt x="2427" y="6175"/>
                  </a:cubicBezTo>
                  <a:lnTo>
                    <a:pt x="1734" y="6175"/>
                  </a:lnTo>
                  <a:cubicBezTo>
                    <a:pt x="1545" y="6175"/>
                    <a:pt x="1387" y="6018"/>
                    <a:pt x="1387" y="5829"/>
                  </a:cubicBezTo>
                  <a:cubicBezTo>
                    <a:pt x="1387" y="5640"/>
                    <a:pt x="1545" y="5482"/>
                    <a:pt x="1734" y="5482"/>
                  </a:cubicBezTo>
                  <a:close/>
                  <a:moveTo>
                    <a:pt x="4475" y="5482"/>
                  </a:moveTo>
                  <a:cubicBezTo>
                    <a:pt x="4664" y="5482"/>
                    <a:pt x="4821" y="5640"/>
                    <a:pt x="4821" y="5829"/>
                  </a:cubicBezTo>
                  <a:cubicBezTo>
                    <a:pt x="4821" y="6018"/>
                    <a:pt x="4664" y="6175"/>
                    <a:pt x="4475" y="6175"/>
                  </a:cubicBezTo>
                  <a:lnTo>
                    <a:pt x="3782" y="6175"/>
                  </a:lnTo>
                  <a:cubicBezTo>
                    <a:pt x="3593" y="6175"/>
                    <a:pt x="3435" y="6018"/>
                    <a:pt x="3435" y="5829"/>
                  </a:cubicBezTo>
                  <a:cubicBezTo>
                    <a:pt x="3435" y="5640"/>
                    <a:pt x="3593" y="5482"/>
                    <a:pt x="3782" y="5482"/>
                  </a:cubicBezTo>
                  <a:close/>
                  <a:moveTo>
                    <a:pt x="6554" y="5482"/>
                  </a:moveTo>
                  <a:cubicBezTo>
                    <a:pt x="6743" y="5482"/>
                    <a:pt x="6901" y="5640"/>
                    <a:pt x="6901" y="5829"/>
                  </a:cubicBezTo>
                  <a:cubicBezTo>
                    <a:pt x="6901" y="6018"/>
                    <a:pt x="6743" y="6175"/>
                    <a:pt x="6554" y="6175"/>
                  </a:cubicBezTo>
                  <a:lnTo>
                    <a:pt x="5892" y="6175"/>
                  </a:lnTo>
                  <a:cubicBezTo>
                    <a:pt x="5672" y="6175"/>
                    <a:pt x="5514" y="6018"/>
                    <a:pt x="5514" y="5829"/>
                  </a:cubicBezTo>
                  <a:cubicBezTo>
                    <a:pt x="5514" y="5640"/>
                    <a:pt x="5672" y="5482"/>
                    <a:pt x="5892" y="5482"/>
                  </a:cubicBezTo>
                  <a:close/>
                  <a:moveTo>
                    <a:pt x="2427" y="6869"/>
                  </a:moveTo>
                  <a:cubicBezTo>
                    <a:pt x="2616" y="6869"/>
                    <a:pt x="2773" y="7026"/>
                    <a:pt x="2773" y="7215"/>
                  </a:cubicBezTo>
                  <a:cubicBezTo>
                    <a:pt x="2773" y="7404"/>
                    <a:pt x="2616" y="7562"/>
                    <a:pt x="2427" y="7562"/>
                  </a:cubicBezTo>
                  <a:lnTo>
                    <a:pt x="1734" y="7562"/>
                  </a:lnTo>
                  <a:cubicBezTo>
                    <a:pt x="1545" y="7562"/>
                    <a:pt x="1387" y="7404"/>
                    <a:pt x="1387" y="7215"/>
                  </a:cubicBezTo>
                  <a:cubicBezTo>
                    <a:pt x="1387" y="7026"/>
                    <a:pt x="1545" y="6869"/>
                    <a:pt x="1734" y="6869"/>
                  </a:cubicBezTo>
                  <a:close/>
                  <a:moveTo>
                    <a:pt x="4475" y="6869"/>
                  </a:moveTo>
                  <a:cubicBezTo>
                    <a:pt x="4664" y="6869"/>
                    <a:pt x="4821" y="7026"/>
                    <a:pt x="4821" y="7215"/>
                  </a:cubicBezTo>
                  <a:cubicBezTo>
                    <a:pt x="4821" y="7404"/>
                    <a:pt x="4664" y="7562"/>
                    <a:pt x="4475" y="7562"/>
                  </a:cubicBezTo>
                  <a:lnTo>
                    <a:pt x="3782" y="7562"/>
                  </a:lnTo>
                  <a:cubicBezTo>
                    <a:pt x="3593" y="7562"/>
                    <a:pt x="3435" y="7404"/>
                    <a:pt x="3435" y="7215"/>
                  </a:cubicBezTo>
                  <a:cubicBezTo>
                    <a:pt x="3435" y="7026"/>
                    <a:pt x="3593" y="6869"/>
                    <a:pt x="3782" y="6869"/>
                  </a:cubicBezTo>
                  <a:close/>
                  <a:moveTo>
                    <a:pt x="6554" y="6869"/>
                  </a:moveTo>
                  <a:cubicBezTo>
                    <a:pt x="6743" y="6869"/>
                    <a:pt x="6901" y="7026"/>
                    <a:pt x="6901" y="7215"/>
                  </a:cubicBezTo>
                  <a:cubicBezTo>
                    <a:pt x="6901" y="7404"/>
                    <a:pt x="6743" y="7562"/>
                    <a:pt x="6554" y="7562"/>
                  </a:cubicBezTo>
                  <a:lnTo>
                    <a:pt x="5892" y="7562"/>
                  </a:lnTo>
                  <a:cubicBezTo>
                    <a:pt x="5672" y="7562"/>
                    <a:pt x="5514" y="7404"/>
                    <a:pt x="5514" y="7215"/>
                  </a:cubicBezTo>
                  <a:cubicBezTo>
                    <a:pt x="5514" y="7026"/>
                    <a:pt x="5672" y="6869"/>
                    <a:pt x="5892" y="6869"/>
                  </a:cubicBezTo>
                  <a:close/>
                  <a:moveTo>
                    <a:pt x="694" y="1"/>
                  </a:moveTo>
                  <a:lnTo>
                    <a:pt x="694" y="95"/>
                  </a:lnTo>
                  <a:cubicBezTo>
                    <a:pt x="694" y="631"/>
                    <a:pt x="442" y="1198"/>
                    <a:pt x="64" y="1576"/>
                  </a:cubicBezTo>
                  <a:lnTo>
                    <a:pt x="1" y="1607"/>
                  </a:lnTo>
                  <a:lnTo>
                    <a:pt x="1" y="5860"/>
                  </a:lnTo>
                  <a:lnTo>
                    <a:pt x="64" y="5923"/>
                  </a:lnTo>
                  <a:cubicBezTo>
                    <a:pt x="442" y="6301"/>
                    <a:pt x="694" y="6869"/>
                    <a:pt x="694" y="7404"/>
                  </a:cubicBezTo>
                  <a:cubicBezTo>
                    <a:pt x="694" y="7971"/>
                    <a:pt x="442" y="8475"/>
                    <a:pt x="95" y="8853"/>
                  </a:cubicBezTo>
                  <a:lnTo>
                    <a:pt x="7184" y="8853"/>
                  </a:lnTo>
                  <a:cubicBezTo>
                    <a:pt x="7720" y="8853"/>
                    <a:pt x="8192" y="8381"/>
                    <a:pt x="8192" y="7845"/>
                  </a:cubicBezTo>
                  <a:lnTo>
                    <a:pt x="8192" y="946"/>
                  </a:lnTo>
                  <a:cubicBezTo>
                    <a:pt x="8255" y="473"/>
                    <a:pt x="7814" y="1"/>
                    <a:pt x="72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050;p63"/>
            <p:cNvSpPr/>
            <p:nvPr/>
          </p:nvSpPr>
          <p:spPr>
            <a:xfrm>
              <a:off x="-31452725" y="3191825"/>
              <a:ext cx="86650" cy="259150"/>
            </a:xfrm>
            <a:custGeom>
              <a:avLst/>
              <a:gdLst/>
              <a:ahLst/>
              <a:cxnLst/>
              <a:rect l="l" t="t" r="r" b="b"/>
              <a:pathLst>
                <a:path w="3466" h="10366" extrusionOk="0">
                  <a:moveTo>
                    <a:pt x="1450" y="1"/>
                  </a:moveTo>
                  <a:cubicBezTo>
                    <a:pt x="662" y="1"/>
                    <a:pt x="0" y="662"/>
                    <a:pt x="0" y="1450"/>
                  </a:cubicBezTo>
                  <a:cubicBezTo>
                    <a:pt x="0" y="1860"/>
                    <a:pt x="158" y="2206"/>
                    <a:pt x="410" y="2490"/>
                  </a:cubicBezTo>
                  <a:lnTo>
                    <a:pt x="694" y="2773"/>
                  </a:lnTo>
                  <a:lnTo>
                    <a:pt x="694" y="7593"/>
                  </a:lnTo>
                  <a:lnTo>
                    <a:pt x="410" y="7877"/>
                  </a:lnTo>
                  <a:cubicBezTo>
                    <a:pt x="158" y="8161"/>
                    <a:pt x="0" y="8507"/>
                    <a:pt x="0" y="8917"/>
                  </a:cubicBezTo>
                  <a:cubicBezTo>
                    <a:pt x="0" y="9704"/>
                    <a:pt x="662" y="10366"/>
                    <a:pt x="1450" y="10366"/>
                  </a:cubicBezTo>
                  <a:lnTo>
                    <a:pt x="1985" y="10366"/>
                  </a:lnTo>
                  <a:cubicBezTo>
                    <a:pt x="2773" y="10366"/>
                    <a:pt x="3466" y="9704"/>
                    <a:pt x="3466" y="8917"/>
                  </a:cubicBezTo>
                  <a:cubicBezTo>
                    <a:pt x="3466" y="8507"/>
                    <a:pt x="3308" y="8161"/>
                    <a:pt x="3025" y="7877"/>
                  </a:cubicBezTo>
                  <a:lnTo>
                    <a:pt x="2741" y="7593"/>
                  </a:lnTo>
                  <a:lnTo>
                    <a:pt x="2741" y="2773"/>
                  </a:lnTo>
                  <a:lnTo>
                    <a:pt x="3025" y="2490"/>
                  </a:lnTo>
                  <a:cubicBezTo>
                    <a:pt x="3308" y="2206"/>
                    <a:pt x="3466" y="1860"/>
                    <a:pt x="3466" y="1450"/>
                  </a:cubicBezTo>
                  <a:cubicBezTo>
                    <a:pt x="3466" y="662"/>
                    <a:pt x="2773" y="1"/>
                    <a:pt x="19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051;p63"/>
            <p:cNvSpPr/>
            <p:nvPr/>
          </p:nvSpPr>
          <p:spPr>
            <a:xfrm>
              <a:off x="-31409400" y="3468275"/>
              <a:ext cx="92950" cy="17375"/>
            </a:xfrm>
            <a:custGeom>
              <a:avLst/>
              <a:gdLst/>
              <a:ahLst/>
              <a:cxnLst/>
              <a:rect l="l" t="t" r="r" b="b"/>
              <a:pathLst>
                <a:path w="3718" h="695" extrusionOk="0">
                  <a:moveTo>
                    <a:pt x="0" y="1"/>
                  </a:moveTo>
                  <a:cubicBezTo>
                    <a:pt x="0" y="379"/>
                    <a:pt x="315" y="694"/>
                    <a:pt x="662" y="694"/>
                  </a:cubicBezTo>
                  <a:lnTo>
                    <a:pt x="3056" y="694"/>
                  </a:lnTo>
                  <a:cubicBezTo>
                    <a:pt x="3466" y="694"/>
                    <a:pt x="3718" y="379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6052;p63"/>
          <p:cNvGrpSpPr/>
          <p:nvPr/>
        </p:nvGrpSpPr>
        <p:grpSpPr>
          <a:xfrm>
            <a:off x="2525891" y="3244287"/>
            <a:ext cx="354586" cy="354586"/>
            <a:chOff x="-31452725" y="3551775"/>
            <a:chExt cx="292225" cy="292225"/>
          </a:xfrm>
          <a:solidFill>
            <a:srgbClr val="12716B"/>
          </a:solidFill>
        </p:grpSpPr>
        <p:sp>
          <p:nvSpPr>
            <p:cNvPr id="151" name="Google Shape;6053;p63"/>
            <p:cNvSpPr/>
            <p:nvPr/>
          </p:nvSpPr>
          <p:spPr>
            <a:xfrm>
              <a:off x="-31452725" y="3756550"/>
              <a:ext cx="155175" cy="34675"/>
            </a:xfrm>
            <a:custGeom>
              <a:avLst/>
              <a:gdLst/>
              <a:ahLst/>
              <a:cxnLst/>
              <a:rect l="l" t="t" r="r" b="b"/>
              <a:pathLst>
                <a:path w="6207" h="1387" extrusionOk="0">
                  <a:moveTo>
                    <a:pt x="32" y="1"/>
                  </a:moveTo>
                  <a:lnTo>
                    <a:pt x="32" y="1040"/>
                  </a:lnTo>
                  <a:cubicBezTo>
                    <a:pt x="0" y="1292"/>
                    <a:pt x="158" y="1387"/>
                    <a:pt x="347" y="1387"/>
                  </a:cubicBezTo>
                  <a:lnTo>
                    <a:pt x="6207" y="1387"/>
                  </a:lnTo>
                  <a:lnTo>
                    <a:pt x="62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054;p63"/>
            <p:cNvSpPr/>
            <p:nvPr/>
          </p:nvSpPr>
          <p:spPr>
            <a:xfrm>
              <a:off x="-31452725" y="3551775"/>
              <a:ext cx="183525" cy="188275"/>
            </a:xfrm>
            <a:custGeom>
              <a:avLst/>
              <a:gdLst/>
              <a:ahLst/>
              <a:cxnLst/>
              <a:rect l="l" t="t" r="r" b="b"/>
              <a:pathLst>
                <a:path w="7341" h="7531" extrusionOk="0">
                  <a:moveTo>
                    <a:pt x="4474" y="0"/>
                  </a:moveTo>
                  <a:cubicBezTo>
                    <a:pt x="3939" y="0"/>
                    <a:pt x="3466" y="473"/>
                    <a:pt x="3466" y="1040"/>
                  </a:cubicBezTo>
                  <a:cubicBezTo>
                    <a:pt x="3466" y="1576"/>
                    <a:pt x="3939" y="2080"/>
                    <a:pt x="4474" y="2080"/>
                  </a:cubicBezTo>
                  <a:cubicBezTo>
                    <a:pt x="4600" y="2080"/>
                    <a:pt x="4726" y="2017"/>
                    <a:pt x="4852" y="1985"/>
                  </a:cubicBezTo>
                  <a:lnTo>
                    <a:pt x="4852" y="2773"/>
                  </a:lnTo>
                  <a:lnTo>
                    <a:pt x="2741" y="2773"/>
                  </a:lnTo>
                  <a:cubicBezTo>
                    <a:pt x="1261" y="2773"/>
                    <a:pt x="0" y="4002"/>
                    <a:pt x="0" y="5482"/>
                  </a:cubicBezTo>
                  <a:lnTo>
                    <a:pt x="0" y="7530"/>
                  </a:lnTo>
                  <a:lnTo>
                    <a:pt x="6175" y="7530"/>
                  </a:lnTo>
                  <a:lnTo>
                    <a:pt x="6175" y="5167"/>
                  </a:lnTo>
                  <a:cubicBezTo>
                    <a:pt x="6175" y="4191"/>
                    <a:pt x="6648" y="3372"/>
                    <a:pt x="7341" y="2773"/>
                  </a:cubicBezTo>
                  <a:lnTo>
                    <a:pt x="5514" y="2773"/>
                  </a:lnTo>
                  <a:lnTo>
                    <a:pt x="5514" y="1040"/>
                  </a:lnTo>
                  <a:cubicBezTo>
                    <a:pt x="5514" y="505"/>
                    <a:pt x="5041" y="0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055;p63"/>
            <p:cNvSpPr/>
            <p:nvPr/>
          </p:nvSpPr>
          <p:spPr>
            <a:xfrm>
              <a:off x="-31366100" y="3808550"/>
              <a:ext cx="52025" cy="35450"/>
            </a:xfrm>
            <a:custGeom>
              <a:avLst/>
              <a:gdLst/>
              <a:ahLst/>
              <a:cxnLst/>
              <a:rect l="l" t="t" r="r" b="b"/>
              <a:pathLst>
                <a:path w="2081" h="1418" extrusionOk="0">
                  <a:moveTo>
                    <a:pt x="32" y="0"/>
                  </a:moveTo>
                  <a:lnTo>
                    <a:pt x="32" y="1040"/>
                  </a:lnTo>
                  <a:lnTo>
                    <a:pt x="1" y="1040"/>
                  </a:lnTo>
                  <a:cubicBezTo>
                    <a:pt x="1" y="1260"/>
                    <a:pt x="159" y="1418"/>
                    <a:pt x="348" y="1418"/>
                  </a:cubicBezTo>
                  <a:lnTo>
                    <a:pt x="1734" y="1418"/>
                  </a:lnTo>
                  <a:cubicBezTo>
                    <a:pt x="1923" y="1418"/>
                    <a:pt x="2080" y="1260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056;p63"/>
            <p:cNvSpPr/>
            <p:nvPr/>
          </p:nvSpPr>
          <p:spPr>
            <a:xfrm>
              <a:off x="-31281025" y="3621075"/>
              <a:ext cx="120525" cy="171725"/>
            </a:xfrm>
            <a:custGeom>
              <a:avLst/>
              <a:gdLst/>
              <a:ahLst/>
              <a:cxnLst/>
              <a:rect l="l" t="t" r="r" b="b"/>
              <a:pathLst>
                <a:path w="4821" h="6869" extrusionOk="0">
                  <a:moveTo>
                    <a:pt x="3435" y="2017"/>
                  </a:moveTo>
                  <a:cubicBezTo>
                    <a:pt x="3624" y="2017"/>
                    <a:pt x="3781" y="2175"/>
                    <a:pt x="3781" y="2364"/>
                  </a:cubicBezTo>
                  <a:cubicBezTo>
                    <a:pt x="3750" y="2553"/>
                    <a:pt x="3592" y="2710"/>
                    <a:pt x="3435" y="2710"/>
                  </a:cubicBezTo>
                  <a:lnTo>
                    <a:pt x="1387" y="2710"/>
                  </a:lnTo>
                  <a:cubicBezTo>
                    <a:pt x="1198" y="2710"/>
                    <a:pt x="1040" y="2553"/>
                    <a:pt x="1040" y="2364"/>
                  </a:cubicBezTo>
                  <a:cubicBezTo>
                    <a:pt x="1040" y="2175"/>
                    <a:pt x="1198" y="2017"/>
                    <a:pt x="1387" y="2017"/>
                  </a:cubicBezTo>
                  <a:close/>
                  <a:moveTo>
                    <a:pt x="3088" y="4128"/>
                  </a:moveTo>
                  <a:cubicBezTo>
                    <a:pt x="3466" y="4128"/>
                    <a:pt x="3750" y="4443"/>
                    <a:pt x="3750" y="4821"/>
                  </a:cubicBezTo>
                  <a:cubicBezTo>
                    <a:pt x="3750" y="5168"/>
                    <a:pt x="3466" y="5483"/>
                    <a:pt x="3088" y="5483"/>
                  </a:cubicBezTo>
                  <a:lnTo>
                    <a:pt x="1702" y="5483"/>
                  </a:lnTo>
                  <a:cubicBezTo>
                    <a:pt x="1324" y="5483"/>
                    <a:pt x="1040" y="5168"/>
                    <a:pt x="1040" y="4821"/>
                  </a:cubicBezTo>
                  <a:cubicBezTo>
                    <a:pt x="1040" y="4412"/>
                    <a:pt x="1355" y="4128"/>
                    <a:pt x="1702" y="4128"/>
                  </a:cubicBezTo>
                  <a:close/>
                  <a:moveTo>
                    <a:pt x="2426" y="1"/>
                  </a:moveTo>
                  <a:cubicBezTo>
                    <a:pt x="1072" y="1"/>
                    <a:pt x="1" y="1072"/>
                    <a:pt x="1" y="2395"/>
                  </a:cubicBezTo>
                  <a:lnTo>
                    <a:pt x="1" y="6869"/>
                  </a:lnTo>
                  <a:lnTo>
                    <a:pt x="4474" y="6869"/>
                  </a:lnTo>
                  <a:cubicBezTo>
                    <a:pt x="4663" y="6869"/>
                    <a:pt x="4821" y="6711"/>
                    <a:pt x="4821" y="6491"/>
                  </a:cubicBezTo>
                  <a:lnTo>
                    <a:pt x="4821" y="2395"/>
                  </a:lnTo>
                  <a:cubicBezTo>
                    <a:pt x="4789" y="1072"/>
                    <a:pt x="3718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" name="Google Shape;6057;p63"/>
          <p:cNvGrpSpPr/>
          <p:nvPr/>
        </p:nvGrpSpPr>
        <p:grpSpPr>
          <a:xfrm>
            <a:off x="2524450" y="3708272"/>
            <a:ext cx="357468" cy="356497"/>
            <a:chOff x="-31455100" y="3909350"/>
            <a:chExt cx="294600" cy="293800"/>
          </a:xfrm>
          <a:solidFill>
            <a:srgbClr val="12716B"/>
          </a:solidFill>
        </p:grpSpPr>
        <p:sp>
          <p:nvSpPr>
            <p:cNvPr id="156" name="Google Shape;6058;p63"/>
            <p:cNvSpPr/>
            <p:nvPr/>
          </p:nvSpPr>
          <p:spPr>
            <a:xfrm>
              <a:off x="-31455100" y="3909350"/>
              <a:ext cx="294600" cy="293800"/>
            </a:xfrm>
            <a:custGeom>
              <a:avLst/>
              <a:gdLst/>
              <a:ahLst/>
              <a:cxnLst/>
              <a:rect l="l" t="t" r="r" b="b"/>
              <a:pathLst>
                <a:path w="11784" h="11752" extrusionOk="0">
                  <a:moveTo>
                    <a:pt x="5199" y="1"/>
                  </a:moveTo>
                  <a:cubicBezTo>
                    <a:pt x="5042" y="1"/>
                    <a:pt x="4916" y="127"/>
                    <a:pt x="4884" y="284"/>
                  </a:cubicBezTo>
                  <a:lnTo>
                    <a:pt x="4727" y="883"/>
                  </a:lnTo>
                  <a:cubicBezTo>
                    <a:pt x="4191" y="977"/>
                    <a:pt x="3655" y="1229"/>
                    <a:pt x="3151" y="1513"/>
                  </a:cubicBezTo>
                  <a:lnTo>
                    <a:pt x="2647" y="1229"/>
                  </a:lnTo>
                  <a:cubicBezTo>
                    <a:pt x="2599" y="1205"/>
                    <a:pt x="2542" y="1195"/>
                    <a:pt x="2482" y="1195"/>
                  </a:cubicBezTo>
                  <a:cubicBezTo>
                    <a:pt x="2386" y="1195"/>
                    <a:pt x="2284" y="1222"/>
                    <a:pt x="2206" y="1261"/>
                  </a:cubicBezTo>
                  <a:lnTo>
                    <a:pt x="1261" y="2206"/>
                  </a:lnTo>
                  <a:cubicBezTo>
                    <a:pt x="1135" y="2332"/>
                    <a:pt x="1135" y="2490"/>
                    <a:pt x="1230" y="2647"/>
                  </a:cubicBezTo>
                  <a:lnTo>
                    <a:pt x="1513" y="3151"/>
                  </a:lnTo>
                  <a:cubicBezTo>
                    <a:pt x="1198" y="3624"/>
                    <a:pt x="978" y="4191"/>
                    <a:pt x="883" y="4726"/>
                  </a:cubicBezTo>
                  <a:lnTo>
                    <a:pt x="284" y="4884"/>
                  </a:lnTo>
                  <a:cubicBezTo>
                    <a:pt x="127" y="4947"/>
                    <a:pt x="1" y="5041"/>
                    <a:pt x="1" y="5199"/>
                  </a:cubicBezTo>
                  <a:lnTo>
                    <a:pt x="1" y="6585"/>
                  </a:lnTo>
                  <a:cubicBezTo>
                    <a:pt x="1" y="6743"/>
                    <a:pt x="127" y="6869"/>
                    <a:pt x="284" y="6900"/>
                  </a:cubicBezTo>
                  <a:lnTo>
                    <a:pt x="883" y="7058"/>
                  </a:lnTo>
                  <a:cubicBezTo>
                    <a:pt x="946" y="7404"/>
                    <a:pt x="1072" y="7782"/>
                    <a:pt x="1230" y="8129"/>
                  </a:cubicBezTo>
                  <a:cubicBezTo>
                    <a:pt x="1504" y="7854"/>
                    <a:pt x="2843" y="6486"/>
                    <a:pt x="2841" y="6486"/>
                  </a:cubicBezTo>
                  <a:lnTo>
                    <a:pt x="2841" y="6486"/>
                  </a:lnTo>
                  <a:cubicBezTo>
                    <a:pt x="2841" y="6486"/>
                    <a:pt x="2839" y="6488"/>
                    <a:pt x="2836" y="6491"/>
                  </a:cubicBezTo>
                  <a:cubicBezTo>
                    <a:pt x="2836" y="6459"/>
                    <a:pt x="2805" y="6050"/>
                    <a:pt x="2805" y="5955"/>
                  </a:cubicBezTo>
                  <a:cubicBezTo>
                    <a:pt x="2773" y="4222"/>
                    <a:pt x="4191" y="2836"/>
                    <a:pt x="5861" y="2836"/>
                  </a:cubicBezTo>
                  <a:cubicBezTo>
                    <a:pt x="7562" y="2836"/>
                    <a:pt x="8948" y="4222"/>
                    <a:pt x="8948" y="5924"/>
                  </a:cubicBezTo>
                  <a:cubicBezTo>
                    <a:pt x="8948" y="7499"/>
                    <a:pt x="7751" y="8822"/>
                    <a:pt x="6113" y="8948"/>
                  </a:cubicBezTo>
                  <a:cubicBezTo>
                    <a:pt x="6066" y="8948"/>
                    <a:pt x="5963" y="8956"/>
                    <a:pt x="5821" y="8956"/>
                  </a:cubicBezTo>
                  <a:cubicBezTo>
                    <a:pt x="5680" y="8956"/>
                    <a:pt x="5499" y="8948"/>
                    <a:pt x="5294" y="8917"/>
                  </a:cubicBezTo>
                  <a:lnTo>
                    <a:pt x="3655" y="10523"/>
                  </a:lnTo>
                  <a:cubicBezTo>
                    <a:pt x="4034" y="10681"/>
                    <a:pt x="4349" y="10807"/>
                    <a:pt x="4727" y="10870"/>
                  </a:cubicBezTo>
                  <a:lnTo>
                    <a:pt x="4884" y="11468"/>
                  </a:lnTo>
                  <a:cubicBezTo>
                    <a:pt x="4916" y="11626"/>
                    <a:pt x="5042" y="11752"/>
                    <a:pt x="5199" y="11752"/>
                  </a:cubicBezTo>
                  <a:lnTo>
                    <a:pt x="6585" y="11752"/>
                  </a:lnTo>
                  <a:cubicBezTo>
                    <a:pt x="6743" y="11752"/>
                    <a:pt x="6869" y="11626"/>
                    <a:pt x="6901" y="11468"/>
                  </a:cubicBezTo>
                  <a:lnTo>
                    <a:pt x="7058" y="10870"/>
                  </a:lnTo>
                  <a:cubicBezTo>
                    <a:pt x="7594" y="10775"/>
                    <a:pt x="8129" y="10523"/>
                    <a:pt x="8633" y="10240"/>
                  </a:cubicBezTo>
                  <a:lnTo>
                    <a:pt x="9137" y="10523"/>
                  </a:lnTo>
                  <a:cubicBezTo>
                    <a:pt x="9185" y="10547"/>
                    <a:pt x="9243" y="10558"/>
                    <a:pt x="9302" y="10558"/>
                  </a:cubicBezTo>
                  <a:cubicBezTo>
                    <a:pt x="9399" y="10558"/>
                    <a:pt x="9501" y="10531"/>
                    <a:pt x="9578" y="10492"/>
                  </a:cubicBezTo>
                  <a:lnTo>
                    <a:pt x="10524" y="9547"/>
                  </a:lnTo>
                  <a:cubicBezTo>
                    <a:pt x="10650" y="9421"/>
                    <a:pt x="10650" y="9263"/>
                    <a:pt x="10555" y="9106"/>
                  </a:cubicBezTo>
                  <a:lnTo>
                    <a:pt x="10303" y="8601"/>
                  </a:lnTo>
                  <a:cubicBezTo>
                    <a:pt x="10618" y="8129"/>
                    <a:pt x="10807" y="7562"/>
                    <a:pt x="10933" y="7026"/>
                  </a:cubicBezTo>
                  <a:lnTo>
                    <a:pt x="11500" y="6869"/>
                  </a:lnTo>
                  <a:cubicBezTo>
                    <a:pt x="11658" y="6806"/>
                    <a:pt x="11784" y="6711"/>
                    <a:pt x="11784" y="6554"/>
                  </a:cubicBezTo>
                  <a:lnTo>
                    <a:pt x="11784" y="5167"/>
                  </a:lnTo>
                  <a:cubicBezTo>
                    <a:pt x="11752" y="5041"/>
                    <a:pt x="11658" y="4915"/>
                    <a:pt x="11500" y="4884"/>
                  </a:cubicBezTo>
                  <a:lnTo>
                    <a:pt x="10902" y="4726"/>
                  </a:lnTo>
                  <a:cubicBezTo>
                    <a:pt x="10807" y="4191"/>
                    <a:pt x="10555" y="3687"/>
                    <a:pt x="10272" y="3151"/>
                  </a:cubicBezTo>
                  <a:lnTo>
                    <a:pt x="10555" y="2647"/>
                  </a:lnTo>
                  <a:cubicBezTo>
                    <a:pt x="10650" y="2521"/>
                    <a:pt x="10587" y="2332"/>
                    <a:pt x="10524" y="2206"/>
                  </a:cubicBezTo>
                  <a:lnTo>
                    <a:pt x="9578" y="1261"/>
                  </a:lnTo>
                  <a:cubicBezTo>
                    <a:pt x="9509" y="1209"/>
                    <a:pt x="9430" y="1185"/>
                    <a:pt x="9347" y="1185"/>
                  </a:cubicBezTo>
                  <a:cubicBezTo>
                    <a:pt x="9279" y="1185"/>
                    <a:pt x="9208" y="1201"/>
                    <a:pt x="9137" y="1229"/>
                  </a:cubicBezTo>
                  <a:lnTo>
                    <a:pt x="8633" y="1513"/>
                  </a:lnTo>
                  <a:cubicBezTo>
                    <a:pt x="8161" y="1198"/>
                    <a:pt x="7594" y="977"/>
                    <a:pt x="7058" y="883"/>
                  </a:cubicBezTo>
                  <a:lnTo>
                    <a:pt x="6901" y="284"/>
                  </a:lnTo>
                  <a:cubicBezTo>
                    <a:pt x="6869" y="127"/>
                    <a:pt x="6743" y="1"/>
                    <a:pt x="6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059;p63"/>
            <p:cNvSpPr/>
            <p:nvPr/>
          </p:nvSpPr>
          <p:spPr>
            <a:xfrm>
              <a:off x="-31455100" y="3997350"/>
              <a:ext cx="215050" cy="205025"/>
            </a:xfrm>
            <a:custGeom>
              <a:avLst/>
              <a:gdLst/>
              <a:ahLst/>
              <a:cxnLst/>
              <a:rect l="l" t="t" r="r" b="b"/>
              <a:pathLst>
                <a:path w="8602" h="8201" extrusionOk="0">
                  <a:moveTo>
                    <a:pt x="5939" y="0"/>
                  </a:moveTo>
                  <a:cubicBezTo>
                    <a:pt x="4729" y="0"/>
                    <a:pt x="3750" y="854"/>
                    <a:pt x="3561" y="1963"/>
                  </a:cubicBezTo>
                  <a:cubicBezTo>
                    <a:pt x="3466" y="2404"/>
                    <a:pt x="3498" y="2813"/>
                    <a:pt x="3624" y="3223"/>
                  </a:cubicBezTo>
                  <a:lnTo>
                    <a:pt x="410" y="6468"/>
                  </a:lnTo>
                  <a:cubicBezTo>
                    <a:pt x="1" y="6846"/>
                    <a:pt x="1" y="7507"/>
                    <a:pt x="410" y="7917"/>
                  </a:cubicBezTo>
                  <a:cubicBezTo>
                    <a:pt x="600" y="8106"/>
                    <a:pt x="852" y="8200"/>
                    <a:pt x="1111" y="8200"/>
                  </a:cubicBezTo>
                  <a:cubicBezTo>
                    <a:pt x="1371" y="8200"/>
                    <a:pt x="1639" y="8106"/>
                    <a:pt x="1860" y="7917"/>
                  </a:cubicBezTo>
                  <a:lnTo>
                    <a:pt x="5136" y="4640"/>
                  </a:lnTo>
                  <a:cubicBezTo>
                    <a:pt x="5388" y="4735"/>
                    <a:pt x="5664" y="4782"/>
                    <a:pt x="5947" y="4782"/>
                  </a:cubicBezTo>
                  <a:cubicBezTo>
                    <a:pt x="6231" y="4782"/>
                    <a:pt x="6522" y="4735"/>
                    <a:pt x="6806" y="4640"/>
                  </a:cubicBezTo>
                  <a:cubicBezTo>
                    <a:pt x="7846" y="4294"/>
                    <a:pt x="8602" y="3065"/>
                    <a:pt x="8224" y="1773"/>
                  </a:cubicBezTo>
                  <a:cubicBezTo>
                    <a:pt x="8192" y="1647"/>
                    <a:pt x="8129" y="1553"/>
                    <a:pt x="8003" y="1521"/>
                  </a:cubicBezTo>
                  <a:cubicBezTo>
                    <a:pt x="7972" y="1514"/>
                    <a:pt x="7942" y="1510"/>
                    <a:pt x="7914" y="1510"/>
                  </a:cubicBezTo>
                  <a:cubicBezTo>
                    <a:pt x="7830" y="1510"/>
                    <a:pt x="7759" y="1545"/>
                    <a:pt x="7688" y="1616"/>
                  </a:cubicBezTo>
                  <a:lnTo>
                    <a:pt x="6901" y="2404"/>
                  </a:lnTo>
                  <a:cubicBezTo>
                    <a:pt x="6759" y="2530"/>
                    <a:pt x="6578" y="2593"/>
                    <a:pt x="6400" y="2593"/>
                  </a:cubicBezTo>
                  <a:cubicBezTo>
                    <a:pt x="6223" y="2593"/>
                    <a:pt x="6050" y="2530"/>
                    <a:pt x="5924" y="2404"/>
                  </a:cubicBezTo>
                  <a:cubicBezTo>
                    <a:pt x="5640" y="2120"/>
                    <a:pt x="5640" y="1679"/>
                    <a:pt x="5924" y="1395"/>
                  </a:cubicBezTo>
                  <a:lnTo>
                    <a:pt x="6711" y="608"/>
                  </a:lnTo>
                  <a:cubicBezTo>
                    <a:pt x="6774" y="545"/>
                    <a:pt x="6806" y="419"/>
                    <a:pt x="6774" y="293"/>
                  </a:cubicBezTo>
                  <a:cubicBezTo>
                    <a:pt x="6743" y="198"/>
                    <a:pt x="6648" y="104"/>
                    <a:pt x="6554" y="72"/>
                  </a:cubicBezTo>
                  <a:cubicBezTo>
                    <a:pt x="6344" y="23"/>
                    <a:pt x="6139" y="0"/>
                    <a:pt x="5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6060;p63"/>
          <p:cNvGrpSpPr/>
          <p:nvPr/>
        </p:nvGrpSpPr>
        <p:grpSpPr>
          <a:xfrm>
            <a:off x="3865635" y="3709227"/>
            <a:ext cx="353645" cy="354586"/>
            <a:chOff x="-30345325" y="3918800"/>
            <a:chExt cx="291450" cy="292225"/>
          </a:xfrm>
          <a:solidFill>
            <a:srgbClr val="12716B"/>
          </a:solidFill>
        </p:grpSpPr>
        <p:sp>
          <p:nvSpPr>
            <p:cNvPr id="159" name="Google Shape;6061;p63"/>
            <p:cNvSpPr/>
            <p:nvPr/>
          </p:nvSpPr>
          <p:spPr>
            <a:xfrm>
              <a:off x="-30174425" y="3988125"/>
              <a:ext cx="120550" cy="120175"/>
            </a:xfrm>
            <a:custGeom>
              <a:avLst/>
              <a:gdLst/>
              <a:ahLst/>
              <a:cxnLst/>
              <a:rect l="l" t="t" r="r" b="b"/>
              <a:pathLst>
                <a:path w="4822" h="4807" extrusionOk="0"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426"/>
                  </a:lnTo>
                  <a:cubicBezTo>
                    <a:pt x="1" y="2962"/>
                    <a:pt x="474" y="3434"/>
                    <a:pt x="1041" y="3434"/>
                  </a:cubicBezTo>
                  <a:lnTo>
                    <a:pt x="1387" y="3434"/>
                  </a:lnTo>
                  <a:lnTo>
                    <a:pt x="1387" y="4474"/>
                  </a:lnTo>
                  <a:cubicBezTo>
                    <a:pt x="1387" y="4631"/>
                    <a:pt x="1482" y="4726"/>
                    <a:pt x="1576" y="4789"/>
                  </a:cubicBezTo>
                  <a:cubicBezTo>
                    <a:pt x="1618" y="4799"/>
                    <a:pt x="1664" y="4806"/>
                    <a:pt x="1709" y="4806"/>
                  </a:cubicBezTo>
                  <a:cubicBezTo>
                    <a:pt x="1800" y="4806"/>
                    <a:pt x="1891" y="4778"/>
                    <a:pt x="1954" y="4694"/>
                  </a:cubicBezTo>
                  <a:lnTo>
                    <a:pt x="3214" y="3434"/>
                  </a:lnTo>
                  <a:lnTo>
                    <a:pt x="3750" y="3434"/>
                  </a:lnTo>
                  <a:cubicBezTo>
                    <a:pt x="4317" y="3434"/>
                    <a:pt x="4790" y="2962"/>
                    <a:pt x="4790" y="2426"/>
                  </a:cubicBezTo>
                  <a:lnTo>
                    <a:pt x="4790" y="1040"/>
                  </a:lnTo>
                  <a:cubicBezTo>
                    <a:pt x="4821" y="473"/>
                    <a:pt x="4380" y="0"/>
                    <a:pt x="37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062;p63"/>
            <p:cNvSpPr/>
            <p:nvPr/>
          </p:nvSpPr>
          <p:spPr>
            <a:xfrm>
              <a:off x="-30345325" y="3988125"/>
              <a:ext cx="119750" cy="120175"/>
            </a:xfrm>
            <a:custGeom>
              <a:avLst/>
              <a:gdLst/>
              <a:ahLst/>
              <a:cxnLst/>
              <a:rect l="l" t="t" r="r" b="b"/>
              <a:pathLst>
                <a:path w="4790" h="4807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2395"/>
                  </a:lnTo>
                  <a:cubicBezTo>
                    <a:pt x="0" y="2962"/>
                    <a:pt x="473" y="3434"/>
                    <a:pt x="1009" y="3434"/>
                  </a:cubicBezTo>
                  <a:lnTo>
                    <a:pt x="1576" y="3434"/>
                  </a:lnTo>
                  <a:lnTo>
                    <a:pt x="2836" y="4694"/>
                  </a:lnTo>
                  <a:cubicBezTo>
                    <a:pt x="2920" y="4778"/>
                    <a:pt x="3018" y="4806"/>
                    <a:pt x="3102" y="4806"/>
                  </a:cubicBezTo>
                  <a:cubicBezTo>
                    <a:pt x="3144" y="4806"/>
                    <a:pt x="3182" y="4799"/>
                    <a:pt x="3214" y="4789"/>
                  </a:cubicBezTo>
                  <a:cubicBezTo>
                    <a:pt x="3340" y="4726"/>
                    <a:pt x="3434" y="4568"/>
                    <a:pt x="3434" y="4474"/>
                  </a:cubicBezTo>
                  <a:lnTo>
                    <a:pt x="3434" y="3434"/>
                  </a:lnTo>
                  <a:lnTo>
                    <a:pt x="3781" y="3434"/>
                  </a:lnTo>
                  <a:cubicBezTo>
                    <a:pt x="4348" y="3434"/>
                    <a:pt x="4789" y="2962"/>
                    <a:pt x="4789" y="2395"/>
                  </a:cubicBezTo>
                  <a:lnTo>
                    <a:pt x="4789" y="1040"/>
                  </a:lnTo>
                  <a:cubicBezTo>
                    <a:pt x="4789" y="473"/>
                    <a:pt x="4348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063;p63"/>
            <p:cNvSpPr/>
            <p:nvPr/>
          </p:nvSpPr>
          <p:spPr>
            <a:xfrm>
              <a:off x="-30293350" y="4159025"/>
              <a:ext cx="188275" cy="52000"/>
            </a:xfrm>
            <a:custGeom>
              <a:avLst/>
              <a:gdLst/>
              <a:ahLst/>
              <a:cxnLst/>
              <a:rect l="l" t="t" r="r" b="b"/>
              <a:pathLst>
                <a:path w="7531" h="2080" extrusionOk="0">
                  <a:moveTo>
                    <a:pt x="1" y="1"/>
                  </a:moveTo>
                  <a:lnTo>
                    <a:pt x="1" y="1040"/>
                  </a:lnTo>
                  <a:cubicBezTo>
                    <a:pt x="1" y="1607"/>
                    <a:pt x="473" y="2080"/>
                    <a:pt x="1040" y="2080"/>
                  </a:cubicBezTo>
                  <a:lnTo>
                    <a:pt x="6491" y="2080"/>
                  </a:lnTo>
                  <a:cubicBezTo>
                    <a:pt x="7058" y="2080"/>
                    <a:pt x="7530" y="1607"/>
                    <a:pt x="7530" y="1040"/>
                  </a:cubicBezTo>
                  <a:lnTo>
                    <a:pt x="75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064;p63"/>
            <p:cNvSpPr/>
            <p:nvPr/>
          </p:nvSpPr>
          <p:spPr>
            <a:xfrm>
              <a:off x="-30293350" y="3918800"/>
              <a:ext cx="188275" cy="34675"/>
            </a:xfrm>
            <a:custGeom>
              <a:avLst/>
              <a:gdLst/>
              <a:ahLst/>
              <a:cxnLst/>
              <a:rect l="l" t="t" r="r" b="b"/>
              <a:pathLst>
                <a:path w="7531" h="1387" extrusionOk="0">
                  <a:moveTo>
                    <a:pt x="1040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1387"/>
                  </a:lnTo>
                  <a:lnTo>
                    <a:pt x="7530" y="1387"/>
                  </a:lnTo>
                  <a:lnTo>
                    <a:pt x="7530" y="1040"/>
                  </a:lnTo>
                  <a:cubicBezTo>
                    <a:pt x="7530" y="505"/>
                    <a:pt x="7058" y="1"/>
                    <a:pt x="64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065;p63"/>
            <p:cNvSpPr/>
            <p:nvPr/>
          </p:nvSpPr>
          <p:spPr>
            <a:xfrm>
              <a:off x="-30294125" y="3970800"/>
              <a:ext cx="188250" cy="170925"/>
            </a:xfrm>
            <a:custGeom>
              <a:avLst/>
              <a:gdLst/>
              <a:ahLst/>
              <a:cxnLst/>
              <a:rect l="l" t="t" r="r" b="b"/>
              <a:pathLst>
                <a:path w="7530" h="6837" extrusionOk="0">
                  <a:moveTo>
                    <a:pt x="1733" y="0"/>
                  </a:moveTo>
                  <a:cubicBezTo>
                    <a:pt x="2678" y="0"/>
                    <a:pt x="3434" y="756"/>
                    <a:pt x="3434" y="1701"/>
                  </a:cubicBezTo>
                  <a:lnTo>
                    <a:pt x="3434" y="3056"/>
                  </a:lnTo>
                  <a:cubicBezTo>
                    <a:pt x="3434" y="3907"/>
                    <a:pt x="2836" y="4568"/>
                    <a:pt x="2048" y="4757"/>
                  </a:cubicBezTo>
                  <a:lnTo>
                    <a:pt x="2048" y="5167"/>
                  </a:lnTo>
                  <a:cubicBezTo>
                    <a:pt x="2048" y="5576"/>
                    <a:pt x="1828" y="5954"/>
                    <a:pt x="1418" y="6112"/>
                  </a:cubicBezTo>
                  <a:cubicBezTo>
                    <a:pt x="1307" y="6162"/>
                    <a:pt x="1184" y="6187"/>
                    <a:pt x="1058" y="6187"/>
                  </a:cubicBezTo>
                  <a:cubicBezTo>
                    <a:pt x="789" y="6187"/>
                    <a:pt x="508" y="6075"/>
                    <a:pt x="315" y="5860"/>
                  </a:cubicBezTo>
                  <a:lnTo>
                    <a:pt x="0" y="5545"/>
                  </a:lnTo>
                  <a:lnTo>
                    <a:pt x="0" y="6837"/>
                  </a:lnTo>
                  <a:lnTo>
                    <a:pt x="7530" y="6837"/>
                  </a:lnTo>
                  <a:lnTo>
                    <a:pt x="7530" y="5545"/>
                  </a:lnTo>
                  <a:lnTo>
                    <a:pt x="7215" y="5860"/>
                  </a:lnTo>
                  <a:cubicBezTo>
                    <a:pt x="7022" y="6075"/>
                    <a:pt x="6756" y="6187"/>
                    <a:pt x="6496" y="6187"/>
                  </a:cubicBezTo>
                  <a:cubicBezTo>
                    <a:pt x="6374" y="6187"/>
                    <a:pt x="6254" y="6162"/>
                    <a:pt x="6144" y="6112"/>
                  </a:cubicBezTo>
                  <a:cubicBezTo>
                    <a:pt x="5734" y="5954"/>
                    <a:pt x="5514" y="5576"/>
                    <a:pt x="5514" y="5167"/>
                  </a:cubicBezTo>
                  <a:lnTo>
                    <a:pt x="5514" y="4757"/>
                  </a:lnTo>
                  <a:cubicBezTo>
                    <a:pt x="4726" y="4600"/>
                    <a:pt x="4127" y="3907"/>
                    <a:pt x="4127" y="3056"/>
                  </a:cubicBezTo>
                  <a:lnTo>
                    <a:pt x="4127" y="1701"/>
                  </a:lnTo>
                  <a:cubicBezTo>
                    <a:pt x="4127" y="756"/>
                    <a:pt x="4884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6066;p63"/>
          <p:cNvGrpSpPr/>
          <p:nvPr/>
        </p:nvGrpSpPr>
        <p:grpSpPr>
          <a:xfrm>
            <a:off x="2085100" y="1865130"/>
            <a:ext cx="353645" cy="353645"/>
            <a:chOff x="-34763900" y="3561225"/>
            <a:chExt cx="291450" cy="291450"/>
          </a:xfrm>
          <a:solidFill>
            <a:srgbClr val="12716B"/>
          </a:solidFill>
        </p:grpSpPr>
        <p:sp>
          <p:nvSpPr>
            <p:cNvPr id="165" name="Google Shape;6067;p63"/>
            <p:cNvSpPr/>
            <p:nvPr/>
          </p:nvSpPr>
          <p:spPr>
            <a:xfrm>
              <a:off x="-34693800" y="3629750"/>
              <a:ext cx="152025" cy="152825"/>
            </a:xfrm>
            <a:custGeom>
              <a:avLst/>
              <a:gdLst/>
              <a:ahLst/>
              <a:cxnLst/>
              <a:rect l="l" t="t" r="r" b="b"/>
              <a:pathLst>
                <a:path w="6081" h="6113" extrusionOk="0">
                  <a:moveTo>
                    <a:pt x="3025" y="1387"/>
                  </a:moveTo>
                  <a:cubicBezTo>
                    <a:pt x="3970" y="1387"/>
                    <a:pt x="4726" y="2143"/>
                    <a:pt x="4726" y="3088"/>
                  </a:cubicBezTo>
                  <a:cubicBezTo>
                    <a:pt x="4726" y="4033"/>
                    <a:pt x="3970" y="4789"/>
                    <a:pt x="3025" y="4789"/>
                  </a:cubicBezTo>
                  <a:cubicBezTo>
                    <a:pt x="2080" y="4789"/>
                    <a:pt x="1324" y="4033"/>
                    <a:pt x="1324" y="3088"/>
                  </a:cubicBezTo>
                  <a:cubicBezTo>
                    <a:pt x="1324" y="2143"/>
                    <a:pt x="2080" y="1387"/>
                    <a:pt x="3025" y="1387"/>
                  </a:cubicBezTo>
                  <a:close/>
                  <a:moveTo>
                    <a:pt x="2710" y="0"/>
                  </a:moveTo>
                  <a:lnTo>
                    <a:pt x="2710" y="442"/>
                  </a:lnTo>
                  <a:cubicBezTo>
                    <a:pt x="2710" y="599"/>
                    <a:pt x="2584" y="725"/>
                    <a:pt x="2426" y="757"/>
                  </a:cubicBezTo>
                  <a:cubicBezTo>
                    <a:pt x="2237" y="788"/>
                    <a:pt x="2017" y="914"/>
                    <a:pt x="1859" y="1009"/>
                  </a:cubicBezTo>
                  <a:cubicBezTo>
                    <a:pt x="1815" y="1031"/>
                    <a:pt x="1762" y="1041"/>
                    <a:pt x="1707" y="1041"/>
                  </a:cubicBezTo>
                  <a:cubicBezTo>
                    <a:pt x="1607" y="1041"/>
                    <a:pt x="1500" y="1007"/>
                    <a:pt x="1418" y="946"/>
                  </a:cubicBezTo>
                  <a:lnTo>
                    <a:pt x="1103" y="631"/>
                  </a:lnTo>
                  <a:lnTo>
                    <a:pt x="631" y="1103"/>
                  </a:lnTo>
                  <a:lnTo>
                    <a:pt x="946" y="1418"/>
                  </a:lnTo>
                  <a:cubicBezTo>
                    <a:pt x="1072" y="1544"/>
                    <a:pt x="1072" y="1702"/>
                    <a:pt x="977" y="1859"/>
                  </a:cubicBezTo>
                  <a:cubicBezTo>
                    <a:pt x="851" y="2048"/>
                    <a:pt x="788" y="2269"/>
                    <a:pt x="757" y="2458"/>
                  </a:cubicBezTo>
                  <a:cubicBezTo>
                    <a:pt x="694" y="2615"/>
                    <a:pt x="599" y="2710"/>
                    <a:pt x="442" y="2710"/>
                  </a:cubicBezTo>
                  <a:lnTo>
                    <a:pt x="1" y="2710"/>
                  </a:lnTo>
                  <a:lnTo>
                    <a:pt x="1" y="3403"/>
                  </a:lnTo>
                  <a:lnTo>
                    <a:pt x="442" y="3403"/>
                  </a:lnTo>
                  <a:cubicBezTo>
                    <a:pt x="599" y="3403"/>
                    <a:pt x="694" y="3498"/>
                    <a:pt x="757" y="3655"/>
                  </a:cubicBezTo>
                  <a:cubicBezTo>
                    <a:pt x="788" y="3876"/>
                    <a:pt x="914" y="4096"/>
                    <a:pt x="977" y="4254"/>
                  </a:cubicBezTo>
                  <a:cubicBezTo>
                    <a:pt x="1072" y="4380"/>
                    <a:pt x="1009" y="4569"/>
                    <a:pt x="946" y="4695"/>
                  </a:cubicBezTo>
                  <a:lnTo>
                    <a:pt x="631" y="5010"/>
                  </a:lnTo>
                  <a:lnTo>
                    <a:pt x="1103" y="5482"/>
                  </a:lnTo>
                  <a:lnTo>
                    <a:pt x="1418" y="5167"/>
                  </a:lnTo>
                  <a:cubicBezTo>
                    <a:pt x="1486" y="5100"/>
                    <a:pt x="1562" y="5068"/>
                    <a:pt x="1643" y="5068"/>
                  </a:cubicBezTo>
                  <a:cubicBezTo>
                    <a:pt x="1713" y="5068"/>
                    <a:pt x="1786" y="5092"/>
                    <a:pt x="1859" y="5136"/>
                  </a:cubicBezTo>
                  <a:cubicBezTo>
                    <a:pt x="2048" y="5230"/>
                    <a:pt x="2237" y="5325"/>
                    <a:pt x="2426" y="5356"/>
                  </a:cubicBezTo>
                  <a:cubicBezTo>
                    <a:pt x="2584" y="5419"/>
                    <a:pt x="2710" y="5514"/>
                    <a:pt x="2710" y="5671"/>
                  </a:cubicBezTo>
                  <a:lnTo>
                    <a:pt x="2710" y="6112"/>
                  </a:lnTo>
                  <a:lnTo>
                    <a:pt x="3372" y="6112"/>
                  </a:lnTo>
                  <a:lnTo>
                    <a:pt x="3372" y="5734"/>
                  </a:lnTo>
                  <a:cubicBezTo>
                    <a:pt x="3372" y="5577"/>
                    <a:pt x="3498" y="5451"/>
                    <a:pt x="3655" y="5419"/>
                  </a:cubicBezTo>
                  <a:cubicBezTo>
                    <a:pt x="3844" y="5356"/>
                    <a:pt x="4096" y="5262"/>
                    <a:pt x="4254" y="5167"/>
                  </a:cubicBezTo>
                  <a:cubicBezTo>
                    <a:pt x="4300" y="5133"/>
                    <a:pt x="4355" y="5119"/>
                    <a:pt x="4410" y="5119"/>
                  </a:cubicBezTo>
                  <a:cubicBezTo>
                    <a:pt x="4506" y="5119"/>
                    <a:pt x="4603" y="5159"/>
                    <a:pt x="4663" y="5199"/>
                  </a:cubicBezTo>
                  <a:lnTo>
                    <a:pt x="5010" y="5514"/>
                  </a:lnTo>
                  <a:lnTo>
                    <a:pt x="5451" y="5041"/>
                  </a:lnTo>
                  <a:lnTo>
                    <a:pt x="5136" y="4726"/>
                  </a:lnTo>
                  <a:cubicBezTo>
                    <a:pt x="5041" y="4632"/>
                    <a:pt x="5041" y="4474"/>
                    <a:pt x="5104" y="4285"/>
                  </a:cubicBezTo>
                  <a:cubicBezTo>
                    <a:pt x="5230" y="4096"/>
                    <a:pt x="5293" y="3907"/>
                    <a:pt x="5356" y="3718"/>
                  </a:cubicBezTo>
                  <a:cubicBezTo>
                    <a:pt x="5388" y="3561"/>
                    <a:pt x="5514" y="3434"/>
                    <a:pt x="5671" y="3434"/>
                  </a:cubicBezTo>
                  <a:lnTo>
                    <a:pt x="6081" y="3434"/>
                  </a:lnTo>
                  <a:lnTo>
                    <a:pt x="6081" y="2773"/>
                  </a:lnTo>
                  <a:lnTo>
                    <a:pt x="5671" y="2773"/>
                  </a:lnTo>
                  <a:cubicBezTo>
                    <a:pt x="5514" y="2710"/>
                    <a:pt x="5388" y="2615"/>
                    <a:pt x="5356" y="2458"/>
                  </a:cubicBezTo>
                  <a:cubicBezTo>
                    <a:pt x="5293" y="2269"/>
                    <a:pt x="5199" y="2017"/>
                    <a:pt x="5104" y="1859"/>
                  </a:cubicBezTo>
                  <a:cubicBezTo>
                    <a:pt x="5041" y="1733"/>
                    <a:pt x="5073" y="1544"/>
                    <a:pt x="5136" y="1418"/>
                  </a:cubicBezTo>
                  <a:lnTo>
                    <a:pt x="5451" y="1103"/>
                  </a:lnTo>
                  <a:lnTo>
                    <a:pt x="5010" y="631"/>
                  </a:lnTo>
                  <a:lnTo>
                    <a:pt x="4663" y="946"/>
                  </a:lnTo>
                  <a:cubicBezTo>
                    <a:pt x="4608" y="1019"/>
                    <a:pt x="4531" y="1050"/>
                    <a:pt x="4445" y="1050"/>
                  </a:cubicBezTo>
                  <a:cubicBezTo>
                    <a:pt x="4384" y="1050"/>
                    <a:pt x="4319" y="1035"/>
                    <a:pt x="4254" y="1009"/>
                  </a:cubicBezTo>
                  <a:cubicBezTo>
                    <a:pt x="4033" y="883"/>
                    <a:pt x="3844" y="788"/>
                    <a:pt x="3655" y="757"/>
                  </a:cubicBezTo>
                  <a:cubicBezTo>
                    <a:pt x="3498" y="725"/>
                    <a:pt x="3372" y="599"/>
                    <a:pt x="3372" y="442"/>
                  </a:cubicBezTo>
                  <a:lnTo>
                    <a:pt x="33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068;p63"/>
            <p:cNvSpPr/>
            <p:nvPr/>
          </p:nvSpPr>
          <p:spPr>
            <a:xfrm>
              <a:off x="-34763900" y="3561225"/>
              <a:ext cx="291450" cy="291450"/>
            </a:xfrm>
            <a:custGeom>
              <a:avLst/>
              <a:gdLst/>
              <a:ahLst/>
              <a:cxnLst/>
              <a:rect l="l" t="t" r="r" b="b"/>
              <a:pathLst>
                <a:path w="11658" h="11658" extrusionOk="0">
                  <a:moveTo>
                    <a:pt x="6522" y="2048"/>
                  </a:moveTo>
                  <a:cubicBezTo>
                    <a:pt x="6743" y="2048"/>
                    <a:pt x="6900" y="2206"/>
                    <a:pt x="6900" y="2395"/>
                  </a:cubicBezTo>
                  <a:lnTo>
                    <a:pt x="6900" y="2899"/>
                  </a:lnTo>
                  <a:cubicBezTo>
                    <a:pt x="6995" y="2962"/>
                    <a:pt x="7089" y="2994"/>
                    <a:pt x="7152" y="3025"/>
                  </a:cubicBezTo>
                  <a:lnTo>
                    <a:pt x="7530" y="2678"/>
                  </a:lnTo>
                  <a:cubicBezTo>
                    <a:pt x="7578" y="2615"/>
                    <a:pt x="7664" y="2584"/>
                    <a:pt x="7755" y="2584"/>
                  </a:cubicBezTo>
                  <a:cubicBezTo>
                    <a:pt x="7845" y="2584"/>
                    <a:pt x="7940" y="2615"/>
                    <a:pt x="8003" y="2678"/>
                  </a:cubicBezTo>
                  <a:lnTo>
                    <a:pt x="8979" y="3655"/>
                  </a:lnTo>
                  <a:cubicBezTo>
                    <a:pt x="9106" y="3781"/>
                    <a:pt x="9106" y="4002"/>
                    <a:pt x="8979" y="4128"/>
                  </a:cubicBezTo>
                  <a:lnTo>
                    <a:pt x="8633" y="4474"/>
                  </a:lnTo>
                  <a:cubicBezTo>
                    <a:pt x="8664" y="4569"/>
                    <a:pt x="8696" y="4695"/>
                    <a:pt x="8727" y="4758"/>
                  </a:cubicBezTo>
                  <a:lnTo>
                    <a:pt x="9263" y="4758"/>
                  </a:lnTo>
                  <a:cubicBezTo>
                    <a:pt x="9452" y="4758"/>
                    <a:pt x="9610" y="4915"/>
                    <a:pt x="9610" y="5104"/>
                  </a:cubicBezTo>
                  <a:lnTo>
                    <a:pt x="9610" y="6491"/>
                  </a:lnTo>
                  <a:cubicBezTo>
                    <a:pt x="9610" y="6680"/>
                    <a:pt x="9452" y="6837"/>
                    <a:pt x="9263" y="6837"/>
                  </a:cubicBezTo>
                  <a:lnTo>
                    <a:pt x="8727" y="6837"/>
                  </a:lnTo>
                  <a:cubicBezTo>
                    <a:pt x="8696" y="6963"/>
                    <a:pt x="8664" y="7026"/>
                    <a:pt x="8633" y="7121"/>
                  </a:cubicBezTo>
                  <a:lnTo>
                    <a:pt x="8979" y="7467"/>
                  </a:lnTo>
                  <a:cubicBezTo>
                    <a:pt x="9106" y="7593"/>
                    <a:pt x="9106" y="7814"/>
                    <a:pt x="8979" y="7940"/>
                  </a:cubicBezTo>
                  <a:lnTo>
                    <a:pt x="8003" y="8916"/>
                  </a:lnTo>
                  <a:cubicBezTo>
                    <a:pt x="7940" y="8979"/>
                    <a:pt x="7845" y="9011"/>
                    <a:pt x="7755" y="9011"/>
                  </a:cubicBezTo>
                  <a:cubicBezTo>
                    <a:pt x="7664" y="9011"/>
                    <a:pt x="7578" y="8979"/>
                    <a:pt x="7530" y="8916"/>
                  </a:cubicBezTo>
                  <a:lnTo>
                    <a:pt x="7152" y="8570"/>
                  </a:lnTo>
                  <a:cubicBezTo>
                    <a:pt x="7089" y="8601"/>
                    <a:pt x="6963" y="8664"/>
                    <a:pt x="6900" y="8696"/>
                  </a:cubicBezTo>
                  <a:lnTo>
                    <a:pt x="6900" y="9200"/>
                  </a:lnTo>
                  <a:cubicBezTo>
                    <a:pt x="6900" y="9389"/>
                    <a:pt x="6743" y="9547"/>
                    <a:pt x="6522" y="9547"/>
                  </a:cubicBezTo>
                  <a:lnTo>
                    <a:pt x="5167" y="9547"/>
                  </a:lnTo>
                  <a:cubicBezTo>
                    <a:pt x="4947" y="9547"/>
                    <a:pt x="4789" y="9389"/>
                    <a:pt x="4789" y="9200"/>
                  </a:cubicBezTo>
                  <a:lnTo>
                    <a:pt x="4789" y="8696"/>
                  </a:lnTo>
                  <a:cubicBezTo>
                    <a:pt x="4695" y="8664"/>
                    <a:pt x="4600" y="8601"/>
                    <a:pt x="4537" y="8570"/>
                  </a:cubicBezTo>
                  <a:lnTo>
                    <a:pt x="4159" y="8916"/>
                  </a:lnTo>
                  <a:cubicBezTo>
                    <a:pt x="4112" y="8979"/>
                    <a:pt x="4025" y="9011"/>
                    <a:pt x="3935" y="9011"/>
                  </a:cubicBezTo>
                  <a:cubicBezTo>
                    <a:pt x="3844" y="9011"/>
                    <a:pt x="3750" y="8979"/>
                    <a:pt x="3687" y="8916"/>
                  </a:cubicBezTo>
                  <a:lnTo>
                    <a:pt x="2710" y="7940"/>
                  </a:lnTo>
                  <a:cubicBezTo>
                    <a:pt x="2584" y="7814"/>
                    <a:pt x="2584" y="7593"/>
                    <a:pt x="2710" y="7467"/>
                  </a:cubicBezTo>
                  <a:lnTo>
                    <a:pt x="3057" y="7121"/>
                  </a:lnTo>
                  <a:cubicBezTo>
                    <a:pt x="3025" y="7026"/>
                    <a:pt x="2994" y="6932"/>
                    <a:pt x="2962" y="6837"/>
                  </a:cubicBezTo>
                  <a:lnTo>
                    <a:pt x="2426" y="6837"/>
                  </a:lnTo>
                  <a:cubicBezTo>
                    <a:pt x="2237" y="6837"/>
                    <a:pt x="2080" y="6680"/>
                    <a:pt x="2080" y="6491"/>
                  </a:cubicBezTo>
                  <a:lnTo>
                    <a:pt x="2080" y="5104"/>
                  </a:lnTo>
                  <a:cubicBezTo>
                    <a:pt x="2080" y="4915"/>
                    <a:pt x="2237" y="4758"/>
                    <a:pt x="2426" y="4758"/>
                  </a:cubicBezTo>
                  <a:lnTo>
                    <a:pt x="2962" y="4758"/>
                  </a:lnTo>
                  <a:cubicBezTo>
                    <a:pt x="2994" y="4632"/>
                    <a:pt x="3025" y="4569"/>
                    <a:pt x="3057" y="4474"/>
                  </a:cubicBezTo>
                  <a:lnTo>
                    <a:pt x="2710" y="4128"/>
                  </a:lnTo>
                  <a:cubicBezTo>
                    <a:pt x="2584" y="4002"/>
                    <a:pt x="2584" y="3781"/>
                    <a:pt x="2710" y="3655"/>
                  </a:cubicBezTo>
                  <a:lnTo>
                    <a:pt x="3687" y="2678"/>
                  </a:lnTo>
                  <a:cubicBezTo>
                    <a:pt x="3750" y="2615"/>
                    <a:pt x="3844" y="2584"/>
                    <a:pt x="3935" y="2584"/>
                  </a:cubicBezTo>
                  <a:cubicBezTo>
                    <a:pt x="4025" y="2584"/>
                    <a:pt x="4112" y="2615"/>
                    <a:pt x="4159" y="2678"/>
                  </a:cubicBezTo>
                  <a:lnTo>
                    <a:pt x="4537" y="3025"/>
                  </a:lnTo>
                  <a:cubicBezTo>
                    <a:pt x="4600" y="2994"/>
                    <a:pt x="4726" y="2962"/>
                    <a:pt x="4789" y="2899"/>
                  </a:cubicBezTo>
                  <a:lnTo>
                    <a:pt x="4789" y="2395"/>
                  </a:lnTo>
                  <a:cubicBezTo>
                    <a:pt x="4789" y="2206"/>
                    <a:pt x="4947" y="2048"/>
                    <a:pt x="5167" y="2048"/>
                  </a:cubicBezTo>
                  <a:close/>
                  <a:moveTo>
                    <a:pt x="5829" y="1"/>
                  </a:moveTo>
                  <a:cubicBezTo>
                    <a:pt x="2647" y="1"/>
                    <a:pt x="1" y="2647"/>
                    <a:pt x="1" y="5829"/>
                  </a:cubicBezTo>
                  <a:cubicBezTo>
                    <a:pt x="1" y="6837"/>
                    <a:pt x="284" y="7877"/>
                    <a:pt x="820" y="8790"/>
                  </a:cubicBezTo>
                  <a:lnTo>
                    <a:pt x="32" y="11185"/>
                  </a:lnTo>
                  <a:cubicBezTo>
                    <a:pt x="1" y="11311"/>
                    <a:pt x="32" y="11468"/>
                    <a:pt x="127" y="11531"/>
                  </a:cubicBezTo>
                  <a:cubicBezTo>
                    <a:pt x="174" y="11602"/>
                    <a:pt x="274" y="11638"/>
                    <a:pt x="375" y="11638"/>
                  </a:cubicBezTo>
                  <a:cubicBezTo>
                    <a:pt x="408" y="11638"/>
                    <a:pt x="442" y="11634"/>
                    <a:pt x="473" y="11626"/>
                  </a:cubicBezTo>
                  <a:lnTo>
                    <a:pt x="2868" y="10838"/>
                  </a:lnTo>
                  <a:cubicBezTo>
                    <a:pt x="3781" y="11374"/>
                    <a:pt x="4789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57" y="2584"/>
                    <a:pt x="9011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069;p63"/>
            <p:cNvSpPr/>
            <p:nvPr/>
          </p:nvSpPr>
          <p:spPr>
            <a:xfrm>
              <a:off x="-34644175" y="368095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cubicBezTo>
                    <a:pt x="1576" y="2048"/>
                    <a:pt x="2048" y="1576"/>
                    <a:pt x="2048" y="1040"/>
                  </a:cubicBezTo>
                  <a:cubicBezTo>
                    <a:pt x="2048" y="441"/>
                    <a:pt x="1576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" name="Google Shape;6070;p63"/>
          <p:cNvSpPr/>
          <p:nvPr/>
        </p:nvSpPr>
        <p:spPr>
          <a:xfrm>
            <a:off x="2084499" y="2300562"/>
            <a:ext cx="353645" cy="353615"/>
          </a:xfrm>
          <a:custGeom>
            <a:avLst/>
            <a:gdLst/>
            <a:ahLst/>
            <a:cxnLst/>
            <a:rect l="l" t="t" r="r" b="b"/>
            <a:pathLst>
              <a:path w="11658" h="11657" extrusionOk="0">
                <a:moveTo>
                  <a:pt x="5955" y="1733"/>
                </a:moveTo>
                <a:cubicBezTo>
                  <a:pt x="7089" y="1733"/>
                  <a:pt x="8003" y="2647"/>
                  <a:pt x="8003" y="3781"/>
                </a:cubicBezTo>
                <a:cubicBezTo>
                  <a:pt x="7877" y="4442"/>
                  <a:pt x="7562" y="5041"/>
                  <a:pt x="7058" y="5419"/>
                </a:cubicBezTo>
                <a:cubicBezTo>
                  <a:pt x="6837" y="5577"/>
                  <a:pt x="6522" y="5892"/>
                  <a:pt x="6522" y="6333"/>
                </a:cubicBezTo>
                <a:lnTo>
                  <a:pt x="6522" y="6522"/>
                </a:lnTo>
                <a:cubicBezTo>
                  <a:pt x="6522" y="6931"/>
                  <a:pt x="6207" y="7215"/>
                  <a:pt x="5861" y="7215"/>
                </a:cubicBezTo>
                <a:cubicBezTo>
                  <a:pt x="5482" y="7215"/>
                  <a:pt x="5199" y="6900"/>
                  <a:pt x="5199" y="6522"/>
                </a:cubicBezTo>
                <a:lnTo>
                  <a:pt x="5199" y="6333"/>
                </a:lnTo>
                <a:cubicBezTo>
                  <a:pt x="5199" y="5577"/>
                  <a:pt x="5577" y="4852"/>
                  <a:pt x="6302" y="4316"/>
                </a:cubicBezTo>
                <a:cubicBezTo>
                  <a:pt x="6491" y="4190"/>
                  <a:pt x="6585" y="4001"/>
                  <a:pt x="6585" y="3781"/>
                </a:cubicBezTo>
                <a:cubicBezTo>
                  <a:pt x="6585" y="3371"/>
                  <a:pt x="6270" y="3119"/>
                  <a:pt x="5892" y="3119"/>
                </a:cubicBezTo>
                <a:cubicBezTo>
                  <a:pt x="5514" y="3119"/>
                  <a:pt x="5230" y="3434"/>
                  <a:pt x="5230" y="3781"/>
                </a:cubicBezTo>
                <a:cubicBezTo>
                  <a:pt x="5230" y="4159"/>
                  <a:pt x="4915" y="4442"/>
                  <a:pt x="4569" y="4442"/>
                </a:cubicBezTo>
                <a:cubicBezTo>
                  <a:pt x="4191" y="4442"/>
                  <a:pt x="3907" y="4127"/>
                  <a:pt x="3907" y="3781"/>
                </a:cubicBezTo>
                <a:cubicBezTo>
                  <a:pt x="3907" y="2647"/>
                  <a:pt x="4821" y="1733"/>
                  <a:pt x="5955" y="1733"/>
                </a:cubicBezTo>
                <a:close/>
                <a:moveTo>
                  <a:pt x="5829" y="8570"/>
                </a:moveTo>
                <a:cubicBezTo>
                  <a:pt x="6176" y="8570"/>
                  <a:pt x="6491" y="8885"/>
                  <a:pt x="6491" y="9263"/>
                </a:cubicBezTo>
                <a:cubicBezTo>
                  <a:pt x="6491" y="9641"/>
                  <a:pt x="6207" y="9924"/>
                  <a:pt x="5829" y="9924"/>
                </a:cubicBezTo>
                <a:cubicBezTo>
                  <a:pt x="5419" y="9924"/>
                  <a:pt x="5167" y="9609"/>
                  <a:pt x="5167" y="9263"/>
                </a:cubicBezTo>
                <a:cubicBezTo>
                  <a:pt x="5167" y="8853"/>
                  <a:pt x="5482" y="8570"/>
                  <a:pt x="5829" y="8570"/>
                </a:cubicBezTo>
                <a:close/>
                <a:moveTo>
                  <a:pt x="5829" y="0"/>
                </a:moveTo>
                <a:cubicBezTo>
                  <a:pt x="2647" y="0"/>
                  <a:pt x="1" y="2615"/>
                  <a:pt x="1" y="5829"/>
                </a:cubicBezTo>
                <a:cubicBezTo>
                  <a:pt x="1" y="9011"/>
                  <a:pt x="2647" y="11657"/>
                  <a:pt x="5829" y="11657"/>
                </a:cubicBezTo>
                <a:cubicBezTo>
                  <a:pt x="9011" y="11657"/>
                  <a:pt x="11657" y="9011"/>
                  <a:pt x="11657" y="5829"/>
                </a:cubicBezTo>
                <a:cubicBezTo>
                  <a:pt x="11657" y="2647"/>
                  <a:pt x="9011" y="0"/>
                  <a:pt x="582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6071;p63"/>
          <p:cNvGrpSpPr/>
          <p:nvPr/>
        </p:nvGrpSpPr>
        <p:grpSpPr>
          <a:xfrm>
            <a:off x="739997" y="2773642"/>
            <a:ext cx="354586" cy="354586"/>
            <a:chOff x="-32927950" y="3227275"/>
            <a:chExt cx="292225" cy="292225"/>
          </a:xfrm>
          <a:solidFill>
            <a:srgbClr val="12716B"/>
          </a:solidFill>
        </p:grpSpPr>
        <p:sp>
          <p:nvSpPr>
            <p:cNvPr id="170" name="Google Shape;6072;p63"/>
            <p:cNvSpPr/>
            <p:nvPr/>
          </p:nvSpPr>
          <p:spPr>
            <a:xfrm>
              <a:off x="-32927950" y="3228075"/>
              <a:ext cx="69325" cy="291425"/>
            </a:xfrm>
            <a:custGeom>
              <a:avLst/>
              <a:gdLst/>
              <a:ahLst/>
              <a:cxnLst/>
              <a:rect l="l" t="t" r="r" b="b"/>
              <a:pathLst>
                <a:path w="2773" h="11657" extrusionOk="0">
                  <a:moveTo>
                    <a:pt x="1733" y="0"/>
                  </a:moveTo>
                  <a:cubicBezTo>
                    <a:pt x="1198" y="0"/>
                    <a:pt x="725" y="473"/>
                    <a:pt x="725" y="1040"/>
                  </a:cubicBezTo>
                  <a:lnTo>
                    <a:pt x="725" y="1386"/>
                  </a:lnTo>
                  <a:lnTo>
                    <a:pt x="347" y="1386"/>
                  </a:lnTo>
                  <a:cubicBezTo>
                    <a:pt x="158" y="1386"/>
                    <a:pt x="1" y="1544"/>
                    <a:pt x="1" y="1733"/>
                  </a:cubicBezTo>
                  <a:cubicBezTo>
                    <a:pt x="1" y="1922"/>
                    <a:pt x="158" y="2079"/>
                    <a:pt x="347" y="2079"/>
                  </a:cubicBezTo>
                  <a:lnTo>
                    <a:pt x="725" y="2079"/>
                  </a:lnTo>
                  <a:lnTo>
                    <a:pt x="725" y="3466"/>
                  </a:lnTo>
                  <a:lnTo>
                    <a:pt x="347" y="3466"/>
                  </a:lnTo>
                  <a:cubicBezTo>
                    <a:pt x="158" y="3466"/>
                    <a:pt x="1" y="3623"/>
                    <a:pt x="1" y="3812"/>
                  </a:cubicBezTo>
                  <a:cubicBezTo>
                    <a:pt x="1" y="4033"/>
                    <a:pt x="158" y="4190"/>
                    <a:pt x="347" y="4190"/>
                  </a:cubicBezTo>
                  <a:lnTo>
                    <a:pt x="725" y="4190"/>
                  </a:lnTo>
                  <a:lnTo>
                    <a:pt x="725" y="5608"/>
                  </a:lnTo>
                  <a:lnTo>
                    <a:pt x="347" y="5608"/>
                  </a:lnTo>
                  <a:cubicBezTo>
                    <a:pt x="158" y="5608"/>
                    <a:pt x="1" y="5765"/>
                    <a:pt x="1" y="5954"/>
                  </a:cubicBezTo>
                  <a:cubicBezTo>
                    <a:pt x="1" y="6143"/>
                    <a:pt x="158" y="6301"/>
                    <a:pt x="347" y="6301"/>
                  </a:cubicBezTo>
                  <a:lnTo>
                    <a:pt x="725" y="6301"/>
                  </a:lnTo>
                  <a:lnTo>
                    <a:pt x="725" y="7687"/>
                  </a:lnTo>
                  <a:lnTo>
                    <a:pt x="347" y="7687"/>
                  </a:lnTo>
                  <a:cubicBezTo>
                    <a:pt x="158" y="7687"/>
                    <a:pt x="1" y="7845"/>
                    <a:pt x="1" y="8034"/>
                  </a:cubicBezTo>
                  <a:cubicBezTo>
                    <a:pt x="1" y="8223"/>
                    <a:pt x="158" y="8380"/>
                    <a:pt x="347" y="8380"/>
                  </a:cubicBezTo>
                  <a:lnTo>
                    <a:pt x="725" y="8380"/>
                  </a:lnTo>
                  <a:lnTo>
                    <a:pt x="725" y="9767"/>
                  </a:lnTo>
                  <a:lnTo>
                    <a:pt x="347" y="9767"/>
                  </a:lnTo>
                  <a:lnTo>
                    <a:pt x="347" y="9577"/>
                  </a:lnTo>
                  <a:cubicBezTo>
                    <a:pt x="158" y="9577"/>
                    <a:pt x="1" y="9735"/>
                    <a:pt x="1" y="9924"/>
                  </a:cubicBezTo>
                  <a:cubicBezTo>
                    <a:pt x="1" y="10113"/>
                    <a:pt x="158" y="10271"/>
                    <a:pt x="347" y="10271"/>
                  </a:cubicBezTo>
                  <a:lnTo>
                    <a:pt x="725" y="10271"/>
                  </a:lnTo>
                  <a:lnTo>
                    <a:pt x="725" y="10649"/>
                  </a:lnTo>
                  <a:cubicBezTo>
                    <a:pt x="725" y="11184"/>
                    <a:pt x="1198" y="11657"/>
                    <a:pt x="1733" y="11657"/>
                  </a:cubicBezTo>
                  <a:lnTo>
                    <a:pt x="2773" y="11657"/>
                  </a:lnTo>
                  <a:lnTo>
                    <a:pt x="27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073;p63"/>
            <p:cNvSpPr/>
            <p:nvPr/>
          </p:nvSpPr>
          <p:spPr>
            <a:xfrm>
              <a:off x="-32841300" y="3227275"/>
              <a:ext cx="154400" cy="291450"/>
            </a:xfrm>
            <a:custGeom>
              <a:avLst/>
              <a:gdLst/>
              <a:ahLst/>
              <a:cxnLst/>
              <a:rect l="l" t="t" r="r" b="b"/>
              <a:pathLst>
                <a:path w="6176" h="11658" extrusionOk="0">
                  <a:moveTo>
                    <a:pt x="4096" y="2048"/>
                  </a:moveTo>
                  <a:cubicBezTo>
                    <a:pt x="4285" y="2048"/>
                    <a:pt x="4442" y="2206"/>
                    <a:pt x="4442" y="2395"/>
                  </a:cubicBezTo>
                  <a:lnTo>
                    <a:pt x="4442" y="3750"/>
                  </a:lnTo>
                  <a:cubicBezTo>
                    <a:pt x="4442" y="3939"/>
                    <a:pt x="4285" y="4096"/>
                    <a:pt x="4096" y="4096"/>
                  </a:cubicBezTo>
                  <a:lnTo>
                    <a:pt x="3088" y="4096"/>
                  </a:lnTo>
                  <a:lnTo>
                    <a:pt x="3088" y="7562"/>
                  </a:lnTo>
                  <a:lnTo>
                    <a:pt x="4096" y="7562"/>
                  </a:lnTo>
                  <a:cubicBezTo>
                    <a:pt x="4285" y="7562"/>
                    <a:pt x="4442" y="7719"/>
                    <a:pt x="4442" y="7908"/>
                  </a:cubicBezTo>
                  <a:lnTo>
                    <a:pt x="4442" y="9294"/>
                  </a:lnTo>
                  <a:cubicBezTo>
                    <a:pt x="4442" y="9483"/>
                    <a:pt x="4285" y="9641"/>
                    <a:pt x="4096" y="9641"/>
                  </a:cubicBezTo>
                  <a:lnTo>
                    <a:pt x="3088" y="9641"/>
                  </a:lnTo>
                  <a:cubicBezTo>
                    <a:pt x="2332" y="9641"/>
                    <a:pt x="1701" y="9011"/>
                    <a:pt x="1701" y="8255"/>
                  </a:cubicBezTo>
                  <a:lnTo>
                    <a:pt x="1701" y="3435"/>
                  </a:lnTo>
                  <a:cubicBezTo>
                    <a:pt x="1701" y="2678"/>
                    <a:pt x="2332" y="2048"/>
                    <a:pt x="3088" y="2048"/>
                  </a:cubicBezTo>
                  <a:close/>
                  <a:moveTo>
                    <a:pt x="0" y="1"/>
                  </a:moveTo>
                  <a:lnTo>
                    <a:pt x="0" y="11657"/>
                  </a:lnTo>
                  <a:lnTo>
                    <a:pt x="5167" y="11657"/>
                  </a:lnTo>
                  <a:cubicBezTo>
                    <a:pt x="5703" y="11657"/>
                    <a:pt x="6175" y="11185"/>
                    <a:pt x="6175" y="10618"/>
                  </a:cubicBezTo>
                  <a:lnTo>
                    <a:pt x="6175" y="1009"/>
                  </a:lnTo>
                  <a:cubicBezTo>
                    <a:pt x="6175" y="473"/>
                    <a:pt x="5703" y="1"/>
                    <a:pt x="5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074;p63"/>
            <p:cNvSpPr/>
            <p:nvPr/>
          </p:nvSpPr>
          <p:spPr>
            <a:xfrm>
              <a:off x="-32669600" y="3261925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1"/>
                  </a:moveTo>
                  <a:lnTo>
                    <a:pt x="0" y="2049"/>
                  </a:lnTo>
                  <a:lnTo>
                    <a:pt x="1355" y="2049"/>
                  </a:lnTo>
                  <a:lnTo>
                    <a:pt x="1355" y="347"/>
                  </a:lnTo>
                  <a:cubicBezTo>
                    <a:pt x="1355" y="158"/>
                    <a:pt x="1197" y="1"/>
                    <a:pt x="10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075;p63"/>
            <p:cNvSpPr/>
            <p:nvPr/>
          </p:nvSpPr>
          <p:spPr>
            <a:xfrm>
              <a:off x="-32669600" y="3329675"/>
              <a:ext cx="33875" cy="35450"/>
            </a:xfrm>
            <a:custGeom>
              <a:avLst/>
              <a:gdLst/>
              <a:ahLst/>
              <a:cxnLst/>
              <a:rect l="l" t="t" r="r" b="b"/>
              <a:pathLst>
                <a:path w="1355" h="1418" extrusionOk="0">
                  <a:moveTo>
                    <a:pt x="0" y="0"/>
                  </a:moveTo>
                  <a:lnTo>
                    <a:pt x="0" y="1418"/>
                  </a:lnTo>
                  <a:lnTo>
                    <a:pt x="1355" y="1418"/>
                  </a:lnTo>
                  <a:lnTo>
                    <a:pt x="13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076;p63"/>
            <p:cNvSpPr/>
            <p:nvPr/>
          </p:nvSpPr>
          <p:spPr>
            <a:xfrm>
              <a:off x="-32669600" y="3381650"/>
              <a:ext cx="33875" cy="51225"/>
            </a:xfrm>
            <a:custGeom>
              <a:avLst/>
              <a:gdLst/>
              <a:ahLst/>
              <a:cxnLst/>
              <a:rect l="l" t="t" r="r" b="b"/>
              <a:pathLst>
                <a:path w="1355" h="2049" extrusionOk="0">
                  <a:moveTo>
                    <a:pt x="0" y="0"/>
                  </a:moveTo>
                  <a:lnTo>
                    <a:pt x="0" y="2048"/>
                  </a:lnTo>
                  <a:lnTo>
                    <a:pt x="1008" y="2048"/>
                  </a:lnTo>
                  <a:cubicBezTo>
                    <a:pt x="1197" y="2048"/>
                    <a:pt x="1355" y="1891"/>
                    <a:pt x="1355" y="1702"/>
                  </a:cubicBezTo>
                  <a:lnTo>
                    <a:pt x="13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6077;p63"/>
          <p:cNvGrpSpPr/>
          <p:nvPr/>
        </p:nvGrpSpPr>
        <p:grpSpPr>
          <a:xfrm>
            <a:off x="739512" y="3244756"/>
            <a:ext cx="355557" cy="353645"/>
            <a:chOff x="-32927950" y="3586425"/>
            <a:chExt cx="293025" cy="291450"/>
          </a:xfrm>
          <a:solidFill>
            <a:srgbClr val="12716B"/>
          </a:solidFill>
        </p:grpSpPr>
        <p:sp>
          <p:nvSpPr>
            <p:cNvPr id="176" name="Google Shape;6078;p63"/>
            <p:cNvSpPr/>
            <p:nvPr/>
          </p:nvSpPr>
          <p:spPr>
            <a:xfrm>
              <a:off x="-32927950" y="3843975"/>
              <a:ext cx="293025" cy="33900"/>
            </a:xfrm>
            <a:custGeom>
              <a:avLst/>
              <a:gdLst/>
              <a:ahLst/>
              <a:cxnLst/>
              <a:rect l="l" t="t" r="r" b="b"/>
              <a:pathLst>
                <a:path w="11721" h="1356" extrusionOk="0">
                  <a:moveTo>
                    <a:pt x="662" y="1"/>
                  </a:moveTo>
                  <a:cubicBezTo>
                    <a:pt x="284" y="1"/>
                    <a:pt x="1" y="316"/>
                    <a:pt x="1" y="662"/>
                  </a:cubicBezTo>
                  <a:lnTo>
                    <a:pt x="1" y="1009"/>
                  </a:lnTo>
                  <a:cubicBezTo>
                    <a:pt x="1" y="1198"/>
                    <a:pt x="158" y="1355"/>
                    <a:pt x="347" y="1355"/>
                  </a:cubicBezTo>
                  <a:lnTo>
                    <a:pt x="11342" y="1355"/>
                  </a:lnTo>
                  <a:cubicBezTo>
                    <a:pt x="11563" y="1355"/>
                    <a:pt x="11720" y="1198"/>
                    <a:pt x="11720" y="1009"/>
                  </a:cubicBezTo>
                  <a:lnTo>
                    <a:pt x="11720" y="694"/>
                  </a:lnTo>
                  <a:cubicBezTo>
                    <a:pt x="11689" y="316"/>
                    <a:pt x="11374" y="1"/>
                    <a:pt x="109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6079;p63"/>
            <p:cNvSpPr/>
            <p:nvPr/>
          </p:nvSpPr>
          <p:spPr>
            <a:xfrm>
              <a:off x="-32872025" y="3723475"/>
              <a:ext cx="180400" cy="52000"/>
            </a:xfrm>
            <a:custGeom>
              <a:avLst/>
              <a:gdLst/>
              <a:ahLst/>
              <a:cxnLst/>
              <a:rect l="l" t="t" r="r" b="b"/>
              <a:pathLst>
                <a:path w="7216" h="2080" extrusionOk="0">
                  <a:moveTo>
                    <a:pt x="757" y="1"/>
                  </a:moveTo>
                  <a:lnTo>
                    <a:pt x="0" y="2080"/>
                  </a:lnTo>
                  <a:lnTo>
                    <a:pt x="7215" y="2080"/>
                  </a:lnTo>
                  <a:lnTo>
                    <a:pt x="652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6080;p63"/>
            <p:cNvSpPr/>
            <p:nvPr/>
          </p:nvSpPr>
          <p:spPr>
            <a:xfrm>
              <a:off x="-32890150" y="3792775"/>
              <a:ext cx="217425" cy="33900"/>
            </a:xfrm>
            <a:custGeom>
              <a:avLst/>
              <a:gdLst/>
              <a:ahLst/>
              <a:cxnLst/>
              <a:rect l="l" t="t" r="r" b="b"/>
              <a:pathLst>
                <a:path w="8697" h="1356" extrusionOk="0">
                  <a:moveTo>
                    <a:pt x="505" y="1"/>
                  </a:moveTo>
                  <a:lnTo>
                    <a:pt x="1" y="1356"/>
                  </a:lnTo>
                  <a:lnTo>
                    <a:pt x="8696" y="1356"/>
                  </a:lnTo>
                  <a:lnTo>
                    <a:pt x="8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081;p63"/>
            <p:cNvSpPr/>
            <p:nvPr/>
          </p:nvSpPr>
          <p:spPr>
            <a:xfrm>
              <a:off x="-32822400" y="3586425"/>
              <a:ext cx="82725" cy="52800"/>
            </a:xfrm>
            <a:custGeom>
              <a:avLst/>
              <a:gdLst/>
              <a:ahLst/>
              <a:cxnLst/>
              <a:rect l="l" t="t" r="r" b="b"/>
              <a:pathLst>
                <a:path w="3309" h="2112" extrusionOk="0">
                  <a:moveTo>
                    <a:pt x="1639" y="1"/>
                  </a:moveTo>
                  <a:cubicBezTo>
                    <a:pt x="1103" y="1"/>
                    <a:pt x="599" y="379"/>
                    <a:pt x="441" y="883"/>
                  </a:cubicBezTo>
                  <a:lnTo>
                    <a:pt x="0" y="2112"/>
                  </a:lnTo>
                  <a:lnTo>
                    <a:pt x="3308" y="2112"/>
                  </a:lnTo>
                  <a:lnTo>
                    <a:pt x="2867" y="883"/>
                  </a:lnTo>
                  <a:cubicBezTo>
                    <a:pt x="2678" y="316"/>
                    <a:pt x="2206" y="1"/>
                    <a:pt x="1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082;p63"/>
            <p:cNvSpPr/>
            <p:nvPr/>
          </p:nvSpPr>
          <p:spPr>
            <a:xfrm>
              <a:off x="-32846825" y="3655750"/>
              <a:ext cx="131550" cy="51200"/>
            </a:xfrm>
            <a:custGeom>
              <a:avLst/>
              <a:gdLst/>
              <a:ahLst/>
              <a:cxnLst/>
              <a:rect l="l" t="t" r="r" b="b"/>
              <a:pathLst>
                <a:path w="5262" h="2048" extrusionOk="0">
                  <a:moveTo>
                    <a:pt x="694" y="0"/>
                  </a:moveTo>
                  <a:lnTo>
                    <a:pt x="1" y="2048"/>
                  </a:lnTo>
                  <a:lnTo>
                    <a:pt x="5262" y="2048"/>
                  </a:lnTo>
                  <a:lnTo>
                    <a:pt x="450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6083;p63"/>
          <p:cNvGrpSpPr/>
          <p:nvPr/>
        </p:nvGrpSpPr>
        <p:grpSpPr>
          <a:xfrm>
            <a:off x="739997" y="3708741"/>
            <a:ext cx="354586" cy="355557"/>
            <a:chOff x="-32927950" y="3944800"/>
            <a:chExt cx="292225" cy="293025"/>
          </a:xfrm>
          <a:solidFill>
            <a:srgbClr val="12716B"/>
          </a:solidFill>
        </p:grpSpPr>
        <p:sp>
          <p:nvSpPr>
            <p:cNvPr id="182" name="Google Shape;6084;p63"/>
            <p:cNvSpPr/>
            <p:nvPr/>
          </p:nvSpPr>
          <p:spPr>
            <a:xfrm>
              <a:off x="-32927950" y="3944800"/>
              <a:ext cx="69325" cy="292225"/>
            </a:xfrm>
            <a:custGeom>
              <a:avLst/>
              <a:gdLst/>
              <a:ahLst/>
              <a:cxnLst/>
              <a:rect l="l" t="t" r="r" b="b"/>
              <a:pathLst>
                <a:path w="2773" h="11689" extrusionOk="0">
                  <a:moveTo>
                    <a:pt x="1418" y="0"/>
                  </a:moveTo>
                  <a:cubicBezTo>
                    <a:pt x="1072" y="0"/>
                    <a:pt x="757" y="315"/>
                    <a:pt x="757" y="662"/>
                  </a:cubicBezTo>
                  <a:lnTo>
                    <a:pt x="757" y="9578"/>
                  </a:lnTo>
                  <a:cubicBezTo>
                    <a:pt x="757" y="9830"/>
                    <a:pt x="914" y="10050"/>
                    <a:pt x="1103" y="10176"/>
                  </a:cubicBezTo>
                  <a:lnTo>
                    <a:pt x="1103" y="10996"/>
                  </a:lnTo>
                  <a:lnTo>
                    <a:pt x="347" y="10996"/>
                  </a:lnTo>
                  <a:cubicBezTo>
                    <a:pt x="158" y="10996"/>
                    <a:pt x="1" y="11153"/>
                    <a:pt x="1" y="11342"/>
                  </a:cubicBezTo>
                  <a:cubicBezTo>
                    <a:pt x="1" y="11531"/>
                    <a:pt x="158" y="11689"/>
                    <a:pt x="347" y="11689"/>
                  </a:cubicBezTo>
                  <a:lnTo>
                    <a:pt x="2395" y="11689"/>
                  </a:lnTo>
                  <a:cubicBezTo>
                    <a:pt x="2616" y="11689"/>
                    <a:pt x="2773" y="11531"/>
                    <a:pt x="2773" y="11342"/>
                  </a:cubicBezTo>
                  <a:cubicBezTo>
                    <a:pt x="2773" y="11153"/>
                    <a:pt x="2616" y="10996"/>
                    <a:pt x="2395" y="10996"/>
                  </a:cubicBezTo>
                  <a:lnTo>
                    <a:pt x="1733" y="10996"/>
                  </a:lnTo>
                  <a:lnTo>
                    <a:pt x="1733" y="10176"/>
                  </a:lnTo>
                  <a:cubicBezTo>
                    <a:pt x="1922" y="10050"/>
                    <a:pt x="2080" y="9861"/>
                    <a:pt x="2080" y="9578"/>
                  </a:cubicBezTo>
                  <a:lnTo>
                    <a:pt x="2080" y="662"/>
                  </a:lnTo>
                  <a:cubicBezTo>
                    <a:pt x="2080" y="284"/>
                    <a:pt x="1765" y="0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085;p63"/>
            <p:cNvSpPr/>
            <p:nvPr/>
          </p:nvSpPr>
          <p:spPr>
            <a:xfrm>
              <a:off x="-32720800" y="4057425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190"/>
                    <a:pt x="3182" y="1"/>
                    <a:pt x="28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086;p63"/>
            <p:cNvSpPr/>
            <p:nvPr/>
          </p:nvSpPr>
          <p:spPr>
            <a:xfrm>
              <a:off x="-32720800" y="4099950"/>
              <a:ext cx="85075" cy="25225"/>
            </a:xfrm>
            <a:custGeom>
              <a:avLst/>
              <a:gdLst/>
              <a:ahLst/>
              <a:cxnLst/>
              <a:rect l="l" t="t" r="r" b="b"/>
              <a:pathLst>
                <a:path w="3403" h="1009" extrusionOk="0">
                  <a:moveTo>
                    <a:pt x="505" y="1"/>
                  </a:moveTo>
                  <a:cubicBezTo>
                    <a:pt x="221" y="1"/>
                    <a:pt x="0" y="221"/>
                    <a:pt x="0" y="505"/>
                  </a:cubicBezTo>
                  <a:cubicBezTo>
                    <a:pt x="0" y="788"/>
                    <a:pt x="221" y="1009"/>
                    <a:pt x="505" y="1009"/>
                  </a:cubicBezTo>
                  <a:lnTo>
                    <a:pt x="2899" y="1009"/>
                  </a:lnTo>
                  <a:cubicBezTo>
                    <a:pt x="3182" y="1009"/>
                    <a:pt x="3403" y="788"/>
                    <a:pt x="3403" y="505"/>
                  </a:cubicBezTo>
                  <a:cubicBezTo>
                    <a:pt x="3403" y="221"/>
                    <a:pt x="3182" y="1"/>
                    <a:pt x="28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087;p63"/>
            <p:cNvSpPr/>
            <p:nvPr/>
          </p:nvSpPr>
          <p:spPr>
            <a:xfrm>
              <a:off x="-32720800" y="414170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1"/>
                  </a:moveTo>
                  <a:cubicBezTo>
                    <a:pt x="221" y="1"/>
                    <a:pt x="0" y="253"/>
                    <a:pt x="0" y="536"/>
                  </a:cubicBezTo>
                  <a:cubicBezTo>
                    <a:pt x="0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58" y="1040"/>
                    <a:pt x="2710" y="788"/>
                    <a:pt x="2710" y="536"/>
                  </a:cubicBezTo>
                  <a:cubicBezTo>
                    <a:pt x="2710" y="253"/>
                    <a:pt x="2521" y="1"/>
                    <a:pt x="2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088;p63"/>
            <p:cNvSpPr/>
            <p:nvPr/>
          </p:nvSpPr>
          <p:spPr>
            <a:xfrm>
              <a:off x="-32754675" y="3944800"/>
              <a:ext cx="51225" cy="52000"/>
            </a:xfrm>
            <a:custGeom>
              <a:avLst/>
              <a:gdLst/>
              <a:ahLst/>
              <a:cxnLst/>
              <a:rect l="l" t="t" r="r" b="b"/>
              <a:pathLst>
                <a:path w="2049" h="2080" extrusionOk="0">
                  <a:moveTo>
                    <a:pt x="1702" y="0"/>
                  </a:moveTo>
                  <a:cubicBezTo>
                    <a:pt x="757" y="0"/>
                    <a:pt x="1" y="788"/>
                    <a:pt x="1" y="1733"/>
                  </a:cubicBezTo>
                  <a:lnTo>
                    <a:pt x="1" y="2080"/>
                  </a:lnTo>
                  <a:lnTo>
                    <a:pt x="2049" y="2080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089;p63"/>
            <p:cNvSpPr/>
            <p:nvPr/>
          </p:nvSpPr>
          <p:spPr>
            <a:xfrm>
              <a:off x="-32687725" y="3944800"/>
              <a:ext cx="34675" cy="55150"/>
            </a:xfrm>
            <a:custGeom>
              <a:avLst/>
              <a:gdLst/>
              <a:ahLst/>
              <a:cxnLst/>
              <a:rect l="l" t="t" r="r" b="b"/>
              <a:pathLst>
                <a:path w="1387" h="2206" extrusionOk="0">
                  <a:moveTo>
                    <a:pt x="1" y="0"/>
                  </a:moveTo>
                  <a:lnTo>
                    <a:pt x="1" y="2111"/>
                  </a:lnTo>
                  <a:lnTo>
                    <a:pt x="883" y="2111"/>
                  </a:lnTo>
                  <a:cubicBezTo>
                    <a:pt x="1072" y="2111"/>
                    <a:pt x="1261" y="2143"/>
                    <a:pt x="1387" y="2206"/>
                  </a:cubicBezTo>
                  <a:lnTo>
                    <a:pt x="1387" y="1040"/>
                  </a:lnTo>
                  <a:cubicBezTo>
                    <a:pt x="1387" y="473"/>
                    <a:pt x="91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6090;p63"/>
            <p:cNvSpPr/>
            <p:nvPr/>
          </p:nvSpPr>
          <p:spPr>
            <a:xfrm>
              <a:off x="-32860200" y="4014100"/>
              <a:ext cx="207150" cy="153625"/>
            </a:xfrm>
            <a:custGeom>
              <a:avLst/>
              <a:gdLst/>
              <a:ahLst/>
              <a:cxnLst/>
              <a:rect l="l" t="t" r="r" b="b"/>
              <a:pathLst>
                <a:path w="8286" h="6145" extrusionOk="0">
                  <a:moveTo>
                    <a:pt x="0" y="1"/>
                  </a:moveTo>
                  <a:lnTo>
                    <a:pt x="0" y="6144"/>
                  </a:lnTo>
                  <a:lnTo>
                    <a:pt x="378" y="6144"/>
                  </a:lnTo>
                  <a:cubicBezTo>
                    <a:pt x="756" y="6144"/>
                    <a:pt x="1071" y="5892"/>
                    <a:pt x="1260" y="5577"/>
                  </a:cubicBezTo>
                  <a:lnTo>
                    <a:pt x="2016" y="5955"/>
                  </a:lnTo>
                  <a:cubicBezTo>
                    <a:pt x="2268" y="6050"/>
                    <a:pt x="2552" y="6144"/>
                    <a:pt x="2773" y="6144"/>
                  </a:cubicBezTo>
                  <a:lnTo>
                    <a:pt x="3497" y="6144"/>
                  </a:lnTo>
                  <a:lnTo>
                    <a:pt x="3497" y="3057"/>
                  </a:lnTo>
                  <a:cubicBezTo>
                    <a:pt x="3214" y="3309"/>
                    <a:pt x="2867" y="3435"/>
                    <a:pt x="2457" y="3435"/>
                  </a:cubicBezTo>
                  <a:cubicBezTo>
                    <a:pt x="2268" y="3435"/>
                    <a:pt x="2111" y="3277"/>
                    <a:pt x="2111" y="3057"/>
                  </a:cubicBezTo>
                  <a:cubicBezTo>
                    <a:pt x="2111" y="2868"/>
                    <a:pt x="2268" y="2710"/>
                    <a:pt x="2457" y="2710"/>
                  </a:cubicBezTo>
                  <a:cubicBezTo>
                    <a:pt x="3025" y="2710"/>
                    <a:pt x="3497" y="2238"/>
                    <a:pt x="3497" y="1702"/>
                  </a:cubicBezTo>
                  <a:lnTo>
                    <a:pt x="3497" y="1009"/>
                  </a:lnTo>
                  <a:lnTo>
                    <a:pt x="7782" y="1009"/>
                  </a:lnTo>
                  <a:cubicBezTo>
                    <a:pt x="8065" y="1009"/>
                    <a:pt x="8286" y="788"/>
                    <a:pt x="8286" y="505"/>
                  </a:cubicBezTo>
                  <a:cubicBezTo>
                    <a:pt x="8286" y="221"/>
                    <a:pt x="8065" y="1"/>
                    <a:pt x="7782" y="1"/>
                  </a:cubicBezTo>
                  <a:lnTo>
                    <a:pt x="3560" y="1"/>
                  </a:lnTo>
                  <a:cubicBezTo>
                    <a:pt x="3308" y="1"/>
                    <a:pt x="2899" y="158"/>
                    <a:pt x="2583" y="442"/>
                  </a:cubicBezTo>
                  <a:cubicBezTo>
                    <a:pt x="2426" y="599"/>
                    <a:pt x="2205" y="662"/>
                    <a:pt x="1985" y="662"/>
                  </a:cubicBezTo>
                  <a:lnTo>
                    <a:pt x="1323" y="662"/>
                  </a:lnTo>
                  <a:cubicBezTo>
                    <a:pt x="1166" y="284"/>
                    <a:pt x="788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6091;p63"/>
            <p:cNvSpPr/>
            <p:nvPr/>
          </p:nvSpPr>
          <p:spPr>
            <a:xfrm>
              <a:off x="-32755450" y="4055850"/>
              <a:ext cx="51200" cy="181175"/>
            </a:xfrm>
            <a:custGeom>
              <a:avLst/>
              <a:gdLst/>
              <a:ahLst/>
              <a:cxnLst/>
              <a:rect l="l" t="t" r="r" b="b"/>
              <a:pathLst>
                <a:path w="2048" h="7247" extrusionOk="0">
                  <a:moveTo>
                    <a:pt x="0" y="1"/>
                  </a:moveTo>
                  <a:lnTo>
                    <a:pt x="0" y="64"/>
                  </a:lnTo>
                  <a:lnTo>
                    <a:pt x="0" y="5514"/>
                  </a:lnTo>
                  <a:cubicBezTo>
                    <a:pt x="0" y="6459"/>
                    <a:pt x="756" y="7247"/>
                    <a:pt x="1701" y="7247"/>
                  </a:cubicBezTo>
                  <a:lnTo>
                    <a:pt x="2048" y="7247"/>
                  </a:lnTo>
                  <a:lnTo>
                    <a:pt x="2048" y="5167"/>
                  </a:lnTo>
                  <a:lnTo>
                    <a:pt x="1891" y="5167"/>
                  </a:lnTo>
                  <a:cubicBezTo>
                    <a:pt x="1229" y="5167"/>
                    <a:pt x="725" y="4632"/>
                    <a:pt x="725" y="4002"/>
                  </a:cubicBezTo>
                  <a:cubicBezTo>
                    <a:pt x="725" y="3624"/>
                    <a:pt x="882" y="3372"/>
                    <a:pt x="1071" y="3120"/>
                  </a:cubicBezTo>
                  <a:cubicBezTo>
                    <a:pt x="819" y="2899"/>
                    <a:pt x="725" y="2615"/>
                    <a:pt x="725" y="2269"/>
                  </a:cubicBezTo>
                  <a:cubicBezTo>
                    <a:pt x="725" y="1922"/>
                    <a:pt x="882" y="1639"/>
                    <a:pt x="1071" y="1387"/>
                  </a:cubicBezTo>
                  <a:cubicBezTo>
                    <a:pt x="819" y="1166"/>
                    <a:pt x="725" y="883"/>
                    <a:pt x="725" y="536"/>
                  </a:cubicBezTo>
                  <a:cubicBezTo>
                    <a:pt x="725" y="316"/>
                    <a:pt x="756" y="190"/>
                    <a:pt x="8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092;p63"/>
            <p:cNvSpPr/>
            <p:nvPr/>
          </p:nvSpPr>
          <p:spPr>
            <a:xfrm>
              <a:off x="-32686925" y="4182650"/>
              <a:ext cx="34675" cy="55175"/>
            </a:xfrm>
            <a:custGeom>
              <a:avLst/>
              <a:gdLst/>
              <a:ahLst/>
              <a:cxnLst/>
              <a:rect l="l" t="t" r="r" b="b"/>
              <a:pathLst>
                <a:path w="1387" h="2207" extrusionOk="0">
                  <a:moveTo>
                    <a:pt x="1386" y="1"/>
                  </a:moveTo>
                  <a:cubicBezTo>
                    <a:pt x="1229" y="64"/>
                    <a:pt x="1071" y="95"/>
                    <a:pt x="882" y="95"/>
                  </a:cubicBezTo>
                  <a:lnTo>
                    <a:pt x="0" y="95"/>
                  </a:lnTo>
                  <a:lnTo>
                    <a:pt x="0" y="2206"/>
                  </a:lnTo>
                  <a:lnTo>
                    <a:pt x="378" y="2206"/>
                  </a:lnTo>
                  <a:cubicBezTo>
                    <a:pt x="914" y="2206"/>
                    <a:pt x="1386" y="1734"/>
                    <a:pt x="1386" y="1167"/>
                  </a:cubicBezTo>
                  <a:lnTo>
                    <a:pt x="13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6093;p63"/>
          <p:cNvGrpSpPr/>
          <p:nvPr/>
        </p:nvGrpSpPr>
        <p:grpSpPr>
          <a:xfrm>
            <a:off x="2968789" y="2773992"/>
            <a:ext cx="354586" cy="353888"/>
            <a:chOff x="-31094350" y="3194000"/>
            <a:chExt cx="292225" cy="291650"/>
          </a:xfrm>
          <a:solidFill>
            <a:srgbClr val="12716B"/>
          </a:solidFill>
        </p:grpSpPr>
        <p:sp>
          <p:nvSpPr>
            <p:cNvPr id="192" name="Google Shape;6094;p63"/>
            <p:cNvSpPr/>
            <p:nvPr/>
          </p:nvSpPr>
          <p:spPr>
            <a:xfrm>
              <a:off x="-31033700" y="3194000"/>
              <a:ext cx="103200" cy="34100"/>
            </a:xfrm>
            <a:custGeom>
              <a:avLst/>
              <a:gdLst/>
              <a:ahLst/>
              <a:cxnLst/>
              <a:rect l="l" t="t" r="r" b="b"/>
              <a:pathLst>
                <a:path w="4128" h="1364" extrusionOk="0">
                  <a:moveTo>
                    <a:pt x="645" y="0"/>
                  </a:moveTo>
                  <a:cubicBezTo>
                    <a:pt x="263" y="0"/>
                    <a:pt x="0" y="296"/>
                    <a:pt x="0" y="670"/>
                  </a:cubicBezTo>
                  <a:lnTo>
                    <a:pt x="0" y="1016"/>
                  </a:lnTo>
                  <a:cubicBezTo>
                    <a:pt x="0" y="1205"/>
                    <a:pt x="158" y="1363"/>
                    <a:pt x="347" y="1363"/>
                  </a:cubicBezTo>
                  <a:lnTo>
                    <a:pt x="3781" y="1363"/>
                  </a:lnTo>
                  <a:cubicBezTo>
                    <a:pt x="3970" y="1363"/>
                    <a:pt x="4127" y="1205"/>
                    <a:pt x="4127" y="1016"/>
                  </a:cubicBezTo>
                  <a:lnTo>
                    <a:pt x="4127" y="670"/>
                  </a:lnTo>
                  <a:cubicBezTo>
                    <a:pt x="4127" y="260"/>
                    <a:pt x="3812" y="8"/>
                    <a:pt x="3466" y="8"/>
                  </a:cubicBezTo>
                  <a:lnTo>
                    <a:pt x="756" y="8"/>
                  </a:lnTo>
                  <a:cubicBezTo>
                    <a:pt x="718" y="3"/>
                    <a:pt x="681" y="0"/>
                    <a:pt x="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095;p63"/>
            <p:cNvSpPr/>
            <p:nvPr/>
          </p:nvSpPr>
          <p:spPr>
            <a:xfrm>
              <a:off x="-31042375" y="3346200"/>
              <a:ext cx="16550" cy="18150"/>
            </a:xfrm>
            <a:custGeom>
              <a:avLst/>
              <a:gdLst/>
              <a:ahLst/>
              <a:cxnLst/>
              <a:rect l="l" t="t" r="r" b="b"/>
              <a:pathLst>
                <a:path w="662" h="726" extrusionOk="0">
                  <a:moveTo>
                    <a:pt x="1" y="1"/>
                  </a:moveTo>
                  <a:lnTo>
                    <a:pt x="1" y="725"/>
                  </a:lnTo>
                  <a:lnTo>
                    <a:pt x="662" y="725"/>
                  </a:ln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096;p63"/>
            <p:cNvSpPr/>
            <p:nvPr/>
          </p:nvSpPr>
          <p:spPr>
            <a:xfrm>
              <a:off x="-31042375" y="32784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1" y="0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6097;p63"/>
            <p:cNvSpPr/>
            <p:nvPr/>
          </p:nvSpPr>
          <p:spPr>
            <a:xfrm>
              <a:off x="-31042375" y="3416300"/>
              <a:ext cx="16550" cy="16575"/>
            </a:xfrm>
            <a:custGeom>
              <a:avLst/>
              <a:gdLst/>
              <a:ahLst/>
              <a:cxnLst/>
              <a:rect l="l" t="t" r="r" b="b"/>
              <a:pathLst>
                <a:path w="662" h="663" extrusionOk="0">
                  <a:moveTo>
                    <a:pt x="1" y="1"/>
                  </a:moveTo>
                  <a:lnTo>
                    <a:pt x="1" y="662"/>
                  </a:lnTo>
                  <a:lnTo>
                    <a:pt x="662" y="662"/>
                  </a:ln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6098;p63"/>
            <p:cNvSpPr/>
            <p:nvPr/>
          </p:nvSpPr>
          <p:spPr>
            <a:xfrm>
              <a:off x="-31094350" y="3210725"/>
              <a:ext cx="222900" cy="274925"/>
            </a:xfrm>
            <a:custGeom>
              <a:avLst/>
              <a:gdLst/>
              <a:ahLst/>
              <a:cxnLst/>
              <a:rect l="l" t="t" r="r" b="b"/>
              <a:pathLst>
                <a:path w="8916" h="10997" extrusionOk="0">
                  <a:moveTo>
                    <a:pt x="7183" y="2049"/>
                  </a:moveTo>
                  <a:cubicBezTo>
                    <a:pt x="7404" y="2049"/>
                    <a:pt x="7561" y="2206"/>
                    <a:pt x="7561" y="2395"/>
                  </a:cubicBezTo>
                  <a:cubicBezTo>
                    <a:pt x="7561" y="2584"/>
                    <a:pt x="7404" y="2742"/>
                    <a:pt x="7183" y="2742"/>
                  </a:cubicBezTo>
                  <a:lnTo>
                    <a:pt x="4474" y="2742"/>
                  </a:lnTo>
                  <a:cubicBezTo>
                    <a:pt x="4285" y="2742"/>
                    <a:pt x="4127" y="2584"/>
                    <a:pt x="4127" y="2395"/>
                  </a:cubicBezTo>
                  <a:cubicBezTo>
                    <a:pt x="4127" y="2206"/>
                    <a:pt x="4285" y="2049"/>
                    <a:pt x="4474" y="2049"/>
                  </a:cubicBezTo>
                  <a:close/>
                  <a:moveTo>
                    <a:pt x="3151" y="2017"/>
                  </a:moveTo>
                  <a:cubicBezTo>
                    <a:pt x="3340" y="2017"/>
                    <a:pt x="3497" y="2175"/>
                    <a:pt x="3497" y="2364"/>
                  </a:cubicBezTo>
                  <a:lnTo>
                    <a:pt x="3497" y="3750"/>
                  </a:lnTo>
                  <a:cubicBezTo>
                    <a:pt x="3497" y="3939"/>
                    <a:pt x="3340" y="4097"/>
                    <a:pt x="3151" y="4097"/>
                  </a:cubicBezTo>
                  <a:lnTo>
                    <a:pt x="1764" y="4097"/>
                  </a:lnTo>
                  <a:cubicBezTo>
                    <a:pt x="1575" y="4097"/>
                    <a:pt x="1418" y="3939"/>
                    <a:pt x="1418" y="3750"/>
                  </a:cubicBezTo>
                  <a:lnTo>
                    <a:pt x="1418" y="2364"/>
                  </a:lnTo>
                  <a:cubicBezTo>
                    <a:pt x="1418" y="2175"/>
                    <a:pt x="1575" y="2017"/>
                    <a:pt x="1764" y="2017"/>
                  </a:cubicBezTo>
                  <a:close/>
                  <a:moveTo>
                    <a:pt x="5860" y="3372"/>
                  </a:moveTo>
                  <a:cubicBezTo>
                    <a:pt x="6049" y="3372"/>
                    <a:pt x="6207" y="3529"/>
                    <a:pt x="6207" y="3750"/>
                  </a:cubicBezTo>
                  <a:cubicBezTo>
                    <a:pt x="6207" y="3939"/>
                    <a:pt x="6049" y="4097"/>
                    <a:pt x="5860" y="4097"/>
                  </a:cubicBezTo>
                  <a:lnTo>
                    <a:pt x="4474" y="4097"/>
                  </a:lnTo>
                  <a:cubicBezTo>
                    <a:pt x="4285" y="4097"/>
                    <a:pt x="4127" y="3939"/>
                    <a:pt x="4127" y="3750"/>
                  </a:cubicBezTo>
                  <a:cubicBezTo>
                    <a:pt x="4127" y="3529"/>
                    <a:pt x="4285" y="3372"/>
                    <a:pt x="4474" y="3372"/>
                  </a:cubicBezTo>
                  <a:close/>
                  <a:moveTo>
                    <a:pt x="7183" y="4758"/>
                  </a:moveTo>
                  <a:cubicBezTo>
                    <a:pt x="7404" y="4758"/>
                    <a:pt x="7561" y="4916"/>
                    <a:pt x="7561" y="5105"/>
                  </a:cubicBezTo>
                  <a:cubicBezTo>
                    <a:pt x="7561" y="5325"/>
                    <a:pt x="7404" y="5483"/>
                    <a:pt x="7183" y="5483"/>
                  </a:cubicBezTo>
                  <a:lnTo>
                    <a:pt x="4474" y="5483"/>
                  </a:lnTo>
                  <a:cubicBezTo>
                    <a:pt x="4285" y="5483"/>
                    <a:pt x="4127" y="5325"/>
                    <a:pt x="4127" y="5105"/>
                  </a:cubicBezTo>
                  <a:cubicBezTo>
                    <a:pt x="4127" y="4916"/>
                    <a:pt x="4285" y="4758"/>
                    <a:pt x="4474" y="4758"/>
                  </a:cubicBezTo>
                  <a:close/>
                  <a:moveTo>
                    <a:pt x="3151" y="4758"/>
                  </a:moveTo>
                  <a:cubicBezTo>
                    <a:pt x="3340" y="4758"/>
                    <a:pt x="3497" y="4916"/>
                    <a:pt x="3497" y="5105"/>
                  </a:cubicBezTo>
                  <a:lnTo>
                    <a:pt x="3497" y="6491"/>
                  </a:lnTo>
                  <a:cubicBezTo>
                    <a:pt x="3497" y="6680"/>
                    <a:pt x="3340" y="6837"/>
                    <a:pt x="3151" y="6837"/>
                  </a:cubicBezTo>
                  <a:lnTo>
                    <a:pt x="1764" y="6837"/>
                  </a:lnTo>
                  <a:cubicBezTo>
                    <a:pt x="1575" y="6837"/>
                    <a:pt x="1418" y="6680"/>
                    <a:pt x="1418" y="6491"/>
                  </a:cubicBezTo>
                  <a:lnTo>
                    <a:pt x="1418" y="5105"/>
                  </a:lnTo>
                  <a:cubicBezTo>
                    <a:pt x="1418" y="4916"/>
                    <a:pt x="1575" y="4758"/>
                    <a:pt x="1764" y="4758"/>
                  </a:cubicBezTo>
                  <a:close/>
                  <a:moveTo>
                    <a:pt x="5860" y="6144"/>
                  </a:moveTo>
                  <a:cubicBezTo>
                    <a:pt x="6049" y="6144"/>
                    <a:pt x="6207" y="6302"/>
                    <a:pt x="6207" y="6491"/>
                  </a:cubicBezTo>
                  <a:cubicBezTo>
                    <a:pt x="6207" y="6680"/>
                    <a:pt x="6049" y="6837"/>
                    <a:pt x="5860" y="6837"/>
                  </a:cubicBezTo>
                  <a:lnTo>
                    <a:pt x="4474" y="6837"/>
                  </a:lnTo>
                  <a:cubicBezTo>
                    <a:pt x="4285" y="6837"/>
                    <a:pt x="4127" y="6680"/>
                    <a:pt x="4127" y="6491"/>
                  </a:cubicBezTo>
                  <a:cubicBezTo>
                    <a:pt x="4127" y="6302"/>
                    <a:pt x="4285" y="6144"/>
                    <a:pt x="4474" y="6144"/>
                  </a:cubicBezTo>
                  <a:close/>
                  <a:moveTo>
                    <a:pt x="7183" y="7562"/>
                  </a:moveTo>
                  <a:cubicBezTo>
                    <a:pt x="7404" y="7562"/>
                    <a:pt x="7561" y="7720"/>
                    <a:pt x="7561" y="7909"/>
                  </a:cubicBezTo>
                  <a:cubicBezTo>
                    <a:pt x="7561" y="8098"/>
                    <a:pt x="7404" y="8255"/>
                    <a:pt x="7183" y="8255"/>
                  </a:cubicBezTo>
                  <a:lnTo>
                    <a:pt x="4474" y="8255"/>
                  </a:lnTo>
                  <a:cubicBezTo>
                    <a:pt x="4285" y="8255"/>
                    <a:pt x="4127" y="8098"/>
                    <a:pt x="4127" y="7909"/>
                  </a:cubicBezTo>
                  <a:cubicBezTo>
                    <a:pt x="4127" y="7720"/>
                    <a:pt x="4285" y="7562"/>
                    <a:pt x="4474" y="7562"/>
                  </a:cubicBezTo>
                  <a:close/>
                  <a:moveTo>
                    <a:pt x="3151" y="7531"/>
                  </a:moveTo>
                  <a:cubicBezTo>
                    <a:pt x="3340" y="7531"/>
                    <a:pt x="3497" y="7657"/>
                    <a:pt x="3497" y="7877"/>
                  </a:cubicBezTo>
                  <a:lnTo>
                    <a:pt x="3497" y="9232"/>
                  </a:lnTo>
                  <a:cubicBezTo>
                    <a:pt x="3497" y="9452"/>
                    <a:pt x="3340" y="9610"/>
                    <a:pt x="3151" y="9610"/>
                  </a:cubicBezTo>
                  <a:lnTo>
                    <a:pt x="1764" y="9610"/>
                  </a:lnTo>
                  <a:cubicBezTo>
                    <a:pt x="1575" y="9610"/>
                    <a:pt x="1418" y="9452"/>
                    <a:pt x="1418" y="9232"/>
                  </a:cubicBezTo>
                  <a:lnTo>
                    <a:pt x="1418" y="7877"/>
                  </a:lnTo>
                  <a:cubicBezTo>
                    <a:pt x="1418" y="7657"/>
                    <a:pt x="1575" y="7531"/>
                    <a:pt x="1764" y="7531"/>
                  </a:cubicBezTo>
                  <a:close/>
                  <a:moveTo>
                    <a:pt x="5860" y="8885"/>
                  </a:moveTo>
                  <a:cubicBezTo>
                    <a:pt x="6049" y="8885"/>
                    <a:pt x="6207" y="9043"/>
                    <a:pt x="6207" y="9232"/>
                  </a:cubicBezTo>
                  <a:cubicBezTo>
                    <a:pt x="6207" y="9452"/>
                    <a:pt x="6049" y="9610"/>
                    <a:pt x="5860" y="9610"/>
                  </a:cubicBezTo>
                  <a:lnTo>
                    <a:pt x="4474" y="9610"/>
                  </a:lnTo>
                  <a:cubicBezTo>
                    <a:pt x="4285" y="9610"/>
                    <a:pt x="4127" y="9452"/>
                    <a:pt x="4127" y="9232"/>
                  </a:cubicBezTo>
                  <a:cubicBezTo>
                    <a:pt x="4127" y="9043"/>
                    <a:pt x="4285" y="8885"/>
                    <a:pt x="4474" y="8885"/>
                  </a:cubicBezTo>
                  <a:close/>
                  <a:moveTo>
                    <a:pt x="1040" y="1"/>
                  </a:moveTo>
                  <a:cubicBezTo>
                    <a:pt x="504" y="1"/>
                    <a:pt x="0" y="473"/>
                    <a:pt x="0" y="1009"/>
                  </a:cubicBezTo>
                  <a:lnTo>
                    <a:pt x="0" y="9956"/>
                  </a:lnTo>
                  <a:cubicBezTo>
                    <a:pt x="32" y="10524"/>
                    <a:pt x="504" y="10996"/>
                    <a:pt x="1040" y="10996"/>
                  </a:cubicBezTo>
                  <a:lnTo>
                    <a:pt x="7908" y="10996"/>
                  </a:lnTo>
                  <a:cubicBezTo>
                    <a:pt x="8444" y="10996"/>
                    <a:pt x="8916" y="10524"/>
                    <a:pt x="8916" y="9956"/>
                  </a:cubicBezTo>
                  <a:lnTo>
                    <a:pt x="8916" y="1009"/>
                  </a:lnTo>
                  <a:cubicBezTo>
                    <a:pt x="8916" y="473"/>
                    <a:pt x="8444" y="1"/>
                    <a:pt x="7908" y="1"/>
                  </a:cubicBezTo>
                  <a:lnTo>
                    <a:pt x="7183" y="1"/>
                  </a:lnTo>
                  <a:lnTo>
                    <a:pt x="7183" y="347"/>
                  </a:lnTo>
                  <a:cubicBezTo>
                    <a:pt x="7183" y="915"/>
                    <a:pt x="6711" y="1387"/>
                    <a:pt x="6175" y="1387"/>
                  </a:cubicBezTo>
                  <a:lnTo>
                    <a:pt x="2741" y="1387"/>
                  </a:lnTo>
                  <a:cubicBezTo>
                    <a:pt x="2206" y="1387"/>
                    <a:pt x="1733" y="915"/>
                    <a:pt x="1733" y="347"/>
                  </a:cubicBezTo>
                  <a:lnTo>
                    <a:pt x="17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099;p63"/>
            <p:cNvSpPr/>
            <p:nvPr/>
          </p:nvSpPr>
          <p:spPr>
            <a:xfrm>
              <a:off x="-30853350" y="3295000"/>
              <a:ext cx="51225" cy="104000"/>
            </a:xfrm>
            <a:custGeom>
              <a:avLst/>
              <a:gdLst/>
              <a:ahLst/>
              <a:cxnLst/>
              <a:rect l="l" t="t" r="r" b="b"/>
              <a:pathLst>
                <a:path w="2049" h="4160" extrusionOk="0">
                  <a:moveTo>
                    <a:pt x="1" y="1"/>
                  </a:moveTo>
                  <a:lnTo>
                    <a:pt x="1" y="4160"/>
                  </a:lnTo>
                  <a:lnTo>
                    <a:pt x="2049" y="4160"/>
                  </a:lnTo>
                  <a:lnTo>
                    <a:pt x="2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100;p63"/>
            <p:cNvSpPr/>
            <p:nvPr/>
          </p:nvSpPr>
          <p:spPr>
            <a:xfrm>
              <a:off x="-30853350" y="32272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048"/>
                  </a:lnTo>
                  <a:lnTo>
                    <a:pt x="2049" y="2048"/>
                  </a:lnTo>
                  <a:lnTo>
                    <a:pt x="2049" y="1040"/>
                  </a:ln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101;p63"/>
            <p:cNvSpPr/>
            <p:nvPr/>
          </p:nvSpPr>
          <p:spPr>
            <a:xfrm>
              <a:off x="-30851775" y="3416300"/>
              <a:ext cx="46500" cy="51225"/>
            </a:xfrm>
            <a:custGeom>
              <a:avLst/>
              <a:gdLst/>
              <a:ahLst/>
              <a:cxnLst/>
              <a:rect l="l" t="t" r="r" b="b"/>
              <a:pathLst>
                <a:path w="1860" h="2049" extrusionOk="0">
                  <a:moveTo>
                    <a:pt x="1" y="1"/>
                  </a:moveTo>
                  <a:lnTo>
                    <a:pt x="599" y="1796"/>
                  </a:lnTo>
                  <a:cubicBezTo>
                    <a:pt x="694" y="1985"/>
                    <a:pt x="788" y="2048"/>
                    <a:pt x="946" y="2048"/>
                  </a:cubicBezTo>
                  <a:cubicBezTo>
                    <a:pt x="1103" y="2048"/>
                    <a:pt x="1229" y="1985"/>
                    <a:pt x="1261" y="1796"/>
                  </a:cubicBezTo>
                  <a:lnTo>
                    <a:pt x="186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" name="Google Shape;6102;p63"/>
          <p:cNvGrpSpPr/>
          <p:nvPr/>
        </p:nvGrpSpPr>
        <p:grpSpPr>
          <a:xfrm>
            <a:off x="2969259" y="3244484"/>
            <a:ext cx="353645" cy="354191"/>
            <a:chOff x="-31093575" y="3552550"/>
            <a:chExt cx="291450" cy="291900"/>
          </a:xfrm>
          <a:solidFill>
            <a:srgbClr val="12716B"/>
          </a:solidFill>
        </p:grpSpPr>
        <p:sp>
          <p:nvSpPr>
            <p:cNvPr id="201" name="Google Shape;6103;p63"/>
            <p:cNvSpPr/>
            <p:nvPr/>
          </p:nvSpPr>
          <p:spPr>
            <a:xfrm>
              <a:off x="-31011650" y="3745525"/>
              <a:ext cx="7900" cy="12625"/>
            </a:xfrm>
            <a:custGeom>
              <a:avLst/>
              <a:gdLst/>
              <a:ahLst/>
              <a:cxnLst/>
              <a:rect l="l" t="t" r="r" b="b"/>
              <a:pathLst>
                <a:path w="316" h="505" extrusionOk="0">
                  <a:moveTo>
                    <a:pt x="158" y="1"/>
                  </a:moveTo>
                  <a:lnTo>
                    <a:pt x="0" y="505"/>
                  </a:lnTo>
                  <a:lnTo>
                    <a:pt x="315" y="505"/>
                  </a:lnTo>
                  <a:lnTo>
                    <a:pt x="1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104;p63"/>
            <p:cNvSpPr/>
            <p:nvPr/>
          </p:nvSpPr>
          <p:spPr>
            <a:xfrm>
              <a:off x="-31093575" y="3671500"/>
              <a:ext cx="171725" cy="172950"/>
            </a:xfrm>
            <a:custGeom>
              <a:avLst/>
              <a:gdLst/>
              <a:ahLst/>
              <a:cxnLst/>
              <a:rect l="l" t="t" r="r" b="b"/>
              <a:pathLst>
                <a:path w="6869" h="6918" extrusionOk="0">
                  <a:moveTo>
                    <a:pt x="3427" y="1449"/>
                  </a:moveTo>
                  <a:cubicBezTo>
                    <a:pt x="3569" y="1449"/>
                    <a:pt x="3718" y="1512"/>
                    <a:pt x="3781" y="1638"/>
                  </a:cubicBezTo>
                  <a:lnTo>
                    <a:pt x="4317" y="3466"/>
                  </a:lnTo>
                  <a:lnTo>
                    <a:pt x="4474" y="3466"/>
                  </a:lnTo>
                  <a:cubicBezTo>
                    <a:pt x="4695" y="3466"/>
                    <a:pt x="4852" y="3623"/>
                    <a:pt x="4852" y="3812"/>
                  </a:cubicBezTo>
                  <a:cubicBezTo>
                    <a:pt x="4852" y="3970"/>
                    <a:pt x="4726" y="4127"/>
                    <a:pt x="4537" y="4127"/>
                  </a:cubicBezTo>
                  <a:lnTo>
                    <a:pt x="4789" y="5072"/>
                  </a:lnTo>
                  <a:cubicBezTo>
                    <a:pt x="4852" y="5262"/>
                    <a:pt x="4758" y="5419"/>
                    <a:pt x="4569" y="5514"/>
                  </a:cubicBezTo>
                  <a:cubicBezTo>
                    <a:pt x="4545" y="5518"/>
                    <a:pt x="4521" y="5520"/>
                    <a:pt x="4498" y="5520"/>
                  </a:cubicBezTo>
                  <a:cubicBezTo>
                    <a:pt x="4341" y="5520"/>
                    <a:pt x="4210" y="5427"/>
                    <a:pt x="4128" y="5262"/>
                  </a:cubicBezTo>
                  <a:lnTo>
                    <a:pt x="3781" y="4127"/>
                  </a:lnTo>
                  <a:lnTo>
                    <a:pt x="3057" y="4127"/>
                  </a:lnTo>
                  <a:lnTo>
                    <a:pt x="2710" y="5262"/>
                  </a:lnTo>
                  <a:cubicBezTo>
                    <a:pt x="2683" y="5427"/>
                    <a:pt x="2535" y="5520"/>
                    <a:pt x="2351" y="5520"/>
                  </a:cubicBezTo>
                  <a:cubicBezTo>
                    <a:pt x="2325" y="5520"/>
                    <a:pt x="2297" y="5518"/>
                    <a:pt x="2269" y="5514"/>
                  </a:cubicBezTo>
                  <a:cubicBezTo>
                    <a:pt x="2080" y="5451"/>
                    <a:pt x="2017" y="5262"/>
                    <a:pt x="2049" y="5072"/>
                  </a:cubicBezTo>
                  <a:lnTo>
                    <a:pt x="2332" y="4127"/>
                  </a:lnTo>
                  <a:cubicBezTo>
                    <a:pt x="2175" y="4096"/>
                    <a:pt x="2017" y="3970"/>
                    <a:pt x="2017" y="3812"/>
                  </a:cubicBezTo>
                  <a:cubicBezTo>
                    <a:pt x="2049" y="3623"/>
                    <a:pt x="2206" y="3466"/>
                    <a:pt x="2395" y="3466"/>
                  </a:cubicBezTo>
                  <a:lnTo>
                    <a:pt x="2553" y="3466"/>
                  </a:lnTo>
                  <a:lnTo>
                    <a:pt x="3120" y="1638"/>
                  </a:lnTo>
                  <a:cubicBezTo>
                    <a:pt x="3151" y="1512"/>
                    <a:pt x="3285" y="1449"/>
                    <a:pt x="3427" y="1449"/>
                  </a:cubicBezTo>
                  <a:close/>
                  <a:moveTo>
                    <a:pt x="3435" y="0"/>
                  </a:moveTo>
                  <a:cubicBezTo>
                    <a:pt x="1544" y="0"/>
                    <a:pt x="1" y="1544"/>
                    <a:pt x="1" y="3434"/>
                  </a:cubicBezTo>
                  <a:cubicBezTo>
                    <a:pt x="1" y="5356"/>
                    <a:pt x="1544" y="6900"/>
                    <a:pt x="3435" y="6900"/>
                  </a:cubicBezTo>
                  <a:cubicBezTo>
                    <a:pt x="4065" y="6900"/>
                    <a:pt x="4632" y="6742"/>
                    <a:pt x="5168" y="6427"/>
                  </a:cubicBezTo>
                  <a:lnTo>
                    <a:pt x="6365" y="6900"/>
                  </a:lnTo>
                  <a:cubicBezTo>
                    <a:pt x="6407" y="6910"/>
                    <a:pt x="6449" y="6917"/>
                    <a:pt x="6491" y="6917"/>
                  </a:cubicBezTo>
                  <a:cubicBezTo>
                    <a:pt x="6575" y="6917"/>
                    <a:pt x="6659" y="6889"/>
                    <a:pt x="6743" y="6805"/>
                  </a:cubicBezTo>
                  <a:cubicBezTo>
                    <a:pt x="6806" y="6742"/>
                    <a:pt x="6869" y="6616"/>
                    <a:pt x="6869" y="6459"/>
                  </a:cubicBezTo>
                  <a:lnTo>
                    <a:pt x="6491" y="5009"/>
                  </a:lnTo>
                  <a:cubicBezTo>
                    <a:pt x="6743" y="4537"/>
                    <a:pt x="6869" y="4001"/>
                    <a:pt x="6869" y="3466"/>
                  </a:cubicBezTo>
                  <a:cubicBezTo>
                    <a:pt x="6869" y="3119"/>
                    <a:pt x="6774" y="2804"/>
                    <a:pt x="6711" y="2489"/>
                  </a:cubicBezTo>
                  <a:cubicBezTo>
                    <a:pt x="6617" y="2426"/>
                    <a:pt x="6491" y="2395"/>
                    <a:pt x="6428" y="2363"/>
                  </a:cubicBezTo>
                  <a:lnTo>
                    <a:pt x="5514" y="2710"/>
                  </a:lnTo>
                  <a:cubicBezTo>
                    <a:pt x="5389" y="2755"/>
                    <a:pt x="5256" y="2780"/>
                    <a:pt x="5125" y="2780"/>
                  </a:cubicBezTo>
                  <a:cubicBezTo>
                    <a:pt x="4892" y="2780"/>
                    <a:pt x="4667" y="2702"/>
                    <a:pt x="4506" y="2521"/>
                  </a:cubicBezTo>
                  <a:cubicBezTo>
                    <a:pt x="4222" y="2269"/>
                    <a:pt x="4096" y="1891"/>
                    <a:pt x="4159" y="1481"/>
                  </a:cubicBezTo>
                  <a:lnTo>
                    <a:pt x="4443" y="221"/>
                  </a:lnTo>
                  <a:cubicBezTo>
                    <a:pt x="4443" y="189"/>
                    <a:pt x="4443" y="189"/>
                    <a:pt x="4411" y="158"/>
                  </a:cubicBezTo>
                  <a:cubicBezTo>
                    <a:pt x="4096" y="63"/>
                    <a:pt x="3781" y="0"/>
                    <a:pt x="34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6105;p63"/>
            <p:cNvSpPr/>
            <p:nvPr/>
          </p:nvSpPr>
          <p:spPr>
            <a:xfrm>
              <a:off x="-30895875" y="3621075"/>
              <a:ext cx="15775" cy="26025"/>
            </a:xfrm>
            <a:custGeom>
              <a:avLst/>
              <a:gdLst/>
              <a:ahLst/>
              <a:cxnLst/>
              <a:rect l="l" t="t" r="r" b="b"/>
              <a:pathLst>
                <a:path w="631" h="1041" extrusionOk="0">
                  <a:moveTo>
                    <a:pt x="0" y="1"/>
                  </a:moveTo>
                  <a:cubicBezTo>
                    <a:pt x="32" y="410"/>
                    <a:pt x="126" y="694"/>
                    <a:pt x="315" y="1041"/>
                  </a:cubicBezTo>
                  <a:cubicBezTo>
                    <a:pt x="473" y="694"/>
                    <a:pt x="599" y="347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6106;p63"/>
            <p:cNvSpPr/>
            <p:nvPr/>
          </p:nvSpPr>
          <p:spPr>
            <a:xfrm>
              <a:off x="-30974650" y="3552550"/>
              <a:ext cx="172525" cy="172400"/>
            </a:xfrm>
            <a:custGeom>
              <a:avLst/>
              <a:gdLst/>
              <a:ahLst/>
              <a:cxnLst/>
              <a:rect l="l" t="t" r="r" b="b"/>
              <a:pathLst>
                <a:path w="6901" h="6896" extrusionOk="0">
                  <a:moveTo>
                    <a:pt x="3435" y="1356"/>
                  </a:moveTo>
                  <a:cubicBezTo>
                    <a:pt x="3624" y="1356"/>
                    <a:pt x="3782" y="1513"/>
                    <a:pt x="3782" y="1734"/>
                  </a:cubicBezTo>
                  <a:lnTo>
                    <a:pt x="3782" y="2080"/>
                  </a:lnTo>
                  <a:lnTo>
                    <a:pt x="4821" y="2080"/>
                  </a:lnTo>
                  <a:cubicBezTo>
                    <a:pt x="5010" y="2080"/>
                    <a:pt x="5168" y="2238"/>
                    <a:pt x="5168" y="2427"/>
                  </a:cubicBezTo>
                  <a:cubicBezTo>
                    <a:pt x="5168" y="2616"/>
                    <a:pt x="5010" y="2742"/>
                    <a:pt x="4821" y="2742"/>
                  </a:cubicBezTo>
                  <a:lnTo>
                    <a:pt x="4412" y="2742"/>
                  </a:lnTo>
                  <a:cubicBezTo>
                    <a:pt x="4380" y="3341"/>
                    <a:pt x="4191" y="3876"/>
                    <a:pt x="3876" y="4412"/>
                  </a:cubicBezTo>
                  <a:cubicBezTo>
                    <a:pt x="3908" y="4443"/>
                    <a:pt x="3908" y="4475"/>
                    <a:pt x="3939" y="4506"/>
                  </a:cubicBezTo>
                  <a:lnTo>
                    <a:pt x="4349" y="4916"/>
                  </a:lnTo>
                  <a:cubicBezTo>
                    <a:pt x="4443" y="5042"/>
                    <a:pt x="4443" y="5262"/>
                    <a:pt x="4349" y="5388"/>
                  </a:cubicBezTo>
                  <a:cubicBezTo>
                    <a:pt x="4286" y="5451"/>
                    <a:pt x="4191" y="5483"/>
                    <a:pt x="4101" y="5483"/>
                  </a:cubicBezTo>
                  <a:cubicBezTo>
                    <a:pt x="4010" y="5483"/>
                    <a:pt x="3923" y="5451"/>
                    <a:pt x="3876" y="5388"/>
                  </a:cubicBezTo>
                  <a:lnTo>
                    <a:pt x="3466" y="4979"/>
                  </a:lnTo>
                  <a:lnTo>
                    <a:pt x="3435" y="4947"/>
                  </a:lnTo>
                  <a:lnTo>
                    <a:pt x="3403" y="4979"/>
                  </a:lnTo>
                  <a:lnTo>
                    <a:pt x="2994" y="5388"/>
                  </a:lnTo>
                  <a:cubicBezTo>
                    <a:pt x="2931" y="5451"/>
                    <a:pt x="2844" y="5483"/>
                    <a:pt x="2758" y="5483"/>
                  </a:cubicBezTo>
                  <a:cubicBezTo>
                    <a:pt x="2671" y="5483"/>
                    <a:pt x="2584" y="5451"/>
                    <a:pt x="2521" y="5388"/>
                  </a:cubicBezTo>
                  <a:cubicBezTo>
                    <a:pt x="2395" y="5262"/>
                    <a:pt x="2395" y="5042"/>
                    <a:pt x="2521" y="4916"/>
                  </a:cubicBezTo>
                  <a:lnTo>
                    <a:pt x="2931" y="4506"/>
                  </a:lnTo>
                  <a:cubicBezTo>
                    <a:pt x="2962" y="4475"/>
                    <a:pt x="2962" y="4443"/>
                    <a:pt x="2994" y="4412"/>
                  </a:cubicBezTo>
                  <a:cubicBezTo>
                    <a:pt x="2679" y="3939"/>
                    <a:pt x="2490" y="3341"/>
                    <a:pt x="2458" y="2742"/>
                  </a:cubicBezTo>
                  <a:lnTo>
                    <a:pt x="2049" y="2742"/>
                  </a:lnTo>
                  <a:cubicBezTo>
                    <a:pt x="1860" y="2742"/>
                    <a:pt x="1702" y="2584"/>
                    <a:pt x="1702" y="2395"/>
                  </a:cubicBezTo>
                  <a:cubicBezTo>
                    <a:pt x="1702" y="2206"/>
                    <a:pt x="1860" y="2049"/>
                    <a:pt x="2049" y="2049"/>
                  </a:cubicBezTo>
                  <a:lnTo>
                    <a:pt x="3088" y="2049"/>
                  </a:lnTo>
                  <a:lnTo>
                    <a:pt x="3088" y="1734"/>
                  </a:lnTo>
                  <a:cubicBezTo>
                    <a:pt x="3088" y="1513"/>
                    <a:pt x="3246" y="1356"/>
                    <a:pt x="3435" y="1356"/>
                  </a:cubicBezTo>
                  <a:close/>
                  <a:moveTo>
                    <a:pt x="3466" y="1"/>
                  </a:moveTo>
                  <a:cubicBezTo>
                    <a:pt x="1576" y="1"/>
                    <a:pt x="32" y="1576"/>
                    <a:pt x="32" y="3467"/>
                  </a:cubicBezTo>
                  <a:cubicBezTo>
                    <a:pt x="32" y="3971"/>
                    <a:pt x="158" y="4506"/>
                    <a:pt x="411" y="4979"/>
                  </a:cubicBezTo>
                  <a:lnTo>
                    <a:pt x="32" y="6459"/>
                  </a:lnTo>
                  <a:cubicBezTo>
                    <a:pt x="1" y="6554"/>
                    <a:pt x="32" y="6680"/>
                    <a:pt x="158" y="6806"/>
                  </a:cubicBezTo>
                  <a:cubicBezTo>
                    <a:pt x="225" y="6851"/>
                    <a:pt x="324" y="6895"/>
                    <a:pt x="420" y="6895"/>
                  </a:cubicBezTo>
                  <a:cubicBezTo>
                    <a:pt x="460" y="6895"/>
                    <a:pt x="500" y="6887"/>
                    <a:pt x="537" y="6869"/>
                  </a:cubicBezTo>
                  <a:lnTo>
                    <a:pt x="1734" y="6396"/>
                  </a:lnTo>
                  <a:cubicBezTo>
                    <a:pt x="2269" y="6712"/>
                    <a:pt x="2899" y="6869"/>
                    <a:pt x="3466" y="6869"/>
                  </a:cubicBezTo>
                  <a:cubicBezTo>
                    <a:pt x="5357" y="6869"/>
                    <a:pt x="6901" y="5357"/>
                    <a:pt x="6901" y="3435"/>
                  </a:cubicBezTo>
                  <a:cubicBezTo>
                    <a:pt x="6901" y="1576"/>
                    <a:pt x="5325" y="1"/>
                    <a:pt x="34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6107;p63"/>
          <p:cNvGrpSpPr/>
          <p:nvPr/>
        </p:nvGrpSpPr>
        <p:grpSpPr>
          <a:xfrm>
            <a:off x="2095627" y="1424089"/>
            <a:ext cx="332593" cy="353645"/>
            <a:chOff x="-34755225" y="3202075"/>
            <a:chExt cx="274100" cy="291450"/>
          </a:xfrm>
          <a:solidFill>
            <a:srgbClr val="12716B"/>
          </a:solidFill>
        </p:grpSpPr>
        <p:sp>
          <p:nvSpPr>
            <p:cNvPr id="206" name="Google Shape;6108;p63"/>
            <p:cNvSpPr/>
            <p:nvPr/>
          </p:nvSpPr>
          <p:spPr>
            <a:xfrm>
              <a:off x="-34703250" y="3389525"/>
              <a:ext cx="84300" cy="34675"/>
            </a:xfrm>
            <a:custGeom>
              <a:avLst/>
              <a:gdLst/>
              <a:ahLst/>
              <a:cxnLst/>
              <a:rect l="l" t="t" r="r" b="b"/>
              <a:pathLst>
                <a:path w="3372" h="1387" extrusionOk="0">
                  <a:moveTo>
                    <a:pt x="1670" y="1"/>
                  </a:moveTo>
                  <a:cubicBezTo>
                    <a:pt x="883" y="1"/>
                    <a:pt x="158" y="599"/>
                    <a:pt x="0" y="1387"/>
                  </a:cubicBezTo>
                  <a:lnTo>
                    <a:pt x="3371" y="1387"/>
                  </a:lnTo>
                  <a:cubicBezTo>
                    <a:pt x="3214" y="599"/>
                    <a:pt x="2489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109;p63"/>
            <p:cNvSpPr/>
            <p:nvPr/>
          </p:nvSpPr>
          <p:spPr>
            <a:xfrm>
              <a:off x="-34636300" y="3348575"/>
              <a:ext cx="69325" cy="75625"/>
            </a:xfrm>
            <a:custGeom>
              <a:avLst/>
              <a:gdLst/>
              <a:ahLst/>
              <a:cxnLst/>
              <a:rect l="l" t="t" r="r" b="b"/>
              <a:pathLst>
                <a:path w="2773" h="3025" extrusionOk="0">
                  <a:moveTo>
                    <a:pt x="2111" y="0"/>
                  </a:moveTo>
                  <a:lnTo>
                    <a:pt x="1387" y="221"/>
                  </a:lnTo>
                  <a:cubicBezTo>
                    <a:pt x="1298" y="265"/>
                    <a:pt x="1179" y="290"/>
                    <a:pt x="1049" y="290"/>
                  </a:cubicBezTo>
                  <a:cubicBezTo>
                    <a:pt x="808" y="290"/>
                    <a:pt x="531" y="205"/>
                    <a:pt x="347" y="0"/>
                  </a:cubicBezTo>
                  <a:lnTo>
                    <a:pt x="347" y="0"/>
                  </a:lnTo>
                  <a:cubicBezTo>
                    <a:pt x="378" y="63"/>
                    <a:pt x="378" y="189"/>
                    <a:pt x="378" y="315"/>
                  </a:cubicBezTo>
                  <a:cubicBezTo>
                    <a:pt x="378" y="662"/>
                    <a:pt x="221" y="977"/>
                    <a:pt x="0" y="1229"/>
                  </a:cubicBezTo>
                  <a:cubicBezTo>
                    <a:pt x="725" y="1575"/>
                    <a:pt x="1229" y="2237"/>
                    <a:pt x="1355" y="3025"/>
                  </a:cubicBezTo>
                  <a:lnTo>
                    <a:pt x="2773" y="3025"/>
                  </a:lnTo>
                  <a:lnTo>
                    <a:pt x="2773" y="221"/>
                  </a:lnTo>
                  <a:cubicBezTo>
                    <a:pt x="2521" y="189"/>
                    <a:pt x="2300" y="126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110;p63"/>
            <p:cNvSpPr/>
            <p:nvPr/>
          </p:nvSpPr>
          <p:spPr>
            <a:xfrm>
              <a:off x="-34752875" y="3253275"/>
              <a:ext cx="126050" cy="170925"/>
            </a:xfrm>
            <a:custGeom>
              <a:avLst/>
              <a:gdLst/>
              <a:ahLst/>
              <a:cxnLst/>
              <a:rect l="l" t="t" r="r" b="b"/>
              <a:pathLst>
                <a:path w="5042" h="6837" extrusionOk="0">
                  <a:moveTo>
                    <a:pt x="1" y="0"/>
                  </a:moveTo>
                  <a:lnTo>
                    <a:pt x="1" y="6837"/>
                  </a:lnTo>
                  <a:lnTo>
                    <a:pt x="1418" y="6837"/>
                  </a:lnTo>
                  <a:cubicBezTo>
                    <a:pt x="1450" y="6018"/>
                    <a:pt x="1954" y="5356"/>
                    <a:pt x="2679" y="4978"/>
                  </a:cubicBezTo>
                  <a:cubicBezTo>
                    <a:pt x="2427" y="4757"/>
                    <a:pt x="2301" y="4442"/>
                    <a:pt x="2301" y="4064"/>
                  </a:cubicBezTo>
                  <a:cubicBezTo>
                    <a:pt x="2301" y="3340"/>
                    <a:pt x="2931" y="2710"/>
                    <a:pt x="3687" y="2710"/>
                  </a:cubicBezTo>
                  <a:cubicBezTo>
                    <a:pt x="4128" y="2710"/>
                    <a:pt x="4474" y="2899"/>
                    <a:pt x="4758" y="3214"/>
                  </a:cubicBezTo>
                  <a:cubicBezTo>
                    <a:pt x="4726" y="3056"/>
                    <a:pt x="4758" y="2899"/>
                    <a:pt x="4789" y="2741"/>
                  </a:cubicBezTo>
                  <a:lnTo>
                    <a:pt x="5041" y="2016"/>
                  </a:lnTo>
                  <a:cubicBezTo>
                    <a:pt x="4821" y="1607"/>
                    <a:pt x="4758" y="1134"/>
                    <a:pt x="4758" y="662"/>
                  </a:cubicBezTo>
                  <a:cubicBezTo>
                    <a:pt x="4758" y="410"/>
                    <a:pt x="4789" y="189"/>
                    <a:pt x="48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111;p63"/>
            <p:cNvSpPr/>
            <p:nvPr/>
          </p:nvSpPr>
          <p:spPr>
            <a:xfrm>
              <a:off x="-34677250" y="3338325"/>
              <a:ext cx="33875" cy="33900"/>
            </a:xfrm>
            <a:custGeom>
              <a:avLst/>
              <a:gdLst/>
              <a:ahLst/>
              <a:cxnLst/>
              <a:rect l="l" t="t" r="r" b="b"/>
              <a:pathLst>
                <a:path w="1355" h="1356" extrusionOk="0">
                  <a:moveTo>
                    <a:pt x="662" y="1"/>
                  </a:moveTo>
                  <a:cubicBezTo>
                    <a:pt x="315" y="1"/>
                    <a:pt x="0" y="316"/>
                    <a:pt x="0" y="694"/>
                  </a:cubicBezTo>
                  <a:cubicBezTo>
                    <a:pt x="0" y="1040"/>
                    <a:pt x="315" y="1355"/>
                    <a:pt x="662" y="1355"/>
                  </a:cubicBezTo>
                  <a:cubicBezTo>
                    <a:pt x="1040" y="1355"/>
                    <a:pt x="1355" y="1040"/>
                    <a:pt x="1355" y="694"/>
                  </a:cubicBezTo>
                  <a:cubicBezTo>
                    <a:pt x="1355" y="316"/>
                    <a:pt x="1040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112;p63"/>
            <p:cNvSpPr/>
            <p:nvPr/>
          </p:nvSpPr>
          <p:spPr>
            <a:xfrm>
              <a:off x="-34618200" y="3202500"/>
              <a:ext cx="137075" cy="135850"/>
            </a:xfrm>
            <a:custGeom>
              <a:avLst/>
              <a:gdLst/>
              <a:ahLst/>
              <a:cxnLst/>
              <a:rect l="l" t="t" r="r" b="b"/>
              <a:pathLst>
                <a:path w="5483" h="5434" extrusionOk="0">
                  <a:moveTo>
                    <a:pt x="2710" y="992"/>
                  </a:moveTo>
                  <a:cubicBezTo>
                    <a:pt x="2899" y="992"/>
                    <a:pt x="3057" y="1149"/>
                    <a:pt x="3057" y="1338"/>
                  </a:cubicBezTo>
                  <a:cubicBezTo>
                    <a:pt x="3057" y="1559"/>
                    <a:pt x="2899" y="1716"/>
                    <a:pt x="2710" y="1716"/>
                  </a:cubicBezTo>
                  <a:cubicBezTo>
                    <a:pt x="2521" y="1716"/>
                    <a:pt x="2364" y="1559"/>
                    <a:pt x="2364" y="1338"/>
                  </a:cubicBezTo>
                  <a:cubicBezTo>
                    <a:pt x="2395" y="1149"/>
                    <a:pt x="2553" y="992"/>
                    <a:pt x="2710" y="992"/>
                  </a:cubicBezTo>
                  <a:close/>
                  <a:moveTo>
                    <a:pt x="2742" y="2346"/>
                  </a:moveTo>
                  <a:cubicBezTo>
                    <a:pt x="2962" y="2346"/>
                    <a:pt x="3120" y="2504"/>
                    <a:pt x="3120" y="2693"/>
                  </a:cubicBezTo>
                  <a:lnTo>
                    <a:pt x="3120" y="4079"/>
                  </a:lnTo>
                  <a:cubicBezTo>
                    <a:pt x="3120" y="4268"/>
                    <a:pt x="2962" y="4426"/>
                    <a:pt x="2742" y="4426"/>
                  </a:cubicBezTo>
                  <a:cubicBezTo>
                    <a:pt x="2553" y="4426"/>
                    <a:pt x="2395" y="4268"/>
                    <a:pt x="2395" y="4079"/>
                  </a:cubicBezTo>
                  <a:lnTo>
                    <a:pt x="2395" y="2693"/>
                  </a:lnTo>
                  <a:cubicBezTo>
                    <a:pt x="2395" y="2504"/>
                    <a:pt x="2553" y="2346"/>
                    <a:pt x="2742" y="2346"/>
                  </a:cubicBezTo>
                  <a:close/>
                  <a:moveTo>
                    <a:pt x="2646" y="0"/>
                  </a:moveTo>
                  <a:cubicBezTo>
                    <a:pt x="1359" y="0"/>
                    <a:pt x="1" y="1099"/>
                    <a:pt x="1" y="2724"/>
                  </a:cubicBezTo>
                  <a:cubicBezTo>
                    <a:pt x="1" y="3197"/>
                    <a:pt x="127" y="3638"/>
                    <a:pt x="348" y="4016"/>
                  </a:cubicBezTo>
                  <a:lnTo>
                    <a:pt x="33" y="4961"/>
                  </a:lnTo>
                  <a:cubicBezTo>
                    <a:pt x="1" y="5087"/>
                    <a:pt x="33" y="5245"/>
                    <a:pt x="127" y="5339"/>
                  </a:cubicBezTo>
                  <a:cubicBezTo>
                    <a:pt x="167" y="5399"/>
                    <a:pt x="245" y="5421"/>
                    <a:pt x="329" y="5421"/>
                  </a:cubicBezTo>
                  <a:cubicBezTo>
                    <a:pt x="377" y="5421"/>
                    <a:pt x="427" y="5414"/>
                    <a:pt x="474" y="5402"/>
                  </a:cubicBezTo>
                  <a:lnTo>
                    <a:pt x="1419" y="5087"/>
                  </a:lnTo>
                  <a:cubicBezTo>
                    <a:pt x="1797" y="5339"/>
                    <a:pt x="2238" y="5434"/>
                    <a:pt x="2742" y="5434"/>
                  </a:cubicBezTo>
                  <a:cubicBezTo>
                    <a:pt x="4254" y="5434"/>
                    <a:pt x="5483" y="4237"/>
                    <a:pt x="5483" y="2724"/>
                  </a:cubicBezTo>
                  <a:cubicBezTo>
                    <a:pt x="5483" y="1275"/>
                    <a:pt x="4317" y="78"/>
                    <a:pt x="2899" y="15"/>
                  </a:cubicBezTo>
                  <a:cubicBezTo>
                    <a:pt x="2815" y="5"/>
                    <a:pt x="2731" y="0"/>
                    <a:pt x="26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113;p63"/>
            <p:cNvSpPr/>
            <p:nvPr/>
          </p:nvSpPr>
          <p:spPr>
            <a:xfrm>
              <a:off x="-34755225" y="3440725"/>
              <a:ext cx="188250" cy="52800"/>
            </a:xfrm>
            <a:custGeom>
              <a:avLst/>
              <a:gdLst/>
              <a:ahLst/>
              <a:cxnLst/>
              <a:rect l="l" t="t" r="r" b="b"/>
              <a:pathLst>
                <a:path w="7530" h="2112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670"/>
                    <a:pt x="473" y="2111"/>
                    <a:pt x="1040" y="2111"/>
                  </a:cubicBezTo>
                  <a:lnTo>
                    <a:pt x="6490" y="2111"/>
                  </a:lnTo>
                  <a:cubicBezTo>
                    <a:pt x="7057" y="2111"/>
                    <a:pt x="7530" y="1639"/>
                    <a:pt x="7530" y="1071"/>
                  </a:cubicBezTo>
                  <a:lnTo>
                    <a:pt x="753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114;p63"/>
            <p:cNvSpPr/>
            <p:nvPr/>
          </p:nvSpPr>
          <p:spPr>
            <a:xfrm>
              <a:off x="-34754450" y="3202075"/>
              <a:ext cx="153600" cy="33900"/>
            </a:xfrm>
            <a:custGeom>
              <a:avLst/>
              <a:gdLst/>
              <a:ahLst/>
              <a:cxnLst/>
              <a:rect l="l" t="t" r="r" b="b"/>
              <a:pathLst>
                <a:path w="6144" h="1356" extrusionOk="0">
                  <a:moveTo>
                    <a:pt x="1040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55"/>
                  </a:lnTo>
                  <a:lnTo>
                    <a:pt x="5104" y="1355"/>
                  </a:lnTo>
                  <a:cubicBezTo>
                    <a:pt x="5293" y="819"/>
                    <a:pt x="5672" y="347"/>
                    <a:pt x="61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6115;p63"/>
          <p:cNvGrpSpPr/>
          <p:nvPr/>
        </p:nvGrpSpPr>
        <p:grpSpPr>
          <a:xfrm>
            <a:off x="2969259" y="3709712"/>
            <a:ext cx="353645" cy="353615"/>
            <a:chOff x="-31093575" y="3911725"/>
            <a:chExt cx="291450" cy="291425"/>
          </a:xfrm>
          <a:solidFill>
            <a:srgbClr val="12716B"/>
          </a:solidFill>
        </p:grpSpPr>
        <p:sp>
          <p:nvSpPr>
            <p:cNvPr id="214" name="Google Shape;6116;p63"/>
            <p:cNvSpPr/>
            <p:nvPr/>
          </p:nvSpPr>
          <p:spPr>
            <a:xfrm>
              <a:off x="-31093575" y="3911725"/>
              <a:ext cx="291450" cy="291425"/>
            </a:xfrm>
            <a:custGeom>
              <a:avLst/>
              <a:gdLst/>
              <a:ahLst/>
              <a:cxnLst/>
              <a:rect l="l" t="t" r="r" b="b"/>
              <a:pathLst>
                <a:path w="11658" h="11657" extrusionOk="0">
                  <a:moveTo>
                    <a:pt x="5829" y="0"/>
                  </a:moveTo>
                  <a:cubicBezTo>
                    <a:pt x="3372" y="0"/>
                    <a:pt x="1261" y="1796"/>
                    <a:pt x="788" y="4159"/>
                  </a:cubicBezTo>
                  <a:cubicBezTo>
                    <a:pt x="347" y="4285"/>
                    <a:pt x="1" y="4694"/>
                    <a:pt x="1" y="5167"/>
                  </a:cubicBezTo>
                  <a:lnTo>
                    <a:pt x="1" y="7876"/>
                  </a:lnTo>
                  <a:cubicBezTo>
                    <a:pt x="1" y="8412"/>
                    <a:pt x="473" y="8885"/>
                    <a:pt x="1009" y="8885"/>
                  </a:cubicBezTo>
                  <a:lnTo>
                    <a:pt x="1702" y="8885"/>
                  </a:lnTo>
                  <a:cubicBezTo>
                    <a:pt x="1891" y="8885"/>
                    <a:pt x="2049" y="8727"/>
                    <a:pt x="2049" y="8538"/>
                  </a:cubicBezTo>
                  <a:lnTo>
                    <a:pt x="2049" y="4442"/>
                  </a:lnTo>
                  <a:cubicBezTo>
                    <a:pt x="2049" y="4253"/>
                    <a:pt x="1891" y="4096"/>
                    <a:pt x="1702" y="4096"/>
                  </a:cubicBezTo>
                  <a:lnTo>
                    <a:pt x="1481" y="4096"/>
                  </a:lnTo>
                  <a:cubicBezTo>
                    <a:pt x="1954" y="2111"/>
                    <a:pt x="3781" y="630"/>
                    <a:pt x="5829" y="630"/>
                  </a:cubicBezTo>
                  <a:cubicBezTo>
                    <a:pt x="7877" y="630"/>
                    <a:pt x="9673" y="2111"/>
                    <a:pt x="10145" y="4096"/>
                  </a:cubicBezTo>
                  <a:lnTo>
                    <a:pt x="9956" y="4096"/>
                  </a:lnTo>
                  <a:cubicBezTo>
                    <a:pt x="9767" y="4096"/>
                    <a:pt x="9610" y="4253"/>
                    <a:pt x="9610" y="4442"/>
                  </a:cubicBezTo>
                  <a:lnTo>
                    <a:pt x="9610" y="8538"/>
                  </a:lnTo>
                  <a:cubicBezTo>
                    <a:pt x="9610" y="8727"/>
                    <a:pt x="9767" y="8885"/>
                    <a:pt x="9956" y="8885"/>
                  </a:cubicBezTo>
                  <a:lnTo>
                    <a:pt x="10271" y="8885"/>
                  </a:lnTo>
                  <a:cubicBezTo>
                    <a:pt x="10114" y="9672"/>
                    <a:pt x="9421" y="10271"/>
                    <a:pt x="8570" y="10271"/>
                  </a:cubicBezTo>
                  <a:lnTo>
                    <a:pt x="6774" y="10271"/>
                  </a:lnTo>
                  <a:cubicBezTo>
                    <a:pt x="6617" y="9893"/>
                    <a:pt x="6270" y="9609"/>
                    <a:pt x="5829" y="9609"/>
                  </a:cubicBezTo>
                  <a:cubicBezTo>
                    <a:pt x="5262" y="9609"/>
                    <a:pt x="4789" y="10082"/>
                    <a:pt x="4789" y="10617"/>
                  </a:cubicBezTo>
                  <a:cubicBezTo>
                    <a:pt x="4789" y="11184"/>
                    <a:pt x="5262" y="11657"/>
                    <a:pt x="5829" y="11657"/>
                  </a:cubicBezTo>
                  <a:cubicBezTo>
                    <a:pt x="6270" y="11657"/>
                    <a:pt x="6648" y="11373"/>
                    <a:pt x="6774" y="10995"/>
                  </a:cubicBezTo>
                  <a:lnTo>
                    <a:pt x="8570" y="10995"/>
                  </a:lnTo>
                  <a:cubicBezTo>
                    <a:pt x="9799" y="10995"/>
                    <a:pt x="10775" y="10082"/>
                    <a:pt x="10933" y="8885"/>
                  </a:cubicBezTo>
                  <a:cubicBezTo>
                    <a:pt x="11342" y="8790"/>
                    <a:pt x="11658" y="8380"/>
                    <a:pt x="11658" y="7908"/>
                  </a:cubicBezTo>
                  <a:lnTo>
                    <a:pt x="11658" y="5198"/>
                  </a:lnTo>
                  <a:cubicBezTo>
                    <a:pt x="11658" y="4694"/>
                    <a:pt x="11311" y="4253"/>
                    <a:pt x="10870" y="4159"/>
                  </a:cubicBezTo>
                  <a:cubicBezTo>
                    <a:pt x="10397" y="1796"/>
                    <a:pt x="8255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6117;p63"/>
            <p:cNvSpPr/>
            <p:nvPr/>
          </p:nvSpPr>
          <p:spPr>
            <a:xfrm>
              <a:off x="-31025825" y="3980250"/>
              <a:ext cx="156750" cy="154250"/>
            </a:xfrm>
            <a:custGeom>
              <a:avLst/>
              <a:gdLst/>
              <a:ahLst/>
              <a:cxnLst/>
              <a:rect l="l" t="t" r="r" b="b"/>
              <a:pathLst>
                <a:path w="6270" h="6170" extrusionOk="0">
                  <a:moveTo>
                    <a:pt x="3119" y="1386"/>
                  </a:moveTo>
                  <a:cubicBezTo>
                    <a:pt x="3308" y="1386"/>
                    <a:pt x="3466" y="1544"/>
                    <a:pt x="3466" y="1733"/>
                  </a:cubicBezTo>
                  <a:cubicBezTo>
                    <a:pt x="3466" y="1953"/>
                    <a:pt x="3308" y="2079"/>
                    <a:pt x="3119" y="2079"/>
                  </a:cubicBezTo>
                  <a:cubicBezTo>
                    <a:pt x="2930" y="2079"/>
                    <a:pt x="2773" y="1953"/>
                    <a:pt x="2773" y="1733"/>
                  </a:cubicBezTo>
                  <a:cubicBezTo>
                    <a:pt x="2773" y="1544"/>
                    <a:pt x="2930" y="1386"/>
                    <a:pt x="3119" y="1386"/>
                  </a:cubicBezTo>
                  <a:close/>
                  <a:moveTo>
                    <a:pt x="3119" y="2741"/>
                  </a:moveTo>
                  <a:cubicBezTo>
                    <a:pt x="3308" y="2741"/>
                    <a:pt x="3466" y="2867"/>
                    <a:pt x="3466" y="3088"/>
                  </a:cubicBezTo>
                  <a:lnTo>
                    <a:pt x="3466" y="4474"/>
                  </a:lnTo>
                  <a:cubicBezTo>
                    <a:pt x="3466" y="4663"/>
                    <a:pt x="3308" y="4820"/>
                    <a:pt x="3119" y="4820"/>
                  </a:cubicBezTo>
                  <a:cubicBezTo>
                    <a:pt x="2930" y="4820"/>
                    <a:pt x="2773" y="4663"/>
                    <a:pt x="2773" y="4474"/>
                  </a:cubicBezTo>
                  <a:lnTo>
                    <a:pt x="2773" y="3088"/>
                  </a:lnTo>
                  <a:cubicBezTo>
                    <a:pt x="2773" y="2867"/>
                    <a:pt x="2930" y="2741"/>
                    <a:pt x="3119" y="2741"/>
                  </a:cubicBezTo>
                  <a:close/>
                  <a:moveTo>
                    <a:pt x="3151" y="0"/>
                  </a:moveTo>
                  <a:cubicBezTo>
                    <a:pt x="1449" y="0"/>
                    <a:pt x="63" y="1386"/>
                    <a:pt x="63" y="3088"/>
                  </a:cubicBezTo>
                  <a:cubicBezTo>
                    <a:pt x="63" y="3592"/>
                    <a:pt x="158" y="4096"/>
                    <a:pt x="441" y="4568"/>
                  </a:cubicBezTo>
                  <a:lnTo>
                    <a:pt x="63" y="5734"/>
                  </a:lnTo>
                  <a:cubicBezTo>
                    <a:pt x="0" y="5828"/>
                    <a:pt x="0" y="5955"/>
                    <a:pt x="126" y="6081"/>
                  </a:cubicBezTo>
                  <a:cubicBezTo>
                    <a:pt x="171" y="6125"/>
                    <a:pt x="263" y="6170"/>
                    <a:pt x="357" y="6170"/>
                  </a:cubicBezTo>
                  <a:cubicBezTo>
                    <a:pt x="396" y="6170"/>
                    <a:pt x="436" y="6162"/>
                    <a:pt x="473" y="6144"/>
                  </a:cubicBezTo>
                  <a:lnTo>
                    <a:pt x="1638" y="5765"/>
                  </a:lnTo>
                  <a:cubicBezTo>
                    <a:pt x="2079" y="6049"/>
                    <a:pt x="2615" y="6144"/>
                    <a:pt x="3151" y="6144"/>
                  </a:cubicBezTo>
                  <a:cubicBezTo>
                    <a:pt x="4852" y="6144"/>
                    <a:pt x="6270" y="4789"/>
                    <a:pt x="6270" y="3088"/>
                  </a:cubicBezTo>
                  <a:cubicBezTo>
                    <a:pt x="6270" y="1386"/>
                    <a:pt x="4852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6118;p63"/>
          <p:cNvGrpSpPr/>
          <p:nvPr/>
        </p:nvGrpSpPr>
        <p:grpSpPr>
          <a:xfrm>
            <a:off x="2078689" y="4166679"/>
            <a:ext cx="356497" cy="354586"/>
            <a:chOff x="-29946000" y="3183175"/>
            <a:chExt cx="293800" cy="292225"/>
          </a:xfrm>
          <a:solidFill>
            <a:srgbClr val="12716B"/>
          </a:solidFill>
        </p:grpSpPr>
        <p:sp>
          <p:nvSpPr>
            <p:cNvPr id="217" name="Google Shape;6119;p63"/>
            <p:cNvSpPr/>
            <p:nvPr/>
          </p:nvSpPr>
          <p:spPr>
            <a:xfrm>
              <a:off x="-29839675" y="3355650"/>
              <a:ext cx="186700" cy="33900"/>
            </a:xfrm>
            <a:custGeom>
              <a:avLst/>
              <a:gdLst/>
              <a:ahLst/>
              <a:cxnLst/>
              <a:rect l="l" t="t" r="r" b="b"/>
              <a:pathLst>
                <a:path w="7468" h="1356" extrusionOk="0">
                  <a:moveTo>
                    <a:pt x="568" y="1"/>
                  </a:moveTo>
                  <a:cubicBezTo>
                    <a:pt x="568" y="505"/>
                    <a:pt x="379" y="977"/>
                    <a:pt x="1" y="1356"/>
                  </a:cubicBezTo>
                  <a:lnTo>
                    <a:pt x="7467" y="1356"/>
                  </a:lnTo>
                  <a:lnTo>
                    <a:pt x="74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120;p63"/>
            <p:cNvSpPr/>
            <p:nvPr/>
          </p:nvSpPr>
          <p:spPr>
            <a:xfrm>
              <a:off x="-29824700" y="3406850"/>
              <a:ext cx="172500" cy="68550"/>
            </a:xfrm>
            <a:custGeom>
              <a:avLst/>
              <a:gdLst/>
              <a:ahLst/>
              <a:cxnLst/>
              <a:rect l="l" t="t" r="r" b="b"/>
              <a:pathLst>
                <a:path w="6900" h="2742" extrusionOk="0">
                  <a:moveTo>
                    <a:pt x="0" y="1"/>
                  </a:moveTo>
                  <a:cubicBezTo>
                    <a:pt x="662" y="505"/>
                    <a:pt x="1134" y="1292"/>
                    <a:pt x="1292" y="2237"/>
                  </a:cubicBezTo>
                  <a:cubicBezTo>
                    <a:pt x="1355" y="2395"/>
                    <a:pt x="1292" y="2584"/>
                    <a:pt x="1260" y="2742"/>
                  </a:cubicBezTo>
                  <a:lnTo>
                    <a:pt x="6553" y="2742"/>
                  </a:lnTo>
                  <a:cubicBezTo>
                    <a:pt x="6742" y="2742"/>
                    <a:pt x="6900" y="2584"/>
                    <a:pt x="6900" y="2395"/>
                  </a:cubicBezTo>
                  <a:lnTo>
                    <a:pt x="690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121;p63"/>
            <p:cNvSpPr/>
            <p:nvPr/>
          </p:nvSpPr>
          <p:spPr>
            <a:xfrm>
              <a:off x="-29756975" y="3183175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0"/>
                  </a:moveTo>
                  <a:cubicBezTo>
                    <a:pt x="631" y="0"/>
                    <a:pt x="1" y="630"/>
                    <a:pt x="1" y="1386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74"/>
                    <a:pt x="2773" y="1386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122;p63"/>
            <p:cNvSpPr/>
            <p:nvPr/>
          </p:nvSpPr>
          <p:spPr>
            <a:xfrm>
              <a:off x="-29790850" y="3269025"/>
              <a:ext cx="137875" cy="68550"/>
            </a:xfrm>
            <a:custGeom>
              <a:avLst/>
              <a:gdLst/>
              <a:ahLst/>
              <a:cxnLst/>
              <a:rect l="l" t="t" r="r" b="b"/>
              <a:pathLst>
                <a:path w="5515" h="2742" extrusionOk="0">
                  <a:moveTo>
                    <a:pt x="2773" y="0"/>
                  </a:moveTo>
                  <a:cubicBezTo>
                    <a:pt x="1419" y="0"/>
                    <a:pt x="221" y="1040"/>
                    <a:pt x="32" y="2363"/>
                  </a:cubicBezTo>
                  <a:cubicBezTo>
                    <a:pt x="1" y="2552"/>
                    <a:pt x="158" y="2741"/>
                    <a:pt x="379" y="2741"/>
                  </a:cubicBezTo>
                  <a:lnTo>
                    <a:pt x="5136" y="2741"/>
                  </a:lnTo>
                  <a:cubicBezTo>
                    <a:pt x="5357" y="2741"/>
                    <a:pt x="5514" y="2552"/>
                    <a:pt x="5514" y="2363"/>
                  </a:cubicBezTo>
                  <a:cubicBezTo>
                    <a:pt x="5294" y="1008"/>
                    <a:pt x="4160" y="0"/>
                    <a:pt x="27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123;p63"/>
            <p:cNvSpPr/>
            <p:nvPr/>
          </p:nvSpPr>
          <p:spPr>
            <a:xfrm>
              <a:off x="-29911350" y="3321000"/>
              <a:ext cx="69325" cy="68550"/>
            </a:xfrm>
            <a:custGeom>
              <a:avLst/>
              <a:gdLst/>
              <a:ahLst/>
              <a:cxnLst/>
              <a:rect l="l" t="t" r="r" b="b"/>
              <a:pathLst>
                <a:path w="2773" h="2742" extrusionOk="0">
                  <a:moveTo>
                    <a:pt x="1387" y="1"/>
                  </a:moveTo>
                  <a:cubicBezTo>
                    <a:pt x="631" y="1"/>
                    <a:pt x="1" y="599"/>
                    <a:pt x="1" y="1387"/>
                  </a:cubicBezTo>
                  <a:cubicBezTo>
                    <a:pt x="1" y="2143"/>
                    <a:pt x="631" y="2742"/>
                    <a:pt x="1387" y="2742"/>
                  </a:cubicBezTo>
                  <a:cubicBezTo>
                    <a:pt x="2143" y="2742"/>
                    <a:pt x="2773" y="2143"/>
                    <a:pt x="2773" y="1387"/>
                  </a:cubicBezTo>
                  <a:cubicBezTo>
                    <a:pt x="2773" y="599"/>
                    <a:pt x="2143" y="1"/>
                    <a:pt x="13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124;p63"/>
            <p:cNvSpPr/>
            <p:nvPr/>
          </p:nvSpPr>
          <p:spPr>
            <a:xfrm>
              <a:off x="-29946000" y="3406850"/>
              <a:ext cx="137075" cy="67775"/>
            </a:xfrm>
            <a:custGeom>
              <a:avLst/>
              <a:gdLst/>
              <a:ahLst/>
              <a:cxnLst/>
              <a:rect l="l" t="t" r="r" b="b"/>
              <a:pathLst>
                <a:path w="5483" h="2711" extrusionOk="0">
                  <a:moveTo>
                    <a:pt x="2773" y="1"/>
                  </a:moveTo>
                  <a:cubicBezTo>
                    <a:pt x="1387" y="1"/>
                    <a:pt x="252" y="1009"/>
                    <a:pt x="63" y="2300"/>
                  </a:cubicBezTo>
                  <a:cubicBezTo>
                    <a:pt x="0" y="2521"/>
                    <a:pt x="158" y="2710"/>
                    <a:pt x="410" y="2710"/>
                  </a:cubicBezTo>
                  <a:lnTo>
                    <a:pt x="5136" y="2710"/>
                  </a:lnTo>
                  <a:cubicBezTo>
                    <a:pt x="5325" y="2710"/>
                    <a:pt x="5482" y="2521"/>
                    <a:pt x="5482" y="2300"/>
                  </a:cubicBezTo>
                  <a:cubicBezTo>
                    <a:pt x="5293" y="1009"/>
                    <a:pt x="4159" y="1"/>
                    <a:pt x="27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6125;p63"/>
          <p:cNvGrpSpPr/>
          <p:nvPr/>
        </p:nvGrpSpPr>
        <p:grpSpPr>
          <a:xfrm>
            <a:off x="2523221" y="1423832"/>
            <a:ext cx="358408" cy="354161"/>
            <a:chOff x="-34408675" y="3202075"/>
            <a:chExt cx="295375" cy="291875"/>
          </a:xfrm>
          <a:solidFill>
            <a:srgbClr val="12716B"/>
          </a:solidFill>
        </p:grpSpPr>
        <p:sp>
          <p:nvSpPr>
            <p:cNvPr id="224" name="Google Shape;6126;p63"/>
            <p:cNvSpPr/>
            <p:nvPr/>
          </p:nvSpPr>
          <p:spPr>
            <a:xfrm>
              <a:off x="-34274775" y="3202075"/>
              <a:ext cx="161475" cy="161475"/>
            </a:xfrm>
            <a:custGeom>
              <a:avLst/>
              <a:gdLst/>
              <a:ahLst/>
              <a:cxnLst/>
              <a:rect l="l" t="t" r="r" b="b"/>
              <a:pathLst>
                <a:path w="6459" h="6459" extrusionOk="0">
                  <a:moveTo>
                    <a:pt x="3718" y="0"/>
                  </a:moveTo>
                  <a:cubicBezTo>
                    <a:pt x="3560" y="0"/>
                    <a:pt x="3434" y="63"/>
                    <a:pt x="3403" y="189"/>
                  </a:cubicBezTo>
                  <a:cubicBezTo>
                    <a:pt x="3340" y="315"/>
                    <a:pt x="3340" y="473"/>
                    <a:pt x="3466" y="536"/>
                  </a:cubicBezTo>
                  <a:lnTo>
                    <a:pt x="4190" y="1261"/>
                  </a:lnTo>
                  <a:lnTo>
                    <a:pt x="1260" y="4159"/>
                  </a:lnTo>
                  <a:lnTo>
                    <a:pt x="567" y="3466"/>
                  </a:lnTo>
                  <a:cubicBezTo>
                    <a:pt x="496" y="3395"/>
                    <a:pt x="390" y="3360"/>
                    <a:pt x="288" y="3360"/>
                  </a:cubicBezTo>
                  <a:cubicBezTo>
                    <a:pt x="254" y="3360"/>
                    <a:pt x="221" y="3363"/>
                    <a:pt x="189" y="3371"/>
                  </a:cubicBezTo>
                  <a:cubicBezTo>
                    <a:pt x="95" y="3403"/>
                    <a:pt x="0" y="3560"/>
                    <a:pt x="0" y="3686"/>
                  </a:cubicBezTo>
                  <a:lnTo>
                    <a:pt x="0" y="6081"/>
                  </a:lnTo>
                  <a:cubicBezTo>
                    <a:pt x="0" y="6301"/>
                    <a:pt x="158" y="6459"/>
                    <a:pt x="347" y="6459"/>
                  </a:cubicBezTo>
                  <a:lnTo>
                    <a:pt x="2773" y="6459"/>
                  </a:lnTo>
                  <a:cubicBezTo>
                    <a:pt x="2930" y="6459"/>
                    <a:pt x="3025" y="6364"/>
                    <a:pt x="3088" y="6238"/>
                  </a:cubicBezTo>
                  <a:cubicBezTo>
                    <a:pt x="3119" y="6144"/>
                    <a:pt x="3119" y="5986"/>
                    <a:pt x="2993" y="5892"/>
                  </a:cubicBezTo>
                  <a:lnTo>
                    <a:pt x="2300" y="5199"/>
                  </a:lnTo>
                  <a:lnTo>
                    <a:pt x="5198" y="2269"/>
                  </a:lnTo>
                  <a:lnTo>
                    <a:pt x="5923" y="2993"/>
                  </a:lnTo>
                  <a:cubicBezTo>
                    <a:pt x="5969" y="3039"/>
                    <a:pt x="6066" y="3069"/>
                    <a:pt x="6164" y="3069"/>
                  </a:cubicBezTo>
                  <a:cubicBezTo>
                    <a:pt x="6200" y="3069"/>
                    <a:pt x="6236" y="3065"/>
                    <a:pt x="6270" y="3056"/>
                  </a:cubicBezTo>
                  <a:cubicBezTo>
                    <a:pt x="6396" y="3025"/>
                    <a:pt x="6459" y="2867"/>
                    <a:pt x="6459" y="2741"/>
                  </a:cubicBezTo>
                  <a:lnTo>
                    <a:pt x="6459" y="347"/>
                  </a:lnTo>
                  <a:cubicBezTo>
                    <a:pt x="6459" y="158"/>
                    <a:pt x="6301" y="0"/>
                    <a:pt x="61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127;p63"/>
            <p:cNvSpPr/>
            <p:nvPr/>
          </p:nvSpPr>
          <p:spPr>
            <a:xfrm>
              <a:off x="-34378750" y="3263175"/>
              <a:ext cx="76425" cy="73600"/>
            </a:xfrm>
            <a:custGeom>
              <a:avLst/>
              <a:gdLst/>
              <a:ahLst/>
              <a:cxnLst/>
              <a:rect l="l" t="t" r="r" b="b"/>
              <a:pathLst>
                <a:path w="3057" h="2944" extrusionOk="0">
                  <a:moveTo>
                    <a:pt x="970" y="1"/>
                  </a:moveTo>
                  <a:cubicBezTo>
                    <a:pt x="685" y="1"/>
                    <a:pt x="405" y="114"/>
                    <a:pt x="221" y="297"/>
                  </a:cubicBezTo>
                  <a:lnTo>
                    <a:pt x="1" y="549"/>
                  </a:lnTo>
                  <a:lnTo>
                    <a:pt x="2395" y="2944"/>
                  </a:lnTo>
                  <a:lnTo>
                    <a:pt x="2678" y="2755"/>
                  </a:lnTo>
                  <a:cubicBezTo>
                    <a:pt x="3056" y="2345"/>
                    <a:pt x="3056" y="1683"/>
                    <a:pt x="2678" y="1274"/>
                  </a:cubicBezTo>
                  <a:lnTo>
                    <a:pt x="1670" y="297"/>
                  </a:lnTo>
                  <a:cubicBezTo>
                    <a:pt x="1478" y="90"/>
                    <a:pt x="1222" y="1"/>
                    <a:pt x="9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128;p63"/>
            <p:cNvSpPr/>
            <p:nvPr/>
          </p:nvSpPr>
          <p:spPr>
            <a:xfrm>
              <a:off x="-34250375" y="3392300"/>
              <a:ext cx="77225" cy="74425"/>
            </a:xfrm>
            <a:custGeom>
              <a:avLst/>
              <a:gdLst/>
              <a:ahLst/>
              <a:cxnLst/>
              <a:rect l="l" t="t" r="r" b="b"/>
              <a:pathLst>
                <a:path w="3089" h="2977" extrusionOk="0">
                  <a:moveTo>
                    <a:pt x="999" y="0"/>
                  </a:moveTo>
                  <a:cubicBezTo>
                    <a:pt x="787" y="0"/>
                    <a:pt x="577" y="66"/>
                    <a:pt x="410" y="205"/>
                  </a:cubicBezTo>
                  <a:cubicBezTo>
                    <a:pt x="379" y="205"/>
                    <a:pt x="316" y="268"/>
                    <a:pt x="284" y="299"/>
                  </a:cubicBezTo>
                  <a:lnTo>
                    <a:pt x="1" y="583"/>
                  </a:lnTo>
                  <a:lnTo>
                    <a:pt x="2427" y="2977"/>
                  </a:lnTo>
                  <a:lnTo>
                    <a:pt x="2679" y="2693"/>
                  </a:lnTo>
                  <a:cubicBezTo>
                    <a:pt x="3088" y="2315"/>
                    <a:pt x="3088" y="1622"/>
                    <a:pt x="2679" y="1244"/>
                  </a:cubicBezTo>
                  <a:lnTo>
                    <a:pt x="1734" y="299"/>
                  </a:lnTo>
                  <a:cubicBezTo>
                    <a:pt x="1540" y="105"/>
                    <a:pt x="1267" y="0"/>
                    <a:pt x="9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129;p63"/>
            <p:cNvSpPr/>
            <p:nvPr/>
          </p:nvSpPr>
          <p:spPr>
            <a:xfrm>
              <a:off x="-34408675" y="3290275"/>
              <a:ext cx="207150" cy="203675"/>
            </a:xfrm>
            <a:custGeom>
              <a:avLst/>
              <a:gdLst/>
              <a:ahLst/>
              <a:cxnLst/>
              <a:rect l="l" t="t" r="r" b="b"/>
              <a:pathLst>
                <a:path w="8286" h="8147" extrusionOk="0">
                  <a:moveTo>
                    <a:pt x="725" y="1"/>
                  </a:moveTo>
                  <a:cubicBezTo>
                    <a:pt x="95" y="631"/>
                    <a:pt x="0" y="1387"/>
                    <a:pt x="284" y="2017"/>
                  </a:cubicBezTo>
                  <a:cubicBezTo>
                    <a:pt x="1387" y="4223"/>
                    <a:pt x="3938" y="6774"/>
                    <a:pt x="6270" y="7972"/>
                  </a:cubicBezTo>
                  <a:cubicBezTo>
                    <a:pt x="6499" y="8086"/>
                    <a:pt x="6745" y="8147"/>
                    <a:pt x="6996" y="8147"/>
                  </a:cubicBezTo>
                  <a:cubicBezTo>
                    <a:pt x="7434" y="8147"/>
                    <a:pt x="7886" y="7963"/>
                    <a:pt x="8286" y="7562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" name="Google Shape;6130;p63"/>
          <p:cNvGrpSpPr/>
          <p:nvPr/>
        </p:nvGrpSpPr>
        <p:grpSpPr>
          <a:xfrm>
            <a:off x="2525132" y="1863826"/>
            <a:ext cx="354586" cy="356254"/>
            <a:chOff x="-34405525" y="3558075"/>
            <a:chExt cx="292225" cy="293600"/>
          </a:xfrm>
          <a:solidFill>
            <a:srgbClr val="12716B"/>
          </a:solidFill>
        </p:grpSpPr>
        <p:sp>
          <p:nvSpPr>
            <p:cNvPr id="229" name="Google Shape;6131;p63"/>
            <p:cNvSpPr/>
            <p:nvPr/>
          </p:nvSpPr>
          <p:spPr>
            <a:xfrm>
              <a:off x="-34303150" y="3663825"/>
              <a:ext cx="189850" cy="187850"/>
            </a:xfrm>
            <a:custGeom>
              <a:avLst/>
              <a:gdLst/>
              <a:ahLst/>
              <a:cxnLst/>
              <a:rect l="l" t="t" r="r" b="b"/>
              <a:pathLst>
                <a:path w="7594" h="7514" extrusionOk="0">
                  <a:moveTo>
                    <a:pt x="5487" y="0"/>
                  </a:moveTo>
                  <a:cubicBezTo>
                    <a:pt x="5380" y="0"/>
                    <a:pt x="5278" y="8"/>
                    <a:pt x="5168" y="24"/>
                  </a:cubicBezTo>
                  <a:cubicBezTo>
                    <a:pt x="4349" y="181"/>
                    <a:pt x="3656" y="843"/>
                    <a:pt x="3561" y="1630"/>
                  </a:cubicBezTo>
                  <a:cubicBezTo>
                    <a:pt x="3467" y="2198"/>
                    <a:pt x="3561" y="2513"/>
                    <a:pt x="3719" y="2891"/>
                  </a:cubicBezTo>
                  <a:lnTo>
                    <a:pt x="285" y="6325"/>
                  </a:lnTo>
                  <a:cubicBezTo>
                    <a:pt x="1" y="6608"/>
                    <a:pt x="1" y="7049"/>
                    <a:pt x="285" y="7301"/>
                  </a:cubicBezTo>
                  <a:cubicBezTo>
                    <a:pt x="426" y="7443"/>
                    <a:pt x="600" y="7514"/>
                    <a:pt x="773" y="7514"/>
                  </a:cubicBezTo>
                  <a:cubicBezTo>
                    <a:pt x="946" y="7514"/>
                    <a:pt x="1119" y="7443"/>
                    <a:pt x="1261" y="7301"/>
                  </a:cubicBezTo>
                  <a:lnTo>
                    <a:pt x="4695" y="3899"/>
                  </a:lnTo>
                  <a:cubicBezTo>
                    <a:pt x="5022" y="4016"/>
                    <a:pt x="5280" y="4080"/>
                    <a:pt x="5597" y="4080"/>
                  </a:cubicBezTo>
                  <a:cubicBezTo>
                    <a:pt x="5708" y="4080"/>
                    <a:pt x="5825" y="4073"/>
                    <a:pt x="5955" y="4056"/>
                  </a:cubicBezTo>
                  <a:cubicBezTo>
                    <a:pt x="6775" y="3899"/>
                    <a:pt x="7436" y="3206"/>
                    <a:pt x="7562" y="2418"/>
                  </a:cubicBezTo>
                  <a:cubicBezTo>
                    <a:pt x="7594" y="2198"/>
                    <a:pt x="7594" y="1945"/>
                    <a:pt x="7562" y="1756"/>
                  </a:cubicBezTo>
                  <a:cubicBezTo>
                    <a:pt x="7562" y="1630"/>
                    <a:pt x="7436" y="1504"/>
                    <a:pt x="7310" y="1473"/>
                  </a:cubicBezTo>
                  <a:cubicBezTo>
                    <a:pt x="7287" y="1465"/>
                    <a:pt x="7259" y="1461"/>
                    <a:pt x="7229" y="1461"/>
                  </a:cubicBezTo>
                  <a:cubicBezTo>
                    <a:pt x="7141" y="1461"/>
                    <a:pt x="7034" y="1497"/>
                    <a:pt x="6964" y="1567"/>
                  </a:cubicBezTo>
                  <a:lnTo>
                    <a:pt x="6491" y="2040"/>
                  </a:lnTo>
                  <a:cubicBezTo>
                    <a:pt x="6365" y="2166"/>
                    <a:pt x="6192" y="2229"/>
                    <a:pt x="6014" y="2229"/>
                  </a:cubicBezTo>
                  <a:cubicBezTo>
                    <a:pt x="5837" y="2229"/>
                    <a:pt x="5656" y="2166"/>
                    <a:pt x="5514" y="2040"/>
                  </a:cubicBezTo>
                  <a:cubicBezTo>
                    <a:pt x="5231" y="1756"/>
                    <a:pt x="5231" y="1315"/>
                    <a:pt x="5514" y="1032"/>
                  </a:cubicBezTo>
                  <a:lnTo>
                    <a:pt x="6018" y="622"/>
                  </a:lnTo>
                  <a:cubicBezTo>
                    <a:pt x="6113" y="528"/>
                    <a:pt x="6144" y="370"/>
                    <a:pt x="6113" y="276"/>
                  </a:cubicBezTo>
                  <a:cubicBezTo>
                    <a:pt x="6050" y="150"/>
                    <a:pt x="5955" y="55"/>
                    <a:pt x="5829" y="24"/>
                  </a:cubicBezTo>
                  <a:cubicBezTo>
                    <a:pt x="5703" y="8"/>
                    <a:pt x="5593" y="0"/>
                    <a:pt x="54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132;p63"/>
            <p:cNvSpPr/>
            <p:nvPr/>
          </p:nvSpPr>
          <p:spPr>
            <a:xfrm>
              <a:off x="-34250375" y="3565950"/>
              <a:ext cx="46500" cy="46500"/>
            </a:xfrm>
            <a:custGeom>
              <a:avLst/>
              <a:gdLst/>
              <a:ahLst/>
              <a:cxnLst/>
              <a:rect l="l" t="t" r="r" b="b"/>
              <a:pathLst>
                <a:path w="1860" h="1860" extrusionOk="0">
                  <a:moveTo>
                    <a:pt x="1" y="1"/>
                  </a:moveTo>
                  <a:lnTo>
                    <a:pt x="1" y="1859"/>
                  </a:lnTo>
                  <a:lnTo>
                    <a:pt x="1860" y="1859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133;p63"/>
            <p:cNvSpPr/>
            <p:nvPr/>
          </p:nvSpPr>
          <p:spPr>
            <a:xfrm>
              <a:off x="-34405525" y="3558075"/>
              <a:ext cx="206375" cy="276475"/>
            </a:xfrm>
            <a:custGeom>
              <a:avLst/>
              <a:gdLst/>
              <a:ahLst/>
              <a:cxnLst/>
              <a:rect l="l" t="t" r="r" b="b"/>
              <a:pathLst>
                <a:path w="8255" h="11059" extrusionOk="0">
                  <a:moveTo>
                    <a:pt x="3812" y="1450"/>
                  </a:moveTo>
                  <a:cubicBezTo>
                    <a:pt x="4001" y="1450"/>
                    <a:pt x="4159" y="1607"/>
                    <a:pt x="4159" y="1796"/>
                  </a:cubicBezTo>
                  <a:cubicBezTo>
                    <a:pt x="4159" y="2017"/>
                    <a:pt x="4001" y="2174"/>
                    <a:pt x="3812" y="2174"/>
                  </a:cubicBezTo>
                  <a:cubicBezTo>
                    <a:pt x="3623" y="2174"/>
                    <a:pt x="3466" y="2017"/>
                    <a:pt x="3466" y="1796"/>
                  </a:cubicBezTo>
                  <a:cubicBezTo>
                    <a:pt x="3466" y="1607"/>
                    <a:pt x="3623" y="1450"/>
                    <a:pt x="3812" y="1450"/>
                  </a:cubicBezTo>
                  <a:close/>
                  <a:moveTo>
                    <a:pt x="3812" y="2836"/>
                  </a:moveTo>
                  <a:cubicBezTo>
                    <a:pt x="4001" y="2836"/>
                    <a:pt x="4159" y="2993"/>
                    <a:pt x="4159" y="3183"/>
                  </a:cubicBezTo>
                  <a:lnTo>
                    <a:pt x="4159" y="5293"/>
                  </a:lnTo>
                  <a:cubicBezTo>
                    <a:pt x="4159" y="5482"/>
                    <a:pt x="4001" y="5640"/>
                    <a:pt x="3812" y="5640"/>
                  </a:cubicBezTo>
                  <a:cubicBezTo>
                    <a:pt x="3623" y="5640"/>
                    <a:pt x="3466" y="5482"/>
                    <a:pt x="3466" y="5293"/>
                  </a:cubicBezTo>
                  <a:lnTo>
                    <a:pt x="3466" y="3183"/>
                  </a:lnTo>
                  <a:cubicBezTo>
                    <a:pt x="3466" y="2993"/>
                    <a:pt x="3623" y="2836"/>
                    <a:pt x="3812" y="2836"/>
                  </a:cubicBezTo>
                  <a:close/>
                  <a:moveTo>
                    <a:pt x="5860" y="6301"/>
                  </a:moveTo>
                  <a:cubicBezTo>
                    <a:pt x="6049" y="6301"/>
                    <a:pt x="6207" y="6459"/>
                    <a:pt x="6207" y="6648"/>
                  </a:cubicBezTo>
                  <a:cubicBezTo>
                    <a:pt x="6207" y="6837"/>
                    <a:pt x="6049" y="6995"/>
                    <a:pt x="5860" y="6995"/>
                  </a:cubicBezTo>
                  <a:lnTo>
                    <a:pt x="1733" y="6995"/>
                  </a:lnTo>
                  <a:cubicBezTo>
                    <a:pt x="1544" y="6995"/>
                    <a:pt x="1387" y="6837"/>
                    <a:pt x="1387" y="6648"/>
                  </a:cubicBezTo>
                  <a:cubicBezTo>
                    <a:pt x="1387" y="6459"/>
                    <a:pt x="1544" y="6301"/>
                    <a:pt x="1733" y="6301"/>
                  </a:cubicBezTo>
                  <a:close/>
                  <a:moveTo>
                    <a:pt x="4537" y="7688"/>
                  </a:moveTo>
                  <a:cubicBezTo>
                    <a:pt x="4726" y="7688"/>
                    <a:pt x="4884" y="7845"/>
                    <a:pt x="4884" y="8034"/>
                  </a:cubicBezTo>
                  <a:cubicBezTo>
                    <a:pt x="4884" y="8223"/>
                    <a:pt x="4726" y="8381"/>
                    <a:pt x="4537" y="8381"/>
                  </a:cubicBezTo>
                  <a:lnTo>
                    <a:pt x="1733" y="8381"/>
                  </a:lnTo>
                  <a:cubicBezTo>
                    <a:pt x="1544" y="8381"/>
                    <a:pt x="1387" y="8223"/>
                    <a:pt x="1387" y="8034"/>
                  </a:cubicBezTo>
                  <a:cubicBezTo>
                    <a:pt x="1387" y="7845"/>
                    <a:pt x="1544" y="7688"/>
                    <a:pt x="1733" y="768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0681"/>
                  </a:lnTo>
                  <a:cubicBezTo>
                    <a:pt x="0" y="10964"/>
                    <a:pt x="158" y="11059"/>
                    <a:pt x="347" y="11059"/>
                  </a:cubicBezTo>
                  <a:lnTo>
                    <a:pt x="3466" y="11059"/>
                  </a:lnTo>
                  <a:cubicBezTo>
                    <a:pt x="3466" y="10712"/>
                    <a:pt x="3592" y="10366"/>
                    <a:pt x="3844" y="10082"/>
                  </a:cubicBezTo>
                  <a:lnTo>
                    <a:pt x="4254" y="9704"/>
                  </a:lnTo>
                  <a:lnTo>
                    <a:pt x="1702" y="9704"/>
                  </a:lnTo>
                  <a:cubicBezTo>
                    <a:pt x="1481" y="9704"/>
                    <a:pt x="1324" y="9546"/>
                    <a:pt x="1324" y="9326"/>
                  </a:cubicBezTo>
                  <a:cubicBezTo>
                    <a:pt x="1324" y="9137"/>
                    <a:pt x="1481" y="8979"/>
                    <a:pt x="1702" y="8979"/>
                  </a:cubicBezTo>
                  <a:lnTo>
                    <a:pt x="4915" y="8979"/>
                  </a:lnTo>
                  <a:lnTo>
                    <a:pt x="6963" y="6932"/>
                  </a:lnTo>
                  <a:cubicBezTo>
                    <a:pt x="6900" y="6585"/>
                    <a:pt x="6805" y="6238"/>
                    <a:pt x="6931" y="5703"/>
                  </a:cubicBezTo>
                  <a:cubicBezTo>
                    <a:pt x="7089" y="4915"/>
                    <a:pt x="7562" y="4254"/>
                    <a:pt x="8255" y="3876"/>
                  </a:cubicBezTo>
                  <a:lnTo>
                    <a:pt x="8255" y="2773"/>
                  </a:lnTo>
                  <a:lnTo>
                    <a:pt x="5860" y="2773"/>
                  </a:lnTo>
                  <a:cubicBezTo>
                    <a:pt x="5671" y="2773"/>
                    <a:pt x="5514" y="2615"/>
                    <a:pt x="5514" y="2395"/>
                  </a:cubicBezTo>
                  <a:lnTo>
                    <a:pt x="551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2" name="Google Shape;6134;p63"/>
          <p:cNvGrpSpPr/>
          <p:nvPr/>
        </p:nvGrpSpPr>
        <p:grpSpPr>
          <a:xfrm>
            <a:off x="2524646" y="2300483"/>
            <a:ext cx="355557" cy="353615"/>
            <a:chOff x="-34406325" y="3919600"/>
            <a:chExt cx="293025" cy="291425"/>
          </a:xfrm>
          <a:solidFill>
            <a:srgbClr val="12716B"/>
          </a:solidFill>
        </p:grpSpPr>
        <p:sp>
          <p:nvSpPr>
            <p:cNvPr id="233" name="Google Shape;6135;p63"/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136;p63"/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137;p63"/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138;p63"/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139;p63"/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140;p63"/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141;p63"/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6142;p63"/>
          <p:cNvGrpSpPr/>
          <p:nvPr/>
        </p:nvGrpSpPr>
        <p:grpSpPr>
          <a:xfrm>
            <a:off x="1188544" y="2779846"/>
            <a:ext cx="353645" cy="342179"/>
            <a:chOff x="-32568800" y="3232000"/>
            <a:chExt cx="291450" cy="282000"/>
          </a:xfrm>
          <a:solidFill>
            <a:srgbClr val="12716B"/>
          </a:solidFill>
        </p:grpSpPr>
        <p:sp>
          <p:nvSpPr>
            <p:cNvPr id="241" name="Google Shape;6143;p63"/>
            <p:cNvSpPr/>
            <p:nvPr/>
          </p:nvSpPr>
          <p:spPr>
            <a:xfrm>
              <a:off x="-32545150" y="3232000"/>
              <a:ext cx="244175" cy="246550"/>
            </a:xfrm>
            <a:custGeom>
              <a:avLst/>
              <a:gdLst/>
              <a:ahLst/>
              <a:cxnLst/>
              <a:rect l="l" t="t" r="r" b="b"/>
              <a:pathLst>
                <a:path w="9767" h="9862" extrusionOk="0">
                  <a:moveTo>
                    <a:pt x="4883" y="1"/>
                  </a:moveTo>
                  <a:cubicBezTo>
                    <a:pt x="4505" y="1"/>
                    <a:pt x="4222" y="316"/>
                    <a:pt x="4222" y="662"/>
                  </a:cubicBezTo>
                  <a:lnTo>
                    <a:pt x="4222" y="4128"/>
                  </a:lnTo>
                  <a:cubicBezTo>
                    <a:pt x="4159" y="4033"/>
                    <a:pt x="2899" y="1859"/>
                    <a:pt x="2772" y="1702"/>
                  </a:cubicBezTo>
                  <a:cubicBezTo>
                    <a:pt x="2639" y="1479"/>
                    <a:pt x="2394" y="1350"/>
                    <a:pt x="2151" y="1350"/>
                  </a:cubicBezTo>
                  <a:cubicBezTo>
                    <a:pt x="2051" y="1350"/>
                    <a:pt x="1951" y="1372"/>
                    <a:pt x="1859" y="1418"/>
                  </a:cubicBezTo>
                  <a:cubicBezTo>
                    <a:pt x="1512" y="1576"/>
                    <a:pt x="1386" y="2017"/>
                    <a:pt x="1544" y="2332"/>
                  </a:cubicBezTo>
                  <a:cubicBezTo>
                    <a:pt x="1544" y="2363"/>
                    <a:pt x="2804" y="4947"/>
                    <a:pt x="2836" y="4947"/>
                  </a:cubicBezTo>
                  <a:cubicBezTo>
                    <a:pt x="3434" y="4947"/>
                    <a:pt x="5261" y="4947"/>
                    <a:pt x="5261" y="6617"/>
                  </a:cubicBezTo>
                  <a:cubicBezTo>
                    <a:pt x="5261" y="6806"/>
                    <a:pt x="5104" y="6963"/>
                    <a:pt x="4883" y="6963"/>
                  </a:cubicBezTo>
                  <a:cubicBezTo>
                    <a:pt x="4694" y="6963"/>
                    <a:pt x="4537" y="6806"/>
                    <a:pt x="4537" y="6617"/>
                  </a:cubicBezTo>
                  <a:cubicBezTo>
                    <a:pt x="4537" y="6018"/>
                    <a:pt x="4253" y="5640"/>
                    <a:pt x="3056" y="5608"/>
                  </a:cubicBezTo>
                  <a:cubicBezTo>
                    <a:pt x="3056" y="5608"/>
                    <a:pt x="1260" y="4254"/>
                    <a:pt x="1197" y="4191"/>
                  </a:cubicBezTo>
                  <a:cubicBezTo>
                    <a:pt x="1060" y="4084"/>
                    <a:pt x="901" y="4029"/>
                    <a:pt x="745" y="4029"/>
                  </a:cubicBezTo>
                  <a:cubicBezTo>
                    <a:pt x="578" y="4029"/>
                    <a:pt x="414" y="4092"/>
                    <a:pt x="284" y="4222"/>
                  </a:cubicBezTo>
                  <a:cubicBezTo>
                    <a:pt x="0" y="4506"/>
                    <a:pt x="0" y="4915"/>
                    <a:pt x="284" y="5199"/>
                  </a:cubicBezTo>
                  <a:lnTo>
                    <a:pt x="1859" y="6774"/>
                  </a:lnTo>
                  <a:cubicBezTo>
                    <a:pt x="2048" y="6963"/>
                    <a:pt x="2142" y="7215"/>
                    <a:pt x="2142" y="7436"/>
                  </a:cubicBezTo>
                  <a:cubicBezTo>
                    <a:pt x="2142" y="8034"/>
                    <a:pt x="2520" y="8538"/>
                    <a:pt x="3088" y="8759"/>
                  </a:cubicBezTo>
                  <a:cubicBezTo>
                    <a:pt x="3245" y="8790"/>
                    <a:pt x="3371" y="8948"/>
                    <a:pt x="3434" y="9074"/>
                  </a:cubicBezTo>
                  <a:cubicBezTo>
                    <a:pt x="2426" y="8979"/>
                    <a:pt x="1260" y="8790"/>
                    <a:pt x="1103" y="8475"/>
                  </a:cubicBezTo>
                  <a:cubicBezTo>
                    <a:pt x="1103" y="8475"/>
                    <a:pt x="1197" y="8349"/>
                    <a:pt x="1638" y="8192"/>
                  </a:cubicBezTo>
                  <a:cubicBezTo>
                    <a:pt x="1544" y="8003"/>
                    <a:pt x="1481" y="7751"/>
                    <a:pt x="1481" y="7530"/>
                  </a:cubicBezTo>
                  <a:cubicBezTo>
                    <a:pt x="756" y="7782"/>
                    <a:pt x="441" y="8066"/>
                    <a:pt x="441" y="8475"/>
                  </a:cubicBezTo>
                  <a:cubicBezTo>
                    <a:pt x="441" y="9641"/>
                    <a:pt x="3718" y="9862"/>
                    <a:pt x="4883" y="9862"/>
                  </a:cubicBezTo>
                  <a:cubicBezTo>
                    <a:pt x="6081" y="9862"/>
                    <a:pt x="9357" y="9641"/>
                    <a:pt x="9357" y="8475"/>
                  </a:cubicBezTo>
                  <a:cubicBezTo>
                    <a:pt x="9357" y="8066"/>
                    <a:pt x="8979" y="7751"/>
                    <a:pt x="8317" y="7530"/>
                  </a:cubicBezTo>
                  <a:cubicBezTo>
                    <a:pt x="8317" y="7782"/>
                    <a:pt x="8286" y="8003"/>
                    <a:pt x="8160" y="8192"/>
                  </a:cubicBezTo>
                  <a:cubicBezTo>
                    <a:pt x="8286" y="8255"/>
                    <a:pt x="8349" y="8286"/>
                    <a:pt x="8443" y="8318"/>
                  </a:cubicBezTo>
                  <a:lnTo>
                    <a:pt x="8664" y="8444"/>
                  </a:lnTo>
                  <a:cubicBezTo>
                    <a:pt x="8475" y="8790"/>
                    <a:pt x="7372" y="8948"/>
                    <a:pt x="6364" y="9074"/>
                  </a:cubicBezTo>
                  <a:cubicBezTo>
                    <a:pt x="6427" y="8979"/>
                    <a:pt x="6553" y="8885"/>
                    <a:pt x="6711" y="8822"/>
                  </a:cubicBezTo>
                  <a:cubicBezTo>
                    <a:pt x="7246" y="8633"/>
                    <a:pt x="7656" y="8129"/>
                    <a:pt x="7656" y="7530"/>
                  </a:cubicBezTo>
                  <a:lnTo>
                    <a:pt x="7656" y="6428"/>
                  </a:lnTo>
                  <a:lnTo>
                    <a:pt x="9515" y="4569"/>
                  </a:lnTo>
                  <a:cubicBezTo>
                    <a:pt x="9767" y="4317"/>
                    <a:pt x="9767" y="3876"/>
                    <a:pt x="9515" y="3592"/>
                  </a:cubicBezTo>
                  <a:cubicBezTo>
                    <a:pt x="9373" y="3450"/>
                    <a:pt x="9192" y="3379"/>
                    <a:pt x="9010" y="3379"/>
                  </a:cubicBezTo>
                  <a:cubicBezTo>
                    <a:pt x="8829" y="3379"/>
                    <a:pt x="8648" y="3450"/>
                    <a:pt x="8506" y="3592"/>
                  </a:cubicBezTo>
                  <a:cubicBezTo>
                    <a:pt x="8191" y="3876"/>
                    <a:pt x="7498" y="4411"/>
                    <a:pt x="7026" y="4789"/>
                  </a:cubicBezTo>
                  <a:cubicBezTo>
                    <a:pt x="7089" y="4663"/>
                    <a:pt x="8191" y="2426"/>
                    <a:pt x="8254" y="2332"/>
                  </a:cubicBezTo>
                  <a:cubicBezTo>
                    <a:pt x="8412" y="1985"/>
                    <a:pt x="8286" y="1576"/>
                    <a:pt x="7939" y="1418"/>
                  </a:cubicBezTo>
                  <a:cubicBezTo>
                    <a:pt x="7847" y="1372"/>
                    <a:pt x="7747" y="1350"/>
                    <a:pt x="7647" y="1350"/>
                  </a:cubicBezTo>
                  <a:cubicBezTo>
                    <a:pt x="7404" y="1350"/>
                    <a:pt x="7159" y="1479"/>
                    <a:pt x="7026" y="1702"/>
                  </a:cubicBezTo>
                  <a:cubicBezTo>
                    <a:pt x="6900" y="1859"/>
                    <a:pt x="5639" y="4033"/>
                    <a:pt x="5576" y="4128"/>
                  </a:cubicBezTo>
                  <a:lnTo>
                    <a:pt x="5576" y="662"/>
                  </a:lnTo>
                  <a:cubicBezTo>
                    <a:pt x="5576" y="284"/>
                    <a:pt x="5261" y="1"/>
                    <a:pt x="48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144;p63"/>
            <p:cNvSpPr/>
            <p:nvPr/>
          </p:nvSpPr>
          <p:spPr>
            <a:xfrm>
              <a:off x="-32568800" y="3392675"/>
              <a:ext cx="291450" cy="121325"/>
            </a:xfrm>
            <a:custGeom>
              <a:avLst/>
              <a:gdLst/>
              <a:ahLst/>
              <a:cxnLst/>
              <a:rect l="l" t="t" r="r" b="b"/>
              <a:pathLst>
                <a:path w="11658" h="4853" extrusionOk="0">
                  <a:moveTo>
                    <a:pt x="9578" y="1"/>
                  </a:moveTo>
                  <a:lnTo>
                    <a:pt x="9263" y="316"/>
                  </a:lnTo>
                  <a:lnTo>
                    <a:pt x="9263" y="631"/>
                  </a:lnTo>
                  <a:cubicBezTo>
                    <a:pt x="10335" y="1040"/>
                    <a:pt x="10965" y="1576"/>
                    <a:pt x="10965" y="2143"/>
                  </a:cubicBezTo>
                  <a:cubicBezTo>
                    <a:pt x="10965" y="3119"/>
                    <a:pt x="8885" y="4191"/>
                    <a:pt x="5829" y="4191"/>
                  </a:cubicBezTo>
                  <a:cubicBezTo>
                    <a:pt x="2805" y="4191"/>
                    <a:pt x="726" y="3119"/>
                    <a:pt x="726" y="2143"/>
                  </a:cubicBezTo>
                  <a:cubicBezTo>
                    <a:pt x="726" y="1607"/>
                    <a:pt x="1261" y="1103"/>
                    <a:pt x="2175" y="725"/>
                  </a:cubicBezTo>
                  <a:lnTo>
                    <a:pt x="1671" y="190"/>
                  </a:lnTo>
                  <a:cubicBezTo>
                    <a:pt x="631" y="725"/>
                    <a:pt x="1" y="1387"/>
                    <a:pt x="1" y="2111"/>
                  </a:cubicBezTo>
                  <a:cubicBezTo>
                    <a:pt x="1" y="3655"/>
                    <a:pt x="2584" y="4852"/>
                    <a:pt x="5829" y="4852"/>
                  </a:cubicBezTo>
                  <a:cubicBezTo>
                    <a:pt x="9106" y="4852"/>
                    <a:pt x="11658" y="3624"/>
                    <a:pt x="11658" y="2111"/>
                  </a:cubicBezTo>
                  <a:cubicBezTo>
                    <a:pt x="11658" y="1261"/>
                    <a:pt x="10870" y="505"/>
                    <a:pt x="95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6145;p63"/>
          <p:cNvGrpSpPr/>
          <p:nvPr/>
        </p:nvGrpSpPr>
        <p:grpSpPr>
          <a:xfrm>
            <a:off x="1188074" y="3244756"/>
            <a:ext cx="354586" cy="353645"/>
            <a:chOff x="-32569575" y="3586425"/>
            <a:chExt cx="292225" cy="291450"/>
          </a:xfrm>
          <a:solidFill>
            <a:srgbClr val="12716B"/>
          </a:solidFill>
        </p:grpSpPr>
        <p:sp>
          <p:nvSpPr>
            <p:cNvPr id="244" name="Google Shape;6146;p63"/>
            <p:cNvSpPr/>
            <p:nvPr/>
          </p:nvSpPr>
          <p:spPr>
            <a:xfrm>
              <a:off x="-32569575" y="3672275"/>
              <a:ext cx="292225" cy="205600"/>
            </a:xfrm>
            <a:custGeom>
              <a:avLst/>
              <a:gdLst/>
              <a:ahLst/>
              <a:cxnLst/>
              <a:rect l="l" t="t" r="r" b="b"/>
              <a:pathLst>
                <a:path w="11689" h="8224" extrusionOk="0">
                  <a:moveTo>
                    <a:pt x="5860" y="1"/>
                  </a:moveTo>
                  <a:cubicBezTo>
                    <a:pt x="4506" y="1"/>
                    <a:pt x="3340" y="1040"/>
                    <a:pt x="3151" y="2332"/>
                  </a:cubicBezTo>
                  <a:cubicBezTo>
                    <a:pt x="3119" y="2521"/>
                    <a:pt x="3277" y="2710"/>
                    <a:pt x="3497" y="2710"/>
                  </a:cubicBezTo>
                  <a:lnTo>
                    <a:pt x="5514" y="2710"/>
                  </a:lnTo>
                  <a:lnTo>
                    <a:pt x="5514" y="3435"/>
                  </a:lnTo>
                  <a:lnTo>
                    <a:pt x="2395" y="3435"/>
                  </a:lnTo>
                  <a:cubicBezTo>
                    <a:pt x="1859" y="3435"/>
                    <a:pt x="1387" y="3907"/>
                    <a:pt x="1387" y="4443"/>
                  </a:cubicBezTo>
                  <a:lnTo>
                    <a:pt x="1387" y="4852"/>
                  </a:lnTo>
                  <a:cubicBezTo>
                    <a:pt x="599" y="5010"/>
                    <a:pt x="0" y="5703"/>
                    <a:pt x="0" y="6554"/>
                  </a:cubicBezTo>
                  <a:cubicBezTo>
                    <a:pt x="0" y="7499"/>
                    <a:pt x="757" y="8223"/>
                    <a:pt x="1702" y="8223"/>
                  </a:cubicBezTo>
                  <a:cubicBezTo>
                    <a:pt x="2647" y="8223"/>
                    <a:pt x="3403" y="7499"/>
                    <a:pt x="3403" y="6554"/>
                  </a:cubicBezTo>
                  <a:cubicBezTo>
                    <a:pt x="3403" y="5703"/>
                    <a:pt x="2804" y="5041"/>
                    <a:pt x="2017" y="4852"/>
                  </a:cubicBezTo>
                  <a:lnTo>
                    <a:pt x="2017" y="4443"/>
                  </a:lnTo>
                  <a:cubicBezTo>
                    <a:pt x="2017" y="4254"/>
                    <a:pt x="2174" y="4096"/>
                    <a:pt x="2363" y="4096"/>
                  </a:cubicBezTo>
                  <a:lnTo>
                    <a:pt x="5482" y="4096"/>
                  </a:lnTo>
                  <a:lnTo>
                    <a:pt x="5482" y="4821"/>
                  </a:lnTo>
                  <a:cubicBezTo>
                    <a:pt x="4695" y="4978"/>
                    <a:pt x="4096" y="5672"/>
                    <a:pt x="4096" y="6491"/>
                  </a:cubicBezTo>
                  <a:cubicBezTo>
                    <a:pt x="4096" y="7436"/>
                    <a:pt x="4852" y="8192"/>
                    <a:pt x="5797" y="8192"/>
                  </a:cubicBezTo>
                  <a:cubicBezTo>
                    <a:pt x="6742" y="8192"/>
                    <a:pt x="7499" y="7436"/>
                    <a:pt x="7499" y="6491"/>
                  </a:cubicBezTo>
                  <a:cubicBezTo>
                    <a:pt x="7499" y="5672"/>
                    <a:pt x="6900" y="5010"/>
                    <a:pt x="6112" y="4821"/>
                  </a:cubicBezTo>
                  <a:lnTo>
                    <a:pt x="6112" y="4096"/>
                  </a:lnTo>
                  <a:lnTo>
                    <a:pt x="9231" y="4096"/>
                  </a:lnTo>
                  <a:cubicBezTo>
                    <a:pt x="9420" y="4096"/>
                    <a:pt x="9578" y="4254"/>
                    <a:pt x="9578" y="4443"/>
                  </a:cubicBezTo>
                  <a:lnTo>
                    <a:pt x="9578" y="4852"/>
                  </a:lnTo>
                  <a:cubicBezTo>
                    <a:pt x="8790" y="5010"/>
                    <a:pt x="8192" y="5703"/>
                    <a:pt x="8192" y="6554"/>
                  </a:cubicBezTo>
                  <a:cubicBezTo>
                    <a:pt x="8192" y="7499"/>
                    <a:pt x="8948" y="8223"/>
                    <a:pt x="9893" y="8223"/>
                  </a:cubicBezTo>
                  <a:cubicBezTo>
                    <a:pt x="10838" y="8223"/>
                    <a:pt x="11594" y="7499"/>
                    <a:pt x="11594" y="6554"/>
                  </a:cubicBezTo>
                  <a:cubicBezTo>
                    <a:pt x="11689" y="5703"/>
                    <a:pt x="11153" y="5010"/>
                    <a:pt x="10366" y="4852"/>
                  </a:cubicBezTo>
                  <a:lnTo>
                    <a:pt x="10366" y="4443"/>
                  </a:lnTo>
                  <a:cubicBezTo>
                    <a:pt x="10366" y="3907"/>
                    <a:pt x="9893" y="3435"/>
                    <a:pt x="9326" y="3435"/>
                  </a:cubicBezTo>
                  <a:lnTo>
                    <a:pt x="6238" y="3435"/>
                  </a:lnTo>
                  <a:lnTo>
                    <a:pt x="6238" y="2710"/>
                  </a:lnTo>
                  <a:lnTo>
                    <a:pt x="8223" y="2710"/>
                  </a:lnTo>
                  <a:cubicBezTo>
                    <a:pt x="8444" y="2710"/>
                    <a:pt x="8601" y="2521"/>
                    <a:pt x="8601" y="2332"/>
                  </a:cubicBezTo>
                  <a:cubicBezTo>
                    <a:pt x="8381" y="977"/>
                    <a:pt x="7247" y="1"/>
                    <a:pt x="5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147;p63"/>
            <p:cNvSpPr/>
            <p:nvPr/>
          </p:nvSpPr>
          <p:spPr>
            <a:xfrm>
              <a:off x="-32456950" y="3586425"/>
              <a:ext cx="68550" cy="69350"/>
            </a:xfrm>
            <a:custGeom>
              <a:avLst/>
              <a:gdLst/>
              <a:ahLst/>
              <a:cxnLst/>
              <a:rect l="l" t="t" r="r" b="b"/>
              <a:pathLst>
                <a:path w="2742" h="2774" extrusionOk="0">
                  <a:moveTo>
                    <a:pt x="1355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43"/>
                    <a:pt x="631" y="2773"/>
                    <a:pt x="1355" y="2773"/>
                  </a:cubicBezTo>
                  <a:cubicBezTo>
                    <a:pt x="2111" y="2773"/>
                    <a:pt x="2742" y="2143"/>
                    <a:pt x="2742" y="1387"/>
                  </a:cubicBezTo>
                  <a:cubicBezTo>
                    <a:pt x="2742" y="631"/>
                    <a:pt x="2111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6148;p63"/>
          <p:cNvGrpSpPr/>
          <p:nvPr/>
        </p:nvGrpSpPr>
        <p:grpSpPr>
          <a:xfrm>
            <a:off x="1178989" y="3709348"/>
            <a:ext cx="372756" cy="354343"/>
            <a:chOff x="-32576675" y="3944600"/>
            <a:chExt cx="307200" cy="292025"/>
          </a:xfrm>
          <a:solidFill>
            <a:srgbClr val="12716B"/>
          </a:solidFill>
        </p:grpSpPr>
        <p:sp>
          <p:nvSpPr>
            <p:cNvPr id="247" name="Google Shape;6149;p63"/>
            <p:cNvSpPr/>
            <p:nvPr/>
          </p:nvSpPr>
          <p:spPr>
            <a:xfrm>
              <a:off x="-32482950" y="3944600"/>
              <a:ext cx="213475" cy="214650"/>
            </a:xfrm>
            <a:custGeom>
              <a:avLst/>
              <a:gdLst/>
              <a:ahLst/>
              <a:cxnLst/>
              <a:rect l="l" t="t" r="r" b="b"/>
              <a:pathLst>
                <a:path w="8539" h="8586" extrusionOk="0">
                  <a:moveTo>
                    <a:pt x="5156" y="1"/>
                  </a:moveTo>
                  <a:cubicBezTo>
                    <a:pt x="4372" y="1"/>
                    <a:pt x="3593" y="308"/>
                    <a:pt x="2994" y="922"/>
                  </a:cubicBezTo>
                  <a:lnTo>
                    <a:pt x="1450" y="2466"/>
                  </a:lnTo>
                  <a:cubicBezTo>
                    <a:pt x="1681" y="2417"/>
                    <a:pt x="1916" y="2392"/>
                    <a:pt x="2152" y="2392"/>
                  </a:cubicBezTo>
                  <a:cubicBezTo>
                    <a:pt x="2529" y="2392"/>
                    <a:pt x="2909" y="2456"/>
                    <a:pt x="3277" y="2592"/>
                  </a:cubicBezTo>
                  <a:lnTo>
                    <a:pt x="3939" y="1899"/>
                  </a:lnTo>
                  <a:cubicBezTo>
                    <a:pt x="4270" y="1568"/>
                    <a:pt x="4703" y="1402"/>
                    <a:pt x="5136" y="1402"/>
                  </a:cubicBezTo>
                  <a:cubicBezTo>
                    <a:pt x="5569" y="1402"/>
                    <a:pt x="6003" y="1568"/>
                    <a:pt x="6333" y="1899"/>
                  </a:cubicBezTo>
                  <a:cubicBezTo>
                    <a:pt x="7027" y="2592"/>
                    <a:pt x="7027" y="3631"/>
                    <a:pt x="6333" y="4325"/>
                  </a:cubicBezTo>
                  <a:lnTo>
                    <a:pt x="3939" y="6719"/>
                  </a:lnTo>
                  <a:cubicBezTo>
                    <a:pt x="3608" y="7050"/>
                    <a:pt x="3175" y="7215"/>
                    <a:pt x="2742" y="7215"/>
                  </a:cubicBezTo>
                  <a:cubicBezTo>
                    <a:pt x="2309" y="7215"/>
                    <a:pt x="1875" y="7050"/>
                    <a:pt x="1545" y="6719"/>
                  </a:cubicBezTo>
                  <a:cubicBezTo>
                    <a:pt x="1261" y="6435"/>
                    <a:pt x="1104" y="6089"/>
                    <a:pt x="1072" y="5742"/>
                  </a:cubicBezTo>
                  <a:lnTo>
                    <a:pt x="1" y="6782"/>
                  </a:lnTo>
                  <a:cubicBezTo>
                    <a:pt x="158" y="7097"/>
                    <a:pt x="348" y="7381"/>
                    <a:pt x="600" y="7664"/>
                  </a:cubicBezTo>
                  <a:cubicBezTo>
                    <a:pt x="1214" y="8278"/>
                    <a:pt x="2002" y="8586"/>
                    <a:pt x="2781" y="8586"/>
                  </a:cubicBezTo>
                  <a:cubicBezTo>
                    <a:pt x="3561" y="8586"/>
                    <a:pt x="4333" y="8278"/>
                    <a:pt x="4916" y="7664"/>
                  </a:cubicBezTo>
                  <a:lnTo>
                    <a:pt x="7342" y="5270"/>
                  </a:lnTo>
                  <a:cubicBezTo>
                    <a:pt x="8539" y="4073"/>
                    <a:pt x="8539" y="2151"/>
                    <a:pt x="7342" y="922"/>
                  </a:cubicBezTo>
                  <a:cubicBezTo>
                    <a:pt x="6727" y="308"/>
                    <a:pt x="5940" y="1"/>
                    <a:pt x="51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150;p63"/>
            <p:cNvSpPr/>
            <p:nvPr/>
          </p:nvSpPr>
          <p:spPr>
            <a:xfrm>
              <a:off x="-32576675" y="4020200"/>
              <a:ext cx="215850" cy="216425"/>
            </a:xfrm>
            <a:custGeom>
              <a:avLst/>
              <a:gdLst/>
              <a:ahLst/>
              <a:cxnLst/>
              <a:rect l="l" t="t" r="r" b="b"/>
              <a:pathLst>
                <a:path w="8634" h="8657" extrusionOk="0">
                  <a:moveTo>
                    <a:pt x="5865" y="1"/>
                  </a:moveTo>
                  <a:cubicBezTo>
                    <a:pt x="5081" y="1"/>
                    <a:pt x="4301" y="308"/>
                    <a:pt x="3718" y="922"/>
                  </a:cubicBezTo>
                  <a:lnTo>
                    <a:pt x="1230" y="3411"/>
                  </a:lnTo>
                  <a:cubicBezTo>
                    <a:pt x="1" y="4640"/>
                    <a:pt x="1" y="6562"/>
                    <a:pt x="1230" y="7759"/>
                  </a:cubicBezTo>
                  <a:cubicBezTo>
                    <a:pt x="1844" y="8358"/>
                    <a:pt x="2632" y="8657"/>
                    <a:pt x="3415" y="8657"/>
                  </a:cubicBezTo>
                  <a:cubicBezTo>
                    <a:pt x="4199" y="8657"/>
                    <a:pt x="4979" y="8358"/>
                    <a:pt x="5577" y="7759"/>
                  </a:cubicBezTo>
                  <a:lnTo>
                    <a:pt x="7152" y="6184"/>
                  </a:lnTo>
                  <a:lnTo>
                    <a:pt x="7152" y="6184"/>
                  </a:lnTo>
                  <a:cubicBezTo>
                    <a:pt x="6938" y="6218"/>
                    <a:pt x="6719" y="6235"/>
                    <a:pt x="6499" y="6235"/>
                  </a:cubicBezTo>
                  <a:cubicBezTo>
                    <a:pt x="6106" y="6235"/>
                    <a:pt x="5709" y="6179"/>
                    <a:pt x="5325" y="6058"/>
                  </a:cubicBezTo>
                  <a:lnTo>
                    <a:pt x="4569" y="6814"/>
                  </a:lnTo>
                  <a:cubicBezTo>
                    <a:pt x="4238" y="7145"/>
                    <a:pt x="3805" y="7310"/>
                    <a:pt x="3372" y="7310"/>
                  </a:cubicBezTo>
                  <a:cubicBezTo>
                    <a:pt x="2939" y="7310"/>
                    <a:pt x="2505" y="7145"/>
                    <a:pt x="2175" y="6814"/>
                  </a:cubicBezTo>
                  <a:cubicBezTo>
                    <a:pt x="1513" y="6121"/>
                    <a:pt x="1513" y="5081"/>
                    <a:pt x="2175" y="4388"/>
                  </a:cubicBezTo>
                  <a:lnTo>
                    <a:pt x="4664" y="1899"/>
                  </a:lnTo>
                  <a:cubicBezTo>
                    <a:pt x="4994" y="1568"/>
                    <a:pt x="5428" y="1403"/>
                    <a:pt x="5861" y="1403"/>
                  </a:cubicBezTo>
                  <a:cubicBezTo>
                    <a:pt x="6294" y="1403"/>
                    <a:pt x="6727" y="1568"/>
                    <a:pt x="7058" y="1899"/>
                  </a:cubicBezTo>
                  <a:cubicBezTo>
                    <a:pt x="7342" y="2183"/>
                    <a:pt x="7499" y="2561"/>
                    <a:pt x="7531" y="2907"/>
                  </a:cubicBezTo>
                  <a:lnTo>
                    <a:pt x="8287" y="2151"/>
                  </a:lnTo>
                  <a:lnTo>
                    <a:pt x="8633" y="1805"/>
                  </a:lnTo>
                  <a:cubicBezTo>
                    <a:pt x="8476" y="1490"/>
                    <a:pt x="8287" y="1206"/>
                    <a:pt x="8035" y="922"/>
                  </a:cubicBezTo>
                  <a:cubicBezTo>
                    <a:pt x="7436" y="308"/>
                    <a:pt x="6648" y="1"/>
                    <a:pt x="58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6151;p63"/>
          <p:cNvGrpSpPr/>
          <p:nvPr/>
        </p:nvGrpSpPr>
        <p:grpSpPr>
          <a:xfrm>
            <a:off x="3423956" y="2773643"/>
            <a:ext cx="354586" cy="354586"/>
            <a:chOff x="-30735200" y="3192625"/>
            <a:chExt cx="292225" cy="292225"/>
          </a:xfrm>
          <a:solidFill>
            <a:srgbClr val="12716B"/>
          </a:solidFill>
        </p:grpSpPr>
        <p:sp>
          <p:nvSpPr>
            <p:cNvPr id="250" name="Google Shape;6152;p63"/>
            <p:cNvSpPr/>
            <p:nvPr/>
          </p:nvSpPr>
          <p:spPr>
            <a:xfrm>
              <a:off x="-30665100" y="3192625"/>
              <a:ext cx="175650" cy="223700"/>
            </a:xfrm>
            <a:custGeom>
              <a:avLst/>
              <a:gdLst/>
              <a:ahLst/>
              <a:cxnLst/>
              <a:rect l="l" t="t" r="r" b="b"/>
              <a:pathLst>
                <a:path w="7026" h="8948" extrusionOk="0">
                  <a:moveTo>
                    <a:pt x="2363" y="0"/>
                  </a:moveTo>
                  <a:cubicBezTo>
                    <a:pt x="2143" y="0"/>
                    <a:pt x="1985" y="158"/>
                    <a:pt x="1985" y="378"/>
                  </a:cubicBezTo>
                  <a:cubicBezTo>
                    <a:pt x="1985" y="567"/>
                    <a:pt x="2143" y="725"/>
                    <a:pt x="2363" y="725"/>
                  </a:cubicBezTo>
                  <a:lnTo>
                    <a:pt x="2710" y="725"/>
                  </a:lnTo>
                  <a:lnTo>
                    <a:pt x="2710" y="1576"/>
                  </a:lnTo>
                  <a:cubicBezTo>
                    <a:pt x="1135" y="2017"/>
                    <a:pt x="0" y="3466"/>
                    <a:pt x="0" y="5199"/>
                  </a:cubicBezTo>
                  <a:cubicBezTo>
                    <a:pt x="0" y="7278"/>
                    <a:pt x="1670" y="8948"/>
                    <a:pt x="3718" y="8948"/>
                  </a:cubicBezTo>
                  <a:cubicBezTo>
                    <a:pt x="3970" y="8948"/>
                    <a:pt x="4159" y="8916"/>
                    <a:pt x="4348" y="8853"/>
                  </a:cubicBezTo>
                  <a:cubicBezTo>
                    <a:pt x="4159" y="8664"/>
                    <a:pt x="4033" y="8381"/>
                    <a:pt x="4033" y="8066"/>
                  </a:cubicBezTo>
                  <a:cubicBezTo>
                    <a:pt x="4033" y="7877"/>
                    <a:pt x="4096" y="7687"/>
                    <a:pt x="4191" y="7530"/>
                  </a:cubicBezTo>
                  <a:lnTo>
                    <a:pt x="4191" y="7530"/>
                  </a:lnTo>
                  <a:cubicBezTo>
                    <a:pt x="4033" y="7561"/>
                    <a:pt x="3876" y="7561"/>
                    <a:pt x="3686" y="7561"/>
                  </a:cubicBezTo>
                  <a:cubicBezTo>
                    <a:pt x="2363" y="7561"/>
                    <a:pt x="1292" y="6522"/>
                    <a:pt x="1292" y="5167"/>
                  </a:cubicBezTo>
                  <a:cubicBezTo>
                    <a:pt x="1292" y="3844"/>
                    <a:pt x="2363" y="2773"/>
                    <a:pt x="3686" y="2773"/>
                  </a:cubicBezTo>
                  <a:cubicBezTo>
                    <a:pt x="4348" y="2773"/>
                    <a:pt x="4978" y="3088"/>
                    <a:pt x="5451" y="3560"/>
                  </a:cubicBezTo>
                  <a:cubicBezTo>
                    <a:pt x="5608" y="3466"/>
                    <a:pt x="5766" y="3466"/>
                    <a:pt x="5923" y="3466"/>
                  </a:cubicBezTo>
                  <a:lnTo>
                    <a:pt x="7026" y="3466"/>
                  </a:lnTo>
                  <a:cubicBezTo>
                    <a:pt x="6553" y="2584"/>
                    <a:pt x="5734" y="1859"/>
                    <a:pt x="4726" y="1576"/>
                  </a:cubicBezTo>
                  <a:lnTo>
                    <a:pt x="4726" y="725"/>
                  </a:lnTo>
                  <a:lnTo>
                    <a:pt x="5073" y="725"/>
                  </a:lnTo>
                  <a:cubicBezTo>
                    <a:pt x="5262" y="725"/>
                    <a:pt x="5419" y="567"/>
                    <a:pt x="5419" y="378"/>
                  </a:cubicBezTo>
                  <a:cubicBezTo>
                    <a:pt x="5419" y="158"/>
                    <a:pt x="5262" y="0"/>
                    <a:pt x="50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153;p63"/>
            <p:cNvSpPr/>
            <p:nvPr/>
          </p:nvSpPr>
          <p:spPr>
            <a:xfrm>
              <a:off x="-30615475" y="3278475"/>
              <a:ext cx="52775" cy="52000"/>
            </a:xfrm>
            <a:custGeom>
              <a:avLst/>
              <a:gdLst/>
              <a:ahLst/>
              <a:cxnLst/>
              <a:rect l="l" t="t" r="r" b="b"/>
              <a:pathLst>
                <a:path w="2111" h="2080" extrusionOk="0">
                  <a:moveTo>
                    <a:pt x="1733" y="0"/>
                  </a:moveTo>
                  <a:cubicBezTo>
                    <a:pt x="1544" y="32"/>
                    <a:pt x="1386" y="158"/>
                    <a:pt x="1386" y="347"/>
                  </a:cubicBezTo>
                  <a:lnTo>
                    <a:pt x="1386" y="1387"/>
                  </a:lnTo>
                  <a:lnTo>
                    <a:pt x="378" y="1387"/>
                  </a:lnTo>
                  <a:cubicBezTo>
                    <a:pt x="158" y="1387"/>
                    <a:pt x="0" y="1544"/>
                    <a:pt x="0" y="1733"/>
                  </a:cubicBezTo>
                  <a:cubicBezTo>
                    <a:pt x="0" y="1922"/>
                    <a:pt x="158" y="2080"/>
                    <a:pt x="378" y="2080"/>
                  </a:cubicBezTo>
                  <a:lnTo>
                    <a:pt x="1733" y="2080"/>
                  </a:lnTo>
                  <a:cubicBezTo>
                    <a:pt x="1954" y="2080"/>
                    <a:pt x="2111" y="1922"/>
                    <a:pt x="2111" y="1733"/>
                  </a:cubicBezTo>
                  <a:lnTo>
                    <a:pt x="2111" y="347"/>
                  </a:lnTo>
                  <a:cubicBezTo>
                    <a:pt x="2111" y="158"/>
                    <a:pt x="1954" y="0"/>
                    <a:pt x="17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154;p63"/>
            <p:cNvSpPr/>
            <p:nvPr/>
          </p:nvSpPr>
          <p:spPr>
            <a:xfrm>
              <a:off x="-30528850" y="3296575"/>
              <a:ext cx="85875" cy="25250"/>
            </a:xfrm>
            <a:custGeom>
              <a:avLst/>
              <a:gdLst/>
              <a:ahLst/>
              <a:cxnLst/>
              <a:rect l="l" t="t" r="r" b="b"/>
              <a:pathLst>
                <a:path w="3435" h="1010" extrusionOk="0">
                  <a:moveTo>
                    <a:pt x="536" y="1"/>
                  </a:moveTo>
                  <a:cubicBezTo>
                    <a:pt x="253" y="1"/>
                    <a:pt x="1" y="221"/>
                    <a:pt x="1" y="505"/>
                  </a:cubicBezTo>
                  <a:cubicBezTo>
                    <a:pt x="1" y="789"/>
                    <a:pt x="253" y="1009"/>
                    <a:pt x="536" y="1009"/>
                  </a:cubicBezTo>
                  <a:lnTo>
                    <a:pt x="2931" y="1009"/>
                  </a:lnTo>
                  <a:cubicBezTo>
                    <a:pt x="3214" y="1009"/>
                    <a:pt x="3435" y="789"/>
                    <a:pt x="3435" y="505"/>
                  </a:cubicBezTo>
                  <a:cubicBezTo>
                    <a:pt x="3435" y="221"/>
                    <a:pt x="3214" y="1"/>
                    <a:pt x="2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155;p63"/>
            <p:cNvSpPr/>
            <p:nvPr/>
          </p:nvSpPr>
          <p:spPr>
            <a:xfrm>
              <a:off x="-30546175" y="3338325"/>
              <a:ext cx="85875" cy="26025"/>
            </a:xfrm>
            <a:custGeom>
              <a:avLst/>
              <a:gdLst/>
              <a:ahLst/>
              <a:cxnLst/>
              <a:rect l="l" t="t" r="r" b="b"/>
              <a:pathLst>
                <a:path w="3435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899" y="1040"/>
                  </a:lnTo>
                  <a:cubicBezTo>
                    <a:pt x="3183" y="1040"/>
                    <a:pt x="3435" y="851"/>
                    <a:pt x="3435" y="536"/>
                  </a:cubicBezTo>
                  <a:cubicBezTo>
                    <a:pt x="3435" y="253"/>
                    <a:pt x="3183" y="1"/>
                    <a:pt x="28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156;p63"/>
            <p:cNvSpPr/>
            <p:nvPr/>
          </p:nvSpPr>
          <p:spPr>
            <a:xfrm>
              <a:off x="-30546175" y="3381650"/>
              <a:ext cx="67750" cy="26025"/>
            </a:xfrm>
            <a:custGeom>
              <a:avLst/>
              <a:gdLst/>
              <a:ahLst/>
              <a:cxnLst/>
              <a:rect l="l" t="t" r="r" b="b"/>
              <a:pathLst>
                <a:path w="2710" h="1041" extrusionOk="0">
                  <a:moveTo>
                    <a:pt x="505" y="0"/>
                  </a:moveTo>
                  <a:cubicBezTo>
                    <a:pt x="221" y="0"/>
                    <a:pt x="1" y="252"/>
                    <a:pt x="1" y="536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2206" y="1040"/>
                  </a:lnTo>
                  <a:cubicBezTo>
                    <a:pt x="2490" y="1040"/>
                    <a:pt x="2710" y="788"/>
                    <a:pt x="2710" y="536"/>
                  </a:cubicBezTo>
                  <a:cubicBezTo>
                    <a:pt x="2710" y="252"/>
                    <a:pt x="2490" y="0"/>
                    <a:pt x="2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157;p63"/>
            <p:cNvSpPr/>
            <p:nvPr/>
          </p:nvSpPr>
          <p:spPr>
            <a:xfrm>
              <a:off x="-30546175" y="3424175"/>
              <a:ext cx="51225" cy="26025"/>
            </a:xfrm>
            <a:custGeom>
              <a:avLst/>
              <a:gdLst/>
              <a:ahLst/>
              <a:cxnLst/>
              <a:rect l="l" t="t" r="r" b="b"/>
              <a:pathLst>
                <a:path w="2049" h="1041" extrusionOk="0">
                  <a:moveTo>
                    <a:pt x="505" y="1"/>
                  </a:moveTo>
                  <a:cubicBezTo>
                    <a:pt x="221" y="1"/>
                    <a:pt x="1" y="253"/>
                    <a:pt x="1" y="505"/>
                  </a:cubicBezTo>
                  <a:cubicBezTo>
                    <a:pt x="1" y="788"/>
                    <a:pt x="221" y="1040"/>
                    <a:pt x="505" y="1040"/>
                  </a:cubicBezTo>
                  <a:lnTo>
                    <a:pt x="1544" y="1040"/>
                  </a:lnTo>
                  <a:cubicBezTo>
                    <a:pt x="1796" y="1040"/>
                    <a:pt x="2048" y="788"/>
                    <a:pt x="2048" y="505"/>
                  </a:cubicBezTo>
                  <a:cubicBezTo>
                    <a:pt x="2048" y="253"/>
                    <a:pt x="1796" y="1"/>
                    <a:pt x="15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158;p63"/>
            <p:cNvSpPr/>
            <p:nvPr/>
          </p:nvSpPr>
          <p:spPr>
            <a:xfrm>
              <a:off x="-30735200" y="3209325"/>
              <a:ext cx="174075" cy="275525"/>
            </a:xfrm>
            <a:custGeom>
              <a:avLst/>
              <a:gdLst/>
              <a:ahLst/>
              <a:cxnLst/>
              <a:rect l="l" t="t" r="r" b="b"/>
              <a:pathLst>
                <a:path w="6963" h="11021" extrusionOk="0">
                  <a:moveTo>
                    <a:pt x="3803" y="0"/>
                  </a:moveTo>
                  <a:cubicBezTo>
                    <a:pt x="3716" y="0"/>
                    <a:pt x="3637" y="52"/>
                    <a:pt x="3592" y="120"/>
                  </a:cubicBezTo>
                  <a:lnTo>
                    <a:pt x="1702" y="2231"/>
                  </a:lnTo>
                  <a:cubicBezTo>
                    <a:pt x="1544" y="2420"/>
                    <a:pt x="1418" y="2640"/>
                    <a:pt x="1418" y="2892"/>
                  </a:cubicBezTo>
                  <a:lnTo>
                    <a:pt x="1418" y="5917"/>
                  </a:lnTo>
                  <a:cubicBezTo>
                    <a:pt x="1418" y="6200"/>
                    <a:pt x="1292" y="6421"/>
                    <a:pt x="1103" y="6641"/>
                  </a:cubicBezTo>
                  <a:lnTo>
                    <a:pt x="126" y="7618"/>
                  </a:lnTo>
                  <a:cubicBezTo>
                    <a:pt x="0" y="7744"/>
                    <a:pt x="0" y="7965"/>
                    <a:pt x="126" y="8091"/>
                  </a:cubicBezTo>
                  <a:lnTo>
                    <a:pt x="2867" y="10926"/>
                  </a:lnTo>
                  <a:cubicBezTo>
                    <a:pt x="2930" y="10989"/>
                    <a:pt x="3017" y="11021"/>
                    <a:pt x="3104" y="11021"/>
                  </a:cubicBezTo>
                  <a:cubicBezTo>
                    <a:pt x="3190" y="11021"/>
                    <a:pt x="3277" y="10989"/>
                    <a:pt x="3340" y="10926"/>
                  </a:cubicBezTo>
                  <a:lnTo>
                    <a:pt x="4317" y="9949"/>
                  </a:lnTo>
                  <a:cubicBezTo>
                    <a:pt x="4537" y="9729"/>
                    <a:pt x="4758" y="9634"/>
                    <a:pt x="5041" y="9634"/>
                  </a:cubicBezTo>
                  <a:lnTo>
                    <a:pt x="6963" y="9634"/>
                  </a:lnTo>
                  <a:cubicBezTo>
                    <a:pt x="6900" y="9477"/>
                    <a:pt x="6837" y="9288"/>
                    <a:pt x="6837" y="9099"/>
                  </a:cubicBezTo>
                  <a:cubicBezTo>
                    <a:pt x="6837" y="9036"/>
                    <a:pt x="6837" y="8973"/>
                    <a:pt x="6900" y="8910"/>
                  </a:cubicBezTo>
                  <a:cubicBezTo>
                    <a:pt x="6774" y="8910"/>
                    <a:pt x="6648" y="8941"/>
                    <a:pt x="6522" y="8941"/>
                  </a:cubicBezTo>
                  <a:cubicBezTo>
                    <a:pt x="4096" y="8941"/>
                    <a:pt x="2080" y="6925"/>
                    <a:pt x="2080" y="4499"/>
                  </a:cubicBezTo>
                  <a:cubicBezTo>
                    <a:pt x="2080" y="2892"/>
                    <a:pt x="2962" y="1475"/>
                    <a:pt x="4254" y="687"/>
                  </a:cubicBezTo>
                  <a:cubicBezTo>
                    <a:pt x="4254" y="592"/>
                    <a:pt x="4222" y="529"/>
                    <a:pt x="4222" y="498"/>
                  </a:cubicBezTo>
                  <a:lnTo>
                    <a:pt x="4128" y="246"/>
                  </a:lnTo>
                  <a:cubicBezTo>
                    <a:pt x="4096" y="120"/>
                    <a:pt x="4002" y="57"/>
                    <a:pt x="3907" y="25"/>
                  </a:cubicBezTo>
                  <a:cubicBezTo>
                    <a:pt x="3872" y="8"/>
                    <a:pt x="3837" y="0"/>
                    <a:pt x="38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" name="Google Shape;6159;p63"/>
          <p:cNvGrpSpPr/>
          <p:nvPr/>
        </p:nvGrpSpPr>
        <p:grpSpPr>
          <a:xfrm>
            <a:off x="3423956" y="3245075"/>
            <a:ext cx="354586" cy="353008"/>
            <a:chOff x="-30735200" y="3552550"/>
            <a:chExt cx="292225" cy="290925"/>
          </a:xfrm>
          <a:solidFill>
            <a:srgbClr val="12716B"/>
          </a:solidFill>
        </p:grpSpPr>
        <p:sp>
          <p:nvSpPr>
            <p:cNvPr id="258" name="Google Shape;6160;p63"/>
            <p:cNvSpPr/>
            <p:nvPr/>
          </p:nvSpPr>
          <p:spPr>
            <a:xfrm>
              <a:off x="-30613900" y="3655750"/>
              <a:ext cx="170925" cy="187725"/>
            </a:xfrm>
            <a:custGeom>
              <a:avLst/>
              <a:gdLst/>
              <a:ahLst/>
              <a:cxnLst/>
              <a:rect l="l" t="t" r="r" b="b"/>
              <a:pathLst>
                <a:path w="6837" h="7509" extrusionOk="0">
                  <a:moveTo>
                    <a:pt x="5120" y="2079"/>
                  </a:moveTo>
                  <a:cubicBezTo>
                    <a:pt x="5206" y="2079"/>
                    <a:pt x="5293" y="2111"/>
                    <a:pt x="5356" y="2174"/>
                  </a:cubicBezTo>
                  <a:cubicBezTo>
                    <a:pt x="5451" y="2268"/>
                    <a:pt x="5451" y="2458"/>
                    <a:pt x="5356" y="2647"/>
                  </a:cubicBezTo>
                  <a:lnTo>
                    <a:pt x="3308" y="4694"/>
                  </a:lnTo>
                  <a:cubicBezTo>
                    <a:pt x="3214" y="4757"/>
                    <a:pt x="3151" y="4789"/>
                    <a:pt x="3056" y="4789"/>
                  </a:cubicBezTo>
                  <a:cubicBezTo>
                    <a:pt x="2993" y="4789"/>
                    <a:pt x="2899" y="4757"/>
                    <a:pt x="2836" y="4694"/>
                  </a:cubicBezTo>
                  <a:lnTo>
                    <a:pt x="2174" y="4001"/>
                  </a:lnTo>
                  <a:cubicBezTo>
                    <a:pt x="2048" y="3907"/>
                    <a:pt x="2048" y="3655"/>
                    <a:pt x="2174" y="3529"/>
                  </a:cubicBezTo>
                  <a:cubicBezTo>
                    <a:pt x="2221" y="3481"/>
                    <a:pt x="2308" y="3458"/>
                    <a:pt x="2399" y="3458"/>
                  </a:cubicBezTo>
                  <a:cubicBezTo>
                    <a:pt x="2489" y="3458"/>
                    <a:pt x="2584" y="3481"/>
                    <a:pt x="2647" y="3529"/>
                  </a:cubicBezTo>
                  <a:lnTo>
                    <a:pt x="3056" y="3970"/>
                  </a:lnTo>
                  <a:lnTo>
                    <a:pt x="4883" y="2174"/>
                  </a:lnTo>
                  <a:cubicBezTo>
                    <a:pt x="4946" y="2111"/>
                    <a:pt x="5033" y="2079"/>
                    <a:pt x="5120" y="2079"/>
                  </a:cubicBezTo>
                  <a:close/>
                  <a:moveTo>
                    <a:pt x="1701" y="0"/>
                  </a:moveTo>
                  <a:cubicBezTo>
                    <a:pt x="725" y="0"/>
                    <a:pt x="0" y="756"/>
                    <a:pt x="0" y="1701"/>
                  </a:cubicBezTo>
                  <a:lnTo>
                    <a:pt x="0" y="4411"/>
                  </a:lnTo>
                  <a:cubicBezTo>
                    <a:pt x="0" y="5356"/>
                    <a:pt x="725" y="6112"/>
                    <a:pt x="1701" y="6112"/>
                  </a:cubicBezTo>
                  <a:lnTo>
                    <a:pt x="2048" y="6112"/>
                  </a:lnTo>
                  <a:lnTo>
                    <a:pt x="2048" y="7152"/>
                  </a:lnTo>
                  <a:cubicBezTo>
                    <a:pt x="2048" y="7309"/>
                    <a:pt x="2111" y="7435"/>
                    <a:pt x="2237" y="7467"/>
                  </a:cubicBezTo>
                  <a:cubicBezTo>
                    <a:pt x="2289" y="7493"/>
                    <a:pt x="2347" y="7508"/>
                    <a:pt x="2401" y="7508"/>
                  </a:cubicBezTo>
                  <a:cubicBezTo>
                    <a:pt x="2477" y="7508"/>
                    <a:pt x="2547" y="7478"/>
                    <a:pt x="2584" y="7404"/>
                  </a:cubicBezTo>
                  <a:lnTo>
                    <a:pt x="3844" y="6112"/>
                  </a:lnTo>
                  <a:lnTo>
                    <a:pt x="5073" y="6112"/>
                  </a:lnTo>
                  <a:cubicBezTo>
                    <a:pt x="6018" y="6112"/>
                    <a:pt x="6805" y="5356"/>
                    <a:pt x="6805" y="4411"/>
                  </a:cubicBezTo>
                  <a:lnTo>
                    <a:pt x="6805" y="1701"/>
                  </a:lnTo>
                  <a:cubicBezTo>
                    <a:pt x="6837" y="756"/>
                    <a:pt x="6049" y="0"/>
                    <a:pt x="5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161;p63"/>
            <p:cNvSpPr/>
            <p:nvPr/>
          </p:nvSpPr>
          <p:spPr>
            <a:xfrm>
              <a:off x="-30735200" y="3552550"/>
              <a:ext cx="188275" cy="205075"/>
            </a:xfrm>
            <a:custGeom>
              <a:avLst/>
              <a:gdLst/>
              <a:ahLst/>
              <a:cxnLst/>
              <a:rect l="l" t="t" r="r" b="b"/>
              <a:pathLst>
                <a:path w="7531" h="8203" extrusionOk="0">
                  <a:moveTo>
                    <a:pt x="3781" y="1356"/>
                  </a:moveTo>
                  <a:cubicBezTo>
                    <a:pt x="4317" y="1356"/>
                    <a:pt x="4789" y="1828"/>
                    <a:pt x="4789" y="2395"/>
                  </a:cubicBezTo>
                  <a:cubicBezTo>
                    <a:pt x="4789" y="2710"/>
                    <a:pt x="4632" y="3025"/>
                    <a:pt x="4411" y="3214"/>
                  </a:cubicBezTo>
                  <a:cubicBezTo>
                    <a:pt x="4254" y="3341"/>
                    <a:pt x="4128" y="3530"/>
                    <a:pt x="4128" y="3782"/>
                  </a:cubicBezTo>
                  <a:cubicBezTo>
                    <a:pt x="4128" y="3971"/>
                    <a:pt x="3970" y="4128"/>
                    <a:pt x="3781" y="4128"/>
                  </a:cubicBezTo>
                  <a:cubicBezTo>
                    <a:pt x="3592" y="4128"/>
                    <a:pt x="3434" y="3971"/>
                    <a:pt x="3434" y="3782"/>
                  </a:cubicBezTo>
                  <a:cubicBezTo>
                    <a:pt x="3434" y="3341"/>
                    <a:pt x="3624" y="2931"/>
                    <a:pt x="3970" y="2679"/>
                  </a:cubicBezTo>
                  <a:cubicBezTo>
                    <a:pt x="4065" y="2584"/>
                    <a:pt x="4096" y="2521"/>
                    <a:pt x="4096" y="2395"/>
                  </a:cubicBezTo>
                  <a:cubicBezTo>
                    <a:pt x="4096" y="2206"/>
                    <a:pt x="3939" y="2049"/>
                    <a:pt x="3750" y="2049"/>
                  </a:cubicBezTo>
                  <a:cubicBezTo>
                    <a:pt x="3529" y="2049"/>
                    <a:pt x="3371" y="2206"/>
                    <a:pt x="3371" y="2395"/>
                  </a:cubicBezTo>
                  <a:cubicBezTo>
                    <a:pt x="3371" y="2584"/>
                    <a:pt x="3214" y="2742"/>
                    <a:pt x="3025" y="2742"/>
                  </a:cubicBezTo>
                  <a:cubicBezTo>
                    <a:pt x="2836" y="2742"/>
                    <a:pt x="2678" y="2584"/>
                    <a:pt x="2678" y="2395"/>
                  </a:cubicBezTo>
                  <a:cubicBezTo>
                    <a:pt x="2741" y="1828"/>
                    <a:pt x="3214" y="1356"/>
                    <a:pt x="3781" y="1356"/>
                  </a:cubicBezTo>
                  <a:close/>
                  <a:moveTo>
                    <a:pt x="3781" y="4758"/>
                  </a:moveTo>
                  <a:cubicBezTo>
                    <a:pt x="3970" y="4758"/>
                    <a:pt x="4128" y="4916"/>
                    <a:pt x="4128" y="5105"/>
                  </a:cubicBezTo>
                  <a:cubicBezTo>
                    <a:pt x="4128" y="5294"/>
                    <a:pt x="3970" y="5451"/>
                    <a:pt x="3781" y="5451"/>
                  </a:cubicBezTo>
                  <a:cubicBezTo>
                    <a:pt x="3592" y="5451"/>
                    <a:pt x="3434" y="5294"/>
                    <a:pt x="3434" y="5105"/>
                  </a:cubicBezTo>
                  <a:cubicBezTo>
                    <a:pt x="3434" y="4916"/>
                    <a:pt x="3592" y="4758"/>
                    <a:pt x="3781" y="4758"/>
                  </a:cubicBezTo>
                  <a:close/>
                  <a:moveTo>
                    <a:pt x="1733" y="1"/>
                  </a:moveTo>
                  <a:cubicBezTo>
                    <a:pt x="788" y="1"/>
                    <a:pt x="0" y="789"/>
                    <a:pt x="0" y="1734"/>
                  </a:cubicBezTo>
                  <a:lnTo>
                    <a:pt x="0" y="5136"/>
                  </a:lnTo>
                  <a:cubicBezTo>
                    <a:pt x="0" y="5987"/>
                    <a:pt x="631" y="6649"/>
                    <a:pt x="1418" y="6806"/>
                  </a:cubicBezTo>
                  <a:lnTo>
                    <a:pt x="1418" y="7846"/>
                  </a:lnTo>
                  <a:cubicBezTo>
                    <a:pt x="1418" y="8003"/>
                    <a:pt x="1481" y="8129"/>
                    <a:pt x="1607" y="8161"/>
                  </a:cubicBezTo>
                  <a:cubicBezTo>
                    <a:pt x="1659" y="8187"/>
                    <a:pt x="1717" y="8202"/>
                    <a:pt x="1771" y="8202"/>
                  </a:cubicBezTo>
                  <a:cubicBezTo>
                    <a:pt x="1848" y="8202"/>
                    <a:pt x="1917" y="8172"/>
                    <a:pt x="1954" y="8098"/>
                  </a:cubicBezTo>
                  <a:lnTo>
                    <a:pt x="3214" y="6838"/>
                  </a:lnTo>
                  <a:lnTo>
                    <a:pt x="4096" y="6838"/>
                  </a:lnTo>
                  <a:lnTo>
                    <a:pt x="4096" y="5798"/>
                  </a:lnTo>
                  <a:cubicBezTo>
                    <a:pt x="4096" y="4475"/>
                    <a:pt x="5167" y="3404"/>
                    <a:pt x="6490" y="3404"/>
                  </a:cubicBezTo>
                  <a:lnTo>
                    <a:pt x="7530" y="3404"/>
                  </a:lnTo>
                  <a:lnTo>
                    <a:pt x="7530" y="1734"/>
                  </a:lnTo>
                  <a:cubicBezTo>
                    <a:pt x="7530" y="789"/>
                    <a:pt x="6774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6162;p63"/>
          <p:cNvGrpSpPr/>
          <p:nvPr/>
        </p:nvGrpSpPr>
        <p:grpSpPr>
          <a:xfrm>
            <a:off x="3423956" y="3709697"/>
            <a:ext cx="354586" cy="353645"/>
            <a:chOff x="-30735200" y="3910925"/>
            <a:chExt cx="292225" cy="291450"/>
          </a:xfrm>
          <a:solidFill>
            <a:srgbClr val="12716B"/>
          </a:solidFill>
        </p:grpSpPr>
        <p:sp>
          <p:nvSpPr>
            <p:cNvPr id="261" name="Google Shape;6163;p63"/>
            <p:cNvSpPr/>
            <p:nvPr/>
          </p:nvSpPr>
          <p:spPr>
            <a:xfrm>
              <a:off x="-30683225" y="3962900"/>
              <a:ext cx="188275" cy="186700"/>
            </a:xfrm>
            <a:custGeom>
              <a:avLst/>
              <a:gdLst/>
              <a:ahLst/>
              <a:cxnLst/>
              <a:rect l="l" t="t" r="r" b="b"/>
              <a:pathLst>
                <a:path w="7531" h="7468" extrusionOk="0">
                  <a:moveTo>
                    <a:pt x="3750" y="663"/>
                  </a:moveTo>
                  <a:cubicBezTo>
                    <a:pt x="3939" y="663"/>
                    <a:pt x="4096" y="820"/>
                    <a:pt x="4096" y="1009"/>
                  </a:cubicBezTo>
                  <a:lnTo>
                    <a:pt x="4096" y="3624"/>
                  </a:lnTo>
                  <a:lnTo>
                    <a:pt x="5357" y="4884"/>
                  </a:lnTo>
                  <a:cubicBezTo>
                    <a:pt x="5514" y="5042"/>
                    <a:pt x="5514" y="5231"/>
                    <a:pt x="5357" y="5357"/>
                  </a:cubicBezTo>
                  <a:cubicBezTo>
                    <a:pt x="5294" y="5420"/>
                    <a:pt x="5207" y="5451"/>
                    <a:pt x="5120" y="5451"/>
                  </a:cubicBezTo>
                  <a:cubicBezTo>
                    <a:pt x="5034" y="5451"/>
                    <a:pt x="4947" y="5420"/>
                    <a:pt x="4884" y="5357"/>
                  </a:cubicBezTo>
                  <a:lnTo>
                    <a:pt x="3498" y="3971"/>
                  </a:lnTo>
                  <a:cubicBezTo>
                    <a:pt x="3435" y="3908"/>
                    <a:pt x="3403" y="3813"/>
                    <a:pt x="3403" y="3719"/>
                  </a:cubicBezTo>
                  <a:lnTo>
                    <a:pt x="3403" y="1009"/>
                  </a:lnTo>
                  <a:cubicBezTo>
                    <a:pt x="3403" y="820"/>
                    <a:pt x="3561" y="663"/>
                    <a:pt x="3750" y="663"/>
                  </a:cubicBezTo>
                  <a:close/>
                  <a:moveTo>
                    <a:pt x="3750" y="1"/>
                  </a:moveTo>
                  <a:cubicBezTo>
                    <a:pt x="1671" y="1"/>
                    <a:pt x="1" y="1702"/>
                    <a:pt x="1" y="3750"/>
                  </a:cubicBezTo>
                  <a:cubicBezTo>
                    <a:pt x="1" y="5829"/>
                    <a:pt x="1702" y="7468"/>
                    <a:pt x="3750" y="7468"/>
                  </a:cubicBezTo>
                  <a:cubicBezTo>
                    <a:pt x="5798" y="7468"/>
                    <a:pt x="7499" y="5798"/>
                    <a:pt x="7499" y="3750"/>
                  </a:cubicBezTo>
                  <a:cubicBezTo>
                    <a:pt x="7530" y="1702"/>
                    <a:pt x="5829" y="1"/>
                    <a:pt x="3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164;p63"/>
            <p:cNvSpPr/>
            <p:nvPr/>
          </p:nvSpPr>
          <p:spPr>
            <a:xfrm>
              <a:off x="-30735200" y="3910925"/>
              <a:ext cx="292225" cy="291450"/>
            </a:xfrm>
            <a:custGeom>
              <a:avLst/>
              <a:gdLst/>
              <a:ahLst/>
              <a:cxnLst/>
              <a:rect l="l" t="t" r="r" b="b"/>
              <a:pathLst>
                <a:path w="11689" h="11658" extrusionOk="0">
                  <a:moveTo>
                    <a:pt x="5829" y="1355"/>
                  </a:moveTo>
                  <a:cubicBezTo>
                    <a:pt x="8286" y="1355"/>
                    <a:pt x="10271" y="3372"/>
                    <a:pt x="10271" y="5829"/>
                  </a:cubicBezTo>
                  <a:cubicBezTo>
                    <a:pt x="10271" y="8286"/>
                    <a:pt x="8318" y="10271"/>
                    <a:pt x="5829" y="10271"/>
                  </a:cubicBezTo>
                  <a:cubicBezTo>
                    <a:pt x="3403" y="10271"/>
                    <a:pt x="1387" y="8255"/>
                    <a:pt x="1387" y="5829"/>
                  </a:cubicBezTo>
                  <a:cubicBezTo>
                    <a:pt x="1387" y="3372"/>
                    <a:pt x="3371" y="1355"/>
                    <a:pt x="5829" y="1355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616"/>
                    <a:pt x="0" y="5829"/>
                  </a:cubicBezTo>
                  <a:cubicBezTo>
                    <a:pt x="0" y="9011"/>
                    <a:pt x="2647" y="11657"/>
                    <a:pt x="5829" y="11657"/>
                  </a:cubicBezTo>
                  <a:cubicBezTo>
                    <a:pt x="9011" y="11657"/>
                    <a:pt x="11657" y="9011"/>
                    <a:pt x="11657" y="5829"/>
                  </a:cubicBezTo>
                  <a:cubicBezTo>
                    <a:pt x="11689" y="2616"/>
                    <a:pt x="9042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3" name="Google Shape;6165;p63"/>
          <p:cNvSpPr/>
          <p:nvPr/>
        </p:nvSpPr>
        <p:spPr>
          <a:xfrm>
            <a:off x="2527071" y="4166785"/>
            <a:ext cx="354586" cy="353645"/>
          </a:xfrm>
          <a:custGeom>
            <a:avLst/>
            <a:gdLst/>
            <a:ahLst/>
            <a:cxnLst/>
            <a:rect l="l" t="t" r="r" b="b"/>
            <a:pathLst>
              <a:path w="11689" h="11658" extrusionOk="0">
                <a:moveTo>
                  <a:pt x="5829" y="2458"/>
                </a:moveTo>
                <a:cubicBezTo>
                  <a:pt x="6207" y="2458"/>
                  <a:pt x="6491" y="2773"/>
                  <a:pt x="6491" y="3120"/>
                </a:cubicBezTo>
                <a:cubicBezTo>
                  <a:pt x="6522" y="3466"/>
                  <a:pt x="6207" y="3781"/>
                  <a:pt x="5829" y="3781"/>
                </a:cubicBezTo>
                <a:cubicBezTo>
                  <a:pt x="5419" y="3781"/>
                  <a:pt x="5136" y="3466"/>
                  <a:pt x="5136" y="3120"/>
                </a:cubicBezTo>
                <a:cubicBezTo>
                  <a:pt x="5136" y="2742"/>
                  <a:pt x="5482" y="2458"/>
                  <a:pt x="5829" y="2458"/>
                </a:cubicBezTo>
                <a:close/>
                <a:moveTo>
                  <a:pt x="5860" y="4474"/>
                </a:moveTo>
                <a:cubicBezTo>
                  <a:pt x="6238" y="4474"/>
                  <a:pt x="6522" y="4789"/>
                  <a:pt x="6522" y="5136"/>
                </a:cubicBezTo>
                <a:lnTo>
                  <a:pt x="6522" y="8570"/>
                </a:lnTo>
                <a:cubicBezTo>
                  <a:pt x="6522" y="8948"/>
                  <a:pt x="6207" y="9232"/>
                  <a:pt x="5860" y="9232"/>
                </a:cubicBezTo>
                <a:cubicBezTo>
                  <a:pt x="5451" y="9232"/>
                  <a:pt x="5199" y="8917"/>
                  <a:pt x="5199" y="8570"/>
                </a:cubicBezTo>
                <a:lnTo>
                  <a:pt x="5199" y="5136"/>
                </a:lnTo>
                <a:cubicBezTo>
                  <a:pt x="5199" y="4726"/>
                  <a:pt x="5514" y="4474"/>
                  <a:pt x="5860" y="4474"/>
                </a:cubicBezTo>
                <a:close/>
                <a:moveTo>
                  <a:pt x="5829" y="1"/>
                </a:moveTo>
                <a:cubicBezTo>
                  <a:pt x="2615" y="1"/>
                  <a:pt x="0" y="2647"/>
                  <a:pt x="0" y="5829"/>
                </a:cubicBezTo>
                <a:cubicBezTo>
                  <a:pt x="0" y="9043"/>
                  <a:pt x="2615" y="11657"/>
                  <a:pt x="5829" y="11657"/>
                </a:cubicBezTo>
                <a:cubicBezTo>
                  <a:pt x="9011" y="11657"/>
                  <a:pt x="11657" y="9043"/>
                  <a:pt x="11657" y="5829"/>
                </a:cubicBezTo>
                <a:cubicBezTo>
                  <a:pt x="11689" y="2647"/>
                  <a:pt x="9042" y="1"/>
                  <a:pt x="5829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6166;p63"/>
          <p:cNvGrpSpPr/>
          <p:nvPr/>
        </p:nvGrpSpPr>
        <p:grpSpPr>
          <a:xfrm>
            <a:off x="4777463" y="1419351"/>
            <a:ext cx="358971" cy="359224"/>
            <a:chOff x="-57956275" y="3197925"/>
            <a:chExt cx="319000" cy="319225"/>
          </a:xfrm>
          <a:solidFill>
            <a:srgbClr val="12716B"/>
          </a:solidFill>
        </p:grpSpPr>
        <p:sp>
          <p:nvSpPr>
            <p:cNvPr id="265" name="Google Shape;6167;p63"/>
            <p:cNvSpPr/>
            <p:nvPr/>
          </p:nvSpPr>
          <p:spPr>
            <a:xfrm>
              <a:off x="-57940525" y="3353300"/>
              <a:ext cx="18150" cy="65400"/>
            </a:xfrm>
            <a:custGeom>
              <a:avLst/>
              <a:gdLst/>
              <a:ahLst/>
              <a:cxnLst/>
              <a:rect l="l" t="t" r="r" b="b"/>
              <a:pathLst>
                <a:path w="726" h="2616" extrusionOk="0">
                  <a:moveTo>
                    <a:pt x="725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25" y="2615"/>
                  </a:cubicBezTo>
                  <a:lnTo>
                    <a:pt x="725" y="2395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168;p63"/>
            <p:cNvSpPr/>
            <p:nvPr/>
          </p:nvSpPr>
          <p:spPr>
            <a:xfrm>
              <a:off x="-57679825" y="3353300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1" y="0"/>
                  </a:moveTo>
                  <a:lnTo>
                    <a:pt x="1" y="2395"/>
                  </a:lnTo>
                  <a:lnTo>
                    <a:pt x="1" y="2615"/>
                  </a:lnTo>
                  <a:cubicBezTo>
                    <a:pt x="442" y="2332"/>
                    <a:pt x="757" y="1859"/>
                    <a:pt x="757" y="1292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169;p63"/>
            <p:cNvSpPr/>
            <p:nvPr/>
          </p:nvSpPr>
          <p:spPr>
            <a:xfrm>
              <a:off x="-57956275" y="3255625"/>
              <a:ext cx="319000" cy="55175"/>
            </a:xfrm>
            <a:custGeom>
              <a:avLst/>
              <a:gdLst/>
              <a:ahLst/>
              <a:cxnLst/>
              <a:rect l="l" t="t" r="r" b="b"/>
              <a:pathLst>
                <a:path w="12760" h="2207" extrusionOk="0">
                  <a:moveTo>
                    <a:pt x="442" y="1"/>
                  </a:moveTo>
                  <a:cubicBezTo>
                    <a:pt x="190" y="1"/>
                    <a:pt x="1" y="253"/>
                    <a:pt x="64" y="442"/>
                  </a:cubicBezTo>
                  <a:cubicBezTo>
                    <a:pt x="284" y="1481"/>
                    <a:pt x="1261" y="2206"/>
                    <a:pt x="2332" y="2206"/>
                  </a:cubicBezTo>
                  <a:lnTo>
                    <a:pt x="10523" y="2206"/>
                  </a:lnTo>
                  <a:cubicBezTo>
                    <a:pt x="11563" y="2206"/>
                    <a:pt x="12571" y="1418"/>
                    <a:pt x="12760" y="442"/>
                  </a:cubicBezTo>
                  <a:cubicBezTo>
                    <a:pt x="12603" y="221"/>
                    <a:pt x="12445" y="1"/>
                    <a:pt x="12193" y="1"/>
                  </a:cubicBezTo>
                  <a:lnTo>
                    <a:pt x="10303" y="1"/>
                  </a:lnTo>
                  <a:lnTo>
                    <a:pt x="10303" y="757"/>
                  </a:lnTo>
                  <a:cubicBezTo>
                    <a:pt x="10303" y="946"/>
                    <a:pt x="10145" y="1103"/>
                    <a:pt x="9956" y="1103"/>
                  </a:cubicBezTo>
                  <a:cubicBezTo>
                    <a:pt x="9767" y="1103"/>
                    <a:pt x="9610" y="946"/>
                    <a:pt x="9610" y="757"/>
                  </a:cubicBezTo>
                  <a:lnTo>
                    <a:pt x="9610" y="1"/>
                  </a:lnTo>
                  <a:lnTo>
                    <a:pt x="8853" y="1"/>
                  </a:lnTo>
                  <a:lnTo>
                    <a:pt x="8853" y="757"/>
                  </a:lnTo>
                  <a:cubicBezTo>
                    <a:pt x="8853" y="946"/>
                    <a:pt x="8696" y="1103"/>
                    <a:pt x="8507" y="1103"/>
                  </a:cubicBezTo>
                  <a:cubicBezTo>
                    <a:pt x="8318" y="1103"/>
                    <a:pt x="8160" y="946"/>
                    <a:pt x="8160" y="757"/>
                  </a:cubicBezTo>
                  <a:lnTo>
                    <a:pt x="8160" y="1"/>
                  </a:lnTo>
                  <a:lnTo>
                    <a:pt x="7404" y="1"/>
                  </a:lnTo>
                  <a:lnTo>
                    <a:pt x="7404" y="757"/>
                  </a:lnTo>
                  <a:cubicBezTo>
                    <a:pt x="7404" y="946"/>
                    <a:pt x="7247" y="1103"/>
                    <a:pt x="7058" y="1103"/>
                  </a:cubicBezTo>
                  <a:cubicBezTo>
                    <a:pt x="6837" y="1103"/>
                    <a:pt x="6680" y="946"/>
                    <a:pt x="6680" y="757"/>
                  </a:cubicBezTo>
                  <a:lnTo>
                    <a:pt x="6680" y="1"/>
                  </a:lnTo>
                  <a:lnTo>
                    <a:pt x="5955" y="1"/>
                  </a:lnTo>
                  <a:lnTo>
                    <a:pt x="5955" y="757"/>
                  </a:lnTo>
                  <a:cubicBezTo>
                    <a:pt x="5955" y="946"/>
                    <a:pt x="5797" y="1103"/>
                    <a:pt x="5577" y="1103"/>
                  </a:cubicBezTo>
                  <a:cubicBezTo>
                    <a:pt x="5388" y="1103"/>
                    <a:pt x="5230" y="946"/>
                    <a:pt x="5230" y="757"/>
                  </a:cubicBezTo>
                  <a:lnTo>
                    <a:pt x="5230" y="1"/>
                  </a:lnTo>
                  <a:lnTo>
                    <a:pt x="4474" y="1"/>
                  </a:lnTo>
                  <a:lnTo>
                    <a:pt x="4474" y="757"/>
                  </a:lnTo>
                  <a:cubicBezTo>
                    <a:pt x="4474" y="946"/>
                    <a:pt x="4317" y="1103"/>
                    <a:pt x="4128" y="1103"/>
                  </a:cubicBezTo>
                  <a:cubicBezTo>
                    <a:pt x="3939" y="1103"/>
                    <a:pt x="3781" y="946"/>
                    <a:pt x="3781" y="757"/>
                  </a:cubicBezTo>
                  <a:lnTo>
                    <a:pt x="3781" y="1"/>
                  </a:lnTo>
                  <a:lnTo>
                    <a:pt x="3025" y="1"/>
                  </a:lnTo>
                  <a:lnTo>
                    <a:pt x="3025" y="757"/>
                  </a:lnTo>
                  <a:cubicBezTo>
                    <a:pt x="3025" y="946"/>
                    <a:pt x="2867" y="1103"/>
                    <a:pt x="2678" y="1103"/>
                  </a:cubicBezTo>
                  <a:cubicBezTo>
                    <a:pt x="2489" y="1103"/>
                    <a:pt x="2332" y="946"/>
                    <a:pt x="2332" y="757"/>
                  </a:cubicBezTo>
                  <a:lnTo>
                    <a:pt x="233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170;p63"/>
            <p:cNvSpPr/>
            <p:nvPr/>
          </p:nvSpPr>
          <p:spPr>
            <a:xfrm>
              <a:off x="-57868050" y="3494275"/>
              <a:ext cx="18900" cy="22875"/>
            </a:xfrm>
            <a:custGeom>
              <a:avLst/>
              <a:gdLst/>
              <a:ahLst/>
              <a:cxnLst/>
              <a:rect l="l" t="t" r="r" b="b"/>
              <a:pathLst>
                <a:path w="756" h="915" extrusionOk="0">
                  <a:moveTo>
                    <a:pt x="0" y="1"/>
                  </a:move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410" y="914"/>
                  </a:cubicBezTo>
                  <a:cubicBezTo>
                    <a:pt x="599" y="914"/>
                    <a:pt x="756" y="757"/>
                    <a:pt x="756" y="536"/>
                  </a:cubicBezTo>
                  <a:lnTo>
                    <a:pt x="756" y="473"/>
                  </a:lnTo>
                  <a:cubicBezTo>
                    <a:pt x="473" y="347"/>
                    <a:pt x="252" y="15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171;p63"/>
            <p:cNvSpPr/>
            <p:nvPr/>
          </p:nvSpPr>
          <p:spPr>
            <a:xfrm>
              <a:off x="-57755425" y="3494275"/>
              <a:ext cx="18125" cy="22875"/>
            </a:xfrm>
            <a:custGeom>
              <a:avLst/>
              <a:gdLst/>
              <a:ahLst/>
              <a:cxnLst/>
              <a:rect l="l" t="t" r="r" b="b"/>
              <a:pathLst>
                <a:path w="725" h="915" extrusionOk="0">
                  <a:moveTo>
                    <a:pt x="725" y="1"/>
                  </a:moveTo>
                  <a:cubicBezTo>
                    <a:pt x="504" y="190"/>
                    <a:pt x="252" y="347"/>
                    <a:pt x="0" y="473"/>
                  </a:cubicBezTo>
                  <a:lnTo>
                    <a:pt x="0" y="536"/>
                  </a:lnTo>
                  <a:lnTo>
                    <a:pt x="32" y="536"/>
                  </a:lnTo>
                  <a:cubicBezTo>
                    <a:pt x="32" y="757"/>
                    <a:pt x="189" y="914"/>
                    <a:pt x="378" y="914"/>
                  </a:cubicBezTo>
                  <a:cubicBezTo>
                    <a:pt x="567" y="914"/>
                    <a:pt x="725" y="757"/>
                    <a:pt x="725" y="536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172;p63"/>
            <p:cNvSpPr/>
            <p:nvPr/>
          </p:nvSpPr>
          <p:spPr>
            <a:xfrm>
              <a:off x="-57903500" y="3329675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615" y="756"/>
                  </a:moveTo>
                  <a:cubicBezTo>
                    <a:pt x="2804" y="756"/>
                    <a:pt x="2962" y="914"/>
                    <a:pt x="2962" y="1103"/>
                  </a:cubicBezTo>
                  <a:cubicBezTo>
                    <a:pt x="2962" y="1292"/>
                    <a:pt x="2804" y="1449"/>
                    <a:pt x="2615" y="1449"/>
                  </a:cubicBezTo>
                  <a:cubicBezTo>
                    <a:pt x="2395" y="1449"/>
                    <a:pt x="2269" y="1292"/>
                    <a:pt x="2269" y="1103"/>
                  </a:cubicBezTo>
                  <a:cubicBezTo>
                    <a:pt x="2206" y="945"/>
                    <a:pt x="2395" y="756"/>
                    <a:pt x="2615" y="756"/>
                  </a:cubicBezTo>
                  <a:close/>
                  <a:moveTo>
                    <a:pt x="5608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608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199" y="945"/>
                    <a:pt x="5356" y="756"/>
                    <a:pt x="5608" y="756"/>
                  </a:cubicBezTo>
                  <a:close/>
                  <a:moveTo>
                    <a:pt x="5159" y="4072"/>
                  </a:moveTo>
                  <a:cubicBezTo>
                    <a:pt x="5254" y="4072"/>
                    <a:pt x="5340" y="4112"/>
                    <a:pt x="5388" y="4190"/>
                  </a:cubicBezTo>
                  <a:cubicBezTo>
                    <a:pt x="5545" y="4348"/>
                    <a:pt x="5545" y="4568"/>
                    <a:pt x="5388" y="4694"/>
                  </a:cubicBezTo>
                  <a:cubicBezTo>
                    <a:pt x="5041" y="5041"/>
                    <a:pt x="4569" y="5230"/>
                    <a:pt x="4096" y="5230"/>
                  </a:cubicBezTo>
                  <a:cubicBezTo>
                    <a:pt x="3623" y="5230"/>
                    <a:pt x="3119" y="5041"/>
                    <a:pt x="2804" y="4694"/>
                  </a:cubicBezTo>
                  <a:cubicBezTo>
                    <a:pt x="2647" y="4537"/>
                    <a:pt x="2647" y="4285"/>
                    <a:pt x="2804" y="4190"/>
                  </a:cubicBezTo>
                  <a:cubicBezTo>
                    <a:pt x="2883" y="4112"/>
                    <a:pt x="2978" y="4072"/>
                    <a:pt x="3068" y="4072"/>
                  </a:cubicBezTo>
                  <a:cubicBezTo>
                    <a:pt x="3159" y="4072"/>
                    <a:pt x="3245" y="4112"/>
                    <a:pt x="3308" y="4190"/>
                  </a:cubicBezTo>
                  <a:cubicBezTo>
                    <a:pt x="3513" y="4379"/>
                    <a:pt x="3797" y="4474"/>
                    <a:pt x="4084" y="4474"/>
                  </a:cubicBezTo>
                  <a:cubicBezTo>
                    <a:pt x="4372" y="4474"/>
                    <a:pt x="4663" y="4379"/>
                    <a:pt x="4884" y="4190"/>
                  </a:cubicBezTo>
                  <a:cubicBezTo>
                    <a:pt x="4962" y="4112"/>
                    <a:pt x="5065" y="4072"/>
                    <a:pt x="5159" y="4072"/>
                  </a:cubicBezTo>
                  <a:close/>
                  <a:moveTo>
                    <a:pt x="0" y="0"/>
                  </a:moveTo>
                  <a:lnTo>
                    <a:pt x="0" y="3403"/>
                  </a:lnTo>
                  <a:cubicBezTo>
                    <a:pt x="0" y="4663"/>
                    <a:pt x="599" y="5829"/>
                    <a:pt x="1513" y="6585"/>
                  </a:cubicBezTo>
                  <a:lnTo>
                    <a:pt x="1513" y="4127"/>
                  </a:lnTo>
                  <a:cubicBezTo>
                    <a:pt x="1513" y="3119"/>
                    <a:pt x="2332" y="2300"/>
                    <a:pt x="3340" y="2300"/>
                  </a:cubicBezTo>
                  <a:cubicBezTo>
                    <a:pt x="3560" y="2300"/>
                    <a:pt x="3718" y="2458"/>
                    <a:pt x="3718" y="2647"/>
                  </a:cubicBezTo>
                  <a:cubicBezTo>
                    <a:pt x="3718" y="2836"/>
                    <a:pt x="3560" y="2993"/>
                    <a:pt x="3340" y="2993"/>
                  </a:cubicBezTo>
                  <a:cubicBezTo>
                    <a:pt x="2710" y="2993"/>
                    <a:pt x="2237" y="3497"/>
                    <a:pt x="2237" y="4096"/>
                  </a:cubicBezTo>
                  <a:lnTo>
                    <a:pt x="2237" y="7026"/>
                  </a:lnTo>
                  <a:cubicBezTo>
                    <a:pt x="2804" y="7278"/>
                    <a:pt x="3434" y="7498"/>
                    <a:pt x="4096" y="7498"/>
                  </a:cubicBezTo>
                  <a:cubicBezTo>
                    <a:pt x="4758" y="7498"/>
                    <a:pt x="5388" y="7341"/>
                    <a:pt x="5955" y="7026"/>
                  </a:cubicBezTo>
                  <a:lnTo>
                    <a:pt x="5955" y="4096"/>
                  </a:lnTo>
                  <a:cubicBezTo>
                    <a:pt x="5955" y="3466"/>
                    <a:pt x="5451" y="2993"/>
                    <a:pt x="4852" y="2993"/>
                  </a:cubicBezTo>
                  <a:cubicBezTo>
                    <a:pt x="4663" y="2993"/>
                    <a:pt x="4506" y="2836"/>
                    <a:pt x="4506" y="2647"/>
                  </a:cubicBezTo>
                  <a:cubicBezTo>
                    <a:pt x="4506" y="2458"/>
                    <a:pt x="4663" y="2300"/>
                    <a:pt x="4852" y="2300"/>
                  </a:cubicBezTo>
                  <a:cubicBezTo>
                    <a:pt x="5860" y="2300"/>
                    <a:pt x="6711" y="3119"/>
                    <a:pt x="6711" y="4127"/>
                  </a:cubicBezTo>
                  <a:lnTo>
                    <a:pt x="6711" y="6585"/>
                  </a:lnTo>
                  <a:cubicBezTo>
                    <a:pt x="7593" y="5829"/>
                    <a:pt x="8192" y="4663"/>
                    <a:pt x="8192" y="3403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173;p63"/>
            <p:cNvSpPr/>
            <p:nvPr/>
          </p:nvSpPr>
          <p:spPr>
            <a:xfrm>
              <a:off x="-57860975" y="3197925"/>
              <a:ext cx="119750" cy="37250"/>
            </a:xfrm>
            <a:custGeom>
              <a:avLst/>
              <a:gdLst/>
              <a:ahLst/>
              <a:cxnLst/>
              <a:rect l="l" t="t" r="r" b="b"/>
              <a:pathLst>
                <a:path w="4790" h="1490" extrusionOk="0">
                  <a:moveTo>
                    <a:pt x="2383" y="1"/>
                  </a:moveTo>
                  <a:cubicBezTo>
                    <a:pt x="1812" y="1"/>
                    <a:pt x="1245" y="214"/>
                    <a:pt x="851" y="639"/>
                  </a:cubicBezTo>
                  <a:lnTo>
                    <a:pt x="1" y="1490"/>
                  </a:lnTo>
                  <a:lnTo>
                    <a:pt x="4789" y="1490"/>
                  </a:lnTo>
                  <a:lnTo>
                    <a:pt x="3939" y="639"/>
                  </a:lnTo>
                  <a:cubicBezTo>
                    <a:pt x="3529" y="214"/>
                    <a:pt x="2954" y="1"/>
                    <a:pt x="23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6174;p63"/>
          <p:cNvGrpSpPr/>
          <p:nvPr/>
        </p:nvGrpSpPr>
        <p:grpSpPr>
          <a:xfrm>
            <a:off x="4799617" y="1875777"/>
            <a:ext cx="314662" cy="358971"/>
            <a:chOff x="-57940525" y="3590375"/>
            <a:chExt cx="279625" cy="319000"/>
          </a:xfrm>
          <a:solidFill>
            <a:srgbClr val="12716B"/>
          </a:solidFill>
        </p:grpSpPr>
        <p:sp>
          <p:nvSpPr>
            <p:cNvPr id="273" name="Google Shape;6175;p63"/>
            <p:cNvSpPr/>
            <p:nvPr/>
          </p:nvSpPr>
          <p:spPr>
            <a:xfrm>
              <a:off x="-57940525" y="3727425"/>
              <a:ext cx="18150" cy="63800"/>
            </a:xfrm>
            <a:custGeom>
              <a:avLst/>
              <a:gdLst/>
              <a:ahLst/>
              <a:cxnLst/>
              <a:rect l="l" t="t" r="r" b="b"/>
              <a:pathLst>
                <a:path w="726" h="2552" extrusionOk="0">
                  <a:moveTo>
                    <a:pt x="725" y="0"/>
                  </a:moveTo>
                  <a:cubicBezTo>
                    <a:pt x="253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25" y="2552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176;p63"/>
            <p:cNvSpPr/>
            <p:nvPr/>
          </p:nvSpPr>
          <p:spPr>
            <a:xfrm>
              <a:off x="-57904300" y="3686450"/>
              <a:ext cx="205600" cy="111075"/>
            </a:xfrm>
            <a:custGeom>
              <a:avLst/>
              <a:gdLst/>
              <a:ahLst/>
              <a:cxnLst/>
              <a:rect l="l" t="t" r="r" b="b"/>
              <a:pathLst>
                <a:path w="8224" h="4443" extrusionOk="0">
                  <a:moveTo>
                    <a:pt x="2647" y="2143"/>
                  </a:moveTo>
                  <a:cubicBezTo>
                    <a:pt x="2836" y="2143"/>
                    <a:pt x="2994" y="2301"/>
                    <a:pt x="2994" y="2521"/>
                  </a:cubicBezTo>
                  <a:cubicBezTo>
                    <a:pt x="2994" y="2710"/>
                    <a:pt x="2836" y="2868"/>
                    <a:pt x="2647" y="2868"/>
                  </a:cubicBezTo>
                  <a:cubicBezTo>
                    <a:pt x="2427" y="2868"/>
                    <a:pt x="2301" y="2710"/>
                    <a:pt x="2301" y="2521"/>
                  </a:cubicBezTo>
                  <a:cubicBezTo>
                    <a:pt x="2301" y="2301"/>
                    <a:pt x="2427" y="2143"/>
                    <a:pt x="2647" y="2143"/>
                  </a:cubicBezTo>
                  <a:close/>
                  <a:moveTo>
                    <a:pt x="5640" y="2143"/>
                  </a:moveTo>
                  <a:cubicBezTo>
                    <a:pt x="5829" y="2143"/>
                    <a:pt x="5987" y="2301"/>
                    <a:pt x="5987" y="2521"/>
                  </a:cubicBezTo>
                  <a:cubicBezTo>
                    <a:pt x="5987" y="2710"/>
                    <a:pt x="5829" y="2868"/>
                    <a:pt x="5640" y="2868"/>
                  </a:cubicBezTo>
                  <a:cubicBezTo>
                    <a:pt x="5420" y="2868"/>
                    <a:pt x="5262" y="2710"/>
                    <a:pt x="5262" y="2521"/>
                  </a:cubicBezTo>
                  <a:cubicBezTo>
                    <a:pt x="5262" y="2301"/>
                    <a:pt x="5420" y="2143"/>
                    <a:pt x="5640" y="2143"/>
                  </a:cubicBezTo>
                  <a:close/>
                  <a:moveTo>
                    <a:pt x="1923" y="1"/>
                  </a:moveTo>
                  <a:lnTo>
                    <a:pt x="1" y="1923"/>
                  </a:lnTo>
                  <a:lnTo>
                    <a:pt x="1" y="4443"/>
                  </a:lnTo>
                  <a:lnTo>
                    <a:pt x="1765" y="4443"/>
                  </a:lnTo>
                  <a:cubicBezTo>
                    <a:pt x="2490" y="3986"/>
                    <a:pt x="3309" y="3758"/>
                    <a:pt x="4124" y="3758"/>
                  </a:cubicBezTo>
                  <a:cubicBezTo>
                    <a:pt x="4939" y="3758"/>
                    <a:pt x="5751" y="3986"/>
                    <a:pt x="6459" y="4443"/>
                  </a:cubicBezTo>
                  <a:lnTo>
                    <a:pt x="8224" y="4443"/>
                  </a:lnTo>
                  <a:lnTo>
                    <a:pt x="8224" y="1923"/>
                  </a:lnTo>
                  <a:lnTo>
                    <a:pt x="6302" y="1"/>
                  </a:lnTo>
                  <a:cubicBezTo>
                    <a:pt x="5625" y="395"/>
                    <a:pt x="4876" y="592"/>
                    <a:pt x="4124" y="592"/>
                  </a:cubicBezTo>
                  <a:cubicBezTo>
                    <a:pt x="3372" y="592"/>
                    <a:pt x="2616" y="395"/>
                    <a:pt x="19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177;p63"/>
            <p:cNvSpPr/>
            <p:nvPr/>
          </p:nvSpPr>
          <p:spPr>
            <a:xfrm>
              <a:off x="-57903500" y="3590375"/>
              <a:ext cx="205575" cy="117375"/>
            </a:xfrm>
            <a:custGeom>
              <a:avLst/>
              <a:gdLst/>
              <a:ahLst/>
              <a:cxnLst/>
              <a:rect l="l" t="t" r="r" b="b"/>
              <a:pathLst>
                <a:path w="8223" h="4695" extrusionOk="0">
                  <a:moveTo>
                    <a:pt x="4096" y="0"/>
                  </a:moveTo>
                  <a:cubicBezTo>
                    <a:pt x="3560" y="0"/>
                    <a:pt x="3088" y="315"/>
                    <a:pt x="2804" y="756"/>
                  </a:cubicBezTo>
                  <a:cubicBezTo>
                    <a:pt x="2753" y="751"/>
                    <a:pt x="2702" y="748"/>
                    <a:pt x="2651" y="748"/>
                  </a:cubicBezTo>
                  <a:cubicBezTo>
                    <a:pt x="2101" y="748"/>
                    <a:pt x="1551" y="1051"/>
                    <a:pt x="1292" y="1512"/>
                  </a:cubicBezTo>
                  <a:cubicBezTo>
                    <a:pt x="567" y="1638"/>
                    <a:pt x="0" y="2269"/>
                    <a:pt x="0" y="3056"/>
                  </a:cubicBezTo>
                  <a:lnTo>
                    <a:pt x="0" y="4694"/>
                  </a:lnTo>
                  <a:lnTo>
                    <a:pt x="1607" y="3088"/>
                  </a:lnTo>
                  <a:cubicBezTo>
                    <a:pt x="1683" y="3011"/>
                    <a:pt x="1783" y="2970"/>
                    <a:pt x="1884" y="2970"/>
                  </a:cubicBezTo>
                  <a:cubicBezTo>
                    <a:pt x="1951" y="2970"/>
                    <a:pt x="2018" y="2987"/>
                    <a:pt x="2080" y="3025"/>
                  </a:cubicBezTo>
                  <a:cubicBezTo>
                    <a:pt x="2694" y="3450"/>
                    <a:pt x="3403" y="3663"/>
                    <a:pt x="4112" y="3663"/>
                  </a:cubicBezTo>
                  <a:cubicBezTo>
                    <a:pt x="4821" y="3663"/>
                    <a:pt x="5529" y="3450"/>
                    <a:pt x="6144" y="3025"/>
                  </a:cubicBezTo>
                  <a:cubicBezTo>
                    <a:pt x="6206" y="2987"/>
                    <a:pt x="6273" y="2970"/>
                    <a:pt x="6339" y="2970"/>
                  </a:cubicBezTo>
                  <a:cubicBezTo>
                    <a:pt x="6441" y="2970"/>
                    <a:pt x="6540" y="3011"/>
                    <a:pt x="6616" y="3088"/>
                  </a:cubicBezTo>
                  <a:lnTo>
                    <a:pt x="8223" y="4694"/>
                  </a:lnTo>
                  <a:lnTo>
                    <a:pt x="8223" y="3056"/>
                  </a:lnTo>
                  <a:cubicBezTo>
                    <a:pt x="8192" y="2300"/>
                    <a:pt x="7656" y="1638"/>
                    <a:pt x="6900" y="1512"/>
                  </a:cubicBezTo>
                  <a:cubicBezTo>
                    <a:pt x="6641" y="1051"/>
                    <a:pt x="6091" y="748"/>
                    <a:pt x="5541" y="748"/>
                  </a:cubicBezTo>
                  <a:cubicBezTo>
                    <a:pt x="5490" y="748"/>
                    <a:pt x="5439" y="751"/>
                    <a:pt x="5388" y="756"/>
                  </a:cubicBezTo>
                  <a:cubicBezTo>
                    <a:pt x="5136" y="284"/>
                    <a:pt x="4663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178;p63"/>
            <p:cNvSpPr/>
            <p:nvPr/>
          </p:nvSpPr>
          <p:spPr>
            <a:xfrm>
              <a:off x="-57903500" y="3798700"/>
              <a:ext cx="204800" cy="110675"/>
            </a:xfrm>
            <a:custGeom>
              <a:avLst/>
              <a:gdLst/>
              <a:ahLst/>
              <a:cxnLst/>
              <a:rect l="l" t="t" r="r" b="b"/>
              <a:pathLst>
                <a:path w="8192" h="4427" extrusionOk="0">
                  <a:moveTo>
                    <a:pt x="5159" y="1001"/>
                  </a:moveTo>
                  <a:cubicBezTo>
                    <a:pt x="5254" y="1001"/>
                    <a:pt x="5340" y="1040"/>
                    <a:pt x="5388" y="1119"/>
                  </a:cubicBezTo>
                  <a:cubicBezTo>
                    <a:pt x="5545" y="1245"/>
                    <a:pt x="5545" y="1465"/>
                    <a:pt x="5388" y="1654"/>
                  </a:cubicBezTo>
                  <a:cubicBezTo>
                    <a:pt x="5041" y="2001"/>
                    <a:pt x="4569" y="2190"/>
                    <a:pt x="4096" y="2190"/>
                  </a:cubicBezTo>
                  <a:cubicBezTo>
                    <a:pt x="3623" y="2190"/>
                    <a:pt x="3119" y="2001"/>
                    <a:pt x="2804" y="1654"/>
                  </a:cubicBezTo>
                  <a:cubicBezTo>
                    <a:pt x="2647" y="1497"/>
                    <a:pt x="2647" y="1245"/>
                    <a:pt x="2804" y="1119"/>
                  </a:cubicBezTo>
                  <a:cubicBezTo>
                    <a:pt x="2883" y="1040"/>
                    <a:pt x="2978" y="1001"/>
                    <a:pt x="3068" y="1001"/>
                  </a:cubicBezTo>
                  <a:cubicBezTo>
                    <a:pt x="3159" y="1001"/>
                    <a:pt x="3245" y="1040"/>
                    <a:pt x="3308" y="1119"/>
                  </a:cubicBezTo>
                  <a:cubicBezTo>
                    <a:pt x="3529" y="1339"/>
                    <a:pt x="3812" y="1449"/>
                    <a:pt x="4096" y="1449"/>
                  </a:cubicBezTo>
                  <a:cubicBezTo>
                    <a:pt x="4380" y="1449"/>
                    <a:pt x="4663" y="1339"/>
                    <a:pt x="4884" y="1119"/>
                  </a:cubicBezTo>
                  <a:cubicBezTo>
                    <a:pt x="4962" y="1040"/>
                    <a:pt x="5065" y="1001"/>
                    <a:pt x="5159" y="1001"/>
                  </a:cubicBezTo>
                  <a:close/>
                  <a:moveTo>
                    <a:pt x="4080" y="0"/>
                  </a:moveTo>
                  <a:cubicBezTo>
                    <a:pt x="3371" y="0"/>
                    <a:pt x="2663" y="205"/>
                    <a:pt x="2048" y="615"/>
                  </a:cubicBezTo>
                  <a:cubicBezTo>
                    <a:pt x="1985" y="646"/>
                    <a:pt x="1922" y="678"/>
                    <a:pt x="1859" y="678"/>
                  </a:cubicBezTo>
                  <a:lnTo>
                    <a:pt x="0" y="678"/>
                  </a:lnTo>
                  <a:cubicBezTo>
                    <a:pt x="189" y="2788"/>
                    <a:pt x="1922" y="4427"/>
                    <a:pt x="4096" y="4427"/>
                  </a:cubicBezTo>
                  <a:cubicBezTo>
                    <a:pt x="6270" y="4427"/>
                    <a:pt x="8003" y="2788"/>
                    <a:pt x="8192" y="678"/>
                  </a:cubicBezTo>
                  <a:lnTo>
                    <a:pt x="6333" y="678"/>
                  </a:lnTo>
                  <a:cubicBezTo>
                    <a:pt x="6270" y="678"/>
                    <a:pt x="6175" y="646"/>
                    <a:pt x="6112" y="615"/>
                  </a:cubicBezTo>
                  <a:cubicBezTo>
                    <a:pt x="5498" y="205"/>
                    <a:pt x="4789" y="0"/>
                    <a:pt x="4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179;p63"/>
            <p:cNvSpPr/>
            <p:nvPr/>
          </p:nvSpPr>
          <p:spPr>
            <a:xfrm>
              <a:off x="-57679825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6180;p63"/>
          <p:cNvGrpSpPr/>
          <p:nvPr/>
        </p:nvGrpSpPr>
        <p:grpSpPr>
          <a:xfrm>
            <a:off x="4770498" y="2317148"/>
            <a:ext cx="358099" cy="358999"/>
            <a:chOff x="-57959425" y="3982600"/>
            <a:chExt cx="318225" cy="319025"/>
          </a:xfrm>
          <a:solidFill>
            <a:srgbClr val="12716B"/>
          </a:solidFill>
        </p:grpSpPr>
        <p:sp>
          <p:nvSpPr>
            <p:cNvPr id="279" name="Google Shape;6181;p63"/>
            <p:cNvSpPr/>
            <p:nvPr/>
          </p:nvSpPr>
          <p:spPr>
            <a:xfrm>
              <a:off x="-57771975" y="41503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89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78"/>
                  </a:cubicBezTo>
                  <a:cubicBezTo>
                    <a:pt x="694" y="189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182;p63"/>
            <p:cNvSpPr/>
            <p:nvPr/>
          </p:nvSpPr>
          <p:spPr>
            <a:xfrm>
              <a:off x="-57959425" y="3982600"/>
              <a:ext cx="318225" cy="130775"/>
            </a:xfrm>
            <a:custGeom>
              <a:avLst/>
              <a:gdLst/>
              <a:ahLst/>
              <a:cxnLst/>
              <a:rect l="l" t="t" r="r" b="b"/>
              <a:pathLst>
                <a:path w="12729" h="5231" extrusionOk="0">
                  <a:moveTo>
                    <a:pt x="7081" y="1521"/>
                  </a:moveTo>
                  <a:cubicBezTo>
                    <a:pt x="7176" y="1521"/>
                    <a:pt x="7262" y="1560"/>
                    <a:pt x="7310" y="1639"/>
                  </a:cubicBezTo>
                  <a:cubicBezTo>
                    <a:pt x="7436" y="1796"/>
                    <a:pt x="7467" y="2048"/>
                    <a:pt x="7310" y="2174"/>
                  </a:cubicBezTo>
                  <a:lnTo>
                    <a:pt x="6837" y="2647"/>
                  </a:lnTo>
                  <a:lnTo>
                    <a:pt x="7310" y="3120"/>
                  </a:lnTo>
                  <a:cubicBezTo>
                    <a:pt x="7467" y="3246"/>
                    <a:pt x="7467" y="3498"/>
                    <a:pt x="7310" y="3624"/>
                  </a:cubicBezTo>
                  <a:cubicBezTo>
                    <a:pt x="7231" y="3702"/>
                    <a:pt x="7136" y="3742"/>
                    <a:pt x="7046" y="3742"/>
                  </a:cubicBezTo>
                  <a:cubicBezTo>
                    <a:pt x="6955" y="3742"/>
                    <a:pt x="6869" y="3702"/>
                    <a:pt x="6806" y="3624"/>
                  </a:cubicBezTo>
                  <a:lnTo>
                    <a:pt x="6333" y="3151"/>
                  </a:lnTo>
                  <a:lnTo>
                    <a:pt x="5860" y="3624"/>
                  </a:lnTo>
                  <a:cubicBezTo>
                    <a:pt x="5782" y="3702"/>
                    <a:pt x="5687" y="3742"/>
                    <a:pt x="5597" y="3742"/>
                  </a:cubicBezTo>
                  <a:cubicBezTo>
                    <a:pt x="5506" y="3742"/>
                    <a:pt x="5419" y="3702"/>
                    <a:pt x="5356" y="3624"/>
                  </a:cubicBezTo>
                  <a:cubicBezTo>
                    <a:pt x="5199" y="3466"/>
                    <a:pt x="5199" y="3214"/>
                    <a:pt x="5356" y="3120"/>
                  </a:cubicBezTo>
                  <a:lnTo>
                    <a:pt x="5829" y="2647"/>
                  </a:lnTo>
                  <a:lnTo>
                    <a:pt x="5356" y="2174"/>
                  </a:lnTo>
                  <a:cubicBezTo>
                    <a:pt x="5199" y="2017"/>
                    <a:pt x="5199" y="1765"/>
                    <a:pt x="5356" y="1639"/>
                  </a:cubicBezTo>
                  <a:cubicBezTo>
                    <a:pt x="5435" y="1560"/>
                    <a:pt x="5530" y="1521"/>
                    <a:pt x="5620" y="1521"/>
                  </a:cubicBezTo>
                  <a:cubicBezTo>
                    <a:pt x="5711" y="1521"/>
                    <a:pt x="5797" y="1560"/>
                    <a:pt x="5860" y="1639"/>
                  </a:cubicBezTo>
                  <a:lnTo>
                    <a:pt x="6333" y="2111"/>
                  </a:lnTo>
                  <a:lnTo>
                    <a:pt x="6806" y="1639"/>
                  </a:lnTo>
                  <a:cubicBezTo>
                    <a:pt x="6884" y="1560"/>
                    <a:pt x="6987" y="1521"/>
                    <a:pt x="7081" y="1521"/>
                  </a:cubicBezTo>
                  <a:close/>
                  <a:moveTo>
                    <a:pt x="6333" y="1"/>
                  </a:moveTo>
                  <a:cubicBezTo>
                    <a:pt x="5388" y="1"/>
                    <a:pt x="4506" y="379"/>
                    <a:pt x="3907" y="1072"/>
                  </a:cubicBezTo>
                  <a:cubicBezTo>
                    <a:pt x="3389" y="1628"/>
                    <a:pt x="2673" y="1927"/>
                    <a:pt x="1944" y="1927"/>
                  </a:cubicBezTo>
                  <a:cubicBezTo>
                    <a:pt x="1474" y="1927"/>
                    <a:pt x="999" y="1803"/>
                    <a:pt x="568" y="1544"/>
                  </a:cubicBezTo>
                  <a:cubicBezTo>
                    <a:pt x="505" y="1505"/>
                    <a:pt x="438" y="1487"/>
                    <a:pt x="373" y="1487"/>
                  </a:cubicBezTo>
                  <a:cubicBezTo>
                    <a:pt x="178" y="1487"/>
                    <a:pt x="1" y="1647"/>
                    <a:pt x="1" y="1859"/>
                  </a:cubicBezTo>
                  <a:lnTo>
                    <a:pt x="1" y="2426"/>
                  </a:lnTo>
                  <a:cubicBezTo>
                    <a:pt x="1" y="3970"/>
                    <a:pt x="1261" y="5230"/>
                    <a:pt x="2804" y="5230"/>
                  </a:cubicBezTo>
                  <a:cubicBezTo>
                    <a:pt x="3624" y="5230"/>
                    <a:pt x="4096" y="4915"/>
                    <a:pt x="4884" y="4537"/>
                  </a:cubicBezTo>
                  <a:cubicBezTo>
                    <a:pt x="4915" y="4474"/>
                    <a:pt x="5010" y="4474"/>
                    <a:pt x="5041" y="4474"/>
                  </a:cubicBezTo>
                  <a:lnTo>
                    <a:pt x="7688" y="4474"/>
                  </a:lnTo>
                  <a:cubicBezTo>
                    <a:pt x="7719" y="4474"/>
                    <a:pt x="7782" y="4474"/>
                    <a:pt x="7845" y="4537"/>
                  </a:cubicBezTo>
                  <a:cubicBezTo>
                    <a:pt x="8664" y="4915"/>
                    <a:pt x="9105" y="5230"/>
                    <a:pt x="9925" y="5230"/>
                  </a:cubicBezTo>
                  <a:cubicBezTo>
                    <a:pt x="11468" y="5230"/>
                    <a:pt x="12729" y="3970"/>
                    <a:pt x="12729" y="2426"/>
                  </a:cubicBezTo>
                  <a:lnTo>
                    <a:pt x="12729" y="1891"/>
                  </a:lnTo>
                  <a:cubicBezTo>
                    <a:pt x="12729" y="1698"/>
                    <a:pt x="12543" y="1523"/>
                    <a:pt x="12329" y="1523"/>
                  </a:cubicBezTo>
                  <a:cubicBezTo>
                    <a:pt x="12264" y="1523"/>
                    <a:pt x="12196" y="1539"/>
                    <a:pt x="12130" y="1576"/>
                  </a:cubicBezTo>
                  <a:cubicBezTo>
                    <a:pt x="11708" y="1824"/>
                    <a:pt x="11233" y="1945"/>
                    <a:pt x="10762" y="1945"/>
                  </a:cubicBezTo>
                  <a:cubicBezTo>
                    <a:pt x="10036" y="1945"/>
                    <a:pt x="9319" y="1657"/>
                    <a:pt x="8822" y="1103"/>
                  </a:cubicBezTo>
                  <a:cubicBezTo>
                    <a:pt x="8192" y="442"/>
                    <a:pt x="7310" y="1"/>
                    <a:pt x="6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183;p63"/>
            <p:cNvSpPr/>
            <p:nvPr/>
          </p:nvSpPr>
          <p:spPr>
            <a:xfrm>
              <a:off x="-57903500" y="4125950"/>
              <a:ext cx="204800" cy="175675"/>
            </a:xfrm>
            <a:custGeom>
              <a:avLst/>
              <a:gdLst/>
              <a:ahLst/>
              <a:cxnLst/>
              <a:rect l="l" t="t" r="r" b="b"/>
              <a:pathLst>
                <a:path w="8192" h="7027" extrusionOk="0">
                  <a:moveTo>
                    <a:pt x="2615" y="1009"/>
                  </a:moveTo>
                  <a:cubicBezTo>
                    <a:pt x="2804" y="1009"/>
                    <a:pt x="2962" y="1166"/>
                    <a:pt x="2962" y="1355"/>
                  </a:cubicBezTo>
                  <a:cubicBezTo>
                    <a:pt x="2962" y="1544"/>
                    <a:pt x="2804" y="1702"/>
                    <a:pt x="2615" y="1702"/>
                  </a:cubicBezTo>
                  <a:cubicBezTo>
                    <a:pt x="2395" y="1702"/>
                    <a:pt x="2237" y="1576"/>
                    <a:pt x="2237" y="1355"/>
                  </a:cubicBezTo>
                  <a:cubicBezTo>
                    <a:pt x="2237" y="1166"/>
                    <a:pt x="2395" y="1009"/>
                    <a:pt x="2615" y="1009"/>
                  </a:cubicBezTo>
                  <a:close/>
                  <a:moveTo>
                    <a:pt x="5163" y="3600"/>
                  </a:moveTo>
                  <a:cubicBezTo>
                    <a:pt x="5262" y="3600"/>
                    <a:pt x="5356" y="3639"/>
                    <a:pt x="5419" y="3718"/>
                  </a:cubicBezTo>
                  <a:cubicBezTo>
                    <a:pt x="5608" y="3844"/>
                    <a:pt x="5608" y="4065"/>
                    <a:pt x="5451" y="4222"/>
                  </a:cubicBezTo>
                  <a:cubicBezTo>
                    <a:pt x="5073" y="4569"/>
                    <a:pt x="4600" y="4789"/>
                    <a:pt x="4096" y="4789"/>
                  </a:cubicBezTo>
                  <a:cubicBezTo>
                    <a:pt x="3592" y="4789"/>
                    <a:pt x="3119" y="4569"/>
                    <a:pt x="2804" y="4222"/>
                  </a:cubicBezTo>
                  <a:cubicBezTo>
                    <a:pt x="2647" y="4065"/>
                    <a:pt x="2647" y="3844"/>
                    <a:pt x="2804" y="3718"/>
                  </a:cubicBezTo>
                  <a:cubicBezTo>
                    <a:pt x="2883" y="3639"/>
                    <a:pt x="2978" y="3600"/>
                    <a:pt x="3068" y="3600"/>
                  </a:cubicBezTo>
                  <a:cubicBezTo>
                    <a:pt x="3159" y="3600"/>
                    <a:pt x="3245" y="3639"/>
                    <a:pt x="3308" y="3718"/>
                  </a:cubicBezTo>
                  <a:cubicBezTo>
                    <a:pt x="3529" y="3939"/>
                    <a:pt x="3812" y="4049"/>
                    <a:pt x="4096" y="4049"/>
                  </a:cubicBezTo>
                  <a:cubicBezTo>
                    <a:pt x="4380" y="4049"/>
                    <a:pt x="4663" y="3939"/>
                    <a:pt x="4884" y="3718"/>
                  </a:cubicBezTo>
                  <a:cubicBezTo>
                    <a:pt x="4962" y="3639"/>
                    <a:pt x="5065" y="3600"/>
                    <a:pt x="5163" y="3600"/>
                  </a:cubicBezTo>
                  <a:close/>
                  <a:moveTo>
                    <a:pt x="1828" y="0"/>
                  </a:moveTo>
                  <a:cubicBezTo>
                    <a:pt x="1418" y="158"/>
                    <a:pt x="977" y="253"/>
                    <a:pt x="567" y="253"/>
                  </a:cubicBezTo>
                  <a:cubicBezTo>
                    <a:pt x="347" y="253"/>
                    <a:pt x="221" y="221"/>
                    <a:pt x="0" y="221"/>
                  </a:cubicBezTo>
                  <a:lnTo>
                    <a:pt x="0" y="2899"/>
                  </a:lnTo>
                  <a:cubicBezTo>
                    <a:pt x="0" y="5136"/>
                    <a:pt x="1859" y="7026"/>
                    <a:pt x="4096" y="7026"/>
                  </a:cubicBezTo>
                  <a:cubicBezTo>
                    <a:pt x="6270" y="7026"/>
                    <a:pt x="8097" y="5262"/>
                    <a:pt x="8192" y="3119"/>
                  </a:cubicBezTo>
                  <a:lnTo>
                    <a:pt x="6333" y="2206"/>
                  </a:lnTo>
                  <a:cubicBezTo>
                    <a:pt x="6144" y="2363"/>
                    <a:pt x="5860" y="2489"/>
                    <a:pt x="5608" y="2489"/>
                  </a:cubicBezTo>
                  <a:cubicBezTo>
                    <a:pt x="4978" y="2489"/>
                    <a:pt x="4474" y="1985"/>
                    <a:pt x="4506" y="1324"/>
                  </a:cubicBezTo>
                  <a:lnTo>
                    <a:pt x="18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184;p63"/>
            <p:cNvSpPr/>
            <p:nvPr/>
          </p:nvSpPr>
          <p:spPr>
            <a:xfrm>
              <a:off x="-57835775" y="4113350"/>
              <a:ext cx="138650" cy="70125"/>
            </a:xfrm>
            <a:custGeom>
              <a:avLst/>
              <a:gdLst/>
              <a:ahLst/>
              <a:cxnLst/>
              <a:rect l="l" t="t" r="r" b="b"/>
              <a:pathLst>
                <a:path w="5546" h="2805" extrusionOk="0">
                  <a:moveTo>
                    <a:pt x="221" y="0"/>
                  </a:moveTo>
                  <a:lnTo>
                    <a:pt x="1" y="95"/>
                  </a:lnTo>
                  <a:lnTo>
                    <a:pt x="2112" y="1103"/>
                  </a:lnTo>
                  <a:cubicBezTo>
                    <a:pt x="2301" y="883"/>
                    <a:pt x="2616" y="757"/>
                    <a:pt x="2931" y="757"/>
                  </a:cubicBezTo>
                  <a:cubicBezTo>
                    <a:pt x="3592" y="757"/>
                    <a:pt x="4159" y="1355"/>
                    <a:pt x="4033" y="2048"/>
                  </a:cubicBezTo>
                  <a:lnTo>
                    <a:pt x="5546" y="2804"/>
                  </a:lnTo>
                  <a:lnTo>
                    <a:pt x="5546" y="725"/>
                  </a:lnTo>
                  <a:cubicBezTo>
                    <a:pt x="5325" y="725"/>
                    <a:pt x="5136" y="757"/>
                    <a:pt x="4979" y="757"/>
                  </a:cubicBezTo>
                  <a:cubicBezTo>
                    <a:pt x="4033" y="757"/>
                    <a:pt x="3435" y="410"/>
                    <a:pt x="2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6185;p63"/>
          <p:cNvGrpSpPr/>
          <p:nvPr/>
        </p:nvGrpSpPr>
        <p:grpSpPr>
          <a:xfrm>
            <a:off x="6970665" y="1420477"/>
            <a:ext cx="357226" cy="357226"/>
            <a:chOff x="-55987225" y="3198925"/>
            <a:chExt cx="317450" cy="317450"/>
          </a:xfrm>
          <a:solidFill>
            <a:srgbClr val="12716B"/>
          </a:solidFill>
        </p:grpSpPr>
        <p:sp>
          <p:nvSpPr>
            <p:cNvPr id="284" name="Google Shape;6186;p63"/>
            <p:cNvSpPr/>
            <p:nvPr/>
          </p:nvSpPr>
          <p:spPr>
            <a:xfrm>
              <a:off x="-55987225" y="3261925"/>
              <a:ext cx="173300" cy="198500"/>
            </a:xfrm>
            <a:custGeom>
              <a:avLst/>
              <a:gdLst/>
              <a:ahLst/>
              <a:cxnLst/>
              <a:rect l="l" t="t" r="r" b="b"/>
              <a:pathLst>
                <a:path w="6932" h="7940" extrusionOk="0">
                  <a:moveTo>
                    <a:pt x="4821" y="1954"/>
                  </a:moveTo>
                  <a:cubicBezTo>
                    <a:pt x="5042" y="1954"/>
                    <a:pt x="5199" y="2112"/>
                    <a:pt x="5199" y="2332"/>
                  </a:cubicBezTo>
                  <a:cubicBezTo>
                    <a:pt x="5199" y="2521"/>
                    <a:pt x="5042" y="2679"/>
                    <a:pt x="4821" y="2679"/>
                  </a:cubicBezTo>
                  <a:cubicBezTo>
                    <a:pt x="4632" y="2679"/>
                    <a:pt x="4475" y="2521"/>
                    <a:pt x="4475" y="2332"/>
                  </a:cubicBezTo>
                  <a:cubicBezTo>
                    <a:pt x="4475" y="2175"/>
                    <a:pt x="4632" y="1954"/>
                    <a:pt x="4821" y="1954"/>
                  </a:cubicBezTo>
                  <a:close/>
                  <a:moveTo>
                    <a:pt x="1041" y="4380"/>
                  </a:moveTo>
                  <a:cubicBezTo>
                    <a:pt x="1324" y="4726"/>
                    <a:pt x="1765" y="4947"/>
                    <a:pt x="2269" y="4947"/>
                  </a:cubicBezTo>
                  <a:cubicBezTo>
                    <a:pt x="2238" y="5388"/>
                    <a:pt x="1891" y="5703"/>
                    <a:pt x="1482" y="5703"/>
                  </a:cubicBezTo>
                  <a:cubicBezTo>
                    <a:pt x="1104" y="5703"/>
                    <a:pt x="726" y="5357"/>
                    <a:pt x="726" y="4947"/>
                  </a:cubicBezTo>
                  <a:cubicBezTo>
                    <a:pt x="726" y="4726"/>
                    <a:pt x="852" y="4474"/>
                    <a:pt x="1041" y="4380"/>
                  </a:cubicBezTo>
                  <a:close/>
                  <a:moveTo>
                    <a:pt x="5262" y="1"/>
                  </a:moveTo>
                  <a:cubicBezTo>
                    <a:pt x="4916" y="473"/>
                    <a:pt x="4412" y="820"/>
                    <a:pt x="3845" y="1009"/>
                  </a:cubicBezTo>
                  <a:cubicBezTo>
                    <a:pt x="3466" y="1166"/>
                    <a:pt x="3057" y="1229"/>
                    <a:pt x="2679" y="1229"/>
                  </a:cubicBezTo>
                  <a:cubicBezTo>
                    <a:pt x="2553" y="1229"/>
                    <a:pt x="2427" y="1229"/>
                    <a:pt x="2301" y="1166"/>
                  </a:cubicBezTo>
                  <a:cubicBezTo>
                    <a:pt x="2301" y="1292"/>
                    <a:pt x="2269" y="1450"/>
                    <a:pt x="2269" y="1576"/>
                  </a:cubicBezTo>
                  <a:lnTo>
                    <a:pt x="2269" y="1923"/>
                  </a:lnTo>
                  <a:cubicBezTo>
                    <a:pt x="1450" y="1923"/>
                    <a:pt x="726" y="2584"/>
                    <a:pt x="726" y="3435"/>
                  </a:cubicBezTo>
                  <a:lnTo>
                    <a:pt x="726" y="3624"/>
                  </a:lnTo>
                  <a:cubicBezTo>
                    <a:pt x="253" y="3907"/>
                    <a:pt x="1" y="4380"/>
                    <a:pt x="1" y="4915"/>
                  </a:cubicBezTo>
                  <a:cubicBezTo>
                    <a:pt x="1" y="5735"/>
                    <a:pt x="663" y="6428"/>
                    <a:pt x="1482" y="6428"/>
                  </a:cubicBezTo>
                  <a:cubicBezTo>
                    <a:pt x="1507" y="6429"/>
                    <a:pt x="1533" y="6430"/>
                    <a:pt x="1558" y="6430"/>
                  </a:cubicBezTo>
                  <a:cubicBezTo>
                    <a:pt x="2033" y="6430"/>
                    <a:pt x="2473" y="6156"/>
                    <a:pt x="2742" y="5798"/>
                  </a:cubicBezTo>
                  <a:cubicBezTo>
                    <a:pt x="3466" y="7089"/>
                    <a:pt x="4790" y="7940"/>
                    <a:pt x="6365" y="7940"/>
                  </a:cubicBezTo>
                  <a:cubicBezTo>
                    <a:pt x="6554" y="7940"/>
                    <a:pt x="6775" y="7940"/>
                    <a:pt x="6932" y="7908"/>
                  </a:cubicBezTo>
                  <a:cubicBezTo>
                    <a:pt x="6806" y="7562"/>
                    <a:pt x="6712" y="7184"/>
                    <a:pt x="6712" y="6837"/>
                  </a:cubicBezTo>
                  <a:lnTo>
                    <a:pt x="6712" y="5672"/>
                  </a:lnTo>
                  <a:cubicBezTo>
                    <a:pt x="6617" y="5703"/>
                    <a:pt x="6491" y="5703"/>
                    <a:pt x="6365" y="5703"/>
                  </a:cubicBezTo>
                  <a:cubicBezTo>
                    <a:pt x="5861" y="5703"/>
                    <a:pt x="5388" y="5514"/>
                    <a:pt x="5073" y="5168"/>
                  </a:cubicBezTo>
                  <a:cubicBezTo>
                    <a:pt x="4916" y="5010"/>
                    <a:pt x="4916" y="4758"/>
                    <a:pt x="5073" y="4632"/>
                  </a:cubicBezTo>
                  <a:cubicBezTo>
                    <a:pt x="5152" y="4553"/>
                    <a:pt x="5247" y="4514"/>
                    <a:pt x="5337" y="4514"/>
                  </a:cubicBezTo>
                  <a:cubicBezTo>
                    <a:pt x="5428" y="4514"/>
                    <a:pt x="5514" y="4553"/>
                    <a:pt x="5577" y="4632"/>
                  </a:cubicBezTo>
                  <a:cubicBezTo>
                    <a:pt x="5792" y="4847"/>
                    <a:pt x="6080" y="4959"/>
                    <a:pt x="6371" y="4959"/>
                  </a:cubicBezTo>
                  <a:cubicBezTo>
                    <a:pt x="6507" y="4959"/>
                    <a:pt x="6644" y="4934"/>
                    <a:pt x="6775" y="4884"/>
                  </a:cubicBezTo>
                  <a:lnTo>
                    <a:pt x="6775" y="1923"/>
                  </a:lnTo>
                  <a:cubicBezTo>
                    <a:pt x="5892" y="1765"/>
                    <a:pt x="5262" y="977"/>
                    <a:pt x="5262" y="127"/>
                  </a:cubicBezTo>
                  <a:lnTo>
                    <a:pt x="52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187;p63"/>
            <p:cNvSpPr/>
            <p:nvPr/>
          </p:nvSpPr>
          <p:spPr>
            <a:xfrm>
              <a:off x="-55837575" y="3198925"/>
              <a:ext cx="167800" cy="298525"/>
            </a:xfrm>
            <a:custGeom>
              <a:avLst/>
              <a:gdLst/>
              <a:ahLst/>
              <a:cxnLst/>
              <a:rect l="l" t="t" r="r" b="b"/>
              <a:pathLst>
                <a:path w="6712" h="11941" extrusionOk="0">
                  <a:moveTo>
                    <a:pt x="5672" y="6900"/>
                  </a:moveTo>
                  <a:cubicBezTo>
                    <a:pt x="5861" y="6994"/>
                    <a:pt x="5987" y="7246"/>
                    <a:pt x="5987" y="7467"/>
                  </a:cubicBezTo>
                  <a:cubicBezTo>
                    <a:pt x="5987" y="7908"/>
                    <a:pt x="5672" y="8223"/>
                    <a:pt x="5231" y="8223"/>
                  </a:cubicBezTo>
                  <a:cubicBezTo>
                    <a:pt x="4821" y="8223"/>
                    <a:pt x="4443" y="7877"/>
                    <a:pt x="4443" y="7467"/>
                  </a:cubicBezTo>
                  <a:cubicBezTo>
                    <a:pt x="4916" y="7467"/>
                    <a:pt x="5388" y="7246"/>
                    <a:pt x="5672" y="6900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3214"/>
                    <a:pt x="505" y="3686"/>
                    <a:pt x="1104" y="3686"/>
                  </a:cubicBezTo>
                  <a:cubicBezTo>
                    <a:pt x="1293" y="3686"/>
                    <a:pt x="1450" y="3844"/>
                    <a:pt x="1450" y="4064"/>
                  </a:cubicBezTo>
                  <a:lnTo>
                    <a:pt x="1450" y="9294"/>
                  </a:lnTo>
                  <a:cubicBezTo>
                    <a:pt x="1450" y="10743"/>
                    <a:pt x="2647" y="11941"/>
                    <a:pt x="4065" y="11941"/>
                  </a:cubicBezTo>
                  <a:lnTo>
                    <a:pt x="4412" y="11941"/>
                  </a:lnTo>
                  <a:lnTo>
                    <a:pt x="4412" y="8790"/>
                  </a:lnTo>
                  <a:cubicBezTo>
                    <a:pt x="4632" y="8885"/>
                    <a:pt x="4916" y="8979"/>
                    <a:pt x="5199" y="8979"/>
                  </a:cubicBezTo>
                  <a:cubicBezTo>
                    <a:pt x="6018" y="8979"/>
                    <a:pt x="6680" y="8318"/>
                    <a:pt x="6680" y="7467"/>
                  </a:cubicBezTo>
                  <a:cubicBezTo>
                    <a:pt x="6711" y="6931"/>
                    <a:pt x="6396" y="6459"/>
                    <a:pt x="5987" y="6175"/>
                  </a:cubicBezTo>
                  <a:lnTo>
                    <a:pt x="5987" y="5986"/>
                  </a:lnTo>
                  <a:cubicBezTo>
                    <a:pt x="5987" y="5167"/>
                    <a:pt x="5262" y="4474"/>
                    <a:pt x="4443" y="4474"/>
                  </a:cubicBezTo>
                  <a:lnTo>
                    <a:pt x="4443" y="4127"/>
                  </a:lnTo>
                  <a:cubicBezTo>
                    <a:pt x="4443" y="1891"/>
                    <a:pt x="258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188;p63"/>
            <p:cNvSpPr/>
            <p:nvPr/>
          </p:nvSpPr>
          <p:spPr>
            <a:xfrm>
              <a:off x="-55931300" y="3435200"/>
              <a:ext cx="194575" cy="81175"/>
            </a:xfrm>
            <a:custGeom>
              <a:avLst/>
              <a:gdLst/>
              <a:ahLst/>
              <a:cxnLst/>
              <a:rect l="l" t="t" r="r" b="b"/>
              <a:pathLst>
                <a:path w="7783" h="3247" extrusionOk="0">
                  <a:moveTo>
                    <a:pt x="347" y="1"/>
                  </a:moveTo>
                  <a:cubicBezTo>
                    <a:pt x="221" y="64"/>
                    <a:pt x="127" y="127"/>
                    <a:pt x="1" y="158"/>
                  </a:cubicBezTo>
                  <a:lnTo>
                    <a:pt x="1" y="2899"/>
                  </a:lnTo>
                  <a:cubicBezTo>
                    <a:pt x="1" y="3088"/>
                    <a:pt x="158" y="3246"/>
                    <a:pt x="347" y="3246"/>
                  </a:cubicBezTo>
                  <a:lnTo>
                    <a:pt x="7627" y="3246"/>
                  </a:lnTo>
                  <a:cubicBezTo>
                    <a:pt x="6551" y="3216"/>
                    <a:pt x="5551" y="2574"/>
                    <a:pt x="5010" y="1702"/>
                  </a:cubicBezTo>
                  <a:cubicBezTo>
                    <a:pt x="4727" y="1734"/>
                    <a:pt x="4411" y="1765"/>
                    <a:pt x="4096" y="1765"/>
                  </a:cubicBezTo>
                  <a:cubicBezTo>
                    <a:pt x="2584" y="1765"/>
                    <a:pt x="1229" y="1040"/>
                    <a:pt x="347" y="1"/>
                  </a:cubicBezTo>
                  <a:close/>
                  <a:moveTo>
                    <a:pt x="7627" y="3246"/>
                  </a:moveTo>
                  <a:cubicBezTo>
                    <a:pt x="7653" y="3246"/>
                    <a:pt x="7679" y="3247"/>
                    <a:pt x="7705" y="3247"/>
                  </a:cubicBezTo>
                  <a:cubicBezTo>
                    <a:pt x="7731" y="3247"/>
                    <a:pt x="7757" y="3246"/>
                    <a:pt x="7783" y="324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189;p63"/>
            <p:cNvSpPr/>
            <p:nvPr/>
          </p:nvSpPr>
          <p:spPr>
            <a:xfrm>
              <a:off x="-55927350" y="3202850"/>
              <a:ext cx="70900" cy="71200"/>
            </a:xfrm>
            <a:custGeom>
              <a:avLst/>
              <a:gdLst/>
              <a:ahLst/>
              <a:cxnLst/>
              <a:rect l="l" t="t" r="r" b="b"/>
              <a:pathLst>
                <a:path w="2836" h="2848" extrusionOk="0">
                  <a:moveTo>
                    <a:pt x="2836" y="1"/>
                  </a:moveTo>
                  <a:cubicBezTo>
                    <a:pt x="1450" y="379"/>
                    <a:pt x="378" y="1482"/>
                    <a:pt x="0" y="2836"/>
                  </a:cubicBezTo>
                  <a:cubicBezTo>
                    <a:pt x="85" y="2843"/>
                    <a:pt x="170" y="2847"/>
                    <a:pt x="255" y="2847"/>
                  </a:cubicBezTo>
                  <a:cubicBezTo>
                    <a:pt x="548" y="2847"/>
                    <a:pt x="841" y="2801"/>
                    <a:pt x="1135" y="2679"/>
                  </a:cubicBezTo>
                  <a:cubicBezTo>
                    <a:pt x="2111" y="2332"/>
                    <a:pt x="2804" y="1324"/>
                    <a:pt x="2836" y="284"/>
                  </a:cubicBezTo>
                  <a:lnTo>
                    <a:pt x="28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" name="Google Shape;6190;p63"/>
          <p:cNvGrpSpPr/>
          <p:nvPr/>
        </p:nvGrpSpPr>
        <p:grpSpPr>
          <a:xfrm>
            <a:off x="6970665" y="1876508"/>
            <a:ext cx="357226" cy="357367"/>
            <a:chOff x="-55987225" y="3591025"/>
            <a:chExt cx="317450" cy="317575"/>
          </a:xfrm>
          <a:solidFill>
            <a:srgbClr val="12716B"/>
          </a:solidFill>
        </p:grpSpPr>
        <p:sp>
          <p:nvSpPr>
            <p:cNvPr id="289" name="Google Shape;6191;p63"/>
            <p:cNvSpPr/>
            <p:nvPr/>
          </p:nvSpPr>
          <p:spPr>
            <a:xfrm>
              <a:off x="-55950200" y="374002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323"/>
                    <a:pt x="2836" y="1449"/>
                    <a:pt x="2647" y="1449"/>
                  </a:cubicBezTo>
                  <a:cubicBezTo>
                    <a:pt x="2458" y="1449"/>
                    <a:pt x="2301" y="1323"/>
                    <a:pt x="2301" y="1103"/>
                  </a:cubicBezTo>
                  <a:cubicBezTo>
                    <a:pt x="2238" y="914"/>
                    <a:pt x="2395" y="756"/>
                    <a:pt x="2647" y="756"/>
                  </a:cubicBezTo>
                  <a:close/>
                  <a:moveTo>
                    <a:pt x="5609" y="756"/>
                  </a:moveTo>
                  <a:cubicBezTo>
                    <a:pt x="5798" y="756"/>
                    <a:pt x="5955" y="914"/>
                    <a:pt x="5955" y="1103"/>
                  </a:cubicBezTo>
                  <a:cubicBezTo>
                    <a:pt x="5955" y="1323"/>
                    <a:pt x="5798" y="1449"/>
                    <a:pt x="5609" y="1449"/>
                  </a:cubicBezTo>
                  <a:cubicBezTo>
                    <a:pt x="5388" y="1449"/>
                    <a:pt x="5262" y="1323"/>
                    <a:pt x="5262" y="1103"/>
                  </a:cubicBezTo>
                  <a:cubicBezTo>
                    <a:pt x="5231" y="914"/>
                    <a:pt x="5388" y="756"/>
                    <a:pt x="5609" y="756"/>
                  </a:cubicBezTo>
                  <a:close/>
                  <a:moveTo>
                    <a:pt x="5160" y="3316"/>
                  </a:moveTo>
                  <a:cubicBezTo>
                    <a:pt x="5254" y="3316"/>
                    <a:pt x="5341" y="3355"/>
                    <a:pt x="5388" y="3434"/>
                  </a:cubicBezTo>
                  <a:cubicBezTo>
                    <a:pt x="5546" y="3592"/>
                    <a:pt x="5546" y="3812"/>
                    <a:pt x="5388" y="3938"/>
                  </a:cubicBezTo>
                  <a:cubicBezTo>
                    <a:pt x="5041" y="4285"/>
                    <a:pt x="4569" y="4505"/>
                    <a:pt x="4065" y="4505"/>
                  </a:cubicBezTo>
                  <a:cubicBezTo>
                    <a:pt x="3561" y="4505"/>
                    <a:pt x="3088" y="4285"/>
                    <a:pt x="2773" y="3938"/>
                  </a:cubicBezTo>
                  <a:cubicBezTo>
                    <a:pt x="2616" y="3781"/>
                    <a:pt x="2616" y="3560"/>
                    <a:pt x="2773" y="3434"/>
                  </a:cubicBezTo>
                  <a:cubicBezTo>
                    <a:pt x="2868" y="3355"/>
                    <a:pt x="2970" y="3316"/>
                    <a:pt x="3065" y="3316"/>
                  </a:cubicBezTo>
                  <a:cubicBezTo>
                    <a:pt x="3159" y="3316"/>
                    <a:pt x="3246" y="3355"/>
                    <a:pt x="3309" y="3434"/>
                  </a:cubicBezTo>
                  <a:cubicBezTo>
                    <a:pt x="3529" y="3655"/>
                    <a:pt x="3813" y="3765"/>
                    <a:pt x="4096" y="3765"/>
                  </a:cubicBezTo>
                  <a:cubicBezTo>
                    <a:pt x="4380" y="3765"/>
                    <a:pt x="4663" y="3655"/>
                    <a:pt x="4884" y="3434"/>
                  </a:cubicBezTo>
                  <a:cubicBezTo>
                    <a:pt x="4963" y="3355"/>
                    <a:pt x="5065" y="3316"/>
                    <a:pt x="5160" y="3316"/>
                  </a:cubicBezTo>
                  <a:close/>
                  <a:moveTo>
                    <a:pt x="1" y="0"/>
                  </a:moveTo>
                  <a:lnTo>
                    <a:pt x="1" y="2615"/>
                  </a:lnTo>
                  <a:cubicBezTo>
                    <a:pt x="1" y="4852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15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6192;p63"/>
            <p:cNvSpPr/>
            <p:nvPr/>
          </p:nvSpPr>
          <p:spPr>
            <a:xfrm>
              <a:off x="-55967525" y="3591025"/>
              <a:ext cx="297750" cy="131700"/>
            </a:xfrm>
            <a:custGeom>
              <a:avLst/>
              <a:gdLst/>
              <a:ahLst/>
              <a:cxnLst/>
              <a:rect l="l" t="t" r="r" b="b"/>
              <a:pathLst>
                <a:path w="11910" h="5268" extrusionOk="0">
                  <a:moveTo>
                    <a:pt x="4810" y="0"/>
                  </a:moveTo>
                  <a:cubicBezTo>
                    <a:pt x="4730" y="0"/>
                    <a:pt x="4650" y="2"/>
                    <a:pt x="4569" y="6"/>
                  </a:cubicBezTo>
                  <a:cubicBezTo>
                    <a:pt x="1954" y="163"/>
                    <a:pt x="1" y="2463"/>
                    <a:pt x="1" y="5047"/>
                  </a:cubicBezTo>
                  <a:cubicBezTo>
                    <a:pt x="1" y="5173"/>
                    <a:pt x="64" y="5267"/>
                    <a:pt x="190" y="5267"/>
                  </a:cubicBezTo>
                  <a:lnTo>
                    <a:pt x="2994" y="5267"/>
                  </a:lnTo>
                  <a:lnTo>
                    <a:pt x="2994" y="4920"/>
                  </a:lnTo>
                  <a:cubicBezTo>
                    <a:pt x="2994" y="4259"/>
                    <a:pt x="3498" y="3818"/>
                    <a:pt x="4096" y="3818"/>
                  </a:cubicBezTo>
                  <a:lnTo>
                    <a:pt x="5577" y="3818"/>
                  </a:lnTo>
                  <a:cubicBezTo>
                    <a:pt x="6207" y="3818"/>
                    <a:pt x="6680" y="4322"/>
                    <a:pt x="6680" y="4920"/>
                  </a:cubicBezTo>
                  <a:lnTo>
                    <a:pt x="6680" y="5267"/>
                  </a:lnTo>
                  <a:lnTo>
                    <a:pt x="11563" y="5267"/>
                  </a:lnTo>
                  <a:cubicBezTo>
                    <a:pt x="11752" y="5267"/>
                    <a:pt x="11909" y="5110"/>
                    <a:pt x="11909" y="4920"/>
                  </a:cubicBezTo>
                  <a:cubicBezTo>
                    <a:pt x="11909" y="4637"/>
                    <a:pt x="11752" y="4479"/>
                    <a:pt x="11563" y="4479"/>
                  </a:cubicBezTo>
                  <a:lnTo>
                    <a:pt x="9673" y="4479"/>
                  </a:lnTo>
                  <a:cubicBezTo>
                    <a:pt x="9489" y="1943"/>
                    <a:pt x="7380" y="0"/>
                    <a:pt x="48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6193;p63"/>
            <p:cNvSpPr/>
            <p:nvPr/>
          </p:nvSpPr>
          <p:spPr>
            <a:xfrm>
              <a:off x="-55875375" y="3703000"/>
              <a:ext cx="55950" cy="17350"/>
            </a:xfrm>
            <a:custGeom>
              <a:avLst/>
              <a:gdLst/>
              <a:ahLst/>
              <a:cxnLst/>
              <a:rect l="l" t="t" r="r" b="b"/>
              <a:pathLst>
                <a:path w="223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4"/>
                  </a:lnTo>
                  <a:lnTo>
                    <a:pt x="2238" y="694"/>
                  </a:lnTo>
                  <a:lnTo>
                    <a:pt x="2238" y="347"/>
                  </a:lnTo>
                  <a:cubicBezTo>
                    <a:pt x="2238" y="158"/>
                    <a:pt x="2080" y="0"/>
                    <a:pt x="1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194;p63"/>
            <p:cNvSpPr/>
            <p:nvPr/>
          </p:nvSpPr>
          <p:spPr>
            <a:xfrm>
              <a:off x="-55987225" y="3746325"/>
              <a:ext cx="18150" cy="63825"/>
            </a:xfrm>
            <a:custGeom>
              <a:avLst/>
              <a:gdLst/>
              <a:ahLst/>
              <a:cxnLst/>
              <a:rect l="l" t="t" r="r" b="b"/>
              <a:pathLst>
                <a:path w="726" h="2553" extrusionOk="0">
                  <a:moveTo>
                    <a:pt x="726" y="0"/>
                  </a:moveTo>
                  <a:cubicBezTo>
                    <a:pt x="253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26" y="2552"/>
                  </a:cubicBezTo>
                  <a:lnTo>
                    <a:pt x="7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195;p63"/>
            <p:cNvSpPr/>
            <p:nvPr/>
          </p:nvSpPr>
          <p:spPr>
            <a:xfrm>
              <a:off x="-55725725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6196;p63"/>
          <p:cNvGrpSpPr/>
          <p:nvPr/>
        </p:nvGrpSpPr>
        <p:grpSpPr>
          <a:xfrm>
            <a:off x="6984581" y="2317148"/>
            <a:ext cx="358999" cy="358999"/>
            <a:chOff x="-55988800" y="3982600"/>
            <a:chExt cx="319025" cy="319025"/>
          </a:xfrm>
          <a:solidFill>
            <a:srgbClr val="12716B"/>
          </a:solidFill>
        </p:grpSpPr>
        <p:sp>
          <p:nvSpPr>
            <p:cNvPr id="295" name="Google Shape;6197;p63"/>
            <p:cNvSpPr/>
            <p:nvPr/>
          </p:nvSpPr>
          <p:spPr>
            <a:xfrm>
              <a:off x="-55791875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1859" y="1"/>
                  </a:moveTo>
                  <a:cubicBezTo>
                    <a:pt x="1071" y="1"/>
                    <a:pt x="410" y="379"/>
                    <a:pt x="0" y="977"/>
                  </a:cubicBezTo>
                  <a:cubicBezTo>
                    <a:pt x="1512" y="1450"/>
                    <a:pt x="2647" y="2647"/>
                    <a:pt x="3119" y="4096"/>
                  </a:cubicBezTo>
                  <a:cubicBezTo>
                    <a:pt x="3718" y="3687"/>
                    <a:pt x="4096" y="3025"/>
                    <a:pt x="4096" y="2237"/>
                  </a:cubicBezTo>
                  <a:cubicBezTo>
                    <a:pt x="4096" y="1009"/>
                    <a:pt x="3119" y="1"/>
                    <a:pt x="1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198;p63"/>
            <p:cNvSpPr/>
            <p:nvPr/>
          </p:nvSpPr>
          <p:spPr>
            <a:xfrm>
              <a:off x="-55969100" y="3982600"/>
              <a:ext cx="102400" cy="102425"/>
            </a:xfrm>
            <a:custGeom>
              <a:avLst/>
              <a:gdLst/>
              <a:ahLst/>
              <a:cxnLst/>
              <a:rect l="l" t="t" r="r" b="b"/>
              <a:pathLst>
                <a:path w="4096" h="4097" extrusionOk="0">
                  <a:moveTo>
                    <a:pt x="2269" y="1"/>
                  </a:moveTo>
                  <a:cubicBezTo>
                    <a:pt x="1040" y="1"/>
                    <a:pt x="1" y="977"/>
                    <a:pt x="1" y="2237"/>
                  </a:cubicBezTo>
                  <a:cubicBezTo>
                    <a:pt x="1" y="2994"/>
                    <a:pt x="410" y="3687"/>
                    <a:pt x="1009" y="4096"/>
                  </a:cubicBezTo>
                  <a:cubicBezTo>
                    <a:pt x="1481" y="2647"/>
                    <a:pt x="2647" y="1450"/>
                    <a:pt x="4096" y="977"/>
                  </a:cubicBezTo>
                  <a:cubicBezTo>
                    <a:pt x="3718" y="379"/>
                    <a:pt x="3057" y="1"/>
                    <a:pt x="22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199;p63"/>
            <p:cNvSpPr/>
            <p:nvPr/>
          </p:nvSpPr>
          <p:spPr>
            <a:xfrm>
              <a:off x="-5581945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2" y="0"/>
                  </a:moveTo>
                  <a:lnTo>
                    <a:pt x="32" y="1103"/>
                  </a:lnTo>
                  <a:cubicBezTo>
                    <a:pt x="1" y="2521"/>
                    <a:pt x="1198" y="3686"/>
                    <a:pt x="2615" y="3686"/>
                  </a:cubicBezTo>
                  <a:lnTo>
                    <a:pt x="3718" y="3686"/>
                  </a:lnTo>
                  <a:cubicBezTo>
                    <a:pt x="3529" y="1733"/>
                    <a:pt x="1985" y="158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200;p63"/>
            <p:cNvSpPr/>
            <p:nvPr/>
          </p:nvSpPr>
          <p:spPr>
            <a:xfrm>
              <a:off x="-55930500" y="40212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3718" y="0"/>
                  </a:moveTo>
                  <a:cubicBezTo>
                    <a:pt x="1733" y="158"/>
                    <a:pt x="158" y="1733"/>
                    <a:pt x="0" y="3686"/>
                  </a:cubicBezTo>
                  <a:lnTo>
                    <a:pt x="1103" y="3686"/>
                  </a:lnTo>
                  <a:cubicBezTo>
                    <a:pt x="2552" y="3686"/>
                    <a:pt x="3718" y="2521"/>
                    <a:pt x="3718" y="1103"/>
                  </a:cubicBezTo>
                  <a:lnTo>
                    <a:pt x="37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201;p63"/>
            <p:cNvSpPr/>
            <p:nvPr/>
          </p:nvSpPr>
          <p:spPr>
            <a:xfrm>
              <a:off x="-55988800" y="4086575"/>
              <a:ext cx="319025" cy="215050"/>
            </a:xfrm>
            <a:custGeom>
              <a:avLst/>
              <a:gdLst/>
              <a:ahLst/>
              <a:cxnLst/>
              <a:rect l="l" t="t" r="r" b="b"/>
              <a:pathLst>
                <a:path w="12761" h="8602" extrusionOk="0">
                  <a:moveTo>
                    <a:pt x="4884" y="2584"/>
                  </a:moveTo>
                  <a:cubicBezTo>
                    <a:pt x="5105" y="2584"/>
                    <a:pt x="5262" y="2741"/>
                    <a:pt x="5262" y="2930"/>
                  </a:cubicBezTo>
                  <a:cubicBezTo>
                    <a:pt x="5262" y="3119"/>
                    <a:pt x="5105" y="3277"/>
                    <a:pt x="4884" y="3277"/>
                  </a:cubicBezTo>
                  <a:cubicBezTo>
                    <a:pt x="4695" y="3277"/>
                    <a:pt x="4538" y="3151"/>
                    <a:pt x="4538" y="2930"/>
                  </a:cubicBezTo>
                  <a:cubicBezTo>
                    <a:pt x="4538" y="2741"/>
                    <a:pt x="4695" y="2584"/>
                    <a:pt x="4884" y="2584"/>
                  </a:cubicBezTo>
                  <a:close/>
                  <a:moveTo>
                    <a:pt x="7877" y="2615"/>
                  </a:moveTo>
                  <a:cubicBezTo>
                    <a:pt x="8098" y="2615"/>
                    <a:pt x="8255" y="2773"/>
                    <a:pt x="8255" y="2962"/>
                  </a:cubicBezTo>
                  <a:cubicBezTo>
                    <a:pt x="8287" y="3151"/>
                    <a:pt x="8129" y="3308"/>
                    <a:pt x="7877" y="3308"/>
                  </a:cubicBezTo>
                  <a:cubicBezTo>
                    <a:pt x="7688" y="3308"/>
                    <a:pt x="7531" y="3151"/>
                    <a:pt x="7531" y="2962"/>
                  </a:cubicBezTo>
                  <a:cubicBezTo>
                    <a:pt x="7531" y="2773"/>
                    <a:pt x="7688" y="2615"/>
                    <a:pt x="7877" y="2615"/>
                  </a:cubicBezTo>
                  <a:close/>
                  <a:moveTo>
                    <a:pt x="1104" y="4222"/>
                  </a:moveTo>
                  <a:cubicBezTo>
                    <a:pt x="1387" y="4568"/>
                    <a:pt x="1828" y="4820"/>
                    <a:pt x="2332" y="4820"/>
                  </a:cubicBezTo>
                  <a:cubicBezTo>
                    <a:pt x="2301" y="5199"/>
                    <a:pt x="1954" y="5577"/>
                    <a:pt x="1545" y="5577"/>
                  </a:cubicBezTo>
                  <a:cubicBezTo>
                    <a:pt x="1167" y="5577"/>
                    <a:pt x="789" y="5199"/>
                    <a:pt x="789" y="4820"/>
                  </a:cubicBezTo>
                  <a:cubicBezTo>
                    <a:pt x="789" y="4568"/>
                    <a:pt x="915" y="4348"/>
                    <a:pt x="1104" y="4222"/>
                  </a:cubicBezTo>
                  <a:close/>
                  <a:moveTo>
                    <a:pt x="11721" y="4222"/>
                  </a:moveTo>
                  <a:cubicBezTo>
                    <a:pt x="11910" y="4348"/>
                    <a:pt x="12036" y="4568"/>
                    <a:pt x="12036" y="4820"/>
                  </a:cubicBezTo>
                  <a:cubicBezTo>
                    <a:pt x="12036" y="5199"/>
                    <a:pt x="11721" y="5577"/>
                    <a:pt x="11280" y="5577"/>
                  </a:cubicBezTo>
                  <a:cubicBezTo>
                    <a:pt x="10870" y="5577"/>
                    <a:pt x="10492" y="5199"/>
                    <a:pt x="10492" y="4820"/>
                  </a:cubicBezTo>
                  <a:cubicBezTo>
                    <a:pt x="10965" y="4820"/>
                    <a:pt x="11437" y="4568"/>
                    <a:pt x="11721" y="4222"/>
                  </a:cubicBezTo>
                  <a:close/>
                  <a:moveTo>
                    <a:pt x="7460" y="5143"/>
                  </a:moveTo>
                  <a:cubicBezTo>
                    <a:pt x="7554" y="5143"/>
                    <a:pt x="7641" y="5183"/>
                    <a:pt x="7688" y="5262"/>
                  </a:cubicBezTo>
                  <a:cubicBezTo>
                    <a:pt x="7877" y="5356"/>
                    <a:pt x="7877" y="5608"/>
                    <a:pt x="7720" y="5766"/>
                  </a:cubicBezTo>
                  <a:cubicBezTo>
                    <a:pt x="7373" y="6112"/>
                    <a:pt x="6901" y="6301"/>
                    <a:pt x="6396" y="6301"/>
                  </a:cubicBezTo>
                  <a:cubicBezTo>
                    <a:pt x="5892" y="6301"/>
                    <a:pt x="5420" y="6112"/>
                    <a:pt x="5105" y="5766"/>
                  </a:cubicBezTo>
                  <a:cubicBezTo>
                    <a:pt x="4947" y="5608"/>
                    <a:pt x="4947" y="5356"/>
                    <a:pt x="5105" y="5262"/>
                  </a:cubicBezTo>
                  <a:cubicBezTo>
                    <a:pt x="5184" y="5183"/>
                    <a:pt x="5278" y="5143"/>
                    <a:pt x="5369" y="5143"/>
                  </a:cubicBezTo>
                  <a:cubicBezTo>
                    <a:pt x="5459" y="5143"/>
                    <a:pt x="5546" y="5183"/>
                    <a:pt x="5609" y="5262"/>
                  </a:cubicBezTo>
                  <a:cubicBezTo>
                    <a:pt x="5829" y="5466"/>
                    <a:pt x="6113" y="5569"/>
                    <a:pt x="6396" y="5569"/>
                  </a:cubicBezTo>
                  <a:cubicBezTo>
                    <a:pt x="6680" y="5569"/>
                    <a:pt x="6964" y="5466"/>
                    <a:pt x="7184" y="5262"/>
                  </a:cubicBezTo>
                  <a:cubicBezTo>
                    <a:pt x="7263" y="5183"/>
                    <a:pt x="7365" y="5143"/>
                    <a:pt x="7460" y="5143"/>
                  </a:cubicBezTo>
                  <a:close/>
                  <a:moveTo>
                    <a:pt x="6396" y="0"/>
                  </a:moveTo>
                  <a:cubicBezTo>
                    <a:pt x="5829" y="1071"/>
                    <a:pt x="4695" y="1828"/>
                    <a:pt x="3403" y="1828"/>
                  </a:cubicBezTo>
                  <a:lnTo>
                    <a:pt x="2301" y="1828"/>
                  </a:lnTo>
                  <a:cubicBezTo>
                    <a:pt x="1482" y="1828"/>
                    <a:pt x="757" y="2489"/>
                    <a:pt x="757" y="3308"/>
                  </a:cubicBezTo>
                  <a:lnTo>
                    <a:pt x="757" y="3529"/>
                  </a:lnTo>
                  <a:cubicBezTo>
                    <a:pt x="284" y="3781"/>
                    <a:pt x="1" y="4253"/>
                    <a:pt x="1" y="4820"/>
                  </a:cubicBezTo>
                  <a:cubicBezTo>
                    <a:pt x="1" y="5640"/>
                    <a:pt x="694" y="6301"/>
                    <a:pt x="1513" y="6301"/>
                  </a:cubicBezTo>
                  <a:cubicBezTo>
                    <a:pt x="1891" y="6301"/>
                    <a:pt x="2301" y="6144"/>
                    <a:pt x="2521" y="5923"/>
                  </a:cubicBezTo>
                  <a:cubicBezTo>
                    <a:pt x="3120" y="7467"/>
                    <a:pt x="4632" y="8601"/>
                    <a:pt x="6365" y="8601"/>
                  </a:cubicBezTo>
                  <a:cubicBezTo>
                    <a:pt x="8098" y="8601"/>
                    <a:pt x="9578" y="7467"/>
                    <a:pt x="10177" y="5923"/>
                  </a:cubicBezTo>
                  <a:cubicBezTo>
                    <a:pt x="10461" y="6144"/>
                    <a:pt x="10807" y="6301"/>
                    <a:pt x="11185" y="6301"/>
                  </a:cubicBezTo>
                  <a:cubicBezTo>
                    <a:pt x="12036" y="6301"/>
                    <a:pt x="12697" y="5640"/>
                    <a:pt x="12697" y="4820"/>
                  </a:cubicBezTo>
                  <a:cubicBezTo>
                    <a:pt x="12760" y="4253"/>
                    <a:pt x="12445" y="3749"/>
                    <a:pt x="12036" y="3529"/>
                  </a:cubicBezTo>
                  <a:lnTo>
                    <a:pt x="12036" y="3308"/>
                  </a:lnTo>
                  <a:cubicBezTo>
                    <a:pt x="12036" y="2489"/>
                    <a:pt x="11311" y="1828"/>
                    <a:pt x="10492" y="1828"/>
                  </a:cubicBezTo>
                  <a:lnTo>
                    <a:pt x="9389" y="1828"/>
                  </a:lnTo>
                  <a:cubicBezTo>
                    <a:pt x="8098" y="1828"/>
                    <a:pt x="6932" y="1071"/>
                    <a:pt x="6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6202;p63"/>
          <p:cNvGrpSpPr/>
          <p:nvPr/>
        </p:nvGrpSpPr>
        <p:grpSpPr>
          <a:xfrm>
            <a:off x="5643100" y="2775105"/>
            <a:ext cx="356326" cy="358971"/>
            <a:chOff x="-54026025" y="3192625"/>
            <a:chExt cx="316650" cy="319000"/>
          </a:xfrm>
          <a:solidFill>
            <a:srgbClr val="12716B"/>
          </a:solidFill>
        </p:grpSpPr>
        <p:sp>
          <p:nvSpPr>
            <p:cNvPr id="301" name="Google Shape;6203;p63"/>
            <p:cNvSpPr/>
            <p:nvPr/>
          </p:nvSpPr>
          <p:spPr>
            <a:xfrm>
              <a:off x="-54026025" y="3312350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725" y="0"/>
                  </a:moveTo>
                  <a:cubicBezTo>
                    <a:pt x="315" y="189"/>
                    <a:pt x="0" y="693"/>
                    <a:pt x="0" y="1260"/>
                  </a:cubicBezTo>
                  <a:cubicBezTo>
                    <a:pt x="0" y="1796"/>
                    <a:pt x="315" y="2268"/>
                    <a:pt x="725" y="2552"/>
                  </a:cubicBezTo>
                  <a:lnTo>
                    <a:pt x="725" y="158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204;p63"/>
            <p:cNvSpPr/>
            <p:nvPr/>
          </p:nvSpPr>
          <p:spPr>
            <a:xfrm>
              <a:off x="-53890550" y="3192625"/>
              <a:ext cx="125250" cy="56725"/>
            </a:xfrm>
            <a:custGeom>
              <a:avLst/>
              <a:gdLst/>
              <a:ahLst/>
              <a:cxnLst/>
              <a:rect l="l" t="t" r="r" b="b"/>
              <a:pathLst>
                <a:path w="5010" h="2269" extrusionOk="0">
                  <a:moveTo>
                    <a:pt x="914" y="0"/>
                  </a:moveTo>
                  <a:cubicBezTo>
                    <a:pt x="599" y="0"/>
                    <a:pt x="315" y="63"/>
                    <a:pt x="0" y="95"/>
                  </a:cubicBezTo>
                  <a:cubicBezTo>
                    <a:pt x="158" y="536"/>
                    <a:pt x="441" y="914"/>
                    <a:pt x="756" y="1260"/>
                  </a:cubicBezTo>
                  <a:cubicBezTo>
                    <a:pt x="1418" y="1891"/>
                    <a:pt x="2237" y="2269"/>
                    <a:pt x="3151" y="2269"/>
                  </a:cubicBezTo>
                  <a:lnTo>
                    <a:pt x="5009" y="2269"/>
                  </a:lnTo>
                  <a:cubicBezTo>
                    <a:pt x="4127" y="914"/>
                    <a:pt x="2647" y="0"/>
                    <a:pt x="9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205;p63"/>
            <p:cNvSpPr/>
            <p:nvPr/>
          </p:nvSpPr>
          <p:spPr>
            <a:xfrm>
              <a:off x="-53839375" y="3306025"/>
              <a:ext cx="55175" cy="55175"/>
            </a:xfrm>
            <a:custGeom>
              <a:avLst/>
              <a:gdLst/>
              <a:ahLst/>
              <a:cxnLst/>
              <a:rect l="l" t="t" r="r" b="b"/>
              <a:pathLst>
                <a:path w="2207" h="2207" extrusionOk="0">
                  <a:moveTo>
                    <a:pt x="1104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34" y="2206"/>
                    <a:pt x="2206" y="1702"/>
                    <a:pt x="2206" y="1104"/>
                  </a:cubicBezTo>
                  <a:cubicBezTo>
                    <a:pt x="2206" y="505"/>
                    <a:pt x="1734" y="1"/>
                    <a:pt x="11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206;p63"/>
            <p:cNvSpPr/>
            <p:nvPr/>
          </p:nvSpPr>
          <p:spPr>
            <a:xfrm>
              <a:off x="-53950425" y="3306025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5" y="1"/>
                    <a:pt x="1" y="505"/>
                    <a:pt x="1" y="1104"/>
                  </a:cubicBezTo>
                  <a:cubicBezTo>
                    <a:pt x="1" y="1702"/>
                    <a:pt x="505" y="2206"/>
                    <a:pt x="1103" y="2206"/>
                  </a:cubicBezTo>
                  <a:cubicBezTo>
                    <a:pt x="1702" y="2206"/>
                    <a:pt x="2206" y="1702"/>
                    <a:pt x="2206" y="1104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207;p63"/>
            <p:cNvSpPr/>
            <p:nvPr/>
          </p:nvSpPr>
          <p:spPr>
            <a:xfrm>
              <a:off x="-53985075" y="3400950"/>
              <a:ext cx="236300" cy="110675"/>
            </a:xfrm>
            <a:custGeom>
              <a:avLst/>
              <a:gdLst/>
              <a:ahLst/>
              <a:cxnLst/>
              <a:rect l="l" t="t" r="r" b="b"/>
              <a:pathLst>
                <a:path w="9452" h="4427" extrusionOk="0">
                  <a:moveTo>
                    <a:pt x="5790" y="969"/>
                  </a:moveTo>
                  <a:cubicBezTo>
                    <a:pt x="5884" y="969"/>
                    <a:pt x="5971" y="1008"/>
                    <a:pt x="6018" y="1087"/>
                  </a:cubicBezTo>
                  <a:cubicBezTo>
                    <a:pt x="6176" y="1245"/>
                    <a:pt x="6176" y="1497"/>
                    <a:pt x="6018" y="1591"/>
                  </a:cubicBezTo>
                  <a:cubicBezTo>
                    <a:pt x="5671" y="1969"/>
                    <a:pt x="5199" y="2158"/>
                    <a:pt x="4726" y="2158"/>
                  </a:cubicBezTo>
                  <a:cubicBezTo>
                    <a:pt x="4254" y="2158"/>
                    <a:pt x="3750" y="1969"/>
                    <a:pt x="3435" y="1591"/>
                  </a:cubicBezTo>
                  <a:cubicBezTo>
                    <a:pt x="3277" y="1434"/>
                    <a:pt x="3277" y="1213"/>
                    <a:pt x="3435" y="1087"/>
                  </a:cubicBezTo>
                  <a:cubicBezTo>
                    <a:pt x="3513" y="1008"/>
                    <a:pt x="3608" y="969"/>
                    <a:pt x="3698" y="969"/>
                  </a:cubicBezTo>
                  <a:cubicBezTo>
                    <a:pt x="3789" y="969"/>
                    <a:pt x="3876" y="1008"/>
                    <a:pt x="3939" y="1087"/>
                  </a:cubicBezTo>
                  <a:cubicBezTo>
                    <a:pt x="4159" y="1308"/>
                    <a:pt x="4443" y="1418"/>
                    <a:pt x="4726" y="1418"/>
                  </a:cubicBezTo>
                  <a:cubicBezTo>
                    <a:pt x="5010" y="1418"/>
                    <a:pt x="5293" y="1308"/>
                    <a:pt x="5514" y="1087"/>
                  </a:cubicBezTo>
                  <a:cubicBezTo>
                    <a:pt x="5593" y="1008"/>
                    <a:pt x="5695" y="969"/>
                    <a:pt x="5790" y="969"/>
                  </a:cubicBezTo>
                  <a:close/>
                  <a:moveTo>
                    <a:pt x="4711" y="0"/>
                  </a:moveTo>
                  <a:cubicBezTo>
                    <a:pt x="4002" y="0"/>
                    <a:pt x="3293" y="205"/>
                    <a:pt x="2678" y="615"/>
                  </a:cubicBezTo>
                  <a:cubicBezTo>
                    <a:pt x="2615" y="646"/>
                    <a:pt x="2552" y="709"/>
                    <a:pt x="2489" y="709"/>
                  </a:cubicBezTo>
                  <a:lnTo>
                    <a:pt x="1" y="709"/>
                  </a:lnTo>
                  <a:cubicBezTo>
                    <a:pt x="505" y="2820"/>
                    <a:pt x="2458" y="4427"/>
                    <a:pt x="4726" y="4427"/>
                  </a:cubicBezTo>
                  <a:cubicBezTo>
                    <a:pt x="7026" y="4427"/>
                    <a:pt x="8948" y="2820"/>
                    <a:pt x="9452" y="709"/>
                  </a:cubicBezTo>
                  <a:lnTo>
                    <a:pt x="6963" y="709"/>
                  </a:lnTo>
                  <a:cubicBezTo>
                    <a:pt x="6869" y="646"/>
                    <a:pt x="6774" y="646"/>
                    <a:pt x="6743" y="615"/>
                  </a:cubicBezTo>
                  <a:cubicBezTo>
                    <a:pt x="6128" y="205"/>
                    <a:pt x="5419" y="0"/>
                    <a:pt x="47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208;p63"/>
            <p:cNvSpPr/>
            <p:nvPr/>
          </p:nvSpPr>
          <p:spPr>
            <a:xfrm>
              <a:off x="-53986650" y="3342275"/>
              <a:ext cx="241025" cy="55150"/>
            </a:xfrm>
            <a:custGeom>
              <a:avLst/>
              <a:gdLst/>
              <a:ahLst/>
              <a:cxnLst/>
              <a:rect l="l" t="t" r="r" b="b"/>
              <a:pathLst>
                <a:path w="9641" h="2206" extrusionOk="0">
                  <a:moveTo>
                    <a:pt x="1" y="0"/>
                  </a:moveTo>
                  <a:lnTo>
                    <a:pt x="1" y="1859"/>
                  </a:lnTo>
                  <a:lnTo>
                    <a:pt x="1" y="2206"/>
                  </a:lnTo>
                  <a:lnTo>
                    <a:pt x="2458" y="2206"/>
                  </a:lnTo>
                  <a:cubicBezTo>
                    <a:pt x="3198" y="1749"/>
                    <a:pt x="4017" y="1520"/>
                    <a:pt x="4829" y="1520"/>
                  </a:cubicBezTo>
                  <a:cubicBezTo>
                    <a:pt x="5640" y="1520"/>
                    <a:pt x="6443" y="1749"/>
                    <a:pt x="7152" y="2206"/>
                  </a:cubicBezTo>
                  <a:lnTo>
                    <a:pt x="9641" y="2206"/>
                  </a:lnTo>
                  <a:lnTo>
                    <a:pt x="9641" y="1859"/>
                  </a:lnTo>
                  <a:lnTo>
                    <a:pt x="9641" y="0"/>
                  </a:lnTo>
                  <a:lnTo>
                    <a:pt x="8853" y="0"/>
                  </a:lnTo>
                  <a:cubicBezTo>
                    <a:pt x="8696" y="882"/>
                    <a:pt x="7940" y="1512"/>
                    <a:pt x="7026" y="1512"/>
                  </a:cubicBezTo>
                  <a:cubicBezTo>
                    <a:pt x="6144" y="1512"/>
                    <a:pt x="5388" y="882"/>
                    <a:pt x="5230" y="0"/>
                  </a:cubicBezTo>
                  <a:lnTo>
                    <a:pt x="4411" y="0"/>
                  </a:lnTo>
                  <a:cubicBezTo>
                    <a:pt x="4254" y="882"/>
                    <a:pt x="3466" y="1512"/>
                    <a:pt x="2584" y="1512"/>
                  </a:cubicBezTo>
                  <a:cubicBezTo>
                    <a:pt x="1670" y="1512"/>
                    <a:pt x="946" y="882"/>
                    <a:pt x="7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209;p63"/>
            <p:cNvSpPr/>
            <p:nvPr/>
          </p:nvSpPr>
          <p:spPr>
            <a:xfrm>
              <a:off x="-53989000" y="3199700"/>
              <a:ext cx="241800" cy="123700"/>
            </a:xfrm>
            <a:custGeom>
              <a:avLst/>
              <a:gdLst/>
              <a:ahLst/>
              <a:cxnLst/>
              <a:rect l="l" t="t" r="r" b="b"/>
              <a:pathLst>
                <a:path w="9672" h="4948" extrusionOk="0">
                  <a:moveTo>
                    <a:pt x="3245" y="1"/>
                  </a:moveTo>
                  <a:cubicBezTo>
                    <a:pt x="1355" y="662"/>
                    <a:pt x="0" y="2490"/>
                    <a:pt x="0" y="4601"/>
                  </a:cubicBezTo>
                  <a:lnTo>
                    <a:pt x="0" y="4947"/>
                  </a:lnTo>
                  <a:lnTo>
                    <a:pt x="788" y="4947"/>
                  </a:lnTo>
                  <a:cubicBezTo>
                    <a:pt x="945" y="4096"/>
                    <a:pt x="1701" y="3466"/>
                    <a:pt x="2615" y="3466"/>
                  </a:cubicBezTo>
                  <a:cubicBezTo>
                    <a:pt x="3529" y="3466"/>
                    <a:pt x="4253" y="4096"/>
                    <a:pt x="4411" y="4947"/>
                  </a:cubicBezTo>
                  <a:lnTo>
                    <a:pt x="5261" y="4947"/>
                  </a:lnTo>
                  <a:cubicBezTo>
                    <a:pt x="5419" y="4096"/>
                    <a:pt x="6207" y="3466"/>
                    <a:pt x="7057" y="3466"/>
                  </a:cubicBezTo>
                  <a:cubicBezTo>
                    <a:pt x="7971" y="3466"/>
                    <a:pt x="8727" y="4096"/>
                    <a:pt x="8884" y="4947"/>
                  </a:cubicBezTo>
                  <a:lnTo>
                    <a:pt x="9672" y="4947"/>
                  </a:lnTo>
                  <a:lnTo>
                    <a:pt x="9672" y="4601"/>
                  </a:lnTo>
                  <a:cubicBezTo>
                    <a:pt x="9672" y="3939"/>
                    <a:pt x="9546" y="3309"/>
                    <a:pt x="9262" y="2710"/>
                  </a:cubicBezTo>
                  <a:lnTo>
                    <a:pt x="7089" y="2710"/>
                  </a:lnTo>
                  <a:cubicBezTo>
                    <a:pt x="5986" y="2710"/>
                    <a:pt x="4978" y="2301"/>
                    <a:pt x="4190" y="1513"/>
                  </a:cubicBezTo>
                  <a:cubicBezTo>
                    <a:pt x="3749" y="1072"/>
                    <a:pt x="3434" y="568"/>
                    <a:pt x="3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210;p63"/>
            <p:cNvSpPr/>
            <p:nvPr/>
          </p:nvSpPr>
          <p:spPr>
            <a:xfrm>
              <a:off x="-53728300" y="331077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158"/>
                  </a:lnTo>
                  <a:lnTo>
                    <a:pt x="0" y="2583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756" y="756"/>
                    <a:pt x="473" y="25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6211;p63"/>
          <p:cNvGrpSpPr/>
          <p:nvPr/>
        </p:nvGrpSpPr>
        <p:grpSpPr>
          <a:xfrm>
            <a:off x="5663046" y="3246079"/>
            <a:ext cx="316434" cy="358099"/>
            <a:chOff x="-54007925" y="3584850"/>
            <a:chExt cx="281200" cy="318225"/>
          </a:xfrm>
          <a:solidFill>
            <a:srgbClr val="12716B"/>
          </a:solidFill>
        </p:grpSpPr>
        <p:sp>
          <p:nvSpPr>
            <p:cNvPr id="310" name="Google Shape;6212;p63"/>
            <p:cNvSpPr/>
            <p:nvPr/>
          </p:nvSpPr>
          <p:spPr>
            <a:xfrm>
              <a:off x="-53943325" y="3716375"/>
              <a:ext cx="151250" cy="18950"/>
            </a:xfrm>
            <a:custGeom>
              <a:avLst/>
              <a:gdLst/>
              <a:ahLst/>
              <a:cxnLst/>
              <a:rect l="l" t="t" r="r" b="b"/>
              <a:pathLst>
                <a:path w="6050" h="758" extrusionOk="0">
                  <a:moveTo>
                    <a:pt x="0" y="1"/>
                  </a:moveTo>
                  <a:cubicBezTo>
                    <a:pt x="441" y="474"/>
                    <a:pt x="1040" y="757"/>
                    <a:pt x="1702" y="757"/>
                  </a:cubicBezTo>
                  <a:lnTo>
                    <a:pt x="4348" y="757"/>
                  </a:lnTo>
                  <a:cubicBezTo>
                    <a:pt x="5041" y="757"/>
                    <a:pt x="5608" y="474"/>
                    <a:pt x="6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213;p63"/>
            <p:cNvSpPr/>
            <p:nvPr/>
          </p:nvSpPr>
          <p:spPr>
            <a:xfrm>
              <a:off x="-53970100" y="3679375"/>
              <a:ext cx="205575" cy="18125"/>
            </a:xfrm>
            <a:custGeom>
              <a:avLst/>
              <a:gdLst/>
              <a:ahLst/>
              <a:cxnLst/>
              <a:rect l="l" t="t" r="r" b="b"/>
              <a:pathLst>
                <a:path w="8223" h="725" extrusionOk="0">
                  <a:moveTo>
                    <a:pt x="0" y="0"/>
                  </a:moveTo>
                  <a:lnTo>
                    <a:pt x="0" y="725"/>
                  </a:lnTo>
                  <a:lnTo>
                    <a:pt x="8223" y="725"/>
                  </a:lnTo>
                  <a:lnTo>
                    <a:pt x="82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214;p63"/>
            <p:cNvSpPr/>
            <p:nvPr/>
          </p:nvSpPr>
          <p:spPr>
            <a:xfrm>
              <a:off x="-53970100" y="3715600"/>
              <a:ext cx="204800" cy="187475"/>
            </a:xfrm>
            <a:custGeom>
              <a:avLst/>
              <a:gdLst/>
              <a:ahLst/>
              <a:cxnLst/>
              <a:rect l="l" t="t" r="r" b="b"/>
              <a:pathLst>
                <a:path w="8192" h="7499" extrusionOk="0">
                  <a:moveTo>
                    <a:pt x="2584" y="2300"/>
                  </a:moveTo>
                  <a:cubicBezTo>
                    <a:pt x="2804" y="2300"/>
                    <a:pt x="2962" y="2426"/>
                    <a:pt x="2962" y="2647"/>
                  </a:cubicBezTo>
                  <a:cubicBezTo>
                    <a:pt x="2962" y="2836"/>
                    <a:pt x="2804" y="2993"/>
                    <a:pt x="2584" y="2993"/>
                  </a:cubicBezTo>
                  <a:cubicBezTo>
                    <a:pt x="2395" y="2993"/>
                    <a:pt x="2237" y="2836"/>
                    <a:pt x="2237" y="2647"/>
                  </a:cubicBezTo>
                  <a:cubicBezTo>
                    <a:pt x="2237" y="2426"/>
                    <a:pt x="2395" y="2300"/>
                    <a:pt x="2584" y="2300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91" y="4072"/>
                  </a:moveTo>
                  <a:cubicBezTo>
                    <a:pt x="5285" y="4072"/>
                    <a:pt x="5372" y="4112"/>
                    <a:pt x="5419" y="4191"/>
                  </a:cubicBezTo>
                  <a:cubicBezTo>
                    <a:pt x="5577" y="4348"/>
                    <a:pt x="5577" y="4569"/>
                    <a:pt x="5419" y="4695"/>
                  </a:cubicBezTo>
                  <a:cubicBezTo>
                    <a:pt x="5072" y="5041"/>
                    <a:pt x="4600" y="5230"/>
                    <a:pt x="4127" y="5230"/>
                  </a:cubicBezTo>
                  <a:cubicBezTo>
                    <a:pt x="3655" y="5230"/>
                    <a:pt x="3151" y="5041"/>
                    <a:pt x="2836" y="4695"/>
                  </a:cubicBezTo>
                  <a:cubicBezTo>
                    <a:pt x="2678" y="4537"/>
                    <a:pt x="2678" y="4285"/>
                    <a:pt x="2836" y="4191"/>
                  </a:cubicBezTo>
                  <a:cubicBezTo>
                    <a:pt x="2914" y="4112"/>
                    <a:pt x="3009" y="4072"/>
                    <a:pt x="3099" y="4072"/>
                  </a:cubicBezTo>
                  <a:cubicBezTo>
                    <a:pt x="3190" y="4072"/>
                    <a:pt x="3277" y="4112"/>
                    <a:pt x="3340" y="4191"/>
                  </a:cubicBezTo>
                  <a:cubicBezTo>
                    <a:pt x="3560" y="4395"/>
                    <a:pt x="3844" y="4498"/>
                    <a:pt x="4127" y="4498"/>
                  </a:cubicBezTo>
                  <a:cubicBezTo>
                    <a:pt x="4411" y="4498"/>
                    <a:pt x="4694" y="4395"/>
                    <a:pt x="4915" y="4191"/>
                  </a:cubicBezTo>
                  <a:cubicBezTo>
                    <a:pt x="4994" y="4112"/>
                    <a:pt x="5096" y="4072"/>
                    <a:pt x="5191" y="4072"/>
                  </a:cubicBezTo>
                  <a:close/>
                  <a:moveTo>
                    <a:pt x="0" y="0"/>
                  </a:moveTo>
                  <a:lnTo>
                    <a:pt x="0" y="3340"/>
                  </a:lnTo>
                  <a:cubicBezTo>
                    <a:pt x="0" y="5577"/>
                    <a:pt x="1859" y="7499"/>
                    <a:pt x="4096" y="7499"/>
                  </a:cubicBezTo>
                  <a:cubicBezTo>
                    <a:pt x="6333" y="7499"/>
                    <a:pt x="8191" y="5640"/>
                    <a:pt x="8191" y="3340"/>
                  </a:cubicBezTo>
                  <a:lnTo>
                    <a:pt x="8191" y="0"/>
                  </a:lnTo>
                  <a:lnTo>
                    <a:pt x="8034" y="0"/>
                  </a:lnTo>
                  <a:cubicBezTo>
                    <a:pt x="7467" y="946"/>
                    <a:pt x="6490" y="1513"/>
                    <a:pt x="5419" y="1513"/>
                  </a:cubicBezTo>
                  <a:lnTo>
                    <a:pt x="2804" y="1513"/>
                  </a:lnTo>
                  <a:cubicBezTo>
                    <a:pt x="1701" y="1513"/>
                    <a:pt x="693" y="946"/>
                    <a:pt x="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215;p63"/>
            <p:cNvSpPr/>
            <p:nvPr/>
          </p:nvSpPr>
          <p:spPr>
            <a:xfrm>
              <a:off x="-54007125" y="3584850"/>
              <a:ext cx="278825" cy="74850"/>
            </a:xfrm>
            <a:custGeom>
              <a:avLst/>
              <a:gdLst/>
              <a:ahLst/>
              <a:cxnLst/>
              <a:rect l="l" t="t" r="r" b="b"/>
              <a:pathLst>
                <a:path w="11153" h="2994" extrusionOk="0">
                  <a:moveTo>
                    <a:pt x="5577" y="1"/>
                  </a:moveTo>
                  <a:cubicBezTo>
                    <a:pt x="2867" y="1"/>
                    <a:pt x="0" y="788"/>
                    <a:pt x="0" y="2238"/>
                  </a:cubicBezTo>
                  <a:cubicBezTo>
                    <a:pt x="0" y="2647"/>
                    <a:pt x="315" y="2994"/>
                    <a:pt x="725" y="2994"/>
                  </a:cubicBezTo>
                  <a:lnTo>
                    <a:pt x="10429" y="2994"/>
                  </a:lnTo>
                  <a:cubicBezTo>
                    <a:pt x="10838" y="2994"/>
                    <a:pt x="11153" y="2679"/>
                    <a:pt x="11153" y="2238"/>
                  </a:cubicBezTo>
                  <a:cubicBezTo>
                    <a:pt x="11153" y="788"/>
                    <a:pt x="828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216;p63"/>
            <p:cNvSpPr/>
            <p:nvPr/>
          </p:nvSpPr>
          <p:spPr>
            <a:xfrm>
              <a:off x="-54007925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217;p63"/>
            <p:cNvSpPr/>
            <p:nvPr/>
          </p:nvSpPr>
          <p:spPr>
            <a:xfrm>
              <a:off x="-53745625" y="3740025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1" y="2300"/>
                    <a:pt x="756" y="1827"/>
                    <a:pt x="756" y="1260"/>
                  </a:cubicBezTo>
                  <a:cubicBezTo>
                    <a:pt x="693" y="725"/>
                    <a:pt x="441" y="25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6" name="Google Shape;6218;p63"/>
          <p:cNvGrpSpPr/>
          <p:nvPr/>
        </p:nvGrpSpPr>
        <p:grpSpPr>
          <a:xfrm>
            <a:off x="5663046" y="3707964"/>
            <a:ext cx="316434" cy="358914"/>
            <a:chOff x="-54007925" y="3975575"/>
            <a:chExt cx="281200" cy="318950"/>
          </a:xfrm>
          <a:solidFill>
            <a:srgbClr val="12716B"/>
          </a:solidFill>
        </p:grpSpPr>
        <p:sp>
          <p:nvSpPr>
            <p:cNvPr id="317" name="Google Shape;6219;p63"/>
            <p:cNvSpPr/>
            <p:nvPr/>
          </p:nvSpPr>
          <p:spPr>
            <a:xfrm>
              <a:off x="-53988225" y="3975575"/>
              <a:ext cx="244175" cy="142825"/>
            </a:xfrm>
            <a:custGeom>
              <a:avLst/>
              <a:gdLst/>
              <a:ahLst/>
              <a:cxnLst/>
              <a:rect l="l" t="t" r="r" b="b"/>
              <a:pathLst>
                <a:path w="9767" h="5713" extrusionOk="0">
                  <a:moveTo>
                    <a:pt x="5161" y="1329"/>
                  </a:moveTo>
                  <a:cubicBezTo>
                    <a:pt x="5247" y="1329"/>
                    <a:pt x="5333" y="1337"/>
                    <a:pt x="5419" y="1353"/>
                  </a:cubicBezTo>
                  <a:cubicBezTo>
                    <a:pt x="5577" y="1384"/>
                    <a:pt x="5671" y="1416"/>
                    <a:pt x="5797" y="1479"/>
                  </a:cubicBezTo>
                  <a:cubicBezTo>
                    <a:pt x="6617" y="1857"/>
                    <a:pt x="7026" y="2960"/>
                    <a:pt x="6837" y="4220"/>
                  </a:cubicBezTo>
                  <a:cubicBezTo>
                    <a:pt x="6774" y="4409"/>
                    <a:pt x="6617" y="4535"/>
                    <a:pt x="6459" y="4535"/>
                  </a:cubicBezTo>
                  <a:lnTo>
                    <a:pt x="6396" y="4535"/>
                  </a:lnTo>
                  <a:cubicBezTo>
                    <a:pt x="6207" y="4503"/>
                    <a:pt x="6049" y="4283"/>
                    <a:pt x="6081" y="4094"/>
                  </a:cubicBezTo>
                  <a:cubicBezTo>
                    <a:pt x="6239" y="3117"/>
                    <a:pt x="5892" y="2172"/>
                    <a:pt x="5293" y="2046"/>
                  </a:cubicBezTo>
                  <a:cubicBezTo>
                    <a:pt x="5250" y="2037"/>
                    <a:pt x="5205" y="2032"/>
                    <a:pt x="5161" y="2032"/>
                  </a:cubicBezTo>
                  <a:cubicBezTo>
                    <a:pt x="4601" y="2032"/>
                    <a:pt x="4022" y="2752"/>
                    <a:pt x="3876" y="3716"/>
                  </a:cubicBezTo>
                  <a:cubicBezTo>
                    <a:pt x="3847" y="3888"/>
                    <a:pt x="3660" y="4035"/>
                    <a:pt x="3484" y="4035"/>
                  </a:cubicBezTo>
                  <a:cubicBezTo>
                    <a:pt x="3468" y="4035"/>
                    <a:pt x="3451" y="4033"/>
                    <a:pt x="3435" y="4031"/>
                  </a:cubicBezTo>
                  <a:cubicBezTo>
                    <a:pt x="3246" y="3968"/>
                    <a:pt x="3088" y="3779"/>
                    <a:pt x="3120" y="3590"/>
                  </a:cubicBezTo>
                  <a:cubicBezTo>
                    <a:pt x="3351" y="2261"/>
                    <a:pt x="4217" y="1329"/>
                    <a:pt x="5161" y="1329"/>
                  </a:cubicBezTo>
                  <a:close/>
                  <a:moveTo>
                    <a:pt x="6821" y="1"/>
                  </a:moveTo>
                  <a:cubicBezTo>
                    <a:pt x="6045" y="1"/>
                    <a:pt x="5381" y="480"/>
                    <a:pt x="5104" y="1227"/>
                  </a:cubicBezTo>
                  <a:lnTo>
                    <a:pt x="3939" y="1038"/>
                  </a:lnTo>
                  <a:cubicBezTo>
                    <a:pt x="3734" y="998"/>
                    <a:pt x="3530" y="979"/>
                    <a:pt x="3328" y="979"/>
                  </a:cubicBezTo>
                  <a:cubicBezTo>
                    <a:pt x="1759" y="979"/>
                    <a:pt x="343" y="2128"/>
                    <a:pt x="64" y="3747"/>
                  </a:cubicBezTo>
                  <a:cubicBezTo>
                    <a:pt x="1" y="3936"/>
                    <a:pt x="158" y="4125"/>
                    <a:pt x="379" y="4188"/>
                  </a:cubicBezTo>
                  <a:lnTo>
                    <a:pt x="9200" y="5700"/>
                  </a:lnTo>
                  <a:cubicBezTo>
                    <a:pt x="9225" y="5709"/>
                    <a:pt x="9251" y="5713"/>
                    <a:pt x="9276" y="5713"/>
                  </a:cubicBezTo>
                  <a:cubicBezTo>
                    <a:pt x="9437" y="5713"/>
                    <a:pt x="9582" y="5549"/>
                    <a:pt x="9610" y="5385"/>
                  </a:cubicBezTo>
                  <a:cubicBezTo>
                    <a:pt x="9767" y="4535"/>
                    <a:pt x="9578" y="3621"/>
                    <a:pt x="9074" y="2865"/>
                  </a:cubicBezTo>
                  <a:cubicBezTo>
                    <a:pt x="8570" y="2203"/>
                    <a:pt x="7782" y="1731"/>
                    <a:pt x="6900" y="1573"/>
                  </a:cubicBezTo>
                  <a:lnTo>
                    <a:pt x="5892" y="1384"/>
                  </a:lnTo>
                  <a:cubicBezTo>
                    <a:pt x="6090" y="1017"/>
                    <a:pt x="6465" y="776"/>
                    <a:pt x="6882" y="776"/>
                  </a:cubicBezTo>
                  <a:cubicBezTo>
                    <a:pt x="6929" y="776"/>
                    <a:pt x="6978" y="779"/>
                    <a:pt x="7026" y="786"/>
                  </a:cubicBezTo>
                  <a:cubicBezTo>
                    <a:pt x="7042" y="788"/>
                    <a:pt x="7059" y="790"/>
                    <a:pt x="7075" y="790"/>
                  </a:cubicBezTo>
                  <a:cubicBezTo>
                    <a:pt x="7247" y="790"/>
                    <a:pt x="7410" y="643"/>
                    <a:pt x="7467" y="471"/>
                  </a:cubicBezTo>
                  <a:cubicBezTo>
                    <a:pt x="7499" y="282"/>
                    <a:pt x="7341" y="93"/>
                    <a:pt x="7152" y="30"/>
                  </a:cubicBezTo>
                  <a:cubicBezTo>
                    <a:pt x="7040" y="10"/>
                    <a:pt x="6930" y="1"/>
                    <a:pt x="68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220;p63"/>
            <p:cNvSpPr/>
            <p:nvPr/>
          </p:nvSpPr>
          <p:spPr>
            <a:xfrm>
              <a:off x="-53970100" y="4100750"/>
              <a:ext cx="204800" cy="193775"/>
            </a:xfrm>
            <a:custGeom>
              <a:avLst/>
              <a:gdLst/>
              <a:ahLst/>
              <a:cxnLst/>
              <a:rect l="l" t="t" r="r" b="b"/>
              <a:pathLst>
                <a:path w="8192" h="7751" extrusionOk="0">
                  <a:moveTo>
                    <a:pt x="2584" y="1796"/>
                  </a:moveTo>
                  <a:cubicBezTo>
                    <a:pt x="2804" y="1796"/>
                    <a:pt x="2962" y="1954"/>
                    <a:pt x="2962" y="2143"/>
                  </a:cubicBezTo>
                  <a:cubicBezTo>
                    <a:pt x="2962" y="2363"/>
                    <a:pt x="2804" y="2521"/>
                    <a:pt x="2584" y="2521"/>
                  </a:cubicBezTo>
                  <a:cubicBezTo>
                    <a:pt x="2395" y="2521"/>
                    <a:pt x="2237" y="2363"/>
                    <a:pt x="2237" y="2143"/>
                  </a:cubicBezTo>
                  <a:cubicBezTo>
                    <a:pt x="2237" y="1954"/>
                    <a:pt x="2395" y="1796"/>
                    <a:pt x="2584" y="1796"/>
                  </a:cubicBezTo>
                  <a:close/>
                  <a:moveTo>
                    <a:pt x="5577" y="1796"/>
                  </a:moveTo>
                  <a:cubicBezTo>
                    <a:pt x="5797" y="1796"/>
                    <a:pt x="5955" y="1954"/>
                    <a:pt x="5955" y="2143"/>
                  </a:cubicBezTo>
                  <a:cubicBezTo>
                    <a:pt x="5955" y="2363"/>
                    <a:pt x="5797" y="2521"/>
                    <a:pt x="5577" y="2521"/>
                  </a:cubicBezTo>
                  <a:cubicBezTo>
                    <a:pt x="5388" y="2521"/>
                    <a:pt x="5230" y="2363"/>
                    <a:pt x="5230" y="2143"/>
                  </a:cubicBezTo>
                  <a:cubicBezTo>
                    <a:pt x="5230" y="1954"/>
                    <a:pt x="5388" y="1796"/>
                    <a:pt x="5577" y="1796"/>
                  </a:cubicBezTo>
                  <a:close/>
                  <a:moveTo>
                    <a:pt x="5147" y="4324"/>
                  </a:moveTo>
                  <a:cubicBezTo>
                    <a:pt x="5238" y="4324"/>
                    <a:pt x="5324" y="4364"/>
                    <a:pt x="5388" y="4443"/>
                  </a:cubicBezTo>
                  <a:cubicBezTo>
                    <a:pt x="5545" y="4600"/>
                    <a:pt x="5545" y="4852"/>
                    <a:pt x="5388" y="4947"/>
                  </a:cubicBezTo>
                  <a:cubicBezTo>
                    <a:pt x="5041" y="5325"/>
                    <a:pt x="4568" y="5514"/>
                    <a:pt x="4096" y="5514"/>
                  </a:cubicBezTo>
                  <a:cubicBezTo>
                    <a:pt x="3623" y="5514"/>
                    <a:pt x="3119" y="5325"/>
                    <a:pt x="2804" y="4947"/>
                  </a:cubicBezTo>
                  <a:cubicBezTo>
                    <a:pt x="2647" y="4789"/>
                    <a:pt x="2647" y="4569"/>
                    <a:pt x="2804" y="4443"/>
                  </a:cubicBezTo>
                  <a:cubicBezTo>
                    <a:pt x="2883" y="4380"/>
                    <a:pt x="2977" y="4348"/>
                    <a:pt x="3068" y="4348"/>
                  </a:cubicBezTo>
                  <a:cubicBezTo>
                    <a:pt x="3159" y="4348"/>
                    <a:pt x="3245" y="4380"/>
                    <a:pt x="3308" y="4443"/>
                  </a:cubicBezTo>
                  <a:cubicBezTo>
                    <a:pt x="3529" y="4663"/>
                    <a:pt x="3812" y="4773"/>
                    <a:pt x="4096" y="4773"/>
                  </a:cubicBezTo>
                  <a:cubicBezTo>
                    <a:pt x="4379" y="4773"/>
                    <a:pt x="4663" y="4663"/>
                    <a:pt x="4883" y="4443"/>
                  </a:cubicBezTo>
                  <a:cubicBezTo>
                    <a:pt x="4962" y="4364"/>
                    <a:pt x="5057" y="4324"/>
                    <a:pt x="5147" y="4324"/>
                  </a:cubicBezTo>
                  <a:close/>
                  <a:moveTo>
                    <a:pt x="0" y="0"/>
                  </a:moveTo>
                  <a:lnTo>
                    <a:pt x="0" y="3655"/>
                  </a:lnTo>
                  <a:cubicBezTo>
                    <a:pt x="0" y="5892"/>
                    <a:pt x="1859" y="7751"/>
                    <a:pt x="4096" y="7751"/>
                  </a:cubicBezTo>
                  <a:cubicBezTo>
                    <a:pt x="6333" y="7751"/>
                    <a:pt x="8191" y="5892"/>
                    <a:pt x="8191" y="3655"/>
                  </a:cubicBezTo>
                  <a:lnTo>
                    <a:pt x="8191" y="14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221;p63"/>
            <p:cNvSpPr/>
            <p:nvPr/>
          </p:nvSpPr>
          <p:spPr>
            <a:xfrm>
              <a:off x="-53745625" y="4132250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693" y="694"/>
                    <a:pt x="441" y="22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222;p63"/>
            <p:cNvSpPr/>
            <p:nvPr/>
          </p:nvSpPr>
          <p:spPr>
            <a:xfrm>
              <a:off x="-540079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" name="Google Shape;6223;p63"/>
          <p:cNvGrpSpPr/>
          <p:nvPr/>
        </p:nvGrpSpPr>
        <p:grpSpPr>
          <a:xfrm>
            <a:off x="7897912" y="2792434"/>
            <a:ext cx="274770" cy="358492"/>
            <a:chOff x="-52005775" y="3208025"/>
            <a:chExt cx="244175" cy="318575"/>
          </a:xfrm>
          <a:solidFill>
            <a:srgbClr val="12716B"/>
          </a:solidFill>
        </p:grpSpPr>
        <p:sp>
          <p:nvSpPr>
            <p:cNvPr id="322" name="Google Shape;6224;p63"/>
            <p:cNvSpPr/>
            <p:nvPr/>
          </p:nvSpPr>
          <p:spPr>
            <a:xfrm>
              <a:off x="-51800200" y="3469850"/>
              <a:ext cx="38600" cy="56750"/>
            </a:xfrm>
            <a:custGeom>
              <a:avLst/>
              <a:gdLst/>
              <a:ahLst/>
              <a:cxnLst/>
              <a:rect l="l" t="t" r="r" b="b"/>
              <a:pathLst>
                <a:path w="1544" h="2270" extrusionOk="0">
                  <a:moveTo>
                    <a:pt x="756" y="1"/>
                  </a:moveTo>
                  <a:cubicBezTo>
                    <a:pt x="347" y="1"/>
                    <a:pt x="0" y="348"/>
                    <a:pt x="0" y="726"/>
                  </a:cubicBezTo>
                  <a:cubicBezTo>
                    <a:pt x="0" y="852"/>
                    <a:pt x="32" y="915"/>
                    <a:pt x="63" y="1041"/>
                  </a:cubicBezTo>
                  <a:lnTo>
                    <a:pt x="630" y="2175"/>
                  </a:lnTo>
                  <a:cubicBezTo>
                    <a:pt x="662" y="2238"/>
                    <a:pt x="717" y="2269"/>
                    <a:pt x="776" y="2269"/>
                  </a:cubicBezTo>
                  <a:cubicBezTo>
                    <a:pt x="835" y="2269"/>
                    <a:pt x="898" y="2238"/>
                    <a:pt x="945" y="2175"/>
                  </a:cubicBezTo>
                  <a:lnTo>
                    <a:pt x="1449" y="1135"/>
                  </a:lnTo>
                  <a:cubicBezTo>
                    <a:pt x="1513" y="1009"/>
                    <a:pt x="1544" y="883"/>
                    <a:pt x="1544" y="789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225;p63"/>
            <p:cNvSpPr/>
            <p:nvPr/>
          </p:nvSpPr>
          <p:spPr>
            <a:xfrm>
              <a:off x="-52005775" y="3208025"/>
              <a:ext cx="111875" cy="131900"/>
            </a:xfrm>
            <a:custGeom>
              <a:avLst/>
              <a:gdLst/>
              <a:ahLst/>
              <a:cxnLst/>
              <a:rect l="l" t="t" r="r" b="b"/>
              <a:pathLst>
                <a:path w="4475" h="5276" extrusionOk="0">
                  <a:moveTo>
                    <a:pt x="2915" y="1"/>
                  </a:moveTo>
                  <a:cubicBezTo>
                    <a:pt x="2816" y="1"/>
                    <a:pt x="2717" y="5"/>
                    <a:pt x="2615" y="14"/>
                  </a:cubicBezTo>
                  <a:cubicBezTo>
                    <a:pt x="1103" y="235"/>
                    <a:pt x="0" y="1590"/>
                    <a:pt x="0" y="3133"/>
                  </a:cubicBezTo>
                  <a:lnTo>
                    <a:pt x="0" y="4866"/>
                  </a:lnTo>
                  <a:cubicBezTo>
                    <a:pt x="32" y="5055"/>
                    <a:pt x="189" y="5276"/>
                    <a:pt x="379" y="5276"/>
                  </a:cubicBezTo>
                  <a:lnTo>
                    <a:pt x="1135" y="5276"/>
                  </a:lnTo>
                  <a:cubicBezTo>
                    <a:pt x="2993" y="5276"/>
                    <a:pt x="4474" y="3732"/>
                    <a:pt x="4474" y="1873"/>
                  </a:cubicBezTo>
                  <a:lnTo>
                    <a:pt x="4474" y="424"/>
                  </a:lnTo>
                  <a:cubicBezTo>
                    <a:pt x="4017" y="155"/>
                    <a:pt x="3490" y="1"/>
                    <a:pt x="2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226;p63"/>
            <p:cNvSpPr/>
            <p:nvPr/>
          </p:nvSpPr>
          <p:spPr>
            <a:xfrm>
              <a:off x="-51800200" y="3385575"/>
              <a:ext cx="37025" cy="37850"/>
            </a:xfrm>
            <a:custGeom>
              <a:avLst/>
              <a:gdLst/>
              <a:ahLst/>
              <a:cxnLst/>
              <a:rect l="l" t="t" r="r" b="b"/>
              <a:pathLst>
                <a:path w="1481" h="1514" extrusionOk="0">
                  <a:moveTo>
                    <a:pt x="756" y="1"/>
                  </a:moveTo>
                  <a:cubicBezTo>
                    <a:pt x="347" y="1"/>
                    <a:pt x="0" y="348"/>
                    <a:pt x="0" y="757"/>
                  </a:cubicBezTo>
                  <a:cubicBezTo>
                    <a:pt x="0" y="1167"/>
                    <a:pt x="347" y="1513"/>
                    <a:pt x="756" y="1513"/>
                  </a:cubicBezTo>
                  <a:cubicBezTo>
                    <a:pt x="1166" y="1513"/>
                    <a:pt x="1481" y="1167"/>
                    <a:pt x="1481" y="757"/>
                  </a:cubicBezTo>
                  <a:cubicBezTo>
                    <a:pt x="1481" y="348"/>
                    <a:pt x="1166" y="1"/>
                    <a:pt x="7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227;p63"/>
            <p:cNvSpPr/>
            <p:nvPr/>
          </p:nvSpPr>
          <p:spPr>
            <a:xfrm>
              <a:off x="-51800200" y="334857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56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56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228;p63"/>
            <p:cNvSpPr/>
            <p:nvPr/>
          </p:nvSpPr>
          <p:spPr>
            <a:xfrm>
              <a:off x="-51800200" y="3423400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56" y="0"/>
                  </a:moveTo>
                  <a:cubicBezTo>
                    <a:pt x="347" y="0"/>
                    <a:pt x="0" y="315"/>
                    <a:pt x="0" y="725"/>
                  </a:cubicBezTo>
                  <a:cubicBezTo>
                    <a:pt x="0" y="1166"/>
                    <a:pt x="347" y="1481"/>
                    <a:pt x="756" y="1481"/>
                  </a:cubicBezTo>
                  <a:cubicBezTo>
                    <a:pt x="1166" y="1481"/>
                    <a:pt x="1481" y="1166"/>
                    <a:pt x="1481" y="725"/>
                  </a:cubicBezTo>
                  <a:cubicBezTo>
                    <a:pt x="1481" y="315"/>
                    <a:pt x="1166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229;p63"/>
            <p:cNvSpPr/>
            <p:nvPr/>
          </p:nvSpPr>
          <p:spPr>
            <a:xfrm>
              <a:off x="-51875025" y="3208025"/>
              <a:ext cx="111850" cy="131125"/>
            </a:xfrm>
            <a:custGeom>
              <a:avLst/>
              <a:gdLst/>
              <a:ahLst/>
              <a:cxnLst/>
              <a:rect l="l" t="t" r="r" b="b"/>
              <a:pathLst>
                <a:path w="4474" h="5245" extrusionOk="0">
                  <a:moveTo>
                    <a:pt x="1560" y="1"/>
                  </a:moveTo>
                  <a:cubicBezTo>
                    <a:pt x="984" y="1"/>
                    <a:pt x="458" y="155"/>
                    <a:pt x="0" y="424"/>
                  </a:cubicBezTo>
                  <a:lnTo>
                    <a:pt x="0" y="1873"/>
                  </a:lnTo>
                  <a:cubicBezTo>
                    <a:pt x="0" y="3732"/>
                    <a:pt x="1481" y="5244"/>
                    <a:pt x="3340" y="5244"/>
                  </a:cubicBezTo>
                  <a:lnTo>
                    <a:pt x="4096" y="5244"/>
                  </a:lnTo>
                  <a:cubicBezTo>
                    <a:pt x="4285" y="5244"/>
                    <a:pt x="4442" y="5087"/>
                    <a:pt x="4442" y="4898"/>
                  </a:cubicBezTo>
                  <a:lnTo>
                    <a:pt x="4442" y="3165"/>
                  </a:lnTo>
                  <a:cubicBezTo>
                    <a:pt x="4474" y="1590"/>
                    <a:pt x="3371" y="235"/>
                    <a:pt x="1859" y="14"/>
                  </a:cubicBezTo>
                  <a:cubicBezTo>
                    <a:pt x="1758" y="5"/>
                    <a:pt x="1658" y="1"/>
                    <a:pt x="15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230;p63"/>
            <p:cNvSpPr/>
            <p:nvPr/>
          </p:nvSpPr>
          <p:spPr>
            <a:xfrm>
              <a:off x="-52005000" y="3469850"/>
              <a:ext cx="38625" cy="56750"/>
            </a:xfrm>
            <a:custGeom>
              <a:avLst/>
              <a:gdLst/>
              <a:ahLst/>
              <a:cxnLst/>
              <a:rect l="l" t="t" r="r" b="b"/>
              <a:pathLst>
                <a:path w="1545" h="2270" extrusionOk="0">
                  <a:moveTo>
                    <a:pt x="757" y="1"/>
                  </a:moveTo>
                  <a:cubicBezTo>
                    <a:pt x="348" y="1"/>
                    <a:pt x="1" y="348"/>
                    <a:pt x="1" y="726"/>
                  </a:cubicBezTo>
                  <a:cubicBezTo>
                    <a:pt x="1" y="852"/>
                    <a:pt x="32" y="915"/>
                    <a:pt x="64" y="1041"/>
                  </a:cubicBezTo>
                  <a:lnTo>
                    <a:pt x="631" y="2175"/>
                  </a:lnTo>
                  <a:cubicBezTo>
                    <a:pt x="663" y="2238"/>
                    <a:pt x="718" y="2269"/>
                    <a:pt x="777" y="2269"/>
                  </a:cubicBezTo>
                  <a:cubicBezTo>
                    <a:pt x="836" y="2269"/>
                    <a:pt x="899" y="2238"/>
                    <a:pt x="946" y="2175"/>
                  </a:cubicBezTo>
                  <a:lnTo>
                    <a:pt x="1450" y="1135"/>
                  </a:lnTo>
                  <a:cubicBezTo>
                    <a:pt x="1482" y="1009"/>
                    <a:pt x="1545" y="883"/>
                    <a:pt x="1545" y="789"/>
                  </a:cubicBezTo>
                  <a:cubicBezTo>
                    <a:pt x="1482" y="348"/>
                    <a:pt x="1135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231;p63"/>
            <p:cNvSpPr/>
            <p:nvPr/>
          </p:nvSpPr>
          <p:spPr>
            <a:xfrm>
              <a:off x="-52005000" y="3423400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25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25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232;p63"/>
            <p:cNvSpPr/>
            <p:nvPr/>
          </p:nvSpPr>
          <p:spPr>
            <a:xfrm>
              <a:off x="-52005000" y="3385575"/>
              <a:ext cx="37050" cy="37850"/>
            </a:xfrm>
            <a:custGeom>
              <a:avLst/>
              <a:gdLst/>
              <a:ahLst/>
              <a:cxnLst/>
              <a:rect l="l" t="t" r="r" b="b"/>
              <a:pathLst>
                <a:path w="1482" h="1514" extrusionOk="0">
                  <a:moveTo>
                    <a:pt x="757" y="1"/>
                  </a:moveTo>
                  <a:cubicBezTo>
                    <a:pt x="348" y="1"/>
                    <a:pt x="1" y="348"/>
                    <a:pt x="1" y="757"/>
                  </a:cubicBezTo>
                  <a:cubicBezTo>
                    <a:pt x="1" y="1167"/>
                    <a:pt x="348" y="1513"/>
                    <a:pt x="757" y="1513"/>
                  </a:cubicBezTo>
                  <a:cubicBezTo>
                    <a:pt x="1167" y="1513"/>
                    <a:pt x="1482" y="1167"/>
                    <a:pt x="1482" y="757"/>
                  </a:cubicBezTo>
                  <a:cubicBezTo>
                    <a:pt x="1482" y="348"/>
                    <a:pt x="1167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233;p63"/>
            <p:cNvSpPr/>
            <p:nvPr/>
          </p:nvSpPr>
          <p:spPr>
            <a:xfrm>
              <a:off x="-51957725" y="3298150"/>
              <a:ext cx="148100" cy="209550"/>
            </a:xfrm>
            <a:custGeom>
              <a:avLst/>
              <a:gdLst/>
              <a:ahLst/>
              <a:cxnLst/>
              <a:rect l="l" t="t" r="r" b="b"/>
              <a:pathLst>
                <a:path w="5924" h="8382" extrusionOk="0">
                  <a:moveTo>
                    <a:pt x="1449" y="3151"/>
                  </a:moveTo>
                  <a:cubicBezTo>
                    <a:pt x="1639" y="3151"/>
                    <a:pt x="1796" y="3309"/>
                    <a:pt x="1796" y="3498"/>
                  </a:cubicBezTo>
                  <a:cubicBezTo>
                    <a:pt x="1796" y="3719"/>
                    <a:pt x="1639" y="3845"/>
                    <a:pt x="1449" y="3845"/>
                  </a:cubicBezTo>
                  <a:cubicBezTo>
                    <a:pt x="1260" y="3845"/>
                    <a:pt x="1103" y="3719"/>
                    <a:pt x="1103" y="3498"/>
                  </a:cubicBezTo>
                  <a:cubicBezTo>
                    <a:pt x="1103" y="3309"/>
                    <a:pt x="1260" y="3151"/>
                    <a:pt x="1449" y="3151"/>
                  </a:cubicBezTo>
                  <a:close/>
                  <a:moveTo>
                    <a:pt x="4442" y="3183"/>
                  </a:moveTo>
                  <a:cubicBezTo>
                    <a:pt x="4631" y="3183"/>
                    <a:pt x="4789" y="3340"/>
                    <a:pt x="4789" y="3561"/>
                  </a:cubicBezTo>
                  <a:cubicBezTo>
                    <a:pt x="4789" y="3719"/>
                    <a:pt x="4631" y="3908"/>
                    <a:pt x="4442" y="3908"/>
                  </a:cubicBezTo>
                  <a:cubicBezTo>
                    <a:pt x="4253" y="3908"/>
                    <a:pt x="4096" y="3750"/>
                    <a:pt x="4096" y="3561"/>
                  </a:cubicBezTo>
                  <a:cubicBezTo>
                    <a:pt x="4096" y="3340"/>
                    <a:pt x="4253" y="3183"/>
                    <a:pt x="4442" y="3183"/>
                  </a:cubicBezTo>
                  <a:close/>
                  <a:moveTo>
                    <a:pt x="3966" y="5680"/>
                  </a:moveTo>
                  <a:cubicBezTo>
                    <a:pt x="4064" y="5680"/>
                    <a:pt x="4159" y="5719"/>
                    <a:pt x="4222" y="5798"/>
                  </a:cubicBezTo>
                  <a:cubicBezTo>
                    <a:pt x="4411" y="5955"/>
                    <a:pt x="4411" y="6176"/>
                    <a:pt x="4253" y="6302"/>
                  </a:cubicBezTo>
                  <a:cubicBezTo>
                    <a:pt x="3907" y="6648"/>
                    <a:pt x="3434" y="6869"/>
                    <a:pt x="2899" y="6869"/>
                  </a:cubicBezTo>
                  <a:cubicBezTo>
                    <a:pt x="2395" y="6869"/>
                    <a:pt x="1922" y="6648"/>
                    <a:pt x="1607" y="6302"/>
                  </a:cubicBezTo>
                  <a:cubicBezTo>
                    <a:pt x="1449" y="6144"/>
                    <a:pt x="1449" y="5924"/>
                    <a:pt x="1607" y="5798"/>
                  </a:cubicBezTo>
                  <a:cubicBezTo>
                    <a:pt x="1686" y="5719"/>
                    <a:pt x="1788" y="5680"/>
                    <a:pt x="1883" y="5680"/>
                  </a:cubicBezTo>
                  <a:cubicBezTo>
                    <a:pt x="1977" y="5680"/>
                    <a:pt x="2064" y="5719"/>
                    <a:pt x="2111" y="5798"/>
                  </a:cubicBezTo>
                  <a:cubicBezTo>
                    <a:pt x="2332" y="6018"/>
                    <a:pt x="2623" y="6129"/>
                    <a:pt x="2911" y="6129"/>
                  </a:cubicBezTo>
                  <a:cubicBezTo>
                    <a:pt x="3198" y="6129"/>
                    <a:pt x="3482" y="6018"/>
                    <a:pt x="3686" y="5798"/>
                  </a:cubicBezTo>
                  <a:cubicBezTo>
                    <a:pt x="3765" y="5719"/>
                    <a:pt x="3868" y="5680"/>
                    <a:pt x="3966" y="5680"/>
                  </a:cubicBezTo>
                  <a:close/>
                  <a:moveTo>
                    <a:pt x="2993" y="1"/>
                  </a:moveTo>
                  <a:cubicBezTo>
                    <a:pt x="2489" y="1104"/>
                    <a:pt x="1513" y="1923"/>
                    <a:pt x="284" y="2238"/>
                  </a:cubicBezTo>
                  <a:cubicBezTo>
                    <a:pt x="347" y="2395"/>
                    <a:pt x="347" y="2553"/>
                    <a:pt x="347" y="2773"/>
                  </a:cubicBezTo>
                  <a:cubicBezTo>
                    <a:pt x="347" y="3025"/>
                    <a:pt x="284" y="3277"/>
                    <a:pt x="158" y="3498"/>
                  </a:cubicBezTo>
                  <a:cubicBezTo>
                    <a:pt x="284" y="3750"/>
                    <a:pt x="347" y="3971"/>
                    <a:pt x="347" y="4254"/>
                  </a:cubicBezTo>
                  <a:cubicBezTo>
                    <a:pt x="347" y="4538"/>
                    <a:pt x="284" y="4758"/>
                    <a:pt x="158" y="5010"/>
                  </a:cubicBezTo>
                  <a:cubicBezTo>
                    <a:pt x="284" y="5231"/>
                    <a:pt x="347" y="5483"/>
                    <a:pt x="347" y="5735"/>
                  </a:cubicBezTo>
                  <a:cubicBezTo>
                    <a:pt x="347" y="6113"/>
                    <a:pt x="252" y="6428"/>
                    <a:pt x="0" y="6680"/>
                  </a:cubicBezTo>
                  <a:cubicBezTo>
                    <a:pt x="158" y="6900"/>
                    <a:pt x="284" y="7121"/>
                    <a:pt x="315" y="7405"/>
                  </a:cubicBezTo>
                  <a:cubicBezTo>
                    <a:pt x="1040" y="8035"/>
                    <a:pt x="1985" y="8381"/>
                    <a:pt x="2962" y="8381"/>
                  </a:cubicBezTo>
                  <a:cubicBezTo>
                    <a:pt x="3938" y="8381"/>
                    <a:pt x="4852" y="8035"/>
                    <a:pt x="5608" y="7436"/>
                  </a:cubicBezTo>
                  <a:cubicBezTo>
                    <a:pt x="5640" y="7184"/>
                    <a:pt x="5766" y="6932"/>
                    <a:pt x="5923" y="6743"/>
                  </a:cubicBezTo>
                  <a:cubicBezTo>
                    <a:pt x="5671" y="6459"/>
                    <a:pt x="5545" y="6113"/>
                    <a:pt x="5545" y="5798"/>
                  </a:cubicBezTo>
                  <a:cubicBezTo>
                    <a:pt x="5545" y="5483"/>
                    <a:pt x="5640" y="5231"/>
                    <a:pt x="5797" y="5010"/>
                  </a:cubicBezTo>
                  <a:cubicBezTo>
                    <a:pt x="5671" y="4758"/>
                    <a:pt x="5577" y="4538"/>
                    <a:pt x="5577" y="4254"/>
                  </a:cubicBezTo>
                  <a:cubicBezTo>
                    <a:pt x="5577" y="3971"/>
                    <a:pt x="5671" y="3750"/>
                    <a:pt x="5797" y="3498"/>
                  </a:cubicBezTo>
                  <a:cubicBezTo>
                    <a:pt x="5671" y="3277"/>
                    <a:pt x="5577" y="3025"/>
                    <a:pt x="5577" y="2773"/>
                  </a:cubicBezTo>
                  <a:cubicBezTo>
                    <a:pt x="5577" y="2679"/>
                    <a:pt x="5577" y="2553"/>
                    <a:pt x="5640" y="2490"/>
                  </a:cubicBezTo>
                  <a:cubicBezTo>
                    <a:pt x="5640" y="2395"/>
                    <a:pt x="5671" y="2332"/>
                    <a:pt x="5703" y="2238"/>
                  </a:cubicBezTo>
                  <a:cubicBezTo>
                    <a:pt x="4474" y="1923"/>
                    <a:pt x="3497" y="1104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234;p63"/>
            <p:cNvSpPr/>
            <p:nvPr/>
          </p:nvSpPr>
          <p:spPr>
            <a:xfrm>
              <a:off x="-52005000" y="3348575"/>
              <a:ext cx="37050" cy="37025"/>
            </a:xfrm>
            <a:custGeom>
              <a:avLst/>
              <a:gdLst/>
              <a:ahLst/>
              <a:cxnLst/>
              <a:rect l="l" t="t" r="r" b="b"/>
              <a:pathLst>
                <a:path w="1482" h="1481" extrusionOk="0">
                  <a:moveTo>
                    <a:pt x="757" y="0"/>
                  </a:moveTo>
                  <a:cubicBezTo>
                    <a:pt x="348" y="0"/>
                    <a:pt x="1" y="315"/>
                    <a:pt x="1" y="756"/>
                  </a:cubicBezTo>
                  <a:cubicBezTo>
                    <a:pt x="1" y="1166"/>
                    <a:pt x="348" y="1481"/>
                    <a:pt x="757" y="1481"/>
                  </a:cubicBezTo>
                  <a:cubicBezTo>
                    <a:pt x="1167" y="1481"/>
                    <a:pt x="1482" y="1166"/>
                    <a:pt x="1482" y="756"/>
                  </a:cubicBezTo>
                  <a:cubicBezTo>
                    <a:pt x="1482" y="315"/>
                    <a:pt x="116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6235;p63"/>
          <p:cNvGrpSpPr/>
          <p:nvPr/>
        </p:nvGrpSpPr>
        <p:grpSpPr>
          <a:xfrm>
            <a:off x="5204378" y="1420477"/>
            <a:ext cx="358099" cy="358099"/>
            <a:chOff x="-57568775" y="3198925"/>
            <a:chExt cx="318225" cy="318225"/>
          </a:xfrm>
          <a:solidFill>
            <a:srgbClr val="12716B"/>
          </a:solidFill>
        </p:grpSpPr>
        <p:sp>
          <p:nvSpPr>
            <p:cNvPr id="334" name="Google Shape;6236;p63"/>
            <p:cNvSpPr/>
            <p:nvPr/>
          </p:nvSpPr>
          <p:spPr>
            <a:xfrm>
              <a:off x="-57530950" y="337377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84"/>
                    <a:pt x="0" y="725"/>
                    <a:pt x="0" y="1261"/>
                  </a:cubicBezTo>
                  <a:lnTo>
                    <a:pt x="0" y="1324"/>
                  </a:lnTo>
                  <a:cubicBezTo>
                    <a:pt x="0" y="1859"/>
                    <a:pt x="315" y="2332"/>
                    <a:pt x="725" y="2584"/>
                  </a:cubicBezTo>
                  <a:lnTo>
                    <a:pt x="725" y="1576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237;p63"/>
            <p:cNvSpPr/>
            <p:nvPr/>
          </p:nvSpPr>
          <p:spPr>
            <a:xfrm>
              <a:off x="-57568775" y="3406850"/>
              <a:ext cx="99275" cy="110300"/>
            </a:xfrm>
            <a:custGeom>
              <a:avLst/>
              <a:gdLst/>
              <a:ahLst/>
              <a:cxnLst/>
              <a:rect l="l" t="t" r="r" b="b"/>
              <a:pathLst>
                <a:path w="3971" h="4412" extrusionOk="0">
                  <a:moveTo>
                    <a:pt x="757" y="1"/>
                  </a:moveTo>
                  <a:cubicBezTo>
                    <a:pt x="285" y="473"/>
                    <a:pt x="1" y="1103"/>
                    <a:pt x="1" y="1796"/>
                  </a:cubicBezTo>
                  <a:cubicBezTo>
                    <a:pt x="1" y="3246"/>
                    <a:pt x="1198" y="4411"/>
                    <a:pt x="2616" y="4411"/>
                  </a:cubicBezTo>
                  <a:cubicBezTo>
                    <a:pt x="3120" y="4411"/>
                    <a:pt x="3561" y="4254"/>
                    <a:pt x="3971" y="4002"/>
                  </a:cubicBezTo>
                  <a:cubicBezTo>
                    <a:pt x="3435" y="3561"/>
                    <a:pt x="2994" y="2962"/>
                    <a:pt x="2710" y="2363"/>
                  </a:cubicBezTo>
                  <a:lnTo>
                    <a:pt x="1891" y="1891"/>
                  </a:lnTo>
                  <a:cubicBezTo>
                    <a:pt x="1230" y="1481"/>
                    <a:pt x="789" y="788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6238;p63"/>
            <p:cNvSpPr/>
            <p:nvPr/>
          </p:nvSpPr>
          <p:spPr>
            <a:xfrm>
              <a:off x="-57494725" y="3254850"/>
              <a:ext cx="207175" cy="262300"/>
            </a:xfrm>
            <a:custGeom>
              <a:avLst/>
              <a:gdLst/>
              <a:ahLst/>
              <a:cxnLst/>
              <a:rect l="l" t="t" r="r" b="b"/>
              <a:pathLst>
                <a:path w="8287" h="10492" extrusionOk="0">
                  <a:moveTo>
                    <a:pt x="2647" y="5293"/>
                  </a:moveTo>
                  <a:cubicBezTo>
                    <a:pt x="2836" y="5293"/>
                    <a:pt x="2993" y="5451"/>
                    <a:pt x="2993" y="5640"/>
                  </a:cubicBezTo>
                  <a:cubicBezTo>
                    <a:pt x="2993" y="5829"/>
                    <a:pt x="2836" y="5986"/>
                    <a:pt x="2647" y="5986"/>
                  </a:cubicBezTo>
                  <a:cubicBezTo>
                    <a:pt x="2628" y="5989"/>
                    <a:pt x="2609" y="5990"/>
                    <a:pt x="2592" y="5990"/>
                  </a:cubicBezTo>
                  <a:cubicBezTo>
                    <a:pt x="2400" y="5990"/>
                    <a:pt x="2269" y="5841"/>
                    <a:pt x="2269" y="5640"/>
                  </a:cubicBezTo>
                  <a:cubicBezTo>
                    <a:pt x="2269" y="5451"/>
                    <a:pt x="2426" y="5293"/>
                    <a:pt x="2647" y="5293"/>
                  </a:cubicBezTo>
                  <a:close/>
                  <a:moveTo>
                    <a:pt x="5640" y="5324"/>
                  </a:moveTo>
                  <a:cubicBezTo>
                    <a:pt x="5829" y="5324"/>
                    <a:pt x="5986" y="5482"/>
                    <a:pt x="5986" y="5671"/>
                  </a:cubicBezTo>
                  <a:cubicBezTo>
                    <a:pt x="6018" y="5860"/>
                    <a:pt x="5860" y="6018"/>
                    <a:pt x="5640" y="6018"/>
                  </a:cubicBezTo>
                  <a:cubicBezTo>
                    <a:pt x="5419" y="6018"/>
                    <a:pt x="5262" y="5860"/>
                    <a:pt x="5262" y="5671"/>
                  </a:cubicBezTo>
                  <a:cubicBezTo>
                    <a:pt x="5262" y="5482"/>
                    <a:pt x="5419" y="5324"/>
                    <a:pt x="5640" y="5324"/>
                  </a:cubicBezTo>
                  <a:close/>
                  <a:moveTo>
                    <a:pt x="5191" y="7845"/>
                  </a:moveTo>
                  <a:cubicBezTo>
                    <a:pt x="5285" y="7845"/>
                    <a:pt x="5372" y="7876"/>
                    <a:pt x="5419" y="7939"/>
                  </a:cubicBezTo>
                  <a:cubicBezTo>
                    <a:pt x="5640" y="8065"/>
                    <a:pt x="5640" y="8317"/>
                    <a:pt x="5482" y="8475"/>
                  </a:cubicBezTo>
                  <a:cubicBezTo>
                    <a:pt x="5104" y="8822"/>
                    <a:pt x="4632" y="9011"/>
                    <a:pt x="4128" y="9011"/>
                  </a:cubicBezTo>
                  <a:cubicBezTo>
                    <a:pt x="3624" y="9011"/>
                    <a:pt x="3151" y="8822"/>
                    <a:pt x="2836" y="8475"/>
                  </a:cubicBezTo>
                  <a:cubicBezTo>
                    <a:pt x="2678" y="8317"/>
                    <a:pt x="2678" y="8065"/>
                    <a:pt x="2836" y="7939"/>
                  </a:cubicBezTo>
                  <a:cubicBezTo>
                    <a:pt x="2915" y="7876"/>
                    <a:pt x="3009" y="7845"/>
                    <a:pt x="3100" y="7845"/>
                  </a:cubicBezTo>
                  <a:cubicBezTo>
                    <a:pt x="3190" y="7845"/>
                    <a:pt x="3277" y="7876"/>
                    <a:pt x="3340" y="7939"/>
                  </a:cubicBezTo>
                  <a:cubicBezTo>
                    <a:pt x="3561" y="8160"/>
                    <a:pt x="3844" y="8270"/>
                    <a:pt x="4128" y="8270"/>
                  </a:cubicBezTo>
                  <a:cubicBezTo>
                    <a:pt x="4411" y="8270"/>
                    <a:pt x="4695" y="8160"/>
                    <a:pt x="4915" y="7939"/>
                  </a:cubicBezTo>
                  <a:cubicBezTo>
                    <a:pt x="4994" y="7876"/>
                    <a:pt x="5096" y="7845"/>
                    <a:pt x="5191" y="7845"/>
                  </a:cubicBezTo>
                  <a:close/>
                  <a:moveTo>
                    <a:pt x="1796" y="0"/>
                  </a:moveTo>
                  <a:cubicBezTo>
                    <a:pt x="1670" y="126"/>
                    <a:pt x="1135" y="504"/>
                    <a:pt x="1072" y="630"/>
                  </a:cubicBezTo>
                  <a:cubicBezTo>
                    <a:pt x="442" y="1260"/>
                    <a:pt x="0" y="2363"/>
                    <a:pt x="0" y="3403"/>
                  </a:cubicBezTo>
                  <a:lnTo>
                    <a:pt x="0" y="6396"/>
                  </a:lnTo>
                  <a:cubicBezTo>
                    <a:pt x="0" y="8632"/>
                    <a:pt x="1859" y="10491"/>
                    <a:pt x="4128" y="10491"/>
                  </a:cubicBezTo>
                  <a:cubicBezTo>
                    <a:pt x="6427" y="10491"/>
                    <a:pt x="8286" y="8632"/>
                    <a:pt x="8286" y="6396"/>
                  </a:cubicBezTo>
                  <a:lnTo>
                    <a:pt x="8286" y="4505"/>
                  </a:lnTo>
                  <a:cubicBezTo>
                    <a:pt x="8157" y="4513"/>
                    <a:pt x="8028" y="4517"/>
                    <a:pt x="7899" y="4517"/>
                  </a:cubicBezTo>
                  <a:cubicBezTo>
                    <a:pt x="6396" y="4517"/>
                    <a:pt x="4939" y="4009"/>
                    <a:pt x="3750" y="2993"/>
                  </a:cubicBezTo>
                  <a:cubicBezTo>
                    <a:pt x="2804" y="2206"/>
                    <a:pt x="2174" y="1103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6239;p63"/>
            <p:cNvSpPr/>
            <p:nvPr/>
          </p:nvSpPr>
          <p:spPr>
            <a:xfrm>
              <a:off x="-57269475" y="3372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301"/>
                    <a:pt x="757" y="1828"/>
                    <a:pt x="757" y="1261"/>
                  </a:cubicBezTo>
                  <a:cubicBezTo>
                    <a:pt x="757" y="757"/>
                    <a:pt x="473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240;p63"/>
            <p:cNvSpPr/>
            <p:nvPr/>
          </p:nvSpPr>
          <p:spPr>
            <a:xfrm>
              <a:off x="-57436450" y="3198925"/>
              <a:ext cx="185900" cy="154400"/>
            </a:xfrm>
            <a:custGeom>
              <a:avLst/>
              <a:gdLst/>
              <a:ahLst/>
              <a:cxnLst/>
              <a:rect l="l" t="t" r="r" b="b"/>
              <a:pathLst>
                <a:path w="7436" h="6176" extrusionOk="0">
                  <a:moveTo>
                    <a:pt x="1828" y="0"/>
                  </a:moveTo>
                  <a:cubicBezTo>
                    <a:pt x="1198" y="0"/>
                    <a:pt x="568" y="126"/>
                    <a:pt x="1" y="315"/>
                  </a:cubicBezTo>
                  <a:cubicBezTo>
                    <a:pt x="1" y="977"/>
                    <a:pt x="127" y="1639"/>
                    <a:pt x="316" y="2237"/>
                  </a:cubicBezTo>
                  <a:cubicBezTo>
                    <a:pt x="631" y="3151"/>
                    <a:pt x="1167" y="3970"/>
                    <a:pt x="1923" y="4600"/>
                  </a:cubicBezTo>
                  <a:cubicBezTo>
                    <a:pt x="2710" y="5262"/>
                    <a:pt x="3655" y="5734"/>
                    <a:pt x="4632" y="5892"/>
                  </a:cubicBezTo>
                  <a:cubicBezTo>
                    <a:pt x="5073" y="5976"/>
                    <a:pt x="5262" y="5976"/>
                    <a:pt x="5507" y="5976"/>
                  </a:cubicBezTo>
                  <a:lnTo>
                    <a:pt x="5507" y="5976"/>
                  </a:lnTo>
                  <a:cubicBezTo>
                    <a:pt x="5630" y="5976"/>
                    <a:pt x="5766" y="5976"/>
                    <a:pt x="5955" y="5986"/>
                  </a:cubicBezTo>
                  <a:lnTo>
                    <a:pt x="6680" y="5986"/>
                  </a:lnTo>
                  <a:cubicBezTo>
                    <a:pt x="6963" y="5986"/>
                    <a:pt x="7215" y="6049"/>
                    <a:pt x="7436" y="6175"/>
                  </a:cubicBezTo>
                  <a:lnTo>
                    <a:pt x="7436" y="5671"/>
                  </a:lnTo>
                  <a:lnTo>
                    <a:pt x="7436" y="5640"/>
                  </a:lnTo>
                  <a:cubicBezTo>
                    <a:pt x="7436" y="2552"/>
                    <a:pt x="4916" y="0"/>
                    <a:pt x="18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241;p63"/>
            <p:cNvSpPr/>
            <p:nvPr/>
          </p:nvSpPr>
          <p:spPr>
            <a:xfrm>
              <a:off x="-57532525" y="3215450"/>
              <a:ext cx="77975" cy="148900"/>
            </a:xfrm>
            <a:custGeom>
              <a:avLst/>
              <a:gdLst/>
              <a:ahLst/>
              <a:cxnLst/>
              <a:rect l="l" t="t" r="r" b="b"/>
              <a:pathLst>
                <a:path w="3119" h="5956" extrusionOk="0">
                  <a:moveTo>
                    <a:pt x="3056" y="1"/>
                  </a:moveTo>
                  <a:cubicBezTo>
                    <a:pt x="1260" y="946"/>
                    <a:pt x="0" y="2836"/>
                    <a:pt x="0" y="5010"/>
                  </a:cubicBezTo>
                  <a:lnTo>
                    <a:pt x="0" y="5199"/>
                  </a:lnTo>
                  <a:lnTo>
                    <a:pt x="0" y="5955"/>
                  </a:lnTo>
                  <a:lnTo>
                    <a:pt x="63" y="5955"/>
                  </a:lnTo>
                  <a:cubicBezTo>
                    <a:pt x="158" y="5829"/>
                    <a:pt x="284" y="5766"/>
                    <a:pt x="410" y="5672"/>
                  </a:cubicBezTo>
                  <a:lnTo>
                    <a:pt x="788" y="5451"/>
                  </a:lnTo>
                  <a:lnTo>
                    <a:pt x="788" y="4601"/>
                  </a:lnTo>
                  <a:cubicBezTo>
                    <a:pt x="914" y="3088"/>
                    <a:pt x="1828" y="1576"/>
                    <a:pt x="3119" y="789"/>
                  </a:cubicBezTo>
                  <a:cubicBezTo>
                    <a:pt x="3088" y="505"/>
                    <a:pt x="3056" y="253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6242;p63"/>
          <p:cNvGrpSpPr/>
          <p:nvPr/>
        </p:nvGrpSpPr>
        <p:grpSpPr>
          <a:xfrm>
            <a:off x="5226097" y="1875777"/>
            <a:ext cx="314662" cy="358099"/>
            <a:chOff x="-57549075" y="3590375"/>
            <a:chExt cx="279625" cy="318225"/>
          </a:xfrm>
          <a:solidFill>
            <a:srgbClr val="12716B"/>
          </a:solidFill>
        </p:grpSpPr>
        <p:sp>
          <p:nvSpPr>
            <p:cNvPr id="341" name="Google Shape;6243;p63"/>
            <p:cNvSpPr/>
            <p:nvPr/>
          </p:nvSpPr>
          <p:spPr>
            <a:xfrm>
              <a:off x="-57493150" y="3777825"/>
              <a:ext cx="167000" cy="74850"/>
            </a:xfrm>
            <a:custGeom>
              <a:avLst/>
              <a:gdLst/>
              <a:ahLst/>
              <a:cxnLst/>
              <a:rect l="l" t="t" r="r" b="b"/>
              <a:pathLst>
                <a:path w="6680" h="2994" extrusionOk="0">
                  <a:moveTo>
                    <a:pt x="4376" y="670"/>
                  </a:moveTo>
                  <a:cubicBezTo>
                    <a:pt x="4474" y="670"/>
                    <a:pt x="4569" y="709"/>
                    <a:pt x="4632" y="788"/>
                  </a:cubicBezTo>
                  <a:cubicBezTo>
                    <a:pt x="4789" y="946"/>
                    <a:pt x="4789" y="1166"/>
                    <a:pt x="4632" y="1292"/>
                  </a:cubicBezTo>
                  <a:cubicBezTo>
                    <a:pt x="4285" y="1639"/>
                    <a:pt x="3781" y="1859"/>
                    <a:pt x="3308" y="1859"/>
                  </a:cubicBezTo>
                  <a:cubicBezTo>
                    <a:pt x="2836" y="1859"/>
                    <a:pt x="2332" y="1639"/>
                    <a:pt x="2017" y="1292"/>
                  </a:cubicBezTo>
                  <a:cubicBezTo>
                    <a:pt x="1859" y="1166"/>
                    <a:pt x="1859" y="946"/>
                    <a:pt x="2017" y="788"/>
                  </a:cubicBezTo>
                  <a:cubicBezTo>
                    <a:pt x="2096" y="709"/>
                    <a:pt x="2198" y="670"/>
                    <a:pt x="2292" y="670"/>
                  </a:cubicBezTo>
                  <a:cubicBezTo>
                    <a:pt x="2387" y="670"/>
                    <a:pt x="2474" y="709"/>
                    <a:pt x="2521" y="788"/>
                  </a:cubicBezTo>
                  <a:cubicBezTo>
                    <a:pt x="2741" y="1009"/>
                    <a:pt x="3033" y="1119"/>
                    <a:pt x="3320" y="1119"/>
                  </a:cubicBezTo>
                  <a:cubicBezTo>
                    <a:pt x="3608" y="1119"/>
                    <a:pt x="3891" y="1009"/>
                    <a:pt x="4096" y="788"/>
                  </a:cubicBezTo>
                  <a:cubicBezTo>
                    <a:pt x="4175" y="709"/>
                    <a:pt x="4277" y="670"/>
                    <a:pt x="4376" y="670"/>
                  </a:cubicBezTo>
                  <a:close/>
                  <a:moveTo>
                    <a:pt x="0" y="0"/>
                  </a:moveTo>
                  <a:cubicBezTo>
                    <a:pt x="221" y="1702"/>
                    <a:pt x="1639" y="2993"/>
                    <a:pt x="3371" y="2993"/>
                  </a:cubicBezTo>
                  <a:cubicBezTo>
                    <a:pt x="5104" y="2993"/>
                    <a:pt x="6522" y="1702"/>
                    <a:pt x="66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244;p63"/>
            <p:cNvSpPr/>
            <p:nvPr/>
          </p:nvSpPr>
          <p:spPr>
            <a:xfrm>
              <a:off x="-57478975" y="3647075"/>
              <a:ext cx="139425" cy="37050"/>
            </a:xfrm>
            <a:custGeom>
              <a:avLst/>
              <a:gdLst/>
              <a:ahLst/>
              <a:cxnLst/>
              <a:rect l="l" t="t" r="r" b="b"/>
              <a:pathLst>
                <a:path w="5577" h="1482" extrusionOk="0">
                  <a:moveTo>
                    <a:pt x="2804" y="1"/>
                  </a:moveTo>
                  <a:cubicBezTo>
                    <a:pt x="1639" y="1"/>
                    <a:pt x="599" y="568"/>
                    <a:pt x="1" y="1481"/>
                  </a:cubicBezTo>
                  <a:lnTo>
                    <a:pt x="5577" y="1481"/>
                  </a:lnTo>
                  <a:cubicBezTo>
                    <a:pt x="4947" y="568"/>
                    <a:pt x="3939" y="1"/>
                    <a:pt x="28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245;p63"/>
            <p:cNvSpPr/>
            <p:nvPr/>
          </p:nvSpPr>
          <p:spPr>
            <a:xfrm>
              <a:off x="-57493950" y="3703775"/>
              <a:ext cx="168575" cy="55175"/>
            </a:xfrm>
            <a:custGeom>
              <a:avLst/>
              <a:gdLst/>
              <a:ahLst/>
              <a:cxnLst/>
              <a:rect l="l" t="t" r="r" b="b"/>
              <a:pathLst>
                <a:path w="6743" h="2207" extrusionOk="0">
                  <a:moveTo>
                    <a:pt x="1891" y="726"/>
                  </a:moveTo>
                  <a:cubicBezTo>
                    <a:pt x="2080" y="726"/>
                    <a:pt x="2238" y="883"/>
                    <a:pt x="2238" y="1072"/>
                  </a:cubicBezTo>
                  <a:cubicBezTo>
                    <a:pt x="2238" y="1261"/>
                    <a:pt x="2080" y="1419"/>
                    <a:pt x="1891" y="1419"/>
                  </a:cubicBezTo>
                  <a:cubicBezTo>
                    <a:pt x="1702" y="1419"/>
                    <a:pt x="1545" y="1261"/>
                    <a:pt x="1545" y="1072"/>
                  </a:cubicBezTo>
                  <a:cubicBezTo>
                    <a:pt x="1513" y="883"/>
                    <a:pt x="1671" y="726"/>
                    <a:pt x="1891" y="726"/>
                  </a:cubicBezTo>
                  <a:close/>
                  <a:moveTo>
                    <a:pt x="4853" y="726"/>
                  </a:moveTo>
                  <a:cubicBezTo>
                    <a:pt x="5042" y="726"/>
                    <a:pt x="5199" y="883"/>
                    <a:pt x="5199" y="1072"/>
                  </a:cubicBezTo>
                  <a:cubicBezTo>
                    <a:pt x="5199" y="1261"/>
                    <a:pt x="5042" y="1419"/>
                    <a:pt x="4853" y="1419"/>
                  </a:cubicBezTo>
                  <a:cubicBezTo>
                    <a:pt x="4664" y="1419"/>
                    <a:pt x="4506" y="1261"/>
                    <a:pt x="4506" y="1072"/>
                  </a:cubicBezTo>
                  <a:cubicBezTo>
                    <a:pt x="4506" y="883"/>
                    <a:pt x="4664" y="726"/>
                    <a:pt x="4853" y="726"/>
                  </a:cubicBezTo>
                  <a:close/>
                  <a:moveTo>
                    <a:pt x="253" y="1"/>
                  </a:moveTo>
                  <a:cubicBezTo>
                    <a:pt x="95" y="316"/>
                    <a:pt x="1" y="726"/>
                    <a:pt x="1" y="1104"/>
                  </a:cubicBezTo>
                  <a:lnTo>
                    <a:pt x="1" y="2206"/>
                  </a:lnTo>
                  <a:lnTo>
                    <a:pt x="6743" y="2206"/>
                  </a:lnTo>
                  <a:lnTo>
                    <a:pt x="6743" y="1104"/>
                  </a:lnTo>
                  <a:cubicBezTo>
                    <a:pt x="6743" y="726"/>
                    <a:pt x="6680" y="347"/>
                    <a:pt x="65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246;p63"/>
            <p:cNvSpPr/>
            <p:nvPr/>
          </p:nvSpPr>
          <p:spPr>
            <a:xfrm>
              <a:off x="-57549075" y="3590375"/>
              <a:ext cx="279625" cy="318225"/>
            </a:xfrm>
            <a:custGeom>
              <a:avLst/>
              <a:gdLst/>
              <a:ahLst/>
              <a:cxnLst/>
              <a:rect l="l" t="t" r="r" b="b"/>
              <a:pathLst>
                <a:path w="11185" h="12729" extrusionOk="0">
                  <a:moveTo>
                    <a:pt x="5608" y="1544"/>
                  </a:moveTo>
                  <a:cubicBezTo>
                    <a:pt x="7877" y="1544"/>
                    <a:pt x="9704" y="3403"/>
                    <a:pt x="9704" y="5640"/>
                  </a:cubicBezTo>
                  <a:lnTo>
                    <a:pt x="9704" y="7152"/>
                  </a:lnTo>
                  <a:cubicBezTo>
                    <a:pt x="9704" y="9389"/>
                    <a:pt x="7845" y="11247"/>
                    <a:pt x="5608" y="11247"/>
                  </a:cubicBezTo>
                  <a:cubicBezTo>
                    <a:pt x="3372" y="11247"/>
                    <a:pt x="1513" y="9389"/>
                    <a:pt x="1513" y="7152"/>
                  </a:cubicBezTo>
                  <a:lnTo>
                    <a:pt x="1513" y="5640"/>
                  </a:lnTo>
                  <a:cubicBezTo>
                    <a:pt x="1513" y="3403"/>
                    <a:pt x="3309" y="1544"/>
                    <a:pt x="5608" y="1544"/>
                  </a:cubicBezTo>
                  <a:close/>
                  <a:moveTo>
                    <a:pt x="5608" y="0"/>
                  </a:moveTo>
                  <a:cubicBezTo>
                    <a:pt x="2521" y="0"/>
                    <a:pt x="1" y="2521"/>
                    <a:pt x="1" y="5640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0807" y="12728"/>
                  </a:lnTo>
                  <a:cubicBezTo>
                    <a:pt x="10996" y="12728"/>
                    <a:pt x="11153" y="12571"/>
                    <a:pt x="11153" y="12382"/>
                  </a:cubicBezTo>
                  <a:lnTo>
                    <a:pt x="11153" y="5640"/>
                  </a:lnTo>
                  <a:cubicBezTo>
                    <a:pt x="11185" y="2521"/>
                    <a:pt x="8664" y="0"/>
                    <a:pt x="5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6247;p63"/>
          <p:cNvGrpSpPr/>
          <p:nvPr/>
        </p:nvGrpSpPr>
        <p:grpSpPr>
          <a:xfrm>
            <a:off x="5218294" y="2317148"/>
            <a:ext cx="359871" cy="359871"/>
            <a:chOff x="-57570350" y="3982600"/>
            <a:chExt cx="319800" cy="319800"/>
          </a:xfrm>
          <a:solidFill>
            <a:srgbClr val="12716B"/>
          </a:solidFill>
        </p:grpSpPr>
        <p:sp>
          <p:nvSpPr>
            <p:cNvPr id="346" name="Google Shape;6248;p63"/>
            <p:cNvSpPr/>
            <p:nvPr/>
          </p:nvSpPr>
          <p:spPr>
            <a:xfrm>
              <a:off x="-57570350" y="4033000"/>
              <a:ext cx="319800" cy="269400"/>
            </a:xfrm>
            <a:custGeom>
              <a:avLst/>
              <a:gdLst/>
              <a:ahLst/>
              <a:cxnLst/>
              <a:rect l="l" t="t" r="r" b="b"/>
              <a:pathLst>
                <a:path w="12792" h="10776" extrusionOk="0">
                  <a:moveTo>
                    <a:pt x="9452" y="4002"/>
                  </a:moveTo>
                  <a:cubicBezTo>
                    <a:pt x="10083" y="4002"/>
                    <a:pt x="10555" y="4506"/>
                    <a:pt x="10555" y="5105"/>
                  </a:cubicBezTo>
                  <a:lnTo>
                    <a:pt x="10555" y="5861"/>
                  </a:lnTo>
                  <a:cubicBezTo>
                    <a:pt x="10555" y="6459"/>
                    <a:pt x="10020" y="6963"/>
                    <a:pt x="9389" y="6963"/>
                  </a:cubicBezTo>
                  <a:lnTo>
                    <a:pt x="8665" y="6963"/>
                  </a:lnTo>
                  <a:cubicBezTo>
                    <a:pt x="7751" y="6963"/>
                    <a:pt x="6995" y="6333"/>
                    <a:pt x="6838" y="5451"/>
                  </a:cubicBezTo>
                  <a:lnTo>
                    <a:pt x="6018" y="5451"/>
                  </a:lnTo>
                  <a:cubicBezTo>
                    <a:pt x="5861" y="6333"/>
                    <a:pt x="5105" y="6963"/>
                    <a:pt x="4191" y="6963"/>
                  </a:cubicBezTo>
                  <a:lnTo>
                    <a:pt x="3467" y="6963"/>
                  </a:lnTo>
                  <a:cubicBezTo>
                    <a:pt x="2836" y="6963"/>
                    <a:pt x="2364" y="6459"/>
                    <a:pt x="2364" y="5861"/>
                  </a:cubicBezTo>
                  <a:lnTo>
                    <a:pt x="2364" y="5105"/>
                  </a:lnTo>
                  <a:cubicBezTo>
                    <a:pt x="2364" y="4475"/>
                    <a:pt x="2868" y="4002"/>
                    <a:pt x="3467" y="4002"/>
                  </a:cubicBezTo>
                  <a:lnTo>
                    <a:pt x="4947" y="4002"/>
                  </a:lnTo>
                  <a:cubicBezTo>
                    <a:pt x="5420" y="4002"/>
                    <a:pt x="5861" y="4317"/>
                    <a:pt x="6018" y="4758"/>
                  </a:cubicBezTo>
                  <a:lnTo>
                    <a:pt x="6869" y="4758"/>
                  </a:lnTo>
                  <a:cubicBezTo>
                    <a:pt x="7027" y="4317"/>
                    <a:pt x="7436" y="4002"/>
                    <a:pt x="7940" y="4002"/>
                  </a:cubicBezTo>
                  <a:close/>
                  <a:moveTo>
                    <a:pt x="1135" y="6365"/>
                  </a:moveTo>
                  <a:cubicBezTo>
                    <a:pt x="1419" y="6711"/>
                    <a:pt x="1860" y="6963"/>
                    <a:pt x="2364" y="6963"/>
                  </a:cubicBezTo>
                  <a:cubicBezTo>
                    <a:pt x="2301" y="7342"/>
                    <a:pt x="1954" y="7720"/>
                    <a:pt x="1576" y="7720"/>
                  </a:cubicBezTo>
                  <a:cubicBezTo>
                    <a:pt x="1167" y="7720"/>
                    <a:pt x="820" y="7342"/>
                    <a:pt x="820" y="6963"/>
                  </a:cubicBezTo>
                  <a:cubicBezTo>
                    <a:pt x="820" y="6711"/>
                    <a:pt x="946" y="6491"/>
                    <a:pt x="1135" y="6365"/>
                  </a:cubicBezTo>
                  <a:close/>
                  <a:moveTo>
                    <a:pt x="11784" y="6365"/>
                  </a:moveTo>
                  <a:cubicBezTo>
                    <a:pt x="11973" y="6491"/>
                    <a:pt x="12099" y="6711"/>
                    <a:pt x="12099" y="6963"/>
                  </a:cubicBezTo>
                  <a:cubicBezTo>
                    <a:pt x="12099" y="7342"/>
                    <a:pt x="11721" y="7720"/>
                    <a:pt x="11343" y="7720"/>
                  </a:cubicBezTo>
                  <a:cubicBezTo>
                    <a:pt x="10933" y="7720"/>
                    <a:pt x="10555" y="7342"/>
                    <a:pt x="10555" y="6963"/>
                  </a:cubicBezTo>
                  <a:cubicBezTo>
                    <a:pt x="11028" y="6963"/>
                    <a:pt x="11500" y="6711"/>
                    <a:pt x="11784" y="6365"/>
                  </a:cubicBezTo>
                  <a:close/>
                  <a:moveTo>
                    <a:pt x="7432" y="7286"/>
                  </a:moveTo>
                  <a:cubicBezTo>
                    <a:pt x="7531" y="7286"/>
                    <a:pt x="7625" y="7326"/>
                    <a:pt x="7688" y="7405"/>
                  </a:cubicBezTo>
                  <a:cubicBezTo>
                    <a:pt x="7909" y="7499"/>
                    <a:pt x="7909" y="7751"/>
                    <a:pt x="7751" y="7909"/>
                  </a:cubicBezTo>
                  <a:cubicBezTo>
                    <a:pt x="7405" y="8255"/>
                    <a:pt x="6932" y="8444"/>
                    <a:pt x="6396" y="8444"/>
                  </a:cubicBezTo>
                  <a:cubicBezTo>
                    <a:pt x="5892" y="8444"/>
                    <a:pt x="5420" y="8255"/>
                    <a:pt x="5073" y="7909"/>
                  </a:cubicBezTo>
                  <a:cubicBezTo>
                    <a:pt x="4916" y="7751"/>
                    <a:pt x="4916" y="7499"/>
                    <a:pt x="5073" y="7405"/>
                  </a:cubicBezTo>
                  <a:cubicBezTo>
                    <a:pt x="5152" y="7326"/>
                    <a:pt x="5254" y="7286"/>
                    <a:pt x="5349" y="7286"/>
                  </a:cubicBezTo>
                  <a:cubicBezTo>
                    <a:pt x="5443" y="7286"/>
                    <a:pt x="5530" y="7326"/>
                    <a:pt x="5577" y="7405"/>
                  </a:cubicBezTo>
                  <a:cubicBezTo>
                    <a:pt x="5798" y="7609"/>
                    <a:pt x="6081" y="7712"/>
                    <a:pt x="6365" y="7712"/>
                  </a:cubicBezTo>
                  <a:cubicBezTo>
                    <a:pt x="6649" y="7712"/>
                    <a:pt x="6932" y="7609"/>
                    <a:pt x="7153" y="7405"/>
                  </a:cubicBezTo>
                  <a:cubicBezTo>
                    <a:pt x="7231" y="7326"/>
                    <a:pt x="7334" y="7286"/>
                    <a:pt x="7432" y="7286"/>
                  </a:cubicBezTo>
                  <a:close/>
                  <a:moveTo>
                    <a:pt x="8287" y="1"/>
                  </a:moveTo>
                  <a:lnTo>
                    <a:pt x="8350" y="158"/>
                  </a:lnTo>
                  <a:cubicBezTo>
                    <a:pt x="8476" y="726"/>
                    <a:pt x="8287" y="1324"/>
                    <a:pt x="7940" y="1797"/>
                  </a:cubicBezTo>
                  <a:cubicBezTo>
                    <a:pt x="7562" y="2269"/>
                    <a:pt x="6995" y="2521"/>
                    <a:pt x="6428" y="2521"/>
                  </a:cubicBezTo>
                  <a:cubicBezTo>
                    <a:pt x="5829" y="2521"/>
                    <a:pt x="5262" y="2238"/>
                    <a:pt x="4884" y="1797"/>
                  </a:cubicBezTo>
                  <a:cubicBezTo>
                    <a:pt x="4475" y="1324"/>
                    <a:pt x="4380" y="726"/>
                    <a:pt x="4475" y="190"/>
                  </a:cubicBezTo>
                  <a:lnTo>
                    <a:pt x="4538" y="32"/>
                  </a:lnTo>
                  <a:lnTo>
                    <a:pt x="4538" y="32"/>
                  </a:lnTo>
                  <a:cubicBezTo>
                    <a:pt x="3183" y="726"/>
                    <a:pt x="2332" y="2112"/>
                    <a:pt x="2332" y="3655"/>
                  </a:cubicBezTo>
                  <a:lnTo>
                    <a:pt x="2332" y="4002"/>
                  </a:lnTo>
                  <a:cubicBezTo>
                    <a:pt x="1482" y="4002"/>
                    <a:pt x="789" y="4664"/>
                    <a:pt x="789" y="5514"/>
                  </a:cubicBezTo>
                  <a:lnTo>
                    <a:pt x="789" y="5703"/>
                  </a:lnTo>
                  <a:cubicBezTo>
                    <a:pt x="316" y="5987"/>
                    <a:pt x="32" y="6428"/>
                    <a:pt x="32" y="6995"/>
                  </a:cubicBezTo>
                  <a:cubicBezTo>
                    <a:pt x="32" y="7405"/>
                    <a:pt x="190" y="7751"/>
                    <a:pt x="442" y="7972"/>
                  </a:cubicBezTo>
                  <a:lnTo>
                    <a:pt x="64" y="8696"/>
                  </a:lnTo>
                  <a:cubicBezTo>
                    <a:pt x="1" y="8885"/>
                    <a:pt x="64" y="9074"/>
                    <a:pt x="222" y="9200"/>
                  </a:cubicBezTo>
                  <a:cubicBezTo>
                    <a:pt x="282" y="9226"/>
                    <a:pt x="341" y="9238"/>
                    <a:pt x="396" y="9238"/>
                  </a:cubicBezTo>
                  <a:cubicBezTo>
                    <a:pt x="541" y="9238"/>
                    <a:pt x="666" y="9157"/>
                    <a:pt x="757" y="9043"/>
                  </a:cubicBezTo>
                  <a:lnTo>
                    <a:pt x="1072" y="8413"/>
                  </a:lnTo>
                  <a:cubicBezTo>
                    <a:pt x="1230" y="8444"/>
                    <a:pt x="1387" y="8507"/>
                    <a:pt x="1545" y="8507"/>
                  </a:cubicBezTo>
                  <a:cubicBezTo>
                    <a:pt x="1923" y="8507"/>
                    <a:pt x="2332" y="8350"/>
                    <a:pt x="2553" y="8098"/>
                  </a:cubicBezTo>
                  <a:cubicBezTo>
                    <a:pt x="3151" y="9641"/>
                    <a:pt x="4632" y="10776"/>
                    <a:pt x="6365" y="10776"/>
                  </a:cubicBezTo>
                  <a:cubicBezTo>
                    <a:pt x="8098" y="10776"/>
                    <a:pt x="9610" y="9641"/>
                    <a:pt x="10209" y="8098"/>
                  </a:cubicBezTo>
                  <a:cubicBezTo>
                    <a:pt x="10461" y="8381"/>
                    <a:pt x="10839" y="8507"/>
                    <a:pt x="11217" y="8507"/>
                  </a:cubicBezTo>
                  <a:cubicBezTo>
                    <a:pt x="11374" y="8507"/>
                    <a:pt x="11532" y="8444"/>
                    <a:pt x="11689" y="8413"/>
                  </a:cubicBezTo>
                  <a:lnTo>
                    <a:pt x="12004" y="9043"/>
                  </a:lnTo>
                  <a:cubicBezTo>
                    <a:pt x="12069" y="9173"/>
                    <a:pt x="12193" y="9258"/>
                    <a:pt x="12326" y="9258"/>
                  </a:cubicBezTo>
                  <a:cubicBezTo>
                    <a:pt x="12387" y="9258"/>
                    <a:pt x="12449" y="9240"/>
                    <a:pt x="12508" y="9200"/>
                  </a:cubicBezTo>
                  <a:cubicBezTo>
                    <a:pt x="12729" y="9137"/>
                    <a:pt x="12792" y="8885"/>
                    <a:pt x="12666" y="8696"/>
                  </a:cubicBezTo>
                  <a:lnTo>
                    <a:pt x="12382" y="7940"/>
                  </a:lnTo>
                  <a:cubicBezTo>
                    <a:pt x="12634" y="7657"/>
                    <a:pt x="12792" y="7310"/>
                    <a:pt x="12792" y="6963"/>
                  </a:cubicBezTo>
                  <a:cubicBezTo>
                    <a:pt x="12792" y="6396"/>
                    <a:pt x="12477" y="5924"/>
                    <a:pt x="12036" y="5672"/>
                  </a:cubicBezTo>
                  <a:lnTo>
                    <a:pt x="12036" y="5451"/>
                  </a:lnTo>
                  <a:cubicBezTo>
                    <a:pt x="12036" y="4632"/>
                    <a:pt x="11343" y="3971"/>
                    <a:pt x="10524" y="3971"/>
                  </a:cubicBezTo>
                  <a:lnTo>
                    <a:pt x="10524" y="3624"/>
                  </a:lnTo>
                  <a:cubicBezTo>
                    <a:pt x="10524" y="2080"/>
                    <a:pt x="9641" y="694"/>
                    <a:pt x="82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249;p63"/>
            <p:cNvSpPr/>
            <p:nvPr/>
          </p:nvSpPr>
          <p:spPr>
            <a:xfrm>
              <a:off x="-57493150" y="4151150"/>
              <a:ext cx="55150" cy="36250"/>
            </a:xfrm>
            <a:custGeom>
              <a:avLst/>
              <a:gdLst/>
              <a:ahLst/>
              <a:cxnLst/>
              <a:rect l="l" t="t" r="r" b="b"/>
              <a:pathLst>
                <a:path w="2206" h="1450" extrusionOk="0">
                  <a:moveTo>
                    <a:pt x="379" y="1"/>
                  </a:moveTo>
                  <a:cubicBezTo>
                    <a:pt x="158" y="1"/>
                    <a:pt x="0" y="127"/>
                    <a:pt x="0" y="347"/>
                  </a:cubicBezTo>
                  <a:lnTo>
                    <a:pt x="0" y="1072"/>
                  </a:lnTo>
                  <a:cubicBezTo>
                    <a:pt x="0" y="1292"/>
                    <a:pt x="158" y="1450"/>
                    <a:pt x="379" y="1450"/>
                  </a:cubicBezTo>
                  <a:lnTo>
                    <a:pt x="1103" y="1450"/>
                  </a:lnTo>
                  <a:cubicBezTo>
                    <a:pt x="1733" y="1450"/>
                    <a:pt x="2206" y="914"/>
                    <a:pt x="2206" y="347"/>
                  </a:cubicBezTo>
                  <a:cubicBezTo>
                    <a:pt x="2206" y="158"/>
                    <a:pt x="2048" y="1"/>
                    <a:pt x="1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6250;p63"/>
            <p:cNvSpPr/>
            <p:nvPr/>
          </p:nvSpPr>
          <p:spPr>
            <a:xfrm>
              <a:off x="-57381300" y="4151150"/>
              <a:ext cx="55925" cy="36250"/>
            </a:xfrm>
            <a:custGeom>
              <a:avLst/>
              <a:gdLst/>
              <a:ahLst/>
              <a:cxnLst/>
              <a:rect l="l" t="t" r="r" b="b"/>
              <a:pathLst>
                <a:path w="2237" h="1450" extrusionOk="0">
                  <a:moveTo>
                    <a:pt x="347" y="1"/>
                  </a:moveTo>
                  <a:cubicBezTo>
                    <a:pt x="158" y="1"/>
                    <a:pt x="0" y="127"/>
                    <a:pt x="0" y="347"/>
                  </a:cubicBezTo>
                  <a:cubicBezTo>
                    <a:pt x="0" y="977"/>
                    <a:pt x="504" y="1450"/>
                    <a:pt x="1103" y="1450"/>
                  </a:cubicBezTo>
                  <a:lnTo>
                    <a:pt x="1827" y="1450"/>
                  </a:lnTo>
                  <a:cubicBezTo>
                    <a:pt x="2048" y="1450"/>
                    <a:pt x="2206" y="1292"/>
                    <a:pt x="2206" y="1103"/>
                  </a:cubicBezTo>
                  <a:lnTo>
                    <a:pt x="2206" y="347"/>
                  </a:lnTo>
                  <a:cubicBezTo>
                    <a:pt x="2237" y="158"/>
                    <a:pt x="2079" y="1"/>
                    <a:pt x="1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6251;p63"/>
            <p:cNvSpPr/>
            <p:nvPr/>
          </p:nvSpPr>
          <p:spPr>
            <a:xfrm>
              <a:off x="-57442750" y="3982600"/>
              <a:ext cx="65400" cy="93750"/>
            </a:xfrm>
            <a:custGeom>
              <a:avLst/>
              <a:gdLst/>
              <a:ahLst/>
              <a:cxnLst/>
              <a:rect l="l" t="t" r="r" b="b"/>
              <a:pathLst>
                <a:path w="2616" h="3750" extrusionOk="0">
                  <a:moveTo>
                    <a:pt x="1292" y="1"/>
                  </a:moveTo>
                  <a:cubicBezTo>
                    <a:pt x="883" y="1"/>
                    <a:pt x="473" y="316"/>
                    <a:pt x="410" y="757"/>
                  </a:cubicBezTo>
                  <a:lnTo>
                    <a:pt x="95" y="2269"/>
                  </a:lnTo>
                  <a:cubicBezTo>
                    <a:pt x="1" y="2616"/>
                    <a:pt x="127" y="3025"/>
                    <a:pt x="316" y="3309"/>
                  </a:cubicBezTo>
                  <a:cubicBezTo>
                    <a:pt x="599" y="3529"/>
                    <a:pt x="946" y="3750"/>
                    <a:pt x="1355" y="3750"/>
                  </a:cubicBezTo>
                  <a:cubicBezTo>
                    <a:pt x="1702" y="3750"/>
                    <a:pt x="2049" y="3592"/>
                    <a:pt x="2301" y="3309"/>
                  </a:cubicBezTo>
                  <a:cubicBezTo>
                    <a:pt x="2521" y="3025"/>
                    <a:pt x="2616" y="2647"/>
                    <a:pt x="2521" y="2269"/>
                  </a:cubicBezTo>
                  <a:lnTo>
                    <a:pt x="2206" y="757"/>
                  </a:lnTo>
                  <a:cubicBezTo>
                    <a:pt x="2143" y="316"/>
                    <a:pt x="1734" y="1"/>
                    <a:pt x="12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0" name="Google Shape;6252;p63"/>
          <p:cNvGrpSpPr/>
          <p:nvPr/>
        </p:nvGrpSpPr>
        <p:grpSpPr>
          <a:xfrm>
            <a:off x="7433332" y="1419576"/>
            <a:ext cx="314662" cy="358999"/>
            <a:chOff x="-55576850" y="3198125"/>
            <a:chExt cx="279625" cy="319025"/>
          </a:xfrm>
          <a:solidFill>
            <a:srgbClr val="12716B"/>
          </a:solidFill>
        </p:grpSpPr>
        <p:sp>
          <p:nvSpPr>
            <p:cNvPr id="351" name="Google Shape;6253;p63"/>
            <p:cNvSpPr/>
            <p:nvPr/>
          </p:nvSpPr>
          <p:spPr>
            <a:xfrm>
              <a:off x="-55576850" y="33359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21"/>
                    <a:pt x="0" y="693"/>
                    <a:pt x="0" y="1260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254;p63"/>
            <p:cNvSpPr/>
            <p:nvPr/>
          </p:nvSpPr>
          <p:spPr>
            <a:xfrm>
              <a:off x="-55539850" y="3198125"/>
              <a:ext cx="206375" cy="99275"/>
            </a:xfrm>
            <a:custGeom>
              <a:avLst/>
              <a:gdLst/>
              <a:ahLst/>
              <a:cxnLst/>
              <a:rect l="l" t="t" r="r" b="b"/>
              <a:pathLst>
                <a:path w="8255" h="3971" extrusionOk="0">
                  <a:moveTo>
                    <a:pt x="2616" y="1"/>
                  </a:moveTo>
                  <a:cubicBezTo>
                    <a:pt x="2348" y="1"/>
                    <a:pt x="2080" y="95"/>
                    <a:pt x="1860" y="284"/>
                  </a:cubicBezTo>
                  <a:cubicBezTo>
                    <a:pt x="1671" y="95"/>
                    <a:pt x="1387" y="32"/>
                    <a:pt x="1103" y="32"/>
                  </a:cubicBezTo>
                  <a:cubicBezTo>
                    <a:pt x="473" y="32"/>
                    <a:pt x="1" y="536"/>
                    <a:pt x="1" y="1135"/>
                  </a:cubicBezTo>
                  <a:lnTo>
                    <a:pt x="1" y="3970"/>
                  </a:lnTo>
                  <a:lnTo>
                    <a:pt x="1639" y="2364"/>
                  </a:lnTo>
                  <a:cubicBezTo>
                    <a:pt x="1715" y="2287"/>
                    <a:pt x="1815" y="2246"/>
                    <a:pt x="1916" y="2246"/>
                  </a:cubicBezTo>
                  <a:cubicBezTo>
                    <a:pt x="1982" y="2246"/>
                    <a:pt x="2049" y="2263"/>
                    <a:pt x="2112" y="2301"/>
                  </a:cubicBezTo>
                  <a:cubicBezTo>
                    <a:pt x="2726" y="2726"/>
                    <a:pt x="3435" y="2939"/>
                    <a:pt x="4144" y="2939"/>
                  </a:cubicBezTo>
                  <a:cubicBezTo>
                    <a:pt x="4853" y="2939"/>
                    <a:pt x="5561" y="2726"/>
                    <a:pt x="6176" y="2301"/>
                  </a:cubicBezTo>
                  <a:cubicBezTo>
                    <a:pt x="6225" y="2263"/>
                    <a:pt x="6290" y="2246"/>
                    <a:pt x="6355" y="2246"/>
                  </a:cubicBezTo>
                  <a:cubicBezTo>
                    <a:pt x="6456" y="2246"/>
                    <a:pt x="6560" y="2287"/>
                    <a:pt x="6617" y="2364"/>
                  </a:cubicBezTo>
                  <a:lnTo>
                    <a:pt x="8255" y="3970"/>
                  </a:lnTo>
                  <a:lnTo>
                    <a:pt x="8255" y="1135"/>
                  </a:lnTo>
                  <a:cubicBezTo>
                    <a:pt x="8192" y="536"/>
                    <a:pt x="7719" y="32"/>
                    <a:pt x="7089" y="32"/>
                  </a:cubicBezTo>
                  <a:cubicBezTo>
                    <a:pt x="6837" y="32"/>
                    <a:pt x="6554" y="158"/>
                    <a:pt x="6365" y="284"/>
                  </a:cubicBezTo>
                  <a:cubicBezTo>
                    <a:pt x="6144" y="95"/>
                    <a:pt x="5876" y="1"/>
                    <a:pt x="5609" y="1"/>
                  </a:cubicBezTo>
                  <a:cubicBezTo>
                    <a:pt x="5341" y="1"/>
                    <a:pt x="5073" y="95"/>
                    <a:pt x="4853" y="284"/>
                  </a:cubicBezTo>
                  <a:cubicBezTo>
                    <a:pt x="4632" y="95"/>
                    <a:pt x="4372" y="1"/>
                    <a:pt x="4112" y="1"/>
                  </a:cubicBezTo>
                  <a:cubicBezTo>
                    <a:pt x="3852" y="1"/>
                    <a:pt x="3592" y="95"/>
                    <a:pt x="3372" y="284"/>
                  </a:cubicBezTo>
                  <a:cubicBezTo>
                    <a:pt x="3151" y="95"/>
                    <a:pt x="2883" y="1"/>
                    <a:pt x="2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255;p63"/>
            <p:cNvSpPr/>
            <p:nvPr/>
          </p:nvSpPr>
          <p:spPr>
            <a:xfrm>
              <a:off x="-55539850" y="327532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16" y="2962"/>
                  </a:moveTo>
                  <a:cubicBezTo>
                    <a:pt x="2805" y="2962"/>
                    <a:pt x="2962" y="3119"/>
                    <a:pt x="2962" y="3308"/>
                  </a:cubicBezTo>
                  <a:cubicBezTo>
                    <a:pt x="2962" y="3529"/>
                    <a:pt x="2805" y="3686"/>
                    <a:pt x="2616" y="3686"/>
                  </a:cubicBezTo>
                  <a:cubicBezTo>
                    <a:pt x="2427" y="3686"/>
                    <a:pt x="2269" y="3560"/>
                    <a:pt x="2269" y="3308"/>
                  </a:cubicBezTo>
                  <a:cubicBezTo>
                    <a:pt x="2269" y="3119"/>
                    <a:pt x="2427" y="2962"/>
                    <a:pt x="2616" y="2962"/>
                  </a:cubicBezTo>
                  <a:close/>
                  <a:moveTo>
                    <a:pt x="5609" y="2993"/>
                  </a:moveTo>
                  <a:cubicBezTo>
                    <a:pt x="5798" y="2993"/>
                    <a:pt x="5955" y="3151"/>
                    <a:pt x="5955" y="3371"/>
                  </a:cubicBezTo>
                  <a:cubicBezTo>
                    <a:pt x="5987" y="3560"/>
                    <a:pt x="5798" y="3718"/>
                    <a:pt x="5609" y="3718"/>
                  </a:cubicBezTo>
                  <a:cubicBezTo>
                    <a:pt x="5420" y="3718"/>
                    <a:pt x="5262" y="3560"/>
                    <a:pt x="5262" y="3371"/>
                  </a:cubicBezTo>
                  <a:cubicBezTo>
                    <a:pt x="5262" y="3151"/>
                    <a:pt x="5420" y="2993"/>
                    <a:pt x="5609" y="2993"/>
                  </a:cubicBezTo>
                  <a:close/>
                  <a:moveTo>
                    <a:pt x="5164" y="6278"/>
                  </a:moveTo>
                  <a:cubicBezTo>
                    <a:pt x="5262" y="6278"/>
                    <a:pt x="5357" y="6317"/>
                    <a:pt x="5420" y="6396"/>
                  </a:cubicBezTo>
                  <a:cubicBezTo>
                    <a:pt x="5577" y="6522"/>
                    <a:pt x="5577" y="6742"/>
                    <a:pt x="5451" y="6900"/>
                  </a:cubicBezTo>
                  <a:cubicBezTo>
                    <a:pt x="5105" y="7246"/>
                    <a:pt x="4632" y="7435"/>
                    <a:pt x="4096" y="7435"/>
                  </a:cubicBezTo>
                  <a:cubicBezTo>
                    <a:pt x="3592" y="7435"/>
                    <a:pt x="3120" y="7246"/>
                    <a:pt x="2805" y="6900"/>
                  </a:cubicBezTo>
                  <a:cubicBezTo>
                    <a:pt x="2647" y="6742"/>
                    <a:pt x="2647" y="6522"/>
                    <a:pt x="2805" y="6396"/>
                  </a:cubicBezTo>
                  <a:cubicBezTo>
                    <a:pt x="2883" y="6317"/>
                    <a:pt x="2986" y="6278"/>
                    <a:pt x="3080" y="6278"/>
                  </a:cubicBezTo>
                  <a:cubicBezTo>
                    <a:pt x="3175" y="6278"/>
                    <a:pt x="3262" y="6317"/>
                    <a:pt x="3309" y="6396"/>
                  </a:cubicBezTo>
                  <a:cubicBezTo>
                    <a:pt x="3529" y="6616"/>
                    <a:pt x="3821" y="6727"/>
                    <a:pt x="4108" y="6727"/>
                  </a:cubicBezTo>
                  <a:cubicBezTo>
                    <a:pt x="4396" y="6727"/>
                    <a:pt x="4679" y="6616"/>
                    <a:pt x="4884" y="6396"/>
                  </a:cubicBezTo>
                  <a:cubicBezTo>
                    <a:pt x="4963" y="6317"/>
                    <a:pt x="5065" y="6278"/>
                    <a:pt x="5164" y="6278"/>
                  </a:cubicBezTo>
                  <a:close/>
                  <a:moveTo>
                    <a:pt x="1954" y="0"/>
                  </a:moveTo>
                  <a:lnTo>
                    <a:pt x="1" y="1954"/>
                  </a:lnTo>
                  <a:lnTo>
                    <a:pt x="1" y="5577"/>
                  </a:lnTo>
                  <a:cubicBezTo>
                    <a:pt x="1" y="7813"/>
                    <a:pt x="1860" y="9672"/>
                    <a:pt x="4096" y="9672"/>
                  </a:cubicBezTo>
                  <a:cubicBezTo>
                    <a:pt x="6365" y="9672"/>
                    <a:pt x="8192" y="7813"/>
                    <a:pt x="8192" y="5577"/>
                  </a:cubicBezTo>
                  <a:lnTo>
                    <a:pt x="8192" y="1954"/>
                  </a:lnTo>
                  <a:lnTo>
                    <a:pt x="6270" y="0"/>
                  </a:lnTo>
                  <a:cubicBezTo>
                    <a:pt x="5609" y="394"/>
                    <a:pt x="4860" y="591"/>
                    <a:pt x="4112" y="591"/>
                  </a:cubicBezTo>
                  <a:cubicBezTo>
                    <a:pt x="3364" y="591"/>
                    <a:pt x="2616" y="394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256;p63"/>
            <p:cNvSpPr/>
            <p:nvPr/>
          </p:nvSpPr>
          <p:spPr>
            <a:xfrm>
              <a:off x="-55316150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0"/>
                  </a:cubicBezTo>
                  <a:cubicBezTo>
                    <a:pt x="756" y="693"/>
                    <a:pt x="473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6257;p63"/>
          <p:cNvGrpSpPr/>
          <p:nvPr/>
        </p:nvGrpSpPr>
        <p:grpSpPr>
          <a:xfrm>
            <a:off x="7410728" y="1875552"/>
            <a:ext cx="359871" cy="358324"/>
            <a:chOff x="-55596550" y="3590175"/>
            <a:chExt cx="319800" cy="318425"/>
          </a:xfrm>
          <a:solidFill>
            <a:srgbClr val="12716B"/>
          </a:solidFill>
        </p:grpSpPr>
        <p:sp>
          <p:nvSpPr>
            <p:cNvPr id="356" name="Google Shape;6258;p63"/>
            <p:cNvSpPr/>
            <p:nvPr/>
          </p:nvSpPr>
          <p:spPr>
            <a:xfrm>
              <a:off x="-55596550" y="3590175"/>
              <a:ext cx="319800" cy="112850"/>
            </a:xfrm>
            <a:custGeom>
              <a:avLst/>
              <a:gdLst/>
              <a:ahLst/>
              <a:cxnLst/>
              <a:rect l="l" t="t" r="r" b="b"/>
              <a:pathLst>
                <a:path w="12792" h="4514" extrusionOk="0">
                  <a:moveTo>
                    <a:pt x="6380" y="0"/>
                  </a:moveTo>
                  <a:cubicBezTo>
                    <a:pt x="6309" y="0"/>
                    <a:pt x="6238" y="24"/>
                    <a:pt x="6175" y="71"/>
                  </a:cubicBezTo>
                  <a:lnTo>
                    <a:pt x="189" y="3789"/>
                  </a:lnTo>
                  <a:cubicBezTo>
                    <a:pt x="32" y="3883"/>
                    <a:pt x="0" y="4072"/>
                    <a:pt x="32" y="4230"/>
                  </a:cubicBezTo>
                  <a:cubicBezTo>
                    <a:pt x="95" y="4387"/>
                    <a:pt x="221" y="4513"/>
                    <a:pt x="378" y="4513"/>
                  </a:cubicBezTo>
                  <a:lnTo>
                    <a:pt x="12350" y="4513"/>
                  </a:lnTo>
                  <a:cubicBezTo>
                    <a:pt x="12508" y="4513"/>
                    <a:pt x="12665" y="4387"/>
                    <a:pt x="12728" y="4230"/>
                  </a:cubicBezTo>
                  <a:cubicBezTo>
                    <a:pt x="12791" y="4072"/>
                    <a:pt x="12728" y="3883"/>
                    <a:pt x="12571" y="3789"/>
                  </a:cubicBezTo>
                  <a:lnTo>
                    <a:pt x="6585" y="71"/>
                  </a:lnTo>
                  <a:cubicBezTo>
                    <a:pt x="6522" y="24"/>
                    <a:pt x="6451" y="0"/>
                    <a:pt x="63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259;p63"/>
            <p:cNvSpPr/>
            <p:nvPr/>
          </p:nvSpPr>
          <p:spPr>
            <a:xfrm>
              <a:off x="-55539850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616" y="725"/>
                  </a:moveTo>
                  <a:cubicBezTo>
                    <a:pt x="2805" y="725"/>
                    <a:pt x="2962" y="883"/>
                    <a:pt x="2962" y="1072"/>
                  </a:cubicBezTo>
                  <a:cubicBezTo>
                    <a:pt x="2962" y="1292"/>
                    <a:pt x="2805" y="1450"/>
                    <a:pt x="2616" y="1450"/>
                  </a:cubicBezTo>
                  <a:cubicBezTo>
                    <a:pt x="2427" y="1450"/>
                    <a:pt x="2269" y="1292"/>
                    <a:pt x="2269" y="1072"/>
                  </a:cubicBezTo>
                  <a:cubicBezTo>
                    <a:pt x="2269" y="883"/>
                    <a:pt x="2427" y="725"/>
                    <a:pt x="2616" y="725"/>
                  </a:cubicBezTo>
                  <a:close/>
                  <a:moveTo>
                    <a:pt x="5609" y="725"/>
                  </a:moveTo>
                  <a:cubicBezTo>
                    <a:pt x="5798" y="725"/>
                    <a:pt x="5955" y="883"/>
                    <a:pt x="5955" y="1072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420" y="1450"/>
                    <a:pt x="5262" y="1292"/>
                    <a:pt x="5262" y="1072"/>
                  </a:cubicBezTo>
                  <a:cubicBezTo>
                    <a:pt x="5262" y="883"/>
                    <a:pt x="5420" y="725"/>
                    <a:pt x="5609" y="725"/>
                  </a:cubicBezTo>
                  <a:close/>
                  <a:moveTo>
                    <a:pt x="3395" y="2245"/>
                  </a:moveTo>
                  <a:cubicBezTo>
                    <a:pt x="3490" y="2245"/>
                    <a:pt x="3577" y="2285"/>
                    <a:pt x="3624" y="2363"/>
                  </a:cubicBezTo>
                  <a:cubicBezTo>
                    <a:pt x="3781" y="2521"/>
                    <a:pt x="3781" y="2741"/>
                    <a:pt x="3624" y="2867"/>
                  </a:cubicBezTo>
                  <a:lnTo>
                    <a:pt x="2899" y="3624"/>
                  </a:lnTo>
                  <a:cubicBezTo>
                    <a:pt x="2820" y="3687"/>
                    <a:pt x="2718" y="3718"/>
                    <a:pt x="2620" y="3718"/>
                  </a:cubicBezTo>
                  <a:cubicBezTo>
                    <a:pt x="2521" y="3718"/>
                    <a:pt x="2427" y="3687"/>
                    <a:pt x="2364" y="3624"/>
                  </a:cubicBezTo>
                  <a:cubicBezTo>
                    <a:pt x="2206" y="3466"/>
                    <a:pt x="2206" y="3214"/>
                    <a:pt x="2364" y="3088"/>
                  </a:cubicBezTo>
                  <a:lnTo>
                    <a:pt x="3120" y="2363"/>
                  </a:lnTo>
                  <a:cubicBezTo>
                    <a:pt x="3199" y="2285"/>
                    <a:pt x="3301" y="2245"/>
                    <a:pt x="3395" y="2245"/>
                  </a:cubicBezTo>
                  <a:close/>
                  <a:moveTo>
                    <a:pt x="4849" y="2245"/>
                  </a:moveTo>
                  <a:cubicBezTo>
                    <a:pt x="4947" y="2245"/>
                    <a:pt x="5042" y="2285"/>
                    <a:pt x="5105" y="2363"/>
                  </a:cubicBezTo>
                  <a:lnTo>
                    <a:pt x="5829" y="3088"/>
                  </a:lnTo>
                  <a:cubicBezTo>
                    <a:pt x="5987" y="3246"/>
                    <a:pt x="5987" y="3498"/>
                    <a:pt x="5829" y="3624"/>
                  </a:cubicBezTo>
                  <a:cubicBezTo>
                    <a:pt x="5750" y="3687"/>
                    <a:pt x="5656" y="3718"/>
                    <a:pt x="5565" y="3718"/>
                  </a:cubicBezTo>
                  <a:cubicBezTo>
                    <a:pt x="5475" y="3718"/>
                    <a:pt x="5388" y="3687"/>
                    <a:pt x="5325" y="3624"/>
                  </a:cubicBezTo>
                  <a:lnTo>
                    <a:pt x="4569" y="2867"/>
                  </a:lnTo>
                  <a:cubicBezTo>
                    <a:pt x="4474" y="2741"/>
                    <a:pt x="4474" y="2521"/>
                    <a:pt x="4569" y="2363"/>
                  </a:cubicBezTo>
                  <a:cubicBezTo>
                    <a:pt x="4648" y="2285"/>
                    <a:pt x="4750" y="2245"/>
                    <a:pt x="4849" y="2245"/>
                  </a:cubicBezTo>
                  <a:close/>
                  <a:moveTo>
                    <a:pt x="5164" y="4041"/>
                  </a:moveTo>
                  <a:cubicBezTo>
                    <a:pt x="5262" y="4041"/>
                    <a:pt x="5357" y="4080"/>
                    <a:pt x="5420" y="4159"/>
                  </a:cubicBezTo>
                  <a:cubicBezTo>
                    <a:pt x="5577" y="4317"/>
                    <a:pt x="5577" y="4537"/>
                    <a:pt x="5420" y="4663"/>
                  </a:cubicBezTo>
                  <a:cubicBezTo>
                    <a:pt x="5042" y="5010"/>
                    <a:pt x="4569" y="5230"/>
                    <a:pt x="4065" y="5230"/>
                  </a:cubicBezTo>
                  <a:cubicBezTo>
                    <a:pt x="3561" y="5230"/>
                    <a:pt x="3088" y="5010"/>
                    <a:pt x="2773" y="4663"/>
                  </a:cubicBezTo>
                  <a:cubicBezTo>
                    <a:pt x="2616" y="4506"/>
                    <a:pt x="2616" y="4285"/>
                    <a:pt x="2773" y="4159"/>
                  </a:cubicBezTo>
                  <a:cubicBezTo>
                    <a:pt x="2852" y="4080"/>
                    <a:pt x="2946" y="4041"/>
                    <a:pt x="3037" y="4041"/>
                  </a:cubicBezTo>
                  <a:cubicBezTo>
                    <a:pt x="3128" y="4041"/>
                    <a:pt x="3214" y="4080"/>
                    <a:pt x="3277" y="4159"/>
                  </a:cubicBezTo>
                  <a:cubicBezTo>
                    <a:pt x="3514" y="4380"/>
                    <a:pt x="3821" y="4490"/>
                    <a:pt x="4116" y="4490"/>
                  </a:cubicBezTo>
                  <a:cubicBezTo>
                    <a:pt x="4411" y="4490"/>
                    <a:pt x="4695" y="4380"/>
                    <a:pt x="4884" y="4159"/>
                  </a:cubicBezTo>
                  <a:cubicBezTo>
                    <a:pt x="4963" y="4080"/>
                    <a:pt x="5065" y="4041"/>
                    <a:pt x="5164" y="4041"/>
                  </a:cubicBezTo>
                  <a:close/>
                  <a:moveTo>
                    <a:pt x="1" y="1"/>
                  </a:moveTo>
                  <a:lnTo>
                    <a:pt x="1" y="3340"/>
                  </a:lnTo>
                  <a:cubicBezTo>
                    <a:pt x="1" y="5577"/>
                    <a:pt x="1860" y="7467"/>
                    <a:pt x="4096" y="7467"/>
                  </a:cubicBezTo>
                  <a:cubicBezTo>
                    <a:pt x="6365" y="7467"/>
                    <a:pt x="8192" y="5608"/>
                    <a:pt x="8192" y="3340"/>
                  </a:cubicBezTo>
                  <a:lnTo>
                    <a:pt x="81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260;p63"/>
            <p:cNvSpPr/>
            <p:nvPr/>
          </p:nvSpPr>
          <p:spPr>
            <a:xfrm>
              <a:off x="-55316150" y="37266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73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261;p63"/>
            <p:cNvSpPr/>
            <p:nvPr/>
          </p:nvSpPr>
          <p:spPr>
            <a:xfrm>
              <a:off x="-55576850" y="3727425"/>
              <a:ext cx="18900" cy="63800"/>
            </a:xfrm>
            <a:custGeom>
              <a:avLst/>
              <a:gdLst/>
              <a:ahLst/>
              <a:cxnLst/>
              <a:rect l="l" t="t" r="r" b="b"/>
              <a:pathLst>
                <a:path w="756" h="2552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6262;p63"/>
          <p:cNvGrpSpPr/>
          <p:nvPr/>
        </p:nvGrpSpPr>
        <p:grpSpPr>
          <a:xfrm>
            <a:off x="7425965" y="2316894"/>
            <a:ext cx="358999" cy="359252"/>
            <a:chOff x="-55595775" y="3982375"/>
            <a:chExt cx="319025" cy="319250"/>
          </a:xfrm>
          <a:solidFill>
            <a:srgbClr val="12716B"/>
          </a:solidFill>
        </p:grpSpPr>
        <p:sp>
          <p:nvSpPr>
            <p:cNvPr id="361" name="Google Shape;6263;p63"/>
            <p:cNvSpPr/>
            <p:nvPr/>
          </p:nvSpPr>
          <p:spPr>
            <a:xfrm>
              <a:off x="-55441400" y="3982375"/>
              <a:ext cx="125250" cy="145175"/>
            </a:xfrm>
            <a:custGeom>
              <a:avLst/>
              <a:gdLst/>
              <a:ahLst/>
              <a:cxnLst/>
              <a:rect l="l" t="t" r="r" b="b"/>
              <a:pathLst>
                <a:path w="5010" h="5807" extrusionOk="0">
                  <a:moveTo>
                    <a:pt x="2038" y="1"/>
                  </a:moveTo>
                  <a:cubicBezTo>
                    <a:pt x="1277" y="1"/>
                    <a:pt x="574" y="302"/>
                    <a:pt x="1" y="797"/>
                  </a:cubicBezTo>
                  <a:cubicBezTo>
                    <a:pt x="2332" y="1081"/>
                    <a:pt x="4160" y="3003"/>
                    <a:pt x="4254" y="5365"/>
                  </a:cubicBezTo>
                  <a:cubicBezTo>
                    <a:pt x="4538" y="5491"/>
                    <a:pt x="4821" y="5586"/>
                    <a:pt x="5010" y="5807"/>
                  </a:cubicBezTo>
                  <a:lnTo>
                    <a:pt x="5010" y="3066"/>
                  </a:lnTo>
                  <a:cubicBezTo>
                    <a:pt x="5010" y="1585"/>
                    <a:pt x="3939" y="293"/>
                    <a:pt x="2521" y="41"/>
                  </a:cubicBezTo>
                  <a:cubicBezTo>
                    <a:pt x="2358" y="14"/>
                    <a:pt x="2197" y="1"/>
                    <a:pt x="20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6264;p63"/>
            <p:cNvSpPr/>
            <p:nvPr/>
          </p:nvSpPr>
          <p:spPr>
            <a:xfrm>
              <a:off x="-55343725" y="4203125"/>
              <a:ext cx="66975" cy="41000"/>
            </a:xfrm>
            <a:custGeom>
              <a:avLst/>
              <a:gdLst/>
              <a:ahLst/>
              <a:cxnLst/>
              <a:rect l="l" t="t" r="r" b="b"/>
              <a:pathLst>
                <a:path w="2679" h="1640" extrusionOk="0">
                  <a:moveTo>
                    <a:pt x="1418" y="1"/>
                  </a:moveTo>
                  <a:cubicBezTo>
                    <a:pt x="1135" y="379"/>
                    <a:pt x="757" y="663"/>
                    <a:pt x="284" y="789"/>
                  </a:cubicBezTo>
                  <a:cubicBezTo>
                    <a:pt x="190" y="1072"/>
                    <a:pt x="127" y="1387"/>
                    <a:pt x="1" y="1639"/>
                  </a:cubicBezTo>
                  <a:lnTo>
                    <a:pt x="2300" y="1639"/>
                  </a:lnTo>
                  <a:cubicBezTo>
                    <a:pt x="2458" y="1639"/>
                    <a:pt x="2615" y="1545"/>
                    <a:pt x="2647" y="1387"/>
                  </a:cubicBezTo>
                  <a:cubicBezTo>
                    <a:pt x="2678" y="1167"/>
                    <a:pt x="2615" y="1009"/>
                    <a:pt x="2458" y="946"/>
                  </a:cubicBezTo>
                  <a:cubicBezTo>
                    <a:pt x="2017" y="757"/>
                    <a:pt x="1670" y="379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6265;p63"/>
            <p:cNvSpPr/>
            <p:nvPr/>
          </p:nvSpPr>
          <p:spPr>
            <a:xfrm>
              <a:off x="-55557950" y="4019625"/>
              <a:ext cx="147300" cy="94525"/>
            </a:xfrm>
            <a:custGeom>
              <a:avLst/>
              <a:gdLst/>
              <a:ahLst/>
              <a:cxnLst/>
              <a:rect l="l" t="t" r="r" b="b"/>
              <a:pathLst>
                <a:path w="5892" h="3781" extrusionOk="0">
                  <a:moveTo>
                    <a:pt x="4064" y="0"/>
                  </a:moveTo>
                  <a:cubicBezTo>
                    <a:pt x="1922" y="63"/>
                    <a:pt x="189" y="1702"/>
                    <a:pt x="0" y="3781"/>
                  </a:cubicBezTo>
                  <a:lnTo>
                    <a:pt x="2584" y="3749"/>
                  </a:lnTo>
                  <a:cubicBezTo>
                    <a:pt x="3938" y="3749"/>
                    <a:pt x="5135" y="2930"/>
                    <a:pt x="5671" y="1670"/>
                  </a:cubicBezTo>
                  <a:cubicBezTo>
                    <a:pt x="5829" y="1261"/>
                    <a:pt x="5892" y="882"/>
                    <a:pt x="5892" y="441"/>
                  </a:cubicBezTo>
                  <a:cubicBezTo>
                    <a:pt x="5356" y="158"/>
                    <a:pt x="4726" y="0"/>
                    <a:pt x="40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266;p63"/>
            <p:cNvSpPr/>
            <p:nvPr/>
          </p:nvSpPr>
          <p:spPr>
            <a:xfrm>
              <a:off x="-55557950" y="4042450"/>
              <a:ext cx="206375" cy="259175"/>
            </a:xfrm>
            <a:custGeom>
              <a:avLst/>
              <a:gdLst/>
              <a:ahLst/>
              <a:cxnLst/>
              <a:rect l="l" t="t" r="r" b="b"/>
              <a:pathLst>
                <a:path w="8255" h="10367" extrusionOk="0">
                  <a:moveTo>
                    <a:pt x="2584" y="4349"/>
                  </a:moveTo>
                  <a:cubicBezTo>
                    <a:pt x="2773" y="4349"/>
                    <a:pt x="2993" y="4475"/>
                    <a:pt x="2993" y="4695"/>
                  </a:cubicBezTo>
                  <a:cubicBezTo>
                    <a:pt x="2993" y="4884"/>
                    <a:pt x="2836" y="5073"/>
                    <a:pt x="2615" y="5073"/>
                  </a:cubicBezTo>
                  <a:cubicBezTo>
                    <a:pt x="2395" y="5073"/>
                    <a:pt x="2237" y="4916"/>
                    <a:pt x="2237" y="4727"/>
                  </a:cubicBezTo>
                  <a:cubicBezTo>
                    <a:pt x="2237" y="4538"/>
                    <a:pt x="2395" y="4349"/>
                    <a:pt x="2584" y="4349"/>
                  </a:cubicBezTo>
                  <a:close/>
                  <a:moveTo>
                    <a:pt x="5545" y="4349"/>
                  </a:moveTo>
                  <a:cubicBezTo>
                    <a:pt x="5734" y="4349"/>
                    <a:pt x="5923" y="4506"/>
                    <a:pt x="5923" y="4695"/>
                  </a:cubicBezTo>
                  <a:cubicBezTo>
                    <a:pt x="5986" y="4884"/>
                    <a:pt x="5829" y="5042"/>
                    <a:pt x="5577" y="5073"/>
                  </a:cubicBezTo>
                  <a:cubicBezTo>
                    <a:pt x="5388" y="5073"/>
                    <a:pt x="5198" y="4916"/>
                    <a:pt x="5198" y="4727"/>
                  </a:cubicBezTo>
                  <a:cubicBezTo>
                    <a:pt x="5198" y="4538"/>
                    <a:pt x="5356" y="4349"/>
                    <a:pt x="5545" y="4349"/>
                  </a:cubicBezTo>
                  <a:close/>
                  <a:moveTo>
                    <a:pt x="5191" y="6908"/>
                  </a:moveTo>
                  <a:cubicBezTo>
                    <a:pt x="5285" y="6908"/>
                    <a:pt x="5372" y="6948"/>
                    <a:pt x="5419" y="7027"/>
                  </a:cubicBezTo>
                  <a:cubicBezTo>
                    <a:pt x="5577" y="7121"/>
                    <a:pt x="5577" y="7373"/>
                    <a:pt x="5451" y="7531"/>
                  </a:cubicBezTo>
                  <a:cubicBezTo>
                    <a:pt x="5104" y="7877"/>
                    <a:pt x="4631" y="8066"/>
                    <a:pt x="4159" y="8066"/>
                  </a:cubicBezTo>
                  <a:cubicBezTo>
                    <a:pt x="3655" y="8066"/>
                    <a:pt x="3182" y="7877"/>
                    <a:pt x="2836" y="7531"/>
                  </a:cubicBezTo>
                  <a:cubicBezTo>
                    <a:pt x="2678" y="7373"/>
                    <a:pt x="2678" y="7121"/>
                    <a:pt x="2836" y="7027"/>
                  </a:cubicBezTo>
                  <a:cubicBezTo>
                    <a:pt x="2914" y="6948"/>
                    <a:pt x="3009" y="6908"/>
                    <a:pt x="3099" y="6908"/>
                  </a:cubicBezTo>
                  <a:cubicBezTo>
                    <a:pt x="3190" y="6908"/>
                    <a:pt x="3277" y="6948"/>
                    <a:pt x="3340" y="7027"/>
                  </a:cubicBezTo>
                  <a:cubicBezTo>
                    <a:pt x="3556" y="7227"/>
                    <a:pt x="3848" y="7322"/>
                    <a:pt x="4133" y="7322"/>
                  </a:cubicBezTo>
                  <a:cubicBezTo>
                    <a:pt x="4431" y="7322"/>
                    <a:pt x="4722" y="7219"/>
                    <a:pt x="4915" y="7027"/>
                  </a:cubicBezTo>
                  <a:cubicBezTo>
                    <a:pt x="4994" y="6948"/>
                    <a:pt x="5096" y="6908"/>
                    <a:pt x="5191" y="6908"/>
                  </a:cubicBezTo>
                  <a:close/>
                  <a:moveTo>
                    <a:pt x="6616" y="1"/>
                  </a:moveTo>
                  <a:cubicBezTo>
                    <a:pt x="6553" y="348"/>
                    <a:pt x="6490" y="726"/>
                    <a:pt x="6333" y="1072"/>
                  </a:cubicBezTo>
                  <a:cubicBezTo>
                    <a:pt x="5703" y="2584"/>
                    <a:pt x="4253" y="3624"/>
                    <a:pt x="2584" y="3624"/>
                  </a:cubicBezTo>
                  <a:lnTo>
                    <a:pt x="0" y="3656"/>
                  </a:lnTo>
                  <a:lnTo>
                    <a:pt x="32" y="6302"/>
                  </a:lnTo>
                  <a:cubicBezTo>
                    <a:pt x="63" y="8520"/>
                    <a:pt x="1891" y="10366"/>
                    <a:pt x="4103" y="10366"/>
                  </a:cubicBezTo>
                  <a:cubicBezTo>
                    <a:pt x="4121" y="10366"/>
                    <a:pt x="4140" y="10366"/>
                    <a:pt x="4159" y="10366"/>
                  </a:cubicBezTo>
                  <a:cubicBezTo>
                    <a:pt x="6396" y="10335"/>
                    <a:pt x="8254" y="8476"/>
                    <a:pt x="8223" y="6239"/>
                  </a:cubicBezTo>
                  <a:lnTo>
                    <a:pt x="8191" y="3246"/>
                  </a:lnTo>
                  <a:cubicBezTo>
                    <a:pt x="8191" y="1891"/>
                    <a:pt x="7561" y="757"/>
                    <a:pt x="6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267;p63"/>
            <p:cNvSpPr/>
            <p:nvPr/>
          </p:nvSpPr>
          <p:spPr>
            <a:xfrm>
              <a:off x="-55335050" y="4136200"/>
              <a:ext cx="18900" cy="64600"/>
            </a:xfrm>
            <a:custGeom>
              <a:avLst/>
              <a:gdLst/>
              <a:ahLst/>
              <a:cxnLst/>
              <a:rect l="l" t="t" r="r" b="b"/>
              <a:pathLst>
                <a:path w="756" h="2584" extrusionOk="0">
                  <a:moveTo>
                    <a:pt x="0" y="0"/>
                  </a:moveTo>
                  <a:lnTo>
                    <a:pt x="0" y="2426"/>
                  </a:lnTo>
                  <a:lnTo>
                    <a:pt x="0" y="2583"/>
                  </a:lnTo>
                  <a:cubicBezTo>
                    <a:pt x="441" y="2331"/>
                    <a:pt x="756" y="1859"/>
                    <a:pt x="756" y="1292"/>
                  </a:cubicBezTo>
                  <a:cubicBezTo>
                    <a:pt x="756" y="756"/>
                    <a:pt x="441" y="28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6268;p63"/>
            <p:cNvSpPr/>
            <p:nvPr/>
          </p:nvSpPr>
          <p:spPr>
            <a:xfrm>
              <a:off x="-555957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284" y="284"/>
                    <a:pt x="1" y="757"/>
                    <a:pt x="1" y="1292"/>
                  </a:cubicBezTo>
                  <a:cubicBezTo>
                    <a:pt x="1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7" name="Google Shape;6269;p63"/>
          <p:cNvGrpSpPr/>
          <p:nvPr/>
        </p:nvGrpSpPr>
        <p:grpSpPr>
          <a:xfrm>
            <a:off x="6083148" y="2775105"/>
            <a:ext cx="358999" cy="358099"/>
            <a:chOff x="-53635375" y="3192625"/>
            <a:chExt cx="319025" cy="318225"/>
          </a:xfrm>
          <a:solidFill>
            <a:srgbClr val="12716B"/>
          </a:solidFill>
        </p:grpSpPr>
        <p:sp>
          <p:nvSpPr>
            <p:cNvPr id="368" name="Google Shape;6270;p63"/>
            <p:cNvSpPr/>
            <p:nvPr/>
          </p:nvSpPr>
          <p:spPr>
            <a:xfrm>
              <a:off x="-53560550" y="3342275"/>
              <a:ext cx="167000" cy="151250"/>
            </a:xfrm>
            <a:custGeom>
              <a:avLst/>
              <a:gdLst/>
              <a:ahLst/>
              <a:cxnLst/>
              <a:rect l="l" t="t" r="r" b="b"/>
              <a:pathLst>
                <a:path w="6680" h="6050" extrusionOk="0">
                  <a:moveTo>
                    <a:pt x="1891" y="756"/>
                  </a:moveTo>
                  <a:cubicBezTo>
                    <a:pt x="2080" y="756"/>
                    <a:pt x="2238" y="914"/>
                    <a:pt x="2238" y="1103"/>
                  </a:cubicBezTo>
                  <a:cubicBezTo>
                    <a:pt x="2238" y="1323"/>
                    <a:pt x="2080" y="1481"/>
                    <a:pt x="1891" y="1481"/>
                  </a:cubicBezTo>
                  <a:cubicBezTo>
                    <a:pt x="1875" y="1484"/>
                    <a:pt x="1859" y="1485"/>
                    <a:pt x="1844" y="1485"/>
                  </a:cubicBezTo>
                  <a:cubicBezTo>
                    <a:pt x="1676" y="1485"/>
                    <a:pt x="1544" y="1333"/>
                    <a:pt x="1544" y="1103"/>
                  </a:cubicBezTo>
                  <a:cubicBezTo>
                    <a:pt x="1544" y="914"/>
                    <a:pt x="1702" y="756"/>
                    <a:pt x="1891" y="756"/>
                  </a:cubicBezTo>
                  <a:close/>
                  <a:moveTo>
                    <a:pt x="4884" y="788"/>
                  </a:moveTo>
                  <a:cubicBezTo>
                    <a:pt x="5073" y="788"/>
                    <a:pt x="5231" y="945"/>
                    <a:pt x="5231" y="1166"/>
                  </a:cubicBezTo>
                  <a:cubicBezTo>
                    <a:pt x="5262" y="1355"/>
                    <a:pt x="5073" y="1512"/>
                    <a:pt x="4884" y="1512"/>
                  </a:cubicBezTo>
                  <a:cubicBezTo>
                    <a:pt x="4695" y="1512"/>
                    <a:pt x="4537" y="1355"/>
                    <a:pt x="4537" y="1166"/>
                  </a:cubicBezTo>
                  <a:cubicBezTo>
                    <a:pt x="4537" y="945"/>
                    <a:pt x="4695" y="788"/>
                    <a:pt x="4884" y="788"/>
                  </a:cubicBezTo>
                  <a:close/>
                  <a:moveTo>
                    <a:pt x="4443" y="3348"/>
                  </a:moveTo>
                  <a:cubicBezTo>
                    <a:pt x="4537" y="3348"/>
                    <a:pt x="4632" y="3387"/>
                    <a:pt x="4695" y="3466"/>
                  </a:cubicBezTo>
                  <a:cubicBezTo>
                    <a:pt x="4852" y="3592"/>
                    <a:pt x="4852" y="3844"/>
                    <a:pt x="4726" y="3970"/>
                  </a:cubicBezTo>
                  <a:cubicBezTo>
                    <a:pt x="4380" y="4348"/>
                    <a:pt x="3907" y="4537"/>
                    <a:pt x="3435" y="4537"/>
                  </a:cubicBezTo>
                  <a:cubicBezTo>
                    <a:pt x="2899" y="4537"/>
                    <a:pt x="2427" y="4348"/>
                    <a:pt x="2080" y="3970"/>
                  </a:cubicBezTo>
                  <a:cubicBezTo>
                    <a:pt x="1923" y="3844"/>
                    <a:pt x="1923" y="3592"/>
                    <a:pt x="2080" y="3466"/>
                  </a:cubicBezTo>
                  <a:cubicBezTo>
                    <a:pt x="2159" y="3387"/>
                    <a:pt x="2261" y="3348"/>
                    <a:pt x="2360" y="3348"/>
                  </a:cubicBezTo>
                  <a:cubicBezTo>
                    <a:pt x="2458" y="3348"/>
                    <a:pt x="2553" y="3387"/>
                    <a:pt x="2616" y="3466"/>
                  </a:cubicBezTo>
                  <a:cubicBezTo>
                    <a:pt x="2820" y="3686"/>
                    <a:pt x="3104" y="3797"/>
                    <a:pt x="3391" y="3797"/>
                  </a:cubicBezTo>
                  <a:cubicBezTo>
                    <a:pt x="3679" y="3797"/>
                    <a:pt x="3970" y="3686"/>
                    <a:pt x="4191" y="3466"/>
                  </a:cubicBezTo>
                  <a:cubicBezTo>
                    <a:pt x="4254" y="3387"/>
                    <a:pt x="4348" y="3348"/>
                    <a:pt x="4443" y="3348"/>
                  </a:cubicBezTo>
                  <a:close/>
                  <a:moveTo>
                    <a:pt x="1" y="0"/>
                  </a:moveTo>
                  <a:lnTo>
                    <a:pt x="1" y="2678"/>
                  </a:lnTo>
                  <a:cubicBezTo>
                    <a:pt x="1" y="4537"/>
                    <a:pt x="1481" y="6049"/>
                    <a:pt x="3340" y="6049"/>
                  </a:cubicBezTo>
                  <a:cubicBezTo>
                    <a:pt x="5199" y="6049"/>
                    <a:pt x="6680" y="4537"/>
                    <a:pt x="6680" y="2678"/>
                  </a:cubicBezTo>
                  <a:lnTo>
                    <a:pt x="66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271;p63"/>
            <p:cNvSpPr/>
            <p:nvPr/>
          </p:nvSpPr>
          <p:spPr>
            <a:xfrm>
              <a:off x="-53559750" y="3305250"/>
              <a:ext cx="168575" cy="18150"/>
            </a:xfrm>
            <a:custGeom>
              <a:avLst/>
              <a:gdLst/>
              <a:ahLst/>
              <a:cxnLst/>
              <a:rect l="l" t="t" r="r" b="b"/>
              <a:pathLst>
                <a:path w="6743" h="726" extrusionOk="0">
                  <a:moveTo>
                    <a:pt x="0" y="0"/>
                  </a:moveTo>
                  <a:lnTo>
                    <a:pt x="0" y="725"/>
                  </a:lnTo>
                  <a:lnTo>
                    <a:pt x="6742" y="725"/>
                  </a:lnTo>
                  <a:lnTo>
                    <a:pt x="674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272;p63"/>
            <p:cNvSpPr/>
            <p:nvPr/>
          </p:nvSpPr>
          <p:spPr>
            <a:xfrm>
              <a:off x="-53635375" y="3192625"/>
              <a:ext cx="319025" cy="318225"/>
            </a:xfrm>
            <a:custGeom>
              <a:avLst/>
              <a:gdLst/>
              <a:ahLst/>
              <a:cxnLst/>
              <a:rect l="l" t="t" r="r" b="b"/>
              <a:pathLst>
                <a:path w="12761" h="12729" extrusionOk="0">
                  <a:moveTo>
                    <a:pt x="6302" y="1607"/>
                  </a:moveTo>
                  <a:cubicBezTo>
                    <a:pt x="6491" y="1607"/>
                    <a:pt x="6648" y="1765"/>
                    <a:pt x="6648" y="1985"/>
                  </a:cubicBezTo>
                  <a:lnTo>
                    <a:pt x="6648" y="2332"/>
                  </a:lnTo>
                  <a:lnTo>
                    <a:pt x="6995" y="2332"/>
                  </a:lnTo>
                  <a:cubicBezTo>
                    <a:pt x="7215" y="2332"/>
                    <a:pt x="7373" y="2489"/>
                    <a:pt x="7373" y="2678"/>
                  </a:cubicBezTo>
                  <a:cubicBezTo>
                    <a:pt x="7373" y="2867"/>
                    <a:pt x="7215" y="3056"/>
                    <a:pt x="6995" y="3056"/>
                  </a:cubicBezTo>
                  <a:lnTo>
                    <a:pt x="6648" y="3056"/>
                  </a:lnTo>
                  <a:lnTo>
                    <a:pt x="6648" y="3781"/>
                  </a:lnTo>
                  <a:lnTo>
                    <a:pt x="9988" y="3781"/>
                  </a:lnTo>
                  <a:cubicBezTo>
                    <a:pt x="10208" y="3781"/>
                    <a:pt x="10366" y="3938"/>
                    <a:pt x="10366" y="4159"/>
                  </a:cubicBezTo>
                  <a:lnTo>
                    <a:pt x="10366" y="5041"/>
                  </a:lnTo>
                  <a:lnTo>
                    <a:pt x="10366" y="5104"/>
                  </a:lnTo>
                  <a:lnTo>
                    <a:pt x="10366" y="8633"/>
                  </a:lnTo>
                  <a:cubicBezTo>
                    <a:pt x="10366" y="10859"/>
                    <a:pt x="8525" y="12711"/>
                    <a:pt x="6302" y="12728"/>
                  </a:cubicBezTo>
                  <a:lnTo>
                    <a:pt x="6302" y="12728"/>
                  </a:lnTo>
                  <a:cubicBezTo>
                    <a:pt x="4079" y="12711"/>
                    <a:pt x="2238" y="10859"/>
                    <a:pt x="2238" y="8633"/>
                  </a:cubicBezTo>
                  <a:lnTo>
                    <a:pt x="2238" y="5104"/>
                  </a:lnTo>
                  <a:lnTo>
                    <a:pt x="2238" y="5041"/>
                  </a:lnTo>
                  <a:lnTo>
                    <a:pt x="2238" y="4159"/>
                  </a:lnTo>
                  <a:cubicBezTo>
                    <a:pt x="2238" y="3938"/>
                    <a:pt x="2395" y="3781"/>
                    <a:pt x="2584" y="3781"/>
                  </a:cubicBezTo>
                  <a:lnTo>
                    <a:pt x="5955" y="3781"/>
                  </a:lnTo>
                  <a:lnTo>
                    <a:pt x="5955" y="3056"/>
                  </a:lnTo>
                  <a:lnTo>
                    <a:pt x="5577" y="3056"/>
                  </a:lnTo>
                  <a:cubicBezTo>
                    <a:pt x="5388" y="3056"/>
                    <a:pt x="5231" y="2867"/>
                    <a:pt x="5231" y="2678"/>
                  </a:cubicBezTo>
                  <a:cubicBezTo>
                    <a:pt x="5231" y="2489"/>
                    <a:pt x="5388" y="2332"/>
                    <a:pt x="5577" y="2332"/>
                  </a:cubicBezTo>
                  <a:lnTo>
                    <a:pt x="5955" y="2332"/>
                  </a:lnTo>
                  <a:lnTo>
                    <a:pt x="5955" y="1985"/>
                  </a:lnTo>
                  <a:cubicBezTo>
                    <a:pt x="5955" y="1765"/>
                    <a:pt x="6113" y="1607"/>
                    <a:pt x="6302" y="1607"/>
                  </a:cubicBezTo>
                  <a:close/>
                  <a:moveTo>
                    <a:pt x="6365" y="0"/>
                  </a:moveTo>
                  <a:cubicBezTo>
                    <a:pt x="2868" y="0"/>
                    <a:pt x="1" y="2836"/>
                    <a:pt x="1" y="6364"/>
                  </a:cubicBezTo>
                  <a:lnTo>
                    <a:pt x="1" y="12382"/>
                  </a:lnTo>
                  <a:cubicBezTo>
                    <a:pt x="1" y="12571"/>
                    <a:pt x="158" y="12728"/>
                    <a:pt x="347" y="12728"/>
                  </a:cubicBezTo>
                  <a:lnTo>
                    <a:pt x="12256" y="12728"/>
                  </a:lnTo>
                  <a:cubicBezTo>
                    <a:pt x="12445" y="12728"/>
                    <a:pt x="12603" y="12571"/>
                    <a:pt x="12603" y="12382"/>
                  </a:cubicBezTo>
                  <a:lnTo>
                    <a:pt x="12603" y="6364"/>
                  </a:lnTo>
                  <a:cubicBezTo>
                    <a:pt x="12760" y="2899"/>
                    <a:pt x="9893" y="0"/>
                    <a:pt x="63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" name="Google Shape;6273;p63"/>
          <p:cNvGrpSpPr/>
          <p:nvPr/>
        </p:nvGrpSpPr>
        <p:grpSpPr>
          <a:xfrm>
            <a:off x="6105317" y="3246079"/>
            <a:ext cx="314662" cy="358999"/>
            <a:chOff x="-53615675" y="3584850"/>
            <a:chExt cx="279625" cy="319025"/>
          </a:xfrm>
          <a:solidFill>
            <a:srgbClr val="12716B"/>
          </a:solidFill>
        </p:grpSpPr>
        <p:sp>
          <p:nvSpPr>
            <p:cNvPr id="372" name="Google Shape;6274;p63"/>
            <p:cNvSpPr/>
            <p:nvPr/>
          </p:nvSpPr>
          <p:spPr>
            <a:xfrm>
              <a:off x="-53577075" y="3584850"/>
              <a:ext cx="204800" cy="319025"/>
            </a:xfrm>
            <a:custGeom>
              <a:avLst/>
              <a:gdLst/>
              <a:ahLst/>
              <a:cxnLst/>
              <a:rect l="l" t="t" r="r" b="b"/>
              <a:pathLst>
                <a:path w="8192" h="12761" extrusionOk="0">
                  <a:moveTo>
                    <a:pt x="2552" y="6774"/>
                  </a:moveTo>
                  <a:cubicBezTo>
                    <a:pt x="2741" y="6774"/>
                    <a:pt x="2899" y="6932"/>
                    <a:pt x="2899" y="7121"/>
                  </a:cubicBezTo>
                  <a:cubicBezTo>
                    <a:pt x="2899" y="7310"/>
                    <a:pt x="2741" y="7467"/>
                    <a:pt x="2552" y="7467"/>
                  </a:cubicBezTo>
                  <a:cubicBezTo>
                    <a:pt x="2363" y="7467"/>
                    <a:pt x="2205" y="7310"/>
                    <a:pt x="2205" y="7121"/>
                  </a:cubicBezTo>
                  <a:cubicBezTo>
                    <a:pt x="2205" y="6932"/>
                    <a:pt x="2363" y="6774"/>
                    <a:pt x="2552" y="6774"/>
                  </a:cubicBezTo>
                  <a:close/>
                  <a:moveTo>
                    <a:pt x="5545" y="6774"/>
                  </a:moveTo>
                  <a:cubicBezTo>
                    <a:pt x="5734" y="6774"/>
                    <a:pt x="5892" y="6932"/>
                    <a:pt x="5892" y="7121"/>
                  </a:cubicBezTo>
                  <a:cubicBezTo>
                    <a:pt x="5892" y="7310"/>
                    <a:pt x="5734" y="7467"/>
                    <a:pt x="5545" y="7467"/>
                  </a:cubicBezTo>
                  <a:cubicBezTo>
                    <a:pt x="5356" y="7467"/>
                    <a:pt x="5198" y="7310"/>
                    <a:pt x="5198" y="7121"/>
                  </a:cubicBezTo>
                  <a:cubicBezTo>
                    <a:pt x="5198" y="6932"/>
                    <a:pt x="5356" y="6774"/>
                    <a:pt x="5545" y="6774"/>
                  </a:cubicBezTo>
                  <a:close/>
                  <a:moveTo>
                    <a:pt x="5104" y="9302"/>
                  </a:moveTo>
                  <a:cubicBezTo>
                    <a:pt x="5198" y="9302"/>
                    <a:pt x="5293" y="9342"/>
                    <a:pt x="5356" y="9421"/>
                  </a:cubicBezTo>
                  <a:cubicBezTo>
                    <a:pt x="5513" y="9578"/>
                    <a:pt x="5513" y="9799"/>
                    <a:pt x="5387" y="9925"/>
                  </a:cubicBezTo>
                  <a:cubicBezTo>
                    <a:pt x="5041" y="10271"/>
                    <a:pt x="4568" y="10460"/>
                    <a:pt x="4096" y="10460"/>
                  </a:cubicBezTo>
                  <a:cubicBezTo>
                    <a:pt x="3560" y="10460"/>
                    <a:pt x="3088" y="10271"/>
                    <a:pt x="2741" y="9925"/>
                  </a:cubicBezTo>
                  <a:cubicBezTo>
                    <a:pt x="2584" y="9767"/>
                    <a:pt x="2584" y="9515"/>
                    <a:pt x="2741" y="9421"/>
                  </a:cubicBezTo>
                  <a:cubicBezTo>
                    <a:pt x="2820" y="9342"/>
                    <a:pt x="2922" y="9302"/>
                    <a:pt x="3021" y="9302"/>
                  </a:cubicBezTo>
                  <a:cubicBezTo>
                    <a:pt x="3119" y="9302"/>
                    <a:pt x="3214" y="9342"/>
                    <a:pt x="3277" y="9421"/>
                  </a:cubicBezTo>
                  <a:cubicBezTo>
                    <a:pt x="3481" y="9625"/>
                    <a:pt x="3765" y="9728"/>
                    <a:pt x="4052" y="9728"/>
                  </a:cubicBezTo>
                  <a:cubicBezTo>
                    <a:pt x="4340" y="9728"/>
                    <a:pt x="4631" y="9625"/>
                    <a:pt x="4852" y="9421"/>
                  </a:cubicBezTo>
                  <a:cubicBezTo>
                    <a:pt x="4915" y="9342"/>
                    <a:pt x="5009" y="9302"/>
                    <a:pt x="5104" y="9302"/>
                  </a:cubicBezTo>
                  <a:close/>
                  <a:moveTo>
                    <a:pt x="5577" y="1"/>
                  </a:moveTo>
                  <a:cubicBezTo>
                    <a:pt x="4568" y="1"/>
                    <a:pt x="3749" y="820"/>
                    <a:pt x="3749" y="1859"/>
                  </a:cubicBezTo>
                  <a:lnTo>
                    <a:pt x="3749" y="3025"/>
                  </a:lnTo>
                  <a:cubicBezTo>
                    <a:pt x="1638" y="3214"/>
                    <a:pt x="0" y="4947"/>
                    <a:pt x="0" y="7121"/>
                  </a:cubicBezTo>
                  <a:lnTo>
                    <a:pt x="0" y="9358"/>
                  </a:lnTo>
                  <a:cubicBezTo>
                    <a:pt x="0" y="11216"/>
                    <a:pt x="1481" y="12760"/>
                    <a:pt x="3340" y="12760"/>
                  </a:cubicBezTo>
                  <a:lnTo>
                    <a:pt x="4852" y="12760"/>
                  </a:lnTo>
                  <a:cubicBezTo>
                    <a:pt x="6679" y="12760"/>
                    <a:pt x="8191" y="11216"/>
                    <a:pt x="8191" y="9358"/>
                  </a:cubicBezTo>
                  <a:lnTo>
                    <a:pt x="8191" y="7121"/>
                  </a:lnTo>
                  <a:cubicBezTo>
                    <a:pt x="8128" y="5010"/>
                    <a:pt x="6522" y="3214"/>
                    <a:pt x="4442" y="3025"/>
                  </a:cubicBezTo>
                  <a:lnTo>
                    <a:pt x="4442" y="1859"/>
                  </a:lnTo>
                  <a:cubicBezTo>
                    <a:pt x="4442" y="1229"/>
                    <a:pt x="4946" y="757"/>
                    <a:pt x="5545" y="757"/>
                  </a:cubicBezTo>
                  <a:cubicBezTo>
                    <a:pt x="6144" y="757"/>
                    <a:pt x="6648" y="1261"/>
                    <a:pt x="6648" y="1859"/>
                  </a:cubicBezTo>
                  <a:cubicBezTo>
                    <a:pt x="6648" y="2049"/>
                    <a:pt x="6490" y="2206"/>
                    <a:pt x="6301" y="2206"/>
                  </a:cubicBezTo>
                  <a:cubicBezTo>
                    <a:pt x="6081" y="2206"/>
                    <a:pt x="5955" y="2049"/>
                    <a:pt x="5955" y="1859"/>
                  </a:cubicBezTo>
                  <a:cubicBezTo>
                    <a:pt x="5955" y="1639"/>
                    <a:pt x="5797" y="1481"/>
                    <a:pt x="5577" y="1481"/>
                  </a:cubicBezTo>
                  <a:cubicBezTo>
                    <a:pt x="5387" y="1481"/>
                    <a:pt x="5230" y="1639"/>
                    <a:pt x="5230" y="1859"/>
                  </a:cubicBezTo>
                  <a:cubicBezTo>
                    <a:pt x="5230" y="2490"/>
                    <a:pt x="5734" y="2962"/>
                    <a:pt x="6333" y="2962"/>
                  </a:cubicBezTo>
                  <a:cubicBezTo>
                    <a:pt x="6963" y="2962"/>
                    <a:pt x="7435" y="2427"/>
                    <a:pt x="7435" y="1859"/>
                  </a:cubicBezTo>
                  <a:cubicBezTo>
                    <a:pt x="7435" y="820"/>
                    <a:pt x="6616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6275;p63"/>
            <p:cNvSpPr/>
            <p:nvPr/>
          </p:nvSpPr>
          <p:spPr>
            <a:xfrm>
              <a:off x="-53615675" y="3739225"/>
              <a:ext cx="20500" cy="65400"/>
            </a:xfrm>
            <a:custGeom>
              <a:avLst/>
              <a:gdLst/>
              <a:ahLst/>
              <a:cxnLst/>
              <a:rect l="l" t="t" r="r" b="b"/>
              <a:pathLst>
                <a:path w="820" h="2616" extrusionOk="0">
                  <a:moveTo>
                    <a:pt x="820" y="1"/>
                  </a:moveTo>
                  <a:cubicBezTo>
                    <a:pt x="347" y="253"/>
                    <a:pt x="0" y="694"/>
                    <a:pt x="0" y="1292"/>
                  </a:cubicBezTo>
                  <a:cubicBezTo>
                    <a:pt x="0" y="1859"/>
                    <a:pt x="315" y="2332"/>
                    <a:pt x="757" y="2616"/>
                  </a:cubicBezTo>
                  <a:lnTo>
                    <a:pt x="757" y="946"/>
                  </a:lnTo>
                  <a:cubicBezTo>
                    <a:pt x="757" y="631"/>
                    <a:pt x="788" y="284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276;p63"/>
            <p:cNvSpPr/>
            <p:nvPr/>
          </p:nvSpPr>
          <p:spPr>
            <a:xfrm>
              <a:off x="-53356550" y="3738450"/>
              <a:ext cx="20500" cy="64600"/>
            </a:xfrm>
            <a:custGeom>
              <a:avLst/>
              <a:gdLst/>
              <a:ahLst/>
              <a:cxnLst/>
              <a:rect l="l" t="t" r="r" b="b"/>
              <a:pathLst>
                <a:path w="820" h="2584" extrusionOk="0">
                  <a:moveTo>
                    <a:pt x="1" y="0"/>
                  </a:moveTo>
                  <a:cubicBezTo>
                    <a:pt x="64" y="315"/>
                    <a:pt x="64" y="630"/>
                    <a:pt x="64" y="945"/>
                  </a:cubicBezTo>
                  <a:lnTo>
                    <a:pt x="64" y="2584"/>
                  </a:lnTo>
                  <a:cubicBezTo>
                    <a:pt x="505" y="2300"/>
                    <a:pt x="820" y="1859"/>
                    <a:pt x="820" y="1292"/>
                  </a:cubicBezTo>
                  <a:cubicBezTo>
                    <a:pt x="820" y="725"/>
                    <a:pt x="505" y="28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5" name="Google Shape;6277;p63"/>
          <p:cNvGrpSpPr/>
          <p:nvPr/>
        </p:nvGrpSpPr>
        <p:grpSpPr>
          <a:xfrm>
            <a:off x="6083162" y="3709004"/>
            <a:ext cx="358971" cy="357874"/>
            <a:chOff x="-53634575" y="3976500"/>
            <a:chExt cx="319000" cy="318025"/>
          </a:xfrm>
          <a:solidFill>
            <a:srgbClr val="12716B"/>
          </a:solidFill>
        </p:grpSpPr>
        <p:sp>
          <p:nvSpPr>
            <p:cNvPr id="376" name="Google Shape;6278;p63"/>
            <p:cNvSpPr/>
            <p:nvPr/>
          </p:nvSpPr>
          <p:spPr>
            <a:xfrm>
              <a:off x="-53634575" y="3976500"/>
              <a:ext cx="319000" cy="93550"/>
            </a:xfrm>
            <a:custGeom>
              <a:avLst/>
              <a:gdLst/>
              <a:ahLst/>
              <a:cxnLst/>
              <a:rect l="l" t="t" r="r" b="b"/>
              <a:pathLst>
                <a:path w="12760" h="3742" extrusionOk="0">
                  <a:moveTo>
                    <a:pt x="6372" y="0"/>
                  </a:moveTo>
                  <a:cubicBezTo>
                    <a:pt x="6317" y="0"/>
                    <a:pt x="6270" y="8"/>
                    <a:pt x="6238" y="24"/>
                  </a:cubicBezTo>
                  <a:lnTo>
                    <a:pt x="252" y="3017"/>
                  </a:lnTo>
                  <a:cubicBezTo>
                    <a:pt x="95" y="3112"/>
                    <a:pt x="0" y="3269"/>
                    <a:pt x="32" y="3458"/>
                  </a:cubicBezTo>
                  <a:cubicBezTo>
                    <a:pt x="95" y="3616"/>
                    <a:pt x="252" y="3742"/>
                    <a:pt x="410" y="3742"/>
                  </a:cubicBezTo>
                  <a:lnTo>
                    <a:pt x="12382" y="3742"/>
                  </a:lnTo>
                  <a:cubicBezTo>
                    <a:pt x="12539" y="3742"/>
                    <a:pt x="12697" y="3616"/>
                    <a:pt x="12728" y="3458"/>
                  </a:cubicBezTo>
                  <a:cubicBezTo>
                    <a:pt x="12760" y="3269"/>
                    <a:pt x="12697" y="3112"/>
                    <a:pt x="12539" y="3017"/>
                  </a:cubicBezTo>
                  <a:lnTo>
                    <a:pt x="6553" y="24"/>
                  </a:lnTo>
                  <a:cubicBezTo>
                    <a:pt x="6490" y="8"/>
                    <a:pt x="6427" y="0"/>
                    <a:pt x="6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279;p63"/>
            <p:cNvSpPr/>
            <p:nvPr/>
          </p:nvSpPr>
          <p:spPr>
            <a:xfrm>
              <a:off x="-53614900" y="4163750"/>
              <a:ext cx="140225" cy="130775"/>
            </a:xfrm>
            <a:custGeom>
              <a:avLst/>
              <a:gdLst/>
              <a:ahLst/>
              <a:cxnLst/>
              <a:rect l="l" t="t" r="r" b="b"/>
              <a:pathLst>
                <a:path w="5609" h="5231" extrusionOk="0">
                  <a:moveTo>
                    <a:pt x="1" y="1"/>
                  </a:moveTo>
                  <a:lnTo>
                    <a:pt x="1" y="4884"/>
                  </a:lnTo>
                  <a:cubicBezTo>
                    <a:pt x="1" y="5073"/>
                    <a:pt x="158" y="5231"/>
                    <a:pt x="347" y="5231"/>
                  </a:cubicBezTo>
                  <a:lnTo>
                    <a:pt x="5488" y="5231"/>
                  </a:lnTo>
                  <a:cubicBezTo>
                    <a:pt x="3370" y="5200"/>
                    <a:pt x="1668" y="3553"/>
                    <a:pt x="1513" y="1481"/>
                  </a:cubicBezTo>
                  <a:cubicBezTo>
                    <a:pt x="662" y="1481"/>
                    <a:pt x="1" y="820"/>
                    <a:pt x="1" y="1"/>
                  </a:cubicBezTo>
                  <a:close/>
                  <a:moveTo>
                    <a:pt x="5488" y="5231"/>
                  </a:moveTo>
                  <a:cubicBezTo>
                    <a:pt x="5508" y="5231"/>
                    <a:pt x="5528" y="5231"/>
                    <a:pt x="5548" y="5231"/>
                  </a:cubicBezTo>
                  <a:cubicBezTo>
                    <a:pt x="5568" y="5231"/>
                    <a:pt x="5589" y="5231"/>
                    <a:pt x="5609" y="52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280;p63"/>
            <p:cNvSpPr/>
            <p:nvPr/>
          </p:nvSpPr>
          <p:spPr>
            <a:xfrm>
              <a:off x="-53616475" y="4088925"/>
              <a:ext cx="126050" cy="74850"/>
            </a:xfrm>
            <a:custGeom>
              <a:avLst/>
              <a:gdLst/>
              <a:ahLst/>
              <a:cxnLst/>
              <a:rect l="l" t="t" r="r" b="b"/>
              <a:pathLst>
                <a:path w="5042" h="2994" extrusionOk="0">
                  <a:moveTo>
                    <a:pt x="1" y="1"/>
                  </a:moveTo>
                  <a:lnTo>
                    <a:pt x="1" y="2994"/>
                  </a:lnTo>
                  <a:cubicBezTo>
                    <a:pt x="32" y="2175"/>
                    <a:pt x="694" y="1481"/>
                    <a:pt x="1513" y="1481"/>
                  </a:cubicBezTo>
                  <a:lnTo>
                    <a:pt x="2521" y="1481"/>
                  </a:lnTo>
                  <a:cubicBezTo>
                    <a:pt x="3561" y="1481"/>
                    <a:pt x="4569" y="914"/>
                    <a:pt x="50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6281;p63"/>
            <p:cNvSpPr/>
            <p:nvPr/>
          </p:nvSpPr>
          <p:spPr>
            <a:xfrm>
              <a:off x="-53475475" y="4163750"/>
              <a:ext cx="139425" cy="130775"/>
            </a:xfrm>
            <a:custGeom>
              <a:avLst/>
              <a:gdLst/>
              <a:ahLst/>
              <a:cxnLst/>
              <a:rect l="l" t="t" r="r" b="b"/>
              <a:pathLst>
                <a:path w="5577" h="5231" extrusionOk="0">
                  <a:moveTo>
                    <a:pt x="5577" y="1"/>
                  </a:moveTo>
                  <a:cubicBezTo>
                    <a:pt x="5577" y="820"/>
                    <a:pt x="4915" y="1481"/>
                    <a:pt x="4064" y="1481"/>
                  </a:cubicBezTo>
                  <a:cubicBezTo>
                    <a:pt x="3875" y="3592"/>
                    <a:pt x="2111" y="5231"/>
                    <a:pt x="0" y="5231"/>
                  </a:cubicBezTo>
                  <a:lnTo>
                    <a:pt x="5230" y="5231"/>
                  </a:lnTo>
                  <a:cubicBezTo>
                    <a:pt x="5419" y="5231"/>
                    <a:pt x="5577" y="5073"/>
                    <a:pt x="5577" y="4884"/>
                  </a:cubicBezTo>
                  <a:lnTo>
                    <a:pt x="557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6282;p63"/>
            <p:cNvSpPr/>
            <p:nvPr/>
          </p:nvSpPr>
          <p:spPr>
            <a:xfrm>
              <a:off x="-53559750" y="4100750"/>
              <a:ext cx="167775" cy="174875"/>
            </a:xfrm>
            <a:custGeom>
              <a:avLst/>
              <a:gdLst/>
              <a:ahLst/>
              <a:cxnLst/>
              <a:rect l="l" t="t" r="r" b="b"/>
              <a:pathLst>
                <a:path w="6711" h="6995" extrusionOk="0">
                  <a:moveTo>
                    <a:pt x="1859" y="2521"/>
                  </a:moveTo>
                  <a:cubicBezTo>
                    <a:pt x="2048" y="2521"/>
                    <a:pt x="2206" y="2678"/>
                    <a:pt x="2206" y="2867"/>
                  </a:cubicBezTo>
                  <a:cubicBezTo>
                    <a:pt x="2206" y="3056"/>
                    <a:pt x="2048" y="3214"/>
                    <a:pt x="1859" y="3214"/>
                  </a:cubicBezTo>
                  <a:cubicBezTo>
                    <a:pt x="1670" y="3214"/>
                    <a:pt x="1512" y="3056"/>
                    <a:pt x="1512" y="2867"/>
                  </a:cubicBezTo>
                  <a:cubicBezTo>
                    <a:pt x="1512" y="2710"/>
                    <a:pt x="1670" y="2521"/>
                    <a:pt x="1859" y="2521"/>
                  </a:cubicBezTo>
                  <a:close/>
                  <a:moveTo>
                    <a:pt x="4852" y="2521"/>
                  </a:moveTo>
                  <a:cubicBezTo>
                    <a:pt x="5041" y="2521"/>
                    <a:pt x="5199" y="2678"/>
                    <a:pt x="5199" y="2867"/>
                  </a:cubicBezTo>
                  <a:cubicBezTo>
                    <a:pt x="5199" y="3056"/>
                    <a:pt x="5041" y="3214"/>
                    <a:pt x="4852" y="3214"/>
                  </a:cubicBezTo>
                  <a:cubicBezTo>
                    <a:pt x="4663" y="3214"/>
                    <a:pt x="4505" y="3056"/>
                    <a:pt x="4505" y="2867"/>
                  </a:cubicBezTo>
                  <a:cubicBezTo>
                    <a:pt x="4505" y="2710"/>
                    <a:pt x="4663" y="2521"/>
                    <a:pt x="4852" y="2521"/>
                  </a:cubicBezTo>
                  <a:close/>
                  <a:moveTo>
                    <a:pt x="4407" y="4324"/>
                  </a:moveTo>
                  <a:cubicBezTo>
                    <a:pt x="4505" y="4324"/>
                    <a:pt x="4600" y="4364"/>
                    <a:pt x="4663" y="4443"/>
                  </a:cubicBezTo>
                  <a:cubicBezTo>
                    <a:pt x="4820" y="4600"/>
                    <a:pt x="4820" y="4852"/>
                    <a:pt x="4663" y="4947"/>
                  </a:cubicBezTo>
                  <a:cubicBezTo>
                    <a:pt x="4285" y="5325"/>
                    <a:pt x="3812" y="5514"/>
                    <a:pt x="3340" y="5514"/>
                  </a:cubicBezTo>
                  <a:cubicBezTo>
                    <a:pt x="2836" y="5514"/>
                    <a:pt x="2363" y="5325"/>
                    <a:pt x="2017" y="4947"/>
                  </a:cubicBezTo>
                  <a:cubicBezTo>
                    <a:pt x="1859" y="4789"/>
                    <a:pt x="1859" y="4569"/>
                    <a:pt x="2017" y="4443"/>
                  </a:cubicBezTo>
                  <a:cubicBezTo>
                    <a:pt x="2095" y="4380"/>
                    <a:pt x="2190" y="4348"/>
                    <a:pt x="2284" y="4348"/>
                  </a:cubicBezTo>
                  <a:cubicBezTo>
                    <a:pt x="2379" y="4348"/>
                    <a:pt x="2473" y="4380"/>
                    <a:pt x="2552" y="4443"/>
                  </a:cubicBezTo>
                  <a:cubicBezTo>
                    <a:pt x="2773" y="4663"/>
                    <a:pt x="3064" y="4773"/>
                    <a:pt x="3352" y="4773"/>
                  </a:cubicBezTo>
                  <a:cubicBezTo>
                    <a:pt x="3639" y="4773"/>
                    <a:pt x="3923" y="4663"/>
                    <a:pt x="4127" y="4443"/>
                  </a:cubicBezTo>
                  <a:cubicBezTo>
                    <a:pt x="4206" y="4364"/>
                    <a:pt x="4309" y="4324"/>
                    <a:pt x="4407" y="4324"/>
                  </a:cubicBezTo>
                  <a:close/>
                  <a:moveTo>
                    <a:pt x="3340" y="0"/>
                  </a:moveTo>
                  <a:cubicBezTo>
                    <a:pt x="2678" y="1072"/>
                    <a:pt x="1544" y="1765"/>
                    <a:pt x="252" y="1765"/>
                  </a:cubicBezTo>
                  <a:lnTo>
                    <a:pt x="0" y="1765"/>
                  </a:lnTo>
                  <a:lnTo>
                    <a:pt x="0" y="3623"/>
                  </a:lnTo>
                  <a:cubicBezTo>
                    <a:pt x="0" y="5482"/>
                    <a:pt x="1512" y="6994"/>
                    <a:pt x="3340" y="6994"/>
                  </a:cubicBezTo>
                  <a:cubicBezTo>
                    <a:pt x="5199" y="6994"/>
                    <a:pt x="6711" y="5482"/>
                    <a:pt x="6711" y="3623"/>
                  </a:cubicBezTo>
                  <a:lnTo>
                    <a:pt x="6711" y="1765"/>
                  </a:lnTo>
                  <a:lnTo>
                    <a:pt x="6459" y="1765"/>
                  </a:lnTo>
                  <a:cubicBezTo>
                    <a:pt x="5167" y="1765"/>
                    <a:pt x="4033" y="1103"/>
                    <a:pt x="3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283;p63"/>
            <p:cNvSpPr/>
            <p:nvPr/>
          </p:nvSpPr>
          <p:spPr>
            <a:xfrm>
              <a:off x="-53373875" y="4144850"/>
              <a:ext cx="18925" cy="37825"/>
            </a:xfrm>
            <a:custGeom>
              <a:avLst/>
              <a:gdLst/>
              <a:ahLst/>
              <a:cxnLst/>
              <a:rect l="l" t="t" r="r" b="b"/>
              <a:pathLst>
                <a:path w="757" h="1513" extrusionOk="0">
                  <a:moveTo>
                    <a:pt x="0" y="1"/>
                  </a:moveTo>
                  <a:lnTo>
                    <a:pt x="0" y="1513"/>
                  </a:lnTo>
                  <a:cubicBezTo>
                    <a:pt x="410" y="1513"/>
                    <a:pt x="757" y="1135"/>
                    <a:pt x="757" y="757"/>
                  </a:cubicBezTo>
                  <a:cubicBezTo>
                    <a:pt x="757" y="347"/>
                    <a:pt x="441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284;p63"/>
            <p:cNvSpPr/>
            <p:nvPr/>
          </p:nvSpPr>
          <p:spPr>
            <a:xfrm>
              <a:off x="-53596775" y="4144850"/>
              <a:ext cx="18125" cy="37825"/>
            </a:xfrm>
            <a:custGeom>
              <a:avLst/>
              <a:gdLst/>
              <a:ahLst/>
              <a:cxnLst/>
              <a:rect l="l" t="t" r="r" b="b"/>
              <a:pathLst>
                <a:path w="725" h="1513" extrusionOk="0">
                  <a:moveTo>
                    <a:pt x="725" y="1"/>
                  </a:moveTo>
                  <a:cubicBezTo>
                    <a:pt x="347" y="1"/>
                    <a:pt x="1" y="347"/>
                    <a:pt x="1" y="757"/>
                  </a:cubicBezTo>
                  <a:cubicBezTo>
                    <a:pt x="1" y="1135"/>
                    <a:pt x="347" y="1513"/>
                    <a:pt x="725" y="1513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285;p63"/>
            <p:cNvSpPr/>
            <p:nvPr/>
          </p:nvSpPr>
          <p:spPr>
            <a:xfrm>
              <a:off x="-53461300" y="4088925"/>
              <a:ext cx="125250" cy="74850"/>
            </a:xfrm>
            <a:custGeom>
              <a:avLst/>
              <a:gdLst/>
              <a:ahLst/>
              <a:cxnLst/>
              <a:rect l="l" t="t" r="r" b="b"/>
              <a:pathLst>
                <a:path w="5010" h="2994" extrusionOk="0">
                  <a:moveTo>
                    <a:pt x="0" y="1"/>
                  </a:moveTo>
                  <a:cubicBezTo>
                    <a:pt x="504" y="914"/>
                    <a:pt x="1450" y="1481"/>
                    <a:pt x="2521" y="1481"/>
                  </a:cubicBezTo>
                  <a:lnTo>
                    <a:pt x="3497" y="1481"/>
                  </a:lnTo>
                  <a:cubicBezTo>
                    <a:pt x="4348" y="1481"/>
                    <a:pt x="5010" y="2175"/>
                    <a:pt x="5010" y="2994"/>
                  </a:cubicBezTo>
                  <a:lnTo>
                    <a:pt x="501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" name="Google Shape;6286;p63"/>
          <p:cNvGrpSpPr/>
          <p:nvPr/>
        </p:nvGrpSpPr>
        <p:grpSpPr>
          <a:xfrm>
            <a:off x="7877966" y="3251958"/>
            <a:ext cx="314662" cy="358436"/>
            <a:chOff x="-52023900" y="3590075"/>
            <a:chExt cx="279625" cy="318525"/>
          </a:xfrm>
          <a:solidFill>
            <a:srgbClr val="12716B"/>
          </a:solidFill>
        </p:grpSpPr>
        <p:sp>
          <p:nvSpPr>
            <p:cNvPr id="385" name="Google Shape;6287;p63"/>
            <p:cNvSpPr/>
            <p:nvPr/>
          </p:nvSpPr>
          <p:spPr>
            <a:xfrm>
              <a:off x="-52005000" y="3611625"/>
              <a:ext cx="92175" cy="92175"/>
            </a:xfrm>
            <a:custGeom>
              <a:avLst/>
              <a:gdLst/>
              <a:ahLst/>
              <a:cxnLst/>
              <a:rect l="l" t="t" r="r" b="b"/>
              <a:pathLst>
                <a:path w="3687" h="3687" extrusionOk="0">
                  <a:moveTo>
                    <a:pt x="1104" y="1"/>
                  </a:moveTo>
                  <a:cubicBezTo>
                    <a:pt x="474" y="1"/>
                    <a:pt x="1" y="505"/>
                    <a:pt x="1" y="1104"/>
                  </a:cubicBezTo>
                  <a:cubicBezTo>
                    <a:pt x="1" y="1419"/>
                    <a:pt x="127" y="1576"/>
                    <a:pt x="285" y="1828"/>
                  </a:cubicBezTo>
                  <a:cubicBezTo>
                    <a:pt x="127" y="2112"/>
                    <a:pt x="1" y="2269"/>
                    <a:pt x="1" y="2584"/>
                  </a:cubicBezTo>
                  <a:cubicBezTo>
                    <a:pt x="1" y="3214"/>
                    <a:pt x="505" y="3687"/>
                    <a:pt x="1104" y="3687"/>
                  </a:cubicBezTo>
                  <a:cubicBezTo>
                    <a:pt x="1734" y="3655"/>
                    <a:pt x="2238" y="3183"/>
                    <a:pt x="2238" y="2553"/>
                  </a:cubicBezTo>
                  <a:lnTo>
                    <a:pt x="2238" y="2206"/>
                  </a:lnTo>
                  <a:lnTo>
                    <a:pt x="2584" y="2206"/>
                  </a:lnTo>
                  <a:cubicBezTo>
                    <a:pt x="3214" y="2206"/>
                    <a:pt x="3687" y="1671"/>
                    <a:pt x="3687" y="1104"/>
                  </a:cubicBezTo>
                  <a:cubicBezTo>
                    <a:pt x="3687" y="505"/>
                    <a:pt x="3183" y="1"/>
                    <a:pt x="2584" y="1"/>
                  </a:cubicBezTo>
                  <a:cubicBezTo>
                    <a:pt x="2269" y="1"/>
                    <a:pt x="2112" y="95"/>
                    <a:pt x="1860" y="253"/>
                  </a:cubicBezTo>
                  <a:cubicBezTo>
                    <a:pt x="1576" y="95"/>
                    <a:pt x="1419" y="1"/>
                    <a:pt x="11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288;p63"/>
            <p:cNvSpPr/>
            <p:nvPr/>
          </p:nvSpPr>
          <p:spPr>
            <a:xfrm>
              <a:off x="-51894725" y="3614000"/>
              <a:ext cx="121325" cy="106350"/>
            </a:xfrm>
            <a:custGeom>
              <a:avLst/>
              <a:gdLst/>
              <a:ahLst/>
              <a:cxnLst/>
              <a:rect l="l" t="t" r="r" b="b"/>
              <a:pathLst>
                <a:path w="4853" h="4254" extrusionOk="0">
                  <a:moveTo>
                    <a:pt x="1576" y="0"/>
                  </a:moveTo>
                  <a:lnTo>
                    <a:pt x="1" y="441"/>
                  </a:lnTo>
                  <a:cubicBezTo>
                    <a:pt x="32" y="567"/>
                    <a:pt x="32" y="725"/>
                    <a:pt x="64" y="851"/>
                  </a:cubicBezTo>
                  <a:lnTo>
                    <a:pt x="64" y="914"/>
                  </a:lnTo>
                  <a:cubicBezTo>
                    <a:pt x="473" y="2836"/>
                    <a:pt x="2206" y="4254"/>
                    <a:pt x="4159" y="4254"/>
                  </a:cubicBezTo>
                  <a:lnTo>
                    <a:pt x="4600" y="4254"/>
                  </a:lnTo>
                  <a:lnTo>
                    <a:pt x="4852" y="2678"/>
                  </a:lnTo>
                  <a:lnTo>
                    <a:pt x="4852" y="2678"/>
                  </a:lnTo>
                  <a:cubicBezTo>
                    <a:pt x="4632" y="2741"/>
                    <a:pt x="4411" y="2773"/>
                    <a:pt x="4159" y="2773"/>
                  </a:cubicBezTo>
                  <a:cubicBezTo>
                    <a:pt x="4131" y="2774"/>
                    <a:pt x="4103" y="2774"/>
                    <a:pt x="4076" y="2774"/>
                  </a:cubicBezTo>
                  <a:cubicBezTo>
                    <a:pt x="3164" y="2774"/>
                    <a:pt x="2350" y="2276"/>
                    <a:pt x="1891" y="1481"/>
                  </a:cubicBezTo>
                  <a:cubicBezTo>
                    <a:pt x="1639" y="1009"/>
                    <a:pt x="1544" y="536"/>
                    <a:pt x="1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289;p63"/>
            <p:cNvSpPr/>
            <p:nvPr/>
          </p:nvSpPr>
          <p:spPr>
            <a:xfrm>
              <a:off x="-51838000" y="3590075"/>
              <a:ext cx="76400" cy="74350"/>
            </a:xfrm>
            <a:custGeom>
              <a:avLst/>
              <a:gdLst/>
              <a:ahLst/>
              <a:cxnLst/>
              <a:rect l="l" t="t" r="r" b="b"/>
              <a:pathLst>
                <a:path w="3056" h="2974" extrusionOk="0">
                  <a:moveTo>
                    <a:pt x="2615" y="0"/>
                  </a:moveTo>
                  <a:cubicBezTo>
                    <a:pt x="2583" y="0"/>
                    <a:pt x="2552" y="4"/>
                    <a:pt x="2520" y="12"/>
                  </a:cubicBezTo>
                  <a:lnTo>
                    <a:pt x="95" y="737"/>
                  </a:lnTo>
                  <a:cubicBezTo>
                    <a:pt x="0" y="1209"/>
                    <a:pt x="63" y="1650"/>
                    <a:pt x="284" y="2029"/>
                  </a:cubicBezTo>
                  <a:cubicBezTo>
                    <a:pt x="599" y="2627"/>
                    <a:pt x="1229" y="2974"/>
                    <a:pt x="1890" y="2974"/>
                  </a:cubicBezTo>
                  <a:cubicBezTo>
                    <a:pt x="2174" y="2974"/>
                    <a:pt x="2457" y="2911"/>
                    <a:pt x="2678" y="2785"/>
                  </a:cubicBezTo>
                  <a:lnTo>
                    <a:pt x="3056" y="422"/>
                  </a:lnTo>
                  <a:cubicBezTo>
                    <a:pt x="3056" y="296"/>
                    <a:pt x="2993" y="170"/>
                    <a:pt x="2930" y="107"/>
                  </a:cubicBezTo>
                  <a:cubicBezTo>
                    <a:pt x="2812" y="36"/>
                    <a:pt x="2711" y="0"/>
                    <a:pt x="26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290;p63"/>
            <p:cNvSpPr/>
            <p:nvPr/>
          </p:nvSpPr>
          <p:spPr>
            <a:xfrm>
              <a:off x="-51988450" y="3666775"/>
              <a:ext cx="204800" cy="241825"/>
            </a:xfrm>
            <a:custGeom>
              <a:avLst/>
              <a:gdLst/>
              <a:ahLst/>
              <a:cxnLst/>
              <a:rect l="l" t="t" r="r" b="b"/>
              <a:pathLst>
                <a:path w="8192" h="9673" extrusionOk="0">
                  <a:moveTo>
                    <a:pt x="2678" y="3718"/>
                  </a:moveTo>
                  <a:cubicBezTo>
                    <a:pt x="2868" y="3718"/>
                    <a:pt x="3025" y="3875"/>
                    <a:pt x="3025" y="4096"/>
                  </a:cubicBezTo>
                  <a:cubicBezTo>
                    <a:pt x="3025" y="4285"/>
                    <a:pt x="2868" y="4442"/>
                    <a:pt x="2678" y="4442"/>
                  </a:cubicBezTo>
                  <a:cubicBezTo>
                    <a:pt x="2489" y="4442"/>
                    <a:pt x="2332" y="4285"/>
                    <a:pt x="2332" y="4096"/>
                  </a:cubicBezTo>
                  <a:cubicBezTo>
                    <a:pt x="2332" y="3875"/>
                    <a:pt x="2489" y="3718"/>
                    <a:pt x="2678" y="3718"/>
                  </a:cubicBezTo>
                  <a:close/>
                  <a:moveTo>
                    <a:pt x="5671" y="3781"/>
                  </a:moveTo>
                  <a:cubicBezTo>
                    <a:pt x="5860" y="3781"/>
                    <a:pt x="6018" y="3938"/>
                    <a:pt x="6018" y="4127"/>
                  </a:cubicBezTo>
                  <a:cubicBezTo>
                    <a:pt x="6018" y="4316"/>
                    <a:pt x="5860" y="4474"/>
                    <a:pt x="5671" y="4474"/>
                  </a:cubicBezTo>
                  <a:cubicBezTo>
                    <a:pt x="5482" y="4474"/>
                    <a:pt x="5325" y="4316"/>
                    <a:pt x="5325" y="4127"/>
                  </a:cubicBezTo>
                  <a:cubicBezTo>
                    <a:pt x="5325" y="3938"/>
                    <a:pt x="5482" y="3781"/>
                    <a:pt x="5671" y="3781"/>
                  </a:cubicBezTo>
                  <a:close/>
                  <a:moveTo>
                    <a:pt x="4191" y="4474"/>
                  </a:moveTo>
                  <a:cubicBezTo>
                    <a:pt x="4821" y="4474"/>
                    <a:pt x="5293" y="4978"/>
                    <a:pt x="5293" y="5577"/>
                  </a:cubicBezTo>
                  <a:cubicBezTo>
                    <a:pt x="5293" y="6207"/>
                    <a:pt x="4758" y="6679"/>
                    <a:pt x="4191" y="6679"/>
                  </a:cubicBezTo>
                  <a:cubicBezTo>
                    <a:pt x="3561" y="6679"/>
                    <a:pt x="3088" y="6175"/>
                    <a:pt x="3088" y="5577"/>
                  </a:cubicBezTo>
                  <a:cubicBezTo>
                    <a:pt x="3088" y="4946"/>
                    <a:pt x="3561" y="4474"/>
                    <a:pt x="4191" y="4474"/>
                  </a:cubicBezTo>
                  <a:close/>
                  <a:moveTo>
                    <a:pt x="5195" y="7034"/>
                  </a:moveTo>
                  <a:cubicBezTo>
                    <a:pt x="5293" y="7034"/>
                    <a:pt x="5388" y="7073"/>
                    <a:pt x="5451" y="7152"/>
                  </a:cubicBezTo>
                  <a:cubicBezTo>
                    <a:pt x="5640" y="7278"/>
                    <a:pt x="5640" y="7498"/>
                    <a:pt x="5482" y="7656"/>
                  </a:cubicBezTo>
                  <a:cubicBezTo>
                    <a:pt x="5136" y="8002"/>
                    <a:pt x="4663" y="8223"/>
                    <a:pt x="4128" y="8223"/>
                  </a:cubicBezTo>
                  <a:cubicBezTo>
                    <a:pt x="3624" y="8223"/>
                    <a:pt x="3151" y="8002"/>
                    <a:pt x="2836" y="7656"/>
                  </a:cubicBezTo>
                  <a:cubicBezTo>
                    <a:pt x="2678" y="7498"/>
                    <a:pt x="2678" y="7278"/>
                    <a:pt x="2836" y="7152"/>
                  </a:cubicBezTo>
                  <a:cubicBezTo>
                    <a:pt x="2915" y="7073"/>
                    <a:pt x="3017" y="7034"/>
                    <a:pt x="3112" y="7034"/>
                  </a:cubicBezTo>
                  <a:cubicBezTo>
                    <a:pt x="3206" y="7034"/>
                    <a:pt x="3293" y="7073"/>
                    <a:pt x="3340" y="7152"/>
                  </a:cubicBezTo>
                  <a:cubicBezTo>
                    <a:pt x="3561" y="7372"/>
                    <a:pt x="3852" y="7483"/>
                    <a:pt x="4140" y="7483"/>
                  </a:cubicBezTo>
                  <a:cubicBezTo>
                    <a:pt x="4427" y="7483"/>
                    <a:pt x="4711" y="7372"/>
                    <a:pt x="4915" y="7152"/>
                  </a:cubicBezTo>
                  <a:cubicBezTo>
                    <a:pt x="4994" y="7073"/>
                    <a:pt x="5097" y="7034"/>
                    <a:pt x="5195" y="7034"/>
                  </a:cubicBezTo>
                  <a:close/>
                  <a:moveTo>
                    <a:pt x="3403" y="0"/>
                  </a:moveTo>
                  <a:cubicBezTo>
                    <a:pt x="3120" y="347"/>
                    <a:pt x="2710" y="567"/>
                    <a:pt x="2237" y="693"/>
                  </a:cubicBezTo>
                  <a:cubicBezTo>
                    <a:pt x="2080" y="1575"/>
                    <a:pt x="1355" y="2237"/>
                    <a:pt x="410" y="2237"/>
                  </a:cubicBezTo>
                  <a:cubicBezTo>
                    <a:pt x="284" y="2237"/>
                    <a:pt x="158" y="2237"/>
                    <a:pt x="32" y="2174"/>
                  </a:cubicBezTo>
                  <a:cubicBezTo>
                    <a:pt x="32" y="2300"/>
                    <a:pt x="1" y="2458"/>
                    <a:pt x="1" y="2584"/>
                  </a:cubicBezTo>
                  <a:lnTo>
                    <a:pt x="1" y="5577"/>
                  </a:lnTo>
                  <a:cubicBezTo>
                    <a:pt x="1" y="7813"/>
                    <a:pt x="1859" y="9672"/>
                    <a:pt x="4096" y="9672"/>
                  </a:cubicBezTo>
                  <a:cubicBezTo>
                    <a:pt x="6333" y="9672"/>
                    <a:pt x="8192" y="7813"/>
                    <a:pt x="8192" y="5577"/>
                  </a:cubicBezTo>
                  <a:lnTo>
                    <a:pt x="8192" y="2930"/>
                  </a:lnTo>
                  <a:lnTo>
                    <a:pt x="7845" y="2930"/>
                  </a:lnTo>
                  <a:cubicBezTo>
                    <a:pt x="5924" y="2930"/>
                    <a:pt x="4191" y="1764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291;p63"/>
            <p:cNvSpPr/>
            <p:nvPr/>
          </p:nvSpPr>
          <p:spPr>
            <a:xfrm>
              <a:off x="-51893150" y="3797500"/>
              <a:ext cx="18150" cy="17375"/>
            </a:xfrm>
            <a:custGeom>
              <a:avLst/>
              <a:gdLst/>
              <a:ahLst/>
              <a:cxnLst/>
              <a:rect l="l" t="t" r="r" b="b"/>
              <a:pathLst>
                <a:path w="726" h="695" extrusionOk="0">
                  <a:moveTo>
                    <a:pt x="379" y="1"/>
                  </a:moveTo>
                  <a:cubicBezTo>
                    <a:pt x="190" y="1"/>
                    <a:pt x="1" y="159"/>
                    <a:pt x="1" y="348"/>
                  </a:cubicBezTo>
                  <a:cubicBezTo>
                    <a:pt x="1" y="537"/>
                    <a:pt x="190" y="694"/>
                    <a:pt x="379" y="694"/>
                  </a:cubicBezTo>
                  <a:cubicBezTo>
                    <a:pt x="568" y="694"/>
                    <a:pt x="725" y="537"/>
                    <a:pt x="725" y="348"/>
                  </a:cubicBezTo>
                  <a:cubicBezTo>
                    <a:pt x="725" y="159"/>
                    <a:pt x="568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6292;p63"/>
            <p:cNvSpPr/>
            <p:nvPr/>
          </p:nvSpPr>
          <p:spPr>
            <a:xfrm>
              <a:off x="-51763200" y="37455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3"/>
                  </a:lnTo>
                  <a:cubicBezTo>
                    <a:pt x="442" y="2269"/>
                    <a:pt x="757" y="1796"/>
                    <a:pt x="757" y="1229"/>
                  </a:cubicBezTo>
                  <a:cubicBezTo>
                    <a:pt x="757" y="725"/>
                    <a:pt x="442" y="25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6293;p63"/>
            <p:cNvSpPr/>
            <p:nvPr/>
          </p:nvSpPr>
          <p:spPr>
            <a:xfrm>
              <a:off x="-52023900" y="374632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2" name="Google Shape;6294;p63"/>
          <p:cNvGrpSpPr/>
          <p:nvPr/>
        </p:nvGrpSpPr>
        <p:grpSpPr>
          <a:xfrm>
            <a:off x="5641208" y="1420477"/>
            <a:ext cx="358971" cy="358971"/>
            <a:chOff x="-57173375" y="3198925"/>
            <a:chExt cx="319000" cy="319000"/>
          </a:xfrm>
          <a:solidFill>
            <a:srgbClr val="12716B"/>
          </a:solidFill>
        </p:grpSpPr>
        <p:sp>
          <p:nvSpPr>
            <p:cNvPr id="393" name="Google Shape;6295;p63"/>
            <p:cNvSpPr/>
            <p:nvPr/>
          </p:nvSpPr>
          <p:spPr>
            <a:xfrm>
              <a:off x="-57120600" y="3237525"/>
              <a:ext cx="204800" cy="92825"/>
            </a:xfrm>
            <a:custGeom>
              <a:avLst/>
              <a:gdLst/>
              <a:ahLst/>
              <a:cxnLst/>
              <a:rect l="l" t="t" r="r" b="b"/>
              <a:pathLst>
                <a:path w="8192" h="3713" extrusionOk="0">
                  <a:moveTo>
                    <a:pt x="4096" y="0"/>
                  </a:moveTo>
                  <a:cubicBezTo>
                    <a:pt x="1954" y="0"/>
                    <a:pt x="189" y="1607"/>
                    <a:pt x="0" y="3686"/>
                  </a:cubicBezTo>
                  <a:cubicBezTo>
                    <a:pt x="81" y="3690"/>
                    <a:pt x="163" y="3692"/>
                    <a:pt x="245" y="3692"/>
                  </a:cubicBezTo>
                  <a:cubicBezTo>
                    <a:pt x="868" y="3692"/>
                    <a:pt x="1523" y="3579"/>
                    <a:pt x="2080" y="3245"/>
                  </a:cubicBezTo>
                  <a:cubicBezTo>
                    <a:pt x="2111" y="3182"/>
                    <a:pt x="2174" y="3056"/>
                    <a:pt x="2206" y="2993"/>
                  </a:cubicBezTo>
                  <a:cubicBezTo>
                    <a:pt x="2017" y="2615"/>
                    <a:pt x="1954" y="2237"/>
                    <a:pt x="2206" y="1890"/>
                  </a:cubicBezTo>
                  <a:cubicBezTo>
                    <a:pt x="2395" y="1512"/>
                    <a:pt x="2741" y="1323"/>
                    <a:pt x="3151" y="1323"/>
                  </a:cubicBezTo>
                  <a:cubicBezTo>
                    <a:pt x="3340" y="977"/>
                    <a:pt x="3686" y="725"/>
                    <a:pt x="4096" y="725"/>
                  </a:cubicBezTo>
                  <a:cubicBezTo>
                    <a:pt x="4474" y="725"/>
                    <a:pt x="4884" y="977"/>
                    <a:pt x="5041" y="1323"/>
                  </a:cubicBezTo>
                  <a:cubicBezTo>
                    <a:pt x="5419" y="1323"/>
                    <a:pt x="5829" y="1512"/>
                    <a:pt x="6018" y="1890"/>
                  </a:cubicBezTo>
                  <a:cubicBezTo>
                    <a:pt x="6207" y="2237"/>
                    <a:pt x="6207" y="2678"/>
                    <a:pt x="6018" y="2993"/>
                  </a:cubicBezTo>
                  <a:cubicBezTo>
                    <a:pt x="6049" y="3056"/>
                    <a:pt x="6112" y="3182"/>
                    <a:pt x="6144" y="3245"/>
                  </a:cubicBezTo>
                  <a:cubicBezTo>
                    <a:pt x="6654" y="3551"/>
                    <a:pt x="7206" y="3713"/>
                    <a:pt x="7783" y="3713"/>
                  </a:cubicBezTo>
                  <a:cubicBezTo>
                    <a:pt x="7918" y="3713"/>
                    <a:pt x="8054" y="3704"/>
                    <a:pt x="8192" y="3686"/>
                  </a:cubicBezTo>
                  <a:cubicBezTo>
                    <a:pt x="8003" y="1607"/>
                    <a:pt x="6207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296;p63"/>
            <p:cNvSpPr/>
            <p:nvPr/>
          </p:nvSpPr>
          <p:spPr>
            <a:xfrm>
              <a:off x="-57053650" y="3273750"/>
              <a:ext cx="70100" cy="74850"/>
            </a:xfrm>
            <a:custGeom>
              <a:avLst/>
              <a:gdLst/>
              <a:ahLst/>
              <a:cxnLst/>
              <a:rect l="l" t="t" r="r" b="b"/>
              <a:pathLst>
                <a:path w="2804" h="2994" extrusionOk="0">
                  <a:moveTo>
                    <a:pt x="1418" y="1166"/>
                  </a:moveTo>
                  <a:cubicBezTo>
                    <a:pt x="1607" y="1166"/>
                    <a:pt x="1765" y="1323"/>
                    <a:pt x="1765" y="1544"/>
                  </a:cubicBezTo>
                  <a:cubicBezTo>
                    <a:pt x="1765" y="1733"/>
                    <a:pt x="1638" y="1891"/>
                    <a:pt x="1418" y="1891"/>
                  </a:cubicBezTo>
                  <a:cubicBezTo>
                    <a:pt x="1229" y="1891"/>
                    <a:pt x="1071" y="1733"/>
                    <a:pt x="1071" y="1544"/>
                  </a:cubicBezTo>
                  <a:cubicBezTo>
                    <a:pt x="1071" y="1323"/>
                    <a:pt x="1229" y="1166"/>
                    <a:pt x="1418" y="1166"/>
                  </a:cubicBezTo>
                  <a:close/>
                  <a:moveTo>
                    <a:pt x="1418" y="0"/>
                  </a:moveTo>
                  <a:cubicBezTo>
                    <a:pt x="1260" y="0"/>
                    <a:pt x="1103" y="126"/>
                    <a:pt x="1071" y="315"/>
                  </a:cubicBezTo>
                  <a:cubicBezTo>
                    <a:pt x="1019" y="497"/>
                    <a:pt x="860" y="615"/>
                    <a:pt x="664" y="615"/>
                  </a:cubicBezTo>
                  <a:cubicBezTo>
                    <a:pt x="623" y="615"/>
                    <a:pt x="580" y="610"/>
                    <a:pt x="536" y="599"/>
                  </a:cubicBezTo>
                  <a:cubicBezTo>
                    <a:pt x="492" y="573"/>
                    <a:pt x="447" y="561"/>
                    <a:pt x="402" y="561"/>
                  </a:cubicBezTo>
                  <a:cubicBezTo>
                    <a:pt x="284" y="561"/>
                    <a:pt x="172" y="642"/>
                    <a:pt x="126" y="756"/>
                  </a:cubicBezTo>
                  <a:cubicBezTo>
                    <a:pt x="32" y="914"/>
                    <a:pt x="63" y="1103"/>
                    <a:pt x="189" y="1197"/>
                  </a:cubicBezTo>
                  <a:cubicBezTo>
                    <a:pt x="347" y="1387"/>
                    <a:pt x="347" y="1639"/>
                    <a:pt x="189" y="1765"/>
                  </a:cubicBezTo>
                  <a:cubicBezTo>
                    <a:pt x="32" y="1891"/>
                    <a:pt x="0" y="2080"/>
                    <a:pt x="126" y="2237"/>
                  </a:cubicBezTo>
                  <a:cubicBezTo>
                    <a:pt x="175" y="2359"/>
                    <a:pt x="300" y="2406"/>
                    <a:pt x="427" y="2406"/>
                  </a:cubicBezTo>
                  <a:cubicBezTo>
                    <a:pt x="463" y="2406"/>
                    <a:pt x="500" y="2402"/>
                    <a:pt x="536" y="2395"/>
                  </a:cubicBezTo>
                  <a:cubicBezTo>
                    <a:pt x="580" y="2382"/>
                    <a:pt x="624" y="2376"/>
                    <a:pt x="667" y="2376"/>
                  </a:cubicBezTo>
                  <a:cubicBezTo>
                    <a:pt x="840" y="2376"/>
                    <a:pt x="996" y="2477"/>
                    <a:pt x="1071" y="2678"/>
                  </a:cubicBezTo>
                  <a:cubicBezTo>
                    <a:pt x="1103" y="2867"/>
                    <a:pt x="1260" y="2993"/>
                    <a:pt x="1418" y="2993"/>
                  </a:cubicBezTo>
                  <a:cubicBezTo>
                    <a:pt x="1575" y="2993"/>
                    <a:pt x="1733" y="2867"/>
                    <a:pt x="1765" y="2678"/>
                  </a:cubicBezTo>
                  <a:cubicBezTo>
                    <a:pt x="1789" y="2483"/>
                    <a:pt x="1946" y="2363"/>
                    <a:pt x="2118" y="2363"/>
                  </a:cubicBezTo>
                  <a:cubicBezTo>
                    <a:pt x="2168" y="2363"/>
                    <a:pt x="2219" y="2373"/>
                    <a:pt x="2269" y="2395"/>
                  </a:cubicBezTo>
                  <a:cubicBezTo>
                    <a:pt x="2309" y="2411"/>
                    <a:pt x="2354" y="2419"/>
                    <a:pt x="2399" y="2419"/>
                  </a:cubicBezTo>
                  <a:cubicBezTo>
                    <a:pt x="2530" y="2419"/>
                    <a:pt x="2663" y="2354"/>
                    <a:pt x="2710" y="2237"/>
                  </a:cubicBezTo>
                  <a:cubicBezTo>
                    <a:pt x="2804" y="2080"/>
                    <a:pt x="2741" y="1891"/>
                    <a:pt x="2647" y="1765"/>
                  </a:cubicBezTo>
                  <a:cubicBezTo>
                    <a:pt x="2489" y="1607"/>
                    <a:pt x="2489" y="1323"/>
                    <a:pt x="2647" y="1197"/>
                  </a:cubicBezTo>
                  <a:cubicBezTo>
                    <a:pt x="2804" y="1103"/>
                    <a:pt x="2804" y="914"/>
                    <a:pt x="2710" y="756"/>
                  </a:cubicBezTo>
                  <a:cubicBezTo>
                    <a:pt x="2663" y="640"/>
                    <a:pt x="2530" y="575"/>
                    <a:pt x="2399" y="575"/>
                  </a:cubicBezTo>
                  <a:cubicBezTo>
                    <a:pt x="2354" y="575"/>
                    <a:pt x="2309" y="583"/>
                    <a:pt x="2269" y="599"/>
                  </a:cubicBezTo>
                  <a:cubicBezTo>
                    <a:pt x="2235" y="609"/>
                    <a:pt x="2202" y="613"/>
                    <a:pt x="2170" y="613"/>
                  </a:cubicBezTo>
                  <a:cubicBezTo>
                    <a:pt x="1992" y="613"/>
                    <a:pt x="1845" y="475"/>
                    <a:pt x="1765" y="315"/>
                  </a:cubicBezTo>
                  <a:cubicBezTo>
                    <a:pt x="1733" y="126"/>
                    <a:pt x="1575" y="0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297;p63"/>
            <p:cNvSpPr/>
            <p:nvPr/>
          </p:nvSpPr>
          <p:spPr>
            <a:xfrm>
              <a:off x="-57058375" y="3198925"/>
              <a:ext cx="82700" cy="26800"/>
            </a:xfrm>
            <a:custGeom>
              <a:avLst/>
              <a:gdLst/>
              <a:ahLst/>
              <a:cxnLst/>
              <a:rect l="l" t="t" r="r" b="b"/>
              <a:pathLst>
                <a:path w="3308" h="1072" extrusionOk="0">
                  <a:moveTo>
                    <a:pt x="1638" y="0"/>
                  </a:moveTo>
                  <a:cubicBezTo>
                    <a:pt x="882" y="0"/>
                    <a:pt x="252" y="441"/>
                    <a:pt x="0" y="1071"/>
                  </a:cubicBezTo>
                  <a:cubicBezTo>
                    <a:pt x="504" y="851"/>
                    <a:pt x="1040" y="756"/>
                    <a:pt x="1638" y="756"/>
                  </a:cubicBezTo>
                  <a:cubicBezTo>
                    <a:pt x="2206" y="756"/>
                    <a:pt x="2773" y="851"/>
                    <a:pt x="3308" y="1071"/>
                  </a:cubicBezTo>
                  <a:cubicBezTo>
                    <a:pt x="2993" y="441"/>
                    <a:pt x="2363" y="0"/>
                    <a:pt x="16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298;p63"/>
            <p:cNvSpPr/>
            <p:nvPr/>
          </p:nvSpPr>
          <p:spPr>
            <a:xfrm>
              <a:off x="-57173375" y="3338325"/>
              <a:ext cx="319000" cy="179600"/>
            </a:xfrm>
            <a:custGeom>
              <a:avLst/>
              <a:gdLst/>
              <a:ahLst/>
              <a:cxnLst/>
              <a:rect l="l" t="t" r="r" b="b"/>
              <a:pathLst>
                <a:path w="12760" h="7184" extrusionOk="0">
                  <a:moveTo>
                    <a:pt x="4695" y="1198"/>
                  </a:moveTo>
                  <a:cubicBezTo>
                    <a:pt x="4915" y="1198"/>
                    <a:pt x="5073" y="1355"/>
                    <a:pt x="5073" y="1544"/>
                  </a:cubicBezTo>
                  <a:cubicBezTo>
                    <a:pt x="5073" y="1733"/>
                    <a:pt x="4915" y="1891"/>
                    <a:pt x="4695" y="1891"/>
                  </a:cubicBezTo>
                  <a:cubicBezTo>
                    <a:pt x="4506" y="1891"/>
                    <a:pt x="4348" y="1733"/>
                    <a:pt x="4348" y="1544"/>
                  </a:cubicBezTo>
                  <a:cubicBezTo>
                    <a:pt x="4348" y="1355"/>
                    <a:pt x="4506" y="1198"/>
                    <a:pt x="4695" y="1198"/>
                  </a:cubicBezTo>
                  <a:close/>
                  <a:moveTo>
                    <a:pt x="7688" y="1198"/>
                  </a:moveTo>
                  <a:cubicBezTo>
                    <a:pt x="7908" y="1198"/>
                    <a:pt x="8066" y="1355"/>
                    <a:pt x="8066" y="1544"/>
                  </a:cubicBezTo>
                  <a:cubicBezTo>
                    <a:pt x="8066" y="1733"/>
                    <a:pt x="7940" y="1891"/>
                    <a:pt x="7688" y="1891"/>
                  </a:cubicBezTo>
                  <a:cubicBezTo>
                    <a:pt x="7499" y="1891"/>
                    <a:pt x="7341" y="1733"/>
                    <a:pt x="7341" y="1544"/>
                  </a:cubicBezTo>
                  <a:cubicBezTo>
                    <a:pt x="7341" y="1355"/>
                    <a:pt x="7499" y="1198"/>
                    <a:pt x="7688" y="1198"/>
                  </a:cubicBezTo>
                  <a:close/>
                  <a:moveTo>
                    <a:pt x="946" y="2805"/>
                  </a:moveTo>
                  <a:cubicBezTo>
                    <a:pt x="1198" y="3151"/>
                    <a:pt x="1639" y="3403"/>
                    <a:pt x="2111" y="3403"/>
                  </a:cubicBezTo>
                  <a:cubicBezTo>
                    <a:pt x="2111" y="3844"/>
                    <a:pt x="1765" y="4128"/>
                    <a:pt x="1355" y="4128"/>
                  </a:cubicBezTo>
                  <a:cubicBezTo>
                    <a:pt x="977" y="4128"/>
                    <a:pt x="631" y="3781"/>
                    <a:pt x="631" y="3403"/>
                  </a:cubicBezTo>
                  <a:cubicBezTo>
                    <a:pt x="631" y="3151"/>
                    <a:pt x="725" y="2931"/>
                    <a:pt x="946" y="2805"/>
                  </a:cubicBezTo>
                  <a:close/>
                  <a:moveTo>
                    <a:pt x="11531" y="2805"/>
                  </a:moveTo>
                  <a:cubicBezTo>
                    <a:pt x="11720" y="2931"/>
                    <a:pt x="11846" y="3151"/>
                    <a:pt x="11846" y="3403"/>
                  </a:cubicBezTo>
                  <a:cubicBezTo>
                    <a:pt x="11846" y="3844"/>
                    <a:pt x="11531" y="4128"/>
                    <a:pt x="11090" y="4128"/>
                  </a:cubicBezTo>
                  <a:cubicBezTo>
                    <a:pt x="10681" y="4128"/>
                    <a:pt x="10334" y="3781"/>
                    <a:pt x="10334" y="3403"/>
                  </a:cubicBezTo>
                  <a:cubicBezTo>
                    <a:pt x="10807" y="3403"/>
                    <a:pt x="11248" y="3151"/>
                    <a:pt x="11531" y="2805"/>
                  </a:cubicBezTo>
                  <a:close/>
                  <a:moveTo>
                    <a:pt x="7302" y="3718"/>
                  </a:moveTo>
                  <a:cubicBezTo>
                    <a:pt x="7396" y="3718"/>
                    <a:pt x="7483" y="3750"/>
                    <a:pt x="7530" y="3813"/>
                  </a:cubicBezTo>
                  <a:cubicBezTo>
                    <a:pt x="7688" y="3939"/>
                    <a:pt x="7688" y="4191"/>
                    <a:pt x="7530" y="4348"/>
                  </a:cubicBezTo>
                  <a:cubicBezTo>
                    <a:pt x="7184" y="4695"/>
                    <a:pt x="6711" y="4884"/>
                    <a:pt x="6238" y="4884"/>
                  </a:cubicBezTo>
                  <a:cubicBezTo>
                    <a:pt x="5766" y="4884"/>
                    <a:pt x="5262" y="4695"/>
                    <a:pt x="4947" y="4348"/>
                  </a:cubicBezTo>
                  <a:cubicBezTo>
                    <a:pt x="4789" y="4191"/>
                    <a:pt x="4789" y="3939"/>
                    <a:pt x="4947" y="3813"/>
                  </a:cubicBezTo>
                  <a:cubicBezTo>
                    <a:pt x="5026" y="3750"/>
                    <a:pt x="5120" y="3718"/>
                    <a:pt x="5211" y="3718"/>
                  </a:cubicBezTo>
                  <a:cubicBezTo>
                    <a:pt x="5301" y="3718"/>
                    <a:pt x="5388" y="3750"/>
                    <a:pt x="5451" y="3813"/>
                  </a:cubicBezTo>
                  <a:cubicBezTo>
                    <a:pt x="5671" y="4033"/>
                    <a:pt x="5955" y="4144"/>
                    <a:pt x="6238" y="4144"/>
                  </a:cubicBezTo>
                  <a:cubicBezTo>
                    <a:pt x="6522" y="4144"/>
                    <a:pt x="6806" y="4033"/>
                    <a:pt x="7026" y="3813"/>
                  </a:cubicBezTo>
                  <a:cubicBezTo>
                    <a:pt x="7105" y="3750"/>
                    <a:pt x="7207" y="3718"/>
                    <a:pt x="7302" y="3718"/>
                  </a:cubicBezTo>
                  <a:close/>
                  <a:moveTo>
                    <a:pt x="4317" y="1"/>
                  </a:moveTo>
                  <a:cubicBezTo>
                    <a:pt x="3781" y="284"/>
                    <a:pt x="3119" y="410"/>
                    <a:pt x="2552" y="410"/>
                  </a:cubicBezTo>
                  <a:cubicBezTo>
                    <a:pt x="2426" y="410"/>
                    <a:pt x="2300" y="410"/>
                    <a:pt x="2206" y="379"/>
                  </a:cubicBezTo>
                  <a:lnTo>
                    <a:pt x="2206" y="410"/>
                  </a:lnTo>
                  <a:cubicBezTo>
                    <a:pt x="1355" y="410"/>
                    <a:pt x="694" y="1072"/>
                    <a:pt x="694" y="1891"/>
                  </a:cubicBezTo>
                  <a:cubicBezTo>
                    <a:pt x="694" y="1985"/>
                    <a:pt x="694" y="2017"/>
                    <a:pt x="725" y="2112"/>
                  </a:cubicBezTo>
                  <a:cubicBezTo>
                    <a:pt x="253" y="2364"/>
                    <a:pt x="0" y="2836"/>
                    <a:pt x="0" y="3403"/>
                  </a:cubicBezTo>
                  <a:cubicBezTo>
                    <a:pt x="0" y="4222"/>
                    <a:pt x="662" y="4884"/>
                    <a:pt x="1481" y="4884"/>
                  </a:cubicBezTo>
                  <a:cubicBezTo>
                    <a:pt x="1891" y="4884"/>
                    <a:pt x="2237" y="4726"/>
                    <a:pt x="2521" y="4506"/>
                  </a:cubicBezTo>
                  <a:cubicBezTo>
                    <a:pt x="3088" y="6050"/>
                    <a:pt x="4632" y="7184"/>
                    <a:pt x="6364" y="7184"/>
                  </a:cubicBezTo>
                  <a:cubicBezTo>
                    <a:pt x="8097" y="7184"/>
                    <a:pt x="9641" y="6050"/>
                    <a:pt x="10240" y="4506"/>
                  </a:cubicBezTo>
                  <a:cubicBezTo>
                    <a:pt x="10492" y="4726"/>
                    <a:pt x="10870" y="4884"/>
                    <a:pt x="11248" y="4884"/>
                  </a:cubicBezTo>
                  <a:cubicBezTo>
                    <a:pt x="12067" y="4884"/>
                    <a:pt x="12760" y="4222"/>
                    <a:pt x="12760" y="3403"/>
                  </a:cubicBezTo>
                  <a:cubicBezTo>
                    <a:pt x="12571" y="2836"/>
                    <a:pt x="12256" y="2364"/>
                    <a:pt x="11846" y="2112"/>
                  </a:cubicBezTo>
                  <a:lnTo>
                    <a:pt x="11846" y="1891"/>
                  </a:lnTo>
                  <a:cubicBezTo>
                    <a:pt x="11846" y="1072"/>
                    <a:pt x="11153" y="410"/>
                    <a:pt x="10334" y="410"/>
                  </a:cubicBezTo>
                  <a:lnTo>
                    <a:pt x="10334" y="379"/>
                  </a:lnTo>
                  <a:cubicBezTo>
                    <a:pt x="10208" y="379"/>
                    <a:pt x="10114" y="410"/>
                    <a:pt x="9988" y="410"/>
                  </a:cubicBezTo>
                  <a:cubicBezTo>
                    <a:pt x="9357" y="410"/>
                    <a:pt x="8727" y="253"/>
                    <a:pt x="8160" y="1"/>
                  </a:cubicBezTo>
                  <a:lnTo>
                    <a:pt x="8160" y="32"/>
                  </a:lnTo>
                  <a:cubicBezTo>
                    <a:pt x="7971" y="410"/>
                    <a:pt x="7593" y="599"/>
                    <a:pt x="7184" y="599"/>
                  </a:cubicBezTo>
                  <a:cubicBezTo>
                    <a:pt x="6995" y="946"/>
                    <a:pt x="6648" y="1198"/>
                    <a:pt x="6238" y="1198"/>
                  </a:cubicBezTo>
                  <a:cubicBezTo>
                    <a:pt x="5860" y="1198"/>
                    <a:pt x="5451" y="946"/>
                    <a:pt x="5293" y="599"/>
                  </a:cubicBezTo>
                  <a:cubicBezTo>
                    <a:pt x="4852" y="599"/>
                    <a:pt x="4506" y="410"/>
                    <a:pt x="4317" y="32"/>
                  </a:cubicBezTo>
                  <a:lnTo>
                    <a:pt x="43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" name="Google Shape;6299;p63"/>
          <p:cNvGrpSpPr/>
          <p:nvPr/>
        </p:nvGrpSpPr>
        <p:grpSpPr>
          <a:xfrm>
            <a:off x="5642094" y="1897917"/>
            <a:ext cx="357198" cy="314690"/>
            <a:chOff x="-57176525" y="3610050"/>
            <a:chExt cx="317425" cy="279650"/>
          </a:xfrm>
          <a:solidFill>
            <a:srgbClr val="12716B"/>
          </a:solidFill>
        </p:grpSpPr>
        <p:sp>
          <p:nvSpPr>
            <p:cNvPr id="398" name="Google Shape;6300;p63"/>
            <p:cNvSpPr/>
            <p:nvPr/>
          </p:nvSpPr>
          <p:spPr>
            <a:xfrm>
              <a:off x="-57109575" y="3610050"/>
              <a:ext cx="181950" cy="56750"/>
            </a:xfrm>
            <a:custGeom>
              <a:avLst/>
              <a:gdLst/>
              <a:ahLst/>
              <a:cxnLst/>
              <a:rect l="l" t="t" r="r" b="b"/>
              <a:pathLst>
                <a:path w="7278" h="2270" extrusionOk="0">
                  <a:moveTo>
                    <a:pt x="3655" y="1"/>
                  </a:moveTo>
                  <a:cubicBezTo>
                    <a:pt x="2080" y="1"/>
                    <a:pt x="693" y="914"/>
                    <a:pt x="0" y="2269"/>
                  </a:cubicBezTo>
                  <a:lnTo>
                    <a:pt x="7278" y="2269"/>
                  </a:lnTo>
                  <a:cubicBezTo>
                    <a:pt x="6648" y="914"/>
                    <a:pt x="5262" y="1"/>
                    <a:pt x="3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301;p63"/>
            <p:cNvSpPr/>
            <p:nvPr/>
          </p:nvSpPr>
          <p:spPr>
            <a:xfrm>
              <a:off x="-57120600" y="3684100"/>
              <a:ext cx="88225" cy="36375"/>
            </a:xfrm>
            <a:custGeom>
              <a:avLst/>
              <a:gdLst/>
              <a:ahLst/>
              <a:cxnLst/>
              <a:rect l="l" t="t" r="r" b="b"/>
              <a:pathLst>
                <a:path w="3529" h="1455" extrusionOk="0">
                  <a:moveTo>
                    <a:pt x="158" y="0"/>
                  </a:moveTo>
                  <a:cubicBezTo>
                    <a:pt x="32" y="347"/>
                    <a:pt x="0" y="756"/>
                    <a:pt x="0" y="1103"/>
                  </a:cubicBezTo>
                  <a:lnTo>
                    <a:pt x="0" y="1450"/>
                  </a:lnTo>
                  <a:lnTo>
                    <a:pt x="977" y="1450"/>
                  </a:lnTo>
                  <a:cubicBezTo>
                    <a:pt x="1030" y="1453"/>
                    <a:pt x="1083" y="1454"/>
                    <a:pt x="1135" y="1454"/>
                  </a:cubicBezTo>
                  <a:cubicBezTo>
                    <a:pt x="2170" y="1454"/>
                    <a:pt x="3049" y="87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302;p63"/>
            <p:cNvSpPr/>
            <p:nvPr/>
          </p:nvSpPr>
          <p:spPr>
            <a:xfrm>
              <a:off x="-57176525" y="3747100"/>
              <a:ext cx="28375" cy="67775"/>
            </a:xfrm>
            <a:custGeom>
              <a:avLst/>
              <a:gdLst/>
              <a:ahLst/>
              <a:cxnLst/>
              <a:rect l="l" t="t" r="r" b="b"/>
              <a:pathLst>
                <a:path w="1135" h="271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473" y="379"/>
                    <a:pt x="0" y="1135"/>
                    <a:pt x="0" y="1954"/>
                  </a:cubicBezTo>
                  <a:lnTo>
                    <a:pt x="0" y="2521"/>
                  </a:lnTo>
                  <a:cubicBezTo>
                    <a:pt x="0" y="2647"/>
                    <a:pt x="63" y="2710"/>
                    <a:pt x="189" y="2710"/>
                  </a:cubicBezTo>
                  <a:cubicBezTo>
                    <a:pt x="410" y="2679"/>
                    <a:pt x="662" y="2647"/>
                    <a:pt x="883" y="2521"/>
                  </a:cubicBezTo>
                  <a:cubicBezTo>
                    <a:pt x="788" y="2206"/>
                    <a:pt x="757" y="1891"/>
                    <a:pt x="757" y="1576"/>
                  </a:cubicBezTo>
                  <a:cubicBezTo>
                    <a:pt x="757" y="946"/>
                    <a:pt x="946" y="442"/>
                    <a:pt x="11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303;p63"/>
            <p:cNvSpPr/>
            <p:nvPr/>
          </p:nvSpPr>
          <p:spPr>
            <a:xfrm>
              <a:off x="-57139500" y="3743175"/>
              <a:ext cx="37825" cy="89025"/>
            </a:xfrm>
            <a:custGeom>
              <a:avLst/>
              <a:gdLst/>
              <a:ahLst/>
              <a:cxnLst/>
              <a:rect l="l" t="t" r="r" b="b"/>
              <a:pathLst>
                <a:path w="1513" h="3561" extrusionOk="0">
                  <a:moveTo>
                    <a:pt x="744" y="0"/>
                  </a:moveTo>
                  <a:cubicBezTo>
                    <a:pt x="685" y="0"/>
                    <a:pt x="630" y="32"/>
                    <a:pt x="599" y="95"/>
                  </a:cubicBezTo>
                  <a:cubicBezTo>
                    <a:pt x="347" y="410"/>
                    <a:pt x="0" y="1008"/>
                    <a:pt x="0" y="1764"/>
                  </a:cubicBezTo>
                  <a:cubicBezTo>
                    <a:pt x="0" y="2363"/>
                    <a:pt x="284" y="2993"/>
                    <a:pt x="599" y="3466"/>
                  </a:cubicBezTo>
                  <a:cubicBezTo>
                    <a:pt x="630" y="3529"/>
                    <a:pt x="685" y="3560"/>
                    <a:pt x="744" y="3560"/>
                  </a:cubicBezTo>
                  <a:cubicBezTo>
                    <a:pt x="804" y="3560"/>
                    <a:pt x="867" y="3529"/>
                    <a:pt x="914" y="3466"/>
                  </a:cubicBezTo>
                  <a:cubicBezTo>
                    <a:pt x="1260" y="2962"/>
                    <a:pt x="1512" y="2395"/>
                    <a:pt x="1512" y="1764"/>
                  </a:cubicBezTo>
                  <a:cubicBezTo>
                    <a:pt x="1512" y="1040"/>
                    <a:pt x="1134" y="410"/>
                    <a:pt x="914" y="95"/>
                  </a:cubicBezTo>
                  <a:cubicBezTo>
                    <a:pt x="867" y="32"/>
                    <a:pt x="804" y="0"/>
                    <a:pt x="7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6304;p63"/>
            <p:cNvSpPr/>
            <p:nvPr/>
          </p:nvSpPr>
          <p:spPr>
            <a:xfrm>
              <a:off x="-57104075" y="3684875"/>
              <a:ext cx="244975" cy="204825"/>
            </a:xfrm>
            <a:custGeom>
              <a:avLst/>
              <a:gdLst/>
              <a:ahLst/>
              <a:cxnLst/>
              <a:rect l="l" t="t" r="r" b="b"/>
              <a:pathLst>
                <a:path w="9799" h="8193" extrusionOk="0">
                  <a:moveTo>
                    <a:pt x="1923" y="2269"/>
                  </a:moveTo>
                  <a:cubicBezTo>
                    <a:pt x="2143" y="2269"/>
                    <a:pt x="2301" y="2427"/>
                    <a:pt x="2301" y="2616"/>
                  </a:cubicBezTo>
                  <a:cubicBezTo>
                    <a:pt x="2301" y="2805"/>
                    <a:pt x="2143" y="2962"/>
                    <a:pt x="1923" y="2962"/>
                  </a:cubicBezTo>
                  <a:cubicBezTo>
                    <a:pt x="1734" y="2962"/>
                    <a:pt x="1576" y="2805"/>
                    <a:pt x="1576" y="2616"/>
                  </a:cubicBezTo>
                  <a:cubicBezTo>
                    <a:pt x="1576" y="2427"/>
                    <a:pt x="1734" y="2269"/>
                    <a:pt x="1923" y="2269"/>
                  </a:cubicBezTo>
                  <a:close/>
                  <a:moveTo>
                    <a:pt x="4916" y="2269"/>
                  </a:moveTo>
                  <a:cubicBezTo>
                    <a:pt x="5136" y="2269"/>
                    <a:pt x="5294" y="2427"/>
                    <a:pt x="5294" y="2616"/>
                  </a:cubicBezTo>
                  <a:cubicBezTo>
                    <a:pt x="5325" y="2805"/>
                    <a:pt x="5168" y="2962"/>
                    <a:pt x="4916" y="2962"/>
                  </a:cubicBezTo>
                  <a:cubicBezTo>
                    <a:pt x="4727" y="2962"/>
                    <a:pt x="4569" y="2805"/>
                    <a:pt x="4569" y="2616"/>
                  </a:cubicBezTo>
                  <a:cubicBezTo>
                    <a:pt x="4569" y="2427"/>
                    <a:pt x="4727" y="2269"/>
                    <a:pt x="4916" y="2269"/>
                  </a:cubicBezTo>
                  <a:close/>
                  <a:moveTo>
                    <a:pt x="8759" y="3876"/>
                  </a:moveTo>
                  <a:cubicBezTo>
                    <a:pt x="8948" y="4002"/>
                    <a:pt x="9074" y="4222"/>
                    <a:pt x="9074" y="4474"/>
                  </a:cubicBezTo>
                  <a:cubicBezTo>
                    <a:pt x="9074" y="4853"/>
                    <a:pt x="8759" y="5199"/>
                    <a:pt x="8318" y="5199"/>
                  </a:cubicBezTo>
                  <a:cubicBezTo>
                    <a:pt x="7909" y="5199"/>
                    <a:pt x="7531" y="4853"/>
                    <a:pt x="7531" y="4474"/>
                  </a:cubicBezTo>
                  <a:cubicBezTo>
                    <a:pt x="8003" y="4474"/>
                    <a:pt x="8476" y="4222"/>
                    <a:pt x="8759" y="3876"/>
                  </a:cubicBezTo>
                  <a:close/>
                  <a:moveTo>
                    <a:pt x="4530" y="4766"/>
                  </a:moveTo>
                  <a:cubicBezTo>
                    <a:pt x="4624" y="4766"/>
                    <a:pt x="4711" y="4805"/>
                    <a:pt x="4758" y="4884"/>
                  </a:cubicBezTo>
                  <a:cubicBezTo>
                    <a:pt x="4916" y="5010"/>
                    <a:pt x="4916" y="5231"/>
                    <a:pt x="4758" y="5420"/>
                  </a:cubicBezTo>
                  <a:cubicBezTo>
                    <a:pt x="4412" y="5766"/>
                    <a:pt x="3939" y="5955"/>
                    <a:pt x="3466" y="5955"/>
                  </a:cubicBezTo>
                  <a:cubicBezTo>
                    <a:pt x="2994" y="5955"/>
                    <a:pt x="2490" y="5766"/>
                    <a:pt x="2175" y="5420"/>
                  </a:cubicBezTo>
                  <a:cubicBezTo>
                    <a:pt x="2017" y="5262"/>
                    <a:pt x="2017" y="5010"/>
                    <a:pt x="2175" y="4884"/>
                  </a:cubicBezTo>
                  <a:cubicBezTo>
                    <a:pt x="2254" y="4805"/>
                    <a:pt x="2348" y="4766"/>
                    <a:pt x="2439" y="4766"/>
                  </a:cubicBezTo>
                  <a:cubicBezTo>
                    <a:pt x="2529" y="4766"/>
                    <a:pt x="2616" y="4805"/>
                    <a:pt x="2679" y="4884"/>
                  </a:cubicBezTo>
                  <a:cubicBezTo>
                    <a:pt x="2899" y="5105"/>
                    <a:pt x="3183" y="5215"/>
                    <a:pt x="3466" y="5215"/>
                  </a:cubicBezTo>
                  <a:cubicBezTo>
                    <a:pt x="3750" y="5215"/>
                    <a:pt x="4034" y="5105"/>
                    <a:pt x="4254" y="4884"/>
                  </a:cubicBezTo>
                  <a:cubicBezTo>
                    <a:pt x="4333" y="4805"/>
                    <a:pt x="4435" y="4766"/>
                    <a:pt x="4530" y="4766"/>
                  </a:cubicBezTo>
                  <a:close/>
                  <a:moveTo>
                    <a:pt x="3687" y="1"/>
                  </a:moveTo>
                  <a:cubicBezTo>
                    <a:pt x="3120" y="1356"/>
                    <a:pt x="1797" y="2269"/>
                    <a:pt x="316" y="2269"/>
                  </a:cubicBezTo>
                  <a:lnTo>
                    <a:pt x="253" y="2269"/>
                  </a:lnTo>
                  <a:cubicBezTo>
                    <a:pt x="536" y="2679"/>
                    <a:pt x="852" y="3372"/>
                    <a:pt x="852" y="4096"/>
                  </a:cubicBezTo>
                  <a:cubicBezTo>
                    <a:pt x="852" y="5168"/>
                    <a:pt x="253" y="5987"/>
                    <a:pt x="1" y="6302"/>
                  </a:cubicBezTo>
                  <a:cubicBezTo>
                    <a:pt x="757" y="7467"/>
                    <a:pt x="2017" y="8192"/>
                    <a:pt x="3435" y="8192"/>
                  </a:cubicBezTo>
                  <a:cubicBezTo>
                    <a:pt x="5168" y="8192"/>
                    <a:pt x="6648" y="7089"/>
                    <a:pt x="7247" y="5577"/>
                  </a:cubicBezTo>
                  <a:cubicBezTo>
                    <a:pt x="7531" y="5798"/>
                    <a:pt x="7877" y="5955"/>
                    <a:pt x="8287" y="5955"/>
                  </a:cubicBezTo>
                  <a:cubicBezTo>
                    <a:pt x="9106" y="5955"/>
                    <a:pt x="9767" y="5294"/>
                    <a:pt x="9767" y="4474"/>
                  </a:cubicBezTo>
                  <a:cubicBezTo>
                    <a:pt x="9799" y="3907"/>
                    <a:pt x="9484" y="3435"/>
                    <a:pt x="9074" y="3151"/>
                  </a:cubicBezTo>
                  <a:lnTo>
                    <a:pt x="9074" y="2962"/>
                  </a:lnTo>
                  <a:cubicBezTo>
                    <a:pt x="9074" y="2143"/>
                    <a:pt x="8350" y="1482"/>
                    <a:pt x="7531" y="1482"/>
                  </a:cubicBezTo>
                  <a:lnTo>
                    <a:pt x="7531" y="1103"/>
                  </a:lnTo>
                  <a:cubicBezTo>
                    <a:pt x="7531" y="725"/>
                    <a:pt x="7499" y="379"/>
                    <a:pt x="73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6305;p63"/>
          <p:cNvGrpSpPr/>
          <p:nvPr/>
        </p:nvGrpSpPr>
        <p:grpSpPr>
          <a:xfrm>
            <a:off x="7852549" y="1420477"/>
            <a:ext cx="358099" cy="356326"/>
            <a:chOff x="-55202750" y="3198925"/>
            <a:chExt cx="318225" cy="316650"/>
          </a:xfrm>
          <a:solidFill>
            <a:srgbClr val="12716B"/>
          </a:solidFill>
        </p:grpSpPr>
        <p:sp>
          <p:nvSpPr>
            <p:cNvPr id="404" name="Google Shape;6306;p63"/>
            <p:cNvSpPr/>
            <p:nvPr/>
          </p:nvSpPr>
          <p:spPr>
            <a:xfrm>
              <a:off x="-55130275" y="3293425"/>
              <a:ext cx="167775" cy="168575"/>
            </a:xfrm>
            <a:custGeom>
              <a:avLst/>
              <a:gdLst/>
              <a:ahLst/>
              <a:cxnLst/>
              <a:rect l="l" t="t" r="r" b="b"/>
              <a:pathLst>
                <a:path w="6711" h="6743" extrusionOk="0">
                  <a:moveTo>
                    <a:pt x="1891" y="2238"/>
                  </a:moveTo>
                  <a:cubicBezTo>
                    <a:pt x="2111" y="2238"/>
                    <a:pt x="2269" y="2395"/>
                    <a:pt x="2269" y="2584"/>
                  </a:cubicBezTo>
                  <a:cubicBezTo>
                    <a:pt x="2269" y="2805"/>
                    <a:pt x="2111" y="2962"/>
                    <a:pt x="1891" y="2962"/>
                  </a:cubicBezTo>
                  <a:cubicBezTo>
                    <a:pt x="1702" y="2962"/>
                    <a:pt x="1544" y="2836"/>
                    <a:pt x="1544" y="2584"/>
                  </a:cubicBezTo>
                  <a:cubicBezTo>
                    <a:pt x="1544" y="2395"/>
                    <a:pt x="1702" y="2238"/>
                    <a:pt x="1891" y="2238"/>
                  </a:cubicBezTo>
                  <a:close/>
                  <a:moveTo>
                    <a:pt x="4884" y="2269"/>
                  </a:moveTo>
                  <a:cubicBezTo>
                    <a:pt x="5104" y="2269"/>
                    <a:pt x="5262" y="2427"/>
                    <a:pt x="5262" y="2647"/>
                  </a:cubicBezTo>
                  <a:cubicBezTo>
                    <a:pt x="5262" y="2836"/>
                    <a:pt x="5104" y="2994"/>
                    <a:pt x="4884" y="2994"/>
                  </a:cubicBezTo>
                  <a:cubicBezTo>
                    <a:pt x="4695" y="2994"/>
                    <a:pt x="4537" y="2836"/>
                    <a:pt x="4537" y="2647"/>
                  </a:cubicBezTo>
                  <a:cubicBezTo>
                    <a:pt x="4537" y="2427"/>
                    <a:pt x="4695" y="2269"/>
                    <a:pt x="4884" y="2269"/>
                  </a:cubicBezTo>
                  <a:close/>
                  <a:moveTo>
                    <a:pt x="4454" y="4798"/>
                  </a:moveTo>
                  <a:cubicBezTo>
                    <a:pt x="4545" y="4798"/>
                    <a:pt x="4632" y="4837"/>
                    <a:pt x="4695" y="4916"/>
                  </a:cubicBezTo>
                  <a:cubicBezTo>
                    <a:pt x="4852" y="5042"/>
                    <a:pt x="4852" y="5262"/>
                    <a:pt x="4726" y="5420"/>
                  </a:cubicBezTo>
                  <a:cubicBezTo>
                    <a:pt x="4380" y="5798"/>
                    <a:pt x="3907" y="5987"/>
                    <a:pt x="3403" y="5987"/>
                  </a:cubicBezTo>
                  <a:cubicBezTo>
                    <a:pt x="2899" y="5987"/>
                    <a:pt x="2426" y="5798"/>
                    <a:pt x="2111" y="5420"/>
                  </a:cubicBezTo>
                  <a:cubicBezTo>
                    <a:pt x="1954" y="5262"/>
                    <a:pt x="1954" y="5042"/>
                    <a:pt x="2111" y="4916"/>
                  </a:cubicBezTo>
                  <a:cubicBezTo>
                    <a:pt x="2190" y="4837"/>
                    <a:pt x="2284" y="4798"/>
                    <a:pt x="2375" y="4798"/>
                  </a:cubicBezTo>
                  <a:cubicBezTo>
                    <a:pt x="2466" y="4798"/>
                    <a:pt x="2552" y="4837"/>
                    <a:pt x="2615" y="4916"/>
                  </a:cubicBezTo>
                  <a:cubicBezTo>
                    <a:pt x="2836" y="5136"/>
                    <a:pt x="3119" y="5246"/>
                    <a:pt x="3403" y="5246"/>
                  </a:cubicBezTo>
                  <a:cubicBezTo>
                    <a:pt x="3686" y="5246"/>
                    <a:pt x="3970" y="5136"/>
                    <a:pt x="4191" y="4916"/>
                  </a:cubicBezTo>
                  <a:cubicBezTo>
                    <a:pt x="4269" y="4837"/>
                    <a:pt x="4364" y="4798"/>
                    <a:pt x="4454" y="4798"/>
                  </a:cubicBezTo>
                  <a:close/>
                  <a:moveTo>
                    <a:pt x="3403" y="1"/>
                  </a:moveTo>
                  <a:cubicBezTo>
                    <a:pt x="2773" y="1261"/>
                    <a:pt x="1513" y="2112"/>
                    <a:pt x="63" y="2238"/>
                  </a:cubicBezTo>
                  <a:cubicBezTo>
                    <a:pt x="63" y="2364"/>
                    <a:pt x="0" y="2521"/>
                    <a:pt x="0" y="2647"/>
                  </a:cubicBezTo>
                  <a:lnTo>
                    <a:pt x="0" y="4128"/>
                  </a:lnTo>
                  <a:cubicBezTo>
                    <a:pt x="0" y="5577"/>
                    <a:pt x="1198" y="6743"/>
                    <a:pt x="2615" y="6743"/>
                  </a:cubicBezTo>
                  <a:lnTo>
                    <a:pt x="4096" y="6743"/>
                  </a:lnTo>
                  <a:cubicBezTo>
                    <a:pt x="5577" y="6743"/>
                    <a:pt x="6711" y="5546"/>
                    <a:pt x="6711" y="4128"/>
                  </a:cubicBezTo>
                  <a:lnTo>
                    <a:pt x="6711" y="2647"/>
                  </a:lnTo>
                  <a:cubicBezTo>
                    <a:pt x="6711" y="2521"/>
                    <a:pt x="6711" y="2364"/>
                    <a:pt x="6679" y="2238"/>
                  </a:cubicBezTo>
                  <a:cubicBezTo>
                    <a:pt x="5293" y="2112"/>
                    <a:pt x="4033" y="1261"/>
                    <a:pt x="3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307;p63"/>
            <p:cNvSpPr/>
            <p:nvPr/>
          </p:nvSpPr>
          <p:spPr>
            <a:xfrm>
              <a:off x="-55202750" y="3198925"/>
              <a:ext cx="318225" cy="316650"/>
            </a:xfrm>
            <a:custGeom>
              <a:avLst/>
              <a:gdLst/>
              <a:ahLst/>
              <a:cxnLst/>
              <a:rect l="l" t="t" r="r" b="b"/>
              <a:pathLst>
                <a:path w="12729" h="12666" extrusionOk="0">
                  <a:moveTo>
                    <a:pt x="6302" y="2221"/>
                  </a:moveTo>
                  <a:cubicBezTo>
                    <a:pt x="6459" y="2221"/>
                    <a:pt x="6617" y="2300"/>
                    <a:pt x="6648" y="2458"/>
                  </a:cubicBezTo>
                  <a:lnTo>
                    <a:pt x="6680" y="2615"/>
                  </a:lnTo>
                  <a:cubicBezTo>
                    <a:pt x="7058" y="4127"/>
                    <a:pt x="8381" y="5230"/>
                    <a:pt x="9956" y="5230"/>
                  </a:cubicBezTo>
                  <a:cubicBezTo>
                    <a:pt x="10145" y="5230"/>
                    <a:pt x="10272" y="5356"/>
                    <a:pt x="10303" y="5545"/>
                  </a:cubicBezTo>
                  <a:cubicBezTo>
                    <a:pt x="10366" y="5829"/>
                    <a:pt x="10398" y="6112"/>
                    <a:pt x="10398" y="6364"/>
                  </a:cubicBezTo>
                  <a:lnTo>
                    <a:pt x="10398" y="7877"/>
                  </a:lnTo>
                  <a:cubicBezTo>
                    <a:pt x="10398" y="9704"/>
                    <a:pt x="8885" y="11216"/>
                    <a:pt x="7058" y="11216"/>
                  </a:cubicBezTo>
                  <a:lnTo>
                    <a:pt x="5546" y="11216"/>
                  </a:lnTo>
                  <a:cubicBezTo>
                    <a:pt x="3687" y="11216"/>
                    <a:pt x="2206" y="9704"/>
                    <a:pt x="2206" y="7877"/>
                  </a:cubicBezTo>
                  <a:lnTo>
                    <a:pt x="2206" y="6364"/>
                  </a:lnTo>
                  <a:cubicBezTo>
                    <a:pt x="2206" y="6112"/>
                    <a:pt x="2238" y="5829"/>
                    <a:pt x="2269" y="5545"/>
                  </a:cubicBezTo>
                  <a:cubicBezTo>
                    <a:pt x="2332" y="5388"/>
                    <a:pt x="2490" y="5230"/>
                    <a:pt x="2647" y="5230"/>
                  </a:cubicBezTo>
                  <a:cubicBezTo>
                    <a:pt x="4160" y="5230"/>
                    <a:pt x="5514" y="4127"/>
                    <a:pt x="5892" y="2615"/>
                  </a:cubicBezTo>
                  <a:lnTo>
                    <a:pt x="5955" y="2458"/>
                  </a:lnTo>
                  <a:cubicBezTo>
                    <a:pt x="5987" y="2300"/>
                    <a:pt x="6144" y="2221"/>
                    <a:pt x="6302" y="2221"/>
                  </a:cubicBezTo>
                  <a:close/>
                  <a:moveTo>
                    <a:pt x="6333" y="0"/>
                  </a:moveTo>
                  <a:cubicBezTo>
                    <a:pt x="3529" y="0"/>
                    <a:pt x="1135" y="2111"/>
                    <a:pt x="789" y="4884"/>
                  </a:cubicBezTo>
                  <a:cubicBezTo>
                    <a:pt x="284" y="5230"/>
                    <a:pt x="1" y="5797"/>
                    <a:pt x="1" y="6427"/>
                  </a:cubicBezTo>
                  <a:cubicBezTo>
                    <a:pt x="1" y="6805"/>
                    <a:pt x="127" y="7215"/>
                    <a:pt x="379" y="7530"/>
                  </a:cubicBezTo>
                  <a:cubicBezTo>
                    <a:pt x="158" y="7845"/>
                    <a:pt x="1" y="8223"/>
                    <a:pt x="1" y="8633"/>
                  </a:cubicBezTo>
                  <a:cubicBezTo>
                    <a:pt x="1" y="9011"/>
                    <a:pt x="127" y="9420"/>
                    <a:pt x="379" y="9735"/>
                  </a:cubicBezTo>
                  <a:cubicBezTo>
                    <a:pt x="158" y="10050"/>
                    <a:pt x="1" y="10428"/>
                    <a:pt x="1" y="10838"/>
                  </a:cubicBezTo>
                  <a:cubicBezTo>
                    <a:pt x="1" y="11846"/>
                    <a:pt x="852" y="12665"/>
                    <a:pt x="1891" y="12665"/>
                  </a:cubicBezTo>
                  <a:lnTo>
                    <a:pt x="10839" y="12665"/>
                  </a:lnTo>
                  <a:cubicBezTo>
                    <a:pt x="11847" y="12665"/>
                    <a:pt x="12729" y="11846"/>
                    <a:pt x="12729" y="10838"/>
                  </a:cubicBezTo>
                  <a:cubicBezTo>
                    <a:pt x="12729" y="10428"/>
                    <a:pt x="12603" y="10050"/>
                    <a:pt x="12319" y="9735"/>
                  </a:cubicBezTo>
                  <a:cubicBezTo>
                    <a:pt x="12571" y="9420"/>
                    <a:pt x="12729" y="9011"/>
                    <a:pt x="12729" y="8633"/>
                  </a:cubicBezTo>
                  <a:cubicBezTo>
                    <a:pt x="12666" y="8223"/>
                    <a:pt x="12508" y="7845"/>
                    <a:pt x="12288" y="7530"/>
                  </a:cubicBezTo>
                  <a:cubicBezTo>
                    <a:pt x="12508" y="7215"/>
                    <a:pt x="12666" y="6805"/>
                    <a:pt x="12666" y="6427"/>
                  </a:cubicBezTo>
                  <a:cubicBezTo>
                    <a:pt x="12666" y="5829"/>
                    <a:pt x="12351" y="5230"/>
                    <a:pt x="11878" y="4884"/>
                  </a:cubicBezTo>
                  <a:cubicBezTo>
                    <a:pt x="11500" y="2111"/>
                    <a:pt x="9137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6" name="Google Shape;6308;p63"/>
          <p:cNvGrpSpPr/>
          <p:nvPr/>
        </p:nvGrpSpPr>
        <p:grpSpPr>
          <a:xfrm>
            <a:off x="7863183" y="1875777"/>
            <a:ext cx="336830" cy="358099"/>
            <a:chOff x="-55194875" y="3590375"/>
            <a:chExt cx="299325" cy="318225"/>
          </a:xfrm>
          <a:solidFill>
            <a:srgbClr val="12716B"/>
          </a:solidFill>
        </p:grpSpPr>
        <p:sp>
          <p:nvSpPr>
            <p:cNvPr id="407" name="Google Shape;6309;p63"/>
            <p:cNvSpPr/>
            <p:nvPr/>
          </p:nvSpPr>
          <p:spPr>
            <a:xfrm>
              <a:off x="-55194875" y="3667550"/>
              <a:ext cx="37050" cy="241050"/>
            </a:xfrm>
            <a:custGeom>
              <a:avLst/>
              <a:gdLst/>
              <a:ahLst/>
              <a:cxnLst/>
              <a:rect l="l" t="t" r="r" b="b"/>
              <a:pathLst>
                <a:path w="1482" h="9642" extrusionOk="0">
                  <a:moveTo>
                    <a:pt x="1482" y="1"/>
                  </a:moveTo>
                  <a:cubicBezTo>
                    <a:pt x="537" y="977"/>
                    <a:pt x="1" y="2301"/>
                    <a:pt x="1" y="3687"/>
                  </a:cubicBezTo>
                  <a:lnTo>
                    <a:pt x="1" y="9295"/>
                  </a:lnTo>
                  <a:lnTo>
                    <a:pt x="32" y="9295"/>
                  </a:lnTo>
                  <a:cubicBezTo>
                    <a:pt x="32" y="9484"/>
                    <a:pt x="190" y="9641"/>
                    <a:pt x="379" y="9641"/>
                  </a:cubicBezTo>
                  <a:lnTo>
                    <a:pt x="1482" y="9641"/>
                  </a:lnTo>
                  <a:lnTo>
                    <a:pt x="1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6310;p63"/>
            <p:cNvSpPr/>
            <p:nvPr/>
          </p:nvSpPr>
          <p:spPr>
            <a:xfrm>
              <a:off x="-55065700" y="3643925"/>
              <a:ext cx="132350" cy="40200"/>
            </a:xfrm>
            <a:custGeom>
              <a:avLst/>
              <a:gdLst/>
              <a:ahLst/>
              <a:cxnLst/>
              <a:rect l="l" t="t" r="r" b="b"/>
              <a:pathLst>
                <a:path w="5294" h="1608" extrusionOk="0">
                  <a:moveTo>
                    <a:pt x="5294" y="1"/>
                  </a:moveTo>
                  <a:lnTo>
                    <a:pt x="1" y="1607"/>
                  </a:lnTo>
                  <a:lnTo>
                    <a:pt x="5294" y="1607"/>
                  </a:lnTo>
                  <a:lnTo>
                    <a:pt x="52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6311;p63"/>
            <p:cNvSpPr/>
            <p:nvPr/>
          </p:nvSpPr>
          <p:spPr>
            <a:xfrm>
              <a:off x="-55138950" y="3703000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7"/>
                  </a:moveTo>
                  <a:cubicBezTo>
                    <a:pt x="2836" y="757"/>
                    <a:pt x="2994" y="914"/>
                    <a:pt x="2994" y="1103"/>
                  </a:cubicBezTo>
                  <a:cubicBezTo>
                    <a:pt x="2994" y="1292"/>
                    <a:pt x="2836" y="1450"/>
                    <a:pt x="2647" y="1450"/>
                  </a:cubicBezTo>
                  <a:cubicBezTo>
                    <a:pt x="2458" y="1450"/>
                    <a:pt x="2301" y="1292"/>
                    <a:pt x="2301" y="1103"/>
                  </a:cubicBezTo>
                  <a:cubicBezTo>
                    <a:pt x="2301" y="914"/>
                    <a:pt x="2395" y="757"/>
                    <a:pt x="2647" y="757"/>
                  </a:cubicBezTo>
                  <a:close/>
                  <a:moveTo>
                    <a:pt x="5609" y="757"/>
                  </a:moveTo>
                  <a:cubicBezTo>
                    <a:pt x="5798" y="757"/>
                    <a:pt x="5955" y="914"/>
                    <a:pt x="5955" y="1103"/>
                  </a:cubicBezTo>
                  <a:cubicBezTo>
                    <a:pt x="5955" y="1292"/>
                    <a:pt x="5798" y="1450"/>
                    <a:pt x="5609" y="1450"/>
                  </a:cubicBezTo>
                  <a:cubicBezTo>
                    <a:pt x="5388" y="1450"/>
                    <a:pt x="5231" y="1292"/>
                    <a:pt x="5231" y="1103"/>
                  </a:cubicBezTo>
                  <a:cubicBezTo>
                    <a:pt x="5231" y="914"/>
                    <a:pt x="5388" y="757"/>
                    <a:pt x="5609" y="757"/>
                  </a:cubicBezTo>
                  <a:close/>
                  <a:moveTo>
                    <a:pt x="5195" y="3316"/>
                  </a:moveTo>
                  <a:cubicBezTo>
                    <a:pt x="5294" y="3316"/>
                    <a:pt x="5388" y="3356"/>
                    <a:pt x="5451" y="3434"/>
                  </a:cubicBezTo>
                  <a:cubicBezTo>
                    <a:pt x="5609" y="3592"/>
                    <a:pt x="5609" y="3812"/>
                    <a:pt x="5451" y="3939"/>
                  </a:cubicBezTo>
                  <a:cubicBezTo>
                    <a:pt x="5105" y="4285"/>
                    <a:pt x="4601" y="4474"/>
                    <a:pt x="4096" y="4474"/>
                  </a:cubicBezTo>
                  <a:cubicBezTo>
                    <a:pt x="3592" y="4474"/>
                    <a:pt x="3120" y="4285"/>
                    <a:pt x="2805" y="3939"/>
                  </a:cubicBezTo>
                  <a:cubicBezTo>
                    <a:pt x="2647" y="3781"/>
                    <a:pt x="2647" y="3529"/>
                    <a:pt x="2805" y="3434"/>
                  </a:cubicBezTo>
                  <a:cubicBezTo>
                    <a:pt x="2883" y="3356"/>
                    <a:pt x="2978" y="3316"/>
                    <a:pt x="3073" y="3316"/>
                  </a:cubicBezTo>
                  <a:cubicBezTo>
                    <a:pt x="3167" y="3316"/>
                    <a:pt x="3262" y="3356"/>
                    <a:pt x="3340" y="3434"/>
                  </a:cubicBezTo>
                  <a:cubicBezTo>
                    <a:pt x="3561" y="3639"/>
                    <a:pt x="3852" y="3742"/>
                    <a:pt x="4140" y="3742"/>
                  </a:cubicBezTo>
                  <a:cubicBezTo>
                    <a:pt x="4427" y="3742"/>
                    <a:pt x="4711" y="3639"/>
                    <a:pt x="4916" y="3434"/>
                  </a:cubicBezTo>
                  <a:cubicBezTo>
                    <a:pt x="4994" y="3356"/>
                    <a:pt x="5097" y="3316"/>
                    <a:pt x="5195" y="3316"/>
                  </a:cubicBezTo>
                  <a:close/>
                  <a:moveTo>
                    <a:pt x="1" y="0"/>
                  </a:moveTo>
                  <a:lnTo>
                    <a:pt x="1" y="2584"/>
                  </a:lnTo>
                  <a:cubicBezTo>
                    <a:pt x="1" y="4852"/>
                    <a:pt x="1860" y="6742"/>
                    <a:pt x="4096" y="6742"/>
                  </a:cubicBezTo>
                  <a:cubicBezTo>
                    <a:pt x="6333" y="6742"/>
                    <a:pt x="8192" y="4884"/>
                    <a:pt x="8192" y="2584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312;p63"/>
            <p:cNvSpPr/>
            <p:nvPr/>
          </p:nvSpPr>
          <p:spPr>
            <a:xfrm>
              <a:off x="-55138950" y="3590375"/>
              <a:ext cx="204025" cy="92950"/>
            </a:xfrm>
            <a:custGeom>
              <a:avLst/>
              <a:gdLst/>
              <a:ahLst/>
              <a:cxnLst/>
              <a:rect l="l" t="t" r="r" b="b"/>
              <a:pathLst>
                <a:path w="8161" h="3718" extrusionOk="0">
                  <a:moveTo>
                    <a:pt x="1860" y="0"/>
                  </a:moveTo>
                  <a:cubicBezTo>
                    <a:pt x="820" y="0"/>
                    <a:pt x="1" y="851"/>
                    <a:pt x="1" y="1859"/>
                  </a:cubicBezTo>
                  <a:lnTo>
                    <a:pt x="1" y="3718"/>
                  </a:lnTo>
                  <a:lnTo>
                    <a:pt x="316" y="3718"/>
                  </a:lnTo>
                  <a:lnTo>
                    <a:pt x="8161" y="1386"/>
                  </a:lnTo>
                  <a:cubicBezTo>
                    <a:pt x="7972" y="599"/>
                    <a:pt x="7215" y="0"/>
                    <a:pt x="6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313;p63"/>
            <p:cNvSpPr/>
            <p:nvPr/>
          </p:nvSpPr>
          <p:spPr>
            <a:xfrm>
              <a:off x="-54914475" y="36888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1" y="0"/>
                  </a:moveTo>
                  <a:lnTo>
                    <a:pt x="1" y="2584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6"/>
                    <a:pt x="442" y="284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2" name="Google Shape;6314;p63"/>
          <p:cNvGrpSpPr/>
          <p:nvPr/>
        </p:nvGrpSpPr>
        <p:grpSpPr>
          <a:xfrm>
            <a:off x="7867800" y="2318048"/>
            <a:ext cx="357198" cy="357198"/>
            <a:chOff x="-55203525" y="3983400"/>
            <a:chExt cx="317425" cy="317425"/>
          </a:xfrm>
          <a:solidFill>
            <a:srgbClr val="12716B"/>
          </a:solidFill>
        </p:grpSpPr>
        <p:sp>
          <p:nvSpPr>
            <p:cNvPr id="413" name="Google Shape;6315;p63"/>
            <p:cNvSpPr/>
            <p:nvPr/>
          </p:nvSpPr>
          <p:spPr>
            <a:xfrm>
              <a:off x="-55147600" y="4094450"/>
              <a:ext cx="204800" cy="206375"/>
            </a:xfrm>
            <a:custGeom>
              <a:avLst/>
              <a:gdLst/>
              <a:ahLst/>
              <a:cxnLst/>
              <a:rect l="l" t="t" r="r" b="b"/>
              <a:pathLst>
                <a:path w="8192" h="8255" extrusionOk="0">
                  <a:moveTo>
                    <a:pt x="2584" y="2269"/>
                  </a:moveTo>
                  <a:cubicBezTo>
                    <a:pt x="2804" y="2269"/>
                    <a:pt x="2962" y="2426"/>
                    <a:pt x="2962" y="2615"/>
                  </a:cubicBezTo>
                  <a:cubicBezTo>
                    <a:pt x="2962" y="2804"/>
                    <a:pt x="2804" y="2962"/>
                    <a:pt x="2584" y="2962"/>
                  </a:cubicBezTo>
                  <a:cubicBezTo>
                    <a:pt x="2395" y="2962"/>
                    <a:pt x="2237" y="2836"/>
                    <a:pt x="2237" y="2615"/>
                  </a:cubicBezTo>
                  <a:cubicBezTo>
                    <a:pt x="2237" y="2426"/>
                    <a:pt x="2395" y="2269"/>
                    <a:pt x="2584" y="2269"/>
                  </a:cubicBezTo>
                  <a:close/>
                  <a:moveTo>
                    <a:pt x="5577" y="2300"/>
                  </a:moveTo>
                  <a:cubicBezTo>
                    <a:pt x="5797" y="2300"/>
                    <a:pt x="5955" y="2458"/>
                    <a:pt x="5955" y="2647"/>
                  </a:cubicBezTo>
                  <a:cubicBezTo>
                    <a:pt x="5955" y="2836"/>
                    <a:pt x="5797" y="2993"/>
                    <a:pt x="5577" y="2993"/>
                  </a:cubicBezTo>
                  <a:cubicBezTo>
                    <a:pt x="5388" y="2993"/>
                    <a:pt x="5230" y="2836"/>
                    <a:pt x="5230" y="2647"/>
                  </a:cubicBezTo>
                  <a:cubicBezTo>
                    <a:pt x="5230" y="2458"/>
                    <a:pt x="5388" y="2300"/>
                    <a:pt x="5577" y="2300"/>
                  </a:cubicBezTo>
                  <a:close/>
                  <a:moveTo>
                    <a:pt x="5147" y="4828"/>
                  </a:moveTo>
                  <a:cubicBezTo>
                    <a:pt x="5238" y="4828"/>
                    <a:pt x="5325" y="4868"/>
                    <a:pt x="5388" y="4947"/>
                  </a:cubicBezTo>
                  <a:cubicBezTo>
                    <a:pt x="5545" y="5041"/>
                    <a:pt x="5545" y="5293"/>
                    <a:pt x="5419" y="5451"/>
                  </a:cubicBezTo>
                  <a:cubicBezTo>
                    <a:pt x="5073" y="5797"/>
                    <a:pt x="4600" y="5986"/>
                    <a:pt x="4096" y="5986"/>
                  </a:cubicBezTo>
                  <a:cubicBezTo>
                    <a:pt x="3592" y="5986"/>
                    <a:pt x="3119" y="5797"/>
                    <a:pt x="2804" y="5451"/>
                  </a:cubicBezTo>
                  <a:cubicBezTo>
                    <a:pt x="2647" y="5293"/>
                    <a:pt x="2647" y="5041"/>
                    <a:pt x="2804" y="4947"/>
                  </a:cubicBezTo>
                  <a:cubicBezTo>
                    <a:pt x="2883" y="4868"/>
                    <a:pt x="2977" y="4828"/>
                    <a:pt x="3068" y="4828"/>
                  </a:cubicBezTo>
                  <a:cubicBezTo>
                    <a:pt x="3159" y="4828"/>
                    <a:pt x="3245" y="4868"/>
                    <a:pt x="3308" y="4947"/>
                  </a:cubicBezTo>
                  <a:cubicBezTo>
                    <a:pt x="3529" y="5151"/>
                    <a:pt x="3812" y="5254"/>
                    <a:pt x="4096" y="5254"/>
                  </a:cubicBezTo>
                  <a:cubicBezTo>
                    <a:pt x="4379" y="5254"/>
                    <a:pt x="4663" y="5151"/>
                    <a:pt x="4884" y="4947"/>
                  </a:cubicBezTo>
                  <a:cubicBezTo>
                    <a:pt x="4962" y="4868"/>
                    <a:pt x="5057" y="4828"/>
                    <a:pt x="5147" y="4828"/>
                  </a:cubicBezTo>
                  <a:close/>
                  <a:moveTo>
                    <a:pt x="2584" y="0"/>
                  </a:moveTo>
                  <a:cubicBezTo>
                    <a:pt x="1134" y="0"/>
                    <a:pt x="0" y="1197"/>
                    <a:pt x="0" y="2615"/>
                  </a:cubicBezTo>
                  <a:lnTo>
                    <a:pt x="0" y="4096"/>
                  </a:lnTo>
                  <a:cubicBezTo>
                    <a:pt x="0" y="4379"/>
                    <a:pt x="32" y="4695"/>
                    <a:pt x="63" y="4947"/>
                  </a:cubicBezTo>
                  <a:cubicBezTo>
                    <a:pt x="473" y="6837"/>
                    <a:pt x="2174" y="8255"/>
                    <a:pt x="4096" y="8255"/>
                  </a:cubicBezTo>
                  <a:cubicBezTo>
                    <a:pt x="6018" y="8255"/>
                    <a:pt x="7719" y="6837"/>
                    <a:pt x="8097" y="4947"/>
                  </a:cubicBezTo>
                  <a:cubicBezTo>
                    <a:pt x="8160" y="4695"/>
                    <a:pt x="8192" y="4411"/>
                    <a:pt x="8192" y="4096"/>
                  </a:cubicBezTo>
                  <a:lnTo>
                    <a:pt x="8192" y="2615"/>
                  </a:lnTo>
                  <a:cubicBezTo>
                    <a:pt x="8192" y="1197"/>
                    <a:pt x="7057" y="0"/>
                    <a:pt x="5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316;p63"/>
            <p:cNvSpPr/>
            <p:nvPr/>
          </p:nvSpPr>
          <p:spPr>
            <a:xfrm>
              <a:off x="-55203525" y="4027500"/>
              <a:ext cx="317425" cy="196925"/>
            </a:xfrm>
            <a:custGeom>
              <a:avLst/>
              <a:gdLst/>
              <a:ahLst/>
              <a:cxnLst/>
              <a:rect l="l" t="t" r="r" b="b"/>
              <a:pathLst>
                <a:path w="12697" h="7877" extrusionOk="0">
                  <a:moveTo>
                    <a:pt x="4443" y="0"/>
                  </a:moveTo>
                  <a:cubicBezTo>
                    <a:pt x="1828" y="851"/>
                    <a:pt x="0" y="3277"/>
                    <a:pt x="0" y="6049"/>
                  </a:cubicBezTo>
                  <a:cubicBezTo>
                    <a:pt x="0" y="6994"/>
                    <a:pt x="725" y="7782"/>
                    <a:pt x="1639" y="7877"/>
                  </a:cubicBezTo>
                  <a:cubicBezTo>
                    <a:pt x="1639" y="7845"/>
                    <a:pt x="1607" y="7814"/>
                    <a:pt x="1607" y="7782"/>
                  </a:cubicBezTo>
                  <a:cubicBezTo>
                    <a:pt x="1513" y="7499"/>
                    <a:pt x="1513" y="7120"/>
                    <a:pt x="1513" y="6774"/>
                  </a:cubicBezTo>
                  <a:lnTo>
                    <a:pt x="1513" y="5293"/>
                  </a:lnTo>
                  <a:cubicBezTo>
                    <a:pt x="1513" y="3434"/>
                    <a:pt x="3025" y="1922"/>
                    <a:pt x="4884" y="1922"/>
                  </a:cubicBezTo>
                  <a:lnTo>
                    <a:pt x="7877" y="1922"/>
                  </a:lnTo>
                  <a:cubicBezTo>
                    <a:pt x="9704" y="1922"/>
                    <a:pt x="11216" y="3434"/>
                    <a:pt x="11216" y="5293"/>
                  </a:cubicBezTo>
                  <a:lnTo>
                    <a:pt x="11216" y="6774"/>
                  </a:lnTo>
                  <a:cubicBezTo>
                    <a:pt x="11216" y="7120"/>
                    <a:pt x="11185" y="7436"/>
                    <a:pt x="11090" y="7782"/>
                  </a:cubicBezTo>
                  <a:cubicBezTo>
                    <a:pt x="11090" y="7814"/>
                    <a:pt x="11059" y="7845"/>
                    <a:pt x="11059" y="7877"/>
                  </a:cubicBezTo>
                  <a:cubicBezTo>
                    <a:pt x="11972" y="7782"/>
                    <a:pt x="12697" y="6994"/>
                    <a:pt x="12697" y="6049"/>
                  </a:cubicBezTo>
                  <a:cubicBezTo>
                    <a:pt x="12697" y="3277"/>
                    <a:pt x="10870" y="851"/>
                    <a:pt x="8255" y="0"/>
                  </a:cubicBezTo>
                  <a:cubicBezTo>
                    <a:pt x="8223" y="189"/>
                    <a:pt x="8129" y="441"/>
                    <a:pt x="8034" y="599"/>
                  </a:cubicBezTo>
                  <a:cubicBezTo>
                    <a:pt x="7751" y="977"/>
                    <a:pt x="7310" y="1229"/>
                    <a:pt x="6805" y="1229"/>
                  </a:cubicBezTo>
                  <a:lnTo>
                    <a:pt x="5892" y="1229"/>
                  </a:lnTo>
                  <a:cubicBezTo>
                    <a:pt x="5419" y="1229"/>
                    <a:pt x="4947" y="977"/>
                    <a:pt x="4663" y="599"/>
                  </a:cubicBezTo>
                  <a:cubicBezTo>
                    <a:pt x="4569" y="410"/>
                    <a:pt x="4474" y="189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317;p63"/>
            <p:cNvSpPr/>
            <p:nvPr/>
          </p:nvSpPr>
          <p:spPr>
            <a:xfrm>
              <a:off x="-55128700" y="3983400"/>
              <a:ext cx="166200" cy="54350"/>
            </a:xfrm>
            <a:custGeom>
              <a:avLst/>
              <a:gdLst/>
              <a:ahLst/>
              <a:cxnLst/>
              <a:rect l="l" t="t" r="r" b="b"/>
              <a:pathLst>
                <a:path w="6648" h="2174" extrusionOk="0">
                  <a:moveTo>
                    <a:pt x="3088" y="0"/>
                  </a:moveTo>
                  <a:cubicBezTo>
                    <a:pt x="2836" y="0"/>
                    <a:pt x="2584" y="158"/>
                    <a:pt x="2458" y="347"/>
                  </a:cubicBezTo>
                  <a:lnTo>
                    <a:pt x="347" y="347"/>
                  </a:lnTo>
                  <a:cubicBezTo>
                    <a:pt x="158" y="347"/>
                    <a:pt x="0" y="504"/>
                    <a:pt x="0" y="725"/>
                  </a:cubicBezTo>
                  <a:cubicBezTo>
                    <a:pt x="0" y="914"/>
                    <a:pt x="158" y="1071"/>
                    <a:pt x="347" y="1071"/>
                  </a:cubicBezTo>
                  <a:lnTo>
                    <a:pt x="2206" y="1071"/>
                  </a:lnTo>
                  <a:lnTo>
                    <a:pt x="2143" y="1197"/>
                  </a:lnTo>
                  <a:cubicBezTo>
                    <a:pt x="1985" y="1670"/>
                    <a:pt x="2363" y="2174"/>
                    <a:pt x="2867" y="2174"/>
                  </a:cubicBezTo>
                  <a:lnTo>
                    <a:pt x="3781" y="2174"/>
                  </a:lnTo>
                  <a:cubicBezTo>
                    <a:pt x="4285" y="2174"/>
                    <a:pt x="4632" y="1670"/>
                    <a:pt x="4474" y="1197"/>
                  </a:cubicBezTo>
                  <a:lnTo>
                    <a:pt x="4443" y="1071"/>
                  </a:lnTo>
                  <a:lnTo>
                    <a:pt x="6301" y="1071"/>
                  </a:lnTo>
                  <a:cubicBezTo>
                    <a:pt x="6490" y="1071"/>
                    <a:pt x="6648" y="914"/>
                    <a:pt x="6648" y="725"/>
                  </a:cubicBezTo>
                  <a:cubicBezTo>
                    <a:pt x="6648" y="504"/>
                    <a:pt x="6490" y="347"/>
                    <a:pt x="6301" y="347"/>
                  </a:cubicBezTo>
                  <a:lnTo>
                    <a:pt x="4159" y="347"/>
                  </a:lnTo>
                  <a:cubicBezTo>
                    <a:pt x="4033" y="126"/>
                    <a:pt x="3812" y="0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6318;p63"/>
          <p:cNvGrpSpPr/>
          <p:nvPr/>
        </p:nvGrpSpPr>
        <p:grpSpPr>
          <a:xfrm>
            <a:off x="6534281" y="2775105"/>
            <a:ext cx="335930" cy="358971"/>
            <a:chOff x="-53232900" y="3192625"/>
            <a:chExt cx="298525" cy="319000"/>
          </a:xfrm>
          <a:solidFill>
            <a:srgbClr val="12716B"/>
          </a:solidFill>
        </p:grpSpPr>
        <p:sp>
          <p:nvSpPr>
            <p:cNvPr id="417" name="Google Shape;6319;p63"/>
            <p:cNvSpPr/>
            <p:nvPr/>
          </p:nvSpPr>
          <p:spPr>
            <a:xfrm>
              <a:off x="-52972975" y="3315500"/>
              <a:ext cx="37825" cy="55925"/>
            </a:xfrm>
            <a:custGeom>
              <a:avLst/>
              <a:gdLst/>
              <a:ahLst/>
              <a:cxnLst/>
              <a:rect l="l" t="t" r="r" b="b"/>
              <a:pathLst>
                <a:path w="1513" h="2237" extrusionOk="0">
                  <a:moveTo>
                    <a:pt x="0" y="0"/>
                  </a:moveTo>
                  <a:lnTo>
                    <a:pt x="0" y="2048"/>
                  </a:lnTo>
                  <a:cubicBezTo>
                    <a:pt x="252" y="2142"/>
                    <a:pt x="505" y="2237"/>
                    <a:pt x="788" y="2237"/>
                  </a:cubicBezTo>
                  <a:lnTo>
                    <a:pt x="1135" y="2237"/>
                  </a:lnTo>
                  <a:cubicBezTo>
                    <a:pt x="1355" y="2237"/>
                    <a:pt x="1513" y="2079"/>
                    <a:pt x="1513" y="1859"/>
                  </a:cubicBezTo>
                  <a:lnTo>
                    <a:pt x="1513" y="1512"/>
                  </a:lnTo>
                  <a:cubicBezTo>
                    <a:pt x="1513" y="693"/>
                    <a:pt x="82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6320;p63"/>
            <p:cNvSpPr/>
            <p:nvPr/>
          </p:nvSpPr>
          <p:spPr>
            <a:xfrm>
              <a:off x="-52978500" y="3259575"/>
              <a:ext cx="44125" cy="55950"/>
            </a:xfrm>
            <a:custGeom>
              <a:avLst/>
              <a:gdLst/>
              <a:ahLst/>
              <a:cxnLst/>
              <a:rect l="l" t="t" r="r" b="b"/>
              <a:pathLst>
                <a:path w="1765" h="2238" extrusionOk="0">
                  <a:moveTo>
                    <a:pt x="1041" y="0"/>
                  </a:moveTo>
                  <a:cubicBezTo>
                    <a:pt x="663" y="0"/>
                    <a:pt x="253" y="158"/>
                    <a:pt x="1" y="441"/>
                  </a:cubicBezTo>
                  <a:cubicBezTo>
                    <a:pt x="190" y="977"/>
                    <a:pt x="316" y="1607"/>
                    <a:pt x="316" y="2237"/>
                  </a:cubicBezTo>
                  <a:cubicBezTo>
                    <a:pt x="1104" y="2206"/>
                    <a:pt x="1765" y="1544"/>
                    <a:pt x="1765" y="725"/>
                  </a:cubicBezTo>
                  <a:lnTo>
                    <a:pt x="1765" y="378"/>
                  </a:lnTo>
                  <a:cubicBezTo>
                    <a:pt x="1765" y="158"/>
                    <a:pt x="1608" y="0"/>
                    <a:pt x="14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321;p63"/>
            <p:cNvSpPr/>
            <p:nvPr/>
          </p:nvSpPr>
          <p:spPr>
            <a:xfrm>
              <a:off x="-53232900" y="3324950"/>
              <a:ext cx="242625" cy="55925"/>
            </a:xfrm>
            <a:custGeom>
              <a:avLst/>
              <a:gdLst/>
              <a:ahLst/>
              <a:cxnLst/>
              <a:rect l="l" t="t" r="r" b="b"/>
              <a:pathLst>
                <a:path w="9705" h="2237" extrusionOk="0">
                  <a:moveTo>
                    <a:pt x="3340" y="756"/>
                  </a:moveTo>
                  <a:cubicBezTo>
                    <a:pt x="3561" y="756"/>
                    <a:pt x="3718" y="914"/>
                    <a:pt x="3718" y="1103"/>
                  </a:cubicBezTo>
                  <a:cubicBezTo>
                    <a:pt x="3718" y="1292"/>
                    <a:pt x="3561" y="1449"/>
                    <a:pt x="3340" y="1449"/>
                  </a:cubicBezTo>
                  <a:cubicBezTo>
                    <a:pt x="3151" y="1449"/>
                    <a:pt x="2994" y="1292"/>
                    <a:pt x="2994" y="1103"/>
                  </a:cubicBezTo>
                  <a:cubicBezTo>
                    <a:pt x="2962" y="914"/>
                    <a:pt x="3151" y="756"/>
                    <a:pt x="3340" y="756"/>
                  </a:cubicBezTo>
                  <a:close/>
                  <a:moveTo>
                    <a:pt x="6333" y="756"/>
                  </a:moveTo>
                  <a:cubicBezTo>
                    <a:pt x="6554" y="756"/>
                    <a:pt x="6711" y="914"/>
                    <a:pt x="6711" y="1103"/>
                  </a:cubicBezTo>
                  <a:cubicBezTo>
                    <a:pt x="6711" y="1292"/>
                    <a:pt x="6554" y="1449"/>
                    <a:pt x="6333" y="1449"/>
                  </a:cubicBezTo>
                  <a:cubicBezTo>
                    <a:pt x="6144" y="1449"/>
                    <a:pt x="5987" y="1292"/>
                    <a:pt x="5987" y="1103"/>
                  </a:cubicBezTo>
                  <a:cubicBezTo>
                    <a:pt x="5955" y="914"/>
                    <a:pt x="6113" y="756"/>
                    <a:pt x="6333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9704" y="2237"/>
                  </a:lnTo>
                  <a:lnTo>
                    <a:pt x="97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322;p63"/>
            <p:cNvSpPr/>
            <p:nvPr/>
          </p:nvSpPr>
          <p:spPr>
            <a:xfrm>
              <a:off x="-53232100" y="3399775"/>
              <a:ext cx="241825" cy="111850"/>
            </a:xfrm>
            <a:custGeom>
              <a:avLst/>
              <a:gdLst/>
              <a:ahLst/>
              <a:cxnLst/>
              <a:rect l="l" t="t" r="r" b="b"/>
              <a:pathLst>
                <a:path w="9673" h="4474" extrusionOk="0">
                  <a:moveTo>
                    <a:pt x="0" y="0"/>
                  </a:moveTo>
                  <a:cubicBezTo>
                    <a:pt x="158" y="2457"/>
                    <a:pt x="2269" y="4474"/>
                    <a:pt x="4821" y="4474"/>
                  </a:cubicBezTo>
                  <a:cubicBezTo>
                    <a:pt x="7372" y="4474"/>
                    <a:pt x="9452" y="2457"/>
                    <a:pt x="96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6323;p63"/>
            <p:cNvSpPr/>
            <p:nvPr/>
          </p:nvSpPr>
          <p:spPr>
            <a:xfrm>
              <a:off x="-53134450" y="3287125"/>
              <a:ext cx="44125" cy="18925"/>
            </a:xfrm>
            <a:custGeom>
              <a:avLst/>
              <a:gdLst/>
              <a:ahLst/>
              <a:cxnLst/>
              <a:rect l="l" t="t" r="r" b="b"/>
              <a:pathLst>
                <a:path w="1765" h="757" extrusionOk="0">
                  <a:moveTo>
                    <a:pt x="1" y="1"/>
                  </a:moveTo>
                  <a:lnTo>
                    <a:pt x="410" y="757"/>
                  </a:lnTo>
                  <a:lnTo>
                    <a:pt x="1419" y="757"/>
                  </a:lnTo>
                  <a:lnTo>
                    <a:pt x="17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6324;p63"/>
            <p:cNvSpPr/>
            <p:nvPr/>
          </p:nvSpPr>
          <p:spPr>
            <a:xfrm>
              <a:off x="-53232900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127" y="1"/>
                  </a:moveTo>
                  <a:cubicBezTo>
                    <a:pt x="95" y="253"/>
                    <a:pt x="32" y="473"/>
                    <a:pt x="1" y="757"/>
                  </a:cubicBezTo>
                  <a:lnTo>
                    <a:pt x="3466" y="757"/>
                  </a:lnTo>
                  <a:lnTo>
                    <a:pt x="3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325;p63"/>
            <p:cNvSpPr/>
            <p:nvPr/>
          </p:nvSpPr>
          <p:spPr>
            <a:xfrm>
              <a:off x="-53078525" y="3287125"/>
              <a:ext cx="86675" cy="18925"/>
            </a:xfrm>
            <a:custGeom>
              <a:avLst/>
              <a:gdLst/>
              <a:ahLst/>
              <a:cxnLst/>
              <a:rect l="l" t="t" r="r" b="b"/>
              <a:pathLst>
                <a:path w="3467" h="757" extrusionOk="0">
                  <a:moveTo>
                    <a:pt x="379" y="1"/>
                  </a:moveTo>
                  <a:lnTo>
                    <a:pt x="1" y="757"/>
                  </a:lnTo>
                  <a:lnTo>
                    <a:pt x="3466" y="757"/>
                  </a:lnTo>
                  <a:cubicBezTo>
                    <a:pt x="3466" y="536"/>
                    <a:pt x="3435" y="253"/>
                    <a:pt x="3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326;p63"/>
            <p:cNvSpPr/>
            <p:nvPr/>
          </p:nvSpPr>
          <p:spPr>
            <a:xfrm>
              <a:off x="-53224225" y="3192625"/>
              <a:ext cx="223700" cy="74850"/>
            </a:xfrm>
            <a:custGeom>
              <a:avLst/>
              <a:gdLst/>
              <a:ahLst/>
              <a:cxnLst/>
              <a:rect l="l" t="t" r="r" b="b"/>
              <a:pathLst>
                <a:path w="8948" h="2994" extrusionOk="0">
                  <a:moveTo>
                    <a:pt x="4506" y="0"/>
                  </a:moveTo>
                  <a:cubicBezTo>
                    <a:pt x="2489" y="0"/>
                    <a:pt x="756" y="1260"/>
                    <a:pt x="0" y="2993"/>
                  </a:cubicBezTo>
                  <a:lnTo>
                    <a:pt x="8948" y="2993"/>
                  </a:lnTo>
                  <a:cubicBezTo>
                    <a:pt x="8255" y="1260"/>
                    <a:pt x="6522" y="0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6327;p63"/>
          <p:cNvGrpSpPr/>
          <p:nvPr/>
        </p:nvGrpSpPr>
        <p:grpSpPr>
          <a:xfrm>
            <a:off x="6523647" y="3246079"/>
            <a:ext cx="357198" cy="356326"/>
            <a:chOff x="-53242350" y="3584850"/>
            <a:chExt cx="317425" cy="316650"/>
          </a:xfrm>
          <a:solidFill>
            <a:srgbClr val="12716B"/>
          </a:solidFill>
        </p:grpSpPr>
        <p:sp>
          <p:nvSpPr>
            <p:cNvPr id="426" name="Google Shape;6328;p63"/>
            <p:cNvSpPr/>
            <p:nvPr/>
          </p:nvSpPr>
          <p:spPr>
            <a:xfrm>
              <a:off x="-53202975" y="3584850"/>
              <a:ext cx="237900" cy="98475"/>
            </a:xfrm>
            <a:custGeom>
              <a:avLst/>
              <a:gdLst/>
              <a:ahLst/>
              <a:cxnLst/>
              <a:rect l="l" t="t" r="r" b="b"/>
              <a:pathLst>
                <a:path w="9516" h="3939" extrusionOk="0">
                  <a:moveTo>
                    <a:pt x="4758" y="1"/>
                  </a:moveTo>
                  <a:cubicBezTo>
                    <a:pt x="2395" y="1"/>
                    <a:pt x="411" y="1702"/>
                    <a:pt x="1" y="3939"/>
                  </a:cubicBezTo>
                  <a:cubicBezTo>
                    <a:pt x="190" y="3781"/>
                    <a:pt x="474" y="3687"/>
                    <a:pt x="694" y="3655"/>
                  </a:cubicBezTo>
                  <a:cubicBezTo>
                    <a:pt x="2033" y="3435"/>
                    <a:pt x="3396" y="3324"/>
                    <a:pt x="4758" y="3324"/>
                  </a:cubicBezTo>
                  <a:cubicBezTo>
                    <a:pt x="6121" y="3324"/>
                    <a:pt x="7483" y="3435"/>
                    <a:pt x="8822" y="3655"/>
                  </a:cubicBezTo>
                  <a:cubicBezTo>
                    <a:pt x="9074" y="3687"/>
                    <a:pt x="9326" y="3813"/>
                    <a:pt x="9515" y="3939"/>
                  </a:cubicBezTo>
                  <a:cubicBezTo>
                    <a:pt x="9074" y="1702"/>
                    <a:pt x="7121" y="1"/>
                    <a:pt x="4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329;p63"/>
            <p:cNvSpPr/>
            <p:nvPr/>
          </p:nvSpPr>
          <p:spPr>
            <a:xfrm>
              <a:off x="-53242350" y="3711650"/>
              <a:ext cx="80350" cy="155975"/>
            </a:xfrm>
            <a:custGeom>
              <a:avLst/>
              <a:gdLst/>
              <a:ahLst/>
              <a:cxnLst/>
              <a:rect l="l" t="t" r="r" b="b"/>
              <a:pathLst>
                <a:path w="3214" h="6239" extrusionOk="0">
                  <a:moveTo>
                    <a:pt x="820" y="1"/>
                  </a:moveTo>
                  <a:cubicBezTo>
                    <a:pt x="316" y="442"/>
                    <a:pt x="1" y="1041"/>
                    <a:pt x="1" y="1734"/>
                  </a:cubicBezTo>
                  <a:cubicBezTo>
                    <a:pt x="1" y="2395"/>
                    <a:pt x="316" y="2994"/>
                    <a:pt x="788" y="3403"/>
                  </a:cubicBezTo>
                  <a:lnTo>
                    <a:pt x="788" y="5136"/>
                  </a:lnTo>
                  <a:cubicBezTo>
                    <a:pt x="788" y="5766"/>
                    <a:pt x="1292" y="6239"/>
                    <a:pt x="1891" y="6239"/>
                  </a:cubicBezTo>
                  <a:lnTo>
                    <a:pt x="3214" y="6239"/>
                  </a:lnTo>
                  <a:cubicBezTo>
                    <a:pt x="3057" y="6081"/>
                    <a:pt x="2742" y="5609"/>
                    <a:pt x="2679" y="5451"/>
                  </a:cubicBezTo>
                  <a:lnTo>
                    <a:pt x="1828" y="5451"/>
                  </a:lnTo>
                  <a:cubicBezTo>
                    <a:pt x="1639" y="5451"/>
                    <a:pt x="1481" y="5294"/>
                    <a:pt x="1481" y="5073"/>
                  </a:cubicBezTo>
                  <a:lnTo>
                    <a:pt x="1481" y="2805"/>
                  </a:lnTo>
                  <a:cubicBezTo>
                    <a:pt x="1103" y="2490"/>
                    <a:pt x="820" y="2049"/>
                    <a:pt x="788" y="1545"/>
                  </a:cubicBezTo>
                  <a:cubicBezTo>
                    <a:pt x="788" y="1513"/>
                    <a:pt x="725" y="1419"/>
                    <a:pt x="725" y="1356"/>
                  </a:cubicBezTo>
                  <a:lnTo>
                    <a:pt x="725" y="411"/>
                  </a:lnTo>
                  <a:cubicBezTo>
                    <a:pt x="725" y="348"/>
                    <a:pt x="788" y="158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330;p63"/>
            <p:cNvSpPr/>
            <p:nvPr/>
          </p:nvSpPr>
          <p:spPr>
            <a:xfrm>
              <a:off x="-53206125" y="3686850"/>
              <a:ext cx="243400" cy="84700"/>
            </a:xfrm>
            <a:custGeom>
              <a:avLst/>
              <a:gdLst/>
              <a:ahLst/>
              <a:cxnLst/>
              <a:rect l="l" t="t" r="r" b="b"/>
              <a:pathLst>
                <a:path w="9736" h="3388" extrusionOk="0">
                  <a:moveTo>
                    <a:pt x="4857" y="1"/>
                  </a:moveTo>
                  <a:cubicBezTo>
                    <a:pt x="3545" y="1"/>
                    <a:pt x="2238" y="111"/>
                    <a:pt x="946" y="331"/>
                  </a:cubicBezTo>
                  <a:cubicBezTo>
                    <a:pt x="442" y="394"/>
                    <a:pt x="1" y="867"/>
                    <a:pt x="1" y="1434"/>
                  </a:cubicBezTo>
                  <a:lnTo>
                    <a:pt x="1" y="2285"/>
                  </a:lnTo>
                  <a:cubicBezTo>
                    <a:pt x="1" y="2915"/>
                    <a:pt x="505" y="3387"/>
                    <a:pt x="1104" y="3387"/>
                  </a:cubicBezTo>
                  <a:lnTo>
                    <a:pt x="3782" y="3387"/>
                  </a:lnTo>
                  <a:cubicBezTo>
                    <a:pt x="3876" y="3387"/>
                    <a:pt x="3971" y="3356"/>
                    <a:pt x="4065" y="3261"/>
                  </a:cubicBezTo>
                  <a:lnTo>
                    <a:pt x="4569" y="2757"/>
                  </a:lnTo>
                  <a:cubicBezTo>
                    <a:pt x="4648" y="2678"/>
                    <a:pt x="4750" y="2639"/>
                    <a:pt x="4845" y="2639"/>
                  </a:cubicBezTo>
                  <a:cubicBezTo>
                    <a:pt x="4939" y="2639"/>
                    <a:pt x="5026" y="2678"/>
                    <a:pt x="5073" y="2757"/>
                  </a:cubicBezTo>
                  <a:lnTo>
                    <a:pt x="5609" y="3261"/>
                  </a:lnTo>
                  <a:cubicBezTo>
                    <a:pt x="5672" y="3356"/>
                    <a:pt x="5766" y="3387"/>
                    <a:pt x="5861" y="3387"/>
                  </a:cubicBezTo>
                  <a:lnTo>
                    <a:pt x="8539" y="3387"/>
                  </a:lnTo>
                  <a:cubicBezTo>
                    <a:pt x="9169" y="3387"/>
                    <a:pt x="9641" y="2883"/>
                    <a:pt x="9641" y="2285"/>
                  </a:cubicBezTo>
                  <a:lnTo>
                    <a:pt x="9641" y="1434"/>
                  </a:lnTo>
                  <a:lnTo>
                    <a:pt x="9736" y="1434"/>
                  </a:lnTo>
                  <a:cubicBezTo>
                    <a:pt x="9736" y="867"/>
                    <a:pt x="9295" y="394"/>
                    <a:pt x="8791" y="331"/>
                  </a:cubicBezTo>
                  <a:cubicBezTo>
                    <a:pt x="7483" y="111"/>
                    <a:pt x="6168" y="1"/>
                    <a:pt x="48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331;p63"/>
            <p:cNvSpPr/>
            <p:nvPr/>
          </p:nvSpPr>
          <p:spPr>
            <a:xfrm>
              <a:off x="-53186425" y="3775450"/>
              <a:ext cx="205600" cy="126050"/>
            </a:xfrm>
            <a:custGeom>
              <a:avLst/>
              <a:gdLst/>
              <a:ahLst/>
              <a:cxnLst/>
              <a:rect l="l" t="t" r="r" b="b"/>
              <a:pathLst>
                <a:path w="8224" h="5042" extrusionOk="0">
                  <a:moveTo>
                    <a:pt x="5148" y="1710"/>
                  </a:moveTo>
                  <a:cubicBezTo>
                    <a:pt x="5238" y="1710"/>
                    <a:pt x="5325" y="1749"/>
                    <a:pt x="5388" y="1828"/>
                  </a:cubicBezTo>
                  <a:cubicBezTo>
                    <a:pt x="5545" y="1954"/>
                    <a:pt x="5545" y="2175"/>
                    <a:pt x="5419" y="2332"/>
                  </a:cubicBezTo>
                  <a:cubicBezTo>
                    <a:pt x="5073" y="2679"/>
                    <a:pt x="4600" y="2868"/>
                    <a:pt x="4128" y="2868"/>
                  </a:cubicBezTo>
                  <a:cubicBezTo>
                    <a:pt x="3624" y="2868"/>
                    <a:pt x="3151" y="2679"/>
                    <a:pt x="2805" y="2332"/>
                  </a:cubicBezTo>
                  <a:cubicBezTo>
                    <a:pt x="2647" y="2175"/>
                    <a:pt x="2647" y="1954"/>
                    <a:pt x="2805" y="1828"/>
                  </a:cubicBezTo>
                  <a:cubicBezTo>
                    <a:pt x="2883" y="1749"/>
                    <a:pt x="2978" y="1710"/>
                    <a:pt x="3068" y="1710"/>
                  </a:cubicBezTo>
                  <a:cubicBezTo>
                    <a:pt x="3159" y="1710"/>
                    <a:pt x="3246" y="1749"/>
                    <a:pt x="3309" y="1828"/>
                  </a:cubicBezTo>
                  <a:cubicBezTo>
                    <a:pt x="3529" y="2049"/>
                    <a:pt x="3813" y="2159"/>
                    <a:pt x="4096" y="2159"/>
                  </a:cubicBezTo>
                  <a:cubicBezTo>
                    <a:pt x="4380" y="2159"/>
                    <a:pt x="4663" y="2049"/>
                    <a:pt x="4884" y="1828"/>
                  </a:cubicBezTo>
                  <a:cubicBezTo>
                    <a:pt x="4963" y="1749"/>
                    <a:pt x="5057" y="1710"/>
                    <a:pt x="5148" y="1710"/>
                  </a:cubicBezTo>
                  <a:close/>
                  <a:moveTo>
                    <a:pt x="4096" y="1"/>
                  </a:moveTo>
                  <a:lnTo>
                    <a:pt x="3813" y="284"/>
                  </a:lnTo>
                  <a:cubicBezTo>
                    <a:pt x="3624" y="473"/>
                    <a:pt x="3309" y="599"/>
                    <a:pt x="3025" y="599"/>
                  </a:cubicBezTo>
                  <a:lnTo>
                    <a:pt x="1" y="599"/>
                  </a:lnTo>
                  <a:lnTo>
                    <a:pt x="1" y="1009"/>
                  </a:lnTo>
                  <a:cubicBezTo>
                    <a:pt x="1" y="1671"/>
                    <a:pt x="158" y="2301"/>
                    <a:pt x="473" y="2836"/>
                  </a:cubicBezTo>
                  <a:lnTo>
                    <a:pt x="2647" y="2836"/>
                  </a:lnTo>
                  <a:cubicBezTo>
                    <a:pt x="2836" y="2836"/>
                    <a:pt x="2994" y="2994"/>
                    <a:pt x="2994" y="3183"/>
                  </a:cubicBezTo>
                  <a:cubicBezTo>
                    <a:pt x="2994" y="3403"/>
                    <a:pt x="2836" y="3561"/>
                    <a:pt x="2647" y="3561"/>
                  </a:cubicBezTo>
                  <a:lnTo>
                    <a:pt x="977" y="3561"/>
                  </a:lnTo>
                  <a:cubicBezTo>
                    <a:pt x="1733" y="4506"/>
                    <a:pt x="2962" y="5042"/>
                    <a:pt x="4128" y="5042"/>
                  </a:cubicBezTo>
                  <a:cubicBezTo>
                    <a:pt x="6428" y="5042"/>
                    <a:pt x="8223" y="3151"/>
                    <a:pt x="8223" y="946"/>
                  </a:cubicBezTo>
                  <a:lnTo>
                    <a:pt x="8223" y="568"/>
                  </a:lnTo>
                  <a:lnTo>
                    <a:pt x="5199" y="568"/>
                  </a:lnTo>
                  <a:cubicBezTo>
                    <a:pt x="5163" y="571"/>
                    <a:pt x="5128" y="573"/>
                    <a:pt x="5094" y="573"/>
                  </a:cubicBezTo>
                  <a:cubicBezTo>
                    <a:pt x="4795" y="573"/>
                    <a:pt x="4549" y="454"/>
                    <a:pt x="4380" y="284"/>
                  </a:cubicBezTo>
                  <a:lnTo>
                    <a:pt x="40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332;p63"/>
            <p:cNvSpPr/>
            <p:nvPr/>
          </p:nvSpPr>
          <p:spPr>
            <a:xfrm>
              <a:off x="-52962725" y="3710875"/>
              <a:ext cx="37800" cy="95325"/>
            </a:xfrm>
            <a:custGeom>
              <a:avLst/>
              <a:gdLst/>
              <a:ahLst/>
              <a:cxnLst/>
              <a:rect l="l" t="t" r="r" b="b"/>
              <a:pathLst>
                <a:path w="1512" h="3813" extrusionOk="0">
                  <a:moveTo>
                    <a:pt x="662" y="0"/>
                  </a:moveTo>
                  <a:lnTo>
                    <a:pt x="662" y="0"/>
                  </a:lnTo>
                  <a:cubicBezTo>
                    <a:pt x="693" y="158"/>
                    <a:pt x="725" y="347"/>
                    <a:pt x="725" y="379"/>
                  </a:cubicBezTo>
                  <a:lnTo>
                    <a:pt x="725" y="1387"/>
                  </a:lnTo>
                  <a:cubicBezTo>
                    <a:pt x="725" y="1481"/>
                    <a:pt x="725" y="1513"/>
                    <a:pt x="693" y="1576"/>
                  </a:cubicBezTo>
                  <a:cubicBezTo>
                    <a:pt x="662" y="2080"/>
                    <a:pt x="378" y="2552"/>
                    <a:pt x="0" y="2836"/>
                  </a:cubicBezTo>
                  <a:lnTo>
                    <a:pt x="0" y="3561"/>
                  </a:lnTo>
                  <a:lnTo>
                    <a:pt x="0" y="3813"/>
                  </a:lnTo>
                  <a:cubicBezTo>
                    <a:pt x="851" y="3497"/>
                    <a:pt x="1512" y="2678"/>
                    <a:pt x="1512" y="1733"/>
                  </a:cubicBezTo>
                  <a:cubicBezTo>
                    <a:pt x="1512" y="1009"/>
                    <a:pt x="1166" y="379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1" name="Google Shape;6333;p63"/>
          <p:cNvGrpSpPr/>
          <p:nvPr/>
        </p:nvGrpSpPr>
        <p:grpSpPr>
          <a:xfrm>
            <a:off x="6544915" y="3708779"/>
            <a:ext cx="314662" cy="358999"/>
            <a:chOff x="-53224225" y="3976300"/>
            <a:chExt cx="279625" cy="319025"/>
          </a:xfrm>
          <a:solidFill>
            <a:srgbClr val="12716B"/>
          </a:solidFill>
        </p:grpSpPr>
        <p:sp>
          <p:nvSpPr>
            <p:cNvPr id="432" name="Google Shape;6334;p63"/>
            <p:cNvSpPr/>
            <p:nvPr/>
          </p:nvSpPr>
          <p:spPr>
            <a:xfrm>
              <a:off x="-53224225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1"/>
                  </a:moveTo>
                  <a:cubicBezTo>
                    <a:pt x="315" y="284"/>
                    <a:pt x="0" y="757"/>
                    <a:pt x="0" y="1292"/>
                  </a:cubicBezTo>
                  <a:cubicBezTo>
                    <a:pt x="0" y="1796"/>
                    <a:pt x="315" y="2269"/>
                    <a:pt x="756" y="2552"/>
                  </a:cubicBezTo>
                  <a:lnTo>
                    <a:pt x="756" y="2395"/>
                  </a:lnTo>
                  <a:lnTo>
                    <a:pt x="75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6335;p63"/>
            <p:cNvSpPr/>
            <p:nvPr/>
          </p:nvSpPr>
          <p:spPr>
            <a:xfrm>
              <a:off x="-53185625" y="4014900"/>
              <a:ext cx="204800" cy="117375"/>
            </a:xfrm>
            <a:custGeom>
              <a:avLst/>
              <a:gdLst/>
              <a:ahLst/>
              <a:cxnLst/>
              <a:rect l="l" t="t" r="r" b="b"/>
              <a:pathLst>
                <a:path w="8192" h="4695" extrusionOk="0">
                  <a:moveTo>
                    <a:pt x="4096" y="0"/>
                  </a:moveTo>
                  <a:cubicBezTo>
                    <a:pt x="1859" y="0"/>
                    <a:pt x="0" y="1859"/>
                    <a:pt x="0" y="4096"/>
                  </a:cubicBezTo>
                  <a:lnTo>
                    <a:pt x="0" y="4695"/>
                  </a:lnTo>
                  <a:lnTo>
                    <a:pt x="1638" y="3088"/>
                  </a:lnTo>
                  <a:cubicBezTo>
                    <a:pt x="1675" y="3014"/>
                    <a:pt x="1755" y="2983"/>
                    <a:pt x="1847" y="2983"/>
                  </a:cubicBezTo>
                  <a:cubicBezTo>
                    <a:pt x="1912" y="2983"/>
                    <a:pt x="1983" y="2999"/>
                    <a:pt x="2048" y="3025"/>
                  </a:cubicBezTo>
                  <a:cubicBezTo>
                    <a:pt x="2662" y="3450"/>
                    <a:pt x="3371" y="3663"/>
                    <a:pt x="4080" y="3663"/>
                  </a:cubicBezTo>
                  <a:cubicBezTo>
                    <a:pt x="4789" y="3663"/>
                    <a:pt x="5498" y="3450"/>
                    <a:pt x="6112" y="3025"/>
                  </a:cubicBezTo>
                  <a:cubicBezTo>
                    <a:pt x="6174" y="2987"/>
                    <a:pt x="6241" y="2970"/>
                    <a:pt x="6307" y="2970"/>
                  </a:cubicBezTo>
                  <a:cubicBezTo>
                    <a:pt x="6409" y="2970"/>
                    <a:pt x="6508" y="3011"/>
                    <a:pt x="6585" y="3088"/>
                  </a:cubicBezTo>
                  <a:lnTo>
                    <a:pt x="8191" y="4695"/>
                  </a:lnTo>
                  <a:lnTo>
                    <a:pt x="8191" y="4096"/>
                  </a:lnTo>
                  <a:cubicBezTo>
                    <a:pt x="8191" y="1859"/>
                    <a:pt x="6333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336;p63"/>
            <p:cNvSpPr/>
            <p:nvPr/>
          </p:nvSpPr>
          <p:spPr>
            <a:xfrm>
              <a:off x="-53187200" y="4110200"/>
              <a:ext cx="205575" cy="185125"/>
            </a:xfrm>
            <a:custGeom>
              <a:avLst/>
              <a:gdLst/>
              <a:ahLst/>
              <a:cxnLst/>
              <a:rect l="l" t="t" r="r" b="b"/>
              <a:pathLst>
                <a:path w="8223" h="7405" extrusionOk="0">
                  <a:moveTo>
                    <a:pt x="2615" y="1418"/>
                  </a:moveTo>
                  <a:cubicBezTo>
                    <a:pt x="2836" y="1418"/>
                    <a:pt x="2993" y="1576"/>
                    <a:pt x="2993" y="1796"/>
                  </a:cubicBezTo>
                  <a:cubicBezTo>
                    <a:pt x="2993" y="1985"/>
                    <a:pt x="2836" y="2143"/>
                    <a:pt x="2615" y="2143"/>
                  </a:cubicBezTo>
                  <a:cubicBezTo>
                    <a:pt x="2426" y="2143"/>
                    <a:pt x="2268" y="1985"/>
                    <a:pt x="2268" y="1796"/>
                  </a:cubicBezTo>
                  <a:cubicBezTo>
                    <a:pt x="2268" y="1576"/>
                    <a:pt x="2426" y="1418"/>
                    <a:pt x="2615" y="1418"/>
                  </a:cubicBezTo>
                  <a:close/>
                  <a:moveTo>
                    <a:pt x="5608" y="1418"/>
                  </a:moveTo>
                  <a:cubicBezTo>
                    <a:pt x="5829" y="1418"/>
                    <a:pt x="5986" y="1576"/>
                    <a:pt x="5986" y="1796"/>
                  </a:cubicBezTo>
                  <a:cubicBezTo>
                    <a:pt x="5986" y="1985"/>
                    <a:pt x="5829" y="2143"/>
                    <a:pt x="5608" y="2143"/>
                  </a:cubicBezTo>
                  <a:cubicBezTo>
                    <a:pt x="5419" y="2143"/>
                    <a:pt x="5261" y="1985"/>
                    <a:pt x="5261" y="1796"/>
                  </a:cubicBezTo>
                  <a:cubicBezTo>
                    <a:pt x="5261" y="1576"/>
                    <a:pt x="5419" y="1418"/>
                    <a:pt x="5608" y="1418"/>
                  </a:cubicBezTo>
                  <a:close/>
                  <a:moveTo>
                    <a:pt x="5179" y="3978"/>
                  </a:moveTo>
                  <a:cubicBezTo>
                    <a:pt x="5269" y="3978"/>
                    <a:pt x="5356" y="4017"/>
                    <a:pt x="5419" y="4096"/>
                  </a:cubicBezTo>
                  <a:cubicBezTo>
                    <a:pt x="5576" y="4222"/>
                    <a:pt x="5576" y="4474"/>
                    <a:pt x="5450" y="4632"/>
                  </a:cubicBezTo>
                  <a:cubicBezTo>
                    <a:pt x="5104" y="4978"/>
                    <a:pt x="4631" y="5167"/>
                    <a:pt x="4159" y="5167"/>
                  </a:cubicBezTo>
                  <a:cubicBezTo>
                    <a:pt x="3655" y="5167"/>
                    <a:pt x="3182" y="4978"/>
                    <a:pt x="2836" y="4632"/>
                  </a:cubicBezTo>
                  <a:cubicBezTo>
                    <a:pt x="2678" y="4474"/>
                    <a:pt x="2678" y="4222"/>
                    <a:pt x="2836" y="4096"/>
                  </a:cubicBezTo>
                  <a:cubicBezTo>
                    <a:pt x="2914" y="4017"/>
                    <a:pt x="3009" y="3978"/>
                    <a:pt x="3099" y="3978"/>
                  </a:cubicBezTo>
                  <a:cubicBezTo>
                    <a:pt x="3190" y="3978"/>
                    <a:pt x="3277" y="4017"/>
                    <a:pt x="3340" y="4096"/>
                  </a:cubicBezTo>
                  <a:cubicBezTo>
                    <a:pt x="3560" y="4317"/>
                    <a:pt x="3844" y="4427"/>
                    <a:pt x="4127" y="4427"/>
                  </a:cubicBezTo>
                  <a:cubicBezTo>
                    <a:pt x="4411" y="4427"/>
                    <a:pt x="4694" y="4317"/>
                    <a:pt x="4915" y="4096"/>
                  </a:cubicBezTo>
                  <a:cubicBezTo>
                    <a:pt x="4994" y="4017"/>
                    <a:pt x="5088" y="3978"/>
                    <a:pt x="5179" y="3978"/>
                  </a:cubicBezTo>
                  <a:close/>
                  <a:moveTo>
                    <a:pt x="1922" y="0"/>
                  </a:moveTo>
                  <a:lnTo>
                    <a:pt x="0" y="1954"/>
                  </a:lnTo>
                  <a:lnTo>
                    <a:pt x="0" y="3277"/>
                  </a:lnTo>
                  <a:cubicBezTo>
                    <a:pt x="0" y="5514"/>
                    <a:pt x="1827" y="7404"/>
                    <a:pt x="4096" y="7404"/>
                  </a:cubicBezTo>
                  <a:cubicBezTo>
                    <a:pt x="6396" y="7404"/>
                    <a:pt x="8223" y="5514"/>
                    <a:pt x="8223" y="3277"/>
                  </a:cubicBezTo>
                  <a:lnTo>
                    <a:pt x="8223" y="1954"/>
                  </a:lnTo>
                  <a:lnTo>
                    <a:pt x="6301" y="0"/>
                  </a:lnTo>
                  <a:cubicBezTo>
                    <a:pt x="5624" y="394"/>
                    <a:pt x="4875" y="591"/>
                    <a:pt x="4123" y="591"/>
                  </a:cubicBezTo>
                  <a:cubicBezTo>
                    <a:pt x="3371" y="591"/>
                    <a:pt x="2615" y="394"/>
                    <a:pt x="1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337;p63"/>
            <p:cNvSpPr/>
            <p:nvPr/>
          </p:nvSpPr>
          <p:spPr>
            <a:xfrm>
              <a:off x="-53020225" y="4211800"/>
              <a:ext cx="74825" cy="83525"/>
            </a:xfrm>
            <a:custGeom>
              <a:avLst/>
              <a:gdLst/>
              <a:ahLst/>
              <a:cxnLst/>
              <a:rect l="l" t="t" r="r" b="b"/>
              <a:pathLst>
                <a:path w="2993" h="3341" extrusionOk="0">
                  <a:moveTo>
                    <a:pt x="2174" y="1"/>
                  </a:moveTo>
                  <a:cubicBezTo>
                    <a:pt x="2016" y="1387"/>
                    <a:pt x="1197" y="2615"/>
                    <a:pt x="0" y="3340"/>
                  </a:cubicBezTo>
                  <a:lnTo>
                    <a:pt x="2647" y="3340"/>
                  </a:lnTo>
                  <a:cubicBezTo>
                    <a:pt x="2836" y="3340"/>
                    <a:pt x="2993" y="3183"/>
                    <a:pt x="2993" y="2993"/>
                  </a:cubicBezTo>
                  <a:lnTo>
                    <a:pt x="2993" y="2867"/>
                  </a:lnTo>
                  <a:cubicBezTo>
                    <a:pt x="2993" y="1859"/>
                    <a:pt x="2710" y="883"/>
                    <a:pt x="21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338;p63"/>
            <p:cNvSpPr/>
            <p:nvPr/>
          </p:nvSpPr>
          <p:spPr>
            <a:xfrm>
              <a:off x="-53224225" y="4211025"/>
              <a:ext cx="74850" cy="83500"/>
            </a:xfrm>
            <a:custGeom>
              <a:avLst/>
              <a:gdLst/>
              <a:ahLst/>
              <a:cxnLst/>
              <a:rect l="l" t="t" r="r" b="b"/>
              <a:pathLst>
                <a:path w="2994" h="3340" extrusionOk="0">
                  <a:moveTo>
                    <a:pt x="851" y="0"/>
                  </a:moveTo>
                  <a:cubicBezTo>
                    <a:pt x="315" y="851"/>
                    <a:pt x="0" y="1796"/>
                    <a:pt x="0" y="2867"/>
                  </a:cubicBezTo>
                  <a:lnTo>
                    <a:pt x="0" y="2993"/>
                  </a:lnTo>
                  <a:cubicBezTo>
                    <a:pt x="0" y="3182"/>
                    <a:pt x="158" y="3340"/>
                    <a:pt x="378" y="3340"/>
                  </a:cubicBezTo>
                  <a:lnTo>
                    <a:pt x="2993" y="3340"/>
                  </a:lnTo>
                  <a:cubicBezTo>
                    <a:pt x="1859" y="2646"/>
                    <a:pt x="1040" y="1418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339;p63"/>
            <p:cNvSpPr/>
            <p:nvPr/>
          </p:nvSpPr>
          <p:spPr>
            <a:xfrm>
              <a:off x="-52962725" y="4131475"/>
              <a:ext cx="18125" cy="63800"/>
            </a:xfrm>
            <a:custGeom>
              <a:avLst/>
              <a:gdLst/>
              <a:ahLst/>
              <a:cxnLst/>
              <a:rect l="l" t="t" r="r" b="b"/>
              <a:pathLst>
                <a:path w="725" h="2552" extrusionOk="0">
                  <a:moveTo>
                    <a:pt x="0" y="0"/>
                  </a:moveTo>
                  <a:lnTo>
                    <a:pt x="0" y="2394"/>
                  </a:lnTo>
                  <a:lnTo>
                    <a:pt x="0" y="2552"/>
                  </a:lnTo>
                  <a:cubicBezTo>
                    <a:pt x="410" y="2300"/>
                    <a:pt x="725" y="1827"/>
                    <a:pt x="725" y="1292"/>
                  </a:cubicBezTo>
                  <a:cubicBezTo>
                    <a:pt x="725" y="725"/>
                    <a:pt x="410" y="25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340;p63"/>
            <p:cNvSpPr/>
            <p:nvPr/>
          </p:nvSpPr>
          <p:spPr>
            <a:xfrm>
              <a:off x="-53125775" y="3976300"/>
              <a:ext cx="82725" cy="26800"/>
            </a:xfrm>
            <a:custGeom>
              <a:avLst/>
              <a:gdLst/>
              <a:ahLst/>
              <a:cxnLst/>
              <a:rect l="l" t="t" r="r" b="b"/>
              <a:pathLst>
                <a:path w="3309" h="1072" extrusionOk="0">
                  <a:moveTo>
                    <a:pt x="1670" y="1"/>
                  </a:moveTo>
                  <a:cubicBezTo>
                    <a:pt x="914" y="1"/>
                    <a:pt x="284" y="442"/>
                    <a:pt x="0" y="1072"/>
                  </a:cubicBezTo>
                  <a:cubicBezTo>
                    <a:pt x="536" y="883"/>
                    <a:pt x="1072" y="757"/>
                    <a:pt x="1670" y="757"/>
                  </a:cubicBezTo>
                  <a:cubicBezTo>
                    <a:pt x="2269" y="757"/>
                    <a:pt x="2804" y="883"/>
                    <a:pt x="3308" y="1072"/>
                  </a:cubicBezTo>
                  <a:cubicBezTo>
                    <a:pt x="2993" y="442"/>
                    <a:pt x="2363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6341;p63"/>
          <p:cNvGrpSpPr/>
          <p:nvPr/>
        </p:nvGrpSpPr>
        <p:grpSpPr>
          <a:xfrm>
            <a:off x="7855812" y="3716460"/>
            <a:ext cx="358971" cy="358408"/>
            <a:chOff x="-52043575" y="3983125"/>
            <a:chExt cx="319000" cy="318500"/>
          </a:xfrm>
          <a:solidFill>
            <a:srgbClr val="12716B"/>
          </a:solidFill>
        </p:grpSpPr>
        <p:sp>
          <p:nvSpPr>
            <p:cNvPr id="440" name="Google Shape;6342;p63"/>
            <p:cNvSpPr/>
            <p:nvPr/>
          </p:nvSpPr>
          <p:spPr>
            <a:xfrm>
              <a:off x="-52043575" y="3983200"/>
              <a:ext cx="55150" cy="105750"/>
            </a:xfrm>
            <a:custGeom>
              <a:avLst/>
              <a:gdLst/>
              <a:ahLst/>
              <a:cxnLst/>
              <a:rect l="l" t="t" r="r" b="b"/>
              <a:pathLst>
                <a:path w="2206" h="4230" extrusionOk="0">
                  <a:moveTo>
                    <a:pt x="367" y="0"/>
                  </a:moveTo>
                  <a:cubicBezTo>
                    <a:pt x="339" y="0"/>
                    <a:pt x="311" y="3"/>
                    <a:pt x="284" y="8"/>
                  </a:cubicBezTo>
                  <a:cubicBezTo>
                    <a:pt x="126" y="40"/>
                    <a:pt x="0" y="197"/>
                    <a:pt x="0" y="355"/>
                  </a:cubicBezTo>
                  <a:lnTo>
                    <a:pt x="0" y="1867"/>
                  </a:lnTo>
                  <a:cubicBezTo>
                    <a:pt x="0" y="2875"/>
                    <a:pt x="630" y="3789"/>
                    <a:pt x="1512" y="4230"/>
                  </a:cubicBezTo>
                  <a:cubicBezTo>
                    <a:pt x="1512" y="3285"/>
                    <a:pt x="1733" y="2371"/>
                    <a:pt x="2206" y="1583"/>
                  </a:cubicBezTo>
                  <a:cubicBezTo>
                    <a:pt x="1607" y="1237"/>
                    <a:pt x="1103" y="764"/>
                    <a:pt x="725" y="166"/>
                  </a:cubicBezTo>
                  <a:cubicBezTo>
                    <a:pt x="647" y="61"/>
                    <a:pt x="503" y="0"/>
                    <a:pt x="3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343;p63"/>
            <p:cNvSpPr/>
            <p:nvPr/>
          </p:nvSpPr>
          <p:spPr>
            <a:xfrm>
              <a:off x="-51985300" y="3983400"/>
              <a:ext cx="204800" cy="129975"/>
            </a:xfrm>
            <a:custGeom>
              <a:avLst/>
              <a:gdLst/>
              <a:ahLst/>
              <a:cxnLst/>
              <a:rect l="l" t="t" r="r" b="b"/>
              <a:pathLst>
                <a:path w="8192" h="5199" extrusionOk="0">
                  <a:moveTo>
                    <a:pt x="3718" y="0"/>
                  </a:moveTo>
                  <a:lnTo>
                    <a:pt x="3718" y="4096"/>
                  </a:lnTo>
                  <a:cubicBezTo>
                    <a:pt x="3718" y="4285"/>
                    <a:pt x="3561" y="4442"/>
                    <a:pt x="3340" y="4442"/>
                  </a:cubicBezTo>
                  <a:lnTo>
                    <a:pt x="1" y="4442"/>
                  </a:lnTo>
                  <a:lnTo>
                    <a:pt x="1" y="5198"/>
                  </a:lnTo>
                  <a:lnTo>
                    <a:pt x="8192" y="5198"/>
                  </a:lnTo>
                  <a:lnTo>
                    <a:pt x="8192" y="4442"/>
                  </a:lnTo>
                  <a:lnTo>
                    <a:pt x="4852" y="4442"/>
                  </a:lnTo>
                  <a:cubicBezTo>
                    <a:pt x="4814" y="4452"/>
                    <a:pt x="4778" y="4456"/>
                    <a:pt x="4743" y="4456"/>
                  </a:cubicBezTo>
                  <a:cubicBezTo>
                    <a:pt x="4548" y="4456"/>
                    <a:pt x="4411" y="4314"/>
                    <a:pt x="4411" y="4127"/>
                  </a:cubicBezTo>
                  <a:lnTo>
                    <a:pt x="4411" y="32"/>
                  </a:lnTo>
                  <a:cubicBezTo>
                    <a:pt x="4285" y="32"/>
                    <a:pt x="4159" y="0"/>
                    <a:pt x="40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344;p63"/>
            <p:cNvSpPr/>
            <p:nvPr/>
          </p:nvSpPr>
          <p:spPr>
            <a:xfrm>
              <a:off x="-51855350" y="3987325"/>
              <a:ext cx="74075" cy="89825"/>
            </a:xfrm>
            <a:custGeom>
              <a:avLst/>
              <a:gdLst/>
              <a:ahLst/>
              <a:cxnLst/>
              <a:rect l="l" t="t" r="r" b="b"/>
              <a:pathLst>
                <a:path w="2963" h="3593" extrusionOk="0">
                  <a:moveTo>
                    <a:pt x="1" y="1"/>
                  </a:moveTo>
                  <a:lnTo>
                    <a:pt x="1" y="3592"/>
                  </a:lnTo>
                  <a:lnTo>
                    <a:pt x="2962" y="3592"/>
                  </a:lnTo>
                  <a:cubicBezTo>
                    <a:pt x="2836" y="2647"/>
                    <a:pt x="2427" y="1733"/>
                    <a:pt x="1765" y="1009"/>
                  </a:cubicBezTo>
                  <a:cubicBezTo>
                    <a:pt x="1261" y="505"/>
                    <a:pt x="663" y="19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345;p63"/>
            <p:cNvSpPr/>
            <p:nvPr/>
          </p:nvSpPr>
          <p:spPr>
            <a:xfrm>
              <a:off x="-51985300" y="3987325"/>
              <a:ext cx="74050" cy="89825"/>
            </a:xfrm>
            <a:custGeom>
              <a:avLst/>
              <a:gdLst/>
              <a:ahLst/>
              <a:cxnLst/>
              <a:rect l="l" t="t" r="r" b="b"/>
              <a:pathLst>
                <a:path w="2962" h="3593" extrusionOk="0">
                  <a:moveTo>
                    <a:pt x="2962" y="1"/>
                  </a:moveTo>
                  <a:cubicBezTo>
                    <a:pt x="1324" y="473"/>
                    <a:pt x="158" y="1891"/>
                    <a:pt x="1" y="3592"/>
                  </a:cubicBezTo>
                  <a:lnTo>
                    <a:pt x="2962" y="3592"/>
                  </a:lnTo>
                  <a:lnTo>
                    <a:pt x="29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6346;p63"/>
            <p:cNvSpPr/>
            <p:nvPr/>
          </p:nvSpPr>
          <p:spPr>
            <a:xfrm>
              <a:off x="-51985300" y="4190350"/>
              <a:ext cx="204800" cy="111275"/>
            </a:xfrm>
            <a:custGeom>
              <a:avLst/>
              <a:gdLst/>
              <a:ahLst/>
              <a:cxnLst/>
              <a:rect l="l" t="t" r="r" b="b"/>
              <a:pathLst>
                <a:path w="8192" h="4451" extrusionOk="0">
                  <a:moveTo>
                    <a:pt x="5069" y="1024"/>
                  </a:moveTo>
                  <a:cubicBezTo>
                    <a:pt x="5167" y="1024"/>
                    <a:pt x="5262" y="1063"/>
                    <a:pt x="5325" y="1142"/>
                  </a:cubicBezTo>
                  <a:cubicBezTo>
                    <a:pt x="5514" y="1268"/>
                    <a:pt x="5514" y="1489"/>
                    <a:pt x="5356" y="1646"/>
                  </a:cubicBezTo>
                  <a:cubicBezTo>
                    <a:pt x="5010" y="1993"/>
                    <a:pt x="4537" y="2213"/>
                    <a:pt x="4002" y="2213"/>
                  </a:cubicBezTo>
                  <a:cubicBezTo>
                    <a:pt x="3498" y="2213"/>
                    <a:pt x="3025" y="1993"/>
                    <a:pt x="2710" y="1646"/>
                  </a:cubicBezTo>
                  <a:cubicBezTo>
                    <a:pt x="2552" y="1489"/>
                    <a:pt x="2552" y="1268"/>
                    <a:pt x="2710" y="1142"/>
                  </a:cubicBezTo>
                  <a:cubicBezTo>
                    <a:pt x="2789" y="1063"/>
                    <a:pt x="2891" y="1024"/>
                    <a:pt x="2986" y="1024"/>
                  </a:cubicBezTo>
                  <a:cubicBezTo>
                    <a:pt x="3080" y="1024"/>
                    <a:pt x="3167" y="1063"/>
                    <a:pt x="3214" y="1142"/>
                  </a:cubicBezTo>
                  <a:cubicBezTo>
                    <a:pt x="3435" y="1363"/>
                    <a:pt x="3726" y="1473"/>
                    <a:pt x="4014" y="1473"/>
                  </a:cubicBezTo>
                  <a:cubicBezTo>
                    <a:pt x="4301" y="1473"/>
                    <a:pt x="4585" y="1363"/>
                    <a:pt x="4789" y="1142"/>
                  </a:cubicBezTo>
                  <a:cubicBezTo>
                    <a:pt x="4868" y="1063"/>
                    <a:pt x="4971" y="1024"/>
                    <a:pt x="5069" y="1024"/>
                  </a:cubicBezTo>
                  <a:close/>
                  <a:moveTo>
                    <a:pt x="4080" y="0"/>
                  </a:moveTo>
                  <a:cubicBezTo>
                    <a:pt x="3372" y="0"/>
                    <a:pt x="2663" y="213"/>
                    <a:pt x="2048" y="638"/>
                  </a:cubicBezTo>
                  <a:cubicBezTo>
                    <a:pt x="1954" y="669"/>
                    <a:pt x="1922" y="701"/>
                    <a:pt x="1859" y="701"/>
                  </a:cubicBezTo>
                  <a:lnTo>
                    <a:pt x="1" y="701"/>
                  </a:lnTo>
                  <a:cubicBezTo>
                    <a:pt x="190" y="2780"/>
                    <a:pt x="1922" y="4450"/>
                    <a:pt x="4096" y="4450"/>
                  </a:cubicBezTo>
                  <a:cubicBezTo>
                    <a:pt x="6207" y="4450"/>
                    <a:pt x="8003" y="2780"/>
                    <a:pt x="8192" y="701"/>
                  </a:cubicBezTo>
                  <a:lnTo>
                    <a:pt x="6333" y="701"/>
                  </a:lnTo>
                  <a:cubicBezTo>
                    <a:pt x="6207" y="701"/>
                    <a:pt x="6144" y="701"/>
                    <a:pt x="6113" y="638"/>
                  </a:cubicBezTo>
                  <a:cubicBezTo>
                    <a:pt x="5498" y="213"/>
                    <a:pt x="4789" y="0"/>
                    <a:pt x="4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6347;p63"/>
            <p:cNvSpPr/>
            <p:nvPr/>
          </p:nvSpPr>
          <p:spPr>
            <a:xfrm>
              <a:off x="-51985300" y="4133050"/>
              <a:ext cx="204800" cy="55925"/>
            </a:xfrm>
            <a:custGeom>
              <a:avLst/>
              <a:gdLst/>
              <a:ahLst/>
              <a:cxnLst/>
              <a:rect l="l" t="t" r="r" b="b"/>
              <a:pathLst>
                <a:path w="8192" h="2237" extrusionOk="0">
                  <a:moveTo>
                    <a:pt x="2552" y="756"/>
                  </a:moveTo>
                  <a:cubicBezTo>
                    <a:pt x="2742" y="756"/>
                    <a:pt x="2899" y="914"/>
                    <a:pt x="2899" y="1103"/>
                  </a:cubicBezTo>
                  <a:cubicBezTo>
                    <a:pt x="2899" y="1292"/>
                    <a:pt x="2742" y="1449"/>
                    <a:pt x="2552" y="1449"/>
                  </a:cubicBezTo>
                  <a:cubicBezTo>
                    <a:pt x="2363" y="1449"/>
                    <a:pt x="2206" y="1292"/>
                    <a:pt x="2206" y="1103"/>
                  </a:cubicBezTo>
                  <a:cubicBezTo>
                    <a:pt x="2206" y="914"/>
                    <a:pt x="2363" y="756"/>
                    <a:pt x="2552" y="756"/>
                  </a:cubicBezTo>
                  <a:close/>
                  <a:moveTo>
                    <a:pt x="5545" y="756"/>
                  </a:moveTo>
                  <a:cubicBezTo>
                    <a:pt x="5734" y="756"/>
                    <a:pt x="5892" y="914"/>
                    <a:pt x="5892" y="1103"/>
                  </a:cubicBezTo>
                  <a:cubicBezTo>
                    <a:pt x="5892" y="1292"/>
                    <a:pt x="5734" y="1449"/>
                    <a:pt x="5545" y="1449"/>
                  </a:cubicBezTo>
                  <a:cubicBezTo>
                    <a:pt x="5356" y="1449"/>
                    <a:pt x="5199" y="1292"/>
                    <a:pt x="5199" y="1103"/>
                  </a:cubicBezTo>
                  <a:cubicBezTo>
                    <a:pt x="5167" y="914"/>
                    <a:pt x="5356" y="756"/>
                    <a:pt x="5545" y="756"/>
                  </a:cubicBezTo>
                  <a:close/>
                  <a:moveTo>
                    <a:pt x="1" y="0"/>
                  </a:moveTo>
                  <a:lnTo>
                    <a:pt x="1" y="2237"/>
                  </a:lnTo>
                  <a:lnTo>
                    <a:pt x="1733" y="2237"/>
                  </a:lnTo>
                  <a:cubicBezTo>
                    <a:pt x="2458" y="1796"/>
                    <a:pt x="3277" y="1575"/>
                    <a:pt x="4092" y="1575"/>
                  </a:cubicBezTo>
                  <a:cubicBezTo>
                    <a:pt x="4907" y="1575"/>
                    <a:pt x="5719" y="1796"/>
                    <a:pt x="6428" y="2237"/>
                  </a:cubicBezTo>
                  <a:lnTo>
                    <a:pt x="8192" y="2237"/>
                  </a:ln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348;p63"/>
            <p:cNvSpPr/>
            <p:nvPr/>
          </p:nvSpPr>
          <p:spPr>
            <a:xfrm>
              <a:off x="-51780525" y="3983125"/>
              <a:ext cx="55950" cy="105825"/>
            </a:xfrm>
            <a:custGeom>
              <a:avLst/>
              <a:gdLst/>
              <a:ahLst/>
              <a:cxnLst/>
              <a:rect l="l" t="t" r="r" b="b"/>
              <a:pathLst>
                <a:path w="2238" h="4233" extrusionOk="0">
                  <a:moveTo>
                    <a:pt x="1849" y="0"/>
                  </a:moveTo>
                  <a:cubicBezTo>
                    <a:pt x="1729" y="0"/>
                    <a:pt x="1618" y="47"/>
                    <a:pt x="1545" y="169"/>
                  </a:cubicBezTo>
                  <a:cubicBezTo>
                    <a:pt x="1135" y="767"/>
                    <a:pt x="631" y="1240"/>
                    <a:pt x="1" y="1586"/>
                  </a:cubicBezTo>
                  <a:cubicBezTo>
                    <a:pt x="473" y="2374"/>
                    <a:pt x="694" y="3288"/>
                    <a:pt x="694" y="4233"/>
                  </a:cubicBezTo>
                  <a:cubicBezTo>
                    <a:pt x="1576" y="3792"/>
                    <a:pt x="2206" y="2910"/>
                    <a:pt x="2206" y="1870"/>
                  </a:cubicBezTo>
                  <a:lnTo>
                    <a:pt x="2206" y="358"/>
                  </a:lnTo>
                  <a:cubicBezTo>
                    <a:pt x="2238" y="200"/>
                    <a:pt x="2112" y="106"/>
                    <a:pt x="1954" y="11"/>
                  </a:cubicBezTo>
                  <a:cubicBezTo>
                    <a:pt x="1919" y="4"/>
                    <a:pt x="1883" y="0"/>
                    <a:pt x="18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349;p63"/>
            <p:cNvSpPr/>
            <p:nvPr/>
          </p:nvSpPr>
          <p:spPr>
            <a:xfrm>
              <a:off x="-520239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8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6350;p63"/>
            <p:cNvSpPr/>
            <p:nvPr/>
          </p:nvSpPr>
          <p:spPr>
            <a:xfrm>
              <a:off x="-51763200" y="4139350"/>
              <a:ext cx="18925" cy="63800"/>
            </a:xfrm>
            <a:custGeom>
              <a:avLst/>
              <a:gdLst/>
              <a:ahLst/>
              <a:cxnLst/>
              <a:rect l="l" t="t" r="r" b="b"/>
              <a:pathLst>
                <a:path w="757" h="2552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8"/>
                    <a:pt x="757" y="1796"/>
                    <a:pt x="757" y="1260"/>
                  </a:cubicBezTo>
                  <a:cubicBezTo>
                    <a:pt x="757" y="693"/>
                    <a:pt x="442" y="22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9" name="Google Shape;6351;p63"/>
          <p:cNvGrpSpPr/>
          <p:nvPr/>
        </p:nvGrpSpPr>
        <p:grpSpPr>
          <a:xfrm>
            <a:off x="6109752" y="1420477"/>
            <a:ext cx="314662" cy="358971"/>
            <a:chOff x="-56766175" y="3198925"/>
            <a:chExt cx="279625" cy="319000"/>
          </a:xfrm>
          <a:solidFill>
            <a:srgbClr val="12716B"/>
          </a:solidFill>
        </p:grpSpPr>
        <p:sp>
          <p:nvSpPr>
            <p:cNvPr id="450" name="Google Shape;6352;p63"/>
            <p:cNvSpPr/>
            <p:nvPr/>
          </p:nvSpPr>
          <p:spPr>
            <a:xfrm>
              <a:off x="-567661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21"/>
                    <a:pt x="1" y="693"/>
                    <a:pt x="1" y="1260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58"/>
                  </a:ln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353;p63"/>
            <p:cNvSpPr/>
            <p:nvPr/>
          </p:nvSpPr>
          <p:spPr>
            <a:xfrm>
              <a:off x="-56747275" y="3198925"/>
              <a:ext cx="222925" cy="93750"/>
            </a:xfrm>
            <a:custGeom>
              <a:avLst/>
              <a:gdLst/>
              <a:ahLst/>
              <a:cxnLst/>
              <a:rect l="l" t="t" r="r" b="b"/>
              <a:pathLst>
                <a:path w="8917" h="3750" extrusionOk="0">
                  <a:moveTo>
                    <a:pt x="347" y="0"/>
                  </a:moveTo>
                  <a:cubicBezTo>
                    <a:pt x="158" y="0"/>
                    <a:pt x="1" y="158"/>
                    <a:pt x="32" y="347"/>
                  </a:cubicBezTo>
                  <a:cubicBezTo>
                    <a:pt x="410" y="2269"/>
                    <a:pt x="2080" y="3749"/>
                    <a:pt x="4096" y="3749"/>
                  </a:cubicBezTo>
                  <a:lnTo>
                    <a:pt x="8917" y="3749"/>
                  </a:lnTo>
                  <a:cubicBezTo>
                    <a:pt x="8728" y="1639"/>
                    <a:pt x="6995" y="0"/>
                    <a:pt x="48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354;p63"/>
            <p:cNvSpPr/>
            <p:nvPr/>
          </p:nvSpPr>
          <p:spPr>
            <a:xfrm>
              <a:off x="-56710250" y="3348575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0"/>
                  </a:moveTo>
                  <a:cubicBezTo>
                    <a:pt x="473" y="0"/>
                    <a:pt x="0" y="504"/>
                    <a:pt x="0" y="1103"/>
                  </a:cubicBezTo>
                  <a:cubicBezTo>
                    <a:pt x="0" y="1670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4"/>
                    <a:pt x="1733" y="0"/>
                    <a:pt x="1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6355;p63"/>
            <p:cNvSpPr/>
            <p:nvPr/>
          </p:nvSpPr>
          <p:spPr>
            <a:xfrm>
              <a:off x="-56597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6356;p63"/>
            <p:cNvSpPr/>
            <p:nvPr/>
          </p:nvSpPr>
          <p:spPr>
            <a:xfrm>
              <a:off x="-56727575" y="3376925"/>
              <a:ext cx="204800" cy="141000"/>
            </a:xfrm>
            <a:custGeom>
              <a:avLst/>
              <a:gdLst/>
              <a:ahLst/>
              <a:cxnLst/>
              <a:rect l="l" t="t" r="r" b="b"/>
              <a:pathLst>
                <a:path w="8192" h="5640" extrusionOk="0">
                  <a:moveTo>
                    <a:pt x="5104" y="2174"/>
                  </a:moveTo>
                  <a:cubicBezTo>
                    <a:pt x="5199" y="2174"/>
                    <a:pt x="5293" y="2206"/>
                    <a:pt x="5356" y="2269"/>
                  </a:cubicBezTo>
                  <a:cubicBezTo>
                    <a:pt x="5545" y="2395"/>
                    <a:pt x="5545" y="2647"/>
                    <a:pt x="5388" y="2804"/>
                  </a:cubicBezTo>
                  <a:cubicBezTo>
                    <a:pt x="5041" y="3151"/>
                    <a:pt x="4569" y="3340"/>
                    <a:pt x="4096" y="3340"/>
                  </a:cubicBezTo>
                  <a:cubicBezTo>
                    <a:pt x="3560" y="3340"/>
                    <a:pt x="3088" y="3151"/>
                    <a:pt x="2741" y="2804"/>
                  </a:cubicBezTo>
                  <a:cubicBezTo>
                    <a:pt x="2584" y="2647"/>
                    <a:pt x="2584" y="2395"/>
                    <a:pt x="2741" y="2269"/>
                  </a:cubicBezTo>
                  <a:cubicBezTo>
                    <a:pt x="2820" y="2206"/>
                    <a:pt x="2922" y="2174"/>
                    <a:pt x="3021" y="2174"/>
                  </a:cubicBezTo>
                  <a:cubicBezTo>
                    <a:pt x="3119" y="2174"/>
                    <a:pt x="3214" y="2206"/>
                    <a:pt x="3277" y="2269"/>
                  </a:cubicBezTo>
                  <a:cubicBezTo>
                    <a:pt x="3482" y="2489"/>
                    <a:pt x="3765" y="2600"/>
                    <a:pt x="4053" y="2600"/>
                  </a:cubicBezTo>
                  <a:cubicBezTo>
                    <a:pt x="4340" y="2600"/>
                    <a:pt x="4632" y="2489"/>
                    <a:pt x="4852" y="2269"/>
                  </a:cubicBezTo>
                  <a:cubicBezTo>
                    <a:pt x="4915" y="2206"/>
                    <a:pt x="5010" y="2174"/>
                    <a:pt x="5104" y="2174"/>
                  </a:cubicBezTo>
                  <a:close/>
                  <a:moveTo>
                    <a:pt x="0" y="0"/>
                  </a:moveTo>
                  <a:lnTo>
                    <a:pt x="0" y="1513"/>
                  </a:lnTo>
                  <a:cubicBezTo>
                    <a:pt x="0" y="3623"/>
                    <a:pt x="1639" y="5451"/>
                    <a:pt x="3718" y="5640"/>
                  </a:cubicBezTo>
                  <a:lnTo>
                    <a:pt x="3718" y="4537"/>
                  </a:lnTo>
                  <a:cubicBezTo>
                    <a:pt x="3718" y="4348"/>
                    <a:pt x="3875" y="4191"/>
                    <a:pt x="4096" y="4191"/>
                  </a:cubicBezTo>
                  <a:cubicBezTo>
                    <a:pt x="4285" y="4191"/>
                    <a:pt x="4442" y="4348"/>
                    <a:pt x="4442" y="4537"/>
                  </a:cubicBezTo>
                  <a:lnTo>
                    <a:pt x="4442" y="5640"/>
                  </a:lnTo>
                  <a:cubicBezTo>
                    <a:pt x="6522" y="5451"/>
                    <a:pt x="8192" y="3623"/>
                    <a:pt x="8192" y="1513"/>
                  </a:cubicBezTo>
                  <a:lnTo>
                    <a:pt x="8192" y="0"/>
                  </a:lnTo>
                  <a:cubicBezTo>
                    <a:pt x="8192" y="1009"/>
                    <a:pt x="7309" y="1859"/>
                    <a:pt x="6301" y="1859"/>
                  </a:cubicBezTo>
                  <a:cubicBezTo>
                    <a:pt x="5388" y="1859"/>
                    <a:pt x="4632" y="1229"/>
                    <a:pt x="4474" y="347"/>
                  </a:cubicBezTo>
                  <a:lnTo>
                    <a:pt x="3655" y="347"/>
                  </a:lnTo>
                  <a:cubicBezTo>
                    <a:pt x="3497" y="1229"/>
                    <a:pt x="2710" y="1859"/>
                    <a:pt x="1828" y="1859"/>
                  </a:cubicBezTo>
                  <a:cubicBezTo>
                    <a:pt x="819" y="1859"/>
                    <a:pt x="0" y="100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357;p63"/>
            <p:cNvSpPr/>
            <p:nvPr/>
          </p:nvSpPr>
          <p:spPr>
            <a:xfrm>
              <a:off x="-56729150" y="3289500"/>
              <a:ext cx="204000" cy="87450"/>
            </a:xfrm>
            <a:custGeom>
              <a:avLst/>
              <a:gdLst/>
              <a:ahLst/>
              <a:cxnLst/>
              <a:rect l="l" t="t" r="r" b="b"/>
              <a:pathLst>
                <a:path w="8160" h="3498" extrusionOk="0">
                  <a:moveTo>
                    <a:pt x="567" y="0"/>
                  </a:moveTo>
                  <a:cubicBezTo>
                    <a:pt x="221" y="630"/>
                    <a:pt x="0" y="1292"/>
                    <a:pt x="0" y="2017"/>
                  </a:cubicBezTo>
                  <a:lnTo>
                    <a:pt x="0" y="3497"/>
                  </a:lnTo>
                  <a:cubicBezTo>
                    <a:pt x="0" y="2489"/>
                    <a:pt x="851" y="1639"/>
                    <a:pt x="1859" y="1639"/>
                  </a:cubicBezTo>
                  <a:cubicBezTo>
                    <a:pt x="2773" y="1639"/>
                    <a:pt x="3529" y="2269"/>
                    <a:pt x="3686" y="3151"/>
                  </a:cubicBezTo>
                  <a:lnTo>
                    <a:pt x="4505" y="3151"/>
                  </a:lnTo>
                  <a:cubicBezTo>
                    <a:pt x="4663" y="2269"/>
                    <a:pt x="5451" y="1639"/>
                    <a:pt x="6333" y="1639"/>
                  </a:cubicBezTo>
                  <a:cubicBezTo>
                    <a:pt x="7341" y="1639"/>
                    <a:pt x="8160" y="2489"/>
                    <a:pt x="8160" y="3497"/>
                  </a:cubicBezTo>
                  <a:lnTo>
                    <a:pt x="8160" y="914"/>
                  </a:lnTo>
                  <a:lnTo>
                    <a:pt x="3340" y="914"/>
                  </a:lnTo>
                  <a:cubicBezTo>
                    <a:pt x="2332" y="851"/>
                    <a:pt x="1355" y="536"/>
                    <a:pt x="5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358;p63"/>
            <p:cNvSpPr/>
            <p:nvPr/>
          </p:nvSpPr>
          <p:spPr>
            <a:xfrm>
              <a:off x="-56505475" y="3335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0"/>
                  </a:cubicBezTo>
                  <a:cubicBezTo>
                    <a:pt x="757" y="693"/>
                    <a:pt x="473" y="22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6359;p63"/>
          <p:cNvGrpSpPr/>
          <p:nvPr/>
        </p:nvGrpSpPr>
        <p:grpSpPr>
          <a:xfrm>
            <a:off x="6108866" y="1875777"/>
            <a:ext cx="316434" cy="358099"/>
            <a:chOff x="-56766175" y="3590375"/>
            <a:chExt cx="281200" cy="318225"/>
          </a:xfrm>
          <a:solidFill>
            <a:srgbClr val="12716B"/>
          </a:solidFill>
        </p:grpSpPr>
        <p:sp>
          <p:nvSpPr>
            <p:cNvPr id="458" name="Google Shape;6360;p63"/>
            <p:cNvSpPr/>
            <p:nvPr/>
          </p:nvSpPr>
          <p:spPr>
            <a:xfrm>
              <a:off x="-56766175" y="3632900"/>
              <a:ext cx="281200" cy="275700"/>
            </a:xfrm>
            <a:custGeom>
              <a:avLst/>
              <a:gdLst/>
              <a:ahLst/>
              <a:cxnLst/>
              <a:rect l="l" t="t" r="r" b="b"/>
              <a:pathLst>
                <a:path w="11248" h="11028" extrusionOk="0">
                  <a:moveTo>
                    <a:pt x="1576" y="0"/>
                  </a:moveTo>
                  <a:cubicBezTo>
                    <a:pt x="599" y="1009"/>
                    <a:pt x="1" y="2395"/>
                    <a:pt x="1" y="3907"/>
                  </a:cubicBezTo>
                  <a:lnTo>
                    <a:pt x="1" y="10681"/>
                  </a:lnTo>
                  <a:cubicBezTo>
                    <a:pt x="1" y="10870"/>
                    <a:pt x="158" y="11027"/>
                    <a:pt x="347" y="11027"/>
                  </a:cubicBezTo>
                  <a:lnTo>
                    <a:pt x="5577" y="11027"/>
                  </a:lnTo>
                  <a:cubicBezTo>
                    <a:pt x="3340" y="11027"/>
                    <a:pt x="1481" y="9200"/>
                    <a:pt x="1481" y="6932"/>
                  </a:cubicBezTo>
                  <a:lnTo>
                    <a:pt x="1481" y="5388"/>
                  </a:lnTo>
                  <a:cubicBezTo>
                    <a:pt x="1481" y="5262"/>
                    <a:pt x="1576" y="5167"/>
                    <a:pt x="1702" y="5073"/>
                  </a:cubicBezTo>
                  <a:lnTo>
                    <a:pt x="5419" y="2836"/>
                  </a:lnTo>
                  <a:cubicBezTo>
                    <a:pt x="5482" y="2789"/>
                    <a:pt x="5553" y="2765"/>
                    <a:pt x="5624" y="2765"/>
                  </a:cubicBezTo>
                  <a:cubicBezTo>
                    <a:pt x="5695" y="2765"/>
                    <a:pt x="5766" y="2789"/>
                    <a:pt x="5829" y="2836"/>
                  </a:cubicBezTo>
                  <a:lnTo>
                    <a:pt x="9578" y="5073"/>
                  </a:lnTo>
                  <a:cubicBezTo>
                    <a:pt x="9673" y="5167"/>
                    <a:pt x="9767" y="5262"/>
                    <a:pt x="9767" y="5388"/>
                  </a:cubicBezTo>
                  <a:lnTo>
                    <a:pt x="9767" y="6932"/>
                  </a:lnTo>
                  <a:cubicBezTo>
                    <a:pt x="9767" y="9200"/>
                    <a:pt x="7908" y="11027"/>
                    <a:pt x="5671" y="11027"/>
                  </a:cubicBezTo>
                  <a:lnTo>
                    <a:pt x="10901" y="11027"/>
                  </a:lnTo>
                  <a:cubicBezTo>
                    <a:pt x="11090" y="11027"/>
                    <a:pt x="11248" y="10870"/>
                    <a:pt x="11248" y="10681"/>
                  </a:cubicBezTo>
                  <a:lnTo>
                    <a:pt x="11248" y="3907"/>
                  </a:lnTo>
                  <a:cubicBezTo>
                    <a:pt x="11185" y="2363"/>
                    <a:pt x="10586" y="977"/>
                    <a:pt x="9610" y="0"/>
                  </a:cubicBezTo>
                  <a:cubicBezTo>
                    <a:pt x="9578" y="158"/>
                    <a:pt x="9484" y="316"/>
                    <a:pt x="9358" y="473"/>
                  </a:cubicBezTo>
                  <a:cubicBezTo>
                    <a:pt x="8727" y="1418"/>
                    <a:pt x="7247" y="2048"/>
                    <a:pt x="5577" y="2048"/>
                  </a:cubicBezTo>
                  <a:cubicBezTo>
                    <a:pt x="3907" y="2048"/>
                    <a:pt x="2395" y="1418"/>
                    <a:pt x="1765" y="442"/>
                  </a:cubicBezTo>
                  <a:cubicBezTo>
                    <a:pt x="1702" y="316"/>
                    <a:pt x="1607" y="158"/>
                    <a:pt x="157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361;p63"/>
            <p:cNvSpPr/>
            <p:nvPr/>
          </p:nvSpPr>
          <p:spPr>
            <a:xfrm>
              <a:off x="-56709475" y="3722700"/>
              <a:ext cx="167800" cy="153600"/>
            </a:xfrm>
            <a:custGeom>
              <a:avLst/>
              <a:gdLst/>
              <a:ahLst/>
              <a:cxnLst/>
              <a:rect l="l" t="t" r="r" b="b"/>
              <a:pathLst>
                <a:path w="6712" h="6144" extrusionOk="0">
                  <a:moveTo>
                    <a:pt x="1828" y="1449"/>
                  </a:moveTo>
                  <a:cubicBezTo>
                    <a:pt x="2017" y="1449"/>
                    <a:pt x="2175" y="1607"/>
                    <a:pt x="2175" y="1796"/>
                  </a:cubicBezTo>
                  <a:cubicBezTo>
                    <a:pt x="2206" y="2016"/>
                    <a:pt x="2049" y="2142"/>
                    <a:pt x="1828" y="2142"/>
                  </a:cubicBezTo>
                  <a:cubicBezTo>
                    <a:pt x="1639" y="2142"/>
                    <a:pt x="1482" y="2016"/>
                    <a:pt x="1482" y="1796"/>
                  </a:cubicBezTo>
                  <a:cubicBezTo>
                    <a:pt x="1482" y="1607"/>
                    <a:pt x="1639" y="1449"/>
                    <a:pt x="1828" y="1449"/>
                  </a:cubicBezTo>
                  <a:close/>
                  <a:moveTo>
                    <a:pt x="4821" y="1449"/>
                  </a:moveTo>
                  <a:cubicBezTo>
                    <a:pt x="5010" y="1449"/>
                    <a:pt x="5168" y="1607"/>
                    <a:pt x="5168" y="1796"/>
                  </a:cubicBezTo>
                  <a:cubicBezTo>
                    <a:pt x="5199" y="2016"/>
                    <a:pt x="5010" y="2142"/>
                    <a:pt x="4821" y="2142"/>
                  </a:cubicBezTo>
                  <a:cubicBezTo>
                    <a:pt x="4632" y="2142"/>
                    <a:pt x="4475" y="2016"/>
                    <a:pt x="4475" y="1796"/>
                  </a:cubicBezTo>
                  <a:cubicBezTo>
                    <a:pt x="4475" y="1607"/>
                    <a:pt x="4632" y="1449"/>
                    <a:pt x="4821" y="1449"/>
                  </a:cubicBezTo>
                  <a:close/>
                  <a:moveTo>
                    <a:pt x="3372" y="0"/>
                  </a:moveTo>
                  <a:lnTo>
                    <a:pt x="1" y="2016"/>
                  </a:lnTo>
                  <a:lnTo>
                    <a:pt x="1" y="3340"/>
                  </a:lnTo>
                  <a:cubicBezTo>
                    <a:pt x="1" y="4474"/>
                    <a:pt x="599" y="5545"/>
                    <a:pt x="1513" y="6143"/>
                  </a:cubicBezTo>
                  <a:lnTo>
                    <a:pt x="1513" y="4411"/>
                  </a:lnTo>
                  <a:cubicBezTo>
                    <a:pt x="1513" y="4253"/>
                    <a:pt x="1576" y="4127"/>
                    <a:pt x="1702" y="4096"/>
                  </a:cubicBezTo>
                  <a:cubicBezTo>
                    <a:pt x="2222" y="3844"/>
                    <a:pt x="2797" y="3718"/>
                    <a:pt x="3368" y="3718"/>
                  </a:cubicBezTo>
                  <a:cubicBezTo>
                    <a:pt x="3939" y="3718"/>
                    <a:pt x="4506" y="3844"/>
                    <a:pt x="5010" y="4096"/>
                  </a:cubicBezTo>
                  <a:cubicBezTo>
                    <a:pt x="5136" y="4159"/>
                    <a:pt x="5199" y="4285"/>
                    <a:pt x="5199" y="4411"/>
                  </a:cubicBezTo>
                  <a:lnTo>
                    <a:pt x="5199" y="6143"/>
                  </a:lnTo>
                  <a:cubicBezTo>
                    <a:pt x="6113" y="5545"/>
                    <a:pt x="6711" y="4505"/>
                    <a:pt x="6711" y="3340"/>
                  </a:cubicBezTo>
                  <a:lnTo>
                    <a:pt x="6711" y="2016"/>
                  </a:lnTo>
                  <a:lnTo>
                    <a:pt x="33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362;p63"/>
            <p:cNvSpPr/>
            <p:nvPr/>
          </p:nvSpPr>
          <p:spPr>
            <a:xfrm>
              <a:off x="-56654325" y="383375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127" y="0"/>
                  </a:moveTo>
                  <a:cubicBezTo>
                    <a:pt x="748" y="0"/>
                    <a:pt x="363" y="63"/>
                    <a:pt x="0" y="189"/>
                  </a:cubicBezTo>
                  <a:lnTo>
                    <a:pt x="0" y="2048"/>
                  </a:lnTo>
                  <a:cubicBezTo>
                    <a:pt x="378" y="2174"/>
                    <a:pt x="725" y="2237"/>
                    <a:pt x="1103" y="2237"/>
                  </a:cubicBezTo>
                  <a:cubicBezTo>
                    <a:pt x="1512" y="2237"/>
                    <a:pt x="1859" y="2174"/>
                    <a:pt x="2206" y="2048"/>
                  </a:cubicBezTo>
                  <a:lnTo>
                    <a:pt x="2206" y="189"/>
                  </a:lnTo>
                  <a:cubicBezTo>
                    <a:pt x="1875" y="63"/>
                    <a:pt x="1505" y="0"/>
                    <a:pt x="11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6363;p63"/>
            <p:cNvSpPr/>
            <p:nvPr/>
          </p:nvSpPr>
          <p:spPr>
            <a:xfrm>
              <a:off x="-56710250" y="3590375"/>
              <a:ext cx="167775" cy="74850"/>
            </a:xfrm>
            <a:custGeom>
              <a:avLst/>
              <a:gdLst/>
              <a:ahLst/>
              <a:cxnLst/>
              <a:rect l="l" t="t" r="r" b="b"/>
              <a:pathLst>
                <a:path w="6711" h="2994" extrusionOk="0">
                  <a:moveTo>
                    <a:pt x="3340" y="0"/>
                  </a:moveTo>
                  <a:cubicBezTo>
                    <a:pt x="2080" y="0"/>
                    <a:pt x="946" y="441"/>
                    <a:pt x="0" y="1134"/>
                  </a:cubicBezTo>
                  <a:cubicBezTo>
                    <a:pt x="0" y="1355"/>
                    <a:pt x="32" y="1544"/>
                    <a:pt x="189" y="1733"/>
                  </a:cubicBezTo>
                  <a:cubicBezTo>
                    <a:pt x="662" y="2489"/>
                    <a:pt x="1922" y="2993"/>
                    <a:pt x="3340" y="2993"/>
                  </a:cubicBezTo>
                  <a:cubicBezTo>
                    <a:pt x="4726" y="2993"/>
                    <a:pt x="5986" y="2489"/>
                    <a:pt x="6490" y="1796"/>
                  </a:cubicBezTo>
                  <a:cubicBezTo>
                    <a:pt x="6648" y="1575"/>
                    <a:pt x="6711" y="1355"/>
                    <a:pt x="6711" y="1134"/>
                  </a:cubicBezTo>
                  <a:cubicBezTo>
                    <a:pt x="5766" y="441"/>
                    <a:pt x="4600" y="0"/>
                    <a:pt x="33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" name="Google Shape;6364;p63"/>
          <p:cNvGrpSpPr/>
          <p:nvPr/>
        </p:nvGrpSpPr>
        <p:grpSpPr>
          <a:xfrm>
            <a:off x="6145822" y="2317148"/>
            <a:ext cx="272126" cy="358099"/>
            <a:chOff x="-56747275" y="3982600"/>
            <a:chExt cx="241825" cy="318225"/>
          </a:xfrm>
          <a:solidFill>
            <a:srgbClr val="12716B"/>
          </a:solidFill>
        </p:grpSpPr>
        <p:sp>
          <p:nvSpPr>
            <p:cNvPr id="463" name="Google Shape;6365;p63"/>
            <p:cNvSpPr/>
            <p:nvPr/>
          </p:nvSpPr>
          <p:spPr>
            <a:xfrm>
              <a:off x="-56635425" y="4076325"/>
              <a:ext cx="18125" cy="37050"/>
            </a:xfrm>
            <a:custGeom>
              <a:avLst/>
              <a:gdLst/>
              <a:ahLst/>
              <a:cxnLst/>
              <a:rect l="l" t="t" r="r" b="b"/>
              <a:pathLst>
                <a:path w="725" h="1482" extrusionOk="0">
                  <a:moveTo>
                    <a:pt x="378" y="1"/>
                  </a:moveTo>
                  <a:cubicBezTo>
                    <a:pt x="158" y="1"/>
                    <a:pt x="0" y="316"/>
                    <a:pt x="0" y="725"/>
                  </a:cubicBezTo>
                  <a:cubicBezTo>
                    <a:pt x="0" y="1135"/>
                    <a:pt x="158" y="1481"/>
                    <a:pt x="378" y="1481"/>
                  </a:cubicBezTo>
                  <a:cubicBezTo>
                    <a:pt x="567" y="1481"/>
                    <a:pt x="725" y="1135"/>
                    <a:pt x="725" y="725"/>
                  </a:cubicBezTo>
                  <a:cubicBezTo>
                    <a:pt x="725" y="316"/>
                    <a:pt x="567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366;p63"/>
            <p:cNvSpPr/>
            <p:nvPr/>
          </p:nvSpPr>
          <p:spPr>
            <a:xfrm>
              <a:off x="-56618900" y="3991275"/>
              <a:ext cx="113450" cy="136250"/>
            </a:xfrm>
            <a:custGeom>
              <a:avLst/>
              <a:gdLst/>
              <a:ahLst/>
              <a:cxnLst/>
              <a:rect l="l" t="t" r="r" b="b"/>
              <a:pathLst>
                <a:path w="4538" h="5450" extrusionOk="0">
                  <a:moveTo>
                    <a:pt x="3277" y="0"/>
                  </a:moveTo>
                  <a:lnTo>
                    <a:pt x="1" y="2647"/>
                  </a:lnTo>
                  <a:lnTo>
                    <a:pt x="3939" y="5387"/>
                  </a:lnTo>
                  <a:cubicBezTo>
                    <a:pt x="4007" y="5430"/>
                    <a:pt x="4081" y="5449"/>
                    <a:pt x="4154" y="5449"/>
                  </a:cubicBezTo>
                  <a:cubicBezTo>
                    <a:pt x="4352" y="5449"/>
                    <a:pt x="4538" y="5303"/>
                    <a:pt x="4538" y="5072"/>
                  </a:cubicBezTo>
                  <a:lnTo>
                    <a:pt x="4538" y="2300"/>
                  </a:lnTo>
                  <a:cubicBezTo>
                    <a:pt x="4538" y="1355"/>
                    <a:pt x="4034" y="473"/>
                    <a:pt x="32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367;p63"/>
            <p:cNvSpPr/>
            <p:nvPr/>
          </p:nvSpPr>
          <p:spPr>
            <a:xfrm>
              <a:off x="-56601550" y="4094450"/>
              <a:ext cx="31525" cy="19700"/>
            </a:xfrm>
            <a:custGeom>
              <a:avLst/>
              <a:gdLst/>
              <a:ahLst/>
              <a:cxnLst/>
              <a:rect l="l" t="t" r="r" b="b"/>
              <a:pathLst>
                <a:path w="1261" h="788" extrusionOk="0">
                  <a:moveTo>
                    <a:pt x="158" y="0"/>
                  </a:moveTo>
                  <a:lnTo>
                    <a:pt x="158" y="63"/>
                  </a:lnTo>
                  <a:cubicBezTo>
                    <a:pt x="158" y="315"/>
                    <a:pt x="95" y="567"/>
                    <a:pt x="0" y="788"/>
                  </a:cubicBezTo>
                  <a:lnTo>
                    <a:pt x="1260" y="788"/>
                  </a:lnTo>
                  <a:lnTo>
                    <a:pt x="1260" y="756"/>
                  </a:lnTo>
                  <a:lnTo>
                    <a:pt x="15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368;p63"/>
            <p:cNvSpPr/>
            <p:nvPr/>
          </p:nvSpPr>
          <p:spPr>
            <a:xfrm>
              <a:off x="-56688200" y="4085775"/>
              <a:ext cx="37050" cy="27600"/>
            </a:xfrm>
            <a:custGeom>
              <a:avLst/>
              <a:gdLst/>
              <a:ahLst/>
              <a:cxnLst/>
              <a:rect l="l" t="t" r="r" b="b"/>
              <a:pathLst>
                <a:path w="1482" h="1104" extrusionOk="0">
                  <a:moveTo>
                    <a:pt x="1355" y="1"/>
                  </a:moveTo>
                  <a:lnTo>
                    <a:pt x="1" y="1103"/>
                  </a:lnTo>
                  <a:lnTo>
                    <a:pt x="1481" y="1103"/>
                  </a:lnTo>
                  <a:cubicBezTo>
                    <a:pt x="1418" y="883"/>
                    <a:pt x="1324" y="631"/>
                    <a:pt x="1324" y="347"/>
                  </a:cubicBezTo>
                  <a:cubicBezTo>
                    <a:pt x="1324" y="253"/>
                    <a:pt x="1324" y="127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369;p63"/>
            <p:cNvSpPr/>
            <p:nvPr/>
          </p:nvSpPr>
          <p:spPr>
            <a:xfrm>
              <a:off x="-56747275" y="3982600"/>
              <a:ext cx="189850" cy="143850"/>
            </a:xfrm>
            <a:custGeom>
              <a:avLst/>
              <a:gdLst/>
              <a:ahLst/>
              <a:cxnLst/>
              <a:rect l="l" t="t" r="r" b="b"/>
              <a:pathLst>
                <a:path w="7594" h="5754" extrusionOk="0">
                  <a:moveTo>
                    <a:pt x="2584" y="1"/>
                  </a:moveTo>
                  <a:cubicBezTo>
                    <a:pt x="1135" y="1"/>
                    <a:pt x="1" y="1166"/>
                    <a:pt x="1" y="2647"/>
                  </a:cubicBezTo>
                  <a:lnTo>
                    <a:pt x="1" y="5388"/>
                  </a:lnTo>
                  <a:cubicBezTo>
                    <a:pt x="1" y="5610"/>
                    <a:pt x="172" y="5753"/>
                    <a:pt x="350" y="5753"/>
                  </a:cubicBezTo>
                  <a:cubicBezTo>
                    <a:pt x="426" y="5753"/>
                    <a:pt x="502" y="5728"/>
                    <a:pt x="568" y="5671"/>
                  </a:cubicBezTo>
                  <a:lnTo>
                    <a:pt x="7593" y="32"/>
                  </a:lnTo>
                  <a:cubicBezTo>
                    <a:pt x="7436" y="1"/>
                    <a:pt x="7278" y="1"/>
                    <a:pt x="70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6370;p63"/>
            <p:cNvSpPr/>
            <p:nvPr/>
          </p:nvSpPr>
          <p:spPr>
            <a:xfrm>
              <a:off x="-56654325" y="4217500"/>
              <a:ext cx="55150" cy="83325"/>
            </a:xfrm>
            <a:custGeom>
              <a:avLst/>
              <a:gdLst/>
              <a:ahLst/>
              <a:cxnLst/>
              <a:rect l="l" t="t" r="r" b="b"/>
              <a:pathLst>
                <a:path w="2206" h="3333" extrusionOk="0">
                  <a:moveTo>
                    <a:pt x="1127" y="1"/>
                  </a:moveTo>
                  <a:cubicBezTo>
                    <a:pt x="748" y="1"/>
                    <a:pt x="363" y="72"/>
                    <a:pt x="0" y="214"/>
                  </a:cubicBezTo>
                  <a:lnTo>
                    <a:pt x="0" y="3175"/>
                  </a:lnTo>
                  <a:cubicBezTo>
                    <a:pt x="378" y="3270"/>
                    <a:pt x="756" y="3333"/>
                    <a:pt x="1103" y="3333"/>
                  </a:cubicBezTo>
                  <a:cubicBezTo>
                    <a:pt x="1512" y="3333"/>
                    <a:pt x="1859" y="3270"/>
                    <a:pt x="2206" y="3175"/>
                  </a:cubicBezTo>
                  <a:lnTo>
                    <a:pt x="2206" y="214"/>
                  </a:lnTo>
                  <a:cubicBezTo>
                    <a:pt x="1875" y="72"/>
                    <a:pt x="1505" y="1"/>
                    <a:pt x="11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6371;p63"/>
            <p:cNvSpPr/>
            <p:nvPr/>
          </p:nvSpPr>
          <p:spPr>
            <a:xfrm>
              <a:off x="-56729150" y="4132250"/>
              <a:ext cx="204800" cy="157550"/>
            </a:xfrm>
            <a:custGeom>
              <a:avLst/>
              <a:gdLst/>
              <a:ahLst/>
              <a:cxnLst/>
              <a:rect l="l" t="t" r="r" b="b"/>
              <a:pathLst>
                <a:path w="8192" h="6302" extrusionOk="0">
                  <a:moveTo>
                    <a:pt x="2615" y="788"/>
                  </a:moveTo>
                  <a:cubicBezTo>
                    <a:pt x="2804" y="788"/>
                    <a:pt x="2962" y="946"/>
                    <a:pt x="2962" y="1135"/>
                  </a:cubicBezTo>
                  <a:cubicBezTo>
                    <a:pt x="2993" y="1324"/>
                    <a:pt x="2836" y="1481"/>
                    <a:pt x="2615" y="1481"/>
                  </a:cubicBezTo>
                  <a:cubicBezTo>
                    <a:pt x="2426" y="1481"/>
                    <a:pt x="2269" y="1324"/>
                    <a:pt x="2269" y="1135"/>
                  </a:cubicBezTo>
                  <a:cubicBezTo>
                    <a:pt x="2269" y="946"/>
                    <a:pt x="2426" y="788"/>
                    <a:pt x="2615" y="788"/>
                  </a:cubicBezTo>
                  <a:close/>
                  <a:moveTo>
                    <a:pt x="5608" y="788"/>
                  </a:moveTo>
                  <a:cubicBezTo>
                    <a:pt x="5797" y="788"/>
                    <a:pt x="5955" y="946"/>
                    <a:pt x="5955" y="1135"/>
                  </a:cubicBezTo>
                  <a:cubicBezTo>
                    <a:pt x="5986" y="1324"/>
                    <a:pt x="5797" y="1481"/>
                    <a:pt x="5608" y="1481"/>
                  </a:cubicBezTo>
                  <a:cubicBezTo>
                    <a:pt x="5419" y="1481"/>
                    <a:pt x="5262" y="1324"/>
                    <a:pt x="5262" y="1135"/>
                  </a:cubicBezTo>
                  <a:cubicBezTo>
                    <a:pt x="5262" y="946"/>
                    <a:pt x="5419" y="788"/>
                    <a:pt x="5608" y="788"/>
                  </a:cubicBezTo>
                  <a:close/>
                  <a:moveTo>
                    <a:pt x="725" y="1"/>
                  </a:moveTo>
                  <a:lnTo>
                    <a:pt x="0" y="536"/>
                  </a:lnTo>
                  <a:lnTo>
                    <a:pt x="0" y="2647"/>
                  </a:lnTo>
                  <a:cubicBezTo>
                    <a:pt x="0" y="4222"/>
                    <a:pt x="914" y="5577"/>
                    <a:pt x="2269" y="6301"/>
                  </a:cubicBezTo>
                  <a:lnTo>
                    <a:pt x="2269" y="3372"/>
                  </a:lnTo>
                  <a:cubicBezTo>
                    <a:pt x="2269" y="3214"/>
                    <a:pt x="2332" y="3120"/>
                    <a:pt x="2458" y="3056"/>
                  </a:cubicBezTo>
                  <a:cubicBezTo>
                    <a:pt x="2962" y="2804"/>
                    <a:pt x="3529" y="2678"/>
                    <a:pt x="4100" y="2678"/>
                  </a:cubicBezTo>
                  <a:cubicBezTo>
                    <a:pt x="4671" y="2678"/>
                    <a:pt x="5246" y="2804"/>
                    <a:pt x="5766" y="3056"/>
                  </a:cubicBezTo>
                  <a:cubicBezTo>
                    <a:pt x="5892" y="3151"/>
                    <a:pt x="5955" y="3277"/>
                    <a:pt x="5955" y="3372"/>
                  </a:cubicBezTo>
                  <a:lnTo>
                    <a:pt x="5955" y="6301"/>
                  </a:lnTo>
                  <a:cubicBezTo>
                    <a:pt x="7309" y="5640"/>
                    <a:pt x="8192" y="4254"/>
                    <a:pt x="8192" y="2647"/>
                  </a:cubicBezTo>
                  <a:lnTo>
                    <a:pt x="8192" y="536"/>
                  </a:lnTo>
                  <a:lnTo>
                    <a:pt x="73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6372;p63"/>
          <p:cNvGrpSpPr/>
          <p:nvPr/>
        </p:nvGrpSpPr>
        <p:grpSpPr>
          <a:xfrm>
            <a:off x="4753573" y="3259385"/>
            <a:ext cx="358999" cy="342991"/>
            <a:chOff x="-54812875" y="3596675"/>
            <a:chExt cx="319025" cy="304800"/>
          </a:xfrm>
          <a:solidFill>
            <a:srgbClr val="12716B"/>
          </a:solidFill>
        </p:grpSpPr>
        <p:sp>
          <p:nvSpPr>
            <p:cNvPr id="471" name="Google Shape;6373;p63"/>
            <p:cNvSpPr/>
            <p:nvPr/>
          </p:nvSpPr>
          <p:spPr>
            <a:xfrm>
              <a:off x="-54812875" y="3607700"/>
              <a:ext cx="74850" cy="293775"/>
            </a:xfrm>
            <a:custGeom>
              <a:avLst/>
              <a:gdLst/>
              <a:ahLst/>
              <a:cxnLst/>
              <a:rect l="l" t="t" r="r" b="b"/>
              <a:pathLst>
                <a:path w="2994" h="11751" extrusionOk="0">
                  <a:moveTo>
                    <a:pt x="1482" y="0"/>
                  </a:moveTo>
                  <a:lnTo>
                    <a:pt x="1482" y="2710"/>
                  </a:lnTo>
                  <a:cubicBezTo>
                    <a:pt x="1482" y="3749"/>
                    <a:pt x="1261" y="4789"/>
                    <a:pt x="788" y="5734"/>
                  </a:cubicBezTo>
                  <a:cubicBezTo>
                    <a:pt x="284" y="6805"/>
                    <a:pt x="1" y="7971"/>
                    <a:pt x="1" y="9168"/>
                  </a:cubicBezTo>
                  <a:cubicBezTo>
                    <a:pt x="1" y="10050"/>
                    <a:pt x="505" y="10901"/>
                    <a:pt x="1261" y="11405"/>
                  </a:cubicBezTo>
                  <a:lnTo>
                    <a:pt x="1639" y="11689"/>
                  </a:lnTo>
                  <a:cubicBezTo>
                    <a:pt x="1707" y="11731"/>
                    <a:pt x="1781" y="11750"/>
                    <a:pt x="1854" y="11750"/>
                  </a:cubicBezTo>
                  <a:cubicBezTo>
                    <a:pt x="2052" y="11750"/>
                    <a:pt x="2238" y="11604"/>
                    <a:pt x="2238" y="11374"/>
                  </a:cubicBezTo>
                  <a:lnTo>
                    <a:pt x="2238" y="9326"/>
                  </a:lnTo>
                  <a:cubicBezTo>
                    <a:pt x="2238" y="8570"/>
                    <a:pt x="2364" y="7751"/>
                    <a:pt x="2584" y="7026"/>
                  </a:cubicBezTo>
                  <a:cubicBezTo>
                    <a:pt x="2836" y="6270"/>
                    <a:pt x="2994" y="5545"/>
                    <a:pt x="2994" y="4758"/>
                  </a:cubicBezTo>
                  <a:lnTo>
                    <a:pt x="2994" y="3718"/>
                  </a:lnTo>
                  <a:lnTo>
                    <a:pt x="14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374;p63"/>
            <p:cNvSpPr/>
            <p:nvPr/>
          </p:nvSpPr>
          <p:spPr>
            <a:xfrm>
              <a:off x="-54662425" y="3621875"/>
              <a:ext cx="18125" cy="61450"/>
            </a:xfrm>
            <a:custGeom>
              <a:avLst/>
              <a:gdLst/>
              <a:ahLst/>
              <a:cxnLst/>
              <a:rect l="l" t="t" r="r" b="b"/>
              <a:pathLst>
                <a:path w="725" h="2458" extrusionOk="0">
                  <a:moveTo>
                    <a:pt x="347" y="0"/>
                  </a:moveTo>
                  <a:cubicBezTo>
                    <a:pt x="158" y="315"/>
                    <a:pt x="0" y="757"/>
                    <a:pt x="0" y="1229"/>
                  </a:cubicBezTo>
                  <a:cubicBezTo>
                    <a:pt x="0" y="1702"/>
                    <a:pt x="189" y="2143"/>
                    <a:pt x="347" y="2458"/>
                  </a:cubicBezTo>
                  <a:cubicBezTo>
                    <a:pt x="504" y="2143"/>
                    <a:pt x="725" y="1702"/>
                    <a:pt x="725" y="1229"/>
                  </a:cubicBezTo>
                  <a:cubicBezTo>
                    <a:pt x="725" y="757"/>
                    <a:pt x="504" y="315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375;p63"/>
            <p:cNvSpPr/>
            <p:nvPr/>
          </p:nvSpPr>
          <p:spPr>
            <a:xfrm>
              <a:off x="-54737250" y="3652600"/>
              <a:ext cx="66175" cy="37825"/>
            </a:xfrm>
            <a:custGeom>
              <a:avLst/>
              <a:gdLst/>
              <a:ahLst/>
              <a:cxnLst/>
              <a:rect l="l" t="t" r="r" b="b"/>
              <a:pathLst>
                <a:path w="2647" h="1513" extrusionOk="0">
                  <a:moveTo>
                    <a:pt x="0" y="0"/>
                  </a:moveTo>
                  <a:lnTo>
                    <a:pt x="599" y="1512"/>
                  </a:lnTo>
                  <a:lnTo>
                    <a:pt x="2647" y="1512"/>
                  </a:lnTo>
                  <a:cubicBezTo>
                    <a:pt x="2458" y="1103"/>
                    <a:pt x="2206" y="599"/>
                    <a:pt x="2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6376;p63"/>
            <p:cNvSpPr/>
            <p:nvPr/>
          </p:nvSpPr>
          <p:spPr>
            <a:xfrm>
              <a:off x="-54568700" y="3608475"/>
              <a:ext cx="74850" cy="293000"/>
            </a:xfrm>
            <a:custGeom>
              <a:avLst/>
              <a:gdLst/>
              <a:ahLst/>
              <a:cxnLst/>
              <a:rect l="l" t="t" r="r" b="b"/>
              <a:pathLst>
                <a:path w="2994" h="11720" extrusionOk="0">
                  <a:moveTo>
                    <a:pt x="1481" y="1"/>
                  </a:moveTo>
                  <a:lnTo>
                    <a:pt x="851" y="1576"/>
                  </a:lnTo>
                  <a:lnTo>
                    <a:pt x="0" y="3750"/>
                  </a:lnTo>
                  <a:lnTo>
                    <a:pt x="0" y="4727"/>
                  </a:lnTo>
                  <a:cubicBezTo>
                    <a:pt x="0" y="5514"/>
                    <a:pt x="158" y="6270"/>
                    <a:pt x="378" y="6995"/>
                  </a:cubicBezTo>
                  <a:cubicBezTo>
                    <a:pt x="630" y="7751"/>
                    <a:pt x="757" y="8539"/>
                    <a:pt x="757" y="9295"/>
                  </a:cubicBezTo>
                  <a:lnTo>
                    <a:pt x="757" y="11343"/>
                  </a:lnTo>
                  <a:cubicBezTo>
                    <a:pt x="757" y="11573"/>
                    <a:pt x="925" y="11719"/>
                    <a:pt x="1115" y="11719"/>
                  </a:cubicBezTo>
                  <a:cubicBezTo>
                    <a:pt x="1184" y="11719"/>
                    <a:pt x="1256" y="11700"/>
                    <a:pt x="1324" y="11658"/>
                  </a:cubicBezTo>
                  <a:lnTo>
                    <a:pt x="1733" y="11374"/>
                  </a:lnTo>
                  <a:cubicBezTo>
                    <a:pt x="2489" y="10870"/>
                    <a:pt x="2993" y="10051"/>
                    <a:pt x="2993" y="9137"/>
                  </a:cubicBezTo>
                  <a:cubicBezTo>
                    <a:pt x="2993" y="8003"/>
                    <a:pt x="2710" y="6774"/>
                    <a:pt x="2206" y="5735"/>
                  </a:cubicBezTo>
                  <a:cubicBezTo>
                    <a:pt x="1733" y="4790"/>
                    <a:pt x="1481" y="3781"/>
                    <a:pt x="1481" y="2710"/>
                  </a:cubicBezTo>
                  <a:lnTo>
                    <a:pt x="1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6377;p63"/>
            <p:cNvSpPr/>
            <p:nvPr/>
          </p:nvSpPr>
          <p:spPr>
            <a:xfrm>
              <a:off x="-54636450" y="3652600"/>
              <a:ext cx="66975" cy="37825"/>
            </a:xfrm>
            <a:custGeom>
              <a:avLst/>
              <a:gdLst/>
              <a:ahLst/>
              <a:cxnLst/>
              <a:rect l="l" t="t" r="r" b="b"/>
              <a:pathLst>
                <a:path w="2679" h="1513" extrusionOk="0">
                  <a:moveTo>
                    <a:pt x="411" y="0"/>
                  </a:moveTo>
                  <a:cubicBezTo>
                    <a:pt x="411" y="599"/>
                    <a:pt x="221" y="1103"/>
                    <a:pt x="1" y="1512"/>
                  </a:cubicBezTo>
                  <a:lnTo>
                    <a:pt x="2080" y="1512"/>
                  </a:lnTo>
                  <a:lnTo>
                    <a:pt x="267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378;p63"/>
            <p:cNvSpPr/>
            <p:nvPr/>
          </p:nvSpPr>
          <p:spPr>
            <a:xfrm>
              <a:off x="-54760100" y="3596675"/>
              <a:ext cx="212675" cy="37025"/>
            </a:xfrm>
            <a:custGeom>
              <a:avLst/>
              <a:gdLst/>
              <a:ahLst/>
              <a:cxnLst/>
              <a:rect l="l" t="t" r="r" b="b"/>
              <a:pathLst>
                <a:path w="8507" h="1481" extrusionOk="0">
                  <a:moveTo>
                    <a:pt x="1" y="0"/>
                  </a:moveTo>
                  <a:lnTo>
                    <a:pt x="599" y="1481"/>
                  </a:lnTo>
                  <a:lnTo>
                    <a:pt x="3246" y="1481"/>
                  </a:lnTo>
                  <a:cubicBezTo>
                    <a:pt x="3466" y="693"/>
                    <a:pt x="3939" y="158"/>
                    <a:pt x="4002" y="95"/>
                  </a:cubicBezTo>
                  <a:cubicBezTo>
                    <a:pt x="4081" y="32"/>
                    <a:pt x="4183" y="0"/>
                    <a:pt x="4281" y="0"/>
                  </a:cubicBezTo>
                  <a:close/>
                  <a:moveTo>
                    <a:pt x="4281" y="0"/>
                  </a:moveTo>
                  <a:cubicBezTo>
                    <a:pt x="4380" y="0"/>
                    <a:pt x="4474" y="32"/>
                    <a:pt x="4537" y="95"/>
                  </a:cubicBezTo>
                  <a:cubicBezTo>
                    <a:pt x="4569" y="158"/>
                    <a:pt x="5041" y="693"/>
                    <a:pt x="5294" y="1481"/>
                  </a:cubicBezTo>
                  <a:lnTo>
                    <a:pt x="7940" y="1481"/>
                  </a:lnTo>
                  <a:lnTo>
                    <a:pt x="8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379;p63"/>
            <p:cNvSpPr/>
            <p:nvPr/>
          </p:nvSpPr>
          <p:spPr>
            <a:xfrm>
              <a:off x="-54738050" y="3708500"/>
              <a:ext cx="169375" cy="186700"/>
            </a:xfrm>
            <a:custGeom>
              <a:avLst/>
              <a:gdLst/>
              <a:ahLst/>
              <a:cxnLst/>
              <a:rect l="l" t="t" r="r" b="b"/>
              <a:pathLst>
                <a:path w="6775" h="7468" extrusionOk="0">
                  <a:moveTo>
                    <a:pt x="1891" y="1513"/>
                  </a:moveTo>
                  <a:cubicBezTo>
                    <a:pt x="2080" y="1513"/>
                    <a:pt x="2238" y="1671"/>
                    <a:pt x="2238" y="1860"/>
                  </a:cubicBezTo>
                  <a:cubicBezTo>
                    <a:pt x="2238" y="2049"/>
                    <a:pt x="2080" y="2206"/>
                    <a:pt x="1891" y="2206"/>
                  </a:cubicBezTo>
                  <a:cubicBezTo>
                    <a:pt x="1702" y="2206"/>
                    <a:pt x="1545" y="2112"/>
                    <a:pt x="1545" y="1860"/>
                  </a:cubicBezTo>
                  <a:cubicBezTo>
                    <a:pt x="1545" y="1671"/>
                    <a:pt x="1702" y="1513"/>
                    <a:pt x="1891" y="1513"/>
                  </a:cubicBezTo>
                  <a:close/>
                  <a:moveTo>
                    <a:pt x="4884" y="1545"/>
                  </a:moveTo>
                  <a:cubicBezTo>
                    <a:pt x="5073" y="1545"/>
                    <a:pt x="5231" y="1702"/>
                    <a:pt x="5231" y="1891"/>
                  </a:cubicBezTo>
                  <a:cubicBezTo>
                    <a:pt x="5231" y="2112"/>
                    <a:pt x="5073" y="2269"/>
                    <a:pt x="4884" y="2269"/>
                  </a:cubicBezTo>
                  <a:cubicBezTo>
                    <a:pt x="4695" y="2269"/>
                    <a:pt x="4538" y="2112"/>
                    <a:pt x="4538" y="1891"/>
                  </a:cubicBezTo>
                  <a:cubicBezTo>
                    <a:pt x="4538" y="1702"/>
                    <a:pt x="4695" y="1545"/>
                    <a:pt x="4884" y="1545"/>
                  </a:cubicBezTo>
                  <a:close/>
                  <a:moveTo>
                    <a:pt x="4404" y="4073"/>
                  </a:moveTo>
                  <a:cubicBezTo>
                    <a:pt x="4498" y="4073"/>
                    <a:pt x="4585" y="4112"/>
                    <a:pt x="4632" y="4191"/>
                  </a:cubicBezTo>
                  <a:cubicBezTo>
                    <a:pt x="4853" y="4286"/>
                    <a:pt x="4853" y="4538"/>
                    <a:pt x="4695" y="4695"/>
                  </a:cubicBezTo>
                  <a:cubicBezTo>
                    <a:pt x="4317" y="5042"/>
                    <a:pt x="3844" y="5231"/>
                    <a:pt x="3340" y="5231"/>
                  </a:cubicBezTo>
                  <a:cubicBezTo>
                    <a:pt x="2836" y="5231"/>
                    <a:pt x="2364" y="5042"/>
                    <a:pt x="2049" y="4695"/>
                  </a:cubicBezTo>
                  <a:cubicBezTo>
                    <a:pt x="1891" y="4538"/>
                    <a:pt x="1891" y="4286"/>
                    <a:pt x="2049" y="4191"/>
                  </a:cubicBezTo>
                  <a:cubicBezTo>
                    <a:pt x="2127" y="4112"/>
                    <a:pt x="2222" y="4073"/>
                    <a:pt x="2312" y="4073"/>
                  </a:cubicBezTo>
                  <a:cubicBezTo>
                    <a:pt x="2403" y="4073"/>
                    <a:pt x="2490" y="4112"/>
                    <a:pt x="2553" y="4191"/>
                  </a:cubicBezTo>
                  <a:cubicBezTo>
                    <a:pt x="2773" y="4412"/>
                    <a:pt x="3057" y="4522"/>
                    <a:pt x="3340" y="4522"/>
                  </a:cubicBezTo>
                  <a:cubicBezTo>
                    <a:pt x="3624" y="4522"/>
                    <a:pt x="3907" y="4412"/>
                    <a:pt x="4128" y="4191"/>
                  </a:cubicBezTo>
                  <a:cubicBezTo>
                    <a:pt x="4207" y="4112"/>
                    <a:pt x="4309" y="4073"/>
                    <a:pt x="4404" y="4073"/>
                  </a:cubicBezTo>
                  <a:close/>
                  <a:moveTo>
                    <a:pt x="757" y="1"/>
                  </a:moveTo>
                  <a:lnTo>
                    <a:pt x="757" y="694"/>
                  </a:lnTo>
                  <a:cubicBezTo>
                    <a:pt x="757" y="1513"/>
                    <a:pt x="631" y="2332"/>
                    <a:pt x="347" y="3088"/>
                  </a:cubicBezTo>
                  <a:cubicBezTo>
                    <a:pt x="1" y="4160"/>
                    <a:pt x="1" y="4947"/>
                    <a:pt x="1" y="5672"/>
                  </a:cubicBezTo>
                  <a:cubicBezTo>
                    <a:pt x="757" y="6743"/>
                    <a:pt x="2017" y="7468"/>
                    <a:pt x="3403" y="7468"/>
                  </a:cubicBezTo>
                  <a:cubicBezTo>
                    <a:pt x="4758" y="7468"/>
                    <a:pt x="6018" y="6774"/>
                    <a:pt x="6774" y="5672"/>
                  </a:cubicBezTo>
                  <a:cubicBezTo>
                    <a:pt x="6774" y="4947"/>
                    <a:pt x="6774" y="4160"/>
                    <a:pt x="6428" y="3088"/>
                  </a:cubicBezTo>
                  <a:cubicBezTo>
                    <a:pt x="6144" y="2332"/>
                    <a:pt x="6018" y="1513"/>
                    <a:pt x="6018" y="694"/>
                  </a:cubicBezTo>
                  <a:lnTo>
                    <a:pt x="60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8" name="Google Shape;6380;p63"/>
          <p:cNvSpPr/>
          <p:nvPr/>
        </p:nvSpPr>
        <p:spPr>
          <a:xfrm>
            <a:off x="4928464" y="3633656"/>
            <a:ext cx="8018" cy="900"/>
          </a:xfrm>
          <a:custGeom>
            <a:avLst/>
            <a:gdLst/>
            <a:ahLst/>
            <a:cxnLst/>
            <a:rect l="l" t="t" r="r" b="b"/>
            <a:pathLst>
              <a:path w="285" h="32" extrusionOk="0">
                <a:moveTo>
                  <a:pt x="1" y="0"/>
                </a:moveTo>
                <a:cubicBezTo>
                  <a:pt x="95" y="32"/>
                  <a:pt x="158" y="32"/>
                  <a:pt x="284" y="32"/>
                </a:cubicBezTo>
                <a:cubicBezTo>
                  <a:pt x="221" y="32"/>
                  <a:pt x="127" y="0"/>
                  <a:pt x="1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6381;p63"/>
          <p:cNvSpPr/>
          <p:nvPr/>
        </p:nvSpPr>
        <p:spPr>
          <a:xfrm>
            <a:off x="4928914" y="3634528"/>
            <a:ext cx="7118" cy="928"/>
          </a:xfrm>
          <a:custGeom>
            <a:avLst/>
            <a:gdLst/>
            <a:ahLst/>
            <a:cxnLst/>
            <a:rect l="l" t="t" r="r" b="b"/>
            <a:pathLst>
              <a:path w="253" h="33" extrusionOk="0">
                <a:moveTo>
                  <a:pt x="253" y="1"/>
                </a:moveTo>
                <a:lnTo>
                  <a:pt x="253" y="1"/>
                </a:lnTo>
                <a:cubicBezTo>
                  <a:pt x="189" y="1"/>
                  <a:pt x="64" y="1"/>
                  <a:pt x="1" y="32"/>
                </a:cubicBezTo>
                <a:cubicBezTo>
                  <a:pt x="95" y="1"/>
                  <a:pt x="190" y="1"/>
                  <a:pt x="253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0" name="Google Shape;6382;p63"/>
          <p:cNvGrpSpPr/>
          <p:nvPr/>
        </p:nvGrpSpPr>
        <p:grpSpPr>
          <a:xfrm>
            <a:off x="4775742" y="3715869"/>
            <a:ext cx="314662" cy="358099"/>
            <a:chOff x="-54793175" y="3982600"/>
            <a:chExt cx="279625" cy="318225"/>
          </a:xfrm>
          <a:solidFill>
            <a:srgbClr val="12716B"/>
          </a:solidFill>
        </p:grpSpPr>
        <p:sp>
          <p:nvSpPr>
            <p:cNvPr id="481" name="Google Shape;6383;p63"/>
            <p:cNvSpPr/>
            <p:nvPr/>
          </p:nvSpPr>
          <p:spPr>
            <a:xfrm>
              <a:off x="-54646675" y="39826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0" y="1"/>
                  </a:moveTo>
                  <a:cubicBezTo>
                    <a:pt x="1261" y="221"/>
                    <a:pt x="2237" y="2080"/>
                    <a:pt x="2332" y="4443"/>
                  </a:cubicBezTo>
                  <a:lnTo>
                    <a:pt x="4128" y="4443"/>
                  </a:lnTo>
                  <a:cubicBezTo>
                    <a:pt x="4380" y="4443"/>
                    <a:pt x="4537" y="4254"/>
                    <a:pt x="4506" y="4002"/>
                  </a:cubicBezTo>
                  <a:cubicBezTo>
                    <a:pt x="4128" y="1859"/>
                    <a:pt x="2300" y="15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6384;p63"/>
            <p:cNvSpPr/>
            <p:nvPr/>
          </p:nvSpPr>
          <p:spPr>
            <a:xfrm>
              <a:off x="-54644325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" y="1"/>
                  </a:moveTo>
                  <a:lnTo>
                    <a:pt x="1" y="3624"/>
                  </a:lnTo>
                  <a:lnTo>
                    <a:pt x="1450" y="3624"/>
                  </a:lnTo>
                  <a:cubicBezTo>
                    <a:pt x="1419" y="1765"/>
                    <a:pt x="726" y="37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6385;p63"/>
            <p:cNvSpPr/>
            <p:nvPr/>
          </p:nvSpPr>
          <p:spPr>
            <a:xfrm>
              <a:off x="-54773475" y="3983400"/>
              <a:ext cx="113425" cy="111075"/>
            </a:xfrm>
            <a:custGeom>
              <a:avLst/>
              <a:gdLst/>
              <a:ahLst/>
              <a:cxnLst/>
              <a:rect l="l" t="t" r="r" b="b"/>
              <a:pathLst>
                <a:path w="4537" h="4443" extrusionOk="0">
                  <a:moveTo>
                    <a:pt x="4537" y="0"/>
                  </a:moveTo>
                  <a:lnTo>
                    <a:pt x="4537" y="0"/>
                  </a:lnTo>
                  <a:cubicBezTo>
                    <a:pt x="2237" y="126"/>
                    <a:pt x="378" y="1827"/>
                    <a:pt x="32" y="4033"/>
                  </a:cubicBezTo>
                  <a:cubicBezTo>
                    <a:pt x="0" y="4253"/>
                    <a:pt x="189" y="4442"/>
                    <a:pt x="378" y="4442"/>
                  </a:cubicBezTo>
                  <a:lnTo>
                    <a:pt x="2205" y="4442"/>
                  </a:lnTo>
                  <a:cubicBezTo>
                    <a:pt x="2268" y="2079"/>
                    <a:pt x="3277" y="252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6386;p63"/>
            <p:cNvSpPr/>
            <p:nvPr/>
          </p:nvSpPr>
          <p:spPr>
            <a:xfrm>
              <a:off x="-54699450" y="4003075"/>
              <a:ext cx="36250" cy="90600"/>
            </a:xfrm>
            <a:custGeom>
              <a:avLst/>
              <a:gdLst/>
              <a:ahLst/>
              <a:cxnLst/>
              <a:rect l="l" t="t" r="r" b="b"/>
              <a:pathLst>
                <a:path w="1450" h="3624" extrusionOk="0">
                  <a:moveTo>
                    <a:pt x="1450" y="1"/>
                  </a:moveTo>
                  <a:cubicBezTo>
                    <a:pt x="725" y="379"/>
                    <a:pt x="64" y="1765"/>
                    <a:pt x="1" y="3624"/>
                  </a:cubicBezTo>
                  <a:lnTo>
                    <a:pt x="1450" y="3624"/>
                  </a:lnTo>
                  <a:lnTo>
                    <a:pt x="145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6387;p63"/>
            <p:cNvSpPr/>
            <p:nvPr/>
          </p:nvSpPr>
          <p:spPr>
            <a:xfrm>
              <a:off x="-54756150" y="4112550"/>
              <a:ext cx="204800" cy="188275"/>
            </a:xfrm>
            <a:custGeom>
              <a:avLst/>
              <a:gdLst/>
              <a:ahLst/>
              <a:cxnLst/>
              <a:rect l="l" t="t" r="r" b="b"/>
              <a:pathLst>
                <a:path w="8192" h="7531" extrusionOk="0">
                  <a:moveTo>
                    <a:pt x="2615" y="1545"/>
                  </a:moveTo>
                  <a:cubicBezTo>
                    <a:pt x="2804" y="1545"/>
                    <a:pt x="2962" y="1671"/>
                    <a:pt x="2962" y="1891"/>
                  </a:cubicBezTo>
                  <a:cubicBezTo>
                    <a:pt x="2962" y="2080"/>
                    <a:pt x="2804" y="2238"/>
                    <a:pt x="2615" y="2238"/>
                  </a:cubicBezTo>
                  <a:cubicBezTo>
                    <a:pt x="2426" y="2238"/>
                    <a:pt x="2269" y="2080"/>
                    <a:pt x="2269" y="1891"/>
                  </a:cubicBezTo>
                  <a:cubicBezTo>
                    <a:pt x="2269" y="1702"/>
                    <a:pt x="2426" y="1545"/>
                    <a:pt x="2615" y="1545"/>
                  </a:cubicBezTo>
                  <a:close/>
                  <a:moveTo>
                    <a:pt x="5608" y="1545"/>
                  </a:moveTo>
                  <a:cubicBezTo>
                    <a:pt x="5797" y="1545"/>
                    <a:pt x="5955" y="1671"/>
                    <a:pt x="5955" y="1891"/>
                  </a:cubicBezTo>
                  <a:cubicBezTo>
                    <a:pt x="5955" y="2080"/>
                    <a:pt x="5797" y="2238"/>
                    <a:pt x="5608" y="2238"/>
                  </a:cubicBezTo>
                  <a:cubicBezTo>
                    <a:pt x="5419" y="2238"/>
                    <a:pt x="5262" y="2080"/>
                    <a:pt x="5262" y="1891"/>
                  </a:cubicBezTo>
                  <a:cubicBezTo>
                    <a:pt x="5199" y="1702"/>
                    <a:pt x="5419" y="1545"/>
                    <a:pt x="5608" y="1545"/>
                  </a:cubicBezTo>
                  <a:close/>
                  <a:moveTo>
                    <a:pt x="5163" y="4104"/>
                  </a:moveTo>
                  <a:cubicBezTo>
                    <a:pt x="5262" y="4104"/>
                    <a:pt x="5356" y="4144"/>
                    <a:pt x="5419" y="4223"/>
                  </a:cubicBezTo>
                  <a:cubicBezTo>
                    <a:pt x="5577" y="4380"/>
                    <a:pt x="5577" y="4601"/>
                    <a:pt x="5419" y="4727"/>
                  </a:cubicBezTo>
                  <a:cubicBezTo>
                    <a:pt x="5073" y="5073"/>
                    <a:pt x="4568" y="5262"/>
                    <a:pt x="4064" y="5262"/>
                  </a:cubicBezTo>
                  <a:cubicBezTo>
                    <a:pt x="3560" y="5262"/>
                    <a:pt x="3088" y="5073"/>
                    <a:pt x="2773" y="4727"/>
                  </a:cubicBezTo>
                  <a:cubicBezTo>
                    <a:pt x="2615" y="4569"/>
                    <a:pt x="2615" y="4317"/>
                    <a:pt x="2773" y="4223"/>
                  </a:cubicBezTo>
                  <a:cubicBezTo>
                    <a:pt x="2851" y="4144"/>
                    <a:pt x="2946" y="4104"/>
                    <a:pt x="3040" y="4104"/>
                  </a:cubicBezTo>
                  <a:cubicBezTo>
                    <a:pt x="3135" y="4104"/>
                    <a:pt x="3229" y="4144"/>
                    <a:pt x="3308" y="4223"/>
                  </a:cubicBezTo>
                  <a:cubicBezTo>
                    <a:pt x="3529" y="4427"/>
                    <a:pt x="3820" y="4530"/>
                    <a:pt x="4108" y="4530"/>
                  </a:cubicBezTo>
                  <a:cubicBezTo>
                    <a:pt x="4395" y="4530"/>
                    <a:pt x="4679" y="4427"/>
                    <a:pt x="4883" y="4223"/>
                  </a:cubicBezTo>
                  <a:cubicBezTo>
                    <a:pt x="4962" y="4144"/>
                    <a:pt x="5065" y="4104"/>
                    <a:pt x="5163" y="4104"/>
                  </a:cubicBezTo>
                  <a:close/>
                  <a:moveTo>
                    <a:pt x="0" y="1"/>
                  </a:moveTo>
                  <a:lnTo>
                    <a:pt x="0" y="3435"/>
                  </a:lnTo>
                  <a:cubicBezTo>
                    <a:pt x="0" y="5672"/>
                    <a:pt x="1859" y="7531"/>
                    <a:pt x="4096" y="7531"/>
                  </a:cubicBezTo>
                  <a:cubicBezTo>
                    <a:pt x="6364" y="7531"/>
                    <a:pt x="8191" y="5672"/>
                    <a:pt x="8191" y="3435"/>
                  </a:cubicBezTo>
                  <a:lnTo>
                    <a:pt x="8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6388;p63"/>
            <p:cNvSpPr/>
            <p:nvPr/>
          </p:nvSpPr>
          <p:spPr>
            <a:xfrm>
              <a:off x="-54532475" y="41369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300"/>
                    <a:pt x="757" y="1828"/>
                    <a:pt x="757" y="1261"/>
                  </a:cubicBezTo>
                  <a:cubicBezTo>
                    <a:pt x="757" y="757"/>
                    <a:pt x="442" y="284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6389;p63"/>
            <p:cNvSpPr/>
            <p:nvPr/>
          </p:nvSpPr>
          <p:spPr>
            <a:xfrm>
              <a:off x="-54793175" y="4136975"/>
              <a:ext cx="18925" cy="65400"/>
            </a:xfrm>
            <a:custGeom>
              <a:avLst/>
              <a:gdLst/>
              <a:ahLst/>
              <a:cxnLst/>
              <a:rect l="l" t="t" r="r" b="b"/>
              <a:pathLst>
                <a:path w="757" h="2616" extrusionOk="0">
                  <a:moveTo>
                    <a:pt x="757" y="1"/>
                  </a:moveTo>
                  <a:cubicBezTo>
                    <a:pt x="316" y="284"/>
                    <a:pt x="0" y="757"/>
                    <a:pt x="0" y="1292"/>
                  </a:cubicBezTo>
                  <a:cubicBezTo>
                    <a:pt x="0" y="1859"/>
                    <a:pt x="316" y="2332"/>
                    <a:pt x="757" y="2615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6390;p63"/>
          <p:cNvGrpSpPr/>
          <p:nvPr/>
        </p:nvGrpSpPr>
        <p:grpSpPr>
          <a:xfrm>
            <a:off x="6987200" y="2775105"/>
            <a:ext cx="314662" cy="358099"/>
            <a:chOff x="-52832000" y="3192625"/>
            <a:chExt cx="279625" cy="318225"/>
          </a:xfrm>
          <a:solidFill>
            <a:srgbClr val="12716B"/>
          </a:solidFill>
        </p:grpSpPr>
        <p:sp>
          <p:nvSpPr>
            <p:cNvPr id="489" name="Google Shape;6391;p63"/>
            <p:cNvSpPr/>
            <p:nvPr/>
          </p:nvSpPr>
          <p:spPr>
            <a:xfrm>
              <a:off x="-52574450" y="3306025"/>
              <a:ext cx="22075" cy="110300"/>
            </a:xfrm>
            <a:custGeom>
              <a:avLst/>
              <a:gdLst/>
              <a:ahLst/>
              <a:cxnLst/>
              <a:rect l="l" t="t" r="r" b="b"/>
              <a:pathLst>
                <a:path w="883" h="4412" extrusionOk="0">
                  <a:moveTo>
                    <a:pt x="1" y="1"/>
                  </a:moveTo>
                  <a:lnTo>
                    <a:pt x="1" y="1"/>
                  </a:lnTo>
                  <a:cubicBezTo>
                    <a:pt x="95" y="348"/>
                    <a:pt x="127" y="726"/>
                    <a:pt x="127" y="1104"/>
                  </a:cubicBezTo>
                  <a:lnTo>
                    <a:pt x="127" y="3939"/>
                  </a:lnTo>
                  <a:cubicBezTo>
                    <a:pt x="127" y="4097"/>
                    <a:pt x="127" y="4254"/>
                    <a:pt x="95" y="4412"/>
                  </a:cubicBezTo>
                  <a:cubicBezTo>
                    <a:pt x="537" y="4254"/>
                    <a:pt x="883" y="3876"/>
                    <a:pt x="883" y="3341"/>
                  </a:cubicBezTo>
                  <a:lnTo>
                    <a:pt x="883" y="1104"/>
                  </a:lnTo>
                  <a:cubicBezTo>
                    <a:pt x="883" y="600"/>
                    <a:pt x="537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6392;p63"/>
            <p:cNvSpPr/>
            <p:nvPr/>
          </p:nvSpPr>
          <p:spPr>
            <a:xfrm>
              <a:off x="-52826475" y="3192625"/>
              <a:ext cx="267800" cy="100050"/>
            </a:xfrm>
            <a:custGeom>
              <a:avLst/>
              <a:gdLst/>
              <a:ahLst/>
              <a:cxnLst/>
              <a:rect l="l" t="t" r="r" b="b"/>
              <a:pathLst>
                <a:path w="10712" h="4002" extrusionOk="0">
                  <a:moveTo>
                    <a:pt x="5356" y="0"/>
                  </a:moveTo>
                  <a:cubicBezTo>
                    <a:pt x="2836" y="0"/>
                    <a:pt x="725" y="1670"/>
                    <a:pt x="0" y="4001"/>
                  </a:cubicBezTo>
                  <a:cubicBezTo>
                    <a:pt x="284" y="3844"/>
                    <a:pt x="567" y="3749"/>
                    <a:pt x="882" y="3749"/>
                  </a:cubicBezTo>
                  <a:cubicBezTo>
                    <a:pt x="1639" y="2017"/>
                    <a:pt x="3371" y="756"/>
                    <a:pt x="5356" y="756"/>
                  </a:cubicBezTo>
                  <a:cubicBezTo>
                    <a:pt x="7373" y="756"/>
                    <a:pt x="9105" y="1985"/>
                    <a:pt x="9861" y="3749"/>
                  </a:cubicBezTo>
                  <a:cubicBezTo>
                    <a:pt x="10176" y="3749"/>
                    <a:pt x="10492" y="3844"/>
                    <a:pt x="10712" y="4001"/>
                  </a:cubicBezTo>
                  <a:cubicBezTo>
                    <a:pt x="10019" y="1702"/>
                    <a:pt x="7877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6393;p63"/>
            <p:cNvSpPr/>
            <p:nvPr/>
          </p:nvSpPr>
          <p:spPr>
            <a:xfrm>
              <a:off x="-52794975" y="3361175"/>
              <a:ext cx="204800" cy="149675"/>
            </a:xfrm>
            <a:custGeom>
              <a:avLst/>
              <a:gdLst/>
              <a:ahLst/>
              <a:cxnLst/>
              <a:rect l="l" t="t" r="r" b="b"/>
              <a:pathLst>
                <a:path w="8192" h="5987" extrusionOk="0">
                  <a:moveTo>
                    <a:pt x="5132" y="2560"/>
                  </a:moveTo>
                  <a:cubicBezTo>
                    <a:pt x="5230" y="2560"/>
                    <a:pt x="5325" y="2599"/>
                    <a:pt x="5388" y="2678"/>
                  </a:cubicBezTo>
                  <a:cubicBezTo>
                    <a:pt x="5577" y="2836"/>
                    <a:pt x="5577" y="3088"/>
                    <a:pt x="5419" y="3182"/>
                  </a:cubicBezTo>
                  <a:cubicBezTo>
                    <a:pt x="5073" y="3560"/>
                    <a:pt x="4569" y="3749"/>
                    <a:pt x="4096" y="3749"/>
                  </a:cubicBezTo>
                  <a:cubicBezTo>
                    <a:pt x="3592" y="3749"/>
                    <a:pt x="3120" y="3560"/>
                    <a:pt x="2773" y="3182"/>
                  </a:cubicBezTo>
                  <a:cubicBezTo>
                    <a:pt x="2615" y="3025"/>
                    <a:pt x="2615" y="2804"/>
                    <a:pt x="2773" y="2678"/>
                  </a:cubicBezTo>
                  <a:cubicBezTo>
                    <a:pt x="2852" y="2599"/>
                    <a:pt x="2946" y="2560"/>
                    <a:pt x="3037" y="2560"/>
                  </a:cubicBezTo>
                  <a:cubicBezTo>
                    <a:pt x="3127" y="2560"/>
                    <a:pt x="3214" y="2599"/>
                    <a:pt x="3277" y="2678"/>
                  </a:cubicBezTo>
                  <a:cubicBezTo>
                    <a:pt x="3498" y="2899"/>
                    <a:pt x="3781" y="3009"/>
                    <a:pt x="4065" y="3009"/>
                  </a:cubicBezTo>
                  <a:cubicBezTo>
                    <a:pt x="4348" y="3009"/>
                    <a:pt x="4632" y="2899"/>
                    <a:pt x="4852" y="2678"/>
                  </a:cubicBezTo>
                  <a:cubicBezTo>
                    <a:pt x="4931" y="2599"/>
                    <a:pt x="5033" y="2560"/>
                    <a:pt x="5132" y="2560"/>
                  </a:cubicBezTo>
                  <a:close/>
                  <a:moveTo>
                    <a:pt x="1" y="0"/>
                  </a:moveTo>
                  <a:lnTo>
                    <a:pt x="1" y="1859"/>
                  </a:lnTo>
                  <a:cubicBezTo>
                    <a:pt x="1" y="2993"/>
                    <a:pt x="473" y="4127"/>
                    <a:pt x="1355" y="4915"/>
                  </a:cubicBezTo>
                  <a:cubicBezTo>
                    <a:pt x="2111" y="5640"/>
                    <a:pt x="3088" y="5986"/>
                    <a:pt x="4096" y="5986"/>
                  </a:cubicBezTo>
                  <a:lnTo>
                    <a:pt x="4506" y="5986"/>
                  </a:lnTo>
                  <a:cubicBezTo>
                    <a:pt x="6585" y="5797"/>
                    <a:pt x="8192" y="3907"/>
                    <a:pt x="8192" y="1733"/>
                  </a:cubicBezTo>
                  <a:lnTo>
                    <a:pt x="8192" y="32"/>
                  </a:lnTo>
                  <a:cubicBezTo>
                    <a:pt x="8192" y="1261"/>
                    <a:pt x="7215" y="2237"/>
                    <a:pt x="5955" y="2237"/>
                  </a:cubicBezTo>
                  <a:cubicBezTo>
                    <a:pt x="5167" y="2237"/>
                    <a:pt x="4506" y="1859"/>
                    <a:pt x="4096" y="1229"/>
                  </a:cubicBezTo>
                  <a:cubicBezTo>
                    <a:pt x="3718" y="1796"/>
                    <a:pt x="2994" y="2237"/>
                    <a:pt x="2269" y="2237"/>
                  </a:cubicBezTo>
                  <a:cubicBezTo>
                    <a:pt x="1040" y="2237"/>
                    <a:pt x="1" y="126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6394;p63"/>
            <p:cNvSpPr/>
            <p:nvPr/>
          </p:nvSpPr>
          <p:spPr>
            <a:xfrm>
              <a:off x="-52791025" y="3231225"/>
              <a:ext cx="137850" cy="74825"/>
            </a:xfrm>
            <a:custGeom>
              <a:avLst/>
              <a:gdLst/>
              <a:ahLst/>
              <a:cxnLst/>
              <a:rect l="l" t="t" r="r" b="b"/>
              <a:pathLst>
                <a:path w="5514" h="2993" extrusionOk="0">
                  <a:moveTo>
                    <a:pt x="3938" y="0"/>
                  </a:moveTo>
                  <a:cubicBezTo>
                    <a:pt x="2048" y="0"/>
                    <a:pt x="473" y="1260"/>
                    <a:pt x="0" y="2993"/>
                  </a:cubicBezTo>
                  <a:lnTo>
                    <a:pt x="1701" y="2993"/>
                  </a:lnTo>
                  <a:cubicBezTo>
                    <a:pt x="3434" y="2993"/>
                    <a:pt x="4946" y="1890"/>
                    <a:pt x="5513" y="315"/>
                  </a:cubicBezTo>
                  <a:cubicBezTo>
                    <a:pt x="5041" y="126"/>
                    <a:pt x="4505" y="0"/>
                    <a:pt x="39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6395;p63"/>
            <p:cNvSpPr/>
            <p:nvPr/>
          </p:nvSpPr>
          <p:spPr>
            <a:xfrm>
              <a:off x="-52683125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00" y="1513"/>
                    <a:pt x="2993" y="820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6396;p63"/>
            <p:cNvSpPr/>
            <p:nvPr/>
          </p:nvSpPr>
          <p:spPr>
            <a:xfrm>
              <a:off x="-52794975" y="3247750"/>
              <a:ext cx="204800" cy="104000"/>
            </a:xfrm>
            <a:custGeom>
              <a:avLst/>
              <a:gdLst/>
              <a:ahLst/>
              <a:cxnLst/>
              <a:rect l="l" t="t" r="r" b="b"/>
              <a:pathLst>
                <a:path w="8192" h="4160" extrusionOk="0">
                  <a:moveTo>
                    <a:pt x="6365" y="1"/>
                  </a:moveTo>
                  <a:cubicBezTo>
                    <a:pt x="5640" y="1828"/>
                    <a:pt x="3876" y="3025"/>
                    <a:pt x="1859" y="3025"/>
                  </a:cubicBezTo>
                  <a:lnTo>
                    <a:pt x="1" y="3025"/>
                  </a:lnTo>
                  <a:lnTo>
                    <a:pt x="1" y="3403"/>
                  </a:lnTo>
                  <a:lnTo>
                    <a:pt x="1" y="4159"/>
                  </a:lnTo>
                  <a:cubicBezTo>
                    <a:pt x="1" y="3939"/>
                    <a:pt x="158" y="3781"/>
                    <a:pt x="379" y="3781"/>
                  </a:cubicBezTo>
                  <a:lnTo>
                    <a:pt x="7814" y="3781"/>
                  </a:lnTo>
                  <a:cubicBezTo>
                    <a:pt x="8003" y="3781"/>
                    <a:pt x="8160" y="3939"/>
                    <a:pt x="8160" y="4159"/>
                  </a:cubicBezTo>
                  <a:lnTo>
                    <a:pt x="8160" y="3403"/>
                  </a:lnTo>
                  <a:cubicBezTo>
                    <a:pt x="8192" y="2017"/>
                    <a:pt x="7467" y="757"/>
                    <a:pt x="63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6397;p63"/>
            <p:cNvSpPr/>
            <p:nvPr/>
          </p:nvSpPr>
          <p:spPr>
            <a:xfrm>
              <a:off x="-52776850" y="336195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0" y="1"/>
                  </a:moveTo>
                  <a:cubicBezTo>
                    <a:pt x="0" y="851"/>
                    <a:pt x="662" y="1513"/>
                    <a:pt x="1481" y="1513"/>
                  </a:cubicBezTo>
                  <a:cubicBezTo>
                    <a:pt x="2332" y="1513"/>
                    <a:pt x="2993" y="820"/>
                    <a:pt x="2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6398;p63"/>
            <p:cNvSpPr/>
            <p:nvPr/>
          </p:nvSpPr>
          <p:spPr>
            <a:xfrm>
              <a:off x="-52832000" y="3306025"/>
              <a:ext cx="21300" cy="110300"/>
            </a:xfrm>
            <a:custGeom>
              <a:avLst/>
              <a:gdLst/>
              <a:ahLst/>
              <a:cxnLst/>
              <a:rect l="l" t="t" r="r" b="b"/>
              <a:pathLst>
                <a:path w="852" h="4412" extrusionOk="0">
                  <a:moveTo>
                    <a:pt x="851" y="1"/>
                  </a:moveTo>
                  <a:cubicBezTo>
                    <a:pt x="347" y="127"/>
                    <a:pt x="1" y="568"/>
                    <a:pt x="1" y="1104"/>
                  </a:cubicBezTo>
                  <a:lnTo>
                    <a:pt x="1" y="3341"/>
                  </a:lnTo>
                  <a:cubicBezTo>
                    <a:pt x="1" y="3813"/>
                    <a:pt x="316" y="4254"/>
                    <a:pt x="757" y="4412"/>
                  </a:cubicBezTo>
                  <a:lnTo>
                    <a:pt x="757" y="4097"/>
                  </a:lnTo>
                  <a:lnTo>
                    <a:pt x="757" y="3341"/>
                  </a:lnTo>
                  <a:lnTo>
                    <a:pt x="757" y="1104"/>
                  </a:lnTo>
                  <a:cubicBezTo>
                    <a:pt x="757" y="726"/>
                    <a:pt x="788" y="348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7" name="Google Shape;6399;p63"/>
          <p:cNvGrpSpPr/>
          <p:nvPr/>
        </p:nvGrpSpPr>
        <p:grpSpPr>
          <a:xfrm>
            <a:off x="5673733" y="2316472"/>
            <a:ext cx="323524" cy="358774"/>
            <a:chOff x="-57162350" y="3982000"/>
            <a:chExt cx="287500" cy="318825"/>
          </a:xfrm>
          <a:solidFill>
            <a:srgbClr val="12716B"/>
          </a:solidFill>
        </p:grpSpPr>
        <p:sp>
          <p:nvSpPr>
            <p:cNvPr id="498" name="Google Shape;6400;p63"/>
            <p:cNvSpPr/>
            <p:nvPr/>
          </p:nvSpPr>
          <p:spPr>
            <a:xfrm>
              <a:off x="-56989850" y="4151150"/>
              <a:ext cx="55150" cy="55150"/>
            </a:xfrm>
            <a:custGeom>
              <a:avLst/>
              <a:gdLst/>
              <a:ahLst/>
              <a:cxnLst/>
              <a:rect l="l" t="t" r="r" b="b"/>
              <a:pathLst>
                <a:path w="2206" h="2206" extrusionOk="0">
                  <a:moveTo>
                    <a:pt x="1103" y="1"/>
                  </a:moveTo>
                  <a:cubicBezTo>
                    <a:pt x="504" y="1"/>
                    <a:pt x="0" y="473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5" y="1702"/>
                    <a:pt x="2205" y="1103"/>
                  </a:cubicBezTo>
                  <a:cubicBezTo>
                    <a:pt x="2205" y="473"/>
                    <a:pt x="1733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6401;p63"/>
            <p:cNvSpPr/>
            <p:nvPr/>
          </p:nvSpPr>
          <p:spPr>
            <a:xfrm>
              <a:off x="-57162350" y="3982000"/>
              <a:ext cx="287500" cy="161300"/>
            </a:xfrm>
            <a:custGeom>
              <a:avLst/>
              <a:gdLst/>
              <a:ahLst/>
              <a:cxnLst/>
              <a:rect l="l" t="t" r="r" b="b"/>
              <a:pathLst>
                <a:path w="11500" h="6452" extrusionOk="0">
                  <a:moveTo>
                    <a:pt x="5778" y="1"/>
                  </a:moveTo>
                  <a:cubicBezTo>
                    <a:pt x="5286" y="1"/>
                    <a:pt x="4789" y="166"/>
                    <a:pt x="4380" y="497"/>
                  </a:cubicBezTo>
                  <a:cubicBezTo>
                    <a:pt x="4263" y="479"/>
                    <a:pt x="4146" y="470"/>
                    <a:pt x="4031" y="470"/>
                  </a:cubicBezTo>
                  <a:cubicBezTo>
                    <a:pt x="3147" y="470"/>
                    <a:pt x="2323" y="992"/>
                    <a:pt x="2017" y="1883"/>
                  </a:cubicBezTo>
                  <a:cubicBezTo>
                    <a:pt x="1072" y="2230"/>
                    <a:pt x="473" y="3238"/>
                    <a:pt x="631" y="4246"/>
                  </a:cubicBezTo>
                  <a:cubicBezTo>
                    <a:pt x="127" y="4876"/>
                    <a:pt x="1" y="5695"/>
                    <a:pt x="316" y="6452"/>
                  </a:cubicBezTo>
                  <a:cubicBezTo>
                    <a:pt x="536" y="6294"/>
                    <a:pt x="757" y="6168"/>
                    <a:pt x="1040" y="6074"/>
                  </a:cubicBezTo>
                  <a:cubicBezTo>
                    <a:pt x="1355" y="4498"/>
                    <a:pt x="2458" y="3175"/>
                    <a:pt x="4002" y="2577"/>
                  </a:cubicBezTo>
                  <a:cubicBezTo>
                    <a:pt x="4096" y="2545"/>
                    <a:pt x="4096" y="2545"/>
                    <a:pt x="4191" y="2513"/>
                  </a:cubicBezTo>
                  <a:cubicBezTo>
                    <a:pt x="4224" y="2504"/>
                    <a:pt x="4257" y="2499"/>
                    <a:pt x="4290" y="2499"/>
                  </a:cubicBezTo>
                  <a:cubicBezTo>
                    <a:pt x="4474" y="2499"/>
                    <a:pt x="4637" y="2641"/>
                    <a:pt x="4663" y="2829"/>
                  </a:cubicBezTo>
                  <a:cubicBezTo>
                    <a:pt x="4789" y="4593"/>
                    <a:pt x="6239" y="5979"/>
                    <a:pt x="8003" y="5979"/>
                  </a:cubicBezTo>
                  <a:lnTo>
                    <a:pt x="9862" y="5979"/>
                  </a:lnTo>
                  <a:cubicBezTo>
                    <a:pt x="10366" y="5979"/>
                    <a:pt x="10807" y="6137"/>
                    <a:pt x="11185" y="6389"/>
                  </a:cubicBezTo>
                  <a:cubicBezTo>
                    <a:pt x="11500" y="5695"/>
                    <a:pt x="11405" y="4876"/>
                    <a:pt x="10870" y="4246"/>
                  </a:cubicBezTo>
                  <a:cubicBezTo>
                    <a:pt x="11027" y="3207"/>
                    <a:pt x="10492" y="2230"/>
                    <a:pt x="9515" y="1883"/>
                  </a:cubicBezTo>
                  <a:cubicBezTo>
                    <a:pt x="9178" y="1040"/>
                    <a:pt x="8363" y="472"/>
                    <a:pt x="7475" y="472"/>
                  </a:cubicBezTo>
                  <a:cubicBezTo>
                    <a:pt x="7368" y="472"/>
                    <a:pt x="7260" y="480"/>
                    <a:pt x="7152" y="497"/>
                  </a:cubicBezTo>
                  <a:cubicBezTo>
                    <a:pt x="6758" y="166"/>
                    <a:pt x="6270" y="1"/>
                    <a:pt x="57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6402;p63"/>
            <p:cNvSpPr/>
            <p:nvPr/>
          </p:nvSpPr>
          <p:spPr>
            <a:xfrm>
              <a:off x="-57119850" y="4066875"/>
              <a:ext cx="126075" cy="111875"/>
            </a:xfrm>
            <a:custGeom>
              <a:avLst/>
              <a:gdLst/>
              <a:ahLst/>
              <a:cxnLst/>
              <a:rect l="l" t="t" r="r" b="b"/>
              <a:pathLst>
                <a:path w="5043" h="4475" extrusionOk="0">
                  <a:moveTo>
                    <a:pt x="2333" y="1"/>
                  </a:moveTo>
                  <a:cubicBezTo>
                    <a:pt x="915" y="694"/>
                    <a:pt x="2" y="2111"/>
                    <a:pt x="2" y="3718"/>
                  </a:cubicBezTo>
                  <a:lnTo>
                    <a:pt x="2" y="4191"/>
                  </a:lnTo>
                  <a:lnTo>
                    <a:pt x="2" y="4359"/>
                  </a:lnTo>
                  <a:lnTo>
                    <a:pt x="2" y="4359"/>
                  </a:lnTo>
                  <a:cubicBezTo>
                    <a:pt x="32" y="3375"/>
                    <a:pt x="829" y="2616"/>
                    <a:pt x="1861" y="2616"/>
                  </a:cubicBezTo>
                  <a:cubicBezTo>
                    <a:pt x="2774" y="2616"/>
                    <a:pt x="3499" y="3246"/>
                    <a:pt x="3656" y="4096"/>
                  </a:cubicBezTo>
                  <a:lnTo>
                    <a:pt x="4507" y="4096"/>
                  </a:lnTo>
                  <a:cubicBezTo>
                    <a:pt x="4570" y="3718"/>
                    <a:pt x="4791" y="3403"/>
                    <a:pt x="5043" y="3120"/>
                  </a:cubicBezTo>
                  <a:cubicBezTo>
                    <a:pt x="3656" y="2647"/>
                    <a:pt x="2617" y="1481"/>
                    <a:pt x="2333" y="1"/>
                  </a:cubicBezTo>
                  <a:close/>
                  <a:moveTo>
                    <a:pt x="2" y="4359"/>
                  </a:moveTo>
                  <a:cubicBezTo>
                    <a:pt x="1" y="4397"/>
                    <a:pt x="1" y="4435"/>
                    <a:pt x="2" y="4474"/>
                  </a:cubicBezTo>
                  <a:lnTo>
                    <a:pt x="2" y="435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6403;p63"/>
            <p:cNvSpPr/>
            <p:nvPr/>
          </p:nvSpPr>
          <p:spPr>
            <a:xfrm>
              <a:off x="-57100925" y="4151150"/>
              <a:ext cx="55175" cy="55150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104" y="1"/>
                  </a:moveTo>
                  <a:cubicBezTo>
                    <a:pt x="505" y="1"/>
                    <a:pt x="1" y="473"/>
                    <a:pt x="1" y="1103"/>
                  </a:cubicBezTo>
                  <a:cubicBezTo>
                    <a:pt x="1" y="1702"/>
                    <a:pt x="505" y="2206"/>
                    <a:pt x="1104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473"/>
                    <a:pt x="1702" y="1"/>
                    <a:pt x="11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6404;p63"/>
            <p:cNvSpPr/>
            <p:nvPr/>
          </p:nvSpPr>
          <p:spPr>
            <a:xfrm>
              <a:off x="-57119825" y="4179500"/>
              <a:ext cx="204800" cy="121325"/>
            </a:xfrm>
            <a:custGeom>
              <a:avLst/>
              <a:gdLst/>
              <a:ahLst/>
              <a:cxnLst/>
              <a:rect l="l" t="t" r="r" b="b"/>
              <a:pathLst>
                <a:path w="8192" h="4853" extrusionOk="0">
                  <a:moveTo>
                    <a:pt x="5160" y="2151"/>
                  </a:moveTo>
                  <a:cubicBezTo>
                    <a:pt x="5254" y="2151"/>
                    <a:pt x="5341" y="2190"/>
                    <a:pt x="5388" y="2269"/>
                  </a:cubicBezTo>
                  <a:cubicBezTo>
                    <a:pt x="5546" y="2427"/>
                    <a:pt x="5546" y="2679"/>
                    <a:pt x="5388" y="2805"/>
                  </a:cubicBezTo>
                  <a:cubicBezTo>
                    <a:pt x="5042" y="3151"/>
                    <a:pt x="4569" y="3340"/>
                    <a:pt x="4096" y="3340"/>
                  </a:cubicBezTo>
                  <a:cubicBezTo>
                    <a:pt x="3624" y="3340"/>
                    <a:pt x="3120" y="3151"/>
                    <a:pt x="2805" y="2805"/>
                  </a:cubicBezTo>
                  <a:cubicBezTo>
                    <a:pt x="2647" y="2647"/>
                    <a:pt x="2647" y="2395"/>
                    <a:pt x="2805" y="2269"/>
                  </a:cubicBezTo>
                  <a:cubicBezTo>
                    <a:pt x="2884" y="2190"/>
                    <a:pt x="2978" y="2151"/>
                    <a:pt x="3069" y="2151"/>
                  </a:cubicBezTo>
                  <a:cubicBezTo>
                    <a:pt x="3159" y="2151"/>
                    <a:pt x="3246" y="2190"/>
                    <a:pt x="3309" y="2269"/>
                  </a:cubicBezTo>
                  <a:cubicBezTo>
                    <a:pt x="3529" y="2490"/>
                    <a:pt x="3813" y="2600"/>
                    <a:pt x="4096" y="2600"/>
                  </a:cubicBezTo>
                  <a:cubicBezTo>
                    <a:pt x="4380" y="2600"/>
                    <a:pt x="4664" y="2490"/>
                    <a:pt x="4884" y="2269"/>
                  </a:cubicBezTo>
                  <a:cubicBezTo>
                    <a:pt x="4963" y="2190"/>
                    <a:pt x="5065" y="2151"/>
                    <a:pt x="5160" y="2151"/>
                  </a:cubicBezTo>
                  <a:close/>
                  <a:moveTo>
                    <a:pt x="1" y="1"/>
                  </a:moveTo>
                  <a:lnTo>
                    <a:pt x="1" y="2238"/>
                  </a:lnTo>
                  <a:cubicBezTo>
                    <a:pt x="1" y="3687"/>
                    <a:pt x="1198" y="4853"/>
                    <a:pt x="2616" y="4853"/>
                  </a:cubicBezTo>
                  <a:lnTo>
                    <a:pt x="5609" y="4853"/>
                  </a:lnTo>
                  <a:cubicBezTo>
                    <a:pt x="7058" y="4853"/>
                    <a:pt x="8192" y="3655"/>
                    <a:pt x="8192" y="2238"/>
                  </a:cubicBezTo>
                  <a:lnTo>
                    <a:pt x="8192" y="1"/>
                  </a:lnTo>
                  <a:cubicBezTo>
                    <a:pt x="8192" y="977"/>
                    <a:pt x="7341" y="1860"/>
                    <a:pt x="6302" y="1860"/>
                  </a:cubicBezTo>
                  <a:cubicBezTo>
                    <a:pt x="5388" y="1860"/>
                    <a:pt x="4664" y="1230"/>
                    <a:pt x="4506" y="347"/>
                  </a:cubicBezTo>
                  <a:lnTo>
                    <a:pt x="3655" y="347"/>
                  </a:lnTo>
                  <a:cubicBezTo>
                    <a:pt x="3498" y="1230"/>
                    <a:pt x="2710" y="1860"/>
                    <a:pt x="1860" y="1860"/>
                  </a:cubicBezTo>
                  <a:cubicBezTo>
                    <a:pt x="820" y="1860"/>
                    <a:pt x="1" y="1009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6405;p63"/>
            <p:cNvSpPr/>
            <p:nvPr/>
          </p:nvSpPr>
          <p:spPr>
            <a:xfrm>
              <a:off x="-57158400" y="4156675"/>
              <a:ext cx="18900" cy="63825"/>
            </a:xfrm>
            <a:custGeom>
              <a:avLst/>
              <a:gdLst/>
              <a:ahLst/>
              <a:cxnLst/>
              <a:rect l="l" t="t" r="r" b="b"/>
              <a:pathLst>
                <a:path w="756" h="2553" extrusionOk="0">
                  <a:moveTo>
                    <a:pt x="756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6406;p63"/>
            <p:cNvSpPr/>
            <p:nvPr/>
          </p:nvSpPr>
          <p:spPr>
            <a:xfrm>
              <a:off x="-56896125" y="4155875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0" y="1"/>
                  </a:moveTo>
                  <a:lnTo>
                    <a:pt x="0" y="2553"/>
                  </a:lnTo>
                  <a:cubicBezTo>
                    <a:pt x="441" y="2269"/>
                    <a:pt x="756" y="1796"/>
                    <a:pt x="756" y="1261"/>
                  </a:cubicBezTo>
                  <a:cubicBezTo>
                    <a:pt x="756" y="757"/>
                    <a:pt x="441" y="284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6407;p63"/>
            <p:cNvSpPr/>
            <p:nvPr/>
          </p:nvSpPr>
          <p:spPr>
            <a:xfrm>
              <a:off x="-56924475" y="4149575"/>
              <a:ext cx="9450" cy="29175"/>
            </a:xfrm>
            <a:custGeom>
              <a:avLst/>
              <a:gdLst/>
              <a:ahLst/>
              <a:cxnLst/>
              <a:rect l="l" t="t" r="r" b="b"/>
              <a:pathLst>
                <a:path w="378" h="1167" extrusionOk="0">
                  <a:moveTo>
                    <a:pt x="0" y="1"/>
                  </a:moveTo>
                  <a:cubicBezTo>
                    <a:pt x="221" y="379"/>
                    <a:pt x="378" y="757"/>
                    <a:pt x="378" y="1166"/>
                  </a:cubicBezTo>
                  <a:lnTo>
                    <a:pt x="378" y="883"/>
                  </a:lnTo>
                  <a:lnTo>
                    <a:pt x="3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6" name="Google Shape;6408;p63"/>
          <p:cNvGrpSpPr/>
          <p:nvPr/>
        </p:nvGrpSpPr>
        <p:grpSpPr>
          <a:xfrm>
            <a:off x="6965046" y="3246979"/>
            <a:ext cx="358971" cy="357198"/>
            <a:chOff x="-52851675" y="3585650"/>
            <a:chExt cx="319000" cy="317425"/>
          </a:xfrm>
          <a:solidFill>
            <a:srgbClr val="12716B"/>
          </a:solidFill>
        </p:grpSpPr>
        <p:sp>
          <p:nvSpPr>
            <p:cNvPr id="507" name="Google Shape;6409;p63"/>
            <p:cNvSpPr/>
            <p:nvPr/>
          </p:nvSpPr>
          <p:spPr>
            <a:xfrm>
              <a:off x="-52851675" y="3641575"/>
              <a:ext cx="319000" cy="106350"/>
            </a:xfrm>
            <a:custGeom>
              <a:avLst/>
              <a:gdLst/>
              <a:ahLst/>
              <a:cxnLst/>
              <a:rect l="l" t="t" r="r" b="b"/>
              <a:pathLst>
                <a:path w="12760" h="4254" extrusionOk="0">
                  <a:moveTo>
                    <a:pt x="6364" y="0"/>
                  </a:moveTo>
                  <a:cubicBezTo>
                    <a:pt x="2836" y="0"/>
                    <a:pt x="0" y="1449"/>
                    <a:pt x="0" y="3371"/>
                  </a:cubicBezTo>
                  <a:cubicBezTo>
                    <a:pt x="0" y="3686"/>
                    <a:pt x="63" y="4001"/>
                    <a:pt x="252" y="4253"/>
                  </a:cubicBezTo>
                  <a:cubicBezTo>
                    <a:pt x="473" y="3749"/>
                    <a:pt x="945" y="3308"/>
                    <a:pt x="1481" y="3119"/>
                  </a:cubicBezTo>
                  <a:lnTo>
                    <a:pt x="1481" y="2898"/>
                  </a:lnTo>
                  <a:cubicBezTo>
                    <a:pt x="1481" y="2741"/>
                    <a:pt x="1575" y="2615"/>
                    <a:pt x="1733" y="2520"/>
                  </a:cubicBezTo>
                  <a:cubicBezTo>
                    <a:pt x="3403" y="1796"/>
                    <a:pt x="4915" y="1512"/>
                    <a:pt x="6396" y="1512"/>
                  </a:cubicBezTo>
                  <a:cubicBezTo>
                    <a:pt x="7845" y="1512"/>
                    <a:pt x="9389" y="1827"/>
                    <a:pt x="11027" y="2520"/>
                  </a:cubicBezTo>
                  <a:cubicBezTo>
                    <a:pt x="11153" y="2615"/>
                    <a:pt x="11279" y="2741"/>
                    <a:pt x="11279" y="2898"/>
                  </a:cubicBezTo>
                  <a:lnTo>
                    <a:pt x="11279" y="3119"/>
                  </a:lnTo>
                  <a:cubicBezTo>
                    <a:pt x="11815" y="3308"/>
                    <a:pt x="12287" y="3718"/>
                    <a:pt x="12539" y="4253"/>
                  </a:cubicBezTo>
                  <a:cubicBezTo>
                    <a:pt x="12697" y="4001"/>
                    <a:pt x="12760" y="3686"/>
                    <a:pt x="12760" y="3371"/>
                  </a:cubicBezTo>
                  <a:cubicBezTo>
                    <a:pt x="12760" y="1449"/>
                    <a:pt x="9924" y="0"/>
                    <a:pt x="63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6410;p63"/>
            <p:cNvSpPr/>
            <p:nvPr/>
          </p:nvSpPr>
          <p:spPr>
            <a:xfrm>
              <a:off x="-52787100" y="3585650"/>
              <a:ext cx="189050" cy="52000"/>
            </a:xfrm>
            <a:custGeom>
              <a:avLst/>
              <a:gdLst/>
              <a:ahLst/>
              <a:cxnLst/>
              <a:rect l="l" t="t" r="r" b="b"/>
              <a:pathLst>
                <a:path w="7562" h="2080" extrusionOk="0">
                  <a:moveTo>
                    <a:pt x="3781" y="0"/>
                  </a:moveTo>
                  <a:cubicBezTo>
                    <a:pt x="2048" y="0"/>
                    <a:pt x="599" y="882"/>
                    <a:pt x="1" y="2080"/>
                  </a:cubicBezTo>
                  <a:cubicBezTo>
                    <a:pt x="1103" y="1701"/>
                    <a:pt x="2363" y="1512"/>
                    <a:pt x="3781" y="1512"/>
                  </a:cubicBezTo>
                  <a:cubicBezTo>
                    <a:pt x="3928" y="1506"/>
                    <a:pt x="4073" y="1503"/>
                    <a:pt x="4217" y="1503"/>
                  </a:cubicBezTo>
                  <a:cubicBezTo>
                    <a:pt x="5469" y="1503"/>
                    <a:pt x="6629" y="1740"/>
                    <a:pt x="7562" y="2080"/>
                  </a:cubicBezTo>
                  <a:cubicBezTo>
                    <a:pt x="6995" y="882"/>
                    <a:pt x="5514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6411;p63"/>
            <p:cNvSpPr/>
            <p:nvPr/>
          </p:nvSpPr>
          <p:spPr>
            <a:xfrm>
              <a:off x="-52794975" y="3696700"/>
              <a:ext cx="127625" cy="74850"/>
            </a:xfrm>
            <a:custGeom>
              <a:avLst/>
              <a:gdLst/>
              <a:ahLst/>
              <a:cxnLst/>
              <a:rect l="l" t="t" r="r" b="b"/>
              <a:pathLst>
                <a:path w="5105" h="2994" extrusionOk="0">
                  <a:moveTo>
                    <a:pt x="4096" y="0"/>
                  </a:moveTo>
                  <a:cubicBezTo>
                    <a:pt x="2804" y="0"/>
                    <a:pt x="1324" y="284"/>
                    <a:pt x="1" y="883"/>
                  </a:cubicBezTo>
                  <a:lnTo>
                    <a:pt x="1" y="2993"/>
                  </a:lnTo>
                  <a:lnTo>
                    <a:pt x="1072" y="2993"/>
                  </a:lnTo>
                  <a:cubicBezTo>
                    <a:pt x="2741" y="2993"/>
                    <a:pt x="4317" y="2143"/>
                    <a:pt x="5104" y="95"/>
                  </a:cubicBezTo>
                  <a:cubicBezTo>
                    <a:pt x="4789" y="32"/>
                    <a:pt x="4411" y="0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6412;p63"/>
            <p:cNvSpPr/>
            <p:nvPr/>
          </p:nvSpPr>
          <p:spPr>
            <a:xfrm>
              <a:off x="-52795750" y="3700625"/>
              <a:ext cx="204800" cy="202450"/>
            </a:xfrm>
            <a:custGeom>
              <a:avLst/>
              <a:gdLst/>
              <a:ahLst/>
              <a:cxnLst/>
              <a:rect l="l" t="t" r="r" b="b"/>
              <a:pathLst>
                <a:path w="8192" h="8098" extrusionOk="0">
                  <a:moveTo>
                    <a:pt x="5639" y="2143"/>
                  </a:moveTo>
                  <a:cubicBezTo>
                    <a:pt x="5828" y="2143"/>
                    <a:pt x="5986" y="2301"/>
                    <a:pt x="5986" y="2490"/>
                  </a:cubicBezTo>
                  <a:cubicBezTo>
                    <a:pt x="5986" y="2679"/>
                    <a:pt x="5828" y="2836"/>
                    <a:pt x="5639" y="2836"/>
                  </a:cubicBezTo>
                  <a:cubicBezTo>
                    <a:pt x="5450" y="2836"/>
                    <a:pt x="5293" y="2679"/>
                    <a:pt x="5293" y="2490"/>
                  </a:cubicBezTo>
                  <a:cubicBezTo>
                    <a:pt x="5293" y="2301"/>
                    <a:pt x="5450" y="2143"/>
                    <a:pt x="5639" y="2143"/>
                  </a:cubicBezTo>
                  <a:close/>
                  <a:moveTo>
                    <a:pt x="5163" y="4671"/>
                  </a:moveTo>
                  <a:cubicBezTo>
                    <a:pt x="5261" y="4671"/>
                    <a:pt x="5356" y="4711"/>
                    <a:pt x="5419" y="4790"/>
                  </a:cubicBezTo>
                  <a:cubicBezTo>
                    <a:pt x="5608" y="4947"/>
                    <a:pt x="5608" y="5168"/>
                    <a:pt x="5450" y="5294"/>
                  </a:cubicBezTo>
                  <a:cubicBezTo>
                    <a:pt x="5104" y="5640"/>
                    <a:pt x="4600" y="5829"/>
                    <a:pt x="4127" y="5829"/>
                  </a:cubicBezTo>
                  <a:cubicBezTo>
                    <a:pt x="3623" y="5829"/>
                    <a:pt x="3151" y="5640"/>
                    <a:pt x="2804" y="5294"/>
                  </a:cubicBezTo>
                  <a:cubicBezTo>
                    <a:pt x="2646" y="5136"/>
                    <a:pt x="2646" y="4884"/>
                    <a:pt x="2804" y="4790"/>
                  </a:cubicBezTo>
                  <a:cubicBezTo>
                    <a:pt x="2883" y="4711"/>
                    <a:pt x="2977" y="4671"/>
                    <a:pt x="3068" y="4671"/>
                  </a:cubicBezTo>
                  <a:cubicBezTo>
                    <a:pt x="3158" y="4671"/>
                    <a:pt x="3245" y="4711"/>
                    <a:pt x="3308" y="4790"/>
                  </a:cubicBezTo>
                  <a:cubicBezTo>
                    <a:pt x="3529" y="4994"/>
                    <a:pt x="3812" y="5097"/>
                    <a:pt x="4096" y="5097"/>
                  </a:cubicBezTo>
                  <a:cubicBezTo>
                    <a:pt x="4379" y="5097"/>
                    <a:pt x="4663" y="4994"/>
                    <a:pt x="4883" y="4790"/>
                  </a:cubicBezTo>
                  <a:cubicBezTo>
                    <a:pt x="4962" y="4711"/>
                    <a:pt x="5064" y="4671"/>
                    <a:pt x="5163" y="4671"/>
                  </a:cubicBezTo>
                  <a:close/>
                  <a:moveTo>
                    <a:pt x="5860" y="1"/>
                  </a:moveTo>
                  <a:cubicBezTo>
                    <a:pt x="4883" y="2521"/>
                    <a:pt x="3119" y="3592"/>
                    <a:pt x="1071" y="3592"/>
                  </a:cubicBezTo>
                  <a:lnTo>
                    <a:pt x="0" y="3592"/>
                  </a:lnTo>
                  <a:lnTo>
                    <a:pt x="0" y="3939"/>
                  </a:lnTo>
                  <a:cubicBezTo>
                    <a:pt x="0" y="6176"/>
                    <a:pt x="1859" y="8098"/>
                    <a:pt x="4096" y="8098"/>
                  </a:cubicBezTo>
                  <a:cubicBezTo>
                    <a:pt x="6333" y="8098"/>
                    <a:pt x="8191" y="6239"/>
                    <a:pt x="8191" y="3939"/>
                  </a:cubicBezTo>
                  <a:lnTo>
                    <a:pt x="8191" y="2931"/>
                  </a:lnTo>
                  <a:lnTo>
                    <a:pt x="8191" y="2868"/>
                  </a:lnTo>
                  <a:lnTo>
                    <a:pt x="8191" y="726"/>
                  </a:lnTo>
                  <a:cubicBezTo>
                    <a:pt x="7435" y="347"/>
                    <a:pt x="6648" y="158"/>
                    <a:pt x="5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6413;p63"/>
            <p:cNvSpPr/>
            <p:nvPr/>
          </p:nvSpPr>
          <p:spPr>
            <a:xfrm>
              <a:off x="-52832775" y="3740025"/>
              <a:ext cx="18125" cy="64600"/>
            </a:xfrm>
            <a:custGeom>
              <a:avLst/>
              <a:gdLst/>
              <a:ahLst/>
              <a:cxnLst/>
              <a:rect l="l" t="t" r="r" b="b"/>
              <a:pathLst>
                <a:path w="725" h="2584" extrusionOk="0">
                  <a:moveTo>
                    <a:pt x="725" y="0"/>
                  </a:moveTo>
                  <a:cubicBezTo>
                    <a:pt x="315" y="252"/>
                    <a:pt x="0" y="725"/>
                    <a:pt x="0" y="1260"/>
                  </a:cubicBezTo>
                  <a:cubicBezTo>
                    <a:pt x="0" y="1827"/>
                    <a:pt x="315" y="2300"/>
                    <a:pt x="725" y="2584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6414;p63"/>
            <p:cNvSpPr/>
            <p:nvPr/>
          </p:nvSpPr>
          <p:spPr>
            <a:xfrm>
              <a:off x="-525705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0" y="0"/>
                  </a:moveTo>
                  <a:lnTo>
                    <a:pt x="0" y="2584"/>
                  </a:lnTo>
                  <a:cubicBezTo>
                    <a:pt x="442" y="2300"/>
                    <a:pt x="757" y="1827"/>
                    <a:pt x="757" y="1260"/>
                  </a:cubicBezTo>
                  <a:cubicBezTo>
                    <a:pt x="757" y="725"/>
                    <a:pt x="442" y="25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3" name="Google Shape;6415;p63"/>
          <p:cNvGrpSpPr/>
          <p:nvPr/>
        </p:nvGrpSpPr>
        <p:grpSpPr>
          <a:xfrm>
            <a:off x="6987200" y="3708779"/>
            <a:ext cx="314662" cy="358999"/>
            <a:chOff x="-52832000" y="3976300"/>
            <a:chExt cx="279625" cy="319025"/>
          </a:xfrm>
          <a:solidFill>
            <a:srgbClr val="12716B"/>
          </a:solidFill>
        </p:grpSpPr>
        <p:sp>
          <p:nvSpPr>
            <p:cNvPr id="514" name="Google Shape;6416;p63"/>
            <p:cNvSpPr/>
            <p:nvPr/>
          </p:nvSpPr>
          <p:spPr>
            <a:xfrm>
              <a:off x="-52794975" y="3976300"/>
              <a:ext cx="204800" cy="112650"/>
            </a:xfrm>
            <a:custGeom>
              <a:avLst/>
              <a:gdLst/>
              <a:ahLst/>
              <a:cxnLst/>
              <a:rect l="l" t="t" r="r" b="b"/>
              <a:pathLst>
                <a:path w="8192" h="4506" extrusionOk="0">
                  <a:moveTo>
                    <a:pt x="4096" y="1"/>
                  </a:moveTo>
                  <a:cubicBezTo>
                    <a:pt x="1859" y="1"/>
                    <a:pt x="1" y="1859"/>
                    <a:pt x="1" y="4096"/>
                  </a:cubicBezTo>
                  <a:lnTo>
                    <a:pt x="1" y="4506"/>
                  </a:lnTo>
                  <a:cubicBezTo>
                    <a:pt x="883" y="3120"/>
                    <a:pt x="2363" y="2206"/>
                    <a:pt x="4096" y="2206"/>
                  </a:cubicBezTo>
                  <a:cubicBezTo>
                    <a:pt x="5829" y="2206"/>
                    <a:pt x="7341" y="3120"/>
                    <a:pt x="8192" y="4506"/>
                  </a:cubicBezTo>
                  <a:lnTo>
                    <a:pt x="8192" y="4096"/>
                  </a:lnTo>
                  <a:cubicBezTo>
                    <a:pt x="8192" y="1859"/>
                    <a:pt x="6365" y="1"/>
                    <a:pt x="4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6417;p63"/>
            <p:cNvSpPr/>
            <p:nvPr/>
          </p:nvSpPr>
          <p:spPr>
            <a:xfrm>
              <a:off x="-52757175" y="4051125"/>
              <a:ext cx="167000" cy="94550"/>
            </a:xfrm>
            <a:custGeom>
              <a:avLst/>
              <a:gdLst/>
              <a:ahLst/>
              <a:cxnLst/>
              <a:rect l="l" t="t" r="r" b="b"/>
              <a:pathLst>
                <a:path w="6680" h="3782" extrusionOk="0">
                  <a:moveTo>
                    <a:pt x="2584" y="1"/>
                  </a:moveTo>
                  <a:cubicBezTo>
                    <a:pt x="1608" y="1"/>
                    <a:pt x="694" y="379"/>
                    <a:pt x="1" y="946"/>
                  </a:cubicBezTo>
                  <a:cubicBezTo>
                    <a:pt x="473" y="820"/>
                    <a:pt x="977" y="757"/>
                    <a:pt x="1482" y="757"/>
                  </a:cubicBezTo>
                  <a:cubicBezTo>
                    <a:pt x="3750" y="757"/>
                    <a:pt x="5672" y="1985"/>
                    <a:pt x="6680" y="3781"/>
                  </a:cubicBezTo>
                  <a:cubicBezTo>
                    <a:pt x="6522" y="1670"/>
                    <a:pt x="4758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6418;p63"/>
            <p:cNvSpPr/>
            <p:nvPr/>
          </p:nvSpPr>
          <p:spPr>
            <a:xfrm>
              <a:off x="-52794975" y="4088925"/>
              <a:ext cx="204025" cy="206400"/>
            </a:xfrm>
            <a:custGeom>
              <a:avLst/>
              <a:gdLst/>
              <a:ahLst/>
              <a:cxnLst/>
              <a:rect l="l" t="t" r="r" b="b"/>
              <a:pathLst>
                <a:path w="8161" h="8256" extrusionOk="0">
                  <a:moveTo>
                    <a:pt x="2615" y="2238"/>
                  </a:moveTo>
                  <a:cubicBezTo>
                    <a:pt x="2804" y="2238"/>
                    <a:pt x="2962" y="2395"/>
                    <a:pt x="2962" y="2584"/>
                  </a:cubicBezTo>
                  <a:cubicBezTo>
                    <a:pt x="2962" y="2805"/>
                    <a:pt x="2804" y="2962"/>
                    <a:pt x="2615" y="2962"/>
                  </a:cubicBezTo>
                  <a:cubicBezTo>
                    <a:pt x="2602" y="2965"/>
                    <a:pt x="2588" y="2966"/>
                    <a:pt x="2574" y="2966"/>
                  </a:cubicBezTo>
                  <a:cubicBezTo>
                    <a:pt x="2404" y="2966"/>
                    <a:pt x="2269" y="2788"/>
                    <a:pt x="2269" y="2584"/>
                  </a:cubicBezTo>
                  <a:cubicBezTo>
                    <a:pt x="2269" y="2395"/>
                    <a:pt x="2426" y="2238"/>
                    <a:pt x="2615" y="2238"/>
                  </a:cubicBezTo>
                  <a:close/>
                  <a:moveTo>
                    <a:pt x="5608" y="2269"/>
                  </a:moveTo>
                  <a:cubicBezTo>
                    <a:pt x="5797" y="2269"/>
                    <a:pt x="5955" y="2427"/>
                    <a:pt x="5955" y="2647"/>
                  </a:cubicBezTo>
                  <a:cubicBezTo>
                    <a:pt x="5955" y="2805"/>
                    <a:pt x="5797" y="2994"/>
                    <a:pt x="5608" y="2994"/>
                  </a:cubicBezTo>
                  <a:cubicBezTo>
                    <a:pt x="5419" y="2994"/>
                    <a:pt x="5262" y="2836"/>
                    <a:pt x="5262" y="2647"/>
                  </a:cubicBezTo>
                  <a:cubicBezTo>
                    <a:pt x="5262" y="2427"/>
                    <a:pt x="5419" y="2269"/>
                    <a:pt x="5608" y="2269"/>
                  </a:cubicBezTo>
                  <a:close/>
                  <a:moveTo>
                    <a:pt x="5132" y="4797"/>
                  </a:moveTo>
                  <a:cubicBezTo>
                    <a:pt x="5230" y="4797"/>
                    <a:pt x="5325" y="4837"/>
                    <a:pt x="5388" y="4916"/>
                  </a:cubicBezTo>
                  <a:cubicBezTo>
                    <a:pt x="5577" y="5042"/>
                    <a:pt x="5577" y="5262"/>
                    <a:pt x="5419" y="5420"/>
                  </a:cubicBezTo>
                  <a:cubicBezTo>
                    <a:pt x="5073" y="5766"/>
                    <a:pt x="4569" y="5987"/>
                    <a:pt x="4096" y="5987"/>
                  </a:cubicBezTo>
                  <a:cubicBezTo>
                    <a:pt x="3592" y="5987"/>
                    <a:pt x="3120" y="5766"/>
                    <a:pt x="2773" y="5420"/>
                  </a:cubicBezTo>
                  <a:cubicBezTo>
                    <a:pt x="2615" y="5262"/>
                    <a:pt x="2615" y="5042"/>
                    <a:pt x="2773" y="4916"/>
                  </a:cubicBezTo>
                  <a:cubicBezTo>
                    <a:pt x="2852" y="4837"/>
                    <a:pt x="2946" y="4797"/>
                    <a:pt x="3037" y="4797"/>
                  </a:cubicBezTo>
                  <a:cubicBezTo>
                    <a:pt x="3127" y="4797"/>
                    <a:pt x="3214" y="4837"/>
                    <a:pt x="3277" y="4916"/>
                  </a:cubicBezTo>
                  <a:cubicBezTo>
                    <a:pt x="3498" y="5136"/>
                    <a:pt x="3781" y="5246"/>
                    <a:pt x="4065" y="5246"/>
                  </a:cubicBezTo>
                  <a:cubicBezTo>
                    <a:pt x="4348" y="5246"/>
                    <a:pt x="4632" y="5136"/>
                    <a:pt x="4852" y="4916"/>
                  </a:cubicBezTo>
                  <a:cubicBezTo>
                    <a:pt x="4931" y="4837"/>
                    <a:pt x="5033" y="4797"/>
                    <a:pt x="5132" y="4797"/>
                  </a:cubicBezTo>
                  <a:close/>
                  <a:moveTo>
                    <a:pt x="2994" y="1"/>
                  </a:moveTo>
                  <a:cubicBezTo>
                    <a:pt x="2174" y="1"/>
                    <a:pt x="1387" y="190"/>
                    <a:pt x="631" y="536"/>
                  </a:cubicBezTo>
                  <a:cubicBezTo>
                    <a:pt x="599" y="536"/>
                    <a:pt x="599" y="536"/>
                    <a:pt x="568" y="599"/>
                  </a:cubicBezTo>
                  <a:cubicBezTo>
                    <a:pt x="221" y="1166"/>
                    <a:pt x="1" y="1891"/>
                    <a:pt x="1" y="2584"/>
                  </a:cubicBezTo>
                  <a:lnTo>
                    <a:pt x="1" y="4128"/>
                  </a:lnTo>
                  <a:cubicBezTo>
                    <a:pt x="1" y="6365"/>
                    <a:pt x="1859" y="8255"/>
                    <a:pt x="4096" y="8255"/>
                  </a:cubicBezTo>
                  <a:cubicBezTo>
                    <a:pt x="6207" y="8255"/>
                    <a:pt x="7940" y="6680"/>
                    <a:pt x="8160" y="4695"/>
                  </a:cubicBezTo>
                  <a:cubicBezTo>
                    <a:pt x="7877" y="2017"/>
                    <a:pt x="5671" y="1"/>
                    <a:pt x="29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6419;p63"/>
            <p:cNvSpPr/>
            <p:nvPr/>
          </p:nvSpPr>
          <p:spPr>
            <a:xfrm>
              <a:off x="-528320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316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6420;p63"/>
            <p:cNvSpPr/>
            <p:nvPr/>
          </p:nvSpPr>
          <p:spPr>
            <a:xfrm>
              <a:off x="-5257130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1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694"/>
                    <a:pt x="442" y="221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9" name="Google Shape;6421;p63"/>
          <p:cNvGrpSpPr/>
          <p:nvPr/>
        </p:nvGrpSpPr>
        <p:grpSpPr>
          <a:xfrm>
            <a:off x="6104406" y="4163427"/>
            <a:ext cx="316434" cy="358099"/>
            <a:chOff x="-51633225" y="3198925"/>
            <a:chExt cx="281200" cy="318225"/>
          </a:xfrm>
          <a:solidFill>
            <a:srgbClr val="12716B"/>
          </a:solidFill>
        </p:grpSpPr>
        <p:sp>
          <p:nvSpPr>
            <p:cNvPr id="520" name="Google Shape;6422;p63"/>
            <p:cNvSpPr/>
            <p:nvPr/>
          </p:nvSpPr>
          <p:spPr>
            <a:xfrm>
              <a:off x="-516332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6" y="0"/>
                  </a:moveTo>
                  <a:cubicBezTo>
                    <a:pt x="315" y="284"/>
                    <a:pt x="0" y="756"/>
                    <a:pt x="0" y="1292"/>
                  </a:cubicBezTo>
                  <a:cubicBezTo>
                    <a:pt x="0" y="1859"/>
                    <a:pt x="315" y="2332"/>
                    <a:pt x="756" y="2552"/>
                  </a:cubicBezTo>
                  <a:lnTo>
                    <a:pt x="75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6423;p63"/>
            <p:cNvSpPr/>
            <p:nvPr/>
          </p:nvSpPr>
          <p:spPr>
            <a:xfrm>
              <a:off x="-51595425" y="3348575"/>
              <a:ext cx="204800" cy="168575"/>
            </a:xfrm>
            <a:custGeom>
              <a:avLst/>
              <a:gdLst/>
              <a:ahLst/>
              <a:cxnLst/>
              <a:rect l="l" t="t" r="r" b="b"/>
              <a:pathLst>
                <a:path w="8192" h="6743" extrusionOk="0">
                  <a:moveTo>
                    <a:pt x="2647" y="756"/>
                  </a:moveTo>
                  <a:cubicBezTo>
                    <a:pt x="2836" y="756"/>
                    <a:pt x="2994" y="914"/>
                    <a:pt x="2994" y="1103"/>
                  </a:cubicBezTo>
                  <a:cubicBezTo>
                    <a:pt x="2994" y="1292"/>
                    <a:pt x="2836" y="1449"/>
                    <a:pt x="2647" y="1449"/>
                  </a:cubicBezTo>
                  <a:cubicBezTo>
                    <a:pt x="2426" y="1449"/>
                    <a:pt x="2269" y="1292"/>
                    <a:pt x="2269" y="1103"/>
                  </a:cubicBezTo>
                  <a:cubicBezTo>
                    <a:pt x="2237" y="914"/>
                    <a:pt x="2395" y="756"/>
                    <a:pt x="2647" y="756"/>
                  </a:cubicBezTo>
                  <a:close/>
                  <a:moveTo>
                    <a:pt x="5577" y="756"/>
                  </a:moveTo>
                  <a:cubicBezTo>
                    <a:pt x="5797" y="756"/>
                    <a:pt x="5955" y="914"/>
                    <a:pt x="5955" y="1103"/>
                  </a:cubicBezTo>
                  <a:cubicBezTo>
                    <a:pt x="5955" y="1292"/>
                    <a:pt x="5797" y="1449"/>
                    <a:pt x="5577" y="1449"/>
                  </a:cubicBezTo>
                  <a:cubicBezTo>
                    <a:pt x="5388" y="1449"/>
                    <a:pt x="5230" y="1292"/>
                    <a:pt x="5230" y="1103"/>
                  </a:cubicBezTo>
                  <a:cubicBezTo>
                    <a:pt x="5230" y="914"/>
                    <a:pt x="5388" y="756"/>
                    <a:pt x="5577" y="756"/>
                  </a:cubicBezTo>
                  <a:close/>
                  <a:moveTo>
                    <a:pt x="5148" y="3316"/>
                  </a:moveTo>
                  <a:cubicBezTo>
                    <a:pt x="5238" y="3316"/>
                    <a:pt x="5325" y="3356"/>
                    <a:pt x="5388" y="3434"/>
                  </a:cubicBezTo>
                  <a:cubicBezTo>
                    <a:pt x="5545" y="3592"/>
                    <a:pt x="5545" y="3812"/>
                    <a:pt x="5388" y="3938"/>
                  </a:cubicBezTo>
                  <a:cubicBezTo>
                    <a:pt x="5041" y="4285"/>
                    <a:pt x="4569" y="4474"/>
                    <a:pt x="4096" y="4474"/>
                  </a:cubicBezTo>
                  <a:cubicBezTo>
                    <a:pt x="3624" y="4474"/>
                    <a:pt x="3120" y="4285"/>
                    <a:pt x="2804" y="3938"/>
                  </a:cubicBezTo>
                  <a:cubicBezTo>
                    <a:pt x="2647" y="3781"/>
                    <a:pt x="2647" y="3529"/>
                    <a:pt x="2804" y="3434"/>
                  </a:cubicBezTo>
                  <a:cubicBezTo>
                    <a:pt x="2883" y="3371"/>
                    <a:pt x="2978" y="3340"/>
                    <a:pt x="3068" y="3340"/>
                  </a:cubicBezTo>
                  <a:cubicBezTo>
                    <a:pt x="3159" y="3340"/>
                    <a:pt x="3246" y="3371"/>
                    <a:pt x="3309" y="3434"/>
                  </a:cubicBezTo>
                  <a:cubicBezTo>
                    <a:pt x="3529" y="3639"/>
                    <a:pt x="3813" y="3741"/>
                    <a:pt x="4096" y="3741"/>
                  </a:cubicBezTo>
                  <a:cubicBezTo>
                    <a:pt x="4380" y="3741"/>
                    <a:pt x="4663" y="3639"/>
                    <a:pt x="4884" y="3434"/>
                  </a:cubicBezTo>
                  <a:cubicBezTo>
                    <a:pt x="4963" y="3356"/>
                    <a:pt x="5057" y="3316"/>
                    <a:pt x="5148" y="3316"/>
                  </a:cubicBezTo>
                  <a:close/>
                  <a:moveTo>
                    <a:pt x="1" y="0"/>
                  </a:moveTo>
                  <a:lnTo>
                    <a:pt x="1" y="2647"/>
                  </a:lnTo>
                  <a:cubicBezTo>
                    <a:pt x="1" y="4883"/>
                    <a:pt x="1859" y="6742"/>
                    <a:pt x="4096" y="6742"/>
                  </a:cubicBezTo>
                  <a:cubicBezTo>
                    <a:pt x="6333" y="6742"/>
                    <a:pt x="8192" y="4883"/>
                    <a:pt x="8192" y="2647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6424;p63"/>
            <p:cNvSpPr/>
            <p:nvPr/>
          </p:nvSpPr>
          <p:spPr>
            <a:xfrm>
              <a:off x="-51633225" y="3292650"/>
              <a:ext cx="279625" cy="37050"/>
            </a:xfrm>
            <a:custGeom>
              <a:avLst/>
              <a:gdLst/>
              <a:ahLst/>
              <a:cxnLst/>
              <a:rect l="l" t="t" r="r" b="b"/>
              <a:pathLst>
                <a:path w="11185" h="1482" extrusionOk="0">
                  <a:moveTo>
                    <a:pt x="1513" y="0"/>
                  </a:moveTo>
                  <a:cubicBezTo>
                    <a:pt x="851" y="0"/>
                    <a:pt x="284" y="410"/>
                    <a:pt x="95" y="1009"/>
                  </a:cubicBezTo>
                  <a:cubicBezTo>
                    <a:pt x="0" y="1261"/>
                    <a:pt x="221" y="1481"/>
                    <a:pt x="441" y="1481"/>
                  </a:cubicBezTo>
                  <a:lnTo>
                    <a:pt x="10775" y="1481"/>
                  </a:lnTo>
                  <a:cubicBezTo>
                    <a:pt x="10996" y="1481"/>
                    <a:pt x="11185" y="1261"/>
                    <a:pt x="11122" y="1009"/>
                  </a:cubicBezTo>
                  <a:cubicBezTo>
                    <a:pt x="10933" y="410"/>
                    <a:pt x="10365" y="0"/>
                    <a:pt x="97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6425;p63"/>
            <p:cNvSpPr/>
            <p:nvPr/>
          </p:nvSpPr>
          <p:spPr>
            <a:xfrm>
              <a:off x="-5149225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" y="0"/>
                  </a:moveTo>
                  <a:lnTo>
                    <a:pt x="1" y="0"/>
                  </a:lnTo>
                  <a:cubicBezTo>
                    <a:pt x="946" y="0"/>
                    <a:pt x="1576" y="1418"/>
                    <a:pt x="1765" y="2993"/>
                  </a:cubicBezTo>
                  <a:lnTo>
                    <a:pt x="3939" y="2993"/>
                  </a:lnTo>
                  <a:cubicBezTo>
                    <a:pt x="3466" y="1261"/>
                    <a:pt x="1859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6426;p63"/>
            <p:cNvSpPr/>
            <p:nvPr/>
          </p:nvSpPr>
          <p:spPr>
            <a:xfrm>
              <a:off x="-51590700" y="319892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3939" y="0"/>
                  </a:moveTo>
                  <a:lnTo>
                    <a:pt x="3939" y="0"/>
                  </a:lnTo>
                  <a:cubicBezTo>
                    <a:pt x="2048" y="0"/>
                    <a:pt x="473" y="1292"/>
                    <a:pt x="1" y="2993"/>
                  </a:cubicBezTo>
                  <a:lnTo>
                    <a:pt x="2174" y="2993"/>
                  </a:lnTo>
                  <a:cubicBezTo>
                    <a:pt x="2332" y="1418"/>
                    <a:pt x="2962" y="0"/>
                    <a:pt x="3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6427;p63"/>
            <p:cNvSpPr/>
            <p:nvPr/>
          </p:nvSpPr>
          <p:spPr>
            <a:xfrm>
              <a:off x="-51517450" y="3218600"/>
              <a:ext cx="52000" cy="55950"/>
            </a:xfrm>
            <a:custGeom>
              <a:avLst/>
              <a:gdLst/>
              <a:ahLst/>
              <a:cxnLst/>
              <a:rect l="l" t="t" r="r" b="b"/>
              <a:pathLst>
                <a:path w="2080" h="2238" extrusionOk="0">
                  <a:moveTo>
                    <a:pt x="1009" y="1"/>
                  </a:moveTo>
                  <a:cubicBezTo>
                    <a:pt x="662" y="1"/>
                    <a:pt x="158" y="852"/>
                    <a:pt x="1" y="2238"/>
                  </a:cubicBezTo>
                  <a:lnTo>
                    <a:pt x="2080" y="2238"/>
                  </a:lnTo>
                  <a:cubicBezTo>
                    <a:pt x="1828" y="820"/>
                    <a:pt x="1355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6428;p63"/>
            <p:cNvSpPr/>
            <p:nvPr/>
          </p:nvSpPr>
          <p:spPr>
            <a:xfrm>
              <a:off x="-51370950" y="3354075"/>
              <a:ext cx="18925" cy="64625"/>
            </a:xfrm>
            <a:custGeom>
              <a:avLst/>
              <a:gdLst/>
              <a:ahLst/>
              <a:cxnLst/>
              <a:rect l="l" t="t" r="r" b="b"/>
              <a:pathLst>
                <a:path w="757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42" y="2301"/>
                    <a:pt x="757" y="1828"/>
                    <a:pt x="757" y="1324"/>
                  </a:cubicBezTo>
                  <a:cubicBezTo>
                    <a:pt x="757" y="725"/>
                    <a:pt x="442" y="2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6429;p63"/>
          <p:cNvGrpSpPr/>
          <p:nvPr/>
        </p:nvGrpSpPr>
        <p:grpSpPr>
          <a:xfrm>
            <a:off x="6523230" y="1421349"/>
            <a:ext cx="365188" cy="357226"/>
            <a:chOff x="-56396775" y="3199700"/>
            <a:chExt cx="324525" cy="317450"/>
          </a:xfrm>
          <a:solidFill>
            <a:srgbClr val="12716B"/>
          </a:solidFill>
        </p:grpSpPr>
        <p:sp>
          <p:nvSpPr>
            <p:cNvPr id="528" name="Google Shape;6430;p63"/>
            <p:cNvSpPr/>
            <p:nvPr/>
          </p:nvSpPr>
          <p:spPr>
            <a:xfrm>
              <a:off x="-56374725" y="33533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0"/>
                  </a:moveTo>
                  <a:cubicBezTo>
                    <a:pt x="316" y="284"/>
                    <a:pt x="1" y="756"/>
                    <a:pt x="1" y="1292"/>
                  </a:cubicBezTo>
                  <a:cubicBezTo>
                    <a:pt x="1" y="1859"/>
                    <a:pt x="316" y="2332"/>
                    <a:pt x="757" y="2552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6431;p63"/>
            <p:cNvSpPr/>
            <p:nvPr/>
          </p:nvSpPr>
          <p:spPr>
            <a:xfrm>
              <a:off x="-56333775" y="3199700"/>
              <a:ext cx="198500" cy="73275"/>
            </a:xfrm>
            <a:custGeom>
              <a:avLst/>
              <a:gdLst/>
              <a:ahLst/>
              <a:cxnLst/>
              <a:rect l="l" t="t" r="r" b="b"/>
              <a:pathLst>
                <a:path w="7940" h="2931" extrusionOk="0">
                  <a:moveTo>
                    <a:pt x="2112" y="1"/>
                  </a:moveTo>
                  <a:cubicBezTo>
                    <a:pt x="1292" y="1"/>
                    <a:pt x="536" y="599"/>
                    <a:pt x="347" y="1387"/>
                  </a:cubicBezTo>
                  <a:lnTo>
                    <a:pt x="1" y="2773"/>
                  </a:lnTo>
                  <a:cubicBezTo>
                    <a:pt x="253" y="2868"/>
                    <a:pt x="568" y="2931"/>
                    <a:pt x="977" y="2931"/>
                  </a:cubicBezTo>
                  <a:lnTo>
                    <a:pt x="6963" y="2931"/>
                  </a:lnTo>
                  <a:cubicBezTo>
                    <a:pt x="7341" y="2931"/>
                    <a:pt x="7625" y="2868"/>
                    <a:pt x="7940" y="2773"/>
                  </a:cubicBezTo>
                  <a:lnTo>
                    <a:pt x="7593" y="1387"/>
                  </a:lnTo>
                  <a:cubicBezTo>
                    <a:pt x="7404" y="568"/>
                    <a:pt x="6648" y="1"/>
                    <a:pt x="5829" y="1"/>
                  </a:cubicBezTo>
                  <a:cubicBezTo>
                    <a:pt x="5546" y="1"/>
                    <a:pt x="5262" y="64"/>
                    <a:pt x="4979" y="190"/>
                  </a:cubicBezTo>
                  <a:lnTo>
                    <a:pt x="3970" y="725"/>
                  </a:lnTo>
                  <a:lnTo>
                    <a:pt x="2931" y="190"/>
                  </a:lnTo>
                  <a:cubicBezTo>
                    <a:pt x="2710" y="64"/>
                    <a:pt x="2395" y="1"/>
                    <a:pt x="21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6432;p63"/>
            <p:cNvSpPr/>
            <p:nvPr/>
          </p:nvSpPr>
          <p:spPr>
            <a:xfrm>
              <a:off x="-56396775" y="3273325"/>
              <a:ext cx="324525" cy="58725"/>
            </a:xfrm>
            <a:custGeom>
              <a:avLst/>
              <a:gdLst/>
              <a:ahLst/>
              <a:cxnLst/>
              <a:rect l="l" t="t" r="r" b="b"/>
              <a:pathLst>
                <a:path w="12981" h="2349" extrusionOk="0">
                  <a:moveTo>
                    <a:pt x="905" y="1"/>
                  </a:moveTo>
                  <a:cubicBezTo>
                    <a:pt x="606" y="1"/>
                    <a:pt x="325" y="165"/>
                    <a:pt x="189" y="458"/>
                  </a:cubicBezTo>
                  <a:cubicBezTo>
                    <a:pt x="0" y="836"/>
                    <a:pt x="158" y="1309"/>
                    <a:pt x="536" y="1498"/>
                  </a:cubicBezTo>
                  <a:cubicBezTo>
                    <a:pt x="1292" y="1876"/>
                    <a:pt x="2111" y="2349"/>
                    <a:pt x="3497" y="2349"/>
                  </a:cubicBezTo>
                  <a:lnTo>
                    <a:pt x="9483" y="2349"/>
                  </a:lnTo>
                  <a:cubicBezTo>
                    <a:pt x="10870" y="2349"/>
                    <a:pt x="11689" y="1908"/>
                    <a:pt x="12445" y="1498"/>
                  </a:cubicBezTo>
                  <a:cubicBezTo>
                    <a:pt x="12823" y="1277"/>
                    <a:pt x="12980" y="805"/>
                    <a:pt x="12791" y="458"/>
                  </a:cubicBezTo>
                  <a:cubicBezTo>
                    <a:pt x="12656" y="165"/>
                    <a:pt x="12375" y="1"/>
                    <a:pt x="12076" y="1"/>
                  </a:cubicBezTo>
                  <a:cubicBezTo>
                    <a:pt x="11958" y="1"/>
                    <a:pt x="11836" y="27"/>
                    <a:pt x="11720" y="80"/>
                  </a:cubicBezTo>
                  <a:cubicBezTo>
                    <a:pt x="10964" y="458"/>
                    <a:pt x="10460" y="773"/>
                    <a:pt x="9483" y="773"/>
                  </a:cubicBezTo>
                  <a:lnTo>
                    <a:pt x="3497" y="773"/>
                  </a:lnTo>
                  <a:cubicBezTo>
                    <a:pt x="2521" y="773"/>
                    <a:pt x="1985" y="490"/>
                    <a:pt x="1261" y="80"/>
                  </a:cubicBezTo>
                  <a:cubicBezTo>
                    <a:pt x="1144" y="27"/>
                    <a:pt x="1023" y="1"/>
                    <a:pt x="9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6433;p63"/>
            <p:cNvSpPr/>
            <p:nvPr/>
          </p:nvSpPr>
          <p:spPr>
            <a:xfrm>
              <a:off x="-56336925" y="3346200"/>
              <a:ext cx="204800" cy="78800"/>
            </a:xfrm>
            <a:custGeom>
              <a:avLst/>
              <a:gdLst/>
              <a:ahLst/>
              <a:cxnLst/>
              <a:rect l="l" t="t" r="r" b="b"/>
              <a:pathLst>
                <a:path w="8192" h="3152" extrusionOk="0">
                  <a:moveTo>
                    <a:pt x="2584" y="883"/>
                  </a:moveTo>
                  <a:cubicBezTo>
                    <a:pt x="2805" y="883"/>
                    <a:pt x="2962" y="1040"/>
                    <a:pt x="2962" y="1229"/>
                  </a:cubicBezTo>
                  <a:cubicBezTo>
                    <a:pt x="2962" y="1418"/>
                    <a:pt x="2836" y="1576"/>
                    <a:pt x="2584" y="1576"/>
                  </a:cubicBezTo>
                  <a:cubicBezTo>
                    <a:pt x="2395" y="1576"/>
                    <a:pt x="2238" y="1418"/>
                    <a:pt x="2238" y="1229"/>
                  </a:cubicBezTo>
                  <a:cubicBezTo>
                    <a:pt x="2238" y="1040"/>
                    <a:pt x="2395" y="883"/>
                    <a:pt x="2584" y="883"/>
                  </a:cubicBezTo>
                  <a:close/>
                  <a:moveTo>
                    <a:pt x="5577" y="883"/>
                  </a:moveTo>
                  <a:cubicBezTo>
                    <a:pt x="5798" y="883"/>
                    <a:pt x="5955" y="1040"/>
                    <a:pt x="5955" y="1229"/>
                  </a:cubicBezTo>
                  <a:cubicBezTo>
                    <a:pt x="5955" y="1418"/>
                    <a:pt x="5798" y="1576"/>
                    <a:pt x="5577" y="1576"/>
                  </a:cubicBezTo>
                  <a:cubicBezTo>
                    <a:pt x="5388" y="1576"/>
                    <a:pt x="5231" y="1418"/>
                    <a:pt x="5231" y="1229"/>
                  </a:cubicBezTo>
                  <a:cubicBezTo>
                    <a:pt x="5231" y="1040"/>
                    <a:pt x="5388" y="883"/>
                    <a:pt x="5577" y="883"/>
                  </a:cubicBezTo>
                  <a:close/>
                  <a:moveTo>
                    <a:pt x="1" y="1"/>
                  </a:moveTo>
                  <a:lnTo>
                    <a:pt x="1" y="2679"/>
                  </a:lnTo>
                  <a:cubicBezTo>
                    <a:pt x="1" y="2836"/>
                    <a:pt x="1" y="2994"/>
                    <a:pt x="32" y="3151"/>
                  </a:cubicBezTo>
                  <a:lnTo>
                    <a:pt x="3970" y="1576"/>
                  </a:lnTo>
                  <a:cubicBezTo>
                    <a:pt x="4018" y="1560"/>
                    <a:pt x="4065" y="1552"/>
                    <a:pt x="4112" y="1552"/>
                  </a:cubicBezTo>
                  <a:cubicBezTo>
                    <a:pt x="4159" y="1552"/>
                    <a:pt x="4207" y="1560"/>
                    <a:pt x="4254" y="1576"/>
                  </a:cubicBezTo>
                  <a:lnTo>
                    <a:pt x="8161" y="3151"/>
                  </a:lnTo>
                  <a:cubicBezTo>
                    <a:pt x="8192" y="2962"/>
                    <a:pt x="8192" y="2710"/>
                    <a:pt x="8192" y="2521"/>
                  </a:cubicBezTo>
                  <a:lnTo>
                    <a:pt x="8192" y="1"/>
                  </a:lnTo>
                  <a:cubicBezTo>
                    <a:pt x="7877" y="95"/>
                    <a:pt x="7467" y="127"/>
                    <a:pt x="7089" y="127"/>
                  </a:cubicBezTo>
                  <a:lnTo>
                    <a:pt x="1103" y="127"/>
                  </a:lnTo>
                  <a:cubicBezTo>
                    <a:pt x="694" y="127"/>
                    <a:pt x="316" y="95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6434;p63"/>
            <p:cNvSpPr/>
            <p:nvPr/>
          </p:nvSpPr>
          <p:spPr>
            <a:xfrm>
              <a:off x="-56332200" y="3406850"/>
              <a:ext cx="193775" cy="110300"/>
            </a:xfrm>
            <a:custGeom>
              <a:avLst/>
              <a:gdLst/>
              <a:ahLst/>
              <a:cxnLst/>
              <a:rect l="l" t="t" r="r" b="b"/>
              <a:pathLst>
                <a:path w="7751" h="4412" extrusionOk="0">
                  <a:moveTo>
                    <a:pt x="3907" y="1"/>
                  </a:moveTo>
                  <a:lnTo>
                    <a:pt x="1" y="1513"/>
                  </a:lnTo>
                  <a:cubicBezTo>
                    <a:pt x="190" y="2237"/>
                    <a:pt x="599" y="2868"/>
                    <a:pt x="1135" y="3340"/>
                  </a:cubicBezTo>
                  <a:cubicBezTo>
                    <a:pt x="1891" y="4033"/>
                    <a:pt x="2868" y="4411"/>
                    <a:pt x="3907" y="4411"/>
                  </a:cubicBezTo>
                  <a:lnTo>
                    <a:pt x="4285" y="4411"/>
                  </a:lnTo>
                  <a:cubicBezTo>
                    <a:pt x="5924" y="4254"/>
                    <a:pt x="7247" y="3057"/>
                    <a:pt x="7751" y="1513"/>
                  </a:cubicBezTo>
                  <a:lnTo>
                    <a:pt x="39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6435;p63"/>
            <p:cNvSpPr/>
            <p:nvPr/>
          </p:nvSpPr>
          <p:spPr>
            <a:xfrm>
              <a:off x="-56113225" y="3354075"/>
              <a:ext cx="18125" cy="64625"/>
            </a:xfrm>
            <a:custGeom>
              <a:avLst/>
              <a:gdLst/>
              <a:ahLst/>
              <a:cxnLst/>
              <a:rect l="l" t="t" r="r" b="b"/>
              <a:pathLst>
                <a:path w="725" h="2585" extrusionOk="0">
                  <a:moveTo>
                    <a:pt x="0" y="1"/>
                  </a:moveTo>
                  <a:lnTo>
                    <a:pt x="0" y="2584"/>
                  </a:lnTo>
                  <a:cubicBezTo>
                    <a:pt x="410" y="2332"/>
                    <a:pt x="725" y="1828"/>
                    <a:pt x="725" y="1261"/>
                  </a:cubicBezTo>
                  <a:cubicBezTo>
                    <a:pt x="725" y="725"/>
                    <a:pt x="473" y="253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4" name="Google Shape;6436;p63"/>
          <p:cNvGrpSpPr/>
          <p:nvPr/>
        </p:nvGrpSpPr>
        <p:grpSpPr>
          <a:xfrm>
            <a:off x="6526324" y="1887283"/>
            <a:ext cx="358999" cy="335958"/>
            <a:chOff x="-56394425" y="3600600"/>
            <a:chExt cx="319025" cy="298550"/>
          </a:xfrm>
          <a:solidFill>
            <a:srgbClr val="12716B"/>
          </a:solidFill>
        </p:grpSpPr>
        <p:sp>
          <p:nvSpPr>
            <p:cNvPr id="535" name="Google Shape;6437;p63"/>
            <p:cNvSpPr/>
            <p:nvPr/>
          </p:nvSpPr>
          <p:spPr>
            <a:xfrm>
              <a:off x="-56272325" y="3861300"/>
              <a:ext cx="74825" cy="37850"/>
            </a:xfrm>
            <a:custGeom>
              <a:avLst/>
              <a:gdLst/>
              <a:ahLst/>
              <a:cxnLst/>
              <a:rect l="l" t="t" r="r" b="b"/>
              <a:pathLst>
                <a:path w="2993" h="1514" extrusionOk="0">
                  <a:moveTo>
                    <a:pt x="1512" y="1"/>
                  </a:moveTo>
                  <a:cubicBezTo>
                    <a:pt x="851" y="1"/>
                    <a:pt x="284" y="442"/>
                    <a:pt x="95" y="1041"/>
                  </a:cubicBezTo>
                  <a:cubicBezTo>
                    <a:pt x="0" y="1261"/>
                    <a:pt x="221" y="1513"/>
                    <a:pt x="441" y="1513"/>
                  </a:cubicBezTo>
                  <a:lnTo>
                    <a:pt x="2584" y="1513"/>
                  </a:lnTo>
                  <a:cubicBezTo>
                    <a:pt x="2804" y="1513"/>
                    <a:pt x="2993" y="1261"/>
                    <a:pt x="2930" y="1041"/>
                  </a:cubicBezTo>
                  <a:cubicBezTo>
                    <a:pt x="2741" y="442"/>
                    <a:pt x="2174" y="1"/>
                    <a:pt x="15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6438;p63"/>
            <p:cNvSpPr/>
            <p:nvPr/>
          </p:nvSpPr>
          <p:spPr>
            <a:xfrm>
              <a:off x="-56297550" y="3600600"/>
              <a:ext cx="126050" cy="71700"/>
            </a:xfrm>
            <a:custGeom>
              <a:avLst/>
              <a:gdLst/>
              <a:ahLst/>
              <a:cxnLst/>
              <a:rect l="l" t="t" r="r" b="b"/>
              <a:pathLst>
                <a:path w="5042" h="2868" extrusionOk="0">
                  <a:moveTo>
                    <a:pt x="2521" y="1"/>
                  </a:moveTo>
                  <a:cubicBezTo>
                    <a:pt x="1576" y="1"/>
                    <a:pt x="694" y="316"/>
                    <a:pt x="1" y="851"/>
                  </a:cubicBezTo>
                  <a:lnTo>
                    <a:pt x="2521" y="2868"/>
                  </a:lnTo>
                  <a:lnTo>
                    <a:pt x="5042" y="851"/>
                  </a:lnTo>
                  <a:cubicBezTo>
                    <a:pt x="4317" y="316"/>
                    <a:pt x="3467" y="1"/>
                    <a:pt x="25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6439;p63"/>
            <p:cNvSpPr/>
            <p:nvPr/>
          </p:nvSpPr>
          <p:spPr>
            <a:xfrm>
              <a:off x="-56394425" y="3635275"/>
              <a:ext cx="319025" cy="233925"/>
            </a:xfrm>
            <a:custGeom>
              <a:avLst/>
              <a:gdLst/>
              <a:ahLst/>
              <a:cxnLst/>
              <a:rect l="l" t="t" r="r" b="b"/>
              <a:pathLst>
                <a:path w="12761" h="9357" extrusionOk="0">
                  <a:moveTo>
                    <a:pt x="4884" y="3844"/>
                  </a:moveTo>
                  <a:cubicBezTo>
                    <a:pt x="5105" y="3844"/>
                    <a:pt x="5262" y="4001"/>
                    <a:pt x="5262" y="4190"/>
                  </a:cubicBezTo>
                  <a:cubicBezTo>
                    <a:pt x="5262" y="4411"/>
                    <a:pt x="5105" y="4537"/>
                    <a:pt x="4884" y="4537"/>
                  </a:cubicBezTo>
                  <a:cubicBezTo>
                    <a:pt x="4859" y="4545"/>
                    <a:pt x="4835" y="4549"/>
                    <a:pt x="4811" y="4549"/>
                  </a:cubicBezTo>
                  <a:cubicBezTo>
                    <a:pt x="4656" y="4549"/>
                    <a:pt x="4538" y="4381"/>
                    <a:pt x="4538" y="4190"/>
                  </a:cubicBezTo>
                  <a:cubicBezTo>
                    <a:pt x="4538" y="4001"/>
                    <a:pt x="4695" y="3844"/>
                    <a:pt x="4884" y="3844"/>
                  </a:cubicBezTo>
                  <a:close/>
                  <a:moveTo>
                    <a:pt x="7877" y="3875"/>
                  </a:moveTo>
                  <a:cubicBezTo>
                    <a:pt x="8098" y="3875"/>
                    <a:pt x="8255" y="4033"/>
                    <a:pt x="8255" y="4253"/>
                  </a:cubicBezTo>
                  <a:cubicBezTo>
                    <a:pt x="8287" y="4411"/>
                    <a:pt x="8098" y="4600"/>
                    <a:pt x="7877" y="4600"/>
                  </a:cubicBezTo>
                  <a:cubicBezTo>
                    <a:pt x="7688" y="4600"/>
                    <a:pt x="7531" y="4442"/>
                    <a:pt x="7531" y="4253"/>
                  </a:cubicBezTo>
                  <a:cubicBezTo>
                    <a:pt x="7531" y="4033"/>
                    <a:pt x="7688" y="3875"/>
                    <a:pt x="7877" y="3875"/>
                  </a:cubicBezTo>
                  <a:close/>
                  <a:moveTo>
                    <a:pt x="1072" y="4757"/>
                  </a:moveTo>
                  <a:cubicBezTo>
                    <a:pt x="1356" y="5104"/>
                    <a:pt x="1797" y="5356"/>
                    <a:pt x="2301" y="5356"/>
                  </a:cubicBezTo>
                  <a:cubicBezTo>
                    <a:pt x="2301" y="5734"/>
                    <a:pt x="1954" y="6080"/>
                    <a:pt x="1513" y="6080"/>
                  </a:cubicBezTo>
                  <a:cubicBezTo>
                    <a:pt x="1104" y="6080"/>
                    <a:pt x="757" y="5734"/>
                    <a:pt x="757" y="5356"/>
                  </a:cubicBezTo>
                  <a:cubicBezTo>
                    <a:pt x="757" y="5104"/>
                    <a:pt x="883" y="4883"/>
                    <a:pt x="1072" y="4757"/>
                  </a:cubicBezTo>
                  <a:close/>
                  <a:moveTo>
                    <a:pt x="11721" y="4757"/>
                  </a:moveTo>
                  <a:cubicBezTo>
                    <a:pt x="11910" y="4883"/>
                    <a:pt x="12036" y="5104"/>
                    <a:pt x="12036" y="5356"/>
                  </a:cubicBezTo>
                  <a:cubicBezTo>
                    <a:pt x="12036" y="5734"/>
                    <a:pt x="11658" y="6080"/>
                    <a:pt x="11280" y="6080"/>
                  </a:cubicBezTo>
                  <a:cubicBezTo>
                    <a:pt x="10870" y="6080"/>
                    <a:pt x="10492" y="5734"/>
                    <a:pt x="10492" y="5356"/>
                  </a:cubicBezTo>
                  <a:cubicBezTo>
                    <a:pt x="10965" y="5356"/>
                    <a:pt x="11437" y="5104"/>
                    <a:pt x="11721" y="4757"/>
                  </a:cubicBezTo>
                  <a:close/>
                  <a:moveTo>
                    <a:pt x="7448" y="6403"/>
                  </a:moveTo>
                  <a:cubicBezTo>
                    <a:pt x="7538" y="6403"/>
                    <a:pt x="7625" y="6443"/>
                    <a:pt x="7688" y="6521"/>
                  </a:cubicBezTo>
                  <a:cubicBezTo>
                    <a:pt x="7846" y="6648"/>
                    <a:pt x="7846" y="6868"/>
                    <a:pt x="7720" y="7026"/>
                  </a:cubicBezTo>
                  <a:cubicBezTo>
                    <a:pt x="7373" y="7372"/>
                    <a:pt x="6900" y="7593"/>
                    <a:pt x="6428" y="7593"/>
                  </a:cubicBezTo>
                  <a:cubicBezTo>
                    <a:pt x="5924" y="7593"/>
                    <a:pt x="5451" y="7372"/>
                    <a:pt x="5105" y="7026"/>
                  </a:cubicBezTo>
                  <a:cubicBezTo>
                    <a:pt x="4947" y="6868"/>
                    <a:pt x="4947" y="6648"/>
                    <a:pt x="5105" y="6521"/>
                  </a:cubicBezTo>
                  <a:cubicBezTo>
                    <a:pt x="5183" y="6443"/>
                    <a:pt x="5278" y="6403"/>
                    <a:pt x="5369" y="6403"/>
                  </a:cubicBezTo>
                  <a:cubicBezTo>
                    <a:pt x="5459" y="6403"/>
                    <a:pt x="5546" y="6443"/>
                    <a:pt x="5609" y="6521"/>
                  </a:cubicBezTo>
                  <a:cubicBezTo>
                    <a:pt x="5829" y="6742"/>
                    <a:pt x="6113" y="6852"/>
                    <a:pt x="6396" y="6852"/>
                  </a:cubicBezTo>
                  <a:cubicBezTo>
                    <a:pt x="6680" y="6852"/>
                    <a:pt x="6963" y="6742"/>
                    <a:pt x="7184" y="6521"/>
                  </a:cubicBezTo>
                  <a:cubicBezTo>
                    <a:pt x="7263" y="6443"/>
                    <a:pt x="7357" y="6403"/>
                    <a:pt x="7448" y="6403"/>
                  </a:cubicBezTo>
                  <a:close/>
                  <a:moveTo>
                    <a:pt x="3277" y="0"/>
                  </a:moveTo>
                  <a:cubicBezTo>
                    <a:pt x="2742" y="630"/>
                    <a:pt x="2364" y="1449"/>
                    <a:pt x="2301" y="2363"/>
                  </a:cubicBezTo>
                  <a:lnTo>
                    <a:pt x="2269" y="2363"/>
                  </a:lnTo>
                  <a:cubicBezTo>
                    <a:pt x="1419" y="2363"/>
                    <a:pt x="725" y="3024"/>
                    <a:pt x="725" y="3844"/>
                  </a:cubicBezTo>
                  <a:cubicBezTo>
                    <a:pt x="725" y="3938"/>
                    <a:pt x="725" y="3970"/>
                    <a:pt x="757" y="4033"/>
                  </a:cubicBezTo>
                  <a:cubicBezTo>
                    <a:pt x="284" y="4316"/>
                    <a:pt x="1" y="4789"/>
                    <a:pt x="1" y="5356"/>
                  </a:cubicBezTo>
                  <a:cubicBezTo>
                    <a:pt x="1" y="6175"/>
                    <a:pt x="694" y="6837"/>
                    <a:pt x="1513" y="6837"/>
                  </a:cubicBezTo>
                  <a:cubicBezTo>
                    <a:pt x="1828" y="6837"/>
                    <a:pt x="2143" y="6774"/>
                    <a:pt x="2364" y="6553"/>
                  </a:cubicBezTo>
                  <a:cubicBezTo>
                    <a:pt x="2616" y="7750"/>
                    <a:pt x="3403" y="8821"/>
                    <a:pt x="4506" y="9357"/>
                  </a:cubicBezTo>
                  <a:cubicBezTo>
                    <a:pt x="4884" y="8727"/>
                    <a:pt x="5609" y="8349"/>
                    <a:pt x="6396" y="8349"/>
                  </a:cubicBezTo>
                  <a:cubicBezTo>
                    <a:pt x="7184" y="8349"/>
                    <a:pt x="7877" y="8727"/>
                    <a:pt x="8287" y="9357"/>
                  </a:cubicBezTo>
                  <a:cubicBezTo>
                    <a:pt x="9389" y="8821"/>
                    <a:pt x="10145" y="7782"/>
                    <a:pt x="10398" y="6553"/>
                  </a:cubicBezTo>
                  <a:cubicBezTo>
                    <a:pt x="10650" y="6711"/>
                    <a:pt x="10965" y="6837"/>
                    <a:pt x="11280" y="6837"/>
                  </a:cubicBezTo>
                  <a:cubicBezTo>
                    <a:pt x="12099" y="6837"/>
                    <a:pt x="12760" y="6175"/>
                    <a:pt x="12760" y="5356"/>
                  </a:cubicBezTo>
                  <a:cubicBezTo>
                    <a:pt x="12760" y="4789"/>
                    <a:pt x="12445" y="4285"/>
                    <a:pt x="11973" y="4033"/>
                  </a:cubicBezTo>
                  <a:lnTo>
                    <a:pt x="11973" y="3844"/>
                  </a:lnTo>
                  <a:cubicBezTo>
                    <a:pt x="11973" y="3024"/>
                    <a:pt x="11280" y="2363"/>
                    <a:pt x="10461" y="2363"/>
                  </a:cubicBezTo>
                  <a:lnTo>
                    <a:pt x="10398" y="2363"/>
                  </a:lnTo>
                  <a:cubicBezTo>
                    <a:pt x="10335" y="1449"/>
                    <a:pt x="9988" y="662"/>
                    <a:pt x="9421" y="0"/>
                  </a:cubicBezTo>
                  <a:lnTo>
                    <a:pt x="6585" y="2268"/>
                  </a:lnTo>
                  <a:cubicBezTo>
                    <a:pt x="6522" y="2300"/>
                    <a:pt x="6428" y="2363"/>
                    <a:pt x="6365" y="2363"/>
                  </a:cubicBezTo>
                  <a:cubicBezTo>
                    <a:pt x="6270" y="2363"/>
                    <a:pt x="6207" y="2300"/>
                    <a:pt x="6113" y="2268"/>
                  </a:cubicBezTo>
                  <a:lnTo>
                    <a:pt x="32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6440;p63"/>
          <p:cNvGrpSpPr/>
          <p:nvPr/>
        </p:nvGrpSpPr>
        <p:grpSpPr>
          <a:xfrm>
            <a:off x="6557091" y="2318048"/>
            <a:ext cx="327068" cy="357198"/>
            <a:chOff x="-56379450" y="3983400"/>
            <a:chExt cx="290650" cy="317425"/>
          </a:xfrm>
          <a:solidFill>
            <a:srgbClr val="12716B"/>
          </a:solidFill>
        </p:grpSpPr>
        <p:sp>
          <p:nvSpPr>
            <p:cNvPr id="539" name="Google Shape;6441;p63"/>
            <p:cNvSpPr/>
            <p:nvPr/>
          </p:nvSpPr>
          <p:spPr>
            <a:xfrm>
              <a:off x="-56330625" y="3983400"/>
              <a:ext cx="241825" cy="111075"/>
            </a:xfrm>
            <a:custGeom>
              <a:avLst/>
              <a:gdLst/>
              <a:ahLst/>
              <a:cxnLst/>
              <a:rect l="l" t="t" r="r" b="b"/>
              <a:pathLst>
                <a:path w="9673" h="4443" extrusionOk="0">
                  <a:moveTo>
                    <a:pt x="725" y="0"/>
                  </a:moveTo>
                  <a:cubicBezTo>
                    <a:pt x="536" y="0"/>
                    <a:pt x="410" y="126"/>
                    <a:pt x="379" y="315"/>
                  </a:cubicBezTo>
                  <a:lnTo>
                    <a:pt x="1" y="2300"/>
                  </a:lnTo>
                  <a:cubicBezTo>
                    <a:pt x="129" y="2274"/>
                    <a:pt x="257" y="2262"/>
                    <a:pt x="382" y="2262"/>
                  </a:cubicBezTo>
                  <a:cubicBezTo>
                    <a:pt x="869" y="2262"/>
                    <a:pt x="1320" y="2453"/>
                    <a:pt x="1671" y="2804"/>
                  </a:cubicBezTo>
                  <a:cubicBezTo>
                    <a:pt x="2017" y="2473"/>
                    <a:pt x="2498" y="2308"/>
                    <a:pt x="2978" y="2308"/>
                  </a:cubicBezTo>
                  <a:cubicBezTo>
                    <a:pt x="3458" y="2308"/>
                    <a:pt x="3939" y="2473"/>
                    <a:pt x="4285" y="2804"/>
                  </a:cubicBezTo>
                  <a:cubicBezTo>
                    <a:pt x="4636" y="2453"/>
                    <a:pt x="5107" y="2262"/>
                    <a:pt x="5602" y="2262"/>
                  </a:cubicBezTo>
                  <a:cubicBezTo>
                    <a:pt x="5729" y="2262"/>
                    <a:pt x="5858" y="2274"/>
                    <a:pt x="5987" y="2300"/>
                  </a:cubicBezTo>
                  <a:lnTo>
                    <a:pt x="5766" y="1292"/>
                  </a:lnTo>
                  <a:lnTo>
                    <a:pt x="7625" y="2741"/>
                  </a:lnTo>
                  <a:cubicBezTo>
                    <a:pt x="7499" y="2899"/>
                    <a:pt x="7467" y="3119"/>
                    <a:pt x="7467" y="3340"/>
                  </a:cubicBezTo>
                  <a:cubicBezTo>
                    <a:pt x="7467" y="3970"/>
                    <a:pt x="7972" y="4442"/>
                    <a:pt x="8570" y="4442"/>
                  </a:cubicBezTo>
                  <a:cubicBezTo>
                    <a:pt x="9200" y="4442"/>
                    <a:pt x="9673" y="3938"/>
                    <a:pt x="9673" y="3340"/>
                  </a:cubicBezTo>
                  <a:cubicBezTo>
                    <a:pt x="9673" y="2678"/>
                    <a:pt x="9169" y="2205"/>
                    <a:pt x="8570" y="2205"/>
                  </a:cubicBezTo>
                  <a:cubicBezTo>
                    <a:pt x="8444" y="2205"/>
                    <a:pt x="8318" y="2237"/>
                    <a:pt x="8224" y="2300"/>
                  </a:cubicBezTo>
                  <a:lnTo>
                    <a:pt x="5451" y="63"/>
                  </a:lnTo>
                  <a:lnTo>
                    <a:pt x="5420" y="63"/>
                  </a:lnTo>
                  <a:cubicBezTo>
                    <a:pt x="5325" y="32"/>
                    <a:pt x="5262" y="0"/>
                    <a:pt x="52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6442;p63"/>
            <p:cNvSpPr/>
            <p:nvPr/>
          </p:nvSpPr>
          <p:spPr>
            <a:xfrm>
              <a:off x="-56350300" y="4058225"/>
              <a:ext cx="186675" cy="55150"/>
            </a:xfrm>
            <a:custGeom>
              <a:avLst/>
              <a:gdLst/>
              <a:ahLst/>
              <a:cxnLst/>
              <a:rect l="l" t="t" r="r" b="b"/>
              <a:pathLst>
                <a:path w="7467" h="2206" extrusionOk="0">
                  <a:moveTo>
                    <a:pt x="1103" y="0"/>
                  </a:moveTo>
                  <a:cubicBezTo>
                    <a:pt x="441" y="0"/>
                    <a:pt x="0" y="504"/>
                    <a:pt x="0" y="1103"/>
                  </a:cubicBezTo>
                  <a:cubicBezTo>
                    <a:pt x="32" y="1701"/>
                    <a:pt x="504" y="2205"/>
                    <a:pt x="1134" y="2205"/>
                  </a:cubicBezTo>
                  <a:cubicBezTo>
                    <a:pt x="1512" y="2205"/>
                    <a:pt x="1922" y="1985"/>
                    <a:pt x="2111" y="1607"/>
                  </a:cubicBezTo>
                  <a:cubicBezTo>
                    <a:pt x="2174" y="1497"/>
                    <a:pt x="2300" y="1441"/>
                    <a:pt x="2430" y="1441"/>
                  </a:cubicBezTo>
                  <a:cubicBezTo>
                    <a:pt x="2560" y="1441"/>
                    <a:pt x="2694" y="1497"/>
                    <a:pt x="2773" y="1607"/>
                  </a:cubicBezTo>
                  <a:cubicBezTo>
                    <a:pt x="2962" y="1985"/>
                    <a:pt x="3371" y="2205"/>
                    <a:pt x="3749" y="2205"/>
                  </a:cubicBezTo>
                  <a:cubicBezTo>
                    <a:pt x="4159" y="2205"/>
                    <a:pt x="4537" y="1985"/>
                    <a:pt x="4757" y="1607"/>
                  </a:cubicBezTo>
                  <a:cubicBezTo>
                    <a:pt x="4820" y="1512"/>
                    <a:pt x="4946" y="1418"/>
                    <a:pt x="5072" y="1418"/>
                  </a:cubicBezTo>
                  <a:cubicBezTo>
                    <a:pt x="5167" y="1418"/>
                    <a:pt x="5325" y="1512"/>
                    <a:pt x="5388" y="1607"/>
                  </a:cubicBezTo>
                  <a:cubicBezTo>
                    <a:pt x="5577" y="1985"/>
                    <a:pt x="5955" y="2205"/>
                    <a:pt x="6364" y="2205"/>
                  </a:cubicBezTo>
                  <a:cubicBezTo>
                    <a:pt x="6994" y="2205"/>
                    <a:pt x="7467" y="1701"/>
                    <a:pt x="7467" y="1103"/>
                  </a:cubicBezTo>
                  <a:cubicBezTo>
                    <a:pt x="7467" y="473"/>
                    <a:pt x="6963" y="0"/>
                    <a:pt x="6364" y="0"/>
                  </a:cubicBezTo>
                  <a:cubicBezTo>
                    <a:pt x="5955" y="0"/>
                    <a:pt x="5577" y="252"/>
                    <a:pt x="5388" y="599"/>
                  </a:cubicBezTo>
                  <a:cubicBezTo>
                    <a:pt x="5325" y="709"/>
                    <a:pt x="5191" y="764"/>
                    <a:pt x="5057" y="764"/>
                  </a:cubicBezTo>
                  <a:cubicBezTo>
                    <a:pt x="4923" y="764"/>
                    <a:pt x="4789" y="709"/>
                    <a:pt x="4726" y="599"/>
                  </a:cubicBezTo>
                  <a:cubicBezTo>
                    <a:pt x="4505" y="252"/>
                    <a:pt x="4127" y="0"/>
                    <a:pt x="3718" y="0"/>
                  </a:cubicBezTo>
                  <a:cubicBezTo>
                    <a:pt x="3340" y="0"/>
                    <a:pt x="2930" y="252"/>
                    <a:pt x="2741" y="599"/>
                  </a:cubicBezTo>
                  <a:cubicBezTo>
                    <a:pt x="2678" y="709"/>
                    <a:pt x="2552" y="764"/>
                    <a:pt x="2422" y="764"/>
                  </a:cubicBezTo>
                  <a:cubicBezTo>
                    <a:pt x="2292" y="764"/>
                    <a:pt x="2158" y="709"/>
                    <a:pt x="2079" y="599"/>
                  </a:cubicBezTo>
                  <a:cubicBezTo>
                    <a:pt x="1890" y="252"/>
                    <a:pt x="1481" y="0"/>
                    <a:pt x="1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6443;p63"/>
            <p:cNvSpPr/>
            <p:nvPr/>
          </p:nvSpPr>
          <p:spPr>
            <a:xfrm>
              <a:off x="-56245550" y="4168275"/>
              <a:ext cx="78000" cy="26600"/>
            </a:xfrm>
            <a:custGeom>
              <a:avLst/>
              <a:gdLst/>
              <a:ahLst/>
              <a:cxnLst/>
              <a:rect l="l" t="t" r="r" b="b"/>
              <a:pathLst>
                <a:path w="3120" h="1064" extrusionOk="0">
                  <a:moveTo>
                    <a:pt x="594" y="1"/>
                  </a:moveTo>
                  <a:cubicBezTo>
                    <a:pt x="555" y="1"/>
                    <a:pt x="515" y="4"/>
                    <a:pt x="473" y="9"/>
                  </a:cubicBezTo>
                  <a:cubicBezTo>
                    <a:pt x="284" y="40"/>
                    <a:pt x="126" y="166"/>
                    <a:pt x="0" y="324"/>
                  </a:cubicBezTo>
                  <a:lnTo>
                    <a:pt x="158" y="481"/>
                  </a:lnTo>
                  <a:cubicBezTo>
                    <a:pt x="410" y="733"/>
                    <a:pt x="630" y="891"/>
                    <a:pt x="945" y="954"/>
                  </a:cubicBezTo>
                  <a:cubicBezTo>
                    <a:pt x="1153" y="1029"/>
                    <a:pt x="1367" y="1064"/>
                    <a:pt x="1579" y="1064"/>
                  </a:cubicBezTo>
                  <a:cubicBezTo>
                    <a:pt x="2172" y="1064"/>
                    <a:pt x="2748" y="788"/>
                    <a:pt x="3119" y="324"/>
                  </a:cubicBezTo>
                  <a:lnTo>
                    <a:pt x="3119" y="324"/>
                  </a:lnTo>
                  <a:lnTo>
                    <a:pt x="2521" y="513"/>
                  </a:lnTo>
                  <a:cubicBezTo>
                    <a:pt x="2355" y="596"/>
                    <a:pt x="2183" y="634"/>
                    <a:pt x="2013" y="634"/>
                  </a:cubicBezTo>
                  <a:cubicBezTo>
                    <a:pt x="1665" y="634"/>
                    <a:pt x="1325" y="473"/>
                    <a:pt x="1071" y="198"/>
                  </a:cubicBezTo>
                  <a:cubicBezTo>
                    <a:pt x="940" y="67"/>
                    <a:pt x="787" y="1"/>
                    <a:pt x="5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6444;p63"/>
            <p:cNvSpPr/>
            <p:nvPr/>
          </p:nvSpPr>
          <p:spPr>
            <a:xfrm>
              <a:off x="-56359750" y="4112550"/>
              <a:ext cx="204800" cy="53100"/>
            </a:xfrm>
            <a:custGeom>
              <a:avLst/>
              <a:gdLst/>
              <a:ahLst/>
              <a:cxnLst/>
              <a:rect l="l" t="t" r="r" b="b"/>
              <a:pathLst>
                <a:path w="8192" h="2124" extrusionOk="0">
                  <a:moveTo>
                    <a:pt x="0" y="1"/>
                  </a:moveTo>
                  <a:lnTo>
                    <a:pt x="0" y="1608"/>
                  </a:lnTo>
                  <a:lnTo>
                    <a:pt x="1386" y="2080"/>
                  </a:lnTo>
                  <a:cubicBezTo>
                    <a:pt x="1455" y="2109"/>
                    <a:pt x="1529" y="2124"/>
                    <a:pt x="1605" y="2124"/>
                  </a:cubicBezTo>
                  <a:cubicBezTo>
                    <a:pt x="1773" y="2124"/>
                    <a:pt x="1949" y="2053"/>
                    <a:pt x="2079" y="1923"/>
                  </a:cubicBezTo>
                  <a:cubicBezTo>
                    <a:pt x="2333" y="1669"/>
                    <a:pt x="2689" y="1517"/>
                    <a:pt x="3048" y="1517"/>
                  </a:cubicBezTo>
                  <a:cubicBezTo>
                    <a:pt x="3135" y="1517"/>
                    <a:pt x="3222" y="1526"/>
                    <a:pt x="3308" y="1545"/>
                  </a:cubicBezTo>
                  <a:cubicBezTo>
                    <a:pt x="3623" y="1576"/>
                    <a:pt x="3907" y="1734"/>
                    <a:pt x="4096" y="1954"/>
                  </a:cubicBezTo>
                  <a:cubicBezTo>
                    <a:pt x="4316" y="1734"/>
                    <a:pt x="4568" y="1576"/>
                    <a:pt x="4883" y="1545"/>
                  </a:cubicBezTo>
                  <a:cubicBezTo>
                    <a:pt x="4975" y="1526"/>
                    <a:pt x="5066" y="1517"/>
                    <a:pt x="5155" y="1517"/>
                  </a:cubicBezTo>
                  <a:cubicBezTo>
                    <a:pt x="5523" y="1517"/>
                    <a:pt x="5858" y="1669"/>
                    <a:pt x="6112" y="1923"/>
                  </a:cubicBezTo>
                  <a:cubicBezTo>
                    <a:pt x="6243" y="2053"/>
                    <a:pt x="6403" y="2124"/>
                    <a:pt x="6583" y="2124"/>
                  </a:cubicBezTo>
                  <a:cubicBezTo>
                    <a:pt x="6664" y="2124"/>
                    <a:pt x="6749" y="2109"/>
                    <a:pt x="6837" y="2080"/>
                  </a:cubicBezTo>
                  <a:lnTo>
                    <a:pt x="8191" y="1608"/>
                  </a:lnTo>
                  <a:lnTo>
                    <a:pt x="8191" y="1"/>
                  </a:lnTo>
                  <a:cubicBezTo>
                    <a:pt x="7845" y="473"/>
                    <a:pt x="7341" y="726"/>
                    <a:pt x="6711" y="726"/>
                  </a:cubicBezTo>
                  <a:cubicBezTo>
                    <a:pt x="6207" y="726"/>
                    <a:pt x="5766" y="536"/>
                    <a:pt x="5419" y="190"/>
                  </a:cubicBezTo>
                  <a:cubicBezTo>
                    <a:pt x="5072" y="521"/>
                    <a:pt x="4584" y="686"/>
                    <a:pt x="4100" y="686"/>
                  </a:cubicBezTo>
                  <a:cubicBezTo>
                    <a:pt x="3615" y="686"/>
                    <a:pt x="3135" y="521"/>
                    <a:pt x="2804" y="190"/>
                  </a:cubicBezTo>
                  <a:cubicBezTo>
                    <a:pt x="2457" y="536"/>
                    <a:pt x="1985" y="726"/>
                    <a:pt x="1512" y="726"/>
                  </a:cubicBezTo>
                  <a:cubicBezTo>
                    <a:pt x="882" y="726"/>
                    <a:pt x="378" y="41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6445;p63"/>
            <p:cNvSpPr/>
            <p:nvPr/>
          </p:nvSpPr>
          <p:spPr>
            <a:xfrm>
              <a:off x="-56345575" y="4169000"/>
              <a:ext cx="77200" cy="26325"/>
            </a:xfrm>
            <a:custGeom>
              <a:avLst/>
              <a:gdLst/>
              <a:ahLst/>
              <a:cxnLst/>
              <a:rect l="l" t="t" r="r" b="b"/>
              <a:pathLst>
                <a:path w="3088" h="1053" extrusionOk="0">
                  <a:moveTo>
                    <a:pt x="2471" y="0"/>
                  </a:moveTo>
                  <a:cubicBezTo>
                    <a:pt x="2311" y="0"/>
                    <a:pt x="2170" y="47"/>
                    <a:pt x="2048" y="169"/>
                  </a:cubicBezTo>
                  <a:cubicBezTo>
                    <a:pt x="1752" y="465"/>
                    <a:pt x="1391" y="612"/>
                    <a:pt x="1011" y="612"/>
                  </a:cubicBezTo>
                  <a:cubicBezTo>
                    <a:pt x="865" y="612"/>
                    <a:pt x="716" y="591"/>
                    <a:pt x="567" y="547"/>
                  </a:cubicBezTo>
                  <a:lnTo>
                    <a:pt x="0" y="326"/>
                  </a:lnTo>
                  <a:lnTo>
                    <a:pt x="0" y="326"/>
                  </a:lnTo>
                  <a:cubicBezTo>
                    <a:pt x="374" y="794"/>
                    <a:pt x="939" y="1053"/>
                    <a:pt x="1527" y="1053"/>
                  </a:cubicBezTo>
                  <a:cubicBezTo>
                    <a:pt x="1731" y="1053"/>
                    <a:pt x="1939" y="1022"/>
                    <a:pt x="2143" y="956"/>
                  </a:cubicBezTo>
                  <a:cubicBezTo>
                    <a:pt x="2426" y="893"/>
                    <a:pt x="2710" y="704"/>
                    <a:pt x="2930" y="484"/>
                  </a:cubicBezTo>
                  <a:lnTo>
                    <a:pt x="3088" y="326"/>
                  </a:lnTo>
                  <a:cubicBezTo>
                    <a:pt x="2993" y="169"/>
                    <a:pt x="2836" y="74"/>
                    <a:pt x="2615" y="11"/>
                  </a:cubicBezTo>
                  <a:cubicBezTo>
                    <a:pt x="2566" y="4"/>
                    <a:pt x="2518" y="0"/>
                    <a:pt x="24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6446;p63"/>
            <p:cNvSpPr/>
            <p:nvPr/>
          </p:nvSpPr>
          <p:spPr>
            <a:xfrm>
              <a:off x="-56379450" y="4180300"/>
              <a:ext cx="242600" cy="120525"/>
            </a:xfrm>
            <a:custGeom>
              <a:avLst/>
              <a:gdLst/>
              <a:ahLst/>
              <a:cxnLst/>
              <a:rect l="l" t="t" r="r" b="b"/>
              <a:pathLst>
                <a:path w="9704" h="4821" extrusionOk="0">
                  <a:moveTo>
                    <a:pt x="473" y="0"/>
                  </a:moveTo>
                  <a:cubicBezTo>
                    <a:pt x="221" y="284"/>
                    <a:pt x="0" y="662"/>
                    <a:pt x="0" y="1071"/>
                  </a:cubicBezTo>
                  <a:cubicBezTo>
                    <a:pt x="0" y="1576"/>
                    <a:pt x="284" y="2048"/>
                    <a:pt x="725" y="2332"/>
                  </a:cubicBezTo>
                  <a:cubicBezTo>
                    <a:pt x="946" y="2489"/>
                    <a:pt x="1229" y="2552"/>
                    <a:pt x="1513" y="2552"/>
                  </a:cubicBezTo>
                  <a:cubicBezTo>
                    <a:pt x="1513" y="3403"/>
                    <a:pt x="2174" y="4064"/>
                    <a:pt x="2993" y="4064"/>
                  </a:cubicBezTo>
                  <a:cubicBezTo>
                    <a:pt x="3214" y="4064"/>
                    <a:pt x="3372" y="4033"/>
                    <a:pt x="3529" y="3970"/>
                  </a:cubicBezTo>
                  <a:cubicBezTo>
                    <a:pt x="3750" y="4506"/>
                    <a:pt x="4254" y="4821"/>
                    <a:pt x="4852" y="4821"/>
                  </a:cubicBezTo>
                  <a:cubicBezTo>
                    <a:pt x="5451" y="4821"/>
                    <a:pt x="5955" y="4443"/>
                    <a:pt x="6207" y="3970"/>
                  </a:cubicBezTo>
                  <a:cubicBezTo>
                    <a:pt x="6333" y="4064"/>
                    <a:pt x="6554" y="4064"/>
                    <a:pt x="6711" y="4064"/>
                  </a:cubicBezTo>
                  <a:cubicBezTo>
                    <a:pt x="7530" y="4064"/>
                    <a:pt x="8192" y="3403"/>
                    <a:pt x="8192" y="2552"/>
                  </a:cubicBezTo>
                  <a:cubicBezTo>
                    <a:pt x="9042" y="2552"/>
                    <a:pt x="9704" y="1891"/>
                    <a:pt x="9704" y="1071"/>
                  </a:cubicBezTo>
                  <a:cubicBezTo>
                    <a:pt x="9704" y="662"/>
                    <a:pt x="9546" y="284"/>
                    <a:pt x="9231" y="0"/>
                  </a:cubicBezTo>
                  <a:lnTo>
                    <a:pt x="9168" y="158"/>
                  </a:lnTo>
                  <a:cubicBezTo>
                    <a:pt x="8664" y="945"/>
                    <a:pt x="7814" y="1387"/>
                    <a:pt x="6900" y="1387"/>
                  </a:cubicBezTo>
                  <a:cubicBezTo>
                    <a:pt x="6617" y="1387"/>
                    <a:pt x="6301" y="1355"/>
                    <a:pt x="6018" y="1229"/>
                  </a:cubicBezTo>
                  <a:cubicBezTo>
                    <a:pt x="5640" y="1103"/>
                    <a:pt x="5230" y="882"/>
                    <a:pt x="4978" y="567"/>
                  </a:cubicBezTo>
                  <a:lnTo>
                    <a:pt x="4884" y="473"/>
                  </a:lnTo>
                  <a:lnTo>
                    <a:pt x="4821" y="567"/>
                  </a:lnTo>
                  <a:cubicBezTo>
                    <a:pt x="4506" y="882"/>
                    <a:pt x="4159" y="1071"/>
                    <a:pt x="3750" y="1229"/>
                  </a:cubicBezTo>
                  <a:cubicBezTo>
                    <a:pt x="3466" y="1292"/>
                    <a:pt x="3151" y="1387"/>
                    <a:pt x="2899" y="1387"/>
                  </a:cubicBezTo>
                  <a:cubicBezTo>
                    <a:pt x="1985" y="1387"/>
                    <a:pt x="1103" y="945"/>
                    <a:pt x="599" y="158"/>
                  </a:cubicBezTo>
                  <a:lnTo>
                    <a:pt x="4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6447;p63"/>
            <p:cNvSpPr/>
            <p:nvPr/>
          </p:nvSpPr>
          <p:spPr>
            <a:xfrm>
              <a:off x="-56181750" y="403930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6448;p63"/>
            <p:cNvSpPr/>
            <p:nvPr/>
          </p:nvSpPr>
          <p:spPr>
            <a:xfrm>
              <a:off x="-56332200" y="4039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7" name="Google Shape;6449;p63"/>
          <p:cNvGrpSpPr/>
          <p:nvPr/>
        </p:nvGrpSpPr>
        <p:grpSpPr>
          <a:xfrm>
            <a:off x="5220795" y="2782194"/>
            <a:ext cx="316434" cy="358971"/>
            <a:chOff x="-54401725" y="3198925"/>
            <a:chExt cx="281200" cy="319000"/>
          </a:xfrm>
          <a:solidFill>
            <a:srgbClr val="12716B"/>
          </a:solidFill>
        </p:grpSpPr>
        <p:sp>
          <p:nvSpPr>
            <p:cNvPr id="548" name="Google Shape;6450;p63"/>
            <p:cNvSpPr/>
            <p:nvPr/>
          </p:nvSpPr>
          <p:spPr>
            <a:xfrm>
              <a:off x="-54159150" y="3465925"/>
              <a:ext cx="38625" cy="52000"/>
            </a:xfrm>
            <a:custGeom>
              <a:avLst/>
              <a:gdLst/>
              <a:ahLst/>
              <a:cxnLst/>
              <a:rect l="l" t="t" r="r" b="b"/>
              <a:pathLst>
                <a:path w="1545" h="2080" extrusionOk="0">
                  <a:moveTo>
                    <a:pt x="789" y="0"/>
                  </a:moveTo>
                  <a:cubicBezTo>
                    <a:pt x="379" y="0"/>
                    <a:pt x="1" y="316"/>
                    <a:pt x="1" y="725"/>
                  </a:cubicBezTo>
                  <a:cubicBezTo>
                    <a:pt x="1" y="851"/>
                    <a:pt x="32" y="946"/>
                    <a:pt x="64" y="1040"/>
                  </a:cubicBezTo>
                  <a:lnTo>
                    <a:pt x="631" y="1985"/>
                  </a:lnTo>
                  <a:cubicBezTo>
                    <a:pt x="663" y="2048"/>
                    <a:pt x="694" y="2080"/>
                    <a:pt x="789" y="2080"/>
                  </a:cubicBezTo>
                  <a:cubicBezTo>
                    <a:pt x="852" y="2080"/>
                    <a:pt x="915" y="2017"/>
                    <a:pt x="946" y="1985"/>
                  </a:cubicBezTo>
                  <a:lnTo>
                    <a:pt x="1450" y="1072"/>
                  </a:lnTo>
                  <a:cubicBezTo>
                    <a:pt x="1482" y="977"/>
                    <a:pt x="1545" y="851"/>
                    <a:pt x="1545" y="725"/>
                  </a:cubicBezTo>
                  <a:cubicBezTo>
                    <a:pt x="1545" y="347"/>
                    <a:pt x="1167" y="0"/>
                    <a:pt x="7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6451;p63"/>
            <p:cNvSpPr/>
            <p:nvPr/>
          </p:nvSpPr>
          <p:spPr>
            <a:xfrm>
              <a:off x="-54401725" y="3465925"/>
              <a:ext cx="38600" cy="52000"/>
            </a:xfrm>
            <a:custGeom>
              <a:avLst/>
              <a:gdLst/>
              <a:ahLst/>
              <a:cxnLst/>
              <a:rect l="l" t="t" r="r" b="b"/>
              <a:pathLst>
                <a:path w="1544" h="2080" extrusionOk="0">
                  <a:moveTo>
                    <a:pt x="788" y="0"/>
                  </a:moveTo>
                  <a:cubicBezTo>
                    <a:pt x="410" y="0"/>
                    <a:pt x="0" y="316"/>
                    <a:pt x="0" y="725"/>
                  </a:cubicBezTo>
                  <a:cubicBezTo>
                    <a:pt x="0" y="851"/>
                    <a:pt x="63" y="946"/>
                    <a:pt x="95" y="1040"/>
                  </a:cubicBezTo>
                  <a:lnTo>
                    <a:pt x="631" y="1985"/>
                  </a:lnTo>
                  <a:cubicBezTo>
                    <a:pt x="694" y="2048"/>
                    <a:pt x="725" y="2080"/>
                    <a:pt x="788" y="2080"/>
                  </a:cubicBezTo>
                  <a:cubicBezTo>
                    <a:pt x="883" y="2080"/>
                    <a:pt x="914" y="2017"/>
                    <a:pt x="946" y="1985"/>
                  </a:cubicBezTo>
                  <a:lnTo>
                    <a:pt x="1481" y="1072"/>
                  </a:lnTo>
                  <a:cubicBezTo>
                    <a:pt x="1513" y="977"/>
                    <a:pt x="1544" y="851"/>
                    <a:pt x="1544" y="725"/>
                  </a:cubicBezTo>
                  <a:cubicBezTo>
                    <a:pt x="1544" y="347"/>
                    <a:pt x="1198" y="0"/>
                    <a:pt x="7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6452;p63"/>
            <p:cNvSpPr/>
            <p:nvPr/>
          </p:nvSpPr>
          <p:spPr>
            <a:xfrm>
              <a:off x="-54176475" y="3224125"/>
              <a:ext cx="17350" cy="61450"/>
            </a:xfrm>
            <a:custGeom>
              <a:avLst/>
              <a:gdLst/>
              <a:ahLst/>
              <a:cxnLst/>
              <a:rect l="l" t="t" r="r" b="b"/>
              <a:pathLst>
                <a:path w="694" h="2458" extrusionOk="0">
                  <a:moveTo>
                    <a:pt x="347" y="0"/>
                  </a:moveTo>
                  <a:cubicBezTo>
                    <a:pt x="190" y="316"/>
                    <a:pt x="1" y="757"/>
                    <a:pt x="1" y="1229"/>
                  </a:cubicBezTo>
                  <a:cubicBezTo>
                    <a:pt x="1" y="1702"/>
                    <a:pt x="190" y="2143"/>
                    <a:pt x="347" y="2458"/>
                  </a:cubicBezTo>
                  <a:cubicBezTo>
                    <a:pt x="505" y="2143"/>
                    <a:pt x="694" y="1702"/>
                    <a:pt x="694" y="1229"/>
                  </a:cubicBezTo>
                  <a:cubicBezTo>
                    <a:pt x="694" y="757"/>
                    <a:pt x="505" y="316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6453;p63"/>
            <p:cNvSpPr/>
            <p:nvPr/>
          </p:nvSpPr>
          <p:spPr>
            <a:xfrm>
              <a:off x="-54385975" y="3198925"/>
              <a:ext cx="198500" cy="74850"/>
            </a:xfrm>
            <a:custGeom>
              <a:avLst/>
              <a:gdLst/>
              <a:ahLst/>
              <a:cxnLst/>
              <a:rect l="l" t="t" r="r" b="b"/>
              <a:pathLst>
                <a:path w="7940" h="2994" extrusionOk="0">
                  <a:moveTo>
                    <a:pt x="4978" y="0"/>
                  </a:moveTo>
                  <a:cubicBezTo>
                    <a:pt x="2836" y="0"/>
                    <a:pt x="946" y="1229"/>
                    <a:pt x="1" y="2993"/>
                  </a:cubicBezTo>
                  <a:lnTo>
                    <a:pt x="7688" y="2993"/>
                  </a:lnTo>
                  <a:cubicBezTo>
                    <a:pt x="7625" y="2741"/>
                    <a:pt x="7562" y="2521"/>
                    <a:pt x="7562" y="2237"/>
                  </a:cubicBezTo>
                  <a:cubicBezTo>
                    <a:pt x="7562" y="1733"/>
                    <a:pt x="7719" y="1261"/>
                    <a:pt x="7940" y="851"/>
                  </a:cubicBezTo>
                  <a:cubicBezTo>
                    <a:pt x="7026" y="315"/>
                    <a:pt x="6049" y="0"/>
                    <a:pt x="49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6454;p63"/>
            <p:cNvSpPr/>
            <p:nvPr/>
          </p:nvSpPr>
          <p:spPr>
            <a:xfrm>
              <a:off x="-544009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6455;p63"/>
            <p:cNvSpPr/>
            <p:nvPr/>
          </p:nvSpPr>
          <p:spPr>
            <a:xfrm>
              <a:off x="-54401725" y="3292650"/>
              <a:ext cx="128400" cy="74850"/>
            </a:xfrm>
            <a:custGeom>
              <a:avLst/>
              <a:gdLst/>
              <a:ahLst/>
              <a:cxnLst/>
              <a:rect l="l" t="t" r="r" b="b"/>
              <a:pathLst>
                <a:path w="5136" h="2994" extrusionOk="0">
                  <a:moveTo>
                    <a:pt x="315" y="0"/>
                  </a:moveTo>
                  <a:cubicBezTo>
                    <a:pt x="126" y="567"/>
                    <a:pt x="0" y="1198"/>
                    <a:pt x="0" y="1828"/>
                  </a:cubicBezTo>
                  <a:lnTo>
                    <a:pt x="0" y="2993"/>
                  </a:lnTo>
                  <a:lnTo>
                    <a:pt x="1513" y="2993"/>
                  </a:lnTo>
                  <a:lnTo>
                    <a:pt x="1513" y="1828"/>
                  </a:lnTo>
                  <a:cubicBezTo>
                    <a:pt x="1513" y="1639"/>
                    <a:pt x="1670" y="1481"/>
                    <a:pt x="1859" y="1481"/>
                  </a:cubicBezTo>
                  <a:lnTo>
                    <a:pt x="2615" y="1481"/>
                  </a:lnTo>
                  <a:cubicBezTo>
                    <a:pt x="3592" y="1481"/>
                    <a:pt x="4821" y="788"/>
                    <a:pt x="51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6456;p63"/>
            <p:cNvSpPr/>
            <p:nvPr/>
          </p:nvSpPr>
          <p:spPr>
            <a:xfrm>
              <a:off x="-54250500" y="3266650"/>
              <a:ext cx="128400" cy="99275"/>
            </a:xfrm>
            <a:custGeom>
              <a:avLst/>
              <a:gdLst/>
              <a:ahLst/>
              <a:cxnLst/>
              <a:rect l="l" t="t" r="r" b="b"/>
              <a:pathLst>
                <a:path w="5136" h="3971" extrusionOk="0">
                  <a:moveTo>
                    <a:pt x="4317" y="1"/>
                  </a:moveTo>
                  <a:cubicBezTo>
                    <a:pt x="4159" y="914"/>
                    <a:pt x="3560" y="1607"/>
                    <a:pt x="3529" y="1607"/>
                  </a:cubicBezTo>
                  <a:cubicBezTo>
                    <a:pt x="3466" y="1702"/>
                    <a:pt x="3371" y="1734"/>
                    <a:pt x="3245" y="1734"/>
                  </a:cubicBezTo>
                  <a:cubicBezTo>
                    <a:pt x="3151" y="1734"/>
                    <a:pt x="3056" y="1702"/>
                    <a:pt x="2993" y="1607"/>
                  </a:cubicBezTo>
                  <a:cubicBezTo>
                    <a:pt x="2993" y="1607"/>
                    <a:pt x="2741" y="1387"/>
                    <a:pt x="2552" y="977"/>
                  </a:cubicBezTo>
                  <a:lnTo>
                    <a:pt x="0" y="977"/>
                  </a:lnTo>
                  <a:cubicBezTo>
                    <a:pt x="315" y="1765"/>
                    <a:pt x="1576" y="2490"/>
                    <a:pt x="2521" y="2490"/>
                  </a:cubicBezTo>
                  <a:lnTo>
                    <a:pt x="3245" y="2490"/>
                  </a:lnTo>
                  <a:cubicBezTo>
                    <a:pt x="3466" y="2490"/>
                    <a:pt x="3623" y="2647"/>
                    <a:pt x="3623" y="2836"/>
                  </a:cubicBezTo>
                  <a:lnTo>
                    <a:pt x="3623" y="3970"/>
                  </a:lnTo>
                  <a:lnTo>
                    <a:pt x="5104" y="3970"/>
                  </a:lnTo>
                  <a:lnTo>
                    <a:pt x="5104" y="2521"/>
                  </a:lnTo>
                  <a:cubicBezTo>
                    <a:pt x="5136" y="2458"/>
                    <a:pt x="5136" y="2395"/>
                    <a:pt x="5104" y="2364"/>
                  </a:cubicBezTo>
                  <a:cubicBezTo>
                    <a:pt x="5041" y="1544"/>
                    <a:pt x="4758" y="725"/>
                    <a:pt x="43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6457;p63"/>
            <p:cNvSpPr/>
            <p:nvPr/>
          </p:nvSpPr>
          <p:spPr>
            <a:xfrm>
              <a:off x="-54159150" y="3385575"/>
              <a:ext cx="37050" cy="19725"/>
            </a:xfrm>
            <a:custGeom>
              <a:avLst/>
              <a:gdLst/>
              <a:ahLst/>
              <a:cxnLst/>
              <a:rect l="l" t="t" r="r" b="b"/>
              <a:pathLst>
                <a:path w="1482" h="789" extrusionOk="0">
                  <a:moveTo>
                    <a:pt x="1" y="1"/>
                  </a:moveTo>
                  <a:lnTo>
                    <a:pt x="1" y="789"/>
                  </a:lnTo>
                  <a:lnTo>
                    <a:pt x="1482" y="789"/>
                  </a:lnTo>
                  <a:lnTo>
                    <a:pt x="1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6458;p63"/>
            <p:cNvSpPr/>
            <p:nvPr/>
          </p:nvSpPr>
          <p:spPr>
            <a:xfrm>
              <a:off x="-54345025" y="3309975"/>
              <a:ext cx="167000" cy="207175"/>
            </a:xfrm>
            <a:custGeom>
              <a:avLst/>
              <a:gdLst/>
              <a:ahLst/>
              <a:cxnLst/>
              <a:rect l="l" t="t" r="r" b="b"/>
              <a:pathLst>
                <a:path w="6680" h="8287" extrusionOk="0">
                  <a:moveTo>
                    <a:pt x="1797" y="2332"/>
                  </a:moveTo>
                  <a:cubicBezTo>
                    <a:pt x="1986" y="2332"/>
                    <a:pt x="2143" y="2489"/>
                    <a:pt x="2143" y="2678"/>
                  </a:cubicBezTo>
                  <a:cubicBezTo>
                    <a:pt x="2143" y="2867"/>
                    <a:pt x="1986" y="3025"/>
                    <a:pt x="1797" y="3025"/>
                  </a:cubicBezTo>
                  <a:cubicBezTo>
                    <a:pt x="1639" y="3025"/>
                    <a:pt x="1450" y="2867"/>
                    <a:pt x="1450" y="2678"/>
                  </a:cubicBezTo>
                  <a:cubicBezTo>
                    <a:pt x="1450" y="2489"/>
                    <a:pt x="1608" y="2332"/>
                    <a:pt x="1797" y="2332"/>
                  </a:cubicBezTo>
                  <a:close/>
                  <a:moveTo>
                    <a:pt x="4821" y="2332"/>
                  </a:moveTo>
                  <a:cubicBezTo>
                    <a:pt x="5042" y="2332"/>
                    <a:pt x="5199" y="2489"/>
                    <a:pt x="5199" y="2678"/>
                  </a:cubicBezTo>
                  <a:cubicBezTo>
                    <a:pt x="5199" y="2867"/>
                    <a:pt x="5042" y="3025"/>
                    <a:pt x="4821" y="3025"/>
                  </a:cubicBezTo>
                  <a:cubicBezTo>
                    <a:pt x="4632" y="3025"/>
                    <a:pt x="4474" y="2867"/>
                    <a:pt x="4474" y="2678"/>
                  </a:cubicBezTo>
                  <a:cubicBezTo>
                    <a:pt x="4474" y="2489"/>
                    <a:pt x="4632" y="2332"/>
                    <a:pt x="4821" y="2332"/>
                  </a:cubicBezTo>
                  <a:close/>
                  <a:moveTo>
                    <a:pt x="4392" y="4892"/>
                  </a:moveTo>
                  <a:cubicBezTo>
                    <a:pt x="4482" y="4892"/>
                    <a:pt x="4569" y="4931"/>
                    <a:pt x="4632" y="5010"/>
                  </a:cubicBezTo>
                  <a:cubicBezTo>
                    <a:pt x="4790" y="5136"/>
                    <a:pt x="4790" y="5356"/>
                    <a:pt x="4632" y="5514"/>
                  </a:cubicBezTo>
                  <a:cubicBezTo>
                    <a:pt x="4285" y="5860"/>
                    <a:pt x="3813" y="6049"/>
                    <a:pt x="3340" y="6049"/>
                  </a:cubicBezTo>
                  <a:cubicBezTo>
                    <a:pt x="2868" y="6049"/>
                    <a:pt x="2364" y="5860"/>
                    <a:pt x="2049" y="5514"/>
                  </a:cubicBezTo>
                  <a:cubicBezTo>
                    <a:pt x="1891" y="5356"/>
                    <a:pt x="1891" y="5136"/>
                    <a:pt x="2049" y="5010"/>
                  </a:cubicBezTo>
                  <a:cubicBezTo>
                    <a:pt x="2127" y="4931"/>
                    <a:pt x="2222" y="4892"/>
                    <a:pt x="2312" y="4892"/>
                  </a:cubicBezTo>
                  <a:cubicBezTo>
                    <a:pt x="2403" y="4892"/>
                    <a:pt x="2490" y="4931"/>
                    <a:pt x="2553" y="5010"/>
                  </a:cubicBezTo>
                  <a:cubicBezTo>
                    <a:pt x="2773" y="5230"/>
                    <a:pt x="3057" y="5341"/>
                    <a:pt x="3340" y="5341"/>
                  </a:cubicBezTo>
                  <a:cubicBezTo>
                    <a:pt x="3624" y="5341"/>
                    <a:pt x="3907" y="5230"/>
                    <a:pt x="4128" y="5010"/>
                  </a:cubicBezTo>
                  <a:cubicBezTo>
                    <a:pt x="4207" y="4931"/>
                    <a:pt x="4301" y="4892"/>
                    <a:pt x="4392" y="4892"/>
                  </a:cubicBezTo>
                  <a:close/>
                  <a:moveTo>
                    <a:pt x="3340" y="1"/>
                  </a:moveTo>
                  <a:cubicBezTo>
                    <a:pt x="2710" y="914"/>
                    <a:pt x="1324" y="1513"/>
                    <a:pt x="347" y="1513"/>
                  </a:cubicBezTo>
                  <a:lnTo>
                    <a:pt x="1" y="1513"/>
                  </a:lnTo>
                  <a:lnTo>
                    <a:pt x="1" y="4915"/>
                  </a:lnTo>
                  <a:cubicBezTo>
                    <a:pt x="1" y="6774"/>
                    <a:pt x="1482" y="8286"/>
                    <a:pt x="3340" y="8286"/>
                  </a:cubicBezTo>
                  <a:cubicBezTo>
                    <a:pt x="5199" y="8286"/>
                    <a:pt x="6680" y="6774"/>
                    <a:pt x="6680" y="4915"/>
                  </a:cubicBezTo>
                  <a:lnTo>
                    <a:pt x="6680" y="1513"/>
                  </a:lnTo>
                  <a:lnTo>
                    <a:pt x="6333" y="1513"/>
                  </a:lnTo>
                  <a:cubicBezTo>
                    <a:pt x="6307" y="1514"/>
                    <a:pt x="6281" y="1514"/>
                    <a:pt x="6254" y="1514"/>
                  </a:cubicBezTo>
                  <a:cubicBezTo>
                    <a:pt x="5228" y="1514"/>
                    <a:pt x="3955" y="922"/>
                    <a:pt x="3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6459;p63"/>
            <p:cNvSpPr/>
            <p:nvPr/>
          </p:nvSpPr>
          <p:spPr>
            <a:xfrm>
              <a:off x="-54401725" y="3424175"/>
              <a:ext cx="37825" cy="40975"/>
            </a:xfrm>
            <a:custGeom>
              <a:avLst/>
              <a:gdLst/>
              <a:ahLst/>
              <a:cxnLst/>
              <a:rect l="l" t="t" r="r" b="b"/>
              <a:pathLst>
                <a:path w="1513" h="1639" extrusionOk="0">
                  <a:moveTo>
                    <a:pt x="0" y="1"/>
                  </a:moveTo>
                  <a:lnTo>
                    <a:pt x="0" y="914"/>
                  </a:lnTo>
                  <a:cubicBezTo>
                    <a:pt x="0" y="1292"/>
                    <a:pt x="315" y="1639"/>
                    <a:pt x="757" y="1639"/>
                  </a:cubicBezTo>
                  <a:cubicBezTo>
                    <a:pt x="1198" y="1639"/>
                    <a:pt x="1513" y="1324"/>
                    <a:pt x="1513" y="914"/>
                  </a:cubicBezTo>
                  <a:lnTo>
                    <a:pt x="1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6460;p63"/>
            <p:cNvSpPr/>
            <p:nvPr/>
          </p:nvSpPr>
          <p:spPr>
            <a:xfrm>
              <a:off x="-54159150" y="3424175"/>
              <a:ext cx="37050" cy="40975"/>
            </a:xfrm>
            <a:custGeom>
              <a:avLst/>
              <a:gdLst/>
              <a:ahLst/>
              <a:cxnLst/>
              <a:rect l="l" t="t" r="r" b="b"/>
              <a:pathLst>
                <a:path w="1482" h="1639" extrusionOk="0">
                  <a:moveTo>
                    <a:pt x="1" y="1"/>
                  </a:moveTo>
                  <a:lnTo>
                    <a:pt x="1" y="914"/>
                  </a:lnTo>
                  <a:cubicBezTo>
                    <a:pt x="1" y="1292"/>
                    <a:pt x="316" y="1639"/>
                    <a:pt x="757" y="1639"/>
                  </a:cubicBezTo>
                  <a:cubicBezTo>
                    <a:pt x="1167" y="1639"/>
                    <a:pt x="1482" y="1324"/>
                    <a:pt x="1482" y="914"/>
                  </a:cubicBezTo>
                  <a:lnTo>
                    <a:pt x="1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6461;p63"/>
          <p:cNvGrpSpPr/>
          <p:nvPr/>
        </p:nvGrpSpPr>
        <p:grpSpPr>
          <a:xfrm>
            <a:off x="5221682" y="3252296"/>
            <a:ext cx="314662" cy="358099"/>
            <a:chOff x="-54401725" y="3590375"/>
            <a:chExt cx="279625" cy="318225"/>
          </a:xfrm>
          <a:solidFill>
            <a:srgbClr val="12716B"/>
          </a:solidFill>
        </p:grpSpPr>
        <p:sp>
          <p:nvSpPr>
            <p:cNvPr id="560" name="Google Shape;6462;p63"/>
            <p:cNvSpPr/>
            <p:nvPr/>
          </p:nvSpPr>
          <p:spPr>
            <a:xfrm>
              <a:off x="-54194575" y="3721900"/>
              <a:ext cx="35450" cy="19725"/>
            </a:xfrm>
            <a:custGeom>
              <a:avLst/>
              <a:gdLst/>
              <a:ahLst/>
              <a:cxnLst/>
              <a:rect l="l" t="t" r="r" b="b"/>
              <a:pathLst>
                <a:path w="1418" h="789" extrusionOk="0">
                  <a:moveTo>
                    <a:pt x="0" y="1"/>
                  </a:moveTo>
                  <a:cubicBezTo>
                    <a:pt x="158" y="410"/>
                    <a:pt x="536" y="788"/>
                    <a:pt x="1071" y="788"/>
                  </a:cubicBezTo>
                  <a:lnTo>
                    <a:pt x="1418" y="788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6463;p63"/>
            <p:cNvSpPr/>
            <p:nvPr/>
          </p:nvSpPr>
          <p:spPr>
            <a:xfrm>
              <a:off x="-54380450" y="3590375"/>
              <a:ext cx="237075" cy="112650"/>
            </a:xfrm>
            <a:custGeom>
              <a:avLst/>
              <a:gdLst/>
              <a:ahLst/>
              <a:cxnLst/>
              <a:rect l="l" t="t" r="r" b="b"/>
              <a:pathLst>
                <a:path w="9483" h="4506" extrusionOk="0">
                  <a:moveTo>
                    <a:pt x="4789" y="1575"/>
                  </a:moveTo>
                  <a:cubicBezTo>
                    <a:pt x="5009" y="1575"/>
                    <a:pt x="5135" y="1733"/>
                    <a:pt x="5135" y="1954"/>
                  </a:cubicBezTo>
                  <a:lnTo>
                    <a:pt x="5135" y="2300"/>
                  </a:lnTo>
                  <a:lnTo>
                    <a:pt x="5513" y="2300"/>
                  </a:lnTo>
                  <a:cubicBezTo>
                    <a:pt x="5702" y="2300"/>
                    <a:pt x="5860" y="2458"/>
                    <a:pt x="5860" y="2647"/>
                  </a:cubicBezTo>
                  <a:cubicBezTo>
                    <a:pt x="5860" y="2836"/>
                    <a:pt x="5702" y="2993"/>
                    <a:pt x="5513" y="2993"/>
                  </a:cubicBezTo>
                  <a:lnTo>
                    <a:pt x="5135" y="2993"/>
                  </a:lnTo>
                  <a:lnTo>
                    <a:pt x="5135" y="3371"/>
                  </a:lnTo>
                  <a:cubicBezTo>
                    <a:pt x="5135" y="3560"/>
                    <a:pt x="5009" y="3718"/>
                    <a:pt x="4789" y="3718"/>
                  </a:cubicBezTo>
                  <a:cubicBezTo>
                    <a:pt x="4600" y="3718"/>
                    <a:pt x="4442" y="3560"/>
                    <a:pt x="4442" y="3371"/>
                  </a:cubicBezTo>
                  <a:lnTo>
                    <a:pt x="4442" y="2993"/>
                  </a:lnTo>
                  <a:lnTo>
                    <a:pt x="4096" y="2993"/>
                  </a:lnTo>
                  <a:cubicBezTo>
                    <a:pt x="3907" y="2993"/>
                    <a:pt x="3749" y="2836"/>
                    <a:pt x="3749" y="2647"/>
                  </a:cubicBezTo>
                  <a:cubicBezTo>
                    <a:pt x="3749" y="2458"/>
                    <a:pt x="3907" y="2300"/>
                    <a:pt x="4096" y="2300"/>
                  </a:cubicBezTo>
                  <a:lnTo>
                    <a:pt x="4442" y="2300"/>
                  </a:lnTo>
                  <a:lnTo>
                    <a:pt x="4442" y="1954"/>
                  </a:lnTo>
                  <a:cubicBezTo>
                    <a:pt x="4442" y="1733"/>
                    <a:pt x="4600" y="1575"/>
                    <a:pt x="4789" y="1575"/>
                  </a:cubicBezTo>
                  <a:close/>
                  <a:moveTo>
                    <a:pt x="2048" y="0"/>
                  </a:moveTo>
                  <a:cubicBezTo>
                    <a:pt x="882" y="0"/>
                    <a:pt x="0" y="1040"/>
                    <a:pt x="189" y="2174"/>
                  </a:cubicBezTo>
                  <a:lnTo>
                    <a:pt x="567" y="4505"/>
                  </a:lnTo>
                  <a:lnTo>
                    <a:pt x="8916" y="4505"/>
                  </a:lnTo>
                  <a:lnTo>
                    <a:pt x="9326" y="2174"/>
                  </a:lnTo>
                  <a:cubicBezTo>
                    <a:pt x="9483" y="1040"/>
                    <a:pt x="8601" y="0"/>
                    <a:pt x="74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6464;p63"/>
            <p:cNvSpPr/>
            <p:nvPr/>
          </p:nvSpPr>
          <p:spPr>
            <a:xfrm>
              <a:off x="-54363925" y="3721900"/>
              <a:ext cx="35475" cy="19725"/>
            </a:xfrm>
            <a:custGeom>
              <a:avLst/>
              <a:gdLst/>
              <a:ahLst/>
              <a:cxnLst/>
              <a:rect l="l" t="t" r="r" b="b"/>
              <a:pathLst>
                <a:path w="1419" h="789" extrusionOk="0">
                  <a:moveTo>
                    <a:pt x="1" y="1"/>
                  </a:moveTo>
                  <a:lnTo>
                    <a:pt x="1" y="788"/>
                  </a:lnTo>
                  <a:lnTo>
                    <a:pt x="347" y="788"/>
                  </a:lnTo>
                  <a:cubicBezTo>
                    <a:pt x="820" y="788"/>
                    <a:pt x="1261" y="410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6465;p63"/>
            <p:cNvSpPr/>
            <p:nvPr/>
          </p:nvSpPr>
          <p:spPr>
            <a:xfrm>
              <a:off x="-54363925" y="3721900"/>
              <a:ext cx="204800" cy="186700"/>
            </a:xfrm>
            <a:custGeom>
              <a:avLst/>
              <a:gdLst/>
              <a:ahLst/>
              <a:cxnLst/>
              <a:rect l="l" t="t" r="r" b="b"/>
              <a:pathLst>
                <a:path w="8192" h="7468" extrusionOk="0">
                  <a:moveTo>
                    <a:pt x="2553" y="1513"/>
                  </a:moveTo>
                  <a:cubicBezTo>
                    <a:pt x="2742" y="1513"/>
                    <a:pt x="2899" y="1670"/>
                    <a:pt x="2899" y="1891"/>
                  </a:cubicBezTo>
                  <a:cubicBezTo>
                    <a:pt x="2899" y="2080"/>
                    <a:pt x="2742" y="2237"/>
                    <a:pt x="2553" y="2237"/>
                  </a:cubicBezTo>
                  <a:cubicBezTo>
                    <a:pt x="2541" y="2240"/>
                    <a:pt x="2529" y="2241"/>
                    <a:pt x="2517" y="2241"/>
                  </a:cubicBezTo>
                  <a:cubicBezTo>
                    <a:pt x="2368" y="2241"/>
                    <a:pt x="2206" y="2066"/>
                    <a:pt x="2206" y="1891"/>
                  </a:cubicBezTo>
                  <a:cubicBezTo>
                    <a:pt x="2206" y="1670"/>
                    <a:pt x="2364" y="1513"/>
                    <a:pt x="2553" y="1513"/>
                  </a:cubicBezTo>
                  <a:close/>
                  <a:moveTo>
                    <a:pt x="5577" y="1576"/>
                  </a:moveTo>
                  <a:cubicBezTo>
                    <a:pt x="5798" y="1576"/>
                    <a:pt x="5955" y="1733"/>
                    <a:pt x="5955" y="1922"/>
                  </a:cubicBezTo>
                  <a:cubicBezTo>
                    <a:pt x="5955" y="2111"/>
                    <a:pt x="5798" y="2269"/>
                    <a:pt x="5577" y="2269"/>
                  </a:cubicBezTo>
                  <a:cubicBezTo>
                    <a:pt x="5388" y="2269"/>
                    <a:pt x="5230" y="2111"/>
                    <a:pt x="5230" y="1922"/>
                  </a:cubicBezTo>
                  <a:cubicBezTo>
                    <a:pt x="5230" y="1733"/>
                    <a:pt x="5388" y="1576"/>
                    <a:pt x="5577" y="1576"/>
                  </a:cubicBezTo>
                  <a:close/>
                  <a:moveTo>
                    <a:pt x="5148" y="4073"/>
                  </a:moveTo>
                  <a:cubicBezTo>
                    <a:pt x="5238" y="4073"/>
                    <a:pt x="5325" y="4112"/>
                    <a:pt x="5388" y="4191"/>
                  </a:cubicBezTo>
                  <a:cubicBezTo>
                    <a:pt x="5546" y="4317"/>
                    <a:pt x="5546" y="4537"/>
                    <a:pt x="5388" y="4726"/>
                  </a:cubicBezTo>
                  <a:cubicBezTo>
                    <a:pt x="5041" y="5073"/>
                    <a:pt x="4569" y="5262"/>
                    <a:pt x="4096" y="5262"/>
                  </a:cubicBezTo>
                  <a:cubicBezTo>
                    <a:pt x="3624" y="5262"/>
                    <a:pt x="3120" y="5073"/>
                    <a:pt x="2805" y="4726"/>
                  </a:cubicBezTo>
                  <a:cubicBezTo>
                    <a:pt x="2647" y="4569"/>
                    <a:pt x="2647" y="4317"/>
                    <a:pt x="2805" y="4191"/>
                  </a:cubicBezTo>
                  <a:cubicBezTo>
                    <a:pt x="2883" y="4112"/>
                    <a:pt x="2978" y="4073"/>
                    <a:pt x="3068" y="4073"/>
                  </a:cubicBezTo>
                  <a:cubicBezTo>
                    <a:pt x="3159" y="4073"/>
                    <a:pt x="3246" y="4112"/>
                    <a:pt x="3309" y="4191"/>
                  </a:cubicBezTo>
                  <a:cubicBezTo>
                    <a:pt x="3529" y="4411"/>
                    <a:pt x="3813" y="4521"/>
                    <a:pt x="4096" y="4521"/>
                  </a:cubicBezTo>
                  <a:cubicBezTo>
                    <a:pt x="4380" y="4521"/>
                    <a:pt x="4663" y="4411"/>
                    <a:pt x="4884" y="4191"/>
                  </a:cubicBezTo>
                  <a:cubicBezTo>
                    <a:pt x="4963" y="4112"/>
                    <a:pt x="5057" y="4073"/>
                    <a:pt x="5148" y="4073"/>
                  </a:cubicBezTo>
                  <a:close/>
                  <a:moveTo>
                    <a:pt x="2175" y="1"/>
                  </a:moveTo>
                  <a:cubicBezTo>
                    <a:pt x="2017" y="851"/>
                    <a:pt x="1229" y="1513"/>
                    <a:pt x="347" y="1513"/>
                  </a:cubicBezTo>
                  <a:lnTo>
                    <a:pt x="1" y="1513"/>
                  </a:lnTo>
                  <a:lnTo>
                    <a:pt x="1" y="3372"/>
                  </a:lnTo>
                  <a:cubicBezTo>
                    <a:pt x="1" y="5608"/>
                    <a:pt x="1859" y="7467"/>
                    <a:pt x="4096" y="7467"/>
                  </a:cubicBezTo>
                  <a:cubicBezTo>
                    <a:pt x="6333" y="7467"/>
                    <a:pt x="8192" y="5608"/>
                    <a:pt x="8192" y="3372"/>
                  </a:cubicBezTo>
                  <a:lnTo>
                    <a:pt x="8192" y="1513"/>
                  </a:lnTo>
                  <a:lnTo>
                    <a:pt x="7845" y="1513"/>
                  </a:lnTo>
                  <a:cubicBezTo>
                    <a:pt x="6932" y="1513"/>
                    <a:pt x="6176" y="820"/>
                    <a:pt x="59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6466;p63"/>
            <p:cNvSpPr/>
            <p:nvPr/>
          </p:nvSpPr>
          <p:spPr>
            <a:xfrm>
              <a:off x="-54401725" y="37471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53"/>
                    <a:pt x="0" y="725"/>
                    <a:pt x="0" y="1261"/>
                  </a:cubicBezTo>
                  <a:cubicBezTo>
                    <a:pt x="0" y="1828"/>
                    <a:pt x="315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6467;p63"/>
            <p:cNvSpPr/>
            <p:nvPr/>
          </p:nvSpPr>
          <p:spPr>
            <a:xfrm>
              <a:off x="-54140225" y="374632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8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6" name="Google Shape;6468;p63"/>
          <p:cNvGrpSpPr/>
          <p:nvPr/>
        </p:nvGrpSpPr>
        <p:grpSpPr>
          <a:xfrm>
            <a:off x="5219473" y="3715869"/>
            <a:ext cx="319079" cy="358099"/>
            <a:chOff x="-54403300" y="3982600"/>
            <a:chExt cx="283550" cy="318225"/>
          </a:xfrm>
          <a:solidFill>
            <a:srgbClr val="12716B"/>
          </a:solidFill>
        </p:grpSpPr>
        <p:sp>
          <p:nvSpPr>
            <p:cNvPr id="567" name="Google Shape;6469;p63"/>
            <p:cNvSpPr/>
            <p:nvPr/>
          </p:nvSpPr>
          <p:spPr>
            <a:xfrm>
              <a:off x="-54273350" y="4036950"/>
              <a:ext cx="27600" cy="27600"/>
            </a:xfrm>
            <a:custGeom>
              <a:avLst/>
              <a:gdLst/>
              <a:ahLst/>
              <a:cxnLst/>
              <a:rect l="l" t="t" r="r" b="b"/>
              <a:pathLst>
                <a:path w="1104" h="1104" extrusionOk="0">
                  <a:moveTo>
                    <a:pt x="536" y="0"/>
                  </a:moveTo>
                  <a:lnTo>
                    <a:pt x="473" y="189"/>
                  </a:lnTo>
                  <a:cubicBezTo>
                    <a:pt x="442" y="315"/>
                    <a:pt x="316" y="379"/>
                    <a:pt x="190" y="379"/>
                  </a:cubicBezTo>
                  <a:lnTo>
                    <a:pt x="1" y="410"/>
                  </a:lnTo>
                  <a:lnTo>
                    <a:pt x="158" y="568"/>
                  </a:lnTo>
                  <a:cubicBezTo>
                    <a:pt x="127" y="662"/>
                    <a:pt x="158" y="788"/>
                    <a:pt x="158" y="883"/>
                  </a:cubicBezTo>
                  <a:lnTo>
                    <a:pt x="127" y="1103"/>
                  </a:lnTo>
                  <a:lnTo>
                    <a:pt x="316" y="1009"/>
                  </a:lnTo>
                  <a:cubicBezTo>
                    <a:pt x="379" y="993"/>
                    <a:pt x="434" y="985"/>
                    <a:pt x="489" y="985"/>
                  </a:cubicBezTo>
                  <a:cubicBezTo>
                    <a:pt x="544" y="985"/>
                    <a:pt x="599" y="993"/>
                    <a:pt x="662" y="1009"/>
                  </a:cubicBezTo>
                  <a:lnTo>
                    <a:pt x="851" y="1103"/>
                  </a:lnTo>
                  <a:lnTo>
                    <a:pt x="820" y="883"/>
                  </a:lnTo>
                  <a:cubicBezTo>
                    <a:pt x="788" y="788"/>
                    <a:pt x="820" y="662"/>
                    <a:pt x="946" y="568"/>
                  </a:cubicBezTo>
                  <a:lnTo>
                    <a:pt x="1103" y="410"/>
                  </a:lnTo>
                  <a:lnTo>
                    <a:pt x="914" y="379"/>
                  </a:lnTo>
                  <a:cubicBezTo>
                    <a:pt x="788" y="379"/>
                    <a:pt x="662" y="315"/>
                    <a:pt x="631" y="189"/>
                  </a:cubicBezTo>
                  <a:lnTo>
                    <a:pt x="5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6470;p63"/>
            <p:cNvSpPr/>
            <p:nvPr/>
          </p:nvSpPr>
          <p:spPr>
            <a:xfrm>
              <a:off x="-54383600" y="3982600"/>
              <a:ext cx="241800" cy="130775"/>
            </a:xfrm>
            <a:custGeom>
              <a:avLst/>
              <a:gdLst/>
              <a:ahLst/>
              <a:cxnLst/>
              <a:rect l="l" t="t" r="r" b="b"/>
              <a:pathLst>
                <a:path w="9672" h="5231" extrusionOk="0">
                  <a:moveTo>
                    <a:pt x="4856" y="946"/>
                  </a:moveTo>
                  <a:cubicBezTo>
                    <a:pt x="4994" y="946"/>
                    <a:pt x="5135" y="1009"/>
                    <a:pt x="5198" y="1135"/>
                  </a:cubicBezTo>
                  <a:lnTo>
                    <a:pt x="5545" y="1859"/>
                  </a:lnTo>
                  <a:lnTo>
                    <a:pt x="6301" y="1954"/>
                  </a:lnTo>
                  <a:cubicBezTo>
                    <a:pt x="6616" y="2017"/>
                    <a:pt x="6742" y="2395"/>
                    <a:pt x="6490" y="2584"/>
                  </a:cubicBezTo>
                  <a:lnTo>
                    <a:pt x="5954" y="3151"/>
                  </a:lnTo>
                  <a:lnTo>
                    <a:pt x="6049" y="3907"/>
                  </a:lnTo>
                  <a:cubicBezTo>
                    <a:pt x="6098" y="4150"/>
                    <a:pt x="5921" y="4337"/>
                    <a:pt x="5707" y="4337"/>
                  </a:cubicBezTo>
                  <a:cubicBezTo>
                    <a:pt x="5644" y="4337"/>
                    <a:pt x="5578" y="4321"/>
                    <a:pt x="5513" y="4285"/>
                  </a:cubicBezTo>
                  <a:lnTo>
                    <a:pt x="4852" y="3939"/>
                  </a:lnTo>
                  <a:lnTo>
                    <a:pt x="4159" y="4285"/>
                  </a:lnTo>
                  <a:cubicBezTo>
                    <a:pt x="4101" y="4321"/>
                    <a:pt x="4041" y="4337"/>
                    <a:pt x="3982" y="4337"/>
                  </a:cubicBezTo>
                  <a:cubicBezTo>
                    <a:pt x="3781" y="4337"/>
                    <a:pt x="3599" y="4150"/>
                    <a:pt x="3623" y="3907"/>
                  </a:cubicBezTo>
                  <a:lnTo>
                    <a:pt x="3749" y="3151"/>
                  </a:lnTo>
                  <a:lnTo>
                    <a:pt x="3182" y="2584"/>
                  </a:lnTo>
                  <a:cubicBezTo>
                    <a:pt x="3025" y="2363"/>
                    <a:pt x="3151" y="1985"/>
                    <a:pt x="3434" y="1954"/>
                  </a:cubicBezTo>
                  <a:lnTo>
                    <a:pt x="4159" y="1859"/>
                  </a:lnTo>
                  <a:lnTo>
                    <a:pt x="4537" y="1135"/>
                  </a:lnTo>
                  <a:cubicBezTo>
                    <a:pt x="4584" y="1009"/>
                    <a:pt x="4718" y="946"/>
                    <a:pt x="4856" y="946"/>
                  </a:cubicBezTo>
                  <a:close/>
                  <a:moveTo>
                    <a:pt x="1859" y="1"/>
                  </a:moveTo>
                  <a:cubicBezTo>
                    <a:pt x="819" y="1"/>
                    <a:pt x="0" y="820"/>
                    <a:pt x="0" y="1859"/>
                  </a:cubicBezTo>
                  <a:lnTo>
                    <a:pt x="0" y="4096"/>
                  </a:lnTo>
                  <a:cubicBezTo>
                    <a:pt x="32" y="4726"/>
                    <a:pt x="504" y="5230"/>
                    <a:pt x="1134" y="5230"/>
                  </a:cubicBezTo>
                  <a:lnTo>
                    <a:pt x="8569" y="5230"/>
                  </a:lnTo>
                  <a:cubicBezTo>
                    <a:pt x="9199" y="5230"/>
                    <a:pt x="9672" y="4726"/>
                    <a:pt x="9672" y="4128"/>
                  </a:cubicBezTo>
                  <a:lnTo>
                    <a:pt x="9672" y="1859"/>
                  </a:lnTo>
                  <a:cubicBezTo>
                    <a:pt x="9672" y="820"/>
                    <a:pt x="8853" y="1"/>
                    <a:pt x="78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6471;p63"/>
            <p:cNvSpPr/>
            <p:nvPr/>
          </p:nvSpPr>
          <p:spPr>
            <a:xfrm>
              <a:off x="-54403300" y="4122000"/>
              <a:ext cx="58300" cy="140225"/>
            </a:xfrm>
            <a:custGeom>
              <a:avLst/>
              <a:gdLst/>
              <a:ahLst/>
              <a:cxnLst/>
              <a:rect l="l" t="t" r="r" b="b"/>
              <a:pathLst>
                <a:path w="2332" h="5609" extrusionOk="0">
                  <a:moveTo>
                    <a:pt x="820" y="1"/>
                  </a:moveTo>
                  <a:lnTo>
                    <a:pt x="820" y="3088"/>
                  </a:lnTo>
                  <a:cubicBezTo>
                    <a:pt x="820" y="3561"/>
                    <a:pt x="631" y="4034"/>
                    <a:pt x="315" y="4349"/>
                  </a:cubicBezTo>
                  <a:cubicBezTo>
                    <a:pt x="0" y="4664"/>
                    <a:pt x="32" y="5136"/>
                    <a:pt x="315" y="5420"/>
                  </a:cubicBezTo>
                  <a:cubicBezTo>
                    <a:pt x="473" y="5546"/>
                    <a:pt x="662" y="5609"/>
                    <a:pt x="851" y="5609"/>
                  </a:cubicBezTo>
                  <a:cubicBezTo>
                    <a:pt x="1040" y="5609"/>
                    <a:pt x="1229" y="5546"/>
                    <a:pt x="1387" y="5420"/>
                  </a:cubicBezTo>
                  <a:cubicBezTo>
                    <a:pt x="2017" y="4790"/>
                    <a:pt x="2332" y="3939"/>
                    <a:pt x="2332" y="3088"/>
                  </a:cubicBezTo>
                  <a:lnTo>
                    <a:pt x="2332" y="379"/>
                  </a:lnTo>
                  <a:lnTo>
                    <a:pt x="1954" y="379"/>
                  </a:lnTo>
                  <a:cubicBezTo>
                    <a:pt x="1913" y="382"/>
                    <a:pt x="1874" y="383"/>
                    <a:pt x="1836" y="383"/>
                  </a:cubicBezTo>
                  <a:cubicBezTo>
                    <a:pt x="1422" y="383"/>
                    <a:pt x="1108" y="232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6472;p63"/>
            <p:cNvSpPr/>
            <p:nvPr/>
          </p:nvSpPr>
          <p:spPr>
            <a:xfrm>
              <a:off x="-54346600" y="4132250"/>
              <a:ext cx="167800" cy="168575"/>
            </a:xfrm>
            <a:custGeom>
              <a:avLst/>
              <a:gdLst/>
              <a:ahLst/>
              <a:cxnLst/>
              <a:rect l="l" t="t" r="r" b="b"/>
              <a:pathLst>
                <a:path w="6712" h="6743" extrusionOk="0">
                  <a:moveTo>
                    <a:pt x="1860" y="757"/>
                  </a:moveTo>
                  <a:cubicBezTo>
                    <a:pt x="2049" y="757"/>
                    <a:pt x="2206" y="914"/>
                    <a:pt x="2206" y="1103"/>
                  </a:cubicBezTo>
                  <a:cubicBezTo>
                    <a:pt x="2206" y="1292"/>
                    <a:pt x="2049" y="1450"/>
                    <a:pt x="1860" y="1450"/>
                  </a:cubicBezTo>
                  <a:cubicBezTo>
                    <a:pt x="1846" y="1452"/>
                    <a:pt x="1832" y="1454"/>
                    <a:pt x="1818" y="1454"/>
                  </a:cubicBezTo>
                  <a:cubicBezTo>
                    <a:pt x="1671" y="1454"/>
                    <a:pt x="1513" y="1305"/>
                    <a:pt x="1513" y="1103"/>
                  </a:cubicBezTo>
                  <a:cubicBezTo>
                    <a:pt x="1513" y="914"/>
                    <a:pt x="1671" y="757"/>
                    <a:pt x="1860" y="757"/>
                  </a:cubicBezTo>
                  <a:close/>
                  <a:moveTo>
                    <a:pt x="4884" y="788"/>
                  </a:moveTo>
                  <a:cubicBezTo>
                    <a:pt x="5105" y="788"/>
                    <a:pt x="5262" y="946"/>
                    <a:pt x="5262" y="1135"/>
                  </a:cubicBezTo>
                  <a:cubicBezTo>
                    <a:pt x="5262" y="1324"/>
                    <a:pt x="5105" y="1481"/>
                    <a:pt x="4884" y="1481"/>
                  </a:cubicBezTo>
                  <a:cubicBezTo>
                    <a:pt x="4695" y="1481"/>
                    <a:pt x="4537" y="1324"/>
                    <a:pt x="4537" y="1135"/>
                  </a:cubicBezTo>
                  <a:cubicBezTo>
                    <a:pt x="4537" y="946"/>
                    <a:pt x="4695" y="788"/>
                    <a:pt x="4884" y="788"/>
                  </a:cubicBezTo>
                  <a:close/>
                  <a:moveTo>
                    <a:pt x="4455" y="3316"/>
                  </a:moveTo>
                  <a:cubicBezTo>
                    <a:pt x="4545" y="3316"/>
                    <a:pt x="4632" y="3356"/>
                    <a:pt x="4695" y="3435"/>
                  </a:cubicBezTo>
                  <a:cubicBezTo>
                    <a:pt x="4853" y="3592"/>
                    <a:pt x="4853" y="3813"/>
                    <a:pt x="4695" y="3939"/>
                  </a:cubicBezTo>
                  <a:cubicBezTo>
                    <a:pt x="4348" y="4285"/>
                    <a:pt x="3876" y="4474"/>
                    <a:pt x="3403" y="4474"/>
                  </a:cubicBezTo>
                  <a:cubicBezTo>
                    <a:pt x="2931" y="4474"/>
                    <a:pt x="2427" y="4285"/>
                    <a:pt x="2112" y="3939"/>
                  </a:cubicBezTo>
                  <a:cubicBezTo>
                    <a:pt x="1954" y="3781"/>
                    <a:pt x="1954" y="3529"/>
                    <a:pt x="2112" y="3435"/>
                  </a:cubicBezTo>
                  <a:cubicBezTo>
                    <a:pt x="2190" y="3356"/>
                    <a:pt x="2285" y="3316"/>
                    <a:pt x="2375" y="3316"/>
                  </a:cubicBezTo>
                  <a:cubicBezTo>
                    <a:pt x="2466" y="3316"/>
                    <a:pt x="2553" y="3356"/>
                    <a:pt x="2616" y="3435"/>
                  </a:cubicBezTo>
                  <a:cubicBezTo>
                    <a:pt x="2836" y="3639"/>
                    <a:pt x="3120" y="3742"/>
                    <a:pt x="3403" y="3742"/>
                  </a:cubicBezTo>
                  <a:cubicBezTo>
                    <a:pt x="3687" y="3742"/>
                    <a:pt x="3970" y="3639"/>
                    <a:pt x="4191" y="3435"/>
                  </a:cubicBezTo>
                  <a:cubicBezTo>
                    <a:pt x="4270" y="3356"/>
                    <a:pt x="4364" y="3316"/>
                    <a:pt x="4455" y="3316"/>
                  </a:cubicBezTo>
                  <a:close/>
                  <a:moveTo>
                    <a:pt x="757" y="1"/>
                  </a:moveTo>
                  <a:lnTo>
                    <a:pt x="757" y="2710"/>
                  </a:lnTo>
                  <a:cubicBezTo>
                    <a:pt x="757" y="3529"/>
                    <a:pt x="536" y="4285"/>
                    <a:pt x="1" y="5010"/>
                  </a:cubicBezTo>
                  <a:cubicBezTo>
                    <a:pt x="757" y="6049"/>
                    <a:pt x="1986" y="6743"/>
                    <a:pt x="3372" y="6743"/>
                  </a:cubicBezTo>
                  <a:cubicBezTo>
                    <a:pt x="4727" y="6743"/>
                    <a:pt x="5955" y="6049"/>
                    <a:pt x="6711" y="5010"/>
                  </a:cubicBezTo>
                  <a:cubicBezTo>
                    <a:pt x="6207" y="4285"/>
                    <a:pt x="5955" y="3498"/>
                    <a:pt x="5955" y="2710"/>
                  </a:cubicBezTo>
                  <a:lnTo>
                    <a:pt x="595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6473;p63"/>
            <p:cNvSpPr/>
            <p:nvPr/>
          </p:nvSpPr>
          <p:spPr>
            <a:xfrm>
              <a:off x="-54177250" y="4122000"/>
              <a:ext cx="57500" cy="141025"/>
            </a:xfrm>
            <a:custGeom>
              <a:avLst/>
              <a:gdLst/>
              <a:ahLst/>
              <a:cxnLst/>
              <a:rect l="l" t="t" r="r" b="b"/>
              <a:pathLst>
                <a:path w="2300" h="5641" extrusionOk="0">
                  <a:moveTo>
                    <a:pt x="1481" y="1"/>
                  </a:moveTo>
                  <a:cubicBezTo>
                    <a:pt x="1166" y="253"/>
                    <a:pt x="756" y="411"/>
                    <a:pt x="378" y="411"/>
                  </a:cubicBezTo>
                  <a:lnTo>
                    <a:pt x="0" y="411"/>
                  </a:lnTo>
                  <a:lnTo>
                    <a:pt x="0" y="3120"/>
                  </a:lnTo>
                  <a:cubicBezTo>
                    <a:pt x="0" y="4034"/>
                    <a:pt x="378" y="4821"/>
                    <a:pt x="945" y="5451"/>
                  </a:cubicBezTo>
                  <a:cubicBezTo>
                    <a:pt x="1103" y="5577"/>
                    <a:pt x="1292" y="5640"/>
                    <a:pt x="1481" y="5640"/>
                  </a:cubicBezTo>
                  <a:cubicBezTo>
                    <a:pt x="1670" y="5640"/>
                    <a:pt x="1859" y="5577"/>
                    <a:pt x="2017" y="5451"/>
                  </a:cubicBezTo>
                  <a:cubicBezTo>
                    <a:pt x="2300" y="5136"/>
                    <a:pt x="2300" y="4664"/>
                    <a:pt x="1985" y="4380"/>
                  </a:cubicBezTo>
                  <a:cubicBezTo>
                    <a:pt x="1639" y="4034"/>
                    <a:pt x="1481" y="3466"/>
                    <a:pt x="1481" y="1576"/>
                  </a:cubicBezTo>
                  <a:lnTo>
                    <a:pt x="1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2" name="Google Shape;6474;p63"/>
          <p:cNvGrpSpPr/>
          <p:nvPr/>
        </p:nvGrpSpPr>
        <p:grpSpPr>
          <a:xfrm>
            <a:off x="7406867" y="2777102"/>
            <a:ext cx="356298" cy="356973"/>
            <a:chOff x="-52458650" y="3194400"/>
            <a:chExt cx="316625" cy="317225"/>
          </a:xfrm>
          <a:solidFill>
            <a:srgbClr val="12716B"/>
          </a:solidFill>
        </p:grpSpPr>
        <p:sp>
          <p:nvSpPr>
            <p:cNvPr id="573" name="Google Shape;6475;p63"/>
            <p:cNvSpPr/>
            <p:nvPr/>
          </p:nvSpPr>
          <p:spPr>
            <a:xfrm>
              <a:off x="-52458650" y="3194400"/>
              <a:ext cx="316625" cy="166000"/>
            </a:xfrm>
            <a:custGeom>
              <a:avLst/>
              <a:gdLst/>
              <a:ahLst/>
              <a:cxnLst/>
              <a:rect l="l" t="t" r="r" b="b"/>
              <a:pathLst>
                <a:path w="12665" h="6640" extrusionOk="0">
                  <a:moveTo>
                    <a:pt x="6309" y="0"/>
                  </a:moveTo>
                  <a:cubicBezTo>
                    <a:pt x="6254" y="0"/>
                    <a:pt x="6207" y="8"/>
                    <a:pt x="6175" y="24"/>
                  </a:cubicBezTo>
                  <a:lnTo>
                    <a:pt x="189" y="3017"/>
                  </a:lnTo>
                  <a:cubicBezTo>
                    <a:pt x="63" y="3080"/>
                    <a:pt x="0" y="3206"/>
                    <a:pt x="0" y="3332"/>
                  </a:cubicBezTo>
                  <a:cubicBezTo>
                    <a:pt x="0" y="3489"/>
                    <a:pt x="63" y="3615"/>
                    <a:pt x="189" y="3647"/>
                  </a:cubicBezTo>
                  <a:lnTo>
                    <a:pt x="2394" y="4434"/>
                  </a:lnTo>
                  <a:lnTo>
                    <a:pt x="3025" y="3143"/>
                  </a:lnTo>
                  <a:cubicBezTo>
                    <a:pt x="3088" y="3017"/>
                    <a:pt x="3214" y="2922"/>
                    <a:pt x="3340" y="2922"/>
                  </a:cubicBezTo>
                  <a:lnTo>
                    <a:pt x="9326" y="2922"/>
                  </a:lnTo>
                  <a:cubicBezTo>
                    <a:pt x="9483" y="2922"/>
                    <a:pt x="9609" y="3017"/>
                    <a:pt x="9641" y="3143"/>
                  </a:cubicBezTo>
                  <a:lnTo>
                    <a:pt x="10271" y="4434"/>
                  </a:lnTo>
                  <a:lnTo>
                    <a:pt x="11940" y="3836"/>
                  </a:lnTo>
                  <a:lnTo>
                    <a:pt x="11940" y="6293"/>
                  </a:lnTo>
                  <a:cubicBezTo>
                    <a:pt x="11940" y="6482"/>
                    <a:pt x="12098" y="6640"/>
                    <a:pt x="12287" y="6640"/>
                  </a:cubicBezTo>
                  <a:cubicBezTo>
                    <a:pt x="12476" y="6640"/>
                    <a:pt x="12634" y="6482"/>
                    <a:pt x="12634" y="6293"/>
                  </a:cubicBezTo>
                  <a:lnTo>
                    <a:pt x="12634" y="3300"/>
                  </a:lnTo>
                  <a:cubicBezTo>
                    <a:pt x="12665" y="3206"/>
                    <a:pt x="12634" y="3048"/>
                    <a:pt x="12508" y="3017"/>
                  </a:cubicBezTo>
                  <a:lnTo>
                    <a:pt x="6490" y="24"/>
                  </a:lnTo>
                  <a:cubicBezTo>
                    <a:pt x="6427" y="8"/>
                    <a:pt x="6364" y="0"/>
                    <a:pt x="63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6476;p63"/>
            <p:cNvSpPr/>
            <p:nvPr/>
          </p:nvSpPr>
          <p:spPr>
            <a:xfrm>
              <a:off x="-52379100" y="3287125"/>
              <a:ext cx="156750" cy="18925"/>
            </a:xfrm>
            <a:custGeom>
              <a:avLst/>
              <a:gdLst/>
              <a:ahLst/>
              <a:cxnLst/>
              <a:rect l="l" t="t" r="r" b="b"/>
              <a:pathLst>
                <a:path w="6270" h="757" extrusionOk="0">
                  <a:moveTo>
                    <a:pt x="378" y="1"/>
                  </a:moveTo>
                  <a:lnTo>
                    <a:pt x="0" y="757"/>
                  </a:lnTo>
                  <a:lnTo>
                    <a:pt x="6270" y="757"/>
                  </a:lnTo>
                  <a:lnTo>
                    <a:pt x="58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6477;p63"/>
            <p:cNvSpPr/>
            <p:nvPr/>
          </p:nvSpPr>
          <p:spPr>
            <a:xfrm>
              <a:off x="-52383825" y="3361950"/>
              <a:ext cx="55150" cy="37050"/>
            </a:xfrm>
            <a:custGeom>
              <a:avLst/>
              <a:gdLst/>
              <a:ahLst/>
              <a:cxnLst/>
              <a:rect l="l" t="t" r="r" b="b"/>
              <a:pathLst>
                <a:path w="2206" h="1482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104"/>
                  </a:lnTo>
                  <a:cubicBezTo>
                    <a:pt x="0" y="1293"/>
                    <a:pt x="158" y="1450"/>
                    <a:pt x="347" y="1450"/>
                  </a:cubicBezTo>
                  <a:lnTo>
                    <a:pt x="1103" y="1450"/>
                  </a:lnTo>
                  <a:lnTo>
                    <a:pt x="1103" y="1482"/>
                  </a:lnTo>
                  <a:cubicBezTo>
                    <a:pt x="1733" y="1482"/>
                    <a:pt x="2205" y="946"/>
                    <a:pt x="2205" y="379"/>
                  </a:cubicBezTo>
                  <a:cubicBezTo>
                    <a:pt x="2205" y="158"/>
                    <a:pt x="2048" y="1"/>
                    <a:pt x="18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6478;p63"/>
            <p:cNvSpPr/>
            <p:nvPr/>
          </p:nvSpPr>
          <p:spPr>
            <a:xfrm>
              <a:off x="-52401950" y="3380075"/>
              <a:ext cx="204800" cy="131550"/>
            </a:xfrm>
            <a:custGeom>
              <a:avLst/>
              <a:gdLst/>
              <a:ahLst/>
              <a:cxnLst/>
              <a:rect l="l" t="t" r="r" b="b"/>
              <a:pathLst>
                <a:path w="8192" h="5262" extrusionOk="0">
                  <a:moveTo>
                    <a:pt x="5085" y="1804"/>
                  </a:moveTo>
                  <a:cubicBezTo>
                    <a:pt x="5175" y="1804"/>
                    <a:pt x="5262" y="1843"/>
                    <a:pt x="5325" y="1922"/>
                  </a:cubicBezTo>
                  <a:cubicBezTo>
                    <a:pt x="5514" y="2080"/>
                    <a:pt x="5514" y="2332"/>
                    <a:pt x="5356" y="2426"/>
                  </a:cubicBezTo>
                  <a:cubicBezTo>
                    <a:pt x="5010" y="2804"/>
                    <a:pt x="4537" y="2993"/>
                    <a:pt x="4065" y="2993"/>
                  </a:cubicBezTo>
                  <a:cubicBezTo>
                    <a:pt x="3561" y="2993"/>
                    <a:pt x="3088" y="2804"/>
                    <a:pt x="2710" y="2426"/>
                  </a:cubicBezTo>
                  <a:cubicBezTo>
                    <a:pt x="2552" y="2269"/>
                    <a:pt x="2552" y="2048"/>
                    <a:pt x="2710" y="1922"/>
                  </a:cubicBezTo>
                  <a:cubicBezTo>
                    <a:pt x="2789" y="1843"/>
                    <a:pt x="2891" y="1804"/>
                    <a:pt x="2990" y="1804"/>
                  </a:cubicBezTo>
                  <a:cubicBezTo>
                    <a:pt x="3088" y="1804"/>
                    <a:pt x="3182" y="1843"/>
                    <a:pt x="3245" y="1922"/>
                  </a:cubicBezTo>
                  <a:cubicBezTo>
                    <a:pt x="3450" y="2143"/>
                    <a:pt x="3734" y="2253"/>
                    <a:pt x="4021" y="2253"/>
                  </a:cubicBezTo>
                  <a:cubicBezTo>
                    <a:pt x="4309" y="2253"/>
                    <a:pt x="4600" y="2143"/>
                    <a:pt x="4821" y="1922"/>
                  </a:cubicBezTo>
                  <a:cubicBezTo>
                    <a:pt x="4899" y="1843"/>
                    <a:pt x="4994" y="1804"/>
                    <a:pt x="5085" y="1804"/>
                  </a:cubicBezTo>
                  <a:close/>
                  <a:moveTo>
                    <a:pt x="3655" y="0"/>
                  </a:moveTo>
                  <a:cubicBezTo>
                    <a:pt x="3498" y="851"/>
                    <a:pt x="2710" y="1481"/>
                    <a:pt x="1859" y="1481"/>
                  </a:cubicBezTo>
                  <a:lnTo>
                    <a:pt x="1103" y="1481"/>
                  </a:lnTo>
                  <a:cubicBezTo>
                    <a:pt x="473" y="1481"/>
                    <a:pt x="0" y="977"/>
                    <a:pt x="0" y="379"/>
                  </a:cubicBezTo>
                  <a:lnTo>
                    <a:pt x="0" y="1135"/>
                  </a:lnTo>
                  <a:cubicBezTo>
                    <a:pt x="0" y="3371"/>
                    <a:pt x="1859" y="5262"/>
                    <a:pt x="4096" y="5262"/>
                  </a:cubicBezTo>
                  <a:cubicBezTo>
                    <a:pt x="6333" y="5262"/>
                    <a:pt x="8192" y="3403"/>
                    <a:pt x="8192" y="1135"/>
                  </a:cubicBezTo>
                  <a:lnTo>
                    <a:pt x="8192" y="379"/>
                  </a:lnTo>
                  <a:cubicBezTo>
                    <a:pt x="8160" y="1009"/>
                    <a:pt x="7656" y="1481"/>
                    <a:pt x="7058" y="1481"/>
                  </a:cubicBezTo>
                  <a:lnTo>
                    <a:pt x="6301" y="1481"/>
                  </a:lnTo>
                  <a:cubicBezTo>
                    <a:pt x="5388" y="1481"/>
                    <a:pt x="4663" y="851"/>
                    <a:pt x="45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6479;p63"/>
            <p:cNvSpPr/>
            <p:nvPr/>
          </p:nvSpPr>
          <p:spPr>
            <a:xfrm>
              <a:off x="-52272000" y="3361950"/>
              <a:ext cx="55175" cy="37050"/>
            </a:xfrm>
            <a:custGeom>
              <a:avLst/>
              <a:gdLst/>
              <a:ahLst/>
              <a:cxnLst/>
              <a:rect l="l" t="t" r="r" b="b"/>
              <a:pathLst>
                <a:path w="2207" h="1482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1009"/>
                    <a:pt x="505" y="1482"/>
                    <a:pt x="1103" y="1482"/>
                  </a:cubicBezTo>
                  <a:lnTo>
                    <a:pt x="1860" y="1482"/>
                  </a:lnTo>
                  <a:cubicBezTo>
                    <a:pt x="2049" y="1482"/>
                    <a:pt x="2206" y="1324"/>
                    <a:pt x="2206" y="1104"/>
                  </a:cubicBezTo>
                  <a:lnTo>
                    <a:pt x="2206" y="379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6480;p63"/>
            <p:cNvSpPr/>
            <p:nvPr/>
          </p:nvSpPr>
          <p:spPr>
            <a:xfrm>
              <a:off x="-52402750" y="3324950"/>
              <a:ext cx="204825" cy="46475"/>
            </a:xfrm>
            <a:custGeom>
              <a:avLst/>
              <a:gdLst/>
              <a:ahLst/>
              <a:cxnLst/>
              <a:rect l="l" t="t" r="r" b="b"/>
              <a:pathLst>
                <a:path w="8193" h="1859" extrusionOk="0">
                  <a:moveTo>
                    <a:pt x="1" y="0"/>
                  </a:moveTo>
                  <a:lnTo>
                    <a:pt x="1" y="1859"/>
                  </a:lnTo>
                  <a:cubicBezTo>
                    <a:pt x="1" y="1229"/>
                    <a:pt x="505" y="725"/>
                    <a:pt x="1104" y="725"/>
                  </a:cubicBezTo>
                  <a:lnTo>
                    <a:pt x="2584" y="725"/>
                  </a:lnTo>
                  <a:cubicBezTo>
                    <a:pt x="3057" y="725"/>
                    <a:pt x="3498" y="1071"/>
                    <a:pt x="3656" y="1481"/>
                  </a:cubicBezTo>
                  <a:lnTo>
                    <a:pt x="4538" y="1481"/>
                  </a:lnTo>
                  <a:cubicBezTo>
                    <a:pt x="4695" y="1071"/>
                    <a:pt x="5073" y="725"/>
                    <a:pt x="5577" y="725"/>
                  </a:cubicBezTo>
                  <a:lnTo>
                    <a:pt x="7090" y="725"/>
                  </a:lnTo>
                  <a:cubicBezTo>
                    <a:pt x="7720" y="725"/>
                    <a:pt x="8192" y="1260"/>
                    <a:pt x="8192" y="1859"/>
                  </a:cubicBezTo>
                  <a:lnTo>
                    <a:pt x="81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6481;p63"/>
            <p:cNvSpPr/>
            <p:nvPr/>
          </p:nvSpPr>
          <p:spPr>
            <a:xfrm>
              <a:off x="-52440550" y="33493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190"/>
                    <a:pt x="1" y="725"/>
                    <a:pt x="1" y="1261"/>
                  </a:cubicBezTo>
                  <a:cubicBezTo>
                    <a:pt x="1" y="1797"/>
                    <a:pt x="316" y="2301"/>
                    <a:pt x="757" y="2553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6482;p63"/>
            <p:cNvSpPr/>
            <p:nvPr/>
          </p:nvSpPr>
          <p:spPr>
            <a:xfrm>
              <a:off x="-52179050" y="33485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0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0"/>
                  </a:cubicBezTo>
                  <a:cubicBezTo>
                    <a:pt x="725" y="756"/>
                    <a:pt x="410" y="22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6483;p63"/>
          <p:cNvGrpSpPr/>
          <p:nvPr/>
        </p:nvGrpSpPr>
        <p:grpSpPr>
          <a:xfrm>
            <a:off x="4775742" y="2782194"/>
            <a:ext cx="314662" cy="358971"/>
            <a:chOff x="-54793175" y="3198925"/>
            <a:chExt cx="279625" cy="319000"/>
          </a:xfrm>
          <a:solidFill>
            <a:srgbClr val="12716B"/>
          </a:solidFill>
        </p:grpSpPr>
        <p:sp>
          <p:nvSpPr>
            <p:cNvPr id="582" name="Google Shape;6484;p63"/>
            <p:cNvSpPr/>
            <p:nvPr/>
          </p:nvSpPr>
          <p:spPr>
            <a:xfrm>
              <a:off x="-54532475" y="3354075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1" y="1"/>
                  </a:moveTo>
                  <a:lnTo>
                    <a:pt x="1" y="788"/>
                  </a:lnTo>
                  <a:cubicBezTo>
                    <a:pt x="158" y="1355"/>
                    <a:pt x="190" y="1891"/>
                    <a:pt x="190" y="2427"/>
                  </a:cubicBezTo>
                  <a:cubicBezTo>
                    <a:pt x="505" y="2143"/>
                    <a:pt x="757" y="1734"/>
                    <a:pt x="757" y="1261"/>
                  </a:cubicBezTo>
                  <a:cubicBezTo>
                    <a:pt x="757" y="725"/>
                    <a:pt x="473" y="25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6485;p63"/>
            <p:cNvSpPr/>
            <p:nvPr/>
          </p:nvSpPr>
          <p:spPr>
            <a:xfrm>
              <a:off x="-54793175" y="3198925"/>
              <a:ext cx="97675" cy="126050"/>
            </a:xfrm>
            <a:custGeom>
              <a:avLst/>
              <a:gdLst/>
              <a:ahLst/>
              <a:cxnLst/>
              <a:rect l="l" t="t" r="r" b="b"/>
              <a:pathLst>
                <a:path w="3907" h="5042" extrusionOk="0">
                  <a:moveTo>
                    <a:pt x="2993" y="0"/>
                  </a:moveTo>
                  <a:cubicBezTo>
                    <a:pt x="2426" y="0"/>
                    <a:pt x="1954" y="315"/>
                    <a:pt x="1702" y="756"/>
                  </a:cubicBezTo>
                  <a:cubicBezTo>
                    <a:pt x="1632" y="746"/>
                    <a:pt x="1562" y="742"/>
                    <a:pt x="1494" y="742"/>
                  </a:cubicBezTo>
                  <a:cubicBezTo>
                    <a:pt x="695" y="742"/>
                    <a:pt x="0" y="1396"/>
                    <a:pt x="0" y="2237"/>
                  </a:cubicBezTo>
                  <a:cubicBezTo>
                    <a:pt x="0" y="2521"/>
                    <a:pt x="63" y="2741"/>
                    <a:pt x="190" y="2993"/>
                  </a:cubicBezTo>
                  <a:cubicBezTo>
                    <a:pt x="63" y="3214"/>
                    <a:pt x="0" y="3466"/>
                    <a:pt x="0" y="3749"/>
                  </a:cubicBezTo>
                  <a:cubicBezTo>
                    <a:pt x="0" y="4285"/>
                    <a:pt x="316" y="4758"/>
                    <a:pt x="757" y="5041"/>
                  </a:cubicBezTo>
                  <a:lnTo>
                    <a:pt x="757" y="4852"/>
                  </a:lnTo>
                  <a:cubicBezTo>
                    <a:pt x="757" y="2804"/>
                    <a:pt x="2048" y="1008"/>
                    <a:pt x="3907" y="315"/>
                  </a:cubicBezTo>
                  <a:cubicBezTo>
                    <a:pt x="3655" y="126"/>
                    <a:pt x="3340" y="0"/>
                    <a:pt x="29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6486;p63"/>
            <p:cNvSpPr/>
            <p:nvPr/>
          </p:nvSpPr>
          <p:spPr>
            <a:xfrm>
              <a:off x="-54624625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473" y="1"/>
                    <a:pt x="1" y="505"/>
                    <a:pt x="1" y="1103"/>
                  </a:cubicBezTo>
                  <a:cubicBezTo>
                    <a:pt x="1" y="1702"/>
                    <a:pt x="473" y="2206"/>
                    <a:pt x="1103" y="2206"/>
                  </a:cubicBezTo>
                  <a:cubicBezTo>
                    <a:pt x="1702" y="2206"/>
                    <a:pt x="2206" y="1702"/>
                    <a:pt x="2206" y="1103"/>
                  </a:cubicBezTo>
                  <a:cubicBezTo>
                    <a:pt x="2206" y="505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6487;p63"/>
            <p:cNvSpPr/>
            <p:nvPr/>
          </p:nvSpPr>
          <p:spPr>
            <a:xfrm>
              <a:off x="-54737250" y="3349350"/>
              <a:ext cx="55150" cy="55175"/>
            </a:xfrm>
            <a:custGeom>
              <a:avLst/>
              <a:gdLst/>
              <a:ahLst/>
              <a:cxnLst/>
              <a:rect l="l" t="t" r="r" b="b"/>
              <a:pathLst>
                <a:path w="2206" h="2207" extrusionOk="0">
                  <a:moveTo>
                    <a:pt x="1103" y="1"/>
                  </a:moveTo>
                  <a:cubicBezTo>
                    <a:pt x="504" y="1"/>
                    <a:pt x="0" y="505"/>
                    <a:pt x="0" y="1103"/>
                  </a:cubicBezTo>
                  <a:cubicBezTo>
                    <a:pt x="0" y="1702"/>
                    <a:pt x="504" y="2206"/>
                    <a:pt x="1103" y="2206"/>
                  </a:cubicBezTo>
                  <a:cubicBezTo>
                    <a:pt x="1733" y="2206"/>
                    <a:pt x="2206" y="1702"/>
                    <a:pt x="2206" y="1103"/>
                  </a:cubicBezTo>
                  <a:cubicBezTo>
                    <a:pt x="2206" y="505"/>
                    <a:pt x="1733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6488;p63"/>
            <p:cNvSpPr/>
            <p:nvPr/>
          </p:nvSpPr>
          <p:spPr>
            <a:xfrm>
              <a:off x="-54770325" y="3218600"/>
              <a:ext cx="233925" cy="299325"/>
            </a:xfrm>
            <a:custGeom>
              <a:avLst/>
              <a:gdLst/>
              <a:ahLst/>
              <a:cxnLst/>
              <a:rect l="l" t="t" r="r" b="b"/>
              <a:pathLst>
                <a:path w="9357" h="11973" extrusionOk="0">
                  <a:moveTo>
                    <a:pt x="6175" y="2962"/>
                  </a:moveTo>
                  <a:cubicBezTo>
                    <a:pt x="6364" y="2962"/>
                    <a:pt x="6522" y="3120"/>
                    <a:pt x="6522" y="3309"/>
                  </a:cubicBezTo>
                  <a:cubicBezTo>
                    <a:pt x="6522" y="3498"/>
                    <a:pt x="6364" y="3656"/>
                    <a:pt x="6175" y="3656"/>
                  </a:cubicBezTo>
                  <a:lnTo>
                    <a:pt x="3182" y="3656"/>
                  </a:lnTo>
                  <a:cubicBezTo>
                    <a:pt x="2993" y="3656"/>
                    <a:pt x="2836" y="3498"/>
                    <a:pt x="2836" y="3309"/>
                  </a:cubicBezTo>
                  <a:cubicBezTo>
                    <a:pt x="2836" y="3120"/>
                    <a:pt x="2993" y="2962"/>
                    <a:pt x="3182" y="2962"/>
                  </a:cubicBezTo>
                  <a:close/>
                  <a:moveTo>
                    <a:pt x="6931" y="4443"/>
                  </a:moveTo>
                  <a:cubicBezTo>
                    <a:pt x="9357" y="4443"/>
                    <a:pt x="9357" y="8192"/>
                    <a:pt x="6931" y="8192"/>
                  </a:cubicBezTo>
                  <a:cubicBezTo>
                    <a:pt x="6018" y="8192"/>
                    <a:pt x="5261" y="7562"/>
                    <a:pt x="5104" y="6680"/>
                  </a:cubicBezTo>
                  <a:lnTo>
                    <a:pt x="4285" y="6680"/>
                  </a:lnTo>
                  <a:cubicBezTo>
                    <a:pt x="4127" y="7562"/>
                    <a:pt x="3340" y="8192"/>
                    <a:pt x="2458" y="8192"/>
                  </a:cubicBezTo>
                  <a:cubicBezTo>
                    <a:pt x="0" y="8192"/>
                    <a:pt x="0" y="4443"/>
                    <a:pt x="2458" y="4443"/>
                  </a:cubicBezTo>
                  <a:cubicBezTo>
                    <a:pt x="3371" y="4443"/>
                    <a:pt x="4127" y="5073"/>
                    <a:pt x="4285" y="5955"/>
                  </a:cubicBezTo>
                  <a:lnTo>
                    <a:pt x="5104" y="5955"/>
                  </a:lnTo>
                  <a:cubicBezTo>
                    <a:pt x="5261" y="5073"/>
                    <a:pt x="6049" y="4443"/>
                    <a:pt x="6931" y="4443"/>
                  </a:cubicBezTo>
                  <a:close/>
                  <a:moveTo>
                    <a:pt x="5695" y="8547"/>
                  </a:moveTo>
                  <a:cubicBezTo>
                    <a:pt x="5789" y="8547"/>
                    <a:pt x="5876" y="8586"/>
                    <a:pt x="5923" y="8665"/>
                  </a:cubicBezTo>
                  <a:cubicBezTo>
                    <a:pt x="6144" y="8791"/>
                    <a:pt x="6144" y="9011"/>
                    <a:pt x="5986" y="9169"/>
                  </a:cubicBezTo>
                  <a:cubicBezTo>
                    <a:pt x="5608" y="9515"/>
                    <a:pt x="5135" y="9704"/>
                    <a:pt x="4631" y="9704"/>
                  </a:cubicBezTo>
                  <a:cubicBezTo>
                    <a:pt x="4127" y="9704"/>
                    <a:pt x="3655" y="9515"/>
                    <a:pt x="3340" y="9169"/>
                  </a:cubicBezTo>
                  <a:cubicBezTo>
                    <a:pt x="3182" y="9011"/>
                    <a:pt x="3182" y="8791"/>
                    <a:pt x="3340" y="8665"/>
                  </a:cubicBezTo>
                  <a:cubicBezTo>
                    <a:pt x="3418" y="8586"/>
                    <a:pt x="3513" y="8547"/>
                    <a:pt x="3603" y="8547"/>
                  </a:cubicBezTo>
                  <a:cubicBezTo>
                    <a:pt x="3694" y="8547"/>
                    <a:pt x="3781" y="8586"/>
                    <a:pt x="3844" y="8665"/>
                  </a:cubicBezTo>
                  <a:cubicBezTo>
                    <a:pt x="4064" y="8885"/>
                    <a:pt x="4348" y="8996"/>
                    <a:pt x="4631" y="8996"/>
                  </a:cubicBezTo>
                  <a:cubicBezTo>
                    <a:pt x="4915" y="8996"/>
                    <a:pt x="5198" y="8885"/>
                    <a:pt x="5419" y="8665"/>
                  </a:cubicBezTo>
                  <a:cubicBezTo>
                    <a:pt x="5498" y="8586"/>
                    <a:pt x="5600" y="8547"/>
                    <a:pt x="5695" y="8547"/>
                  </a:cubicBezTo>
                  <a:close/>
                  <a:moveTo>
                    <a:pt x="4663" y="1"/>
                  </a:moveTo>
                  <a:cubicBezTo>
                    <a:pt x="2426" y="1"/>
                    <a:pt x="599" y="1828"/>
                    <a:pt x="599" y="4097"/>
                  </a:cubicBezTo>
                  <a:lnTo>
                    <a:pt x="599" y="6270"/>
                  </a:lnTo>
                  <a:cubicBezTo>
                    <a:pt x="158" y="7751"/>
                    <a:pt x="441" y="9137"/>
                    <a:pt x="1260" y="10240"/>
                  </a:cubicBezTo>
                  <a:cubicBezTo>
                    <a:pt x="2079" y="11343"/>
                    <a:pt x="3340" y="11973"/>
                    <a:pt x="4663" y="11973"/>
                  </a:cubicBezTo>
                  <a:cubicBezTo>
                    <a:pt x="6018" y="11973"/>
                    <a:pt x="7309" y="11343"/>
                    <a:pt x="8097" y="10240"/>
                  </a:cubicBezTo>
                  <a:cubicBezTo>
                    <a:pt x="8916" y="9169"/>
                    <a:pt x="9200" y="7783"/>
                    <a:pt x="8758" y="6270"/>
                  </a:cubicBezTo>
                  <a:lnTo>
                    <a:pt x="8758" y="4097"/>
                  </a:lnTo>
                  <a:cubicBezTo>
                    <a:pt x="8758" y="2994"/>
                    <a:pt x="8349" y="1954"/>
                    <a:pt x="7593" y="1167"/>
                  </a:cubicBezTo>
                  <a:cubicBezTo>
                    <a:pt x="6805" y="379"/>
                    <a:pt x="5766" y="1"/>
                    <a:pt x="46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6489;p63"/>
            <p:cNvSpPr/>
            <p:nvPr/>
          </p:nvSpPr>
          <p:spPr>
            <a:xfrm>
              <a:off x="-54612025" y="3198925"/>
              <a:ext cx="96100" cy="123675"/>
            </a:xfrm>
            <a:custGeom>
              <a:avLst/>
              <a:gdLst/>
              <a:ahLst/>
              <a:cxnLst/>
              <a:rect l="l" t="t" r="r" b="b"/>
              <a:pathLst>
                <a:path w="3844" h="4947" extrusionOk="0">
                  <a:moveTo>
                    <a:pt x="851" y="0"/>
                  </a:moveTo>
                  <a:cubicBezTo>
                    <a:pt x="536" y="0"/>
                    <a:pt x="221" y="95"/>
                    <a:pt x="1" y="252"/>
                  </a:cubicBezTo>
                  <a:cubicBezTo>
                    <a:pt x="662" y="504"/>
                    <a:pt x="1261" y="882"/>
                    <a:pt x="1765" y="1418"/>
                  </a:cubicBezTo>
                  <a:cubicBezTo>
                    <a:pt x="2679" y="2363"/>
                    <a:pt x="3183" y="3560"/>
                    <a:pt x="3183" y="4821"/>
                  </a:cubicBezTo>
                  <a:lnTo>
                    <a:pt x="3183" y="4947"/>
                  </a:lnTo>
                  <a:cubicBezTo>
                    <a:pt x="3592" y="4695"/>
                    <a:pt x="3844" y="4253"/>
                    <a:pt x="3844" y="3749"/>
                  </a:cubicBezTo>
                  <a:cubicBezTo>
                    <a:pt x="3844" y="3466"/>
                    <a:pt x="3781" y="3214"/>
                    <a:pt x="3655" y="2993"/>
                  </a:cubicBezTo>
                  <a:cubicBezTo>
                    <a:pt x="3781" y="2741"/>
                    <a:pt x="3844" y="2521"/>
                    <a:pt x="3844" y="2237"/>
                  </a:cubicBezTo>
                  <a:cubicBezTo>
                    <a:pt x="3844" y="1380"/>
                    <a:pt x="3123" y="716"/>
                    <a:pt x="2330" y="716"/>
                  </a:cubicBezTo>
                  <a:cubicBezTo>
                    <a:pt x="2279" y="716"/>
                    <a:pt x="2227" y="719"/>
                    <a:pt x="2174" y="725"/>
                  </a:cubicBezTo>
                  <a:cubicBezTo>
                    <a:pt x="1891" y="252"/>
                    <a:pt x="1418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6490;p63"/>
            <p:cNvSpPr/>
            <p:nvPr/>
          </p:nvSpPr>
          <p:spPr>
            <a:xfrm>
              <a:off x="-54793175" y="3353300"/>
              <a:ext cx="18925" cy="60675"/>
            </a:xfrm>
            <a:custGeom>
              <a:avLst/>
              <a:gdLst/>
              <a:ahLst/>
              <a:cxnLst/>
              <a:rect l="l" t="t" r="r" b="b"/>
              <a:pathLst>
                <a:path w="757" h="2427" extrusionOk="0">
                  <a:moveTo>
                    <a:pt x="757" y="0"/>
                  </a:moveTo>
                  <a:cubicBezTo>
                    <a:pt x="316" y="284"/>
                    <a:pt x="0" y="756"/>
                    <a:pt x="0" y="1292"/>
                  </a:cubicBezTo>
                  <a:cubicBezTo>
                    <a:pt x="0" y="1765"/>
                    <a:pt x="190" y="2174"/>
                    <a:pt x="536" y="2426"/>
                  </a:cubicBezTo>
                  <a:cubicBezTo>
                    <a:pt x="505" y="1859"/>
                    <a:pt x="599" y="1292"/>
                    <a:pt x="757" y="756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6491;p63"/>
          <p:cNvGrpSpPr/>
          <p:nvPr/>
        </p:nvGrpSpPr>
        <p:grpSpPr>
          <a:xfrm>
            <a:off x="7416165" y="3246079"/>
            <a:ext cx="337703" cy="357845"/>
            <a:chOff x="-52450000" y="3584850"/>
            <a:chExt cx="300100" cy="318000"/>
          </a:xfrm>
          <a:solidFill>
            <a:srgbClr val="12716B"/>
          </a:solidFill>
        </p:grpSpPr>
        <p:sp>
          <p:nvSpPr>
            <p:cNvPr id="590" name="Google Shape;6492;p63"/>
            <p:cNvSpPr/>
            <p:nvPr/>
          </p:nvSpPr>
          <p:spPr>
            <a:xfrm>
              <a:off x="-52206625" y="3601400"/>
              <a:ext cx="55150" cy="55950"/>
            </a:xfrm>
            <a:custGeom>
              <a:avLst/>
              <a:gdLst/>
              <a:ahLst/>
              <a:cxnLst/>
              <a:rect l="l" t="t" r="r" b="b"/>
              <a:pathLst>
                <a:path w="2206" h="2238" extrusionOk="0">
                  <a:moveTo>
                    <a:pt x="1986" y="0"/>
                  </a:moveTo>
                  <a:cubicBezTo>
                    <a:pt x="1513" y="32"/>
                    <a:pt x="1103" y="252"/>
                    <a:pt x="694" y="599"/>
                  </a:cubicBezTo>
                  <a:cubicBezTo>
                    <a:pt x="347" y="914"/>
                    <a:pt x="64" y="1387"/>
                    <a:pt x="1" y="1859"/>
                  </a:cubicBezTo>
                  <a:cubicBezTo>
                    <a:pt x="64" y="1985"/>
                    <a:pt x="158" y="2143"/>
                    <a:pt x="221" y="2237"/>
                  </a:cubicBezTo>
                  <a:cubicBezTo>
                    <a:pt x="725" y="2174"/>
                    <a:pt x="1166" y="1985"/>
                    <a:pt x="1513" y="1607"/>
                  </a:cubicBezTo>
                  <a:cubicBezTo>
                    <a:pt x="1923" y="1197"/>
                    <a:pt x="2143" y="693"/>
                    <a:pt x="2206" y="189"/>
                  </a:cubicBezTo>
                  <a:cubicBezTo>
                    <a:pt x="2206" y="158"/>
                    <a:pt x="2206" y="95"/>
                    <a:pt x="2143" y="32"/>
                  </a:cubicBezTo>
                  <a:cubicBezTo>
                    <a:pt x="2112" y="0"/>
                    <a:pt x="2080" y="0"/>
                    <a:pt x="19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6493;p63"/>
            <p:cNvSpPr/>
            <p:nvPr/>
          </p:nvSpPr>
          <p:spPr>
            <a:xfrm>
              <a:off x="-52271200" y="3601700"/>
              <a:ext cx="29950" cy="11525"/>
            </a:xfrm>
            <a:custGeom>
              <a:avLst/>
              <a:gdLst/>
              <a:ahLst/>
              <a:cxnLst/>
              <a:rect l="l" t="t" r="r" b="b"/>
              <a:pathLst>
                <a:path w="1198" h="461" extrusionOk="0">
                  <a:moveTo>
                    <a:pt x="757" y="1"/>
                  </a:moveTo>
                  <a:cubicBezTo>
                    <a:pt x="507" y="1"/>
                    <a:pt x="260" y="23"/>
                    <a:pt x="0" y="83"/>
                  </a:cubicBezTo>
                  <a:cubicBezTo>
                    <a:pt x="410" y="146"/>
                    <a:pt x="756" y="272"/>
                    <a:pt x="1103" y="461"/>
                  </a:cubicBezTo>
                  <a:cubicBezTo>
                    <a:pt x="1103" y="303"/>
                    <a:pt x="1166" y="146"/>
                    <a:pt x="1197" y="20"/>
                  </a:cubicBezTo>
                  <a:cubicBezTo>
                    <a:pt x="1048" y="8"/>
                    <a:pt x="902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6494;p63"/>
            <p:cNvSpPr/>
            <p:nvPr/>
          </p:nvSpPr>
          <p:spPr>
            <a:xfrm>
              <a:off x="-52225525" y="3584850"/>
              <a:ext cx="30750" cy="44925"/>
            </a:xfrm>
            <a:custGeom>
              <a:avLst/>
              <a:gdLst/>
              <a:ahLst/>
              <a:cxnLst/>
              <a:rect l="l" t="t" r="r" b="b"/>
              <a:pathLst>
                <a:path w="1230" h="1797" extrusionOk="0">
                  <a:moveTo>
                    <a:pt x="757" y="1"/>
                  </a:moveTo>
                  <a:cubicBezTo>
                    <a:pt x="694" y="1"/>
                    <a:pt x="662" y="32"/>
                    <a:pt x="631" y="64"/>
                  </a:cubicBezTo>
                  <a:cubicBezTo>
                    <a:pt x="442" y="316"/>
                    <a:pt x="1" y="820"/>
                    <a:pt x="1" y="1418"/>
                  </a:cubicBezTo>
                  <a:lnTo>
                    <a:pt x="1" y="1607"/>
                  </a:lnTo>
                  <a:cubicBezTo>
                    <a:pt x="64" y="1702"/>
                    <a:pt x="158" y="1733"/>
                    <a:pt x="190" y="1796"/>
                  </a:cubicBezTo>
                  <a:cubicBezTo>
                    <a:pt x="347" y="1355"/>
                    <a:pt x="631" y="977"/>
                    <a:pt x="977" y="662"/>
                  </a:cubicBezTo>
                  <a:cubicBezTo>
                    <a:pt x="1072" y="599"/>
                    <a:pt x="1135" y="536"/>
                    <a:pt x="1229" y="505"/>
                  </a:cubicBezTo>
                  <a:cubicBezTo>
                    <a:pt x="1103" y="316"/>
                    <a:pt x="977" y="190"/>
                    <a:pt x="851" y="64"/>
                  </a:cubicBezTo>
                  <a:cubicBezTo>
                    <a:pt x="820" y="32"/>
                    <a:pt x="788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6495;p63"/>
            <p:cNvSpPr/>
            <p:nvPr/>
          </p:nvSpPr>
          <p:spPr>
            <a:xfrm>
              <a:off x="-52412200" y="3694325"/>
              <a:ext cx="205600" cy="208525"/>
            </a:xfrm>
            <a:custGeom>
              <a:avLst/>
              <a:gdLst/>
              <a:ahLst/>
              <a:cxnLst/>
              <a:rect l="l" t="t" r="r" b="b"/>
              <a:pathLst>
                <a:path w="8224" h="8341" extrusionOk="0">
                  <a:moveTo>
                    <a:pt x="2584" y="2269"/>
                  </a:moveTo>
                  <a:cubicBezTo>
                    <a:pt x="2773" y="2269"/>
                    <a:pt x="2931" y="2427"/>
                    <a:pt x="2931" y="2616"/>
                  </a:cubicBezTo>
                  <a:cubicBezTo>
                    <a:pt x="2931" y="2836"/>
                    <a:pt x="2773" y="2962"/>
                    <a:pt x="2584" y="2962"/>
                  </a:cubicBezTo>
                  <a:cubicBezTo>
                    <a:pt x="2568" y="2965"/>
                    <a:pt x="2552" y="2966"/>
                    <a:pt x="2536" y="2966"/>
                  </a:cubicBezTo>
                  <a:cubicBezTo>
                    <a:pt x="2369" y="2966"/>
                    <a:pt x="2238" y="2817"/>
                    <a:pt x="2238" y="2616"/>
                  </a:cubicBezTo>
                  <a:cubicBezTo>
                    <a:pt x="2238" y="2427"/>
                    <a:pt x="2395" y="2269"/>
                    <a:pt x="2584" y="2269"/>
                  </a:cubicBezTo>
                  <a:close/>
                  <a:moveTo>
                    <a:pt x="5577" y="2269"/>
                  </a:moveTo>
                  <a:cubicBezTo>
                    <a:pt x="5766" y="2269"/>
                    <a:pt x="5924" y="2427"/>
                    <a:pt x="5924" y="2616"/>
                  </a:cubicBezTo>
                  <a:cubicBezTo>
                    <a:pt x="5955" y="2836"/>
                    <a:pt x="5766" y="2994"/>
                    <a:pt x="5577" y="2994"/>
                  </a:cubicBezTo>
                  <a:cubicBezTo>
                    <a:pt x="5388" y="2994"/>
                    <a:pt x="5231" y="2836"/>
                    <a:pt x="5231" y="2616"/>
                  </a:cubicBezTo>
                  <a:cubicBezTo>
                    <a:pt x="5231" y="2427"/>
                    <a:pt x="5388" y="2269"/>
                    <a:pt x="5577" y="2269"/>
                  </a:cubicBezTo>
                  <a:close/>
                  <a:moveTo>
                    <a:pt x="5132" y="4923"/>
                  </a:moveTo>
                  <a:cubicBezTo>
                    <a:pt x="5231" y="4923"/>
                    <a:pt x="5325" y="4963"/>
                    <a:pt x="5388" y="5042"/>
                  </a:cubicBezTo>
                  <a:cubicBezTo>
                    <a:pt x="5577" y="5199"/>
                    <a:pt x="5577" y="5420"/>
                    <a:pt x="5420" y="5546"/>
                  </a:cubicBezTo>
                  <a:cubicBezTo>
                    <a:pt x="5073" y="5892"/>
                    <a:pt x="4601" y="6081"/>
                    <a:pt x="4128" y="6081"/>
                  </a:cubicBezTo>
                  <a:cubicBezTo>
                    <a:pt x="3592" y="6081"/>
                    <a:pt x="3120" y="5892"/>
                    <a:pt x="2773" y="5546"/>
                  </a:cubicBezTo>
                  <a:cubicBezTo>
                    <a:pt x="2616" y="5388"/>
                    <a:pt x="2616" y="5136"/>
                    <a:pt x="2773" y="5042"/>
                  </a:cubicBezTo>
                  <a:cubicBezTo>
                    <a:pt x="2852" y="4963"/>
                    <a:pt x="2954" y="4923"/>
                    <a:pt x="3049" y="4923"/>
                  </a:cubicBezTo>
                  <a:cubicBezTo>
                    <a:pt x="3144" y="4923"/>
                    <a:pt x="3230" y="4963"/>
                    <a:pt x="3277" y="5042"/>
                  </a:cubicBezTo>
                  <a:cubicBezTo>
                    <a:pt x="3498" y="5246"/>
                    <a:pt x="3789" y="5349"/>
                    <a:pt x="4077" y="5349"/>
                  </a:cubicBezTo>
                  <a:cubicBezTo>
                    <a:pt x="4364" y="5349"/>
                    <a:pt x="4648" y="5246"/>
                    <a:pt x="4853" y="5042"/>
                  </a:cubicBezTo>
                  <a:cubicBezTo>
                    <a:pt x="4931" y="4963"/>
                    <a:pt x="5034" y="4923"/>
                    <a:pt x="5132" y="4923"/>
                  </a:cubicBezTo>
                  <a:close/>
                  <a:moveTo>
                    <a:pt x="7468" y="1"/>
                  </a:moveTo>
                  <a:cubicBezTo>
                    <a:pt x="7027" y="1"/>
                    <a:pt x="6711" y="347"/>
                    <a:pt x="6711" y="725"/>
                  </a:cubicBezTo>
                  <a:cubicBezTo>
                    <a:pt x="6711" y="1135"/>
                    <a:pt x="6365" y="1482"/>
                    <a:pt x="5955" y="1482"/>
                  </a:cubicBezTo>
                  <a:lnTo>
                    <a:pt x="726" y="1482"/>
                  </a:lnTo>
                  <a:cubicBezTo>
                    <a:pt x="442" y="1482"/>
                    <a:pt x="221" y="1450"/>
                    <a:pt x="1" y="1356"/>
                  </a:cubicBezTo>
                  <a:lnTo>
                    <a:pt x="1" y="4033"/>
                  </a:lnTo>
                  <a:cubicBezTo>
                    <a:pt x="1" y="6176"/>
                    <a:pt x="1576" y="8129"/>
                    <a:pt x="3687" y="8318"/>
                  </a:cubicBezTo>
                  <a:cubicBezTo>
                    <a:pt x="3831" y="8333"/>
                    <a:pt x="3974" y="8340"/>
                    <a:pt x="4115" y="8340"/>
                  </a:cubicBezTo>
                  <a:cubicBezTo>
                    <a:pt x="6356" y="8340"/>
                    <a:pt x="8224" y="6504"/>
                    <a:pt x="8224" y="4223"/>
                  </a:cubicBezTo>
                  <a:lnTo>
                    <a:pt x="8224" y="757"/>
                  </a:lnTo>
                  <a:cubicBezTo>
                    <a:pt x="8224" y="347"/>
                    <a:pt x="7846" y="1"/>
                    <a:pt x="74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6496;p63"/>
            <p:cNvSpPr/>
            <p:nvPr/>
          </p:nvSpPr>
          <p:spPr>
            <a:xfrm>
              <a:off x="-52430300" y="3619500"/>
              <a:ext cx="219775" cy="92975"/>
            </a:xfrm>
            <a:custGeom>
              <a:avLst/>
              <a:gdLst/>
              <a:ahLst/>
              <a:cxnLst/>
              <a:rect l="l" t="t" r="r" b="b"/>
              <a:pathLst>
                <a:path w="8791" h="3719" extrusionOk="0">
                  <a:moveTo>
                    <a:pt x="2237" y="1"/>
                  </a:moveTo>
                  <a:cubicBezTo>
                    <a:pt x="1008" y="1"/>
                    <a:pt x="0" y="978"/>
                    <a:pt x="0" y="2238"/>
                  </a:cubicBezTo>
                  <a:cubicBezTo>
                    <a:pt x="0" y="2364"/>
                    <a:pt x="0" y="2427"/>
                    <a:pt x="32" y="2553"/>
                  </a:cubicBezTo>
                  <a:cubicBezTo>
                    <a:pt x="189" y="3214"/>
                    <a:pt x="788" y="3718"/>
                    <a:pt x="1481" y="3718"/>
                  </a:cubicBezTo>
                  <a:lnTo>
                    <a:pt x="6490" y="3718"/>
                  </a:lnTo>
                  <a:cubicBezTo>
                    <a:pt x="6585" y="3718"/>
                    <a:pt x="6648" y="3655"/>
                    <a:pt x="6679" y="3561"/>
                  </a:cubicBezTo>
                  <a:cubicBezTo>
                    <a:pt x="6774" y="2836"/>
                    <a:pt x="7404" y="2238"/>
                    <a:pt x="8192" y="2238"/>
                  </a:cubicBezTo>
                  <a:cubicBezTo>
                    <a:pt x="8381" y="2238"/>
                    <a:pt x="8570" y="2269"/>
                    <a:pt x="8790" y="2364"/>
                  </a:cubicBezTo>
                  <a:cubicBezTo>
                    <a:pt x="8349" y="978"/>
                    <a:pt x="7089" y="1"/>
                    <a:pt x="5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6497;p63"/>
            <p:cNvSpPr/>
            <p:nvPr/>
          </p:nvSpPr>
          <p:spPr>
            <a:xfrm>
              <a:off x="-52192450" y="3666775"/>
              <a:ext cx="42550" cy="120525"/>
            </a:xfrm>
            <a:custGeom>
              <a:avLst/>
              <a:gdLst/>
              <a:ahLst/>
              <a:cxnLst/>
              <a:rect l="l" t="t" r="r" b="b"/>
              <a:pathLst>
                <a:path w="1702" h="4821" extrusionOk="0">
                  <a:moveTo>
                    <a:pt x="851" y="0"/>
                  </a:moveTo>
                  <a:cubicBezTo>
                    <a:pt x="568" y="126"/>
                    <a:pt x="284" y="221"/>
                    <a:pt x="1" y="315"/>
                  </a:cubicBezTo>
                  <a:cubicBezTo>
                    <a:pt x="127" y="662"/>
                    <a:pt x="221" y="1040"/>
                    <a:pt x="221" y="1481"/>
                  </a:cubicBezTo>
                  <a:lnTo>
                    <a:pt x="221" y="4820"/>
                  </a:lnTo>
                  <a:cubicBezTo>
                    <a:pt x="1040" y="4820"/>
                    <a:pt x="1702" y="4159"/>
                    <a:pt x="1702" y="3340"/>
                  </a:cubicBezTo>
                  <a:cubicBezTo>
                    <a:pt x="1639" y="2710"/>
                    <a:pt x="1229" y="2143"/>
                    <a:pt x="694" y="1953"/>
                  </a:cubicBezTo>
                  <a:cubicBezTo>
                    <a:pt x="851" y="1575"/>
                    <a:pt x="914" y="1166"/>
                    <a:pt x="914" y="725"/>
                  </a:cubicBezTo>
                  <a:cubicBezTo>
                    <a:pt x="914" y="504"/>
                    <a:pt x="883" y="221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6498;p63"/>
            <p:cNvSpPr/>
            <p:nvPr/>
          </p:nvSpPr>
          <p:spPr>
            <a:xfrm>
              <a:off x="-52450000" y="3740025"/>
              <a:ext cx="18925" cy="64600"/>
            </a:xfrm>
            <a:custGeom>
              <a:avLst/>
              <a:gdLst/>
              <a:ahLst/>
              <a:cxnLst/>
              <a:rect l="l" t="t" r="r" b="b"/>
              <a:pathLst>
                <a:path w="757" h="2584" extrusionOk="0">
                  <a:moveTo>
                    <a:pt x="757" y="0"/>
                  </a:moveTo>
                  <a:cubicBezTo>
                    <a:pt x="316" y="252"/>
                    <a:pt x="1" y="725"/>
                    <a:pt x="1" y="1260"/>
                  </a:cubicBezTo>
                  <a:cubicBezTo>
                    <a:pt x="1" y="1827"/>
                    <a:pt x="316" y="2300"/>
                    <a:pt x="757" y="2584"/>
                  </a:cubicBezTo>
                  <a:lnTo>
                    <a:pt x="7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7" name="Google Shape;6499;p63"/>
          <p:cNvGrpSpPr/>
          <p:nvPr/>
        </p:nvGrpSpPr>
        <p:grpSpPr>
          <a:xfrm>
            <a:off x="7427685" y="3710552"/>
            <a:ext cx="314662" cy="357226"/>
            <a:chOff x="-52440550" y="3977875"/>
            <a:chExt cx="279625" cy="317450"/>
          </a:xfrm>
          <a:solidFill>
            <a:srgbClr val="12716B"/>
          </a:solidFill>
        </p:grpSpPr>
        <p:sp>
          <p:nvSpPr>
            <p:cNvPr id="598" name="Google Shape;6500;p63"/>
            <p:cNvSpPr/>
            <p:nvPr/>
          </p:nvSpPr>
          <p:spPr>
            <a:xfrm>
              <a:off x="-52403525" y="4052700"/>
              <a:ext cx="76425" cy="18150"/>
            </a:xfrm>
            <a:custGeom>
              <a:avLst/>
              <a:gdLst/>
              <a:ahLst/>
              <a:cxnLst/>
              <a:rect l="l" t="t" r="r" b="b"/>
              <a:pathLst>
                <a:path w="3057" h="726" extrusionOk="0">
                  <a:moveTo>
                    <a:pt x="0" y="1"/>
                  </a:moveTo>
                  <a:lnTo>
                    <a:pt x="0" y="725"/>
                  </a:lnTo>
                  <a:lnTo>
                    <a:pt x="3056" y="725"/>
                  </a:lnTo>
                  <a:cubicBezTo>
                    <a:pt x="3025" y="631"/>
                    <a:pt x="2993" y="473"/>
                    <a:pt x="2993" y="347"/>
                  </a:cubicBezTo>
                  <a:cubicBezTo>
                    <a:pt x="2993" y="221"/>
                    <a:pt x="3025" y="95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6501;p63"/>
            <p:cNvSpPr/>
            <p:nvPr/>
          </p:nvSpPr>
          <p:spPr>
            <a:xfrm>
              <a:off x="-52357850" y="4088925"/>
              <a:ext cx="168575" cy="33075"/>
            </a:xfrm>
            <a:custGeom>
              <a:avLst/>
              <a:gdLst/>
              <a:ahLst/>
              <a:cxnLst/>
              <a:rect l="l" t="t" r="r" b="b"/>
              <a:pathLst>
                <a:path w="6743" h="1323" extrusionOk="0">
                  <a:moveTo>
                    <a:pt x="1" y="1"/>
                  </a:moveTo>
                  <a:cubicBezTo>
                    <a:pt x="1387" y="631"/>
                    <a:pt x="2836" y="1072"/>
                    <a:pt x="4348" y="1292"/>
                  </a:cubicBezTo>
                  <a:cubicBezTo>
                    <a:pt x="4474" y="1313"/>
                    <a:pt x="4599" y="1322"/>
                    <a:pt x="4723" y="1322"/>
                  </a:cubicBezTo>
                  <a:cubicBezTo>
                    <a:pt x="5372" y="1322"/>
                    <a:pt x="5978" y="1054"/>
                    <a:pt x="6428" y="631"/>
                  </a:cubicBezTo>
                  <a:cubicBezTo>
                    <a:pt x="6554" y="505"/>
                    <a:pt x="6617" y="379"/>
                    <a:pt x="6711" y="284"/>
                  </a:cubicBezTo>
                  <a:cubicBezTo>
                    <a:pt x="6743" y="221"/>
                    <a:pt x="6743" y="158"/>
                    <a:pt x="6711" y="64"/>
                  </a:cubicBezTo>
                  <a:cubicBezTo>
                    <a:pt x="6680" y="32"/>
                    <a:pt x="6585" y="1"/>
                    <a:pt x="65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502;p63"/>
            <p:cNvSpPr/>
            <p:nvPr/>
          </p:nvSpPr>
          <p:spPr>
            <a:xfrm>
              <a:off x="-52309000" y="405192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0" y="189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cubicBezTo>
                    <a:pt x="536" y="725"/>
                    <a:pt x="693" y="567"/>
                    <a:pt x="693" y="378"/>
                  </a:cubicBezTo>
                  <a:cubicBezTo>
                    <a:pt x="693" y="189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503;p63"/>
            <p:cNvSpPr/>
            <p:nvPr/>
          </p:nvSpPr>
          <p:spPr>
            <a:xfrm>
              <a:off x="-52402750" y="3977875"/>
              <a:ext cx="204825" cy="55950"/>
            </a:xfrm>
            <a:custGeom>
              <a:avLst/>
              <a:gdLst/>
              <a:ahLst/>
              <a:cxnLst/>
              <a:rect l="l" t="t" r="r" b="b"/>
              <a:pathLst>
                <a:path w="8193" h="2238" extrusionOk="0">
                  <a:moveTo>
                    <a:pt x="1104" y="1"/>
                  </a:moveTo>
                  <a:cubicBezTo>
                    <a:pt x="474" y="1"/>
                    <a:pt x="1" y="505"/>
                    <a:pt x="1" y="1103"/>
                  </a:cubicBezTo>
                  <a:lnTo>
                    <a:pt x="1" y="2237"/>
                  </a:lnTo>
                  <a:lnTo>
                    <a:pt x="8192" y="2237"/>
                  </a:lnTo>
                  <a:lnTo>
                    <a:pt x="8192" y="1103"/>
                  </a:lnTo>
                  <a:cubicBezTo>
                    <a:pt x="8192" y="473"/>
                    <a:pt x="7688" y="1"/>
                    <a:pt x="7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504;p63"/>
            <p:cNvSpPr/>
            <p:nvPr/>
          </p:nvSpPr>
          <p:spPr>
            <a:xfrm>
              <a:off x="-52275150" y="4052700"/>
              <a:ext cx="77225" cy="17350"/>
            </a:xfrm>
            <a:custGeom>
              <a:avLst/>
              <a:gdLst/>
              <a:ahLst/>
              <a:cxnLst/>
              <a:rect l="l" t="t" r="r" b="b"/>
              <a:pathLst>
                <a:path w="3089" h="694" extrusionOk="0">
                  <a:moveTo>
                    <a:pt x="1" y="1"/>
                  </a:moveTo>
                  <a:cubicBezTo>
                    <a:pt x="64" y="95"/>
                    <a:pt x="95" y="221"/>
                    <a:pt x="95" y="347"/>
                  </a:cubicBezTo>
                  <a:cubicBezTo>
                    <a:pt x="95" y="442"/>
                    <a:pt x="64" y="568"/>
                    <a:pt x="1" y="694"/>
                  </a:cubicBezTo>
                  <a:lnTo>
                    <a:pt x="3088" y="694"/>
                  </a:lnTo>
                  <a:lnTo>
                    <a:pt x="30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505;p63"/>
            <p:cNvSpPr/>
            <p:nvPr/>
          </p:nvSpPr>
          <p:spPr>
            <a:xfrm>
              <a:off x="-52403525" y="4089725"/>
              <a:ext cx="204800" cy="205600"/>
            </a:xfrm>
            <a:custGeom>
              <a:avLst/>
              <a:gdLst/>
              <a:ahLst/>
              <a:cxnLst/>
              <a:rect l="l" t="t" r="r" b="b"/>
              <a:pathLst>
                <a:path w="8192" h="8224" extrusionOk="0">
                  <a:moveTo>
                    <a:pt x="2584" y="2993"/>
                  </a:moveTo>
                  <a:cubicBezTo>
                    <a:pt x="2773" y="2993"/>
                    <a:pt x="2930" y="3151"/>
                    <a:pt x="2930" y="3340"/>
                  </a:cubicBezTo>
                  <a:cubicBezTo>
                    <a:pt x="2930" y="3560"/>
                    <a:pt x="2773" y="3718"/>
                    <a:pt x="2584" y="3718"/>
                  </a:cubicBezTo>
                  <a:cubicBezTo>
                    <a:pt x="2426" y="3718"/>
                    <a:pt x="2237" y="3560"/>
                    <a:pt x="2237" y="3340"/>
                  </a:cubicBezTo>
                  <a:cubicBezTo>
                    <a:pt x="2237" y="3151"/>
                    <a:pt x="2395" y="2993"/>
                    <a:pt x="2584" y="2993"/>
                  </a:cubicBezTo>
                  <a:close/>
                  <a:moveTo>
                    <a:pt x="5608" y="2993"/>
                  </a:moveTo>
                  <a:cubicBezTo>
                    <a:pt x="5829" y="2993"/>
                    <a:pt x="5986" y="3151"/>
                    <a:pt x="5986" y="3340"/>
                  </a:cubicBezTo>
                  <a:cubicBezTo>
                    <a:pt x="5986" y="3560"/>
                    <a:pt x="5829" y="3718"/>
                    <a:pt x="5608" y="3718"/>
                  </a:cubicBezTo>
                  <a:cubicBezTo>
                    <a:pt x="5419" y="3718"/>
                    <a:pt x="5262" y="3560"/>
                    <a:pt x="5262" y="3340"/>
                  </a:cubicBezTo>
                  <a:cubicBezTo>
                    <a:pt x="5262" y="3151"/>
                    <a:pt x="5419" y="2993"/>
                    <a:pt x="5608" y="2993"/>
                  </a:cubicBezTo>
                  <a:close/>
                  <a:moveTo>
                    <a:pt x="5148" y="5553"/>
                  </a:moveTo>
                  <a:cubicBezTo>
                    <a:pt x="5238" y="5553"/>
                    <a:pt x="5325" y="5592"/>
                    <a:pt x="5388" y="5671"/>
                  </a:cubicBezTo>
                  <a:cubicBezTo>
                    <a:pt x="5577" y="5797"/>
                    <a:pt x="5577" y="6018"/>
                    <a:pt x="5419" y="6175"/>
                  </a:cubicBezTo>
                  <a:cubicBezTo>
                    <a:pt x="5073" y="6522"/>
                    <a:pt x="4600" y="6742"/>
                    <a:pt x="4128" y="6742"/>
                  </a:cubicBezTo>
                  <a:cubicBezTo>
                    <a:pt x="3624" y="6742"/>
                    <a:pt x="3151" y="6522"/>
                    <a:pt x="2773" y="6175"/>
                  </a:cubicBezTo>
                  <a:cubicBezTo>
                    <a:pt x="2615" y="6018"/>
                    <a:pt x="2615" y="5797"/>
                    <a:pt x="2773" y="5671"/>
                  </a:cubicBezTo>
                  <a:cubicBezTo>
                    <a:pt x="2852" y="5592"/>
                    <a:pt x="2954" y="5553"/>
                    <a:pt x="3053" y="5553"/>
                  </a:cubicBezTo>
                  <a:cubicBezTo>
                    <a:pt x="3151" y="5553"/>
                    <a:pt x="3245" y="5592"/>
                    <a:pt x="3308" y="5671"/>
                  </a:cubicBezTo>
                  <a:cubicBezTo>
                    <a:pt x="3513" y="5892"/>
                    <a:pt x="3797" y="6002"/>
                    <a:pt x="4084" y="6002"/>
                  </a:cubicBezTo>
                  <a:cubicBezTo>
                    <a:pt x="4372" y="6002"/>
                    <a:pt x="4663" y="5892"/>
                    <a:pt x="4884" y="5671"/>
                  </a:cubicBezTo>
                  <a:cubicBezTo>
                    <a:pt x="4962" y="5592"/>
                    <a:pt x="5057" y="5553"/>
                    <a:pt x="5148" y="5553"/>
                  </a:cubicBezTo>
                  <a:close/>
                  <a:moveTo>
                    <a:pt x="0" y="0"/>
                  </a:moveTo>
                  <a:lnTo>
                    <a:pt x="0" y="4096"/>
                  </a:lnTo>
                  <a:cubicBezTo>
                    <a:pt x="0" y="6333"/>
                    <a:pt x="1828" y="8223"/>
                    <a:pt x="4096" y="8223"/>
                  </a:cubicBezTo>
                  <a:cubicBezTo>
                    <a:pt x="6333" y="8223"/>
                    <a:pt x="8192" y="6396"/>
                    <a:pt x="8192" y="4096"/>
                  </a:cubicBezTo>
                  <a:lnTo>
                    <a:pt x="8192" y="1576"/>
                  </a:lnTo>
                  <a:cubicBezTo>
                    <a:pt x="7656" y="1891"/>
                    <a:pt x="7089" y="2080"/>
                    <a:pt x="6490" y="2080"/>
                  </a:cubicBezTo>
                  <a:cubicBezTo>
                    <a:pt x="6364" y="2048"/>
                    <a:pt x="6207" y="2048"/>
                    <a:pt x="6049" y="2017"/>
                  </a:cubicBezTo>
                  <a:cubicBezTo>
                    <a:pt x="4317" y="1733"/>
                    <a:pt x="2615" y="1229"/>
                    <a:pt x="1009" y="441"/>
                  </a:cubicBezTo>
                  <a:lnTo>
                    <a:pt x="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506;p63"/>
            <p:cNvSpPr/>
            <p:nvPr/>
          </p:nvSpPr>
          <p:spPr>
            <a:xfrm>
              <a:off x="-52179050" y="4132250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0" y="1"/>
                  </a:moveTo>
                  <a:lnTo>
                    <a:pt x="0" y="2552"/>
                  </a:lnTo>
                  <a:cubicBezTo>
                    <a:pt x="410" y="2269"/>
                    <a:pt x="725" y="1796"/>
                    <a:pt x="725" y="1261"/>
                  </a:cubicBezTo>
                  <a:cubicBezTo>
                    <a:pt x="725" y="694"/>
                    <a:pt x="410" y="22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507;p63"/>
            <p:cNvSpPr/>
            <p:nvPr/>
          </p:nvSpPr>
          <p:spPr>
            <a:xfrm>
              <a:off x="-52440550" y="413225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757" y="1"/>
                  </a:moveTo>
                  <a:cubicBezTo>
                    <a:pt x="284" y="221"/>
                    <a:pt x="1" y="694"/>
                    <a:pt x="1" y="1261"/>
                  </a:cubicBezTo>
                  <a:cubicBezTo>
                    <a:pt x="1" y="1796"/>
                    <a:pt x="316" y="2269"/>
                    <a:pt x="757" y="2552"/>
                  </a:cubicBezTo>
                  <a:lnTo>
                    <a:pt x="7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6" name="Google Shape;6508;p63"/>
          <p:cNvGrpSpPr/>
          <p:nvPr/>
        </p:nvGrpSpPr>
        <p:grpSpPr>
          <a:xfrm>
            <a:off x="6539619" y="4166758"/>
            <a:ext cx="314662" cy="358999"/>
            <a:chOff x="-51623775" y="3584850"/>
            <a:chExt cx="279625" cy="319025"/>
          </a:xfrm>
          <a:solidFill>
            <a:srgbClr val="12716B"/>
          </a:solidFill>
        </p:grpSpPr>
        <p:sp>
          <p:nvSpPr>
            <p:cNvPr id="607" name="Google Shape;6509;p63"/>
            <p:cNvSpPr/>
            <p:nvPr/>
          </p:nvSpPr>
          <p:spPr>
            <a:xfrm>
              <a:off x="-51497750" y="3832175"/>
              <a:ext cx="26000" cy="13200"/>
            </a:xfrm>
            <a:custGeom>
              <a:avLst/>
              <a:gdLst/>
              <a:ahLst/>
              <a:cxnLst/>
              <a:rect l="l" t="t" r="r" b="b"/>
              <a:pathLst>
                <a:path w="1040" h="528" extrusionOk="0">
                  <a:moveTo>
                    <a:pt x="504" y="0"/>
                  </a:moveTo>
                  <a:cubicBezTo>
                    <a:pt x="378" y="189"/>
                    <a:pt x="252" y="252"/>
                    <a:pt x="0" y="410"/>
                  </a:cubicBezTo>
                  <a:cubicBezTo>
                    <a:pt x="158" y="489"/>
                    <a:pt x="339" y="528"/>
                    <a:pt x="520" y="528"/>
                  </a:cubicBezTo>
                  <a:cubicBezTo>
                    <a:pt x="701" y="528"/>
                    <a:pt x="882" y="489"/>
                    <a:pt x="1040" y="410"/>
                  </a:cubicBezTo>
                  <a:cubicBezTo>
                    <a:pt x="788" y="252"/>
                    <a:pt x="693" y="158"/>
                    <a:pt x="5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510;p63"/>
            <p:cNvSpPr/>
            <p:nvPr/>
          </p:nvSpPr>
          <p:spPr>
            <a:xfrm>
              <a:off x="-51574150" y="3809300"/>
              <a:ext cx="78000" cy="26550"/>
            </a:xfrm>
            <a:custGeom>
              <a:avLst/>
              <a:gdLst/>
              <a:ahLst/>
              <a:cxnLst/>
              <a:rect l="l" t="t" r="r" b="b"/>
              <a:pathLst>
                <a:path w="3120" h="1062" extrusionOk="0">
                  <a:moveTo>
                    <a:pt x="2547" y="1"/>
                  </a:moveTo>
                  <a:cubicBezTo>
                    <a:pt x="2380" y="1"/>
                    <a:pt x="2203" y="61"/>
                    <a:pt x="2048" y="191"/>
                  </a:cubicBezTo>
                  <a:cubicBezTo>
                    <a:pt x="1784" y="477"/>
                    <a:pt x="1443" y="609"/>
                    <a:pt x="1078" y="609"/>
                  </a:cubicBezTo>
                  <a:cubicBezTo>
                    <a:pt x="921" y="609"/>
                    <a:pt x="760" y="585"/>
                    <a:pt x="599" y="537"/>
                  </a:cubicBezTo>
                  <a:lnTo>
                    <a:pt x="0" y="348"/>
                  </a:lnTo>
                  <a:lnTo>
                    <a:pt x="0" y="348"/>
                  </a:lnTo>
                  <a:cubicBezTo>
                    <a:pt x="401" y="819"/>
                    <a:pt x="977" y="1061"/>
                    <a:pt x="1572" y="1061"/>
                  </a:cubicBezTo>
                  <a:cubicBezTo>
                    <a:pt x="1773" y="1061"/>
                    <a:pt x="1975" y="1034"/>
                    <a:pt x="2174" y="978"/>
                  </a:cubicBezTo>
                  <a:cubicBezTo>
                    <a:pt x="2615" y="821"/>
                    <a:pt x="2804" y="632"/>
                    <a:pt x="3119" y="348"/>
                  </a:cubicBezTo>
                  <a:cubicBezTo>
                    <a:pt x="3008" y="125"/>
                    <a:pt x="2787" y="1"/>
                    <a:pt x="25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511;p63"/>
            <p:cNvSpPr/>
            <p:nvPr/>
          </p:nvSpPr>
          <p:spPr>
            <a:xfrm>
              <a:off x="-51579675" y="3837675"/>
              <a:ext cx="190625" cy="66200"/>
            </a:xfrm>
            <a:custGeom>
              <a:avLst/>
              <a:gdLst/>
              <a:ahLst/>
              <a:cxnLst/>
              <a:rect l="l" t="t" r="r" b="b"/>
              <a:pathLst>
                <a:path w="7625" h="2648" extrusionOk="0">
                  <a:moveTo>
                    <a:pt x="7625" y="1"/>
                  </a:moveTo>
                  <a:lnTo>
                    <a:pt x="7625" y="1"/>
                  </a:lnTo>
                  <a:cubicBezTo>
                    <a:pt x="7121" y="442"/>
                    <a:pt x="6491" y="662"/>
                    <a:pt x="5829" y="662"/>
                  </a:cubicBezTo>
                  <a:cubicBezTo>
                    <a:pt x="5577" y="662"/>
                    <a:pt x="5356" y="631"/>
                    <a:pt x="5104" y="568"/>
                  </a:cubicBezTo>
                  <a:cubicBezTo>
                    <a:pt x="4758" y="914"/>
                    <a:pt x="4285" y="1103"/>
                    <a:pt x="3813" y="1103"/>
                  </a:cubicBezTo>
                  <a:cubicBezTo>
                    <a:pt x="3340" y="1103"/>
                    <a:pt x="2868" y="914"/>
                    <a:pt x="2521" y="568"/>
                  </a:cubicBezTo>
                  <a:cubicBezTo>
                    <a:pt x="2269" y="631"/>
                    <a:pt x="2048" y="662"/>
                    <a:pt x="1796" y="662"/>
                  </a:cubicBezTo>
                  <a:cubicBezTo>
                    <a:pt x="1135" y="662"/>
                    <a:pt x="505" y="442"/>
                    <a:pt x="1" y="1"/>
                  </a:cubicBezTo>
                  <a:lnTo>
                    <a:pt x="1" y="1"/>
                  </a:lnTo>
                  <a:cubicBezTo>
                    <a:pt x="599" y="1576"/>
                    <a:pt x="2111" y="2647"/>
                    <a:pt x="3813" y="2647"/>
                  </a:cubicBezTo>
                  <a:cubicBezTo>
                    <a:pt x="5514" y="2647"/>
                    <a:pt x="7058" y="1576"/>
                    <a:pt x="76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512;p63"/>
            <p:cNvSpPr/>
            <p:nvPr/>
          </p:nvSpPr>
          <p:spPr>
            <a:xfrm>
              <a:off x="-51473350" y="3809250"/>
              <a:ext cx="78000" cy="26500"/>
            </a:xfrm>
            <a:custGeom>
              <a:avLst/>
              <a:gdLst/>
              <a:ahLst/>
              <a:cxnLst/>
              <a:rect l="l" t="t" r="r" b="b"/>
              <a:pathLst>
                <a:path w="3120" h="1060" extrusionOk="0">
                  <a:moveTo>
                    <a:pt x="600" y="1"/>
                  </a:moveTo>
                  <a:cubicBezTo>
                    <a:pt x="364" y="1"/>
                    <a:pt x="129" y="117"/>
                    <a:pt x="1" y="319"/>
                  </a:cubicBezTo>
                  <a:cubicBezTo>
                    <a:pt x="284" y="602"/>
                    <a:pt x="505" y="823"/>
                    <a:pt x="946" y="949"/>
                  </a:cubicBezTo>
                  <a:cubicBezTo>
                    <a:pt x="1155" y="1024"/>
                    <a:pt x="1369" y="1059"/>
                    <a:pt x="1580" y="1059"/>
                  </a:cubicBezTo>
                  <a:cubicBezTo>
                    <a:pt x="2163" y="1059"/>
                    <a:pt x="2727" y="790"/>
                    <a:pt x="3120" y="350"/>
                  </a:cubicBezTo>
                  <a:lnTo>
                    <a:pt x="3120" y="350"/>
                  </a:lnTo>
                  <a:lnTo>
                    <a:pt x="2521" y="539"/>
                  </a:lnTo>
                  <a:cubicBezTo>
                    <a:pt x="2369" y="587"/>
                    <a:pt x="2212" y="611"/>
                    <a:pt x="2056" y="611"/>
                  </a:cubicBezTo>
                  <a:cubicBezTo>
                    <a:pt x="1693" y="611"/>
                    <a:pt x="1336" y="479"/>
                    <a:pt x="1072" y="193"/>
                  </a:cubicBezTo>
                  <a:cubicBezTo>
                    <a:pt x="940" y="61"/>
                    <a:pt x="770" y="1"/>
                    <a:pt x="6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513;p63"/>
            <p:cNvSpPr/>
            <p:nvPr/>
          </p:nvSpPr>
          <p:spPr>
            <a:xfrm>
              <a:off x="-51598575" y="3584850"/>
              <a:ext cx="226850" cy="111875"/>
            </a:xfrm>
            <a:custGeom>
              <a:avLst/>
              <a:gdLst/>
              <a:ahLst/>
              <a:cxnLst/>
              <a:rect l="l" t="t" r="r" b="b"/>
              <a:pathLst>
                <a:path w="9074" h="4475" extrusionOk="0">
                  <a:moveTo>
                    <a:pt x="757" y="1"/>
                  </a:moveTo>
                  <a:cubicBezTo>
                    <a:pt x="379" y="1"/>
                    <a:pt x="1" y="347"/>
                    <a:pt x="1" y="725"/>
                  </a:cubicBezTo>
                  <a:cubicBezTo>
                    <a:pt x="1" y="1009"/>
                    <a:pt x="158" y="1261"/>
                    <a:pt x="379" y="1355"/>
                  </a:cubicBezTo>
                  <a:lnTo>
                    <a:pt x="379" y="4474"/>
                  </a:lnTo>
                  <a:lnTo>
                    <a:pt x="3561" y="4474"/>
                  </a:lnTo>
                  <a:lnTo>
                    <a:pt x="3120" y="4033"/>
                  </a:lnTo>
                  <a:cubicBezTo>
                    <a:pt x="2962" y="3876"/>
                    <a:pt x="2962" y="3655"/>
                    <a:pt x="3120" y="3529"/>
                  </a:cubicBezTo>
                  <a:lnTo>
                    <a:pt x="4191" y="2458"/>
                  </a:lnTo>
                  <a:cubicBezTo>
                    <a:pt x="4269" y="2379"/>
                    <a:pt x="4364" y="2340"/>
                    <a:pt x="4455" y="2340"/>
                  </a:cubicBezTo>
                  <a:cubicBezTo>
                    <a:pt x="4545" y="2340"/>
                    <a:pt x="4632" y="2379"/>
                    <a:pt x="4695" y="2458"/>
                  </a:cubicBezTo>
                  <a:lnTo>
                    <a:pt x="5766" y="3529"/>
                  </a:lnTo>
                  <a:cubicBezTo>
                    <a:pt x="5923" y="3687"/>
                    <a:pt x="5923" y="3939"/>
                    <a:pt x="5766" y="4033"/>
                  </a:cubicBezTo>
                  <a:lnTo>
                    <a:pt x="5325" y="4474"/>
                  </a:lnTo>
                  <a:lnTo>
                    <a:pt x="8507" y="4474"/>
                  </a:lnTo>
                  <a:lnTo>
                    <a:pt x="8507" y="1355"/>
                  </a:lnTo>
                  <a:cubicBezTo>
                    <a:pt x="8759" y="1261"/>
                    <a:pt x="8885" y="1009"/>
                    <a:pt x="8885" y="725"/>
                  </a:cubicBezTo>
                  <a:cubicBezTo>
                    <a:pt x="9074" y="347"/>
                    <a:pt x="8696" y="1"/>
                    <a:pt x="8318" y="1"/>
                  </a:cubicBezTo>
                  <a:cubicBezTo>
                    <a:pt x="7908" y="1"/>
                    <a:pt x="7562" y="347"/>
                    <a:pt x="7562" y="725"/>
                  </a:cubicBezTo>
                  <a:cubicBezTo>
                    <a:pt x="7562" y="883"/>
                    <a:pt x="7625" y="1009"/>
                    <a:pt x="7688" y="1135"/>
                  </a:cubicBezTo>
                  <a:lnTo>
                    <a:pt x="6428" y="2143"/>
                  </a:lnTo>
                  <a:lnTo>
                    <a:pt x="5167" y="1135"/>
                  </a:lnTo>
                  <a:cubicBezTo>
                    <a:pt x="5262" y="1009"/>
                    <a:pt x="5293" y="883"/>
                    <a:pt x="5293" y="725"/>
                  </a:cubicBezTo>
                  <a:cubicBezTo>
                    <a:pt x="5293" y="347"/>
                    <a:pt x="4947" y="1"/>
                    <a:pt x="4537" y="1"/>
                  </a:cubicBezTo>
                  <a:cubicBezTo>
                    <a:pt x="4159" y="1"/>
                    <a:pt x="3781" y="347"/>
                    <a:pt x="3781" y="725"/>
                  </a:cubicBezTo>
                  <a:cubicBezTo>
                    <a:pt x="3781" y="883"/>
                    <a:pt x="3844" y="1009"/>
                    <a:pt x="3907" y="1135"/>
                  </a:cubicBezTo>
                  <a:lnTo>
                    <a:pt x="2647" y="2143"/>
                  </a:lnTo>
                  <a:lnTo>
                    <a:pt x="1387" y="1135"/>
                  </a:lnTo>
                  <a:cubicBezTo>
                    <a:pt x="1481" y="1009"/>
                    <a:pt x="1513" y="883"/>
                    <a:pt x="1513" y="725"/>
                  </a:cubicBezTo>
                  <a:cubicBezTo>
                    <a:pt x="1513" y="347"/>
                    <a:pt x="1166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514;p63"/>
            <p:cNvSpPr/>
            <p:nvPr/>
          </p:nvSpPr>
          <p:spPr>
            <a:xfrm>
              <a:off x="-51623775" y="3703775"/>
              <a:ext cx="18125" cy="63825"/>
            </a:xfrm>
            <a:custGeom>
              <a:avLst/>
              <a:gdLst/>
              <a:ahLst/>
              <a:cxnLst/>
              <a:rect l="l" t="t" r="r" b="b"/>
              <a:pathLst>
                <a:path w="725" h="2553" extrusionOk="0">
                  <a:moveTo>
                    <a:pt x="725" y="1"/>
                  </a:moveTo>
                  <a:cubicBezTo>
                    <a:pt x="252" y="190"/>
                    <a:pt x="0" y="726"/>
                    <a:pt x="0" y="1261"/>
                  </a:cubicBezTo>
                  <a:cubicBezTo>
                    <a:pt x="0" y="1797"/>
                    <a:pt x="315" y="2301"/>
                    <a:pt x="725" y="2553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515;p63"/>
            <p:cNvSpPr/>
            <p:nvPr/>
          </p:nvSpPr>
          <p:spPr>
            <a:xfrm>
              <a:off x="-51363075" y="3703000"/>
              <a:ext cx="18925" cy="63825"/>
            </a:xfrm>
            <a:custGeom>
              <a:avLst/>
              <a:gdLst/>
              <a:ahLst/>
              <a:cxnLst/>
              <a:rect l="l" t="t" r="r" b="b"/>
              <a:pathLst>
                <a:path w="757" h="2553" extrusionOk="0">
                  <a:moveTo>
                    <a:pt x="1" y="0"/>
                  </a:moveTo>
                  <a:lnTo>
                    <a:pt x="1" y="2552"/>
                  </a:lnTo>
                  <a:cubicBezTo>
                    <a:pt x="442" y="2269"/>
                    <a:pt x="757" y="1796"/>
                    <a:pt x="757" y="1261"/>
                  </a:cubicBezTo>
                  <a:cubicBezTo>
                    <a:pt x="757" y="757"/>
                    <a:pt x="442" y="22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516;p63"/>
            <p:cNvSpPr/>
            <p:nvPr/>
          </p:nvSpPr>
          <p:spPr>
            <a:xfrm>
              <a:off x="-51586750" y="3716375"/>
              <a:ext cx="207150" cy="89775"/>
            </a:xfrm>
            <a:custGeom>
              <a:avLst/>
              <a:gdLst/>
              <a:ahLst/>
              <a:cxnLst/>
              <a:rect l="l" t="t" r="r" b="b"/>
              <a:pathLst>
                <a:path w="8286" h="3591" extrusionOk="0">
                  <a:moveTo>
                    <a:pt x="2615" y="757"/>
                  </a:moveTo>
                  <a:cubicBezTo>
                    <a:pt x="2804" y="757"/>
                    <a:pt x="2962" y="915"/>
                    <a:pt x="2962" y="1104"/>
                  </a:cubicBezTo>
                  <a:cubicBezTo>
                    <a:pt x="2962" y="1293"/>
                    <a:pt x="2804" y="1450"/>
                    <a:pt x="2615" y="1450"/>
                  </a:cubicBezTo>
                  <a:cubicBezTo>
                    <a:pt x="2394" y="1450"/>
                    <a:pt x="2237" y="1293"/>
                    <a:pt x="2237" y="1104"/>
                  </a:cubicBezTo>
                  <a:cubicBezTo>
                    <a:pt x="2237" y="915"/>
                    <a:pt x="2394" y="757"/>
                    <a:pt x="2615" y="757"/>
                  </a:cubicBezTo>
                  <a:close/>
                  <a:moveTo>
                    <a:pt x="5608" y="757"/>
                  </a:moveTo>
                  <a:cubicBezTo>
                    <a:pt x="5797" y="757"/>
                    <a:pt x="5955" y="915"/>
                    <a:pt x="5955" y="1104"/>
                  </a:cubicBezTo>
                  <a:cubicBezTo>
                    <a:pt x="5955" y="1293"/>
                    <a:pt x="5797" y="1450"/>
                    <a:pt x="5608" y="1450"/>
                  </a:cubicBezTo>
                  <a:cubicBezTo>
                    <a:pt x="5387" y="1450"/>
                    <a:pt x="5230" y="1293"/>
                    <a:pt x="5230" y="1104"/>
                  </a:cubicBezTo>
                  <a:cubicBezTo>
                    <a:pt x="5198" y="915"/>
                    <a:pt x="5387" y="757"/>
                    <a:pt x="5608" y="757"/>
                  </a:cubicBezTo>
                  <a:close/>
                  <a:moveTo>
                    <a:pt x="95" y="1"/>
                  </a:moveTo>
                  <a:lnTo>
                    <a:pt x="95" y="3088"/>
                  </a:lnTo>
                  <a:lnTo>
                    <a:pt x="0" y="3088"/>
                  </a:lnTo>
                  <a:lnTo>
                    <a:pt x="1386" y="3561"/>
                  </a:lnTo>
                  <a:cubicBezTo>
                    <a:pt x="1451" y="3577"/>
                    <a:pt x="1517" y="3585"/>
                    <a:pt x="1581" y="3585"/>
                  </a:cubicBezTo>
                  <a:cubicBezTo>
                    <a:pt x="1764" y="3585"/>
                    <a:pt x="1939" y="3520"/>
                    <a:pt x="2079" y="3404"/>
                  </a:cubicBezTo>
                  <a:cubicBezTo>
                    <a:pt x="2371" y="3112"/>
                    <a:pt x="2737" y="2970"/>
                    <a:pt x="3098" y="2970"/>
                  </a:cubicBezTo>
                  <a:cubicBezTo>
                    <a:pt x="3478" y="2970"/>
                    <a:pt x="3852" y="3128"/>
                    <a:pt x="4127" y="3435"/>
                  </a:cubicBezTo>
                  <a:cubicBezTo>
                    <a:pt x="4415" y="3132"/>
                    <a:pt x="4791" y="2982"/>
                    <a:pt x="5166" y="2982"/>
                  </a:cubicBezTo>
                  <a:cubicBezTo>
                    <a:pt x="5531" y="2982"/>
                    <a:pt x="5895" y="3124"/>
                    <a:pt x="6175" y="3404"/>
                  </a:cubicBezTo>
                  <a:cubicBezTo>
                    <a:pt x="6329" y="3535"/>
                    <a:pt x="6483" y="3591"/>
                    <a:pt x="6658" y="3591"/>
                  </a:cubicBezTo>
                  <a:cubicBezTo>
                    <a:pt x="6734" y="3591"/>
                    <a:pt x="6814" y="3580"/>
                    <a:pt x="6900" y="3561"/>
                  </a:cubicBezTo>
                  <a:lnTo>
                    <a:pt x="8286" y="3088"/>
                  </a:lnTo>
                  <a:lnTo>
                    <a:pt x="82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517;p63"/>
            <p:cNvSpPr/>
            <p:nvPr/>
          </p:nvSpPr>
          <p:spPr>
            <a:xfrm>
              <a:off x="-51497750" y="3666775"/>
              <a:ext cx="26000" cy="26800"/>
            </a:xfrm>
            <a:custGeom>
              <a:avLst/>
              <a:gdLst/>
              <a:ahLst/>
              <a:cxnLst/>
              <a:rect l="l" t="t" r="r" b="b"/>
              <a:pathLst>
                <a:path w="1040" h="1072" extrusionOk="0">
                  <a:moveTo>
                    <a:pt x="536" y="0"/>
                  </a:moveTo>
                  <a:lnTo>
                    <a:pt x="0" y="536"/>
                  </a:lnTo>
                  <a:lnTo>
                    <a:pt x="536" y="1071"/>
                  </a:lnTo>
                  <a:lnTo>
                    <a:pt x="1040" y="536"/>
                  </a:lnTo>
                  <a:lnTo>
                    <a:pt x="5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6" name="Скругленный прямоугольник 615"/>
          <p:cNvSpPr/>
          <p:nvPr/>
        </p:nvSpPr>
        <p:spPr>
          <a:xfrm>
            <a:off x="304801" y="1240636"/>
            <a:ext cx="8273143" cy="339870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8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 smtClean="0">
                <a:solidFill>
                  <a:srgbClr val="12716B"/>
                </a:solidFill>
              </a:rPr>
              <a:t>Использование иконок </a:t>
            </a:r>
            <a:r>
              <a:rPr lang="ru-RU" sz="1800" dirty="0" smtClean="0">
                <a:solidFill>
                  <a:srgbClr val="12716B"/>
                </a:solidFill>
              </a:rPr>
              <a:t>в </a:t>
            </a:r>
            <a:r>
              <a:rPr lang="ru-RU" sz="1800" dirty="0">
                <a:solidFill>
                  <a:srgbClr val="12716B"/>
                </a:solidFill>
              </a:rPr>
              <a:t>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851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524;p64"/>
          <p:cNvGrpSpPr/>
          <p:nvPr/>
        </p:nvGrpSpPr>
        <p:grpSpPr>
          <a:xfrm>
            <a:off x="748588" y="1436612"/>
            <a:ext cx="276003" cy="357300"/>
            <a:chOff x="-50469125" y="3183175"/>
            <a:chExt cx="233150" cy="301825"/>
          </a:xfrm>
          <a:solidFill>
            <a:srgbClr val="12716B"/>
          </a:solidFill>
        </p:grpSpPr>
        <p:sp>
          <p:nvSpPr>
            <p:cNvPr id="3" name="Google Shape;6525;p64"/>
            <p:cNvSpPr/>
            <p:nvPr/>
          </p:nvSpPr>
          <p:spPr>
            <a:xfrm>
              <a:off x="-50388775" y="32272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1072"/>
                  </a:moveTo>
                  <a:cubicBezTo>
                    <a:pt x="1638" y="1072"/>
                    <a:pt x="1796" y="1229"/>
                    <a:pt x="1796" y="1418"/>
                  </a:cubicBezTo>
                  <a:cubicBezTo>
                    <a:pt x="1796" y="1607"/>
                    <a:pt x="1638" y="1765"/>
                    <a:pt x="1418" y="1765"/>
                  </a:cubicBezTo>
                  <a:cubicBezTo>
                    <a:pt x="1229" y="1765"/>
                    <a:pt x="1071" y="1607"/>
                    <a:pt x="1071" y="1418"/>
                  </a:cubicBezTo>
                  <a:cubicBezTo>
                    <a:pt x="1071" y="1229"/>
                    <a:pt x="1229" y="1072"/>
                    <a:pt x="1418" y="1072"/>
                  </a:cubicBezTo>
                  <a:close/>
                  <a:moveTo>
                    <a:pt x="1418" y="1"/>
                  </a:moveTo>
                  <a:cubicBezTo>
                    <a:pt x="630" y="1"/>
                    <a:pt x="0" y="631"/>
                    <a:pt x="0" y="1418"/>
                  </a:cubicBezTo>
                  <a:cubicBezTo>
                    <a:pt x="0" y="2206"/>
                    <a:pt x="630" y="2836"/>
                    <a:pt x="1418" y="2836"/>
                  </a:cubicBezTo>
                  <a:cubicBezTo>
                    <a:pt x="2206" y="2836"/>
                    <a:pt x="2836" y="2206"/>
                    <a:pt x="2836" y="1418"/>
                  </a:cubicBez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526;p64"/>
            <p:cNvSpPr/>
            <p:nvPr/>
          </p:nvSpPr>
          <p:spPr>
            <a:xfrm>
              <a:off x="-50469125" y="3290275"/>
              <a:ext cx="233150" cy="194725"/>
            </a:xfrm>
            <a:custGeom>
              <a:avLst/>
              <a:gdLst/>
              <a:ahLst/>
              <a:cxnLst/>
              <a:rect l="l" t="t" r="r" b="b"/>
              <a:pathLst>
                <a:path w="9326" h="7789" extrusionOk="0">
                  <a:moveTo>
                    <a:pt x="4663" y="1072"/>
                  </a:moveTo>
                  <a:lnTo>
                    <a:pt x="6018" y="3907"/>
                  </a:lnTo>
                  <a:cubicBezTo>
                    <a:pt x="5672" y="4034"/>
                    <a:pt x="5356" y="4097"/>
                    <a:pt x="5010" y="4128"/>
                  </a:cubicBezTo>
                  <a:lnTo>
                    <a:pt x="5010" y="3813"/>
                  </a:lnTo>
                  <a:cubicBezTo>
                    <a:pt x="5010" y="3624"/>
                    <a:pt x="4852" y="3466"/>
                    <a:pt x="4663" y="3466"/>
                  </a:cubicBezTo>
                  <a:cubicBezTo>
                    <a:pt x="4443" y="3466"/>
                    <a:pt x="4285" y="3624"/>
                    <a:pt x="4285" y="3813"/>
                  </a:cubicBezTo>
                  <a:lnTo>
                    <a:pt x="4285" y="4128"/>
                  </a:lnTo>
                  <a:cubicBezTo>
                    <a:pt x="3939" y="4097"/>
                    <a:pt x="3592" y="4034"/>
                    <a:pt x="3277" y="3907"/>
                  </a:cubicBezTo>
                  <a:lnTo>
                    <a:pt x="4663" y="1072"/>
                  </a:lnTo>
                  <a:close/>
                  <a:moveTo>
                    <a:pt x="2836" y="1"/>
                  </a:moveTo>
                  <a:lnTo>
                    <a:pt x="1576" y="2647"/>
                  </a:lnTo>
                  <a:cubicBezTo>
                    <a:pt x="1387" y="2395"/>
                    <a:pt x="1229" y="2143"/>
                    <a:pt x="1103" y="1860"/>
                  </a:cubicBezTo>
                  <a:cubicBezTo>
                    <a:pt x="1034" y="1721"/>
                    <a:pt x="914" y="1634"/>
                    <a:pt x="781" y="1634"/>
                  </a:cubicBezTo>
                  <a:cubicBezTo>
                    <a:pt x="732" y="1634"/>
                    <a:pt x="681" y="1645"/>
                    <a:pt x="631" y="1671"/>
                  </a:cubicBezTo>
                  <a:cubicBezTo>
                    <a:pt x="442" y="1734"/>
                    <a:pt x="347" y="1923"/>
                    <a:pt x="442" y="2143"/>
                  </a:cubicBezTo>
                  <a:cubicBezTo>
                    <a:pt x="631" y="2553"/>
                    <a:pt x="914" y="2994"/>
                    <a:pt x="1229" y="3340"/>
                  </a:cubicBezTo>
                  <a:lnTo>
                    <a:pt x="158" y="5546"/>
                  </a:lnTo>
                  <a:cubicBezTo>
                    <a:pt x="1" y="5955"/>
                    <a:pt x="64" y="6396"/>
                    <a:pt x="347" y="6711"/>
                  </a:cubicBezTo>
                  <a:lnTo>
                    <a:pt x="127" y="7247"/>
                  </a:lnTo>
                  <a:cubicBezTo>
                    <a:pt x="32" y="7405"/>
                    <a:pt x="127" y="7657"/>
                    <a:pt x="284" y="7720"/>
                  </a:cubicBezTo>
                  <a:cubicBezTo>
                    <a:pt x="328" y="7746"/>
                    <a:pt x="376" y="7757"/>
                    <a:pt x="425" y="7757"/>
                  </a:cubicBezTo>
                  <a:cubicBezTo>
                    <a:pt x="554" y="7757"/>
                    <a:pt x="688" y="7676"/>
                    <a:pt x="757" y="7562"/>
                  </a:cubicBezTo>
                  <a:lnTo>
                    <a:pt x="977" y="7026"/>
                  </a:lnTo>
                  <a:cubicBezTo>
                    <a:pt x="1025" y="7032"/>
                    <a:pt x="1072" y="7035"/>
                    <a:pt x="1118" y="7035"/>
                  </a:cubicBezTo>
                  <a:cubicBezTo>
                    <a:pt x="1562" y="7035"/>
                    <a:pt x="1937" y="6770"/>
                    <a:pt x="2080" y="6428"/>
                  </a:cubicBezTo>
                  <a:lnTo>
                    <a:pt x="2962" y="4601"/>
                  </a:lnTo>
                  <a:cubicBezTo>
                    <a:pt x="3372" y="4758"/>
                    <a:pt x="3813" y="4884"/>
                    <a:pt x="4285" y="4916"/>
                  </a:cubicBezTo>
                  <a:lnTo>
                    <a:pt x="4285" y="5294"/>
                  </a:lnTo>
                  <a:cubicBezTo>
                    <a:pt x="4285" y="5483"/>
                    <a:pt x="4443" y="5640"/>
                    <a:pt x="4632" y="5640"/>
                  </a:cubicBezTo>
                  <a:cubicBezTo>
                    <a:pt x="4852" y="5640"/>
                    <a:pt x="5010" y="5483"/>
                    <a:pt x="5010" y="5294"/>
                  </a:cubicBezTo>
                  <a:lnTo>
                    <a:pt x="5010" y="4916"/>
                  </a:lnTo>
                  <a:cubicBezTo>
                    <a:pt x="5483" y="4884"/>
                    <a:pt x="5892" y="4821"/>
                    <a:pt x="6333" y="4601"/>
                  </a:cubicBezTo>
                  <a:lnTo>
                    <a:pt x="7215" y="6428"/>
                  </a:lnTo>
                  <a:cubicBezTo>
                    <a:pt x="7365" y="6787"/>
                    <a:pt x="7741" y="7060"/>
                    <a:pt x="8237" y="7060"/>
                  </a:cubicBezTo>
                  <a:cubicBezTo>
                    <a:pt x="8264" y="7060"/>
                    <a:pt x="8291" y="7060"/>
                    <a:pt x="8318" y="7058"/>
                  </a:cubicBezTo>
                  <a:lnTo>
                    <a:pt x="8538" y="7594"/>
                  </a:lnTo>
                  <a:cubicBezTo>
                    <a:pt x="8607" y="7708"/>
                    <a:pt x="8742" y="7789"/>
                    <a:pt x="8871" y="7789"/>
                  </a:cubicBezTo>
                  <a:cubicBezTo>
                    <a:pt x="8920" y="7789"/>
                    <a:pt x="8968" y="7777"/>
                    <a:pt x="9011" y="7751"/>
                  </a:cubicBezTo>
                  <a:cubicBezTo>
                    <a:pt x="9169" y="7562"/>
                    <a:pt x="9263" y="7373"/>
                    <a:pt x="9169" y="7215"/>
                  </a:cubicBezTo>
                  <a:lnTo>
                    <a:pt x="8948" y="6648"/>
                  </a:lnTo>
                  <a:cubicBezTo>
                    <a:pt x="9200" y="6333"/>
                    <a:pt x="9326" y="5924"/>
                    <a:pt x="9137" y="5514"/>
                  </a:cubicBezTo>
                  <a:lnTo>
                    <a:pt x="8066" y="3340"/>
                  </a:lnTo>
                  <a:cubicBezTo>
                    <a:pt x="8381" y="2994"/>
                    <a:pt x="8665" y="2553"/>
                    <a:pt x="8854" y="2143"/>
                  </a:cubicBezTo>
                  <a:cubicBezTo>
                    <a:pt x="8948" y="1923"/>
                    <a:pt x="8854" y="1734"/>
                    <a:pt x="8665" y="1671"/>
                  </a:cubicBezTo>
                  <a:cubicBezTo>
                    <a:pt x="8614" y="1645"/>
                    <a:pt x="8561" y="1634"/>
                    <a:pt x="8509" y="1634"/>
                  </a:cubicBezTo>
                  <a:cubicBezTo>
                    <a:pt x="8369" y="1634"/>
                    <a:pt x="8238" y="1721"/>
                    <a:pt x="8192" y="1860"/>
                  </a:cubicBezTo>
                  <a:cubicBezTo>
                    <a:pt x="8066" y="2143"/>
                    <a:pt x="7908" y="2395"/>
                    <a:pt x="7719" y="2647"/>
                  </a:cubicBezTo>
                  <a:lnTo>
                    <a:pt x="6459" y="1"/>
                  </a:lnTo>
                  <a:cubicBezTo>
                    <a:pt x="6113" y="631"/>
                    <a:pt x="5420" y="1041"/>
                    <a:pt x="4632" y="1041"/>
                  </a:cubicBezTo>
                  <a:cubicBezTo>
                    <a:pt x="3844" y="1041"/>
                    <a:pt x="3183" y="599"/>
                    <a:pt x="2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527;p64"/>
            <p:cNvSpPr/>
            <p:nvPr/>
          </p:nvSpPr>
          <p:spPr>
            <a:xfrm>
              <a:off x="-50379325" y="3183175"/>
              <a:ext cx="52775" cy="34675"/>
            </a:xfrm>
            <a:custGeom>
              <a:avLst/>
              <a:gdLst/>
              <a:ahLst/>
              <a:cxnLst/>
              <a:rect l="l" t="t" r="r" b="b"/>
              <a:pathLst>
                <a:path w="2111" h="1387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1386"/>
                  </a:lnTo>
                  <a:cubicBezTo>
                    <a:pt x="315" y="1166"/>
                    <a:pt x="662" y="1103"/>
                    <a:pt x="1071" y="1103"/>
                  </a:cubicBezTo>
                  <a:cubicBezTo>
                    <a:pt x="1449" y="1103"/>
                    <a:pt x="1796" y="1166"/>
                    <a:pt x="2111" y="1386"/>
                  </a:cubicBezTo>
                  <a:lnTo>
                    <a:pt x="2111" y="1071"/>
                  </a:lnTo>
                  <a:cubicBezTo>
                    <a:pt x="2111" y="473"/>
                    <a:pt x="1638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oogle Shape;6528;p64"/>
          <p:cNvGrpSpPr/>
          <p:nvPr/>
        </p:nvGrpSpPr>
        <p:grpSpPr>
          <a:xfrm>
            <a:off x="708487" y="1872014"/>
            <a:ext cx="356205" cy="355288"/>
            <a:chOff x="-50504575" y="3550975"/>
            <a:chExt cx="300900" cy="300125"/>
          </a:xfrm>
          <a:solidFill>
            <a:srgbClr val="12716B"/>
          </a:solidFill>
        </p:grpSpPr>
        <p:sp>
          <p:nvSpPr>
            <p:cNvPr id="7" name="Google Shape;6529;p64"/>
            <p:cNvSpPr/>
            <p:nvPr/>
          </p:nvSpPr>
          <p:spPr>
            <a:xfrm>
              <a:off x="-50504575" y="3550975"/>
              <a:ext cx="300900" cy="176475"/>
            </a:xfrm>
            <a:custGeom>
              <a:avLst/>
              <a:gdLst/>
              <a:ahLst/>
              <a:cxnLst/>
              <a:rect l="l" t="t" r="r" b="b"/>
              <a:pathLst>
                <a:path w="12036" h="7059" extrusionOk="0"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cubicBezTo>
                    <a:pt x="1" y="1671"/>
                    <a:pt x="473" y="2143"/>
                    <a:pt x="1072" y="2143"/>
                  </a:cubicBezTo>
                  <a:cubicBezTo>
                    <a:pt x="1545" y="2143"/>
                    <a:pt x="1891" y="1828"/>
                    <a:pt x="2049" y="1419"/>
                  </a:cubicBezTo>
                  <a:lnTo>
                    <a:pt x="3592" y="1419"/>
                  </a:lnTo>
                  <a:cubicBezTo>
                    <a:pt x="2364" y="2175"/>
                    <a:pt x="1576" y="3467"/>
                    <a:pt x="1450" y="4916"/>
                  </a:cubicBezTo>
                  <a:lnTo>
                    <a:pt x="1072" y="4916"/>
                  </a:lnTo>
                  <a:cubicBezTo>
                    <a:pt x="883" y="4916"/>
                    <a:pt x="726" y="5073"/>
                    <a:pt x="726" y="5294"/>
                  </a:cubicBezTo>
                  <a:lnTo>
                    <a:pt x="726" y="6712"/>
                  </a:lnTo>
                  <a:cubicBezTo>
                    <a:pt x="726" y="6901"/>
                    <a:pt x="883" y="7058"/>
                    <a:pt x="1072" y="7058"/>
                  </a:cubicBezTo>
                  <a:lnTo>
                    <a:pt x="2490" y="7058"/>
                  </a:lnTo>
                  <a:cubicBezTo>
                    <a:pt x="2679" y="7058"/>
                    <a:pt x="2836" y="6901"/>
                    <a:pt x="2836" y="6712"/>
                  </a:cubicBezTo>
                  <a:lnTo>
                    <a:pt x="2836" y="5294"/>
                  </a:lnTo>
                  <a:cubicBezTo>
                    <a:pt x="2836" y="5073"/>
                    <a:pt x="2679" y="4916"/>
                    <a:pt x="2490" y="4916"/>
                  </a:cubicBezTo>
                  <a:lnTo>
                    <a:pt x="2175" y="4916"/>
                  </a:lnTo>
                  <a:cubicBezTo>
                    <a:pt x="2332" y="3309"/>
                    <a:pt x="3435" y="2017"/>
                    <a:pt x="4979" y="1576"/>
                  </a:cubicBezTo>
                  <a:lnTo>
                    <a:pt x="4979" y="1765"/>
                  </a:lnTo>
                  <a:cubicBezTo>
                    <a:pt x="4979" y="1986"/>
                    <a:pt x="5136" y="2143"/>
                    <a:pt x="5325" y="2143"/>
                  </a:cubicBezTo>
                  <a:lnTo>
                    <a:pt x="6743" y="2143"/>
                  </a:lnTo>
                  <a:cubicBezTo>
                    <a:pt x="6932" y="2143"/>
                    <a:pt x="7090" y="1986"/>
                    <a:pt x="7090" y="1765"/>
                  </a:cubicBezTo>
                  <a:lnTo>
                    <a:pt x="7090" y="1576"/>
                  </a:lnTo>
                  <a:cubicBezTo>
                    <a:pt x="8633" y="2017"/>
                    <a:pt x="9736" y="3340"/>
                    <a:pt x="9893" y="4916"/>
                  </a:cubicBezTo>
                  <a:lnTo>
                    <a:pt x="9578" y="4916"/>
                  </a:lnTo>
                  <a:cubicBezTo>
                    <a:pt x="9389" y="4916"/>
                    <a:pt x="9232" y="5073"/>
                    <a:pt x="9232" y="5294"/>
                  </a:cubicBezTo>
                  <a:lnTo>
                    <a:pt x="9232" y="6712"/>
                  </a:lnTo>
                  <a:cubicBezTo>
                    <a:pt x="9232" y="6901"/>
                    <a:pt x="9389" y="7058"/>
                    <a:pt x="9578" y="7058"/>
                  </a:cubicBezTo>
                  <a:lnTo>
                    <a:pt x="10996" y="7058"/>
                  </a:lnTo>
                  <a:cubicBezTo>
                    <a:pt x="11185" y="7058"/>
                    <a:pt x="11343" y="6901"/>
                    <a:pt x="11343" y="6712"/>
                  </a:cubicBezTo>
                  <a:lnTo>
                    <a:pt x="11343" y="5294"/>
                  </a:lnTo>
                  <a:cubicBezTo>
                    <a:pt x="11343" y="5073"/>
                    <a:pt x="11185" y="4916"/>
                    <a:pt x="10996" y="4916"/>
                  </a:cubicBezTo>
                  <a:lnTo>
                    <a:pt x="10587" y="4916"/>
                  </a:lnTo>
                  <a:cubicBezTo>
                    <a:pt x="10492" y="3467"/>
                    <a:pt x="9704" y="2175"/>
                    <a:pt x="8476" y="1419"/>
                  </a:cubicBezTo>
                  <a:lnTo>
                    <a:pt x="10020" y="1419"/>
                  </a:lnTo>
                  <a:cubicBezTo>
                    <a:pt x="10146" y="1860"/>
                    <a:pt x="10555" y="2143"/>
                    <a:pt x="10996" y="2143"/>
                  </a:cubicBezTo>
                  <a:cubicBezTo>
                    <a:pt x="11563" y="2143"/>
                    <a:pt x="12036" y="1671"/>
                    <a:pt x="12036" y="1072"/>
                  </a:cubicBezTo>
                  <a:cubicBezTo>
                    <a:pt x="12036" y="474"/>
                    <a:pt x="11563" y="1"/>
                    <a:pt x="10996" y="1"/>
                  </a:cubicBezTo>
                  <a:cubicBezTo>
                    <a:pt x="10524" y="1"/>
                    <a:pt x="10146" y="285"/>
                    <a:pt x="9988" y="726"/>
                  </a:cubicBezTo>
                  <a:lnTo>
                    <a:pt x="7090" y="726"/>
                  </a:lnTo>
                  <a:lnTo>
                    <a:pt x="7090" y="379"/>
                  </a:lnTo>
                  <a:cubicBezTo>
                    <a:pt x="7090" y="159"/>
                    <a:pt x="6932" y="1"/>
                    <a:pt x="6743" y="1"/>
                  </a:cubicBezTo>
                  <a:lnTo>
                    <a:pt x="5325" y="1"/>
                  </a:lnTo>
                  <a:cubicBezTo>
                    <a:pt x="5105" y="1"/>
                    <a:pt x="4979" y="159"/>
                    <a:pt x="4979" y="379"/>
                  </a:cubicBezTo>
                  <a:lnTo>
                    <a:pt x="4979" y="726"/>
                  </a:lnTo>
                  <a:lnTo>
                    <a:pt x="2049" y="726"/>
                  </a:lnTo>
                  <a:cubicBezTo>
                    <a:pt x="1891" y="316"/>
                    <a:pt x="1545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530;p64"/>
            <p:cNvSpPr/>
            <p:nvPr/>
          </p:nvSpPr>
          <p:spPr>
            <a:xfrm>
              <a:off x="-50432100" y="3622650"/>
              <a:ext cx="157550" cy="175675"/>
            </a:xfrm>
            <a:custGeom>
              <a:avLst/>
              <a:gdLst/>
              <a:ahLst/>
              <a:cxnLst/>
              <a:rect l="l" t="t" r="r" b="b"/>
              <a:pathLst>
                <a:path w="6302" h="7027" extrusionOk="0">
                  <a:moveTo>
                    <a:pt x="3182" y="1"/>
                  </a:moveTo>
                  <a:cubicBezTo>
                    <a:pt x="3064" y="1"/>
                    <a:pt x="2946" y="64"/>
                    <a:pt x="2899" y="190"/>
                  </a:cubicBezTo>
                  <a:lnTo>
                    <a:pt x="95" y="5105"/>
                  </a:lnTo>
                  <a:cubicBezTo>
                    <a:pt x="0" y="5231"/>
                    <a:pt x="0" y="5357"/>
                    <a:pt x="95" y="5451"/>
                  </a:cubicBezTo>
                  <a:lnTo>
                    <a:pt x="1103" y="7026"/>
                  </a:lnTo>
                  <a:lnTo>
                    <a:pt x="2804" y="7026"/>
                  </a:lnTo>
                  <a:lnTo>
                    <a:pt x="2804" y="5577"/>
                  </a:lnTo>
                  <a:cubicBezTo>
                    <a:pt x="2426" y="5420"/>
                    <a:pt x="2111" y="5010"/>
                    <a:pt x="2111" y="4569"/>
                  </a:cubicBezTo>
                  <a:cubicBezTo>
                    <a:pt x="2111" y="4002"/>
                    <a:pt x="2584" y="3529"/>
                    <a:pt x="3151" y="3529"/>
                  </a:cubicBezTo>
                  <a:cubicBezTo>
                    <a:pt x="3749" y="3529"/>
                    <a:pt x="4222" y="4002"/>
                    <a:pt x="4222" y="4569"/>
                  </a:cubicBezTo>
                  <a:cubicBezTo>
                    <a:pt x="4222" y="5042"/>
                    <a:pt x="3939" y="5420"/>
                    <a:pt x="3529" y="5577"/>
                  </a:cubicBezTo>
                  <a:lnTo>
                    <a:pt x="3529" y="7026"/>
                  </a:lnTo>
                  <a:lnTo>
                    <a:pt x="5199" y="7026"/>
                  </a:lnTo>
                  <a:lnTo>
                    <a:pt x="6238" y="5451"/>
                  </a:lnTo>
                  <a:cubicBezTo>
                    <a:pt x="6301" y="5325"/>
                    <a:pt x="6301" y="5199"/>
                    <a:pt x="6238" y="5105"/>
                  </a:cubicBezTo>
                  <a:lnTo>
                    <a:pt x="3466" y="190"/>
                  </a:lnTo>
                  <a:cubicBezTo>
                    <a:pt x="3419" y="64"/>
                    <a:pt x="3301" y="1"/>
                    <a:pt x="31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531;p64"/>
            <p:cNvSpPr/>
            <p:nvPr/>
          </p:nvSpPr>
          <p:spPr>
            <a:xfrm>
              <a:off x="-50414775" y="3815625"/>
              <a:ext cx="122900" cy="35475"/>
            </a:xfrm>
            <a:custGeom>
              <a:avLst/>
              <a:gdLst/>
              <a:ahLst/>
              <a:cxnLst/>
              <a:rect l="l" t="t" r="r" b="b"/>
              <a:pathLst>
                <a:path w="4916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1072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4569" y="1418"/>
                  </a:lnTo>
                  <a:cubicBezTo>
                    <a:pt x="4758" y="1418"/>
                    <a:pt x="4915" y="1261"/>
                    <a:pt x="4915" y="1072"/>
                  </a:cubicBezTo>
                  <a:lnTo>
                    <a:pt x="4915" y="379"/>
                  </a:lnTo>
                  <a:cubicBezTo>
                    <a:pt x="4915" y="190"/>
                    <a:pt x="4758" y="1"/>
                    <a:pt x="4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532;p64"/>
            <p:cNvSpPr/>
            <p:nvPr/>
          </p:nvSpPr>
          <p:spPr>
            <a:xfrm>
              <a:off x="-50362000" y="3727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6533;p64"/>
          <p:cNvGrpSpPr/>
          <p:nvPr/>
        </p:nvGrpSpPr>
        <p:grpSpPr>
          <a:xfrm>
            <a:off x="708487" y="2310256"/>
            <a:ext cx="356205" cy="354341"/>
            <a:chOff x="-50503000" y="3921175"/>
            <a:chExt cx="300900" cy="299325"/>
          </a:xfrm>
          <a:solidFill>
            <a:srgbClr val="12716B"/>
          </a:solidFill>
        </p:grpSpPr>
        <p:sp>
          <p:nvSpPr>
            <p:cNvPr id="12" name="Google Shape;6534;p64"/>
            <p:cNvSpPr/>
            <p:nvPr/>
          </p:nvSpPr>
          <p:spPr>
            <a:xfrm>
              <a:off x="-50432900" y="3921175"/>
              <a:ext cx="177250" cy="53575"/>
            </a:xfrm>
            <a:custGeom>
              <a:avLst/>
              <a:gdLst/>
              <a:ahLst/>
              <a:cxnLst/>
              <a:rect l="l" t="t" r="r" b="b"/>
              <a:pathLst>
                <a:path w="7090" h="2143" extrusionOk="0">
                  <a:moveTo>
                    <a:pt x="1" y="0"/>
                  </a:moveTo>
                  <a:lnTo>
                    <a:pt x="1" y="2143"/>
                  </a:lnTo>
                  <a:lnTo>
                    <a:pt x="7089" y="2143"/>
                  </a:lnTo>
                  <a:lnTo>
                    <a:pt x="70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535;p64"/>
            <p:cNvSpPr/>
            <p:nvPr/>
          </p:nvSpPr>
          <p:spPr>
            <a:xfrm>
              <a:off x="-50503000" y="39211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797" y="0"/>
                  </a:moveTo>
                  <a:cubicBezTo>
                    <a:pt x="1734" y="0"/>
                    <a:pt x="1671" y="0"/>
                    <a:pt x="1639" y="63"/>
                  </a:cubicBezTo>
                  <a:lnTo>
                    <a:pt x="221" y="756"/>
                  </a:lnTo>
                  <a:cubicBezTo>
                    <a:pt x="95" y="851"/>
                    <a:pt x="1" y="945"/>
                    <a:pt x="1" y="1071"/>
                  </a:cubicBezTo>
                  <a:cubicBezTo>
                    <a:pt x="1" y="1197"/>
                    <a:pt x="95" y="1323"/>
                    <a:pt x="221" y="1386"/>
                  </a:cubicBezTo>
                  <a:lnTo>
                    <a:pt x="1639" y="2111"/>
                  </a:lnTo>
                  <a:cubicBezTo>
                    <a:pt x="1671" y="2143"/>
                    <a:pt x="1765" y="2143"/>
                    <a:pt x="1797" y="2143"/>
                  </a:cubicBezTo>
                  <a:lnTo>
                    <a:pt x="2112" y="2143"/>
                  </a:lnTo>
                  <a:lnTo>
                    <a:pt x="2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536;p64"/>
            <p:cNvSpPr/>
            <p:nvPr/>
          </p:nvSpPr>
          <p:spPr>
            <a:xfrm>
              <a:off x="-50237550" y="3921175"/>
              <a:ext cx="35450" cy="53575"/>
            </a:xfrm>
            <a:custGeom>
              <a:avLst/>
              <a:gdLst/>
              <a:ahLst/>
              <a:cxnLst/>
              <a:rect l="l" t="t" r="r" b="b"/>
              <a:pathLst>
                <a:path w="141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945" y="2143"/>
                    <a:pt x="1418" y="1670"/>
                    <a:pt x="1418" y="1071"/>
                  </a:cubicBezTo>
                  <a:cubicBezTo>
                    <a:pt x="1418" y="473"/>
                    <a:pt x="945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537;p64"/>
            <p:cNvSpPr/>
            <p:nvPr/>
          </p:nvSpPr>
          <p:spPr>
            <a:xfrm>
              <a:off x="-50414775" y="4045625"/>
              <a:ext cx="159125" cy="122875"/>
            </a:xfrm>
            <a:custGeom>
              <a:avLst/>
              <a:gdLst/>
              <a:ahLst/>
              <a:cxnLst/>
              <a:rect l="l" t="t" r="r" b="b"/>
              <a:pathLst>
                <a:path w="6365" h="4915" extrusionOk="0">
                  <a:moveTo>
                    <a:pt x="0" y="0"/>
                  </a:moveTo>
                  <a:lnTo>
                    <a:pt x="0" y="4915"/>
                  </a:lnTo>
                  <a:lnTo>
                    <a:pt x="6364" y="4915"/>
                  </a:lnTo>
                  <a:lnTo>
                    <a:pt x="6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538;p64"/>
            <p:cNvSpPr/>
            <p:nvPr/>
          </p:nvSpPr>
          <p:spPr>
            <a:xfrm>
              <a:off x="-50503000" y="3992050"/>
              <a:ext cx="300900" cy="228450"/>
            </a:xfrm>
            <a:custGeom>
              <a:avLst/>
              <a:gdLst/>
              <a:ahLst/>
              <a:cxnLst/>
              <a:rect l="l" t="t" r="r" b="b"/>
              <a:pathLst>
                <a:path w="12036" h="9138" extrusionOk="0">
                  <a:moveTo>
                    <a:pt x="1797" y="1387"/>
                  </a:moveTo>
                  <a:cubicBezTo>
                    <a:pt x="1986" y="1387"/>
                    <a:pt x="2143" y="1544"/>
                    <a:pt x="2143" y="1733"/>
                  </a:cubicBezTo>
                  <a:lnTo>
                    <a:pt x="2143" y="3151"/>
                  </a:lnTo>
                  <a:cubicBezTo>
                    <a:pt x="2143" y="3372"/>
                    <a:pt x="1986" y="3529"/>
                    <a:pt x="1797" y="3529"/>
                  </a:cubicBezTo>
                  <a:cubicBezTo>
                    <a:pt x="1608" y="3529"/>
                    <a:pt x="1450" y="3372"/>
                    <a:pt x="1450" y="3151"/>
                  </a:cubicBezTo>
                  <a:lnTo>
                    <a:pt x="1450" y="1733"/>
                  </a:lnTo>
                  <a:cubicBezTo>
                    <a:pt x="1450" y="1544"/>
                    <a:pt x="1608" y="1387"/>
                    <a:pt x="1797" y="1387"/>
                  </a:cubicBezTo>
                  <a:close/>
                  <a:moveTo>
                    <a:pt x="1797" y="4222"/>
                  </a:moveTo>
                  <a:cubicBezTo>
                    <a:pt x="1986" y="4222"/>
                    <a:pt x="2143" y="4380"/>
                    <a:pt x="2143" y="4569"/>
                  </a:cubicBezTo>
                  <a:cubicBezTo>
                    <a:pt x="2143" y="4789"/>
                    <a:pt x="1986" y="4947"/>
                    <a:pt x="1797" y="4947"/>
                  </a:cubicBezTo>
                  <a:cubicBezTo>
                    <a:pt x="1576" y="4947"/>
                    <a:pt x="1419" y="4789"/>
                    <a:pt x="1419" y="4569"/>
                  </a:cubicBezTo>
                  <a:cubicBezTo>
                    <a:pt x="1419" y="4380"/>
                    <a:pt x="1576" y="4222"/>
                    <a:pt x="1797" y="4222"/>
                  </a:cubicBezTo>
                  <a:close/>
                  <a:moveTo>
                    <a:pt x="1797" y="5609"/>
                  </a:moveTo>
                  <a:cubicBezTo>
                    <a:pt x="1986" y="5609"/>
                    <a:pt x="2143" y="5766"/>
                    <a:pt x="2143" y="5955"/>
                  </a:cubicBezTo>
                  <a:lnTo>
                    <a:pt x="2143" y="7373"/>
                  </a:lnTo>
                  <a:cubicBezTo>
                    <a:pt x="2143" y="7562"/>
                    <a:pt x="1986" y="7719"/>
                    <a:pt x="1797" y="7719"/>
                  </a:cubicBezTo>
                  <a:cubicBezTo>
                    <a:pt x="1608" y="7719"/>
                    <a:pt x="1450" y="7562"/>
                    <a:pt x="1450" y="7373"/>
                  </a:cubicBezTo>
                  <a:lnTo>
                    <a:pt x="1450" y="5955"/>
                  </a:lnTo>
                  <a:cubicBezTo>
                    <a:pt x="1450" y="5766"/>
                    <a:pt x="1608" y="5609"/>
                    <a:pt x="1797" y="5609"/>
                  </a:cubicBezTo>
                  <a:close/>
                  <a:moveTo>
                    <a:pt x="10272" y="1387"/>
                  </a:moveTo>
                  <a:cubicBezTo>
                    <a:pt x="10461" y="1387"/>
                    <a:pt x="10618" y="1544"/>
                    <a:pt x="10618" y="1733"/>
                  </a:cubicBezTo>
                  <a:lnTo>
                    <a:pt x="10618" y="7373"/>
                  </a:lnTo>
                  <a:cubicBezTo>
                    <a:pt x="10618" y="7562"/>
                    <a:pt x="10461" y="7719"/>
                    <a:pt x="10272" y="7719"/>
                  </a:cubicBezTo>
                  <a:lnTo>
                    <a:pt x="3183" y="7719"/>
                  </a:lnTo>
                  <a:cubicBezTo>
                    <a:pt x="2962" y="7719"/>
                    <a:pt x="2805" y="7562"/>
                    <a:pt x="2805" y="7373"/>
                  </a:cubicBezTo>
                  <a:lnTo>
                    <a:pt x="2805" y="1733"/>
                  </a:lnTo>
                  <a:cubicBezTo>
                    <a:pt x="2805" y="1544"/>
                    <a:pt x="2962" y="1387"/>
                    <a:pt x="3183" y="1387"/>
                  </a:cubicBezTo>
                  <a:close/>
                  <a:moveTo>
                    <a:pt x="1072" y="1"/>
                  </a:moveTo>
                  <a:cubicBezTo>
                    <a:pt x="474" y="1"/>
                    <a:pt x="1" y="473"/>
                    <a:pt x="1" y="1072"/>
                  </a:cubicBezTo>
                  <a:lnTo>
                    <a:pt x="1" y="8097"/>
                  </a:lnTo>
                  <a:cubicBezTo>
                    <a:pt x="1" y="8664"/>
                    <a:pt x="474" y="9137"/>
                    <a:pt x="1072" y="9137"/>
                  </a:cubicBezTo>
                  <a:lnTo>
                    <a:pt x="10965" y="9137"/>
                  </a:lnTo>
                  <a:cubicBezTo>
                    <a:pt x="11563" y="9137"/>
                    <a:pt x="12036" y="8664"/>
                    <a:pt x="12036" y="8097"/>
                  </a:cubicBezTo>
                  <a:lnTo>
                    <a:pt x="12036" y="1072"/>
                  </a:lnTo>
                  <a:cubicBezTo>
                    <a:pt x="12036" y="473"/>
                    <a:pt x="11563" y="1"/>
                    <a:pt x="10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6539;p64"/>
          <p:cNvGrpSpPr/>
          <p:nvPr/>
        </p:nvGrpSpPr>
        <p:grpSpPr>
          <a:xfrm>
            <a:off x="2912540" y="1456174"/>
            <a:ext cx="355258" cy="356205"/>
            <a:chOff x="-48630025" y="3199700"/>
            <a:chExt cx="300100" cy="300900"/>
          </a:xfrm>
          <a:solidFill>
            <a:srgbClr val="12716B"/>
          </a:solidFill>
        </p:grpSpPr>
        <p:sp>
          <p:nvSpPr>
            <p:cNvPr id="18" name="Google Shape;6540;p64"/>
            <p:cNvSpPr/>
            <p:nvPr/>
          </p:nvSpPr>
          <p:spPr>
            <a:xfrm>
              <a:off x="-48630025" y="3199700"/>
              <a:ext cx="300100" cy="300900"/>
            </a:xfrm>
            <a:custGeom>
              <a:avLst/>
              <a:gdLst/>
              <a:ahLst/>
              <a:cxnLst/>
              <a:rect l="l" t="t" r="r" b="b"/>
              <a:pathLst>
                <a:path w="12004" h="12036" extrusionOk="0">
                  <a:moveTo>
                    <a:pt x="9893" y="1419"/>
                  </a:moveTo>
                  <a:lnTo>
                    <a:pt x="9893" y="1765"/>
                  </a:lnTo>
                  <a:cubicBezTo>
                    <a:pt x="9893" y="1986"/>
                    <a:pt x="10051" y="2143"/>
                    <a:pt x="10240" y="2143"/>
                  </a:cubicBezTo>
                  <a:lnTo>
                    <a:pt x="10586" y="2143"/>
                  </a:lnTo>
                  <a:lnTo>
                    <a:pt x="10586" y="5294"/>
                  </a:lnTo>
                  <a:cubicBezTo>
                    <a:pt x="9738" y="4603"/>
                    <a:pt x="8014" y="3599"/>
                    <a:pt x="6006" y="3592"/>
                  </a:cubicBezTo>
                  <a:lnTo>
                    <a:pt x="6006" y="3592"/>
                  </a:lnTo>
                  <a:cubicBezTo>
                    <a:pt x="6010" y="3592"/>
                    <a:pt x="6014" y="3592"/>
                    <a:pt x="6018" y="3592"/>
                  </a:cubicBezTo>
                  <a:lnTo>
                    <a:pt x="6018" y="3592"/>
                  </a:lnTo>
                  <a:cubicBezTo>
                    <a:pt x="6013" y="3592"/>
                    <a:pt x="6008" y="3592"/>
                    <a:pt x="6003" y="3592"/>
                  </a:cubicBezTo>
                  <a:lnTo>
                    <a:pt x="6003" y="3592"/>
                  </a:lnTo>
                  <a:cubicBezTo>
                    <a:pt x="5997" y="3592"/>
                    <a:pt x="5992" y="3592"/>
                    <a:pt x="5987" y="3592"/>
                  </a:cubicBezTo>
                  <a:cubicBezTo>
                    <a:pt x="5991" y="3592"/>
                    <a:pt x="5995" y="3592"/>
                    <a:pt x="5999" y="3592"/>
                  </a:cubicBezTo>
                  <a:lnTo>
                    <a:pt x="5999" y="3592"/>
                  </a:lnTo>
                  <a:cubicBezTo>
                    <a:pt x="4022" y="3599"/>
                    <a:pt x="2298" y="4666"/>
                    <a:pt x="1418" y="5294"/>
                  </a:cubicBezTo>
                  <a:lnTo>
                    <a:pt x="1418" y="2143"/>
                  </a:lnTo>
                  <a:lnTo>
                    <a:pt x="1765" y="2143"/>
                  </a:lnTo>
                  <a:cubicBezTo>
                    <a:pt x="1986" y="2143"/>
                    <a:pt x="2112" y="1986"/>
                    <a:pt x="2112" y="1765"/>
                  </a:cubicBezTo>
                  <a:lnTo>
                    <a:pt x="2112" y="1419"/>
                  </a:lnTo>
                  <a:close/>
                  <a:moveTo>
                    <a:pt x="6002" y="3592"/>
                  </a:moveTo>
                  <a:cubicBezTo>
                    <a:pt x="7319" y="3601"/>
                    <a:pt x="8413" y="4700"/>
                    <a:pt x="8413" y="6018"/>
                  </a:cubicBezTo>
                  <a:cubicBezTo>
                    <a:pt x="8413" y="7368"/>
                    <a:pt x="7319" y="8467"/>
                    <a:pt x="6002" y="8476"/>
                  </a:cubicBezTo>
                  <a:lnTo>
                    <a:pt x="6002" y="8476"/>
                  </a:lnTo>
                  <a:cubicBezTo>
                    <a:pt x="4686" y="8467"/>
                    <a:pt x="3592" y="7368"/>
                    <a:pt x="3592" y="6018"/>
                  </a:cubicBezTo>
                  <a:cubicBezTo>
                    <a:pt x="3592" y="4700"/>
                    <a:pt x="4686" y="3601"/>
                    <a:pt x="6002" y="3592"/>
                  </a:cubicBezTo>
                  <a:close/>
                  <a:moveTo>
                    <a:pt x="10586" y="6774"/>
                  </a:moveTo>
                  <a:lnTo>
                    <a:pt x="10586" y="9925"/>
                  </a:lnTo>
                  <a:lnTo>
                    <a:pt x="10240" y="9925"/>
                  </a:lnTo>
                  <a:cubicBezTo>
                    <a:pt x="10051" y="9925"/>
                    <a:pt x="9893" y="10082"/>
                    <a:pt x="9893" y="10271"/>
                  </a:cubicBezTo>
                  <a:lnTo>
                    <a:pt x="9893" y="10618"/>
                  </a:lnTo>
                  <a:lnTo>
                    <a:pt x="2112" y="10618"/>
                  </a:lnTo>
                  <a:lnTo>
                    <a:pt x="2112" y="10271"/>
                  </a:lnTo>
                  <a:cubicBezTo>
                    <a:pt x="2112" y="10082"/>
                    <a:pt x="1986" y="9925"/>
                    <a:pt x="1765" y="9925"/>
                  </a:cubicBezTo>
                  <a:lnTo>
                    <a:pt x="1418" y="9925"/>
                  </a:lnTo>
                  <a:lnTo>
                    <a:pt x="1418" y="6774"/>
                  </a:lnTo>
                  <a:cubicBezTo>
                    <a:pt x="2298" y="7434"/>
                    <a:pt x="4022" y="8469"/>
                    <a:pt x="5999" y="8476"/>
                  </a:cubicBezTo>
                  <a:lnTo>
                    <a:pt x="5999" y="8476"/>
                  </a:lnTo>
                  <a:cubicBezTo>
                    <a:pt x="5995" y="8476"/>
                    <a:pt x="5991" y="8476"/>
                    <a:pt x="5987" y="8476"/>
                  </a:cubicBezTo>
                  <a:cubicBezTo>
                    <a:pt x="5992" y="8476"/>
                    <a:pt x="5997" y="8476"/>
                    <a:pt x="6002" y="8476"/>
                  </a:cubicBezTo>
                  <a:lnTo>
                    <a:pt x="6002" y="8476"/>
                  </a:lnTo>
                  <a:cubicBezTo>
                    <a:pt x="6008" y="8476"/>
                    <a:pt x="6013" y="8476"/>
                    <a:pt x="6018" y="8476"/>
                  </a:cubicBezTo>
                  <a:cubicBezTo>
                    <a:pt x="6014" y="8476"/>
                    <a:pt x="6010" y="8476"/>
                    <a:pt x="6006" y="8476"/>
                  </a:cubicBezTo>
                  <a:lnTo>
                    <a:pt x="6006" y="8476"/>
                  </a:lnTo>
                  <a:cubicBezTo>
                    <a:pt x="8014" y="8469"/>
                    <a:pt x="9738" y="7402"/>
                    <a:pt x="10586" y="6774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65"/>
                  </a:lnTo>
                  <a:cubicBezTo>
                    <a:pt x="1" y="1986"/>
                    <a:pt x="158" y="2143"/>
                    <a:pt x="347" y="2143"/>
                  </a:cubicBezTo>
                  <a:lnTo>
                    <a:pt x="694" y="2143"/>
                  </a:lnTo>
                  <a:lnTo>
                    <a:pt x="694" y="9925"/>
                  </a:lnTo>
                  <a:lnTo>
                    <a:pt x="347" y="9925"/>
                  </a:lnTo>
                  <a:cubicBezTo>
                    <a:pt x="158" y="9925"/>
                    <a:pt x="1" y="10082"/>
                    <a:pt x="1" y="10271"/>
                  </a:cubicBezTo>
                  <a:lnTo>
                    <a:pt x="1" y="11689"/>
                  </a:lnTo>
                  <a:cubicBezTo>
                    <a:pt x="1" y="11910"/>
                    <a:pt x="158" y="12036"/>
                    <a:pt x="347" y="12036"/>
                  </a:cubicBezTo>
                  <a:lnTo>
                    <a:pt x="1765" y="12036"/>
                  </a:lnTo>
                  <a:cubicBezTo>
                    <a:pt x="1986" y="12036"/>
                    <a:pt x="2112" y="11910"/>
                    <a:pt x="2112" y="11689"/>
                  </a:cubicBezTo>
                  <a:lnTo>
                    <a:pt x="2112" y="11343"/>
                  </a:lnTo>
                  <a:lnTo>
                    <a:pt x="9893" y="11343"/>
                  </a:lnTo>
                  <a:lnTo>
                    <a:pt x="9893" y="11689"/>
                  </a:lnTo>
                  <a:cubicBezTo>
                    <a:pt x="9893" y="11910"/>
                    <a:pt x="10051" y="12036"/>
                    <a:pt x="10240" y="12036"/>
                  </a:cubicBezTo>
                  <a:lnTo>
                    <a:pt x="11658" y="12036"/>
                  </a:lnTo>
                  <a:cubicBezTo>
                    <a:pt x="11847" y="12036"/>
                    <a:pt x="12004" y="11910"/>
                    <a:pt x="12004" y="11689"/>
                  </a:cubicBezTo>
                  <a:lnTo>
                    <a:pt x="12004" y="10271"/>
                  </a:lnTo>
                  <a:cubicBezTo>
                    <a:pt x="12004" y="10082"/>
                    <a:pt x="11847" y="9925"/>
                    <a:pt x="11658" y="9925"/>
                  </a:cubicBezTo>
                  <a:lnTo>
                    <a:pt x="11311" y="9925"/>
                  </a:lnTo>
                  <a:lnTo>
                    <a:pt x="11311" y="2143"/>
                  </a:lnTo>
                  <a:lnTo>
                    <a:pt x="11658" y="2143"/>
                  </a:lnTo>
                  <a:cubicBezTo>
                    <a:pt x="11847" y="2143"/>
                    <a:pt x="12004" y="1986"/>
                    <a:pt x="12004" y="1765"/>
                  </a:cubicBezTo>
                  <a:lnTo>
                    <a:pt x="12004" y="347"/>
                  </a:lnTo>
                  <a:cubicBezTo>
                    <a:pt x="12004" y="158"/>
                    <a:pt x="11847" y="1"/>
                    <a:pt x="11658" y="1"/>
                  </a:cubicBezTo>
                  <a:lnTo>
                    <a:pt x="10240" y="1"/>
                  </a:lnTo>
                  <a:cubicBezTo>
                    <a:pt x="10051" y="1"/>
                    <a:pt x="9893" y="158"/>
                    <a:pt x="9893" y="347"/>
                  </a:cubicBezTo>
                  <a:lnTo>
                    <a:pt x="9893" y="725"/>
                  </a:lnTo>
                  <a:lnTo>
                    <a:pt x="2112" y="725"/>
                  </a:lnTo>
                  <a:lnTo>
                    <a:pt x="2112" y="347"/>
                  </a:lnTo>
                  <a:cubicBezTo>
                    <a:pt x="2112" y="158"/>
                    <a:pt x="1986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541;p64"/>
            <p:cNvSpPr/>
            <p:nvPr/>
          </p:nvSpPr>
          <p:spPr>
            <a:xfrm>
              <a:off x="-48524475" y="3306025"/>
              <a:ext cx="88225" cy="89050"/>
            </a:xfrm>
            <a:custGeom>
              <a:avLst/>
              <a:gdLst/>
              <a:ahLst/>
              <a:cxnLst/>
              <a:rect l="l" t="t" r="r" b="b"/>
              <a:pathLst>
                <a:path w="3529" h="3562" extrusionOk="0">
                  <a:moveTo>
                    <a:pt x="1765" y="726"/>
                  </a:moveTo>
                  <a:cubicBezTo>
                    <a:pt x="2363" y="726"/>
                    <a:pt x="2836" y="1198"/>
                    <a:pt x="2836" y="1765"/>
                  </a:cubicBezTo>
                  <a:cubicBezTo>
                    <a:pt x="2836" y="2364"/>
                    <a:pt x="2363" y="2836"/>
                    <a:pt x="1765" y="2836"/>
                  </a:cubicBezTo>
                  <a:cubicBezTo>
                    <a:pt x="1166" y="2836"/>
                    <a:pt x="694" y="2364"/>
                    <a:pt x="694" y="1765"/>
                  </a:cubicBezTo>
                  <a:cubicBezTo>
                    <a:pt x="694" y="1198"/>
                    <a:pt x="1166" y="726"/>
                    <a:pt x="1765" y="726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9"/>
                    <a:pt x="0" y="1765"/>
                  </a:cubicBezTo>
                  <a:cubicBezTo>
                    <a:pt x="0" y="2773"/>
                    <a:pt x="788" y="3561"/>
                    <a:pt x="1765" y="3561"/>
                  </a:cubicBezTo>
                  <a:cubicBezTo>
                    <a:pt x="2741" y="3561"/>
                    <a:pt x="3529" y="2773"/>
                    <a:pt x="3529" y="1765"/>
                  </a:cubicBezTo>
                  <a:cubicBezTo>
                    <a:pt x="3529" y="789"/>
                    <a:pt x="2741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542;p64"/>
            <p:cNvSpPr/>
            <p:nvPr/>
          </p:nvSpPr>
          <p:spPr>
            <a:xfrm>
              <a:off x="-48489025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725"/>
                    <a:pt x="347" y="725"/>
                  </a:cubicBezTo>
                  <a:cubicBezTo>
                    <a:pt x="536" y="725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6543;p64"/>
          <p:cNvGrpSpPr/>
          <p:nvPr/>
        </p:nvGrpSpPr>
        <p:grpSpPr>
          <a:xfrm>
            <a:off x="2912540" y="1893470"/>
            <a:ext cx="355258" cy="355258"/>
            <a:chOff x="-48630025" y="3569100"/>
            <a:chExt cx="300100" cy="300100"/>
          </a:xfrm>
          <a:solidFill>
            <a:srgbClr val="12716B"/>
          </a:solidFill>
        </p:grpSpPr>
        <p:sp>
          <p:nvSpPr>
            <p:cNvPr id="22" name="Google Shape;6544;p64"/>
            <p:cNvSpPr/>
            <p:nvPr/>
          </p:nvSpPr>
          <p:spPr>
            <a:xfrm>
              <a:off x="-48400825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545;p64"/>
            <p:cNvSpPr/>
            <p:nvPr/>
          </p:nvSpPr>
          <p:spPr>
            <a:xfrm>
              <a:off x="-48400825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546;p64"/>
            <p:cNvSpPr/>
            <p:nvPr/>
          </p:nvSpPr>
          <p:spPr>
            <a:xfrm>
              <a:off x="-48488250" y="371087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547;p64"/>
            <p:cNvSpPr/>
            <p:nvPr/>
          </p:nvSpPr>
          <p:spPr>
            <a:xfrm>
              <a:off x="-48488250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548;p64"/>
            <p:cNvSpPr/>
            <p:nvPr/>
          </p:nvSpPr>
          <p:spPr>
            <a:xfrm>
              <a:off x="-48400825" y="36400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79" y="693"/>
                  </a:cubicBezTo>
                  <a:cubicBezTo>
                    <a:pt x="568" y="693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549;p64"/>
            <p:cNvSpPr/>
            <p:nvPr/>
          </p:nvSpPr>
          <p:spPr>
            <a:xfrm>
              <a:off x="-48541800" y="3569100"/>
              <a:ext cx="211875" cy="300100"/>
            </a:xfrm>
            <a:custGeom>
              <a:avLst/>
              <a:gdLst/>
              <a:ahLst/>
              <a:cxnLst/>
              <a:rect l="l" t="t" r="r" b="b"/>
              <a:pathLst>
                <a:path w="8475" h="12004" extrusionOk="0">
                  <a:moveTo>
                    <a:pt x="2489" y="2080"/>
                  </a:moveTo>
                  <a:cubicBezTo>
                    <a:pt x="3088" y="2080"/>
                    <a:pt x="3560" y="2552"/>
                    <a:pt x="3560" y="3151"/>
                  </a:cubicBezTo>
                  <a:cubicBezTo>
                    <a:pt x="3560" y="3750"/>
                    <a:pt x="3088" y="4222"/>
                    <a:pt x="2489" y="4222"/>
                  </a:cubicBezTo>
                  <a:cubicBezTo>
                    <a:pt x="1891" y="4222"/>
                    <a:pt x="1418" y="3750"/>
                    <a:pt x="1418" y="3151"/>
                  </a:cubicBezTo>
                  <a:cubicBezTo>
                    <a:pt x="1418" y="2552"/>
                    <a:pt x="1891" y="2080"/>
                    <a:pt x="2489" y="2080"/>
                  </a:cubicBezTo>
                  <a:close/>
                  <a:moveTo>
                    <a:pt x="6018" y="2080"/>
                  </a:moveTo>
                  <a:cubicBezTo>
                    <a:pt x="6585" y="2080"/>
                    <a:pt x="7057" y="2552"/>
                    <a:pt x="7057" y="3151"/>
                  </a:cubicBezTo>
                  <a:cubicBezTo>
                    <a:pt x="7057" y="3750"/>
                    <a:pt x="6585" y="4222"/>
                    <a:pt x="6018" y="4222"/>
                  </a:cubicBezTo>
                  <a:cubicBezTo>
                    <a:pt x="5419" y="4222"/>
                    <a:pt x="4947" y="3750"/>
                    <a:pt x="4947" y="3151"/>
                  </a:cubicBezTo>
                  <a:cubicBezTo>
                    <a:pt x="4947" y="2552"/>
                    <a:pt x="5419" y="2080"/>
                    <a:pt x="6018" y="2080"/>
                  </a:cubicBezTo>
                  <a:close/>
                  <a:moveTo>
                    <a:pt x="2489" y="4915"/>
                  </a:moveTo>
                  <a:cubicBezTo>
                    <a:pt x="3088" y="4915"/>
                    <a:pt x="3560" y="5388"/>
                    <a:pt x="3560" y="5987"/>
                  </a:cubicBezTo>
                  <a:cubicBezTo>
                    <a:pt x="3560" y="6585"/>
                    <a:pt x="3088" y="7058"/>
                    <a:pt x="2489" y="7058"/>
                  </a:cubicBezTo>
                  <a:cubicBezTo>
                    <a:pt x="1891" y="7058"/>
                    <a:pt x="1418" y="6585"/>
                    <a:pt x="1418" y="5987"/>
                  </a:cubicBezTo>
                  <a:cubicBezTo>
                    <a:pt x="1418" y="5388"/>
                    <a:pt x="1891" y="4915"/>
                    <a:pt x="2489" y="4915"/>
                  </a:cubicBezTo>
                  <a:close/>
                  <a:moveTo>
                    <a:pt x="6018" y="4915"/>
                  </a:moveTo>
                  <a:cubicBezTo>
                    <a:pt x="6585" y="4915"/>
                    <a:pt x="7057" y="5388"/>
                    <a:pt x="7057" y="5987"/>
                  </a:cubicBezTo>
                  <a:cubicBezTo>
                    <a:pt x="7057" y="6585"/>
                    <a:pt x="6585" y="7058"/>
                    <a:pt x="6018" y="7058"/>
                  </a:cubicBezTo>
                  <a:cubicBezTo>
                    <a:pt x="5419" y="7058"/>
                    <a:pt x="4947" y="6585"/>
                    <a:pt x="4947" y="5987"/>
                  </a:cubicBezTo>
                  <a:cubicBezTo>
                    <a:pt x="4947" y="5388"/>
                    <a:pt x="5419" y="4915"/>
                    <a:pt x="6018" y="4915"/>
                  </a:cubicBezTo>
                  <a:close/>
                  <a:moveTo>
                    <a:pt x="2489" y="7751"/>
                  </a:moveTo>
                  <a:cubicBezTo>
                    <a:pt x="3088" y="7751"/>
                    <a:pt x="3560" y="8223"/>
                    <a:pt x="3560" y="8822"/>
                  </a:cubicBezTo>
                  <a:cubicBezTo>
                    <a:pt x="3560" y="9421"/>
                    <a:pt x="3088" y="9862"/>
                    <a:pt x="2489" y="9862"/>
                  </a:cubicBezTo>
                  <a:cubicBezTo>
                    <a:pt x="1891" y="9862"/>
                    <a:pt x="1418" y="9421"/>
                    <a:pt x="1418" y="8822"/>
                  </a:cubicBezTo>
                  <a:cubicBezTo>
                    <a:pt x="1418" y="8223"/>
                    <a:pt x="1891" y="7751"/>
                    <a:pt x="2489" y="7751"/>
                  </a:cubicBezTo>
                  <a:close/>
                  <a:moveTo>
                    <a:pt x="6018" y="7751"/>
                  </a:moveTo>
                  <a:cubicBezTo>
                    <a:pt x="6585" y="7751"/>
                    <a:pt x="7057" y="8223"/>
                    <a:pt x="7057" y="8822"/>
                  </a:cubicBezTo>
                  <a:cubicBezTo>
                    <a:pt x="7057" y="9421"/>
                    <a:pt x="6585" y="9862"/>
                    <a:pt x="6018" y="9862"/>
                  </a:cubicBezTo>
                  <a:cubicBezTo>
                    <a:pt x="5419" y="9862"/>
                    <a:pt x="4947" y="9421"/>
                    <a:pt x="4947" y="8822"/>
                  </a:cubicBezTo>
                  <a:cubicBezTo>
                    <a:pt x="4947" y="8223"/>
                    <a:pt x="5419" y="7751"/>
                    <a:pt x="6018" y="7751"/>
                  </a:cubicBezTo>
                  <a:close/>
                  <a:moveTo>
                    <a:pt x="1796" y="1"/>
                  </a:moveTo>
                  <a:cubicBezTo>
                    <a:pt x="788" y="1"/>
                    <a:pt x="0" y="788"/>
                    <a:pt x="0" y="1765"/>
                  </a:cubicBezTo>
                  <a:lnTo>
                    <a:pt x="0" y="10240"/>
                  </a:lnTo>
                  <a:cubicBezTo>
                    <a:pt x="0" y="11216"/>
                    <a:pt x="788" y="12004"/>
                    <a:pt x="1796" y="12004"/>
                  </a:cubicBezTo>
                  <a:lnTo>
                    <a:pt x="6711" y="12004"/>
                  </a:lnTo>
                  <a:cubicBezTo>
                    <a:pt x="7687" y="12004"/>
                    <a:pt x="8475" y="11216"/>
                    <a:pt x="8475" y="10240"/>
                  </a:cubicBezTo>
                  <a:lnTo>
                    <a:pt x="8475" y="1765"/>
                  </a:lnTo>
                  <a:cubicBezTo>
                    <a:pt x="8475" y="788"/>
                    <a:pt x="7687" y="1"/>
                    <a:pt x="6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550;p64"/>
            <p:cNvSpPr/>
            <p:nvPr/>
          </p:nvSpPr>
          <p:spPr>
            <a:xfrm>
              <a:off x="-48488250" y="37817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725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551;p64"/>
            <p:cNvSpPr/>
            <p:nvPr/>
          </p:nvSpPr>
          <p:spPr>
            <a:xfrm>
              <a:off x="-48630025" y="3569900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0"/>
                  </a:moveTo>
                  <a:cubicBezTo>
                    <a:pt x="1765" y="0"/>
                    <a:pt x="1229" y="32"/>
                    <a:pt x="631" y="630"/>
                  </a:cubicBezTo>
                  <a:cubicBezTo>
                    <a:pt x="221" y="1040"/>
                    <a:pt x="1" y="1575"/>
                    <a:pt x="1" y="2142"/>
                  </a:cubicBezTo>
                  <a:cubicBezTo>
                    <a:pt x="1" y="2867"/>
                    <a:pt x="631" y="3497"/>
                    <a:pt x="1418" y="3497"/>
                  </a:cubicBezTo>
                  <a:cubicBezTo>
                    <a:pt x="2017" y="3497"/>
                    <a:pt x="2553" y="3119"/>
                    <a:pt x="2742" y="2552"/>
                  </a:cubicBezTo>
                  <a:cubicBezTo>
                    <a:pt x="2868" y="2237"/>
                    <a:pt x="2805" y="1922"/>
                    <a:pt x="2584" y="1701"/>
                  </a:cubicBezTo>
                  <a:cubicBezTo>
                    <a:pt x="2395" y="1449"/>
                    <a:pt x="2269" y="1134"/>
                    <a:pt x="2742" y="567"/>
                  </a:cubicBezTo>
                  <a:cubicBezTo>
                    <a:pt x="2836" y="441"/>
                    <a:pt x="2868" y="315"/>
                    <a:pt x="2805" y="189"/>
                  </a:cubicBezTo>
                  <a:cubicBezTo>
                    <a:pt x="2742" y="95"/>
                    <a:pt x="2584" y="0"/>
                    <a:pt x="2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552;p64"/>
            <p:cNvSpPr/>
            <p:nvPr/>
          </p:nvSpPr>
          <p:spPr>
            <a:xfrm>
              <a:off x="-48626875" y="3668350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1"/>
                  </a:cubicBezTo>
                  <a:lnTo>
                    <a:pt x="2584" y="1701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553;p64"/>
            <p:cNvSpPr/>
            <p:nvPr/>
          </p:nvSpPr>
          <p:spPr>
            <a:xfrm>
              <a:off x="-48630025" y="3727425"/>
              <a:ext cx="70925" cy="141775"/>
            </a:xfrm>
            <a:custGeom>
              <a:avLst/>
              <a:gdLst/>
              <a:ahLst/>
              <a:cxnLst/>
              <a:rect l="l" t="t" r="r" b="b"/>
              <a:pathLst>
                <a:path w="2837" h="5671" extrusionOk="0">
                  <a:moveTo>
                    <a:pt x="32" y="0"/>
                  </a:moveTo>
                  <a:cubicBezTo>
                    <a:pt x="1" y="347"/>
                    <a:pt x="1" y="756"/>
                    <a:pt x="1" y="1071"/>
                  </a:cubicBezTo>
                  <a:cubicBezTo>
                    <a:pt x="1" y="2741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36" y="756"/>
                    <a:pt x="2836" y="378"/>
                    <a:pt x="28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6554;p64"/>
          <p:cNvGrpSpPr/>
          <p:nvPr/>
        </p:nvGrpSpPr>
        <p:grpSpPr>
          <a:xfrm>
            <a:off x="2913014" y="2330766"/>
            <a:ext cx="354311" cy="353394"/>
            <a:chOff x="-48629225" y="3938500"/>
            <a:chExt cx="299300" cy="298525"/>
          </a:xfrm>
          <a:solidFill>
            <a:srgbClr val="12716B"/>
          </a:solidFill>
        </p:grpSpPr>
        <p:sp>
          <p:nvSpPr>
            <p:cNvPr id="33" name="Google Shape;6555;p64"/>
            <p:cNvSpPr/>
            <p:nvPr/>
          </p:nvSpPr>
          <p:spPr>
            <a:xfrm>
              <a:off x="-48629225" y="3938500"/>
              <a:ext cx="299300" cy="298525"/>
            </a:xfrm>
            <a:custGeom>
              <a:avLst/>
              <a:gdLst/>
              <a:ahLst/>
              <a:cxnLst/>
              <a:rect l="l" t="t" r="r" b="b"/>
              <a:pathLst>
                <a:path w="11972" h="11941" extrusionOk="0">
                  <a:moveTo>
                    <a:pt x="5955" y="2111"/>
                  </a:moveTo>
                  <a:cubicBezTo>
                    <a:pt x="8097" y="2111"/>
                    <a:pt x="9830" y="3844"/>
                    <a:pt x="9830" y="5986"/>
                  </a:cubicBezTo>
                  <a:cubicBezTo>
                    <a:pt x="9798" y="8129"/>
                    <a:pt x="8066" y="9830"/>
                    <a:pt x="5955" y="9830"/>
                  </a:cubicBezTo>
                  <a:cubicBezTo>
                    <a:pt x="3875" y="9830"/>
                    <a:pt x="2080" y="8129"/>
                    <a:pt x="2080" y="5986"/>
                  </a:cubicBezTo>
                  <a:cubicBezTo>
                    <a:pt x="2080" y="3844"/>
                    <a:pt x="3812" y="2111"/>
                    <a:pt x="5955" y="2111"/>
                  </a:cubicBezTo>
                  <a:close/>
                  <a:moveTo>
                    <a:pt x="5293" y="0"/>
                  </a:moveTo>
                  <a:cubicBezTo>
                    <a:pt x="5167" y="0"/>
                    <a:pt x="5041" y="63"/>
                    <a:pt x="4978" y="189"/>
                  </a:cubicBezTo>
                  <a:lnTo>
                    <a:pt x="4631" y="882"/>
                  </a:lnTo>
                  <a:cubicBezTo>
                    <a:pt x="4190" y="1009"/>
                    <a:pt x="3749" y="1166"/>
                    <a:pt x="3371" y="1418"/>
                  </a:cubicBezTo>
                  <a:lnTo>
                    <a:pt x="2615" y="1166"/>
                  </a:lnTo>
                  <a:cubicBezTo>
                    <a:pt x="2584" y="1158"/>
                    <a:pt x="2550" y="1154"/>
                    <a:pt x="2517" y="1154"/>
                  </a:cubicBezTo>
                  <a:cubicBezTo>
                    <a:pt x="2416" y="1154"/>
                    <a:pt x="2316" y="1190"/>
                    <a:pt x="2269" y="1261"/>
                  </a:cubicBezTo>
                  <a:lnTo>
                    <a:pt x="1260" y="2237"/>
                  </a:lnTo>
                  <a:cubicBezTo>
                    <a:pt x="1197" y="2300"/>
                    <a:pt x="1166" y="2458"/>
                    <a:pt x="1197" y="2584"/>
                  </a:cubicBezTo>
                  <a:lnTo>
                    <a:pt x="1418" y="3340"/>
                  </a:lnTo>
                  <a:cubicBezTo>
                    <a:pt x="1197" y="3718"/>
                    <a:pt x="1040" y="4159"/>
                    <a:pt x="914" y="4600"/>
                  </a:cubicBezTo>
                  <a:lnTo>
                    <a:pt x="221" y="4947"/>
                  </a:lnTo>
                  <a:cubicBezTo>
                    <a:pt x="95" y="5010"/>
                    <a:pt x="0" y="5136"/>
                    <a:pt x="0" y="5262"/>
                  </a:cubicBezTo>
                  <a:lnTo>
                    <a:pt x="0" y="6679"/>
                  </a:lnTo>
                  <a:cubicBezTo>
                    <a:pt x="0" y="6805"/>
                    <a:pt x="95" y="6931"/>
                    <a:pt x="221" y="6994"/>
                  </a:cubicBezTo>
                  <a:lnTo>
                    <a:pt x="914" y="7341"/>
                  </a:lnTo>
                  <a:cubicBezTo>
                    <a:pt x="1040" y="7782"/>
                    <a:pt x="1229" y="8223"/>
                    <a:pt x="1418" y="8601"/>
                  </a:cubicBezTo>
                  <a:lnTo>
                    <a:pt x="1197" y="9357"/>
                  </a:lnTo>
                  <a:cubicBezTo>
                    <a:pt x="1166" y="9483"/>
                    <a:pt x="1197" y="9641"/>
                    <a:pt x="1260" y="9704"/>
                  </a:cubicBezTo>
                  <a:lnTo>
                    <a:pt x="2269" y="10680"/>
                  </a:lnTo>
                  <a:cubicBezTo>
                    <a:pt x="2316" y="10751"/>
                    <a:pt x="2416" y="10787"/>
                    <a:pt x="2517" y="10787"/>
                  </a:cubicBezTo>
                  <a:cubicBezTo>
                    <a:pt x="2550" y="10787"/>
                    <a:pt x="2584" y="10783"/>
                    <a:pt x="2615" y="10775"/>
                  </a:cubicBezTo>
                  <a:lnTo>
                    <a:pt x="3371" y="10523"/>
                  </a:lnTo>
                  <a:cubicBezTo>
                    <a:pt x="3749" y="10775"/>
                    <a:pt x="4190" y="10933"/>
                    <a:pt x="4631" y="11059"/>
                  </a:cubicBezTo>
                  <a:lnTo>
                    <a:pt x="4978" y="11752"/>
                  </a:lnTo>
                  <a:cubicBezTo>
                    <a:pt x="5041" y="11878"/>
                    <a:pt x="5167" y="11941"/>
                    <a:pt x="5293" y="11941"/>
                  </a:cubicBezTo>
                  <a:lnTo>
                    <a:pt x="6711" y="11941"/>
                  </a:lnTo>
                  <a:cubicBezTo>
                    <a:pt x="6837" y="11941"/>
                    <a:pt x="6931" y="11878"/>
                    <a:pt x="7026" y="11752"/>
                  </a:cubicBezTo>
                  <a:lnTo>
                    <a:pt x="7372" y="11059"/>
                  </a:lnTo>
                  <a:cubicBezTo>
                    <a:pt x="7813" y="10933"/>
                    <a:pt x="8255" y="10775"/>
                    <a:pt x="8633" y="10523"/>
                  </a:cubicBezTo>
                  <a:lnTo>
                    <a:pt x="9389" y="10775"/>
                  </a:lnTo>
                  <a:cubicBezTo>
                    <a:pt x="9420" y="10783"/>
                    <a:pt x="9452" y="10787"/>
                    <a:pt x="9483" y="10787"/>
                  </a:cubicBezTo>
                  <a:cubicBezTo>
                    <a:pt x="9576" y="10787"/>
                    <a:pt x="9664" y="10751"/>
                    <a:pt x="9735" y="10680"/>
                  </a:cubicBezTo>
                  <a:lnTo>
                    <a:pt x="10712" y="9704"/>
                  </a:lnTo>
                  <a:cubicBezTo>
                    <a:pt x="10806" y="9641"/>
                    <a:pt x="10838" y="9483"/>
                    <a:pt x="10806" y="9357"/>
                  </a:cubicBezTo>
                  <a:lnTo>
                    <a:pt x="10554" y="8601"/>
                  </a:lnTo>
                  <a:cubicBezTo>
                    <a:pt x="10806" y="8223"/>
                    <a:pt x="10964" y="7782"/>
                    <a:pt x="11058" y="7341"/>
                  </a:cubicBezTo>
                  <a:lnTo>
                    <a:pt x="11783" y="6994"/>
                  </a:lnTo>
                  <a:cubicBezTo>
                    <a:pt x="11909" y="6931"/>
                    <a:pt x="11972" y="6805"/>
                    <a:pt x="11972" y="6679"/>
                  </a:cubicBezTo>
                  <a:lnTo>
                    <a:pt x="11972" y="5262"/>
                  </a:lnTo>
                  <a:cubicBezTo>
                    <a:pt x="11972" y="5136"/>
                    <a:pt x="11909" y="5041"/>
                    <a:pt x="11783" y="4947"/>
                  </a:cubicBezTo>
                  <a:lnTo>
                    <a:pt x="11058" y="4600"/>
                  </a:lnTo>
                  <a:cubicBezTo>
                    <a:pt x="10964" y="4159"/>
                    <a:pt x="10743" y="3718"/>
                    <a:pt x="10554" y="3340"/>
                  </a:cubicBezTo>
                  <a:lnTo>
                    <a:pt x="10806" y="2584"/>
                  </a:lnTo>
                  <a:cubicBezTo>
                    <a:pt x="10838" y="2458"/>
                    <a:pt x="10806" y="2300"/>
                    <a:pt x="10712" y="2237"/>
                  </a:cubicBezTo>
                  <a:lnTo>
                    <a:pt x="9735" y="1261"/>
                  </a:lnTo>
                  <a:cubicBezTo>
                    <a:pt x="9664" y="1190"/>
                    <a:pt x="9558" y="1154"/>
                    <a:pt x="9469" y="1154"/>
                  </a:cubicBezTo>
                  <a:cubicBezTo>
                    <a:pt x="9440" y="1154"/>
                    <a:pt x="9412" y="1158"/>
                    <a:pt x="9389" y="1166"/>
                  </a:cubicBezTo>
                  <a:lnTo>
                    <a:pt x="8633" y="1418"/>
                  </a:lnTo>
                  <a:cubicBezTo>
                    <a:pt x="8255" y="1166"/>
                    <a:pt x="7813" y="1009"/>
                    <a:pt x="7372" y="882"/>
                  </a:cubicBezTo>
                  <a:lnTo>
                    <a:pt x="7026" y="189"/>
                  </a:lnTo>
                  <a:cubicBezTo>
                    <a:pt x="6931" y="63"/>
                    <a:pt x="6837" y="0"/>
                    <a:pt x="67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556;p64"/>
            <p:cNvSpPr/>
            <p:nvPr/>
          </p:nvSpPr>
          <p:spPr>
            <a:xfrm>
              <a:off x="-48496900" y="4119650"/>
              <a:ext cx="35450" cy="47275"/>
            </a:xfrm>
            <a:custGeom>
              <a:avLst/>
              <a:gdLst/>
              <a:ahLst/>
              <a:cxnLst/>
              <a:rect l="l" t="t" r="r" b="b"/>
              <a:pathLst>
                <a:path w="1418" h="1891" extrusionOk="0">
                  <a:moveTo>
                    <a:pt x="0" y="0"/>
                  </a:moveTo>
                  <a:lnTo>
                    <a:pt x="0" y="1796"/>
                  </a:lnTo>
                  <a:cubicBezTo>
                    <a:pt x="221" y="1828"/>
                    <a:pt x="473" y="1891"/>
                    <a:pt x="693" y="1891"/>
                  </a:cubicBezTo>
                  <a:cubicBezTo>
                    <a:pt x="945" y="1891"/>
                    <a:pt x="1166" y="1828"/>
                    <a:pt x="1418" y="1796"/>
                  </a:cubicBezTo>
                  <a:lnTo>
                    <a:pt x="1418" y="0"/>
                  </a:lnTo>
                  <a:cubicBezTo>
                    <a:pt x="1166" y="63"/>
                    <a:pt x="945" y="95"/>
                    <a:pt x="693" y="95"/>
                  </a:cubicBezTo>
                  <a:cubicBezTo>
                    <a:pt x="473" y="95"/>
                    <a:pt x="189" y="6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557;p64"/>
            <p:cNvSpPr/>
            <p:nvPr/>
          </p:nvSpPr>
          <p:spPr>
            <a:xfrm>
              <a:off x="-48495325" y="4073175"/>
              <a:ext cx="29950" cy="31325"/>
            </a:xfrm>
            <a:custGeom>
              <a:avLst/>
              <a:gdLst/>
              <a:ahLst/>
              <a:cxnLst/>
              <a:rect l="l" t="t" r="r" b="b"/>
              <a:pathLst>
                <a:path w="1198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205" y="1214"/>
                    <a:pt x="410" y="1253"/>
                    <a:pt x="610" y="1253"/>
                  </a:cubicBezTo>
                  <a:cubicBezTo>
                    <a:pt x="811" y="1253"/>
                    <a:pt x="1008" y="1214"/>
                    <a:pt x="1197" y="1135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558;p64"/>
            <p:cNvSpPr/>
            <p:nvPr/>
          </p:nvSpPr>
          <p:spPr>
            <a:xfrm>
              <a:off x="-48559125" y="4009375"/>
              <a:ext cx="159900" cy="149675"/>
            </a:xfrm>
            <a:custGeom>
              <a:avLst/>
              <a:gdLst/>
              <a:ahLst/>
              <a:cxnLst/>
              <a:rect l="l" t="t" r="r" b="b"/>
              <a:pathLst>
                <a:path w="6396" h="5987" extrusionOk="0">
                  <a:moveTo>
                    <a:pt x="3151" y="1"/>
                  </a:moveTo>
                  <a:cubicBezTo>
                    <a:pt x="1418" y="1"/>
                    <a:pt x="0" y="1418"/>
                    <a:pt x="0" y="3151"/>
                  </a:cubicBezTo>
                  <a:cubicBezTo>
                    <a:pt x="0" y="4348"/>
                    <a:pt x="725" y="5420"/>
                    <a:pt x="1764" y="5987"/>
                  </a:cubicBezTo>
                  <a:lnTo>
                    <a:pt x="1764" y="3844"/>
                  </a:lnTo>
                  <a:cubicBezTo>
                    <a:pt x="1764" y="3687"/>
                    <a:pt x="2804" y="1734"/>
                    <a:pt x="2867" y="1608"/>
                  </a:cubicBezTo>
                  <a:cubicBezTo>
                    <a:pt x="2930" y="1482"/>
                    <a:pt x="3064" y="1418"/>
                    <a:pt x="3194" y="1418"/>
                  </a:cubicBezTo>
                  <a:cubicBezTo>
                    <a:pt x="3324" y="1418"/>
                    <a:pt x="3450" y="1482"/>
                    <a:pt x="3497" y="1608"/>
                  </a:cubicBezTo>
                  <a:cubicBezTo>
                    <a:pt x="3592" y="1734"/>
                    <a:pt x="4600" y="3718"/>
                    <a:pt x="4600" y="3844"/>
                  </a:cubicBezTo>
                  <a:lnTo>
                    <a:pt x="4600" y="5987"/>
                  </a:lnTo>
                  <a:cubicBezTo>
                    <a:pt x="5640" y="5451"/>
                    <a:pt x="6396" y="4411"/>
                    <a:pt x="6396" y="3151"/>
                  </a:cubicBezTo>
                  <a:cubicBezTo>
                    <a:pt x="6333" y="1418"/>
                    <a:pt x="4915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6559;p64"/>
          <p:cNvGrpSpPr/>
          <p:nvPr/>
        </p:nvGrpSpPr>
        <p:grpSpPr>
          <a:xfrm>
            <a:off x="1648417" y="2802107"/>
            <a:ext cx="311458" cy="354341"/>
            <a:chOff x="-46762575" y="3200500"/>
            <a:chExt cx="263100" cy="299325"/>
          </a:xfrm>
          <a:solidFill>
            <a:srgbClr val="12716B"/>
          </a:solidFill>
        </p:grpSpPr>
        <p:sp>
          <p:nvSpPr>
            <p:cNvPr id="38" name="Google Shape;6560;p64"/>
            <p:cNvSpPr/>
            <p:nvPr/>
          </p:nvSpPr>
          <p:spPr>
            <a:xfrm>
              <a:off x="-46762575" y="3393475"/>
              <a:ext cx="263100" cy="106350"/>
            </a:xfrm>
            <a:custGeom>
              <a:avLst/>
              <a:gdLst/>
              <a:ahLst/>
              <a:cxnLst/>
              <a:rect l="l" t="t" r="r" b="b"/>
              <a:pathLst>
                <a:path w="10524" h="4254" extrusionOk="0">
                  <a:moveTo>
                    <a:pt x="7814" y="1418"/>
                  </a:moveTo>
                  <a:lnTo>
                    <a:pt x="8003" y="2142"/>
                  </a:lnTo>
                  <a:lnTo>
                    <a:pt x="2553" y="2142"/>
                  </a:lnTo>
                  <a:lnTo>
                    <a:pt x="2710" y="1418"/>
                  </a:lnTo>
                  <a:close/>
                  <a:moveTo>
                    <a:pt x="726" y="0"/>
                  </a:moveTo>
                  <a:lnTo>
                    <a:pt x="726" y="725"/>
                  </a:lnTo>
                  <a:lnTo>
                    <a:pt x="379" y="725"/>
                  </a:lnTo>
                  <a:cubicBezTo>
                    <a:pt x="159" y="725"/>
                    <a:pt x="1" y="882"/>
                    <a:pt x="1" y="1071"/>
                  </a:cubicBezTo>
                  <a:cubicBezTo>
                    <a:pt x="1" y="1260"/>
                    <a:pt x="159" y="1418"/>
                    <a:pt x="379" y="1418"/>
                  </a:cubicBezTo>
                  <a:lnTo>
                    <a:pt x="2017" y="1418"/>
                  </a:lnTo>
                  <a:lnTo>
                    <a:pt x="1419" y="3844"/>
                  </a:lnTo>
                  <a:cubicBezTo>
                    <a:pt x="1387" y="4033"/>
                    <a:pt x="1513" y="4222"/>
                    <a:pt x="1671" y="4253"/>
                  </a:cubicBezTo>
                  <a:lnTo>
                    <a:pt x="1734" y="4253"/>
                  </a:lnTo>
                  <a:cubicBezTo>
                    <a:pt x="1891" y="4253"/>
                    <a:pt x="2049" y="4159"/>
                    <a:pt x="2112" y="4001"/>
                  </a:cubicBezTo>
                  <a:lnTo>
                    <a:pt x="2364" y="2804"/>
                  </a:lnTo>
                  <a:lnTo>
                    <a:pt x="8161" y="2804"/>
                  </a:lnTo>
                  <a:lnTo>
                    <a:pt x="8444" y="4001"/>
                  </a:lnTo>
                  <a:cubicBezTo>
                    <a:pt x="8476" y="4159"/>
                    <a:pt x="8633" y="4253"/>
                    <a:pt x="8791" y="4253"/>
                  </a:cubicBezTo>
                  <a:lnTo>
                    <a:pt x="8854" y="4253"/>
                  </a:lnTo>
                  <a:cubicBezTo>
                    <a:pt x="9074" y="4222"/>
                    <a:pt x="9169" y="4033"/>
                    <a:pt x="9106" y="3844"/>
                  </a:cubicBezTo>
                  <a:lnTo>
                    <a:pt x="8507" y="1418"/>
                  </a:lnTo>
                  <a:lnTo>
                    <a:pt x="10177" y="1418"/>
                  </a:lnTo>
                  <a:cubicBezTo>
                    <a:pt x="10366" y="1418"/>
                    <a:pt x="10524" y="1260"/>
                    <a:pt x="10524" y="1071"/>
                  </a:cubicBezTo>
                  <a:cubicBezTo>
                    <a:pt x="10524" y="882"/>
                    <a:pt x="10398" y="725"/>
                    <a:pt x="10209" y="725"/>
                  </a:cubicBezTo>
                  <a:lnTo>
                    <a:pt x="9862" y="725"/>
                  </a:lnTo>
                  <a:lnTo>
                    <a:pt x="98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561;p64"/>
            <p:cNvSpPr/>
            <p:nvPr/>
          </p:nvSpPr>
          <p:spPr>
            <a:xfrm>
              <a:off x="-46743650" y="3200500"/>
              <a:ext cx="228425" cy="176450"/>
            </a:xfrm>
            <a:custGeom>
              <a:avLst/>
              <a:gdLst/>
              <a:ahLst/>
              <a:cxnLst/>
              <a:rect l="l" t="t" r="r" b="b"/>
              <a:pathLst>
                <a:path w="9137" h="7058" extrusionOk="0">
                  <a:moveTo>
                    <a:pt x="4568" y="725"/>
                  </a:moveTo>
                  <a:cubicBezTo>
                    <a:pt x="5041" y="725"/>
                    <a:pt x="5419" y="1040"/>
                    <a:pt x="5545" y="1418"/>
                  </a:cubicBezTo>
                  <a:lnTo>
                    <a:pt x="3592" y="1418"/>
                  </a:lnTo>
                  <a:cubicBezTo>
                    <a:pt x="3686" y="1040"/>
                    <a:pt x="4096" y="725"/>
                    <a:pt x="4568" y="725"/>
                  </a:cubicBezTo>
                  <a:close/>
                  <a:moveTo>
                    <a:pt x="4568" y="2804"/>
                  </a:moveTo>
                  <a:cubicBezTo>
                    <a:pt x="5167" y="2804"/>
                    <a:pt x="5640" y="3277"/>
                    <a:pt x="5640" y="3875"/>
                  </a:cubicBezTo>
                  <a:cubicBezTo>
                    <a:pt x="5576" y="4474"/>
                    <a:pt x="5104" y="4947"/>
                    <a:pt x="4568" y="4947"/>
                  </a:cubicBezTo>
                  <a:cubicBezTo>
                    <a:pt x="3970" y="4947"/>
                    <a:pt x="3497" y="4474"/>
                    <a:pt x="3497" y="3875"/>
                  </a:cubicBezTo>
                  <a:cubicBezTo>
                    <a:pt x="3497" y="3277"/>
                    <a:pt x="3970" y="2804"/>
                    <a:pt x="4568" y="2804"/>
                  </a:cubicBezTo>
                  <a:close/>
                  <a:moveTo>
                    <a:pt x="4568" y="0"/>
                  </a:moveTo>
                  <a:cubicBezTo>
                    <a:pt x="3718" y="0"/>
                    <a:pt x="2993" y="630"/>
                    <a:pt x="2836" y="1418"/>
                  </a:cubicBezTo>
                  <a:lnTo>
                    <a:pt x="1071" y="1418"/>
                  </a:lnTo>
                  <a:cubicBezTo>
                    <a:pt x="473" y="1418"/>
                    <a:pt x="0" y="1891"/>
                    <a:pt x="0" y="2489"/>
                  </a:cubicBezTo>
                  <a:lnTo>
                    <a:pt x="0" y="7057"/>
                  </a:lnTo>
                  <a:lnTo>
                    <a:pt x="914" y="7057"/>
                  </a:lnTo>
                  <a:lnTo>
                    <a:pt x="2899" y="5041"/>
                  </a:lnTo>
                  <a:cubicBezTo>
                    <a:pt x="2962" y="4978"/>
                    <a:pt x="3056" y="4947"/>
                    <a:pt x="3155" y="4947"/>
                  </a:cubicBezTo>
                  <a:cubicBezTo>
                    <a:pt x="3253" y="4947"/>
                    <a:pt x="3355" y="4978"/>
                    <a:pt x="3434" y="5041"/>
                  </a:cubicBezTo>
                  <a:lnTo>
                    <a:pt x="4600" y="6238"/>
                  </a:lnTo>
                  <a:lnTo>
                    <a:pt x="5703" y="5041"/>
                  </a:lnTo>
                  <a:cubicBezTo>
                    <a:pt x="5766" y="4962"/>
                    <a:pt x="5852" y="4923"/>
                    <a:pt x="5943" y="4923"/>
                  </a:cubicBezTo>
                  <a:cubicBezTo>
                    <a:pt x="6033" y="4923"/>
                    <a:pt x="6128" y="4962"/>
                    <a:pt x="6207" y="5041"/>
                  </a:cubicBezTo>
                  <a:lnTo>
                    <a:pt x="8223" y="7057"/>
                  </a:lnTo>
                  <a:lnTo>
                    <a:pt x="9137" y="7057"/>
                  </a:lnTo>
                  <a:lnTo>
                    <a:pt x="9137" y="2489"/>
                  </a:lnTo>
                  <a:cubicBezTo>
                    <a:pt x="9137" y="1891"/>
                    <a:pt x="8664" y="1418"/>
                    <a:pt x="8065" y="1418"/>
                  </a:cubicBezTo>
                  <a:lnTo>
                    <a:pt x="6301" y="1418"/>
                  </a:lnTo>
                  <a:cubicBezTo>
                    <a:pt x="6144" y="630"/>
                    <a:pt x="5450" y="0"/>
                    <a:pt x="45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562;p64"/>
            <p:cNvSpPr/>
            <p:nvPr/>
          </p:nvSpPr>
          <p:spPr>
            <a:xfrm>
              <a:off x="-46638125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694" y="536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563;p64"/>
            <p:cNvSpPr/>
            <p:nvPr/>
          </p:nvSpPr>
          <p:spPr>
            <a:xfrm>
              <a:off x="-46696400" y="3345425"/>
              <a:ext cx="63025" cy="31525"/>
            </a:xfrm>
            <a:custGeom>
              <a:avLst/>
              <a:gdLst/>
              <a:ahLst/>
              <a:cxnLst/>
              <a:rect l="l" t="t" r="r" b="b"/>
              <a:pathLst>
                <a:path w="2521" h="1261" extrusionOk="0">
                  <a:moveTo>
                    <a:pt x="1261" y="0"/>
                  </a:moveTo>
                  <a:lnTo>
                    <a:pt x="0" y="1260"/>
                  </a:lnTo>
                  <a:lnTo>
                    <a:pt x="2521" y="1260"/>
                  </a:lnTo>
                  <a:lnTo>
                    <a:pt x="126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564;p64"/>
            <p:cNvSpPr/>
            <p:nvPr/>
          </p:nvSpPr>
          <p:spPr>
            <a:xfrm>
              <a:off x="-46616850" y="3345425"/>
              <a:ext cx="53575" cy="31525"/>
            </a:xfrm>
            <a:custGeom>
              <a:avLst/>
              <a:gdLst/>
              <a:ahLst/>
              <a:cxnLst/>
              <a:rect l="l" t="t" r="r" b="b"/>
              <a:pathLst>
                <a:path w="2143" h="1261" extrusionOk="0">
                  <a:moveTo>
                    <a:pt x="883" y="0"/>
                  </a:moveTo>
                  <a:lnTo>
                    <a:pt x="0" y="945"/>
                  </a:lnTo>
                  <a:lnTo>
                    <a:pt x="315" y="1260"/>
                  </a:lnTo>
                  <a:lnTo>
                    <a:pt x="2143" y="1260"/>
                  </a:lnTo>
                  <a:lnTo>
                    <a:pt x="8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6565;p64"/>
          <p:cNvGrpSpPr/>
          <p:nvPr/>
        </p:nvGrpSpPr>
        <p:grpSpPr>
          <a:xfrm>
            <a:off x="1626502" y="3260829"/>
            <a:ext cx="355288" cy="312375"/>
            <a:chOff x="-46779900" y="3588000"/>
            <a:chExt cx="300125" cy="263875"/>
          </a:xfrm>
          <a:solidFill>
            <a:srgbClr val="12716B"/>
          </a:solidFill>
        </p:grpSpPr>
        <p:sp>
          <p:nvSpPr>
            <p:cNvPr id="44" name="Google Shape;6566;p64"/>
            <p:cNvSpPr/>
            <p:nvPr/>
          </p:nvSpPr>
          <p:spPr>
            <a:xfrm>
              <a:off x="-46746025" y="3588000"/>
              <a:ext cx="230800" cy="263875"/>
            </a:xfrm>
            <a:custGeom>
              <a:avLst/>
              <a:gdLst/>
              <a:ahLst/>
              <a:cxnLst/>
              <a:rect l="l" t="t" r="r" b="b"/>
              <a:pathLst>
                <a:path w="9232" h="10555" extrusionOk="0">
                  <a:moveTo>
                    <a:pt x="4632" y="1"/>
                  </a:moveTo>
                  <a:cubicBezTo>
                    <a:pt x="3309" y="1"/>
                    <a:pt x="2017" y="442"/>
                    <a:pt x="1040" y="1355"/>
                  </a:cubicBezTo>
                  <a:cubicBezTo>
                    <a:pt x="694" y="1670"/>
                    <a:pt x="599" y="2206"/>
                    <a:pt x="851" y="2679"/>
                  </a:cubicBezTo>
                  <a:cubicBezTo>
                    <a:pt x="284" y="3403"/>
                    <a:pt x="1" y="4317"/>
                    <a:pt x="1" y="5262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cubicBezTo>
                    <a:pt x="1670" y="10555"/>
                    <a:pt x="2143" y="10082"/>
                    <a:pt x="2143" y="9484"/>
                  </a:cubicBezTo>
                  <a:lnTo>
                    <a:pt x="2143" y="6680"/>
                  </a:lnTo>
                  <a:cubicBezTo>
                    <a:pt x="2143" y="6081"/>
                    <a:pt x="1670" y="5609"/>
                    <a:pt x="1072" y="5609"/>
                  </a:cubicBezTo>
                  <a:cubicBezTo>
                    <a:pt x="946" y="5609"/>
                    <a:pt x="851" y="5672"/>
                    <a:pt x="725" y="5703"/>
                  </a:cubicBezTo>
                  <a:lnTo>
                    <a:pt x="725" y="5262"/>
                  </a:lnTo>
                  <a:cubicBezTo>
                    <a:pt x="725" y="4474"/>
                    <a:pt x="946" y="3750"/>
                    <a:pt x="1387" y="3151"/>
                  </a:cubicBezTo>
                  <a:cubicBezTo>
                    <a:pt x="1499" y="3182"/>
                    <a:pt x="1620" y="3199"/>
                    <a:pt x="1745" y="3199"/>
                  </a:cubicBezTo>
                  <a:cubicBezTo>
                    <a:pt x="2005" y="3199"/>
                    <a:pt x="2276" y="3123"/>
                    <a:pt x="2489" y="2931"/>
                  </a:cubicBezTo>
                  <a:cubicBezTo>
                    <a:pt x="3057" y="2427"/>
                    <a:pt x="3836" y="2175"/>
                    <a:pt x="4616" y="2175"/>
                  </a:cubicBezTo>
                  <a:cubicBezTo>
                    <a:pt x="5396" y="2175"/>
                    <a:pt x="6176" y="2427"/>
                    <a:pt x="6743" y="2931"/>
                  </a:cubicBezTo>
                  <a:cubicBezTo>
                    <a:pt x="6942" y="3107"/>
                    <a:pt x="7187" y="3207"/>
                    <a:pt x="7468" y="3207"/>
                  </a:cubicBezTo>
                  <a:cubicBezTo>
                    <a:pt x="7588" y="3207"/>
                    <a:pt x="7714" y="3189"/>
                    <a:pt x="7845" y="3151"/>
                  </a:cubicBezTo>
                  <a:cubicBezTo>
                    <a:pt x="8286" y="3781"/>
                    <a:pt x="8507" y="4506"/>
                    <a:pt x="8507" y="5262"/>
                  </a:cubicBezTo>
                  <a:lnTo>
                    <a:pt x="8507" y="5703"/>
                  </a:lnTo>
                  <a:cubicBezTo>
                    <a:pt x="8412" y="5640"/>
                    <a:pt x="8286" y="5609"/>
                    <a:pt x="8160" y="5609"/>
                  </a:cubicBezTo>
                  <a:cubicBezTo>
                    <a:pt x="7562" y="5609"/>
                    <a:pt x="7089" y="6081"/>
                    <a:pt x="7089" y="6680"/>
                  </a:cubicBezTo>
                  <a:lnTo>
                    <a:pt x="7089" y="9484"/>
                  </a:lnTo>
                  <a:cubicBezTo>
                    <a:pt x="7089" y="10082"/>
                    <a:pt x="7562" y="10555"/>
                    <a:pt x="8160" y="10555"/>
                  </a:cubicBezTo>
                  <a:cubicBezTo>
                    <a:pt x="8759" y="10555"/>
                    <a:pt x="9232" y="10082"/>
                    <a:pt x="9232" y="9484"/>
                  </a:cubicBezTo>
                  <a:lnTo>
                    <a:pt x="9232" y="5262"/>
                  </a:lnTo>
                  <a:cubicBezTo>
                    <a:pt x="9232" y="4317"/>
                    <a:pt x="8948" y="3466"/>
                    <a:pt x="8412" y="2679"/>
                  </a:cubicBezTo>
                  <a:cubicBezTo>
                    <a:pt x="8664" y="2206"/>
                    <a:pt x="8570" y="1670"/>
                    <a:pt x="8223" y="1355"/>
                  </a:cubicBezTo>
                  <a:cubicBezTo>
                    <a:pt x="7215" y="442"/>
                    <a:pt x="5955" y="1"/>
                    <a:pt x="46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567;p64"/>
            <p:cNvSpPr/>
            <p:nvPr/>
          </p:nvSpPr>
          <p:spPr>
            <a:xfrm>
              <a:off x="-46674350" y="3710075"/>
              <a:ext cx="91400" cy="122900"/>
            </a:xfrm>
            <a:custGeom>
              <a:avLst/>
              <a:gdLst/>
              <a:ahLst/>
              <a:cxnLst/>
              <a:rect l="l" t="t" r="r" b="b"/>
              <a:pathLst>
                <a:path w="3656" h="4916" extrusionOk="0">
                  <a:moveTo>
                    <a:pt x="1765" y="1"/>
                  </a:moveTo>
                  <a:cubicBezTo>
                    <a:pt x="1544" y="1"/>
                    <a:pt x="1418" y="158"/>
                    <a:pt x="1418" y="348"/>
                  </a:cubicBezTo>
                  <a:lnTo>
                    <a:pt x="1418" y="2868"/>
                  </a:lnTo>
                  <a:cubicBezTo>
                    <a:pt x="1292" y="2805"/>
                    <a:pt x="1166" y="2773"/>
                    <a:pt x="1040" y="2773"/>
                  </a:cubicBezTo>
                  <a:cubicBezTo>
                    <a:pt x="473" y="2773"/>
                    <a:pt x="1" y="3246"/>
                    <a:pt x="1" y="3845"/>
                  </a:cubicBezTo>
                  <a:cubicBezTo>
                    <a:pt x="1" y="4443"/>
                    <a:pt x="473" y="4916"/>
                    <a:pt x="1040" y="4916"/>
                  </a:cubicBezTo>
                  <a:cubicBezTo>
                    <a:pt x="1639" y="4916"/>
                    <a:pt x="2111" y="4443"/>
                    <a:pt x="2111" y="3845"/>
                  </a:cubicBezTo>
                  <a:lnTo>
                    <a:pt x="2111" y="1450"/>
                  </a:lnTo>
                  <a:cubicBezTo>
                    <a:pt x="2363" y="1513"/>
                    <a:pt x="2521" y="1639"/>
                    <a:pt x="2584" y="1797"/>
                  </a:cubicBezTo>
                  <a:cubicBezTo>
                    <a:pt x="2868" y="2112"/>
                    <a:pt x="2931" y="2584"/>
                    <a:pt x="2836" y="3057"/>
                  </a:cubicBezTo>
                  <a:cubicBezTo>
                    <a:pt x="2773" y="3246"/>
                    <a:pt x="2899" y="3435"/>
                    <a:pt x="3057" y="3498"/>
                  </a:cubicBezTo>
                  <a:lnTo>
                    <a:pt x="3151" y="3498"/>
                  </a:lnTo>
                  <a:cubicBezTo>
                    <a:pt x="3309" y="3498"/>
                    <a:pt x="3466" y="3372"/>
                    <a:pt x="3498" y="3214"/>
                  </a:cubicBezTo>
                  <a:cubicBezTo>
                    <a:pt x="3655" y="2553"/>
                    <a:pt x="3529" y="1828"/>
                    <a:pt x="3151" y="1324"/>
                  </a:cubicBezTo>
                  <a:cubicBezTo>
                    <a:pt x="2899" y="1041"/>
                    <a:pt x="2552" y="820"/>
                    <a:pt x="2111" y="726"/>
                  </a:cubicBezTo>
                  <a:lnTo>
                    <a:pt x="2111" y="348"/>
                  </a:lnTo>
                  <a:cubicBezTo>
                    <a:pt x="2111" y="158"/>
                    <a:pt x="1954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568;p64"/>
            <p:cNvSpPr/>
            <p:nvPr/>
          </p:nvSpPr>
          <p:spPr>
            <a:xfrm>
              <a:off x="-46779900" y="3754200"/>
              <a:ext cx="17350" cy="70125"/>
            </a:xfrm>
            <a:custGeom>
              <a:avLst/>
              <a:gdLst/>
              <a:ahLst/>
              <a:cxnLst/>
              <a:rect l="l" t="t" r="r" b="b"/>
              <a:pathLst>
                <a:path w="694" h="2805" extrusionOk="0">
                  <a:moveTo>
                    <a:pt x="694" y="0"/>
                  </a:moveTo>
                  <a:cubicBezTo>
                    <a:pt x="253" y="347"/>
                    <a:pt x="1" y="819"/>
                    <a:pt x="1" y="1418"/>
                  </a:cubicBezTo>
                  <a:cubicBezTo>
                    <a:pt x="1" y="2017"/>
                    <a:pt x="253" y="2458"/>
                    <a:pt x="694" y="2804"/>
                  </a:cubicBez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569;p64"/>
            <p:cNvSpPr/>
            <p:nvPr/>
          </p:nvSpPr>
          <p:spPr>
            <a:xfrm>
              <a:off x="-46497925" y="3754200"/>
              <a:ext cx="18150" cy="70125"/>
            </a:xfrm>
            <a:custGeom>
              <a:avLst/>
              <a:gdLst/>
              <a:ahLst/>
              <a:cxnLst/>
              <a:rect l="l" t="t" r="r" b="b"/>
              <a:pathLst>
                <a:path w="726" h="2805" extrusionOk="0">
                  <a:moveTo>
                    <a:pt x="1" y="0"/>
                  </a:moveTo>
                  <a:lnTo>
                    <a:pt x="1" y="2804"/>
                  </a:lnTo>
                  <a:cubicBezTo>
                    <a:pt x="442" y="2489"/>
                    <a:pt x="725" y="1954"/>
                    <a:pt x="725" y="1418"/>
                  </a:cubicBezTo>
                  <a:cubicBezTo>
                    <a:pt x="725" y="851"/>
                    <a:pt x="442" y="34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6570;p64"/>
          <p:cNvGrpSpPr/>
          <p:nvPr/>
        </p:nvGrpSpPr>
        <p:grpSpPr>
          <a:xfrm>
            <a:off x="1626975" y="3675751"/>
            <a:ext cx="354341" cy="353394"/>
            <a:chOff x="-46779100" y="3938500"/>
            <a:chExt cx="299325" cy="298525"/>
          </a:xfrm>
          <a:solidFill>
            <a:srgbClr val="12716B"/>
          </a:solidFill>
        </p:grpSpPr>
        <p:sp>
          <p:nvSpPr>
            <p:cNvPr id="49" name="Google Shape;6571;p64"/>
            <p:cNvSpPr/>
            <p:nvPr/>
          </p:nvSpPr>
          <p:spPr>
            <a:xfrm>
              <a:off x="-46656225" y="4061375"/>
              <a:ext cx="53575" cy="52775"/>
            </a:xfrm>
            <a:custGeom>
              <a:avLst/>
              <a:gdLst/>
              <a:ahLst/>
              <a:cxnLst/>
              <a:rect l="l" t="t" r="r" b="b"/>
              <a:pathLst>
                <a:path w="2143" h="2111" extrusionOk="0"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cubicBezTo>
                    <a:pt x="0" y="1638"/>
                    <a:pt x="473" y="2111"/>
                    <a:pt x="1071" y="2111"/>
                  </a:cubicBezTo>
                  <a:cubicBezTo>
                    <a:pt x="1670" y="2111"/>
                    <a:pt x="2143" y="1638"/>
                    <a:pt x="2143" y="1071"/>
                  </a:cubicBezTo>
                  <a:cubicBezTo>
                    <a:pt x="2079" y="473"/>
                    <a:pt x="1607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572;p64"/>
            <p:cNvSpPr/>
            <p:nvPr/>
          </p:nvSpPr>
          <p:spPr>
            <a:xfrm>
              <a:off x="-46779100" y="3938500"/>
              <a:ext cx="299325" cy="298525"/>
            </a:xfrm>
            <a:custGeom>
              <a:avLst/>
              <a:gdLst/>
              <a:ahLst/>
              <a:cxnLst/>
              <a:rect l="l" t="t" r="r" b="b"/>
              <a:pathLst>
                <a:path w="11973" h="11941" extrusionOk="0">
                  <a:moveTo>
                    <a:pt x="6301" y="1418"/>
                  </a:moveTo>
                  <a:cubicBezTo>
                    <a:pt x="8538" y="1607"/>
                    <a:pt x="10366" y="3371"/>
                    <a:pt x="10523" y="5608"/>
                  </a:cubicBezTo>
                  <a:lnTo>
                    <a:pt x="9798" y="5608"/>
                  </a:lnTo>
                  <a:cubicBezTo>
                    <a:pt x="9641" y="3781"/>
                    <a:pt x="8160" y="2300"/>
                    <a:pt x="6301" y="2111"/>
                  </a:cubicBezTo>
                  <a:lnTo>
                    <a:pt x="6301" y="1418"/>
                  </a:lnTo>
                  <a:close/>
                  <a:moveTo>
                    <a:pt x="5640" y="1450"/>
                  </a:moveTo>
                  <a:lnTo>
                    <a:pt x="5640" y="2143"/>
                  </a:lnTo>
                  <a:cubicBezTo>
                    <a:pt x="3781" y="2300"/>
                    <a:pt x="2332" y="3812"/>
                    <a:pt x="2111" y="5671"/>
                  </a:cubicBezTo>
                  <a:lnTo>
                    <a:pt x="1418" y="5671"/>
                  </a:lnTo>
                  <a:cubicBezTo>
                    <a:pt x="1576" y="3371"/>
                    <a:pt x="3371" y="1607"/>
                    <a:pt x="5640" y="1450"/>
                  </a:cubicBezTo>
                  <a:close/>
                  <a:moveTo>
                    <a:pt x="6333" y="2899"/>
                  </a:moveTo>
                  <a:cubicBezTo>
                    <a:pt x="7782" y="3056"/>
                    <a:pt x="8948" y="4190"/>
                    <a:pt x="9105" y="5671"/>
                  </a:cubicBezTo>
                  <a:lnTo>
                    <a:pt x="8790" y="5671"/>
                  </a:lnTo>
                  <a:cubicBezTo>
                    <a:pt x="8570" y="5671"/>
                    <a:pt x="8412" y="5829"/>
                    <a:pt x="8412" y="6018"/>
                  </a:cubicBezTo>
                  <a:cubicBezTo>
                    <a:pt x="8412" y="6175"/>
                    <a:pt x="8570" y="6333"/>
                    <a:pt x="8790" y="6333"/>
                  </a:cubicBezTo>
                  <a:lnTo>
                    <a:pt x="9105" y="6333"/>
                  </a:lnTo>
                  <a:cubicBezTo>
                    <a:pt x="8948" y="7782"/>
                    <a:pt x="7782" y="8916"/>
                    <a:pt x="6333" y="9137"/>
                  </a:cubicBezTo>
                  <a:lnTo>
                    <a:pt x="6333" y="8822"/>
                  </a:lnTo>
                  <a:cubicBezTo>
                    <a:pt x="6333" y="8601"/>
                    <a:pt x="6175" y="8444"/>
                    <a:pt x="5986" y="8444"/>
                  </a:cubicBezTo>
                  <a:cubicBezTo>
                    <a:pt x="5797" y="8444"/>
                    <a:pt x="5640" y="8601"/>
                    <a:pt x="5640" y="8822"/>
                  </a:cubicBezTo>
                  <a:lnTo>
                    <a:pt x="5640" y="9137"/>
                  </a:lnTo>
                  <a:cubicBezTo>
                    <a:pt x="4191" y="8979"/>
                    <a:pt x="3025" y="7814"/>
                    <a:pt x="2867" y="6364"/>
                  </a:cubicBezTo>
                  <a:lnTo>
                    <a:pt x="3182" y="6364"/>
                  </a:lnTo>
                  <a:cubicBezTo>
                    <a:pt x="3403" y="6364"/>
                    <a:pt x="3560" y="6207"/>
                    <a:pt x="3560" y="6018"/>
                  </a:cubicBezTo>
                  <a:cubicBezTo>
                    <a:pt x="3560" y="5829"/>
                    <a:pt x="3403" y="5671"/>
                    <a:pt x="3182" y="5671"/>
                  </a:cubicBezTo>
                  <a:lnTo>
                    <a:pt x="2867" y="5671"/>
                  </a:lnTo>
                  <a:cubicBezTo>
                    <a:pt x="3025" y="4190"/>
                    <a:pt x="4191" y="3056"/>
                    <a:pt x="5640" y="2899"/>
                  </a:cubicBezTo>
                  <a:lnTo>
                    <a:pt x="5640" y="3214"/>
                  </a:lnTo>
                  <a:cubicBezTo>
                    <a:pt x="5640" y="3403"/>
                    <a:pt x="5797" y="3560"/>
                    <a:pt x="5986" y="3560"/>
                  </a:cubicBezTo>
                  <a:cubicBezTo>
                    <a:pt x="6175" y="3560"/>
                    <a:pt x="6333" y="3403"/>
                    <a:pt x="6333" y="3214"/>
                  </a:cubicBezTo>
                  <a:lnTo>
                    <a:pt x="6333" y="2899"/>
                  </a:lnTo>
                  <a:close/>
                  <a:moveTo>
                    <a:pt x="2111" y="6333"/>
                  </a:moveTo>
                  <a:cubicBezTo>
                    <a:pt x="2269" y="8192"/>
                    <a:pt x="3781" y="9641"/>
                    <a:pt x="5640" y="9830"/>
                  </a:cubicBezTo>
                  <a:lnTo>
                    <a:pt x="5640" y="10554"/>
                  </a:lnTo>
                  <a:cubicBezTo>
                    <a:pt x="3371" y="10334"/>
                    <a:pt x="1576" y="8570"/>
                    <a:pt x="1418" y="6333"/>
                  </a:cubicBezTo>
                  <a:close/>
                  <a:moveTo>
                    <a:pt x="10523" y="6333"/>
                  </a:moveTo>
                  <a:cubicBezTo>
                    <a:pt x="10366" y="8570"/>
                    <a:pt x="8538" y="10334"/>
                    <a:pt x="6301" y="10554"/>
                  </a:cubicBezTo>
                  <a:lnTo>
                    <a:pt x="6301" y="9830"/>
                  </a:lnTo>
                  <a:cubicBezTo>
                    <a:pt x="8160" y="9672"/>
                    <a:pt x="9609" y="8192"/>
                    <a:pt x="9798" y="6333"/>
                  </a:cubicBezTo>
                  <a:close/>
                  <a:moveTo>
                    <a:pt x="5986" y="0"/>
                  </a:moveTo>
                  <a:cubicBezTo>
                    <a:pt x="5797" y="0"/>
                    <a:pt x="5640" y="158"/>
                    <a:pt x="5640" y="347"/>
                  </a:cubicBezTo>
                  <a:lnTo>
                    <a:pt x="5640" y="725"/>
                  </a:lnTo>
                  <a:cubicBezTo>
                    <a:pt x="2993" y="882"/>
                    <a:pt x="914" y="3025"/>
                    <a:pt x="757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86"/>
                  </a:cubicBezTo>
                  <a:cubicBezTo>
                    <a:pt x="0" y="6175"/>
                    <a:pt x="158" y="6333"/>
                    <a:pt x="347" y="6333"/>
                  </a:cubicBezTo>
                  <a:lnTo>
                    <a:pt x="757" y="6333"/>
                  </a:lnTo>
                  <a:cubicBezTo>
                    <a:pt x="914" y="8979"/>
                    <a:pt x="3025" y="11059"/>
                    <a:pt x="5640" y="11216"/>
                  </a:cubicBezTo>
                  <a:lnTo>
                    <a:pt x="5640" y="11594"/>
                  </a:lnTo>
                  <a:cubicBezTo>
                    <a:pt x="5640" y="11783"/>
                    <a:pt x="5797" y="11941"/>
                    <a:pt x="5986" y="11941"/>
                  </a:cubicBezTo>
                  <a:cubicBezTo>
                    <a:pt x="6175" y="11941"/>
                    <a:pt x="6333" y="11783"/>
                    <a:pt x="6333" y="11594"/>
                  </a:cubicBezTo>
                  <a:lnTo>
                    <a:pt x="6333" y="11216"/>
                  </a:lnTo>
                  <a:cubicBezTo>
                    <a:pt x="8979" y="11059"/>
                    <a:pt x="11059" y="8916"/>
                    <a:pt x="11216" y="6333"/>
                  </a:cubicBezTo>
                  <a:lnTo>
                    <a:pt x="11626" y="6333"/>
                  </a:lnTo>
                  <a:cubicBezTo>
                    <a:pt x="11815" y="6333"/>
                    <a:pt x="11972" y="6175"/>
                    <a:pt x="11972" y="5986"/>
                  </a:cubicBezTo>
                  <a:cubicBezTo>
                    <a:pt x="11972" y="5766"/>
                    <a:pt x="11815" y="5608"/>
                    <a:pt x="11626" y="5608"/>
                  </a:cubicBezTo>
                  <a:lnTo>
                    <a:pt x="11216" y="5608"/>
                  </a:lnTo>
                  <a:cubicBezTo>
                    <a:pt x="11059" y="2993"/>
                    <a:pt x="8948" y="882"/>
                    <a:pt x="6333" y="725"/>
                  </a:cubicBezTo>
                  <a:lnTo>
                    <a:pt x="6333" y="347"/>
                  </a:lnTo>
                  <a:cubicBezTo>
                    <a:pt x="6333" y="158"/>
                    <a:pt x="6175" y="0"/>
                    <a:pt x="59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6573;p64"/>
          <p:cNvGrpSpPr/>
          <p:nvPr/>
        </p:nvGrpSpPr>
        <p:grpSpPr>
          <a:xfrm>
            <a:off x="3834713" y="2808618"/>
            <a:ext cx="355258" cy="355288"/>
            <a:chOff x="-44924250" y="3206000"/>
            <a:chExt cx="300100" cy="300125"/>
          </a:xfrm>
          <a:solidFill>
            <a:srgbClr val="12716B"/>
          </a:solidFill>
        </p:grpSpPr>
        <p:sp>
          <p:nvSpPr>
            <p:cNvPr id="52" name="Google Shape;6574;p64"/>
            <p:cNvSpPr/>
            <p:nvPr/>
          </p:nvSpPr>
          <p:spPr>
            <a:xfrm>
              <a:off x="-44747025" y="3365100"/>
              <a:ext cx="122875" cy="87450"/>
            </a:xfrm>
            <a:custGeom>
              <a:avLst/>
              <a:gdLst/>
              <a:ahLst/>
              <a:cxnLst/>
              <a:rect l="l" t="t" r="r" b="b"/>
              <a:pathLst>
                <a:path w="491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4915" y="3498"/>
                  </a:lnTo>
                  <a:lnTo>
                    <a:pt x="49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75;p64"/>
            <p:cNvSpPr/>
            <p:nvPr/>
          </p:nvSpPr>
          <p:spPr>
            <a:xfrm>
              <a:off x="-44747025" y="3470650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0" y="0"/>
                  </a:moveTo>
                  <a:lnTo>
                    <a:pt x="0" y="347"/>
                  </a:lnTo>
                  <a:cubicBezTo>
                    <a:pt x="0" y="946"/>
                    <a:pt x="473" y="1418"/>
                    <a:pt x="1071" y="1418"/>
                  </a:cubicBezTo>
                  <a:lnTo>
                    <a:pt x="3875" y="1418"/>
                  </a:lnTo>
                  <a:cubicBezTo>
                    <a:pt x="4442" y="1418"/>
                    <a:pt x="4915" y="946"/>
                    <a:pt x="4915" y="347"/>
                  </a:cubicBezTo>
                  <a:lnTo>
                    <a:pt x="49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76;p64"/>
            <p:cNvSpPr/>
            <p:nvPr/>
          </p:nvSpPr>
          <p:spPr>
            <a:xfrm>
              <a:off x="-44747025" y="3313125"/>
              <a:ext cx="122875" cy="35475"/>
            </a:xfrm>
            <a:custGeom>
              <a:avLst/>
              <a:gdLst/>
              <a:ahLst/>
              <a:cxnLst/>
              <a:rect l="l" t="t" r="r" b="b"/>
              <a:pathLst>
                <a:path w="4915" h="141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1418"/>
                  </a:lnTo>
                  <a:lnTo>
                    <a:pt x="4915" y="1418"/>
                  </a:lnTo>
                  <a:lnTo>
                    <a:pt x="4915" y="1072"/>
                  </a:lnTo>
                  <a:cubicBezTo>
                    <a:pt x="4915" y="473"/>
                    <a:pt x="4442" y="1"/>
                    <a:pt x="38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77;p64"/>
            <p:cNvSpPr/>
            <p:nvPr/>
          </p:nvSpPr>
          <p:spPr>
            <a:xfrm>
              <a:off x="-44924250" y="3384000"/>
              <a:ext cx="159125" cy="69350"/>
            </a:xfrm>
            <a:custGeom>
              <a:avLst/>
              <a:gdLst/>
              <a:ahLst/>
              <a:cxnLst/>
              <a:rect l="l" t="t" r="r" b="b"/>
              <a:pathLst>
                <a:path w="6365" h="2774" extrusionOk="0">
                  <a:moveTo>
                    <a:pt x="1" y="1"/>
                  </a:moveTo>
                  <a:lnTo>
                    <a:pt x="1" y="316"/>
                  </a:lnTo>
                  <a:lnTo>
                    <a:pt x="32" y="316"/>
                  </a:lnTo>
                  <a:cubicBezTo>
                    <a:pt x="32" y="915"/>
                    <a:pt x="505" y="1387"/>
                    <a:pt x="1103" y="1387"/>
                  </a:cubicBezTo>
                  <a:lnTo>
                    <a:pt x="4254" y="1387"/>
                  </a:lnTo>
                  <a:lnTo>
                    <a:pt x="4254" y="2080"/>
                  </a:lnTo>
                  <a:lnTo>
                    <a:pt x="3183" y="2080"/>
                  </a:lnTo>
                  <a:cubicBezTo>
                    <a:pt x="2994" y="2080"/>
                    <a:pt x="2836" y="2238"/>
                    <a:pt x="2836" y="2427"/>
                  </a:cubicBezTo>
                  <a:cubicBezTo>
                    <a:pt x="2836" y="2647"/>
                    <a:pt x="2994" y="2773"/>
                    <a:pt x="3183" y="2773"/>
                  </a:cubicBezTo>
                  <a:lnTo>
                    <a:pt x="6365" y="2773"/>
                  </a:lnTo>
                  <a:lnTo>
                    <a:pt x="63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78;p64"/>
            <p:cNvSpPr/>
            <p:nvPr/>
          </p:nvSpPr>
          <p:spPr>
            <a:xfrm>
              <a:off x="-44924250" y="3206000"/>
              <a:ext cx="264675" cy="159125"/>
            </a:xfrm>
            <a:custGeom>
              <a:avLst/>
              <a:gdLst/>
              <a:ahLst/>
              <a:cxnLst/>
              <a:rect l="l" t="t" r="r" b="b"/>
              <a:pathLst>
                <a:path w="10587" h="6365" extrusionOk="0">
                  <a:moveTo>
                    <a:pt x="1072" y="1"/>
                  </a:moveTo>
                  <a:cubicBezTo>
                    <a:pt x="473" y="1"/>
                    <a:pt x="1" y="473"/>
                    <a:pt x="1" y="1041"/>
                  </a:cubicBezTo>
                  <a:lnTo>
                    <a:pt x="1" y="6365"/>
                  </a:lnTo>
                  <a:lnTo>
                    <a:pt x="6365" y="6365"/>
                  </a:lnTo>
                  <a:lnTo>
                    <a:pt x="6365" y="5357"/>
                  </a:lnTo>
                  <a:cubicBezTo>
                    <a:pt x="6365" y="4349"/>
                    <a:pt x="7152" y="3561"/>
                    <a:pt x="8160" y="3561"/>
                  </a:cubicBezTo>
                  <a:lnTo>
                    <a:pt x="10586" y="3561"/>
                  </a:lnTo>
                  <a:lnTo>
                    <a:pt x="10586" y="1041"/>
                  </a:lnTo>
                  <a:cubicBezTo>
                    <a:pt x="10586" y="473"/>
                    <a:pt x="10114" y="1"/>
                    <a:pt x="95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6579;p64"/>
          <p:cNvGrpSpPr/>
          <p:nvPr/>
        </p:nvGrpSpPr>
        <p:grpSpPr>
          <a:xfrm>
            <a:off x="1149199" y="1436612"/>
            <a:ext cx="355258" cy="355258"/>
            <a:chOff x="-50134375" y="3183175"/>
            <a:chExt cx="300100" cy="300100"/>
          </a:xfrm>
          <a:solidFill>
            <a:srgbClr val="12716B"/>
          </a:solidFill>
        </p:grpSpPr>
        <p:sp>
          <p:nvSpPr>
            <p:cNvPr id="58" name="Google Shape;6580;p64"/>
            <p:cNvSpPr/>
            <p:nvPr/>
          </p:nvSpPr>
          <p:spPr>
            <a:xfrm>
              <a:off x="-50134375" y="3270600"/>
              <a:ext cx="87450" cy="53575"/>
            </a:xfrm>
            <a:custGeom>
              <a:avLst/>
              <a:gdLst/>
              <a:ahLst/>
              <a:cxnLst/>
              <a:rect l="l" t="t" r="r" b="b"/>
              <a:pathLst>
                <a:path w="3498" h="2143" extrusionOk="0">
                  <a:moveTo>
                    <a:pt x="0" y="0"/>
                  </a:moveTo>
                  <a:lnTo>
                    <a:pt x="0" y="2143"/>
                  </a:lnTo>
                  <a:lnTo>
                    <a:pt x="3497" y="2143"/>
                  </a:ln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81;p64"/>
            <p:cNvSpPr/>
            <p:nvPr/>
          </p:nvSpPr>
          <p:spPr>
            <a:xfrm>
              <a:off x="-50134375" y="3340700"/>
              <a:ext cx="87450" cy="54375"/>
            </a:xfrm>
            <a:custGeom>
              <a:avLst/>
              <a:gdLst/>
              <a:ahLst/>
              <a:cxnLst/>
              <a:rect l="l" t="t" r="r" b="b"/>
              <a:pathLst>
                <a:path w="3498" h="2175" extrusionOk="0">
                  <a:moveTo>
                    <a:pt x="0" y="0"/>
                  </a:moveTo>
                  <a:lnTo>
                    <a:pt x="0" y="2174"/>
                  </a:lnTo>
                  <a:cubicBezTo>
                    <a:pt x="441" y="1701"/>
                    <a:pt x="1071" y="1418"/>
                    <a:pt x="1765" y="1418"/>
                  </a:cubicBezTo>
                  <a:cubicBezTo>
                    <a:pt x="2426" y="1418"/>
                    <a:pt x="3056" y="1670"/>
                    <a:pt x="3497" y="2174"/>
                  </a:cubicBezTo>
                  <a:lnTo>
                    <a:pt x="34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82;p64"/>
            <p:cNvSpPr/>
            <p:nvPr/>
          </p:nvSpPr>
          <p:spPr>
            <a:xfrm>
              <a:off x="-50134375" y="3183175"/>
              <a:ext cx="87450" cy="70125"/>
            </a:xfrm>
            <a:custGeom>
              <a:avLst/>
              <a:gdLst/>
              <a:ahLst/>
              <a:cxnLst/>
              <a:rect l="l" t="t" r="r" b="b"/>
              <a:pathLst>
                <a:path w="3498" h="2805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2804"/>
                  </a:lnTo>
                  <a:lnTo>
                    <a:pt x="3497" y="2804"/>
                  </a:lnTo>
                  <a:lnTo>
                    <a:pt x="3497" y="347"/>
                  </a:lnTo>
                  <a:cubicBezTo>
                    <a:pt x="3497" y="158"/>
                    <a:pt x="3340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83;p64"/>
            <p:cNvSpPr/>
            <p:nvPr/>
          </p:nvSpPr>
          <p:spPr>
            <a:xfrm>
              <a:off x="-50028050" y="3363525"/>
              <a:ext cx="37050" cy="75650"/>
            </a:xfrm>
            <a:custGeom>
              <a:avLst/>
              <a:gdLst/>
              <a:ahLst/>
              <a:cxnLst/>
              <a:rect l="l" t="t" r="r" b="b"/>
              <a:pathLst>
                <a:path w="1482" h="3026" extrusionOk="0">
                  <a:moveTo>
                    <a:pt x="0" y="1"/>
                  </a:moveTo>
                  <a:lnTo>
                    <a:pt x="0" y="3025"/>
                  </a:lnTo>
                  <a:lnTo>
                    <a:pt x="1481" y="148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84;p64"/>
            <p:cNvSpPr/>
            <p:nvPr/>
          </p:nvSpPr>
          <p:spPr>
            <a:xfrm>
              <a:off x="-50028050" y="3287125"/>
              <a:ext cx="88225" cy="101625"/>
            </a:xfrm>
            <a:custGeom>
              <a:avLst/>
              <a:gdLst/>
              <a:ahLst/>
              <a:cxnLst/>
              <a:rect l="l" t="t" r="r" b="b"/>
              <a:pathLst>
                <a:path w="3529" h="4065" extrusionOk="0">
                  <a:moveTo>
                    <a:pt x="1072" y="1"/>
                  </a:moveTo>
                  <a:lnTo>
                    <a:pt x="0" y="1104"/>
                  </a:lnTo>
                  <a:lnTo>
                    <a:pt x="0" y="2049"/>
                  </a:lnTo>
                  <a:lnTo>
                    <a:pt x="2017" y="4065"/>
                  </a:lnTo>
                  <a:lnTo>
                    <a:pt x="3529" y="2490"/>
                  </a:lnTo>
                  <a:lnTo>
                    <a:pt x="10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85;p64"/>
            <p:cNvSpPr/>
            <p:nvPr/>
          </p:nvSpPr>
          <p:spPr>
            <a:xfrm>
              <a:off x="-49988675" y="3225700"/>
              <a:ext cx="111875" cy="111875"/>
            </a:xfrm>
            <a:custGeom>
              <a:avLst/>
              <a:gdLst/>
              <a:ahLst/>
              <a:cxnLst/>
              <a:rect l="l" t="t" r="r" b="b"/>
              <a:pathLst>
                <a:path w="4475" h="4475" extrusionOk="0">
                  <a:moveTo>
                    <a:pt x="2155" y="0"/>
                  </a:moveTo>
                  <a:cubicBezTo>
                    <a:pt x="2064" y="0"/>
                    <a:pt x="1970" y="32"/>
                    <a:pt x="1891" y="95"/>
                  </a:cubicBezTo>
                  <a:lnTo>
                    <a:pt x="1" y="1985"/>
                  </a:lnTo>
                  <a:lnTo>
                    <a:pt x="2490" y="4474"/>
                  </a:lnTo>
                  <a:lnTo>
                    <a:pt x="4380" y="2584"/>
                  </a:lnTo>
                  <a:cubicBezTo>
                    <a:pt x="4474" y="2458"/>
                    <a:pt x="4474" y="2237"/>
                    <a:pt x="4380" y="2080"/>
                  </a:cubicBezTo>
                  <a:lnTo>
                    <a:pt x="2395" y="95"/>
                  </a:lnTo>
                  <a:cubicBezTo>
                    <a:pt x="2332" y="32"/>
                    <a:pt x="2245" y="0"/>
                    <a:pt x="21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86;p64"/>
            <p:cNvSpPr/>
            <p:nvPr/>
          </p:nvSpPr>
          <p:spPr>
            <a:xfrm>
              <a:off x="-50134375" y="3395050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1418"/>
                  </a:moveTo>
                  <a:cubicBezTo>
                    <a:pt x="1985" y="1418"/>
                    <a:pt x="2111" y="1575"/>
                    <a:pt x="2111" y="1764"/>
                  </a:cubicBezTo>
                  <a:cubicBezTo>
                    <a:pt x="2111" y="1953"/>
                    <a:pt x="1985" y="2111"/>
                    <a:pt x="1765" y="2111"/>
                  </a:cubicBezTo>
                  <a:cubicBezTo>
                    <a:pt x="1576" y="2111"/>
                    <a:pt x="1418" y="1953"/>
                    <a:pt x="1418" y="1764"/>
                  </a:cubicBezTo>
                  <a:cubicBezTo>
                    <a:pt x="1418" y="1575"/>
                    <a:pt x="1576" y="1418"/>
                    <a:pt x="1765" y="1418"/>
                  </a:cubicBezTo>
                  <a:close/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4"/>
                  </a:cubicBezTo>
                  <a:cubicBezTo>
                    <a:pt x="3497" y="788"/>
                    <a:pt x="2710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87;p64"/>
            <p:cNvSpPr/>
            <p:nvPr/>
          </p:nvSpPr>
          <p:spPr>
            <a:xfrm>
              <a:off x="-50045375" y="3428900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2111" y="1"/>
                  </a:move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88;p64"/>
            <p:cNvSpPr/>
            <p:nvPr/>
          </p:nvSpPr>
          <p:spPr>
            <a:xfrm>
              <a:off x="-49975275" y="3395050"/>
              <a:ext cx="52775" cy="87450"/>
            </a:xfrm>
            <a:custGeom>
              <a:avLst/>
              <a:gdLst/>
              <a:ahLst/>
              <a:cxnLst/>
              <a:rect l="l" t="t" r="r" b="b"/>
              <a:pathLst>
                <a:path w="2111" h="3498" extrusionOk="0">
                  <a:moveTo>
                    <a:pt x="693" y="0"/>
                  </a:moveTo>
                  <a:lnTo>
                    <a:pt x="0" y="662"/>
                  </a:lnTo>
                  <a:lnTo>
                    <a:pt x="0" y="3497"/>
                  </a:lnTo>
                  <a:lnTo>
                    <a:pt x="2111" y="3497"/>
                  </a:ln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89;p64"/>
            <p:cNvSpPr/>
            <p:nvPr/>
          </p:nvSpPr>
          <p:spPr>
            <a:xfrm>
              <a:off x="-49905175" y="3395050"/>
              <a:ext cx="70900" cy="87450"/>
            </a:xfrm>
            <a:custGeom>
              <a:avLst/>
              <a:gdLst/>
              <a:ahLst/>
              <a:cxnLst/>
              <a:rect l="l" t="t" r="r" b="b"/>
              <a:pathLst>
                <a:path w="2836" h="3498" extrusionOk="0">
                  <a:moveTo>
                    <a:pt x="0" y="0"/>
                  </a:moveTo>
                  <a:lnTo>
                    <a:pt x="0" y="3497"/>
                  </a:lnTo>
                  <a:lnTo>
                    <a:pt x="2489" y="3497"/>
                  </a:lnTo>
                  <a:cubicBezTo>
                    <a:pt x="2678" y="3497"/>
                    <a:pt x="2836" y="3340"/>
                    <a:pt x="2836" y="315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6590;p64"/>
          <p:cNvGrpSpPr/>
          <p:nvPr/>
        </p:nvGrpSpPr>
        <p:grpSpPr>
          <a:xfrm>
            <a:off x="1149199" y="1872014"/>
            <a:ext cx="355258" cy="355288"/>
            <a:chOff x="-50134375" y="3550975"/>
            <a:chExt cx="300100" cy="300125"/>
          </a:xfrm>
          <a:solidFill>
            <a:srgbClr val="12716B"/>
          </a:solidFill>
        </p:grpSpPr>
        <p:sp>
          <p:nvSpPr>
            <p:cNvPr id="69" name="Google Shape;6591;p64"/>
            <p:cNvSpPr/>
            <p:nvPr/>
          </p:nvSpPr>
          <p:spPr>
            <a:xfrm>
              <a:off x="-50134375" y="3550975"/>
              <a:ext cx="300100" cy="300125"/>
            </a:xfrm>
            <a:custGeom>
              <a:avLst/>
              <a:gdLst/>
              <a:ahLst/>
              <a:cxnLst/>
              <a:rect l="l" t="t" r="r" b="b"/>
              <a:pathLst>
                <a:path w="12004" h="12005" extrusionOk="0">
                  <a:moveTo>
                    <a:pt x="9893" y="1419"/>
                  </a:moveTo>
                  <a:lnTo>
                    <a:pt x="9893" y="1797"/>
                  </a:lnTo>
                  <a:cubicBezTo>
                    <a:pt x="9893" y="1986"/>
                    <a:pt x="10050" y="2143"/>
                    <a:pt x="10239" y="2143"/>
                  </a:cubicBezTo>
                  <a:lnTo>
                    <a:pt x="10586" y="2143"/>
                  </a:lnTo>
                  <a:lnTo>
                    <a:pt x="10586" y="9893"/>
                  </a:lnTo>
                  <a:lnTo>
                    <a:pt x="10239" y="9893"/>
                  </a:lnTo>
                  <a:cubicBezTo>
                    <a:pt x="10050" y="9893"/>
                    <a:pt x="9893" y="10051"/>
                    <a:pt x="9893" y="10240"/>
                  </a:cubicBezTo>
                  <a:lnTo>
                    <a:pt x="9893" y="10587"/>
                  </a:lnTo>
                  <a:lnTo>
                    <a:pt x="2143" y="10587"/>
                  </a:lnTo>
                  <a:lnTo>
                    <a:pt x="2143" y="10240"/>
                  </a:lnTo>
                  <a:cubicBezTo>
                    <a:pt x="2143" y="10051"/>
                    <a:pt x="1985" y="9893"/>
                    <a:pt x="1765" y="9893"/>
                  </a:cubicBezTo>
                  <a:lnTo>
                    <a:pt x="1418" y="9893"/>
                  </a:lnTo>
                  <a:lnTo>
                    <a:pt x="1418" y="2143"/>
                  </a:lnTo>
                  <a:lnTo>
                    <a:pt x="1765" y="2143"/>
                  </a:lnTo>
                  <a:cubicBezTo>
                    <a:pt x="1985" y="2143"/>
                    <a:pt x="2143" y="1986"/>
                    <a:pt x="2143" y="1797"/>
                  </a:cubicBezTo>
                  <a:lnTo>
                    <a:pt x="2143" y="1419"/>
                  </a:lnTo>
                  <a:close/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lnTo>
                    <a:pt x="0" y="1797"/>
                  </a:lnTo>
                  <a:cubicBezTo>
                    <a:pt x="0" y="1986"/>
                    <a:pt x="158" y="2143"/>
                    <a:pt x="347" y="2143"/>
                  </a:cubicBezTo>
                  <a:lnTo>
                    <a:pt x="693" y="2143"/>
                  </a:lnTo>
                  <a:lnTo>
                    <a:pt x="693" y="9893"/>
                  </a:lnTo>
                  <a:lnTo>
                    <a:pt x="347" y="9893"/>
                  </a:lnTo>
                  <a:cubicBezTo>
                    <a:pt x="158" y="9893"/>
                    <a:pt x="0" y="10051"/>
                    <a:pt x="0" y="10240"/>
                  </a:cubicBezTo>
                  <a:lnTo>
                    <a:pt x="0" y="11658"/>
                  </a:lnTo>
                  <a:cubicBezTo>
                    <a:pt x="0" y="11847"/>
                    <a:pt x="158" y="12004"/>
                    <a:pt x="347" y="12004"/>
                  </a:cubicBezTo>
                  <a:lnTo>
                    <a:pt x="1765" y="12004"/>
                  </a:lnTo>
                  <a:cubicBezTo>
                    <a:pt x="1985" y="12004"/>
                    <a:pt x="2111" y="11847"/>
                    <a:pt x="2111" y="11658"/>
                  </a:cubicBezTo>
                  <a:lnTo>
                    <a:pt x="2111" y="11311"/>
                  </a:lnTo>
                  <a:lnTo>
                    <a:pt x="9893" y="11311"/>
                  </a:lnTo>
                  <a:lnTo>
                    <a:pt x="9893" y="11658"/>
                  </a:lnTo>
                  <a:cubicBezTo>
                    <a:pt x="9893" y="11847"/>
                    <a:pt x="10050" y="12004"/>
                    <a:pt x="10239" y="12004"/>
                  </a:cubicBezTo>
                  <a:lnTo>
                    <a:pt x="11657" y="12004"/>
                  </a:lnTo>
                  <a:cubicBezTo>
                    <a:pt x="11846" y="12004"/>
                    <a:pt x="12004" y="11847"/>
                    <a:pt x="12004" y="11658"/>
                  </a:cubicBezTo>
                  <a:lnTo>
                    <a:pt x="12004" y="10240"/>
                  </a:lnTo>
                  <a:cubicBezTo>
                    <a:pt x="12004" y="10051"/>
                    <a:pt x="11846" y="9893"/>
                    <a:pt x="11657" y="9893"/>
                  </a:cubicBezTo>
                  <a:lnTo>
                    <a:pt x="11311" y="9893"/>
                  </a:lnTo>
                  <a:lnTo>
                    <a:pt x="11311" y="2143"/>
                  </a:lnTo>
                  <a:lnTo>
                    <a:pt x="11657" y="2143"/>
                  </a:lnTo>
                  <a:cubicBezTo>
                    <a:pt x="11846" y="2143"/>
                    <a:pt x="12004" y="1986"/>
                    <a:pt x="12004" y="1797"/>
                  </a:cubicBezTo>
                  <a:lnTo>
                    <a:pt x="12004" y="348"/>
                  </a:lnTo>
                  <a:cubicBezTo>
                    <a:pt x="12004" y="159"/>
                    <a:pt x="11846" y="1"/>
                    <a:pt x="11657" y="1"/>
                  </a:cubicBezTo>
                  <a:lnTo>
                    <a:pt x="10239" y="1"/>
                  </a:lnTo>
                  <a:cubicBezTo>
                    <a:pt x="10050" y="1"/>
                    <a:pt x="9893" y="159"/>
                    <a:pt x="9893" y="348"/>
                  </a:cubicBezTo>
                  <a:lnTo>
                    <a:pt x="9893" y="726"/>
                  </a:lnTo>
                  <a:lnTo>
                    <a:pt x="2111" y="726"/>
                  </a:lnTo>
                  <a:lnTo>
                    <a:pt x="2111" y="348"/>
                  </a:lnTo>
                  <a:cubicBezTo>
                    <a:pt x="2111" y="159"/>
                    <a:pt x="1985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92;p64"/>
            <p:cNvSpPr/>
            <p:nvPr/>
          </p:nvSpPr>
          <p:spPr>
            <a:xfrm>
              <a:off x="-50054825" y="3603750"/>
              <a:ext cx="141800" cy="194575"/>
            </a:xfrm>
            <a:custGeom>
              <a:avLst/>
              <a:gdLst/>
              <a:ahLst/>
              <a:cxnLst/>
              <a:rect l="l" t="t" r="r" b="b"/>
              <a:pathLst>
                <a:path w="5672" h="7783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65"/>
                  </a:lnTo>
                  <a:cubicBezTo>
                    <a:pt x="0" y="1873"/>
                    <a:pt x="74" y="1922"/>
                    <a:pt x="151" y="1922"/>
                  </a:cubicBezTo>
                  <a:cubicBezTo>
                    <a:pt x="186" y="1922"/>
                    <a:pt x="222" y="1911"/>
                    <a:pt x="252" y="1891"/>
                  </a:cubicBezTo>
                  <a:lnTo>
                    <a:pt x="725" y="1419"/>
                  </a:lnTo>
                  <a:lnTo>
                    <a:pt x="2143" y="1419"/>
                  </a:lnTo>
                  <a:lnTo>
                    <a:pt x="2143" y="7089"/>
                  </a:lnTo>
                  <a:lnTo>
                    <a:pt x="1670" y="7562"/>
                  </a:lnTo>
                  <a:cubicBezTo>
                    <a:pt x="1576" y="7625"/>
                    <a:pt x="1670" y="7782"/>
                    <a:pt x="1765" y="7782"/>
                  </a:cubicBezTo>
                  <a:lnTo>
                    <a:pt x="3907" y="7782"/>
                  </a:lnTo>
                  <a:cubicBezTo>
                    <a:pt x="4064" y="7782"/>
                    <a:pt x="4096" y="7625"/>
                    <a:pt x="4033" y="7562"/>
                  </a:cubicBezTo>
                  <a:lnTo>
                    <a:pt x="3560" y="7089"/>
                  </a:lnTo>
                  <a:lnTo>
                    <a:pt x="3560" y="1419"/>
                  </a:lnTo>
                  <a:lnTo>
                    <a:pt x="4978" y="1419"/>
                  </a:lnTo>
                  <a:lnTo>
                    <a:pt x="5451" y="1891"/>
                  </a:lnTo>
                  <a:cubicBezTo>
                    <a:pt x="5467" y="1908"/>
                    <a:pt x="5491" y="1916"/>
                    <a:pt x="5517" y="1916"/>
                  </a:cubicBezTo>
                  <a:cubicBezTo>
                    <a:pt x="5587" y="1916"/>
                    <a:pt x="5671" y="1857"/>
                    <a:pt x="5671" y="1765"/>
                  </a:cubicBezTo>
                  <a:lnTo>
                    <a:pt x="5671" y="347"/>
                  </a:lnTo>
                  <a:cubicBezTo>
                    <a:pt x="5671" y="158"/>
                    <a:pt x="5514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6593;p64"/>
          <p:cNvGrpSpPr/>
          <p:nvPr/>
        </p:nvGrpSpPr>
        <p:grpSpPr>
          <a:xfrm>
            <a:off x="1149199" y="2309546"/>
            <a:ext cx="355258" cy="355051"/>
            <a:chOff x="-50134375" y="3920575"/>
            <a:chExt cx="300100" cy="299925"/>
          </a:xfrm>
          <a:solidFill>
            <a:srgbClr val="12716B"/>
          </a:solidFill>
        </p:grpSpPr>
        <p:sp>
          <p:nvSpPr>
            <p:cNvPr id="72" name="Google Shape;6594;p64"/>
            <p:cNvSpPr/>
            <p:nvPr/>
          </p:nvSpPr>
          <p:spPr>
            <a:xfrm>
              <a:off x="-49985525" y="3920575"/>
              <a:ext cx="151250" cy="151850"/>
            </a:xfrm>
            <a:custGeom>
              <a:avLst/>
              <a:gdLst/>
              <a:ahLst/>
              <a:cxnLst/>
              <a:rect l="l" t="t" r="r" b="b"/>
              <a:pathLst>
                <a:path w="6050" h="6074" extrusionOk="0">
                  <a:moveTo>
                    <a:pt x="1986" y="1"/>
                  </a:moveTo>
                  <a:cubicBezTo>
                    <a:pt x="1537" y="1"/>
                    <a:pt x="1088" y="166"/>
                    <a:pt x="757" y="497"/>
                  </a:cubicBezTo>
                  <a:lnTo>
                    <a:pt x="1" y="1284"/>
                  </a:lnTo>
                  <a:lnTo>
                    <a:pt x="4758" y="6073"/>
                  </a:lnTo>
                  <a:lnTo>
                    <a:pt x="5546" y="5317"/>
                  </a:lnTo>
                  <a:cubicBezTo>
                    <a:pt x="5861" y="5002"/>
                    <a:pt x="6050" y="4529"/>
                    <a:pt x="6050" y="4057"/>
                  </a:cubicBezTo>
                  <a:cubicBezTo>
                    <a:pt x="6050" y="3616"/>
                    <a:pt x="5861" y="3143"/>
                    <a:pt x="5546" y="2828"/>
                  </a:cubicBezTo>
                  <a:lnTo>
                    <a:pt x="3214" y="497"/>
                  </a:lnTo>
                  <a:cubicBezTo>
                    <a:pt x="2883" y="166"/>
                    <a:pt x="2434" y="1"/>
                    <a:pt x="19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95;p64"/>
            <p:cNvSpPr/>
            <p:nvPr/>
          </p:nvSpPr>
          <p:spPr>
            <a:xfrm>
              <a:off x="-50134375" y="4069250"/>
              <a:ext cx="151250" cy="151250"/>
            </a:xfrm>
            <a:custGeom>
              <a:avLst/>
              <a:gdLst/>
              <a:ahLst/>
              <a:cxnLst/>
              <a:rect l="l" t="t" r="r" b="b"/>
              <a:pathLst>
                <a:path w="6050" h="6050" extrusionOk="0">
                  <a:moveTo>
                    <a:pt x="1292" y="0"/>
                  </a:moveTo>
                  <a:lnTo>
                    <a:pt x="504" y="756"/>
                  </a:lnTo>
                  <a:cubicBezTo>
                    <a:pt x="189" y="1071"/>
                    <a:pt x="0" y="1544"/>
                    <a:pt x="0" y="2016"/>
                  </a:cubicBezTo>
                  <a:cubicBezTo>
                    <a:pt x="0" y="2489"/>
                    <a:pt x="189" y="2899"/>
                    <a:pt x="504" y="3277"/>
                  </a:cubicBezTo>
                  <a:lnTo>
                    <a:pt x="2804" y="5545"/>
                  </a:lnTo>
                  <a:cubicBezTo>
                    <a:pt x="3119" y="5860"/>
                    <a:pt x="3592" y="6049"/>
                    <a:pt x="4064" y="6049"/>
                  </a:cubicBezTo>
                  <a:cubicBezTo>
                    <a:pt x="4537" y="6049"/>
                    <a:pt x="4947" y="5860"/>
                    <a:pt x="5325" y="5545"/>
                  </a:cubicBezTo>
                  <a:lnTo>
                    <a:pt x="6049" y="4757"/>
                  </a:lnTo>
                  <a:lnTo>
                    <a:pt x="129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96;p64"/>
            <p:cNvSpPr/>
            <p:nvPr/>
          </p:nvSpPr>
          <p:spPr>
            <a:xfrm>
              <a:off x="-50090275" y="3964500"/>
              <a:ext cx="211100" cy="211100"/>
            </a:xfrm>
            <a:custGeom>
              <a:avLst/>
              <a:gdLst/>
              <a:ahLst/>
              <a:cxnLst/>
              <a:rect l="l" t="t" r="r" b="b"/>
              <a:pathLst>
                <a:path w="8444" h="8444" extrusionOk="0">
                  <a:moveTo>
                    <a:pt x="2446" y="4316"/>
                  </a:moveTo>
                  <a:cubicBezTo>
                    <a:pt x="2537" y="4316"/>
                    <a:pt x="2631" y="4348"/>
                    <a:pt x="2710" y="4411"/>
                  </a:cubicBezTo>
                  <a:lnTo>
                    <a:pt x="4033" y="5734"/>
                  </a:lnTo>
                  <a:cubicBezTo>
                    <a:pt x="4191" y="5828"/>
                    <a:pt x="4191" y="6080"/>
                    <a:pt x="4033" y="6238"/>
                  </a:cubicBezTo>
                  <a:cubicBezTo>
                    <a:pt x="3970" y="6301"/>
                    <a:pt x="3884" y="6332"/>
                    <a:pt x="3789" y="6332"/>
                  </a:cubicBezTo>
                  <a:cubicBezTo>
                    <a:pt x="3694" y="6332"/>
                    <a:pt x="3592" y="6301"/>
                    <a:pt x="3498" y="6238"/>
                  </a:cubicBezTo>
                  <a:lnTo>
                    <a:pt x="2206" y="4946"/>
                  </a:lnTo>
                  <a:cubicBezTo>
                    <a:pt x="2080" y="4820"/>
                    <a:pt x="2080" y="4568"/>
                    <a:pt x="2206" y="4411"/>
                  </a:cubicBezTo>
                  <a:cubicBezTo>
                    <a:pt x="2269" y="4348"/>
                    <a:pt x="2356" y="4316"/>
                    <a:pt x="2446" y="4316"/>
                  </a:cubicBezTo>
                  <a:close/>
                  <a:moveTo>
                    <a:pt x="3687" y="0"/>
                  </a:moveTo>
                  <a:lnTo>
                    <a:pt x="1" y="3686"/>
                  </a:lnTo>
                  <a:lnTo>
                    <a:pt x="4789" y="8443"/>
                  </a:lnTo>
                  <a:lnTo>
                    <a:pt x="8444" y="4789"/>
                  </a:lnTo>
                  <a:lnTo>
                    <a:pt x="36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6597;p64"/>
          <p:cNvGrpSpPr/>
          <p:nvPr/>
        </p:nvGrpSpPr>
        <p:grpSpPr>
          <a:xfrm>
            <a:off x="3359923" y="1457121"/>
            <a:ext cx="357123" cy="355258"/>
            <a:chOff x="-48262200" y="3200500"/>
            <a:chExt cx="301675" cy="300100"/>
          </a:xfrm>
          <a:solidFill>
            <a:srgbClr val="12716B"/>
          </a:solidFill>
        </p:grpSpPr>
        <p:sp>
          <p:nvSpPr>
            <p:cNvPr id="76" name="Google Shape;6598;p64"/>
            <p:cNvSpPr/>
            <p:nvPr/>
          </p:nvSpPr>
          <p:spPr>
            <a:xfrm>
              <a:off x="-48191325" y="32887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72" y="1"/>
                  </a:moveTo>
                  <a:cubicBezTo>
                    <a:pt x="474" y="1"/>
                    <a:pt x="1" y="473"/>
                    <a:pt x="1" y="1041"/>
                  </a:cubicBezTo>
                  <a:cubicBezTo>
                    <a:pt x="1" y="1513"/>
                    <a:pt x="285" y="1891"/>
                    <a:pt x="726" y="2049"/>
                  </a:cubicBezTo>
                  <a:lnTo>
                    <a:pt x="726" y="1041"/>
                  </a:lnTo>
                  <a:cubicBezTo>
                    <a:pt x="726" y="852"/>
                    <a:pt x="883" y="694"/>
                    <a:pt x="1072" y="694"/>
                  </a:cubicBezTo>
                  <a:lnTo>
                    <a:pt x="2049" y="694"/>
                  </a:lnTo>
                  <a:cubicBezTo>
                    <a:pt x="1891" y="253"/>
                    <a:pt x="151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99;p64"/>
            <p:cNvSpPr/>
            <p:nvPr/>
          </p:nvSpPr>
          <p:spPr>
            <a:xfrm>
              <a:off x="-48155875" y="33241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1"/>
                  </a:moveTo>
                  <a:lnTo>
                    <a:pt x="1" y="631"/>
                  </a:lnTo>
                  <a:cubicBezTo>
                    <a:pt x="284" y="505"/>
                    <a:pt x="536" y="253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600;p64"/>
            <p:cNvSpPr/>
            <p:nvPr/>
          </p:nvSpPr>
          <p:spPr>
            <a:xfrm>
              <a:off x="-48085775" y="3206000"/>
              <a:ext cx="47275" cy="47300"/>
            </a:xfrm>
            <a:custGeom>
              <a:avLst/>
              <a:gdLst/>
              <a:ahLst/>
              <a:cxnLst/>
              <a:rect l="l" t="t" r="r" b="b"/>
              <a:pathLst>
                <a:path w="1891" h="1892" extrusionOk="0">
                  <a:moveTo>
                    <a:pt x="1" y="1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601;p64"/>
            <p:cNvSpPr/>
            <p:nvPr/>
          </p:nvSpPr>
          <p:spPr>
            <a:xfrm>
              <a:off x="-48262200" y="3200500"/>
              <a:ext cx="228425" cy="300100"/>
            </a:xfrm>
            <a:custGeom>
              <a:avLst/>
              <a:gdLst/>
              <a:ahLst/>
              <a:cxnLst/>
              <a:rect l="l" t="t" r="r" b="b"/>
              <a:pathLst>
                <a:path w="9137" h="12004" extrusionOk="0">
                  <a:moveTo>
                    <a:pt x="3907" y="2773"/>
                  </a:moveTo>
                  <a:cubicBezTo>
                    <a:pt x="4789" y="2773"/>
                    <a:pt x="5482" y="3371"/>
                    <a:pt x="5640" y="4190"/>
                  </a:cubicBezTo>
                  <a:lnTo>
                    <a:pt x="6743" y="4190"/>
                  </a:lnTo>
                  <a:cubicBezTo>
                    <a:pt x="6900" y="4222"/>
                    <a:pt x="7058" y="4380"/>
                    <a:pt x="7058" y="4569"/>
                  </a:cubicBezTo>
                  <a:lnTo>
                    <a:pt x="7058" y="7372"/>
                  </a:lnTo>
                  <a:cubicBezTo>
                    <a:pt x="7058" y="7562"/>
                    <a:pt x="6900" y="7719"/>
                    <a:pt x="6711" y="7719"/>
                  </a:cubicBezTo>
                  <a:lnTo>
                    <a:pt x="3907" y="7719"/>
                  </a:lnTo>
                  <a:cubicBezTo>
                    <a:pt x="3718" y="7719"/>
                    <a:pt x="3561" y="7562"/>
                    <a:pt x="3561" y="7372"/>
                  </a:cubicBezTo>
                  <a:lnTo>
                    <a:pt x="3561" y="6270"/>
                  </a:lnTo>
                  <a:cubicBezTo>
                    <a:pt x="2773" y="6112"/>
                    <a:pt x="2143" y="5419"/>
                    <a:pt x="2143" y="4537"/>
                  </a:cubicBezTo>
                  <a:cubicBezTo>
                    <a:pt x="2143" y="3560"/>
                    <a:pt x="2931" y="2773"/>
                    <a:pt x="3907" y="2773"/>
                  </a:cubicBezTo>
                  <a:close/>
                  <a:moveTo>
                    <a:pt x="5293" y="8475"/>
                  </a:moveTo>
                  <a:cubicBezTo>
                    <a:pt x="5482" y="8475"/>
                    <a:pt x="5640" y="8633"/>
                    <a:pt x="5640" y="8822"/>
                  </a:cubicBezTo>
                  <a:cubicBezTo>
                    <a:pt x="5640" y="9042"/>
                    <a:pt x="5482" y="9200"/>
                    <a:pt x="5293" y="9200"/>
                  </a:cubicBezTo>
                  <a:lnTo>
                    <a:pt x="2489" y="9200"/>
                  </a:lnTo>
                  <a:cubicBezTo>
                    <a:pt x="2300" y="9200"/>
                    <a:pt x="2143" y="9042"/>
                    <a:pt x="2143" y="8822"/>
                  </a:cubicBezTo>
                  <a:cubicBezTo>
                    <a:pt x="2143" y="8633"/>
                    <a:pt x="2300" y="8475"/>
                    <a:pt x="2489" y="8475"/>
                  </a:cubicBezTo>
                  <a:close/>
                  <a:moveTo>
                    <a:pt x="6711" y="8475"/>
                  </a:moveTo>
                  <a:cubicBezTo>
                    <a:pt x="6900" y="8475"/>
                    <a:pt x="7058" y="8633"/>
                    <a:pt x="7058" y="8822"/>
                  </a:cubicBezTo>
                  <a:cubicBezTo>
                    <a:pt x="7058" y="9042"/>
                    <a:pt x="6900" y="9200"/>
                    <a:pt x="6711" y="9200"/>
                  </a:cubicBezTo>
                  <a:cubicBezTo>
                    <a:pt x="6522" y="9200"/>
                    <a:pt x="6365" y="9042"/>
                    <a:pt x="6365" y="8822"/>
                  </a:cubicBezTo>
                  <a:cubicBezTo>
                    <a:pt x="6365" y="8633"/>
                    <a:pt x="6522" y="8475"/>
                    <a:pt x="6711" y="8475"/>
                  </a:cubicBezTo>
                  <a:close/>
                  <a:moveTo>
                    <a:pt x="6711" y="9893"/>
                  </a:moveTo>
                  <a:cubicBezTo>
                    <a:pt x="6900" y="9893"/>
                    <a:pt x="7058" y="10050"/>
                    <a:pt x="7058" y="10239"/>
                  </a:cubicBezTo>
                  <a:cubicBezTo>
                    <a:pt x="7058" y="10428"/>
                    <a:pt x="6900" y="10617"/>
                    <a:pt x="6711" y="10617"/>
                  </a:cubicBezTo>
                  <a:lnTo>
                    <a:pt x="2489" y="10617"/>
                  </a:lnTo>
                  <a:cubicBezTo>
                    <a:pt x="2300" y="10617"/>
                    <a:pt x="2143" y="10460"/>
                    <a:pt x="2143" y="10239"/>
                  </a:cubicBezTo>
                  <a:cubicBezTo>
                    <a:pt x="2143" y="10050"/>
                    <a:pt x="2300" y="9893"/>
                    <a:pt x="2489" y="9893"/>
                  </a:cubicBez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1657"/>
                  </a:lnTo>
                  <a:cubicBezTo>
                    <a:pt x="1" y="11878"/>
                    <a:pt x="158" y="12004"/>
                    <a:pt x="379" y="12004"/>
                  </a:cubicBezTo>
                  <a:lnTo>
                    <a:pt x="8790" y="12004"/>
                  </a:lnTo>
                  <a:cubicBezTo>
                    <a:pt x="8979" y="12004"/>
                    <a:pt x="9137" y="11878"/>
                    <a:pt x="9137" y="11657"/>
                  </a:cubicBezTo>
                  <a:lnTo>
                    <a:pt x="9137" y="2804"/>
                  </a:lnTo>
                  <a:lnTo>
                    <a:pt x="6711" y="2804"/>
                  </a:lnTo>
                  <a:cubicBezTo>
                    <a:pt x="6522" y="2804"/>
                    <a:pt x="6365" y="2647"/>
                    <a:pt x="6365" y="2458"/>
                  </a:cubicBezTo>
                  <a:lnTo>
                    <a:pt x="63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602;p64"/>
            <p:cNvSpPr/>
            <p:nvPr/>
          </p:nvSpPr>
          <p:spPr>
            <a:xfrm>
              <a:off x="-48155075" y="3322575"/>
              <a:ext cx="52775" cy="53575"/>
            </a:xfrm>
            <a:custGeom>
              <a:avLst/>
              <a:gdLst/>
              <a:ahLst/>
              <a:cxnLst/>
              <a:rect l="l" t="t" r="r" b="b"/>
              <a:pathLst>
                <a:path w="2111" h="2143" extrusionOk="0">
                  <a:moveTo>
                    <a:pt x="1355" y="1"/>
                  </a:moveTo>
                  <a:cubicBezTo>
                    <a:pt x="1197" y="725"/>
                    <a:pt x="662" y="1261"/>
                    <a:pt x="0" y="1387"/>
                  </a:cubicBezTo>
                  <a:lnTo>
                    <a:pt x="0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603;p64"/>
            <p:cNvSpPr/>
            <p:nvPr/>
          </p:nvSpPr>
          <p:spPr>
            <a:xfrm>
              <a:off x="-48014100" y="3417100"/>
              <a:ext cx="53575" cy="18125"/>
            </a:xfrm>
            <a:custGeom>
              <a:avLst/>
              <a:gdLst/>
              <a:ahLst/>
              <a:cxnLst/>
              <a:rect l="l" t="t" r="r" b="b"/>
              <a:pathLst>
                <a:path w="2143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143" y="725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604;p64"/>
            <p:cNvSpPr/>
            <p:nvPr/>
          </p:nvSpPr>
          <p:spPr>
            <a:xfrm>
              <a:off x="-48014100" y="3289500"/>
              <a:ext cx="53575" cy="110300"/>
            </a:xfrm>
            <a:custGeom>
              <a:avLst/>
              <a:gdLst/>
              <a:ahLst/>
              <a:cxnLst/>
              <a:rect l="l" t="t" r="r" b="b"/>
              <a:pathLst>
                <a:path w="2143" h="4412" extrusionOk="0">
                  <a:moveTo>
                    <a:pt x="1" y="0"/>
                  </a:moveTo>
                  <a:lnTo>
                    <a:pt x="1" y="4411"/>
                  </a:lnTo>
                  <a:lnTo>
                    <a:pt x="2143" y="4411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605;p64"/>
            <p:cNvSpPr/>
            <p:nvPr/>
          </p:nvSpPr>
          <p:spPr>
            <a:xfrm>
              <a:off x="-48014100" y="3451750"/>
              <a:ext cx="53575" cy="48075"/>
            </a:xfrm>
            <a:custGeom>
              <a:avLst/>
              <a:gdLst/>
              <a:ahLst/>
              <a:cxnLst/>
              <a:rect l="l" t="t" r="r" b="b"/>
              <a:pathLst>
                <a:path w="2143" h="1923" extrusionOk="0">
                  <a:moveTo>
                    <a:pt x="1" y="0"/>
                  </a:moveTo>
                  <a:lnTo>
                    <a:pt x="1" y="883"/>
                  </a:lnTo>
                  <a:cubicBezTo>
                    <a:pt x="1" y="1450"/>
                    <a:pt x="473" y="1922"/>
                    <a:pt x="1072" y="1922"/>
                  </a:cubicBezTo>
                  <a:cubicBezTo>
                    <a:pt x="1670" y="1922"/>
                    <a:pt x="2143" y="1450"/>
                    <a:pt x="2143" y="883"/>
                  </a:cubicBez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606;p64"/>
            <p:cNvSpPr/>
            <p:nvPr/>
          </p:nvSpPr>
          <p:spPr>
            <a:xfrm>
              <a:off x="-48011725" y="3220375"/>
              <a:ext cx="48050" cy="51025"/>
            </a:xfrm>
            <a:custGeom>
              <a:avLst/>
              <a:gdLst/>
              <a:ahLst/>
              <a:cxnLst/>
              <a:rect l="l" t="t" r="r" b="b"/>
              <a:pathLst>
                <a:path w="1922" h="2041" extrusionOk="0">
                  <a:moveTo>
                    <a:pt x="985" y="1"/>
                  </a:moveTo>
                  <a:cubicBezTo>
                    <a:pt x="843" y="1"/>
                    <a:pt x="693" y="72"/>
                    <a:pt x="630" y="213"/>
                  </a:cubicBezTo>
                  <a:lnTo>
                    <a:pt x="0" y="2041"/>
                  </a:lnTo>
                  <a:lnTo>
                    <a:pt x="1922" y="2041"/>
                  </a:lnTo>
                  <a:lnTo>
                    <a:pt x="1292" y="213"/>
                  </a:lnTo>
                  <a:cubicBezTo>
                    <a:pt x="1260" y="72"/>
                    <a:pt x="1126" y="1"/>
                    <a:pt x="9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6607;p64"/>
          <p:cNvGrpSpPr/>
          <p:nvPr/>
        </p:nvGrpSpPr>
        <p:grpSpPr>
          <a:xfrm>
            <a:off x="3389296" y="1894210"/>
            <a:ext cx="298377" cy="354519"/>
            <a:chOff x="-48233050" y="3569725"/>
            <a:chExt cx="252050" cy="299475"/>
          </a:xfrm>
          <a:solidFill>
            <a:srgbClr val="12716B"/>
          </a:solidFill>
        </p:grpSpPr>
        <p:sp>
          <p:nvSpPr>
            <p:cNvPr id="86" name="Google Shape;6608;p64"/>
            <p:cNvSpPr/>
            <p:nvPr/>
          </p:nvSpPr>
          <p:spPr>
            <a:xfrm>
              <a:off x="-48233050" y="3569725"/>
              <a:ext cx="252050" cy="299475"/>
            </a:xfrm>
            <a:custGeom>
              <a:avLst/>
              <a:gdLst/>
              <a:ahLst/>
              <a:cxnLst/>
              <a:rect l="l" t="t" r="r" b="b"/>
              <a:pathLst>
                <a:path w="10082" h="11979" extrusionOk="0">
                  <a:moveTo>
                    <a:pt x="5230" y="1393"/>
                  </a:moveTo>
                  <a:cubicBezTo>
                    <a:pt x="5419" y="1393"/>
                    <a:pt x="5577" y="1551"/>
                    <a:pt x="5577" y="1740"/>
                  </a:cubicBezTo>
                  <a:lnTo>
                    <a:pt x="5577" y="1960"/>
                  </a:lnTo>
                  <a:cubicBezTo>
                    <a:pt x="5703" y="2023"/>
                    <a:pt x="5829" y="2086"/>
                    <a:pt x="5923" y="2181"/>
                  </a:cubicBezTo>
                  <a:lnTo>
                    <a:pt x="6144" y="2055"/>
                  </a:lnTo>
                  <a:cubicBezTo>
                    <a:pt x="6194" y="2025"/>
                    <a:pt x="6251" y="2011"/>
                    <a:pt x="6308" y="2011"/>
                  </a:cubicBezTo>
                  <a:cubicBezTo>
                    <a:pt x="6430" y="2011"/>
                    <a:pt x="6552" y="2074"/>
                    <a:pt x="6616" y="2181"/>
                  </a:cubicBezTo>
                  <a:lnTo>
                    <a:pt x="7309" y="3410"/>
                  </a:lnTo>
                  <a:cubicBezTo>
                    <a:pt x="7467" y="3725"/>
                    <a:pt x="7246" y="3819"/>
                    <a:pt x="6963" y="3977"/>
                  </a:cubicBezTo>
                  <a:lnTo>
                    <a:pt x="6963" y="4386"/>
                  </a:lnTo>
                  <a:cubicBezTo>
                    <a:pt x="7246" y="4544"/>
                    <a:pt x="7467" y="4670"/>
                    <a:pt x="7309" y="4985"/>
                  </a:cubicBezTo>
                  <a:lnTo>
                    <a:pt x="6616" y="6182"/>
                  </a:lnTo>
                  <a:cubicBezTo>
                    <a:pt x="6531" y="6289"/>
                    <a:pt x="6417" y="6366"/>
                    <a:pt x="6303" y="6366"/>
                  </a:cubicBezTo>
                  <a:cubicBezTo>
                    <a:pt x="6249" y="6366"/>
                    <a:pt x="6195" y="6349"/>
                    <a:pt x="6144" y="6308"/>
                  </a:cubicBezTo>
                  <a:lnTo>
                    <a:pt x="5923" y="6182"/>
                  </a:lnTo>
                  <a:cubicBezTo>
                    <a:pt x="5829" y="6277"/>
                    <a:pt x="5703" y="6340"/>
                    <a:pt x="5577" y="6403"/>
                  </a:cubicBezTo>
                  <a:lnTo>
                    <a:pt x="5577" y="6623"/>
                  </a:lnTo>
                  <a:cubicBezTo>
                    <a:pt x="5577" y="6812"/>
                    <a:pt x="5419" y="6970"/>
                    <a:pt x="5230" y="6970"/>
                  </a:cubicBezTo>
                  <a:lnTo>
                    <a:pt x="3812" y="6970"/>
                  </a:lnTo>
                  <a:cubicBezTo>
                    <a:pt x="3623" y="6970"/>
                    <a:pt x="3466" y="6812"/>
                    <a:pt x="3466" y="6623"/>
                  </a:cubicBezTo>
                  <a:lnTo>
                    <a:pt x="3466" y="6403"/>
                  </a:lnTo>
                  <a:cubicBezTo>
                    <a:pt x="3340" y="6340"/>
                    <a:pt x="3214" y="6277"/>
                    <a:pt x="3119" y="6182"/>
                  </a:cubicBezTo>
                  <a:lnTo>
                    <a:pt x="2899" y="6308"/>
                  </a:lnTo>
                  <a:cubicBezTo>
                    <a:pt x="2848" y="6338"/>
                    <a:pt x="2791" y="6352"/>
                    <a:pt x="2734" y="6352"/>
                  </a:cubicBezTo>
                  <a:cubicBezTo>
                    <a:pt x="2613" y="6352"/>
                    <a:pt x="2490" y="6289"/>
                    <a:pt x="2426" y="6182"/>
                  </a:cubicBezTo>
                  <a:lnTo>
                    <a:pt x="1733" y="4985"/>
                  </a:lnTo>
                  <a:cubicBezTo>
                    <a:pt x="1638" y="4827"/>
                    <a:pt x="1670" y="4575"/>
                    <a:pt x="1859" y="4512"/>
                  </a:cubicBezTo>
                  <a:lnTo>
                    <a:pt x="2048" y="4386"/>
                  </a:lnTo>
                  <a:lnTo>
                    <a:pt x="2048" y="3977"/>
                  </a:lnTo>
                  <a:lnTo>
                    <a:pt x="1859" y="3882"/>
                  </a:lnTo>
                  <a:cubicBezTo>
                    <a:pt x="1702" y="3788"/>
                    <a:pt x="1607" y="3536"/>
                    <a:pt x="1733" y="3410"/>
                  </a:cubicBezTo>
                  <a:lnTo>
                    <a:pt x="2426" y="2181"/>
                  </a:lnTo>
                  <a:cubicBezTo>
                    <a:pt x="2490" y="2074"/>
                    <a:pt x="2612" y="1997"/>
                    <a:pt x="2733" y="1997"/>
                  </a:cubicBezTo>
                  <a:cubicBezTo>
                    <a:pt x="2790" y="1997"/>
                    <a:pt x="2848" y="2014"/>
                    <a:pt x="2899" y="2055"/>
                  </a:cubicBezTo>
                  <a:lnTo>
                    <a:pt x="3119" y="2181"/>
                  </a:lnTo>
                  <a:cubicBezTo>
                    <a:pt x="3214" y="2086"/>
                    <a:pt x="3340" y="2023"/>
                    <a:pt x="3466" y="1960"/>
                  </a:cubicBezTo>
                  <a:lnTo>
                    <a:pt x="3466" y="1740"/>
                  </a:lnTo>
                  <a:cubicBezTo>
                    <a:pt x="3466" y="1551"/>
                    <a:pt x="3623" y="1393"/>
                    <a:pt x="3812" y="1393"/>
                  </a:cubicBezTo>
                  <a:close/>
                  <a:moveTo>
                    <a:pt x="4547" y="0"/>
                  </a:moveTo>
                  <a:cubicBezTo>
                    <a:pt x="3499" y="0"/>
                    <a:pt x="2484" y="337"/>
                    <a:pt x="1670" y="984"/>
                  </a:cubicBezTo>
                  <a:cubicBezTo>
                    <a:pt x="630" y="1866"/>
                    <a:pt x="0" y="3158"/>
                    <a:pt x="0" y="4544"/>
                  </a:cubicBezTo>
                  <a:cubicBezTo>
                    <a:pt x="0" y="5804"/>
                    <a:pt x="504" y="6970"/>
                    <a:pt x="1418" y="7852"/>
                  </a:cubicBezTo>
                  <a:lnTo>
                    <a:pt x="1418" y="11632"/>
                  </a:lnTo>
                  <a:cubicBezTo>
                    <a:pt x="1418" y="11821"/>
                    <a:pt x="1575" y="11979"/>
                    <a:pt x="1765" y="11979"/>
                  </a:cubicBezTo>
                  <a:lnTo>
                    <a:pt x="5986" y="11979"/>
                  </a:lnTo>
                  <a:cubicBezTo>
                    <a:pt x="6175" y="11979"/>
                    <a:pt x="6333" y="11821"/>
                    <a:pt x="6333" y="11632"/>
                  </a:cubicBezTo>
                  <a:lnTo>
                    <a:pt x="6333" y="10530"/>
                  </a:lnTo>
                  <a:lnTo>
                    <a:pt x="8097" y="10530"/>
                  </a:lnTo>
                  <a:cubicBezTo>
                    <a:pt x="8286" y="10530"/>
                    <a:pt x="8444" y="10372"/>
                    <a:pt x="8444" y="10183"/>
                  </a:cubicBezTo>
                  <a:lnTo>
                    <a:pt x="8444" y="8387"/>
                  </a:lnTo>
                  <a:lnTo>
                    <a:pt x="9042" y="8387"/>
                  </a:lnTo>
                  <a:cubicBezTo>
                    <a:pt x="9389" y="8387"/>
                    <a:pt x="9767" y="8198"/>
                    <a:pt x="9956" y="7883"/>
                  </a:cubicBezTo>
                  <a:cubicBezTo>
                    <a:pt x="10082" y="7568"/>
                    <a:pt x="10082" y="7190"/>
                    <a:pt x="9924" y="6875"/>
                  </a:cubicBezTo>
                  <a:lnTo>
                    <a:pt x="9042" y="5237"/>
                  </a:lnTo>
                  <a:cubicBezTo>
                    <a:pt x="9137" y="4701"/>
                    <a:pt x="9137" y="4134"/>
                    <a:pt x="9011" y="3599"/>
                  </a:cubicBezTo>
                  <a:cubicBezTo>
                    <a:pt x="8664" y="1866"/>
                    <a:pt x="7246" y="480"/>
                    <a:pt x="5545" y="102"/>
                  </a:cubicBezTo>
                  <a:cubicBezTo>
                    <a:pt x="5213" y="34"/>
                    <a:pt x="4878" y="0"/>
                    <a:pt x="4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609;p64"/>
            <p:cNvSpPr/>
            <p:nvPr/>
          </p:nvSpPr>
          <p:spPr>
            <a:xfrm>
              <a:off x="-48170050" y="3622650"/>
              <a:ext cx="100050" cy="103225"/>
            </a:xfrm>
            <a:custGeom>
              <a:avLst/>
              <a:gdLst/>
              <a:ahLst/>
              <a:cxnLst/>
              <a:rect l="l" t="t" r="r" b="b"/>
              <a:pathLst>
                <a:path w="4002" h="4129" extrusionOk="0">
                  <a:moveTo>
                    <a:pt x="1985" y="1009"/>
                  </a:moveTo>
                  <a:cubicBezTo>
                    <a:pt x="2584" y="1009"/>
                    <a:pt x="3057" y="1482"/>
                    <a:pt x="3057" y="2080"/>
                  </a:cubicBezTo>
                  <a:cubicBezTo>
                    <a:pt x="3057" y="2647"/>
                    <a:pt x="2584" y="3120"/>
                    <a:pt x="1985" y="3120"/>
                  </a:cubicBezTo>
                  <a:cubicBezTo>
                    <a:pt x="1418" y="3120"/>
                    <a:pt x="946" y="2647"/>
                    <a:pt x="946" y="2080"/>
                  </a:cubicBezTo>
                  <a:cubicBezTo>
                    <a:pt x="946" y="1482"/>
                    <a:pt x="1418" y="1009"/>
                    <a:pt x="1985" y="1009"/>
                  </a:cubicBezTo>
                  <a:close/>
                  <a:moveTo>
                    <a:pt x="1639" y="1"/>
                  </a:moveTo>
                  <a:lnTo>
                    <a:pt x="1639" y="127"/>
                  </a:lnTo>
                  <a:cubicBezTo>
                    <a:pt x="1639" y="284"/>
                    <a:pt x="1576" y="410"/>
                    <a:pt x="1418" y="442"/>
                  </a:cubicBezTo>
                  <a:cubicBezTo>
                    <a:pt x="1198" y="537"/>
                    <a:pt x="1009" y="631"/>
                    <a:pt x="851" y="757"/>
                  </a:cubicBezTo>
                  <a:cubicBezTo>
                    <a:pt x="770" y="818"/>
                    <a:pt x="689" y="853"/>
                    <a:pt x="607" y="853"/>
                  </a:cubicBezTo>
                  <a:cubicBezTo>
                    <a:pt x="562" y="853"/>
                    <a:pt x="518" y="842"/>
                    <a:pt x="473" y="820"/>
                  </a:cubicBezTo>
                  <a:lnTo>
                    <a:pt x="347" y="726"/>
                  </a:lnTo>
                  <a:lnTo>
                    <a:pt x="1" y="1324"/>
                  </a:lnTo>
                  <a:lnTo>
                    <a:pt x="127" y="1387"/>
                  </a:lnTo>
                  <a:cubicBezTo>
                    <a:pt x="221" y="1482"/>
                    <a:pt x="316" y="1639"/>
                    <a:pt x="253" y="1765"/>
                  </a:cubicBezTo>
                  <a:cubicBezTo>
                    <a:pt x="221" y="1986"/>
                    <a:pt x="221" y="2143"/>
                    <a:pt x="253" y="2395"/>
                  </a:cubicBezTo>
                  <a:cubicBezTo>
                    <a:pt x="316" y="2553"/>
                    <a:pt x="221" y="2647"/>
                    <a:pt x="127" y="2742"/>
                  </a:cubicBezTo>
                  <a:lnTo>
                    <a:pt x="1" y="2805"/>
                  </a:lnTo>
                  <a:lnTo>
                    <a:pt x="347" y="3403"/>
                  </a:lnTo>
                  <a:lnTo>
                    <a:pt x="473" y="3340"/>
                  </a:lnTo>
                  <a:cubicBezTo>
                    <a:pt x="532" y="3297"/>
                    <a:pt x="590" y="3273"/>
                    <a:pt x="649" y="3273"/>
                  </a:cubicBezTo>
                  <a:cubicBezTo>
                    <a:pt x="716" y="3273"/>
                    <a:pt x="784" y="3304"/>
                    <a:pt x="851" y="3372"/>
                  </a:cubicBezTo>
                  <a:cubicBezTo>
                    <a:pt x="1009" y="3529"/>
                    <a:pt x="1198" y="3592"/>
                    <a:pt x="1418" y="3687"/>
                  </a:cubicBezTo>
                  <a:cubicBezTo>
                    <a:pt x="1576" y="3718"/>
                    <a:pt x="1639" y="3876"/>
                    <a:pt x="1639" y="4002"/>
                  </a:cubicBezTo>
                  <a:lnTo>
                    <a:pt x="1639" y="4128"/>
                  </a:lnTo>
                  <a:lnTo>
                    <a:pt x="2364" y="4128"/>
                  </a:lnTo>
                  <a:lnTo>
                    <a:pt x="2364" y="4002"/>
                  </a:lnTo>
                  <a:cubicBezTo>
                    <a:pt x="2364" y="3845"/>
                    <a:pt x="2427" y="3718"/>
                    <a:pt x="2584" y="3687"/>
                  </a:cubicBezTo>
                  <a:cubicBezTo>
                    <a:pt x="2805" y="3592"/>
                    <a:pt x="2994" y="3498"/>
                    <a:pt x="3151" y="3372"/>
                  </a:cubicBezTo>
                  <a:cubicBezTo>
                    <a:pt x="3224" y="3317"/>
                    <a:pt x="3298" y="3283"/>
                    <a:pt x="3371" y="3283"/>
                  </a:cubicBezTo>
                  <a:cubicBezTo>
                    <a:pt x="3424" y="3283"/>
                    <a:pt x="3476" y="3301"/>
                    <a:pt x="3529" y="3340"/>
                  </a:cubicBezTo>
                  <a:lnTo>
                    <a:pt x="3655" y="3403"/>
                  </a:lnTo>
                  <a:lnTo>
                    <a:pt x="4002" y="2805"/>
                  </a:lnTo>
                  <a:lnTo>
                    <a:pt x="3876" y="2742"/>
                  </a:lnTo>
                  <a:cubicBezTo>
                    <a:pt x="3781" y="2647"/>
                    <a:pt x="3687" y="2490"/>
                    <a:pt x="3750" y="2395"/>
                  </a:cubicBezTo>
                  <a:cubicBezTo>
                    <a:pt x="3781" y="2143"/>
                    <a:pt x="3781" y="1986"/>
                    <a:pt x="3750" y="1765"/>
                  </a:cubicBezTo>
                  <a:cubicBezTo>
                    <a:pt x="3687" y="1608"/>
                    <a:pt x="3781" y="1482"/>
                    <a:pt x="3876" y="1387"/>
                  </a:cubicBezTo>
                  <a:lnTo>
                    <a:pt x="4002" y="1324"/>
                  </a:lnTo>
                  <a:lnTo>
                    <a:pt x="3655" y="726"/>
                  </a:lnTo>
                  <a:lnTo>
                    <a:pt x="3529" y="820"/>
                  </a:lnTo>
                  <a:cubicBezTo>
                    <a:pt x="3477" y="846"/>
                    <a:pt x="3425" y="861"/>
                    <a:pt x="3373" y="861"/>
                  </a:cubicBezTo>
                  <a:cubicBezTo>
                    <a:pt x="3299" y="861"/>
                    <a:pt x="3225" y="831"/>
                    <a:pt x="3151" y="757"/>
                  </a:cubicBezTo>
                  <a:cubicBezTo>
                    <a:pt x="2994" y="600"/>
                    <a:pt x="2805" y="537"/>
                    <a:pt x="2584" y="442"/>
                  </a:cubicBezTo>
                  <a:cubicBezTo>
                    <a:pt x="2427" y="410"/>
                    <a:pt x="2364" y="253"/>
                    <a:pt x="2364" y="127"/>
                  </a:cubicBezTo>
                  <a:lnTo>
                    <a:pt x="23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610;p64"/>
            <p:cNvSpPr/>
            <p:nvPr/>
          </p:nvSpPr>
          <p:spPr>
            <a:xfrm>
              <a:off x="-48129100" y="3665200"/>
              <a:ext cx="18150" cy="18125"/>
            </a:xfrm>
            <a:custGeom>
              <a:avLst/>
              <a:gdLst/>
              <a:ahLst/>
              <a:cxnLst/>
              <a:rect l="l" t="t" r="r" b="b"/>
              <a:pathLst>
                <a:path w="726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68" y="725"/>
                    <a:pt x="726" y="567"/>
                    <a:pt x="726" y="378"/>
                  </a:cubicBezTo>
                  <a:cubicBezTo>
                    <a:pt x="726" y="158"/>
                    <a:pt x="568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6611;p64"/>
          <p:cNvGrpSpPr/>
          <p:nvPr/>
        </p:nvGrpSpPr>
        <p:grpSpPr>
          <a:xfrm>
            <a:off x="3413061" y="2327954"/>
            <a:ext cx="250847" cy="358070"/>
            <a:chOff x="-48216525" y="3936125"/>
            <a:chExt cx="211900" cy="302475"/>
          </a:xfrm>
          <a:solidFill>
            <a:srgbClr val="12716B"/>
          </a:solidFill>
        </p:grpSpPr>
        <p:sp>
          <p:nvSpPr>
            <p:cNvPr id="90" name="Google Shape;6612;p64"/>
            <p:cNvSpPr/>
            <p:nvPr/>
          </p:nvSpPr>
          <p:spPr>
            <a:xfrm>
              <a:off x="-48207850" y="3955825"/>
              <a:ext cx="105550" cy="158325"/>
            </a:xfrm>
            <a:custGeom>
              <a:avLst/>
              <a:gdLst/>
              <a:ahLst/>
              <a:cxnLst/>
              <a:rect l="l" t="t" r="r" b="b"/>
              <a:pathLst>
                <a:path w="4222" h="6333" extrusionOk="0">
                  <a:moveTo>
                    <a:pt x="2080" y="2080"/>
                  </a:moveTo>
                  <a:cubicBezTo>
                    <a:pt x="2300" y="2080"/>
                    <a:pt x="2458" y="2237"/>
                    <a:pt x="2458" y="2458"/>
                  </a:cubicBezTo>
                  <a:lnTo>
                    <a:pt x="2458" y="3151"/>
                  </a:lnTo>
                  <a:cubicBezTo>
                    <a:pt x="2458" y="3340"/>
                    <a:pt x="2300" y="3497"/>
                    <a:pt x="2080" y="3497"/>
                  </a:cubicBezTo>
                  <a:cubicBezTo>
                    <a:pt x="1891" y="3497"/>
                    <a:pt x="1733" y="3340"/>
                    <a:pt x="1733" y="3151"/>
                  </a:cubicBezTo>
                  <a:lnTo>
                    <a:pt x="1733" y="2458"/>
                  </a:lnTo>
                  <a:cubicBezTo>
                    <a:pt x="1733" y="2237"/>
                    <a:pt x="1891" y="2080"/>
                    <a:pt x="2080" y="2080"/>
                  </a:cubicBezTo>
                  <a:close/>
                  <a:moveTo>
                    <a:pt x="2080" y="4222"/>
                  </a:moveTo>
                  <a:cubicBezTo>
                    <a:pt x="2300" y="4222"/>
                    <a:pt x="2458" y="4380"/>
                    <a:pt x="2458" y="4569"/>
                  </a:cubicBezTo>
                  <a:lnTo>
                    <a:pt x="2458" y="5293"/>
                  </a:lnTo>
                  <a:cubicBezTo>
                    <a:pt x="2458" y="5482"/>
                    <a:pt x="2300" y="5640"/>
                    <a:pt x="2080" y="5640"/>
                  </a:cubicBezTo>
                  <a:cubicBezTo>
                    <a:pt x="1891" y="5640"/>
                    <a:pt x="1733" y="5482"/>
                    <a:pt x="1733" y="5293"/>
                  </a:cubicBezTo>
                  <a:lnTo>
                    <a:pt x="1733" y="4569"/>
                  </a:lnTo>
                  <a:cubicBezTo>
                    <a:pt x="1733" y="4380"/>
                    <a:pt x="1891" y="4222"/>
                    <a:pt x="2080" y="4222"/>
                  </a:cubicBezTo>
                  <a:close/>
                  <a:moveTo>
                    <a:pt x="2111" y="0"/>
                  </a:moveTo>
                  <a:cubicBezTo>
                    <a:pt x="1891" y="0"/>
                    <a:pt x="1733" y="158"/>
                    <a:pt x="1733" y="347"/>
                  </a:cubicBezTo>
                  <a:lnTo>
                    <a:pt x="1733" y="757"/>
                  </a:lnTo>
                  <a:cubicBezTo>
                    <a:pt x="1544" y="788"/>
                    <a:pt x="1355" y="914"/>
                    <a:pt x="1198" y="1072"/>
                  </a:cubicBezTo>
                  <a:lnTo>
                    <a:pt x="883" y="757"/>
                  </a:lnTo>
                  <a:cubicBezTo>
                    <a:pt x="820" y="694"/>
                    <a:pt x="733" y="662"/>
                    <a:pt x="642" y="662"/>
                  </a:cubicBezTo>
                  <a:cubicBezTo>
                    <a:pt x="552" y="662"/>
                    <a:pt x="457" y="694"/>
                    <a:pt x="378" y="757"/>
                  </a:cubicBezTo>
                  <a:cubicBezTo>
                    <a:pt x="252" y="883"/>
                    <a:pt x="252" y="1103"/>
                    <a:pt x="378" y="1261"/>
                  </a:cubicBezTo>
                  <a:lnTo>
                    <a:pt x="788" y="1702"/>
                  </a:lnTo>
                  <a:cubicBezTo>
                    <a:pt x="757" y="1859"/>
                    <a:pt x="725" y="2017"/>
                    <a:pt x="725" y="2174"/>
                  </a:cubicBezTo>
                  <a:lnTo>
                    <a:pt x="378" y="2174"/>
                  </a:lnTo>
                  <a:cubicBezTo>
                    <a:pt x="158" y="2174"/>
                    <a:pt x="0" y="2332"/>
                    <a:pt x="0" y="2521"/>
                  </a:cubicBezTo>
                  <a:cubicBezTo>
                    <a:pt x="0" y="2710"/>
                    <a:pt x="158" y="2867"/>
                    <a:pt x="378" y="2867"/>
                  </a:cubicBezTo>
                  <a:lnTo>
                    <a:pt x="725" y="2867"/>
                  </a:lnTo>
                  <a:lnTo>
                    <a:pt x="725" y="3592"/>
                  </a:lnTo>
                  <a:lnTo>
                    <a:pt x="378" y="3592"/>
                  </a:lnTo>
                  <a:cubicBezTo>
                    <a:pt x="158" y="3592"/>
                    <a:pt x="0" y="3750"/>
                    <a:pt x="0" y="3939"/>
                  </a:cubicBezTo>
                  <a:cubicBezTo>
                    <a:pt x="0" y="4128"/>
                    <a:pt x="158" y="4285"/>
                    <a:pt x="378" y="4285"/>
                  </a:cubicBezTo>
                  <a:lnTo>
                    <a:pt x="725" y="4285"/>
                  </a:lnTo>
                  <a:lnTo>
                    <a:pt x="725" y="5010"/>
                  </a:lnTo>
                  <a:lnTo>
                    <a:pt x="347" y="5010"/>
                  </a:lnTo>
                  <a:lnTo>
                    <a:pt x="347" y="4915"/>
                  </a:lnTo>
                  <a:cubicBezTo>
                    <a:pt x="158" y="4915"/>
                    <a:pt x="0" y="5073"/>
                    <a:pt x="0" y="5293"/>
                  </a:cubicBezTo>
                  <a:cubicBezTo>
                    <a:pt x="0" y="5482"/>
                    <a:pt x="158" y="5640"/>
                    <a:pt x="347" y="5640"/>
                  </a:cubicBezTo>
                  <a:lnTo>
                    <a:pt x="725" y="5640"/>
                  </a:lnTo>
                  <a:lnTo>
                    <a:pt x="725" y="6333"/>
                  </a:lnTo>
                  <a:lnTo>
                    <a:pt x="3497" y="6333"/>
                  </a:lnTo>
                  <a:lnTo>
                    <a:pt x="3497" y="5640"/>
                  </a:lnTo>
                  <a:lnTo>
                    <a:pt x="3876" y="5640"/>
                  </a:lnTo>
                  <a:cubicBezTo>
                    <a:pt x="4065" y="5640"/>
                    <a:pt x="4222" y="5482"/>
                    <a:pt x="4222" y="5293"/>
                  </a:cubicBezTo>
                  <a:cubicBezTo>
                    <a:pt x="4222" y="5073"/>
                    <a:pt x="4065" y="4915"/>
                    <a:pt x="3876" y="4915"/>
                  </a:cubicBezTo>
                  <a:lnTo>
                    <a:pt x="3497" y="4915"/>
                  </a:lnTo>
                  <a:lnTo>
                    <a:pt x="3497" y="4222"/>
                  </a:lnTo>
                  <a:lnTo>
                    <a:pt x="3876" y="4222"/>
                  </a:lnTo>
                  <a:cubicBezTo>
                    <a:pt x="4065" y="4222"/>
                    <a:pt x="4222" y="4065"/>
                    <a:pt x="4222" y="3876"/>
                  </a:cubicBezTo>
                  <a:cubicBezTo>
                    <a:pt x="4222" y="3655"/>
                    <a:pt x="4065" y="3497"/>
                    <a:pt x="3876" y="3497"/>
                  </a:cubicBezTo>
                  <a:lnTo>
                    <a:pt x="3497" y="3497"/>
                  </a:lnTo>
                  <a:lnTo>
                    <a:pt x="3497" y="2804"/>
                  </a:lnTo>
                  <a:lnTo>
                    <a:pt x="3876" y="2804"/>
                  </a:lnTo>
                  <a:cubicBezTo>
                    <a:pt x="4065" y="2804"/>
                    <a:pt x="4222" y="2647"/>
                    <a:pt x="4222" y="2458"/>
                  </a:cubicBezTo>
                  <a:cubicBezTo>
                    <a:pt x="4222" y="2237"/>
                    <a:pt x="4065" y="2080"/>
                    <a:pt x="3876" y="2080"/>
                  </a:cubicBezTo>
                  <a:lnTo>
                    <a:pt x="3497" y="2080"/>
                  </a:lnTo>
                  <a:cubicBezTo>
                    <a:pt x="3497" y="1418"/>
                    <a:pt x="3088" y="914"/>
                    <a:pt x="2458" y="757"/>
                  </a:cubicBezTo>
                  <a:lnTo>
                    <a:pt x="2458" y="347"/>
                  </a:lnTo>
                  <a:cubicBezTo>
                    <a:pt x="2458" y="158"/>
                    <a:pt x="2300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613;p64"/>
            <p:cNvSpPr/>
            <p:nvPr/>
          </p:nvSpPr>
          <p:spPr>
            <a:xfrm>
              <a:off x="-48192100" y="4184225"/>
              <a:ext cx="163850" cy="54375"/>
            </a:xfrm>
            <a:custGeom>
              <a:avLst/>
              <a:gdLst/>
              <a:ahLst/>
              <a:cxnLst/>
              <a:rect l="l" t="t" r="r" b="b"/>
              <a:pathLst>
                <a:path w="6554" h="2175" extrusionOk="0">
                  <a:moveTo>
                    <a:pt x="0" y="1"/>
                  </a:moveTo>
                  <a:lnTo>
                    <a:pt x="442" y="1891"/>
                  </a:lnTo>
                  <a:cubicBezTo>
                    <a:pt x="473" y="2049"/>
                    <a:pt x="631" y="2175"/>
                    <a:pt x="788" y="2175"/>
                  </a:cubicBezTo>
                  <a:lnTo>
                    <a:pt x="5703" y="2175"/>
                  </a:lnTo>
                  <a:cubicBezTo>
                    <a:pt x="5860" y="2175"/>
                    <a:pt x="6018" y="2049"/>
                    <a:pt x="6081" y="1891"/>
                  </a:cubicBezTo>
                  <a:lnTo>
                    <a:pt x="65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614;p64"/>
            <p:cNvSpPr/>
            <p:nvPr/>
          </p:nvSpPr>
          <p:spPr>
            <a:xfrm>
              <a:off x="-48216525" y="4131475"/>
              <a:ext cx="211900" cy="34675"/>
            </a:xfrm>
            <a:custGeom>
              <a:avLst/>
              <a:gdLst/>
              <a:ahLst/>
              <a:cxnLst/>
              <a:rect l="l" t="t" r="r" b="b"/>
              <a:pathLst>
                <a:path w="8476" h="1387" extrusionOk="0">
                  <a:moveTo>
                    <a:pt x="347" y="0"/>
                  </a:moveTo>
                  <a:cubicBezTo>
                    <a:pt x="158" y="0"/>
                    <a:pt x="1" y="126"/>
                    <a:pt x="1" y="347"/>
                  </a:cubicBezTo>
                  <a:cubicBezTo>
                    <a:pt x="1" y="914"/>
                    <a:pt x="473" y="1386"/>
                    <a:pt x="1072" y="1386"/>
                  </a:cubicBezTo>
                  <a:lnTo>
                    <a:pt x="7405" y="1386"/>
                  </a:lnTo>
                  <a:cubicBezTo>
                    <a:pt x="8003" y="1386"/>
                    <a:pt x="8476" y="914"/>
                    <a:pt x="8476" y="347"/>
                  </a:cubicBez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15;p64"/>
            <p:cNvSpPr/>
            <p:nvPr/>
          </p:nvSpPr>
          <p:spPr>
            <a:xfrm>
              <a:off x="-48113350" y="3936125"/>
              <a:ext cx="98475" cy="178025"/>
            </a:xfrm>
            <a:custGeom>
              <a:avLst/>
              <a:gdLst/>
              <a:ahLst/>
              <a:cxnLst/>
              <a:rect l="l" t="t" r="r" b="b"/>
              <a:pathLst>
                <a:path w="3939" h="7121" extrusionOk="0">
                  <a:moveTo>
                    <a:pt x="1860" y="2175"/>
                  </a:moveTo>
                  <a:cubicBezTo>
                    <a:pt x="2049" y="2175"/>
                    <a:pt x="2206" y="2332"/>
                    <a:pt x="2206" y="2521"/>
                  </a:cubicBezTo>
                  <a:lnTo>
                    <a:pt x="2206" y="3246"/>
                  </a:lnTo>
                  <a:cubicBezTo>
                    <a:pt x="2206" y="3435"/>
                    <a:pt x="2049" y="3592"/>
                    <a:pt x="1860" y="3592"/>
                  </a:cubicBezTo>
                  <a:cubicBezTo>
                    <a:pt x="1671" y="3592"/>
                    <a:pt x="1513" y="3435"/>
                    <a:pt x="1513" y="3246"/>
                  </a:cubicBezTo>
                  <a:lnTo>
                    <a:pt x="1513" y="2521"/>
                  </a:lnTo>
                  <a:cubicBezTo>
                    <a:pt x="1513" y="2332"/>
                    <a:pt x="1671" y="2175"/>
                    <a:pt x="1860" y="2175"/>
                  </a:cubicBezTo>
                  <a:close/>
                  <a:moveTo>
                    <a:pt x="1860" y="4285"/>
                  </a:moveTo>
                  <a:cubicBezTo>
                    <a:pt x="2049" y="4285"/>
                    <a:pt x="2206" y="4443"/>
                    <a:pt x="2206" y="4632"/>
                  </a:cubicBezTo>
                  <a:lnTo>
                    <a:pt x="2206" y="5357"/>
                  </a:lnTo>
                  <a:cubicBezTo>
                    <a:pt x="2206" y="5546"/>
                    <a:pt x="2049" y="5703"/>
                    <a:pt x="1860" y="5703"/>
                  </a:cubicBezTo>
                  <a:cubicBezTo>
                    <a:pt x="1671" y="5703"/>
                    <a:pt x="1513" y="5546"/>
                    <a:pt x="1513" y="5357"/>
                  </a:cubicBezTo>
                  <a:lnTo>
                    <a:pt x="1513" y="4632"/>
                  </a:lnTo>
                  <a:cubicBezTo>
                    <a:pt x="1513" y="4443"/>
                    <a:pt x="1671" y="4285"/>
                    <a:pt x="1860" y="4285"/>
                  </a:cubicBezTo>
                  <a:close/>
                  <a:moveTo>
                    <a:pt x="1860" y="1"/>
                  </a:moveTo>
                  <a:cubicBezTo>
                    <a:pt x="1671" y="1"/>
                    <a:pt x="1513" y="158"/>
                    <a:pt x="1513" y="347"/>
                  </a:cubicBezTo>
                  <a:lnTo>
                    <a:pt x="1513" y="757"/>
                  </a:lnTo>
                  <a:cubicBezTo>
                    <a:pt x="1324" y="788"/>
                    <a:pt x="1104" y="914"/>
                    <a:pt x="946" y="1072"/>
                  </a:cubicBezTo>
                  <a:lnTo>
                    <a:pt x="631" y="757"/>
                  </a:lnTo>
                  <a:cubicBezTo>
                    <a:pt x="584" y="694"/>
                    <a:pt x="497" y="662"/>
                    <a:pt x="403" y="662"/>
                  </a:cubicBezTo>
                  <a:cubicBezTo>
                    <a:pt x="308" y="662"/>
                    <a:pt x="206" y="694"/>
                    <a:pt x="127" y="757"/>
                  </a:cubicBezTo>
                  <a:cubicBezTo>
                    <a:pt x="1" y="883"/>
                    <a:pt x="1" y="1104"/>
                    <a:pt x="127" y="1261"/>
                  </a:cubicBezTo>
                  <a:lnTo>
                    <a:pt x="505" y="1702"/>
                  </a:lnTo>
                  <a:cubicBezTo>
                    <a:pt x="474" y="1860"/>
                    <a:pt x="442" y="2017"/>
                    <a:pt x="442" y="2175"/>
                  </a:cubicBezTo>
                  <a:lnTo>
                    <a:pt x="442" y="2238"/>
                  </a:lnTo>
                  <a:cubicBezTo>
                    <a:pt x="820" y="2395"/>
                    <a:pt x="1135" y="2742"/>
                    <a:pt x="1135" y="3214"/>
                  </a:cubicBezTo>
                  <a:cubicBezTo>
                    <a:pt x="1135" y="3498"/>
                    <a:pt x="1041" y="3750"/>
                    <a:pt x="883" y="3939"/>
                  </a:cubicBezTo>
                  <a:cubicBezTo>
                    <a:pt x="1041" y="4128"/>
                    <a:pt x="1135" y="4380"/>
                    <a:pt x="1135" y="4632"/>
                  </a:cubicBezTo>
                  <a:cubicBezTo>
                    <a:pt x="1135" y="4916"/>
                    <a:pt x="1041" y="5168"/>
                    <a:pt x="883" y="5357"/>
                  </a:cubicBezTo>
                  <a:cubicBezTo>
                    <a:pt x="1041" y="5546"/>
                    <a:pt x="1135" y="5798"/>
                    <a:pt x="1135" y="6081"/>
                  </a:cubicBezTo>
                  <a:cubicBezTo>
                    <a:pt x="1135" y="6554"/>
                    <a:pt x="883" y="6932"/>
                    <a:pt x="442" y="7058"/>
                  </a:cubicBezTo>
                  <a:lnTo>
                    <a:pt x="442" y="7121"/>
                  </a:lnTo>
                  <a:lnTo>
                    <a:pt x="3246" y="7121"/>
                  </a:lnTo>
                  <a:lnTo>
                    <a:pt x="3246" y="5703"/>
                  </a:lnTo>
                  <a:lnTo>
                    <a:pt x="3593" y="5703"/>
                  </a:lnTo>
                  <a:cubicBezTo>
                    <a:pt x="3782" y="5703"/>
                    <a:pt x="3939" y="5546"/>
                    <a:pt x="3939" y="5357"/>
                  </a:cubicBezTo>
                  <a:cubicBezTo>
                    <a:pt x="3939" y="5168"/>
                    <a:pt x="3782" y="5010"/>
                    <a:pt x="3593" y="5010"/>
                  </a:cubicBezTo>
                  <a:lnTo>
                    <a:pt x="3246" y="5010"/>
                  </a:lnTo>
                  <a:lnTo>
                    <a:pt x="3246" y="4285"/>
                  </a:lnTo>
                  <a:lnTo>
                    <a:pt x="3593" y="4285"/>
                  </a:lnTo>
                  <a:cubicBezTo>
                    <a:pt x="3782" y="4285"/>
                    <a:pt x="3939" y="4128"/>
                    <a:pt x="3939" y="3939"/>
                  </a:cubicBezTo>
                  <a:cubicBezTo>
                    <a:pt x="3939" y="3750"/>
                    <a:pt x="3782" y="3592"/>
                    <a:pt x="3593" y="3592"/>
                  </a:cubicBezTo>
                  <a:lnTo>
                    <a:pt x="3246" y="3592"/>
                  </a:lnTo>
                  <a:lnTo>
                    <a:pt x="3246" y="2868"/>
                  </a:lnTo>
                  <a:lnTo>
                    <a:pt x="3593" y="2868"/>
                  </a:lnTo>
                  <a:cubicBezTo>
                    <a:pt x="3782" y="2868"/>
                    <a:pt x="3939" y="2710"/>
                    <a:pt x="3939" y="2521"/>
                  </a:cubicBezTo>
                  <a:cubicBezTo>
                    <a:pt x="3939" y="2332"/>
                    <a:pt x="3782" y="2175"/>
                    <a:pt x="3593" y="2175"/>
                  </a:cubicBezTo>
                  <a:lnTo>
                    <a:pt x="3246" y="2175"/>
                  </a:lnTo>
                  <a:cubicBezTo>
                    <a:pt x="3246" y="2017"/>
                    <a:pt x="3183" y="1860"/>
                    <a:pt x="3151" y="1702"/>
                  </a:cubicBezTo>
                  <a:lnTo>
                    <a:pt x="3593" y="1261"/>
                  </a:lnTo>
                  <a:cubicBezTo>
                    <a:pt x="3719" y="1135"/>
                    <a:pt x="3719" y="914"/>
                    <a:pt x="3593" y="757"/>
                  </a:cubicBezTo>
                  <a:cubicBezTo>
                    <a:pt x="3530" y="694"/>
                    <a:pt x="3443" y="662"/>
                    <a:pt x="3352" y="662"/>
                  </a:cubicBezTo>
                  <a:cubicBezTo>
                    <a:pt x="3262" y="662"/>
                    <a:pt x="3167" y="694"/>
                    <a:pt x="3088" y="757"/>
                  </a:cubicBezTo>
                  <a:lnTo>
                    <a:pt x="2773" y="1072"/>
                  </a:lnTo>
                  <a:cubicBezTo>
                    <a:pt x="2616" y="946"/>
                    <a:pt x="2427" y="820"/>
                    <a:pt x="2206" y="757"/>
                  </a:cubicBezTo>
                  <a:lnTo>
                    <a:pt x="2206" y="347"/>
                  </a:lnTo>
                  <a:cubicBezTo>
                    <a:pt x="2206" y="158"/>
                    <a:pt x="2049" y="1"/>
                    <a:pt x="18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6616;p64"/>
          <p:cNvGrpSpPr/>
          <p:nvPr/>
        </p:nvGrpSpPr>
        <p:grpSpPr>
          <a:xfrm>
            <a:off x="2068779" y="2803024"/>
            <a:ext cx="355258" cy="355288"/>
            <a:chOff x="-46410500" y="3201275"/>
            <a:chExt cx="300100" cy="300125"/>
          </a:xfrm>
          <a:solidFill>
            <a:srgbClr val="12716B"/>
          </a:solidFill>
        </p:grpSpPr>
        <p:sp>
          <p:nvSpPr>
            <p:cNvPr id="95" name="Google Shape;6617;p64"/>
            <p:cNvSpPr/>
            <p:nvPr/>
          </p:nvSpPr>
          <p:spPr>
            <a:xfrm>
              <a:off x="-46358500" y="3201275"/>
              <a:ext cx="37825" cy="87450"/>
            </a:xfrm>
            <a:custGeom>
              <a:avLst/>
              <a:gdLst/>
              <a:ahLst/>
              <a:cxnLst/>
              <a:rect l="l" t="t" r="r" b="b"/>
              <a:pathLst>
                <a:path w="1513" h="3498" extrusionOk="0">
                  <a:moveTo>
                    <a:pt x="768" y="1"/>
                  </a:moveTo>
                  <a:cubicBezTo>
                    <a:pt x="677" y="1"/>
                    <a:pt x="583" y="32"/>
                    <a:pt x="504" y="95"/>
                  </a:cubicBezTo>
                  <a:cubicBezTo>
                    <a:pt x="0" y="599"/>
                    <a:pt x="0" y="1482"/>
                    <a:pt x="504" y="1986"/>
                  </a:cubicBezTo>
                  <a:cubicBezTo>
                    <a:pt x="725" y="2238"/>
                    <a:pt x="725" y="2616"/>
                    <a:pt x="504" y="2899"/>
                  </a:cubicBezTo>
                  <a:cubicBezTo>
                    <a:pt x="378" y="3025"/>
                    <a:pt x="378" y="3246"/>
                    <a:pt x="504" y="3403"/>
                  </a:cubicBezTo>
                  <a:cubicBezTo>
                    <a:pt x="567" y="3466"/>
                    <a:pt x="654" y="3498"/>
                    <a:pt x="744" y="3498"/>
                  </a:cubicBezTo>
                  <a:cubicBezTo>
                    <a:pt x="835" y="3498"/>
                    <a:pt x="929" y="3466"/>
                    <a:pt x="1008" y="3403"/>
                  </a:cubicBezTo>
                  <a:cubicBezTo>
                    <a:pt x="1512" y="2899"/>
                    <a:pt x="1512" y="2017"/>
                    <a:pt x="1008" y="1513"/>
                  </a:cubicBezTo>
                  <a:cubicBezTo>
                    <a:pt x="788" y="1293"/>
                    <a:pt x="788" y="851"/>
                    <a:pt x="1008" y="599"/>
                  </a:cubicBezTo>
                  <a:cubicBezTo>
                    <a:pt x="1134" y="505"/>
                    <a:pt x="1134" y="253"/>
                    <a:pt x="1008" y="95"/>
                  </a:cubicBezTo>
                  <a:cubicBezTo>
                    <a:pt x="945" y="32"/>
                    <a:pt x="859" y="1"/>
                    <a:pt x="7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18;p64"/>
            <p:cNvSpPr/>
            <p:nvPr/>
          </p:nvSpPr>
          <p:spPr>
            <a:xfrm>
              <a:off x="-46307325" y="3201275"/>
              <a:ext cx="38625" cy="88250"/>
            </a:xfrm>
            <a:custGeom>
              <a:avLst/>
              <a:gdLst/>
              <a:ahLst/>
              <a:cxnLst/>
              <a:rect l="l" t="t" r="r" b="b"/>
              <a:pathLst>
                <a:path w="1545" h="3530" extrusionOk="0">
                  <a:moveTo>
                    <a:pt x="781" y="1"/>
                  </a:moveTo>
                  <a:cubicBezTo>
                    <a:pt x="686" y="1"/>
                    <a:pt x="584" y="32"/>
                    <a:pt x="505" y="95"/>
                  </a:cubicBezTo>
                  <a:cubicBezTo>
                    <a:pt x="1" y="599"/>
                    <a:pt x="1" y="1482"/>
                    <a:pt x="505" y="1986"/>
                  </a:cubicBezTo>
                  <a:cubicBezTo>
                    <a:pt x="788" y="2238"/>
                    <a:pt x="788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631" y="3498"/>
                    <a:pt x="694" y="3529"/>
                    <a:pt x="788" y="3529"/>
                  </a:cubicBezTo>
                  <a:cubicBezTo>
                    <a:pt x="851" y="3529"/>
                    <a:pt x="978" y="3498"/>
                    <a:pt x="1009" y="3403"/>
                  </a:cubicBezTo>
                  <a:cubicBezTo>
                    <a:pt x="1545" y="2899"/>
                    <a:pt x="1545" y="2017"/>
                    <a:pt x="1009" y="1513"/>
                  </a:cubicBezTo>
                  <a:cubicBezTo>
                    <a:pt x="788" y="1293"/>
                    <a:pt x="788" y="851"/>
                    <a:pt x="1009" y="599"/>
                  </a:cubicBezTo>
                  <a:cubicBezTo>
                    <a:pt x="1135" y="505"/>
                    <a:pt x="1135" y="253"/>
                    <a:pt x="1009" y="95"/>
                  </a:cubicBezTo>
                  <a:cubicBezTo>
                    <a:pt x="962" y="32"/>
                    <a:pt x="875" y="1"/>
                    <a:pt x="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19;p64"/>
            <p:cNvSpPr/>
            <p:nvPr/>
          </p:nvSpPr>
          <p:spPr>
            <a:xfrm>
              <a:off x="-46253750" y="3201275"/>
              <a:ext cx="38600" cy="87450"/>
            </a:xfrm>
            <a:custGeom>
              <a:avLst/>
              <a:gdLst/>
              <a:ahLst/>
              <a:cxnLst/>
              <a:rect l="l" t="t" r="r" b="b"/>
              <a:pathLst>
                <a:path w="1544" h="3498" extrusionOk="0">
                  <a:moveTo>
                    <a:pt x="800" y="1"/>
                  </a:moveTo>
                  <a:cubicBezTo>
                    <a:pt x="709" y="1"/>
                    <a:pt x="615" y="32"/>
                    <a:pt x="536" y="95"/>
                  </a:cubicBezTo>
                  <a:cubicBezTo>
                    <a:pt x="0" y="599"/>
                    <a:pt x="0" y="1482"/>
                    <a:pt x="536" y="1986"/>
                  </a:cubicBezTo>
                  <a:cubicBezTo>
                    <a:pt x="756" y="2238"/>
                    <a:pt x="756" y="2616"/>
                    <a:pt x="536" y="2899"/>
                  </a:cubicBezTo>
                  <a:cubicBezTo>
                    <a:pt x="410" y="3025"/>
                    <a:pt x="410" y="3246"/>
                    <a:pt x="536" y="3403"/>
                  </a:cubicBezTo>
                  <a:cubicBezTo>
                    <a:pt x="599" y="3466"/>
                    <a:pt x="685" y="3498"/>
                    <a:pt x="776" y="3498"/>
                  </a:cubicBezTo>
                  <a:cubicBezTo>
                    <a:pt x="867" y="3498"/>
                    <a:pt x="961" y="3466"/>
                    <a:pt x="1040" y="3403"/>
                  </a:cubicBezTo>
                  <a:cubicBezTo>
                    <a:pt x="1544" y="2899"/>
                    <a:pt x="1544" y="2017"/>
                    <a:pt x="1040" y="1513"/>
                  </a:cubicBezTo>
                  <a:cubicBezTo>
                    <a:pt x="788" y="1293"/>
                    <a:pt x="788" y="851"/>
                    <a:pt x="1040" y="599"/>
                  </a:cubicBezTo>
                  <a:cubicBezTo>
                    <a:pt x="1166" y="505"/>
                    <a:pt x="1166" y="253"/>
                    <a:pt x="1040" y="95"/>
                  </a:cubicBezTo>
                  <a:cubicBezTo>
                    <a:pt x="977" y="32"/>
                    <a:pt x="890" y="1"/>
                    <a:pt x="8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20;p64"/>
            <p:cNvSpPr/>
            <p:nvPr/>
          </p:nvSpPr>
          <p:spPr>
            <a:xfrm>
              <a:off x="-46410500" y="3306025"/>
              <a:ext cx="300100" cy="141025"/>
            </a:xfrm>
            <a:custGeom>
              <a:avLst/>
              <a:gdLst/>
              <a:ahLst/>
              <a:cxnLst/>
              <a:rect l="l" t="t" r="r" b="b"/>
              <a:pathLst>
                <a:path w="12004" h="5641" extrusionOk="0">
                  <a:moveTo>
                    <a:pt x="10933" y="1419"/>
                  </a:moveTo>
                  <a:cubicBezTo>
                    <a:pt x="11122" y="1419"/>
                    <a:pt x="11279" y="1576"/>
                    <a:pt x="11279" y="1765"/>
                  </a:cubicBezTo>
                  <a:cubicBezTo>
                    <a:pt x="11248" y="3057"/>
                    <a:pt x="10208" y="4128"/>
                    <a:pt x="8980" y="4223"/>
                  </a:cubicBezTo>
                  <a:cubicBezTo>
                    <a:pt x="9389" y="3404"/>
                    <a:pt x="9673" y="2458"/>
                    <a:pt x="9799" y="1419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2458"/>
                    <a:pt x="694" y="4412"/>
                    <a:pt x="1923" y="5640"/>
                  </a:cubicBezTo>
                  <a:lnTo>
                    <a:pt x="7971" y="5640"/>
                  </a:lnTo>
                  <a:cubicBezTo>
                    <a:pt x="8192" y="5420"/>
                    <a:pt x="8381" y="5168"/>
                    <a:pt x="8539" y="4916"/>
                  </a:cubicBezTo>
                  <a:lnTo>
                    <a:pt x="8854" y="4916"/>
                  </a:lnTo>
                  <a:cubicBezTo>
                    <a:pt x="10586" y="4916"/>
                    <a:pt x="12004" y="3498"/>
                    <a:pt x="12004" y="1765"/>
                  </a:cubicBezTo>
                  <a:cubicBezTo>
                    <a:pt x="11941" y="1198"/>
                    <a:pt x="11469" y="726"/>
                    <a:pt x="10933" y="726"/>
                  </a:cubicBezTo>
                  <a:lnTo>
                    <a:pt x="9862" y="726"/>
                  </a:lnTo>
                  <a:lnTo>
                    <a:pt x="9862" y="348"/>
                  </a:lnTo>
                  <a:cubicBezTo>
                    <a:pt x="9862" y="159"/>
                    <a:pt x="9704" y="1"/>
                    <a:pt x="95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21;p64"/>
            <p:cNvSpPr/>
            <p:nvPr/>
          </p:nvSpPr>
          <p:spPr>
            <a:xfrm>
              <a:off x="-46401050" y="3465925"/>
              <a:ext cx="226075" cy="35475"/>
            </a:xfrm>
            <a:custGeom>
              <a:avLst/>
              <a:gdLst/>
              <a:ahLst/>
              <a:cxnLst/>
              <a:rect l="l" t="t" r="r" b="b"/>
              <a:pathLst>
                <a:path w="9043" h="1419" extrusionOk="0">
                  <a:moveTo>
                    <a:pt x="473" y="0"/>
                  </a:moveTo>
                  <a:cubicBezTo>
                    <a:pt x="158" y="0"/>
                    <a:pt x="1" y="379"/>
                    <a:pt x="221" y="631"/>
                  </a:cubicBezTo>
                  <a:cubicBezTo>
                    <a:pt x="757" y="1135"/>
                    <a:pt x="1450" y="1418"/>
                    <a:pt x="2206" y="1418"/>
                  </a:cubicBezTo>
                  <a:lnTo>
                    <a:pt x="6837" y="1418"/>
                  </a:lnTo>
                  <a:cubicBezTo>
                    <a:pt x="7593" y="1418"/>
                    <a:pt x="8318" y="1135"/>
                    <a:pt x="8822" y="631"/>
                  </a:cubicBezTo>
                  <a:cubicBezTo>
                    <a:pt x="9043" y="379"/>
                    <a:pt x="8948" y="0"/>
                    <a:pt x="86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6622;p64"/>
          <p:cNvGrpSpPr/>
          <p:nvPr/>
        </p:nvGrpSpPr>
        <p:grpSpPr>
          <a:xfrm>
            <a:off x="2068779" y="3238455"/>
            <a:ext cx="355258" cy="356205"/>
            <a:chOff x="-46409700" y="3569100"/>
            <a:chExt cx="300100" cy="300900"/>
          </a:xfrm>
          <a:solidFill>
            <a:srgbClr val="12716B"/>
          </a:solidFill>
        </p:grpSpPr>
        <p:sp>
          <p:nvSpPr>
            <p:cNvPr id="101" name="Google Shape;6623;p64"/>
            <p:cNvSpPr/>
            <p:nvPr/>
          </p:nvSpPr>
          <p:spPr>
            <a:xfrm>
              <a:off x="-46234850" y="3569100"/>
              <a:ext cx="18125" cy="52800"/>
            </a:xfrm>
            <a:custGeom>
              <a:avLst/>
              <a:gdLst/>
              <a:ahLst/>
              <a:cxnLst/>
              <a:rect l="l" t="t" r="r" b="b"/>
              <a:pathLst>
                <a:path w="725" h="2112" extrusionOk="0">
                  <a:moveTo>
                    <a:pt x="0" y="1"/>
                  </a:moveTo>
                  <a:lnTo>
                    <a:pt x="0" y="2111"/>
                  </a:lnTo>
                  <a:lnTo>
                    <a:pt x="725" y="2111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24;p64"/>
            <p:cNvSpPr/>
            <p:nvPr/>
          </p:nvSpPr>
          <p:spPr>
            <a:xfrm>
              <a:off x="-46270300" y="3745525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625;p64"/>
            <p:cNvSpPr/>
            <p:nvPr/>
          </p:nvSpPr>
          <p:spPr>
            <a:xfrm>
              <a:off x="-46305750" y="3710875"/>
              <a:ext cx="89025" cy="88225"/>
            </a:xfrm>
            <a:custGeom>
              <a:avLst/>
              <a:gdLst/>
              <a:ahLst/>
              <a:cxnLst/>
              <a:rect l="l" t="t" r="r" b="b"/>
              <a:pathLst>
                <a:path w="3561" h="3529" extrusionOk="0">
                  <a:moveTo>
                    <a:pt x="1765" y="662"/>
                  </a:moveTo>
                  <a:cubicBezTo>
                    <a:pt x="2364" y="662"/>
                    <a:pt x="2836" y="1135"/>
                    <a:pt x="2836" y="1733"/>
                  </a:cubicBezTo>
                  <a:cubicBezTo>
                    <a:pt x="2836" y="2332"/>
                    <a:pt x="2364" y="2804"/>
                    <a:pt x="1765" y="2804"/>
                  </a:cubicBezTo>
                  <a:cubicBezTo>
                    <a:pt x="1198" y="2804"/>
                    <a:pt x="725" y="2332"/>
                    <a:pt x="725" y="1733"/>
                  </a:cubicBezTo>
                  <a:cubicBezTo>
                    <a:pt x="725" y="1135"/>
                    <a:pt x="1198" y="662"/>
                    <a:pt x="1765" y="662"/>
                  </a:cubicBezTo>
                  <a:close/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cubicBezTo>
                    <a:pt x="1" y="2741"/>
                    <a:pt x="788" y="3529"/>
                    <a:pt x="1765" y="3529"/>
                  </a:cubicBezTo>
                  <a:cubicBezTo>
                    <a:pt x="2773" y="3529"/>
                    <a:pt x="3561" y="2741"/>
                    <a:pt x="3561" y="1765"/>
                  </a:cubicBezTo>
                  <a:cubicBezTo>
                    <a:pt x="3561" y="788"/>
                    <a:pt x="2773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626;p64"/>
            <p:cNvSpPr/>
            <p:nvPr/>
          </p:nvSpPr>
          <p:spPr>
            <a:xfrm>
              <a:off x="-46409700" y="3569900"/>
              <a:ext cx="300100" cy="300100"/>
            </a:xfrm>
            <a:custGeom>
              <a:avLst/>
              <a:gdLst/>
              <a:ahLst/>
              <a:cxnLst/>
              <a:rect l="l" t="t" r="r" b="b"/>
              <a:pathLst>
                <a:path w="12004" h="12004" extrusionOk="0">
                  <a:moveTo>
                    <a:pt x="5923" y="4978"/>
                  </a:moveTo>
                  <a:cubicBezTo>
                    <a:pt x="7278" y="4978"/>
                    <a:pt x="8381" y="6081"/>
                    <a:pt x="8381" y="7404"/>
                  </a:cubicBezTo>
                  <a:cubicBezTo>
                    <a:pt x="8412" y="8758"/>
                    <a:pt x="7309" y="9830"/>
                    <a:pt x="5923" y="9830"/>
                  </a:cubicBezTo>
                  <a:cubicBezTo>
                    <a:pt x="4600" y="9830"/>
                    <a:pt x="3497" y="8727"/>
                    <a:pt x="3497" y="7404"/>
                  </a:cubicBezTo>
                  <a:cubicBezTo>
                    <a:pt x="3497" y="6081"/>
                    <a:pt x="4600" y="4978"/>
                    <a:pt x="5923" y="4978"/>
                  </a:cubicBezTo>
                  <a:close/>
                  <a:moveTo>
                    <a:pt x="2426" y="9861"/>
                  </a:moveTo>
                  <a:cubicBezTo>
                    <a:pt x="2647" y="9861"/>
                    <a:pt x="2773" y="10019"/>
                    <a:pt x="2773" y="10208"/>
                  </a:cubicBezTo>
                  <a:cubicBezTo>
                    <a:pt x="2773" y="10397"/>
                    <a:pt x="2647" y="10554"/>
                    <a:pt x="2426" y="10554"/>
                  </a:cubicBezTo>
                  <a:lnTo>
                    <a:pt x="1733" y="10554"/>
                  </a:lnTo>
                  <a:cubicBezTo>
                    <a:pt x="1512" y="10554"/>
                    <a:pt x="1386" y="10397"/>
                    <a:pt x="1386" y="10208"/>
                  </a:cubicBezTo>
                  <a:cubicBezTo>
                    <a:pt x="1386" y="10019"/>
                    <a:pt x="1512" y="9861"/>
                    <a:pt x="1733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1657"/>
                  </a:lnTo>
                  <a:cubicBezTo>
                    <a:pt x="0" y="11846"/>
                    <a:pt x="158" y="12003"/>
                    <a:pt x="347" y="12003"/>
                  </a:cubicBezTo>
                  <a:lnTo>
                    <a:pt x="11657" y="12003"/>
                  </a:lnTo>
                  <a:cubicBezTo>
                    <a:pt x="11846" y="12003"/>
                    <a:pt x="12004" y="11846"/>
                    <a:pt x="12004" y="11657"/>
                  </a:cubicBezTo>
                  <a:lnTo>
                    <a:pt x="12004" y="2489"/>
                  </a:lnTo>
                  <a:cubicBezTo>
                    <a:pt x="11909" y="2331"/>
                    <a:pt x="11878" y="2237"/>
                    <a:pt x="11846" y="2205"/>
                  </a:cubicBezTo>
                  <a:lnTo>
                    <a:pt x="9830" y="189"/>
                  </a:lnTo>
                  <a:lnTo>
                    <a:pt x="9830" y="3875"/>
                  </a:lnTo>
                  <a:cubicBezTo>
                    <a:pt x="9830" y="4064"/>
                    <a:pt x="9672" y="4222"/>
                    <a:pt x="9483" y="4222"/>
                  </a:cubicBezTo>
                  <a:lnTo>
                    <a:pt x="2458" y="4222"/>
                  </a:lnTo>
                  <a:cubicBezTo>
                    <a:pt x="2269" y="4222"/>
                    <a:pt x="2111" y="4064"/>
                    <a:pt x="2111" y="3875"/>
                  </a:cubicBez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627;p64"/>
            <p:cNvSpPr/>
            <p:nvPr/>
          </p:nvSpPr>
          <p:spPr>
            <a:xfrm>
              <a:off x="-46341175" y="3569100"/>
              <a:ext cx="159125" cy="87450"/>
            </a:xfrm>
            <a:custGeom>
              <a:avLst/>
              <a:gdLst/>
              <a:ahLst/>
              <a:cxnLst/>
              <a:rect l="l" t="t" r="r" b="b"/>
              <a:pathLst>
                <a:path w="6365" h="3498" extrusionOk="0">
                  <a:moveTo>
                    <a:pt x="0" y="1"/>
                  </a:moveTo>
                  <a:lnTo>
                    <a:pt x="0" y="3498"/>
                  </a:lnTo>
                  <a:lnTo>
                    <a:pt x="6364" y="3498"/>
                  </a:lnTo>
                  <a:lnTo>
                    <a:pt x="6364" y="1"/>
                  </a:lnTo>
                  <a:lnTo>
                    <a:pt x="5640" y="1"/>
                  </a:lnTo>
                  <a:lnTo>
                    <a:pt x="5640" y="2426"/>
                  </a:lnTo>
                  <a:cubicBezTo>
                    <a:pt x="5640" y="2647"/>
                    <a:pt x="5482" y="2773"/>
                    <a:pt x="5293" y="2773"/>
                  </a:cubicBezTo>
                  <a:lnTo>
                    <a:pt x="3875" y="2773"/>
                  </a:lnTo>
                  <a:cubicBezTo>
                    <a:pt x="3655" y="2773"/>
                    <a:pt x="3497" y="2647"/>
                    <a:pt x="3497" y="2426"/>
                  </a:cubicBezTo>
                  <a:lnTo>
                    <a:pt x="349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6628;p64"/>
          <p:cNvGrpSpPr/>
          <p:nvPr/>
        </p:nvGrpSpPr>
        <p:grpSpPr>
          <a:xfrm>
            <a:off x="2056660" y="3673887"/>
            <a:ext cx="379497" cy="358070"/>
            <a:chOff x="-46422300" y="3936925"/>
            <a:chExt cx="320575" cy="302475"/>
          </a:xfrm>
          <a:solidFill>
            <a:srgbClr val="12716B"/>
          </a:solidFill>
        </p:grpSpPr>
        <p:sp>
          <p:nvSpPr>
            <p:cNvPr id="107" name="Google Shape;6629;p64"/>
            <p:cNvSpPr/>
            <p:nvPr/>
          </p:nvSpPr>
          <p:spPr>
            <a:xfrm>
              <a:off x="-46254550" y="3936925"/>
              <a:ext cx="152825" cy="300900"/>
            </a:xfrm>
            <a:custGeom>
              <a:avLst/>
              <a:gdLst/>
              <a:ahLst/>
              <a:cxnLst/>
              <a:rect l="l" t="t" r="r" b="b"/>
              <a:pathLst>
                <a:path w="6113" h="120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0617"/>
                  </a:lnTo>
                  <a:cubicBezTo>
                    <a:pt x="1" y="11405"/>
                    <a:pt x="631" y="12035"/>
                    <a:pt x="1418" y="12035"/>
                  </a:cubicBezTo>
                  <a:cubicBezTo>
                    <a:pt x="2332" y="12035"/>
                    <a:pt x="3120" y="11405"/>
                    <a:pt x="3403" y="10554"/>
                  </a:cubicBezTo>
                  <a:lnTo>
                    <a:pt x="3403" y="10554"/>
                  </a:lnTo>
                  <a:cubicBezTo>
                    <a:pt x="3309" y="10554"/>
                    <a:pt x="3246" y="10617"/>
                    <a:pt x="3151" y="10617"/>
                  </a:cubicBezTo>
                  <a:cubicBezTo>
                    <a:pt x="2332" y="10617"/>
                    <a:pt x="1513" y="10302"/>
                    <a:pt x="914" y="9672"/>
                  </a:cubicBezTo>
                  <a:cubicBezTo>
                    <a:pt x="788" y="9546"/>
                    <a:pt x="788" y="9294"/>
                    <a:pt x="914" y="9137"/>
                  </a:cubicBezTo>
                  <a:cubicBezTo>
                    <a:pt x="1024" y="9095"/>
                    <a:pt x="1128" y="9072"/>
                    <a:pt x="1221" y="9072"/>
                  </a:cubicBezTo>
                  <a:cubicBezTo>
                    <a:pt x="1341" y="9072"/>
                    <a:pt x="1442" y="9111"/>
                    <a:pt x="1513" y="9200"/>
                  </a:cubicBezTo>
                  <a:cubicBezTo>
                    <a:pt x="1998" y="9685"/>
                    <a:pt x="2614" y="9906"/>
                    <a:pt x="3224" y="9906"/>
                  </a:cubicBezTo>
                  <a:cubicBezTo>
                    <a:pt x="4477" y="9906"/>
                    <a:pt x="5703" y="8971"/>
                    <a:pt x="5703" y="7467"/>
                  </a:cubicBezTo>
                  <a:cubicBezTo>
                    <a:pt x="5703" y="7215"/>
                    <a:pt x="5672" y="6994"/>
                    <a:pt x="5609" y="6742"/>
                  </a:cubicBezTo>
                  <a:cubicBezTo>
                    <a:pt x="5010" y="7372"/>
                    <a:pt x="4191" y="7814"/>
                    <a:pt x="3246" y="7814"/>
                  </a:cubicBezTo>
                  <a:cubicBezTo>
                    <a:pt x="3025" y="7814"/>
                    <a:pt x="2868" y="7656"/>
                    <a:pt x="2868" y="7467"/>
                  </a:cubicBezTo>
                  <a:cubicBezTo>
                    <a:pt x="2868" y="7246"/>
                    <a:pt x="3025" y="7089"/>
                    <a:pt x="3246" y="7089"/>
                  </a:cubicBezTo>
                  <a:cubicBezTo>
                    <a:pt x="4065" y="7089"/>
                    <a:pt x="4821" y="6679"/>
                    <a:pt x="5231" y="6049"/>
                  </a:cubicBezTo>
                  <a:cubicBezTo>
                    <a:pt x="6113" y="4789"/>
                    <a:pt x="5640" y="3088"/>
                    <a:pt x="4254" y="2426"/>
                  </a:cubicBezTo>
                  <a:cubicBezTo>
                    <a:pt x="4128" y="3844"/>
                    <a:pt x="2931" y="4978"/>
                    <a:pt x="1450" y="4978"/>
                  </a:cubicBezTo>
                  <a:cubicBezTo>
                    <a:pt x="1261" y="4978"/>
                    <a:pt x="1103" y="4821"/>
                    <a:pt x="1103" y="4632"/>
                  </a:cubicBezTo>
                  <a:cubicBezTo>
                    <a:pt x="1103" y="4411"/>
                    <a:pt x="1261" y="4253"/>
                    <a:pt x="1450" y="4253"/>
                  </a:cubicBezTo>
                  <a:cubicBezTo>
                    <a:pt x="2616" y="4253"/>
                    <a:pt x="3561" y="3308"/>
                    <a:pt x="3561" y="2174"/>
                  </a:cubicBezTo>
                  <a:lnTo>
                    <a:pt x="3561" y="2143"/>
                  </a:lnTo>
                  <a:cubicBezTo>
                    <a:pt x="3561" y="945"/>
                    <a:pt x="2616" y="0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630;p64"/>
            <p:cNvSpPr/>
            <p:nvPr/>
          </p:nvSpPr>
          <p:spPr>
            <a:xfrm>
              <a:off x="-46422300" y="3938500"/>
              <a:ext cx="152025" cy="300900"/>
            </a:xfrm>
            <a:custGeom>
              <a:avLst/>
              <a:gdLst/>
              <a:ahLst/>
              <a:cxnLst/>
              <a:rect l="l" t="t" r="r" b="b"/>
              <a:pathLst>
                <a:path w="6081" h="12036" extrusionOk="0">
                  <a:moveTo>
                    <a:pt x="4726" y="0"/>
                  </a:moveTo>
                  <a:cubicBezTo>
                    <a:pt x="3529" y="0"/>
                    <a:pt x="2584" y="977"/>
                    <a:pt x="2584" y="2111"/>
                  </a:cubicBezTo>
                  <a:lnTo>
                    <a:pt x="2584" y="2143"/>
                  </a:lnTo>
                  <a:cubicBezTo>
                    <a:pt x="2584" y="3308"/>
                    <a:pt x="3529" y="4253"/>
                    <a:pt x="4663" y="4253"/>
                  </a:cubicBezTo>
                  <a:cubicBezTo>
                    <a:pt x="4883" y="4253"/>
                    <a:pt x="5041" y="4411"/>
                    <a:pt x="5041" y="4600"/>
                  </a:cubicBezTo>
                  <a:cubicBezTo>
                    <a:pt x="5041" y="4789"/>
                    <a:pt x="4883" y="4947"/>
                    <a:pt x="4663" y="4947"/>
                  </a:cubicBezTo>
                  <a:cubicBezTo>
                    <a:pt x="3214" y="4947"/>
                    <a:pt x="2048" y="3812"/>
                    <a:pt x="1890" y="2395"/>
                  </a:cubicBezTo>
                  <a:cubicBezTo>
                    <a:pt x="441" y="3056"/>
                    <a:pt x="0" y="4758"/>
                    <a:pt x="882" y="6018"/>
                  </a:cubicBezTo>
                  <a:cubicBezTo>
                    <a:pt x="1323" y="6648"/>
                    <a:pt x="2111" y="7057"/>
                    <a:pt x="2930" y="7057"/>
                  </a:cubicBezTo>
                  <a:cubicBezTo>
                    <a:pt x="3151" y="7057"/>
                    <a:pt x="3277" y="7215"/>
                    <a:pt x="3277" y="7435"/>
                  </a:cubicBezTo>
                  <a:cubicBezTo>
                    <a:pt x="3277" y="7625"/>
                    <a:pt x="3151" y="7782"/>
                    <a:pt x="2930" y="7782"/>
                  </a:cubicBezTo>
                  <a:cubicBezTo>
                    <a:pt x="1985" y="7782"/>
                    <a:pt x="1166" y="7341"/>
                    <a:pt x="567" y="6711"/>
                  </a:cubicBezTo>
                  <a:cubicBezTo>
                    <a:pt x="504" y="6963"/>
                    <a:pt x="441" y="7183"/>
                    <a:pt x="441" y="7435"/>
                  </a:cubicBezTo>
                  <a:cubicBezTo>
                    <a:pt x="441" y="8940"/>
                    <a:pt x="1695" y="9874"/>
                    <a:pt x="2958" y="9874"/>
                  </a:cubicBezTo>
                  <a:cubicBezTo>
                    <a:pt x="3572" y="9874"/>
                    <a:pt x="4188" y="9653"/>
                    <a:pt x="4663" y="9168"/>
                  </a:cubicBezTo>
                  <a:cubicBezTo>
                    <a:pt x="4726" y="9105"/>
                    <a:pt x="4813" y="9074"/>
                    <a:pt x="4903" y="9074"/>
                  </a:cubicBezTo>
                  <a:cubicBezTo>
                    <a:pt x="4994" y="9074"/>
                    <a:pt x="5088" y="9105"/>
                    <a:pt x="5167" y="9168"/>
                  </a:cubicBezTo>
                  <a:cubicBezTo>
                    <a:pt x="5293" y="9263"/>
                    <a:pt x="5293" y="9515"/>
                    <a:pt x="5167" y="9672"/>
                  </a:cubicBezTo>
                  <a:cubicBezTo>
                    <a:pt x="4600" y="10271"/>
                    <a:pt x="3812" y="10617"/>
                    <a:pt x="2930" y="10617"/>
                  </a:cubicBezTo>
                  <a:cubicBezTo>
                    <a:pt x="2867" y="10617"/>
                    <a:pt x="2773" y="10617"/>
                    <a:pt x="2710" y="10586"/>
                  </a:cubicBezTo>
                  <a:lnTo>
                    <a:pt x="2710" y="10586"/>
                  </a:lnTo>
                  <a:cubicBezTo>
                    <a:pt x="2962" y="11405"/>
                    <a:pt x="3749" y="12035"/>
                    <a:pt x="4663" y="12035"/>
                  </a:cubicBezTo>
                  <a:cubicBezTo>
                    <a:pt x="5450" y="12035"/>
                    <a:pt x="6081" y="11405"/>
                    <a:pt x="6081" y="10617"/>
                  </a:cubicBezTo>
                  <a:lnTo>
                    <a:pt x="6081" y="1450"/>
                  </a:lnTo>
                  <a:cubicBezTo>
                    <a:pt x="6081" y="599"/>
                    <a:pt x="5450" y="0"/>
                    <a:pt x="472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6631;p64"/>
          <p:cNvGrpSpPr/>
          <p:nvPr/>
        </p:nvGrpSpPr>
        <p:grpSpPr>
          <a:xfrm>
            <a:off x="3834239" y="3228215"/>
            <a:ext cx="356205" cy="355258"/>
            <a:chOff x="-44914800" y="3560450"/>
            <a:chExt cx="300900" cy="300100"/>
          </a:xfrm>
          <a:solidFill>
            <a:srgbClr val="12716B"/>
          </a:solidFill>
        </p:grpSpPr>
        <p:sp>
          <p:nvSpPr>
            <p:cNvPr id="110" name="Google Shape;6632;p64"/>
            <p:cNvSpPr/>
            <p:nvPr/>
          </p:nvSpPr>
          <p:spPr>
            <a:xfrm>
              <a:off x="-44914800" y="3560450"/>
              <a:ext cx="300900" cy="300100"/>
            </a:xfrm>
            <a:custGeom>
              <a:avLst/>
              <a:gdLst/>
              <a:ahLst/>
              <a:cxnLst/>
              <a:rect l="l" t="t" r="r" b="b"/>
              <a:pathLst>
                <a:path w="12036" h="12004" extrusionOk="0">
                  <a:moveTo>
                    <a:pt x="9893" y="1418"/>
                  </a:moveTo>
                  <a:lnTo>
                    <a:pt x="9893" y="1764"/>
                  </a:lnTo>
                  <a:cubicBezTo>
                    <a:pt x="9893" y="1953"/>
                    <a:pt x="10051" y="2111"/>
                    <a:pt x="10240" y="2111"/>
                  </a:cubicBezTo>
                  <a:lnTo>
                    <a:pt x="10618" y="2111"/>
                  </a:lnTo>
                  <a:lnTo>
                    <a:pt x="10618" y="9924"/>
                  </a:lnTo>
                  <a:lnTo>
                    <a:pt x="10240" y="9924"/>
                  </a:lnTo>
                  <a:cubicBezTo>
                    <a:pt x="10051" y="9924"/>
                    <a:pt x="9893" y="10082"/>
                    <a:pt x="9893" y="10271"/>
                  </a:cubicBezTo>
                  <a:lnTo>
                    <a:pt x="9893" y="10617"/>
                  </a:lnTo>
                  <a:lnTo>
                    <a:pt x="2143" y="10617"/>
                  </a:lnTo>
                  <a:lnTo>
                    <a:pt x="2143" y="10271"/>
                  </a:lnTo>
                  <a:cubicBezTo>
                    <a:pt x="2143" y="10082"/>
                    <a:pt x="1985" y="9924"/>
                    <a:pt x="1796" y="9924"/>
                  </a:cubicBezTo>
                  <a:lnTo>
                    <a:pt x="1450" y="9924"/>
                  </a:lnTo>
                  <a:lnTo>
                    <a:pt x="1450" y="2142"/>
                  </a:lnTo>
                  <a:lnTo>
                    <a:pt x="1796" y="2142"/>
                  </a:lnTo>
                  <a:cubicBezTo>
                    <a:pt x="1985" y="2142"/>
                    <a:pt x="2143" y="1985"/>
                    <a:pt x="2143" y="1796"/>
                  </a:cubicBezTo>
                  <a:lnTo>
                    <a:pt x="2143" y="1418"/>
                  </a:lnTo>
                  <a:close/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764"/>
                  </a:lnTo>
                  <a:cubicBezTo>
                    <a:pt x="1" y="1953"/>
                    <a:pt x="158" y="2111"/>
                    <a:pt x="379" y="2111"/>
                  </a:cubicBezTo>
                  <a:lnTo>
                    <a:pt x="725" y="2111"/>
                  </a:lnTo>
                  <a:lnTo>
                    <a:pt x="725" y="9861"/>
                  </a:lnTo>
                  <a:lnTo>
                    <a:pt x="379" y="9861"/>
                  </a:lnTo>
                  <a:cubicBezTo>
                    <a:pt x="158" y="9861"/>
                    <a:pt x="1" y="10019"/>
                    <a:pt x="1" y="10208"/>
                  </a:cubicBezTo>
                  <a:lnTo>
                    <a:pt x="1" y="11657"/>
                  </a:lnTo>
                  <a:cubicBezTo>
                    <a:pt x="1" y="11846"/>
                    <a:pt x="158" y="12003"/>
                    <a:pt x="379" y="12003"/>
                  </a:cubicBezTo>
                  <a:lnTo>
                    <a:pt x="1796" y="12003"/>
                  </a:lnTo>
                  <a:cubicBezTo>
                    <a:pt x="1985" y="12003"/>
                    <a:pt x="2143" y="11846"/>
                    <a:pt x="2143" y="11657"/>
                  </a:cubicBezTo>
                  <a:lnTo>
                    <a:pt x="2143" y="11279"/>
                  </a:lnTo>
                  <a:lnTo>
                    <a:pt x="9893" y="11279"/>
                  </a:lnTo>
                  <a:lnTo>
                    <a:pt x="9893" y="11657"/>
                  </a:lnTo>
                  <a:cubicBezTo>
                    <a:pt x="9893" y="11846"/>
                    <a:pt x="10051" y="12003"/>
                    <a:pt x="10240" y="12003"/>
                  </a:cubicBezTo>
                  <a:lnTo>
                    <a:pt x="11657" y="12003"/>
                  </a:lnTo>
                  <a:cubicBezTo>
                    <a:pt x="11878" y="12003"/>
                    <a:pt x="12036" y="11846"/>
                    <a:pt x="12036" y="11657"/>
                  </a:cubicBezTo>
                  <a:lnTo>
                    <a:pt x="12036" y="10208"/>
                  </a:lnTo>
                  <a:cubicBezTo>
                    <a:pt x="12036" y="10019"/>
                    <a:pt x="11878" y="9861"/>
                    <a:pt x="11657" y="9861"/>
                  </a:cubicBezTo>
                  <a:lnTo>
                    <a:pt x="11311" y="9861"/>
                  </a:lnTo>
                  <a:lnTo>
                    <a:pt x="11311" y="2111"/>
                  </a:lnTo>
                  <a:lnTo>
                    <a:pt x="11657" y="2111"/>
                  </a:lnTo>
                  <a:cubicBezTo>
                    <a:pt x="11878" y="2111"/>
                    <a:pt x="12036" y="1953"/>
                    <a:pt x="12036" y="1764"/>
                  </a:cubicBezTo>
                  <a:lnTo>
                    <a:pt x="12036" y="347"/>
                  </a:lnTo>
                  <a:cubicBezTo>
                    <a:pt x="12036" y="158"/>
                    <a:pt x="11878" y="0"/>
                    <a:pt x="11657" y="0"/>
                  </a:cubicBezTo>
                  <a:lnTo>
                    <a:pt x="10240" y="0"/>
                  </a:lnTo>
                  <a:cubicBezTo>
                    <a:pt x="10051" y="0"/>
                    <a:pt x="9893" y="158"/>
                    <a:pt x="9893" y="347"/>
                  </a:cubicBezTo>
                  <a:lnTo>
                    <a:pt x="9893" y="693"/>
                  </a:lnTo>
                  <a:lnTo>
                    <a:pt x="2143" y="693"/>
                  </a:lnTo>
                  <a:lnTo>
                    <a:pt x="2143" y="347"/>
                  </a:lnTo>
                  <a:cubicBezTo>
                    <a:pt x="2143" y="158"/>
                    <a:pt x="1985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633;p64"/>
            <p:cNvSpPr/>
            <p:nvPr/>
          </p:nvSpPr>
          <p:spPr>
            <a:xfrm>
              <a:off x="-44861250" y="3632100"/>
              <a:ext cx="193800" cy="146525"/>
            </a:xfrm>
            <a:custGeom>
              <a:avLst/>
              <a:gdLst/>
              <a:ahLst/>
              <a:cxnLst/>
              <a:rect l="l" t="t" r="r" b="b"/>
              <a:pathLst>
                <a:path w="7752" h="5861" extrusionOk="0">
                  <a:moveTo>
                    <a:pt x="3845" y="1009"/>
                  </a:moveTo>
                  <a:cubicBezTo>
                    <a:pt x="4443" y="1009"/>
                    <a:pt x="4916" y="1482"/>
                    <a:pt x="4916" y="2080"/>
                  </a:cubicBezTo>
                  <a:cubicBezTo>
                    <a:pt x="4916" y="2679"/>
                    <a:pt x="4443" y="3151"/>
                    <a:pt x="3845" y="3151"/>
                  </a:cubicBezTo>
                  <a:cubicBezTo>
                    <a:pt x="3277" y="3151"/>
                    <a:pt x="2805" y="2679"/>
                    <a:pt x="2805" y="2080"/>
                  </a:cubicBezTo>
                  <a:cubicBezTo>
                    <a:pt x="2805" y="1482"/>
                    <a:pt x="3277" y="1009"/>
                    <a:pt x="3845" y="1009"/>
                  </a:cubicBezTo>
                  <a:close/>
                  <a:moveTo>
                    <a:pt x="348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5829"/>
                  </a:lnTo>
                  <a:lnTo>
                    <a:pt x="2206" y="3624"/>
                  </a:lnTo>
                  <a:cubicBezTo>
                    <a:pt x="2269" y="3561"/>
                    <a:pt x="2356" y="3530"/>
                    <a:pt x="2447" y="3530"/>
                  </a:cubicBezTo>
                  <a:cubicBezTo>
                    <a:pt x="2537" y="3530"/>
                    <a:pt x="2632" y="3561"/>
                    <a:pt x="2710" y="3624"/>
                  </a:cubicBezTo>
                  <a:lnTo>
                    <a:pt x="3939" y="4821"/>
                  </a:lnTo>
                  <a:lnTo>
                    <a:pt x="5042" y="3656"/>
                  </a:lnTo>
                  <a:cubicBezTo>
                    <a:pt x="5136" y="3561"/>
                    <a:pt x="5199" y="3530"/>
                    <a:pt x="5294" y="3530"/>
                  </a:cubicBezTo>
                  <a:cubicBezTo>
                    <a:pt x="5388" y="3530"/>
                    <a:pt x="5483" y="3561"/>
                    <a:pt x="5546" y="3656"/>
                  </a:cubicBezTo>
                  <a:lnTo>
                    <a:pt x="7751" y="5861"/>
                  </a:lnTo>
                  <a:lnTo>
                    <a:pt x="7751" y="379"/>
                  </a:lnTo>
                  <a:cubicBezTo>
                    <a:pt x="7720" y="159"/>
                    <a:pt x="7562" y="1"/>
                    <a:pt x="73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634;p64"/>
            <p:cNvSpPr/>
            <p:nvPr/>
          </p:nvSpPr>
          <p:spPr>
            <a:xfrm>
              <a:off x="-44773800" y="3675425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67" y="694"/>
                    <a:pt x="725" y="536"/>
                    <a:pt x="725" y="347"/>
                  </a:cubicBezTo>
                  <a:cubicBezTo>
                    <a:pt x="725" y="158"/>
                    <a:pt x="56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635;p64"/>
            <p:cNvSpPr/>
            <p:nvPr/>
          </p:nvSpPr>
          <p:spPr>
            <a:xfrm>
              <a:off x="-44750975" y="3741600"/>
              <a:ext cx="70900" cy="48050"/>
            </a:xfrm>
            <a:custGeom>
              <a:avLst/>
              <a:gdLst/>
              <a:ahLst/>
              <a:cxnLst/>
              <a:rect l="l" t="t" r="r" b="b"/>
              <a:pathLst>
                <a:path w="2836" h="1922" extrusionOk="0">
                  <a:moveTo>
                    <a:pt x="883" y="0"/>
                  </a:moveTo>
                  <a:lnTo>
                    <a:pt x="1" y="945"/>
                  </a:lnTo>
                  <a:lnTo>
                    <a:pt x="1009" y="1922"/>
                  </a:lnTo>
                  <a:lnTo>
                    <a:pt x="2836" y="1922"/>
                  </a:lnTo>
                  <a:lnTo>
                    <a:pt x="8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636;p64"/>
            <p:cNvSpPr/>
            <p:nvPr/>
          </p:nvSpPr>
          <p:spPr>
            <a:xfrm>
              <a:off x="-44848625" y="3740025"/>
              <a:ext cx="97675" cy="49625"/>
            </a:xfrm>
            <a:custGeom>
              <a:avLst/>
              <a:gdLst/>
              <a:ahLst/>
              <a:cxnLst/>
              <a:rect l="l" t="t" r="r" b="b"/>
              <a:pathLst>
                <a:path w="3907" h="1985" extrusionOk="0">
                  <a:moveTo>
                    <a:pt x="1985" y="0"/>
                  </a:moveTo>
                  <a:lnTo>
                    <a:pt x="0" y="1985"/>
                  </a:lnTo>
                  <a:lnTo>
                    <a:pt x="3907" y="1985"/>
                  </a:lnTo>
                  <a:lnTo>
                    <a:pt x="19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6637;p64"/>
          <p:cNvGrpSpPr/>
          <p:nvPr/>
        </p:nvGrpSpPr>
        <p:grpSpPr>
          <a:xfrm>
            <a:off x="1589291" y="1436849"/>
            <a:ext cx="354311" cy="354104"/>
            <a:chOff x="-49764975" y="3183375"/>
            <a:chExt cx="299300" cy="299125"/>
          </a:xfrm>
          <a:solidFill>
            <a:srgbClr val="12716B"/>
          </a:solidFill>
        </p:grpSpPr>
        <p:sp>
          <p:nvSpPr>
            <p:cNvPr id="116" name="Google Shape;6638;p64"/>
            <p:cNvSpPr/>
            <p:nvPr/>
          </p:nvSpPr>
          <p:spPr>
            <a:xfrm>
              <a:off x="-49606675" y="3233575"/>
              <a:ext cx="70125" cy="103200"/>
            </a:xfrm>
            <a:custGeom>
              <a:avLst/>
              <a:gdLst/>
              <a:ahLst/>
              <a:cxnLst/>
              <a:rect l="l" t="t" r="r" b="b"/>
              <a:pathLst>
                <a:path w="2805" h="4128" extrusionOk="0">
                  <a:moveTo>
                    <a:pt x="2805" y="1"/>
                  </a:moveTo>
                  <a:lnTo>
                    <a:pt x="1" y="1355"/>
                  </a:lnTo>
                  <a:lnTo>
                    <a:pt x="1" y="4128"/>
                  </a:lnTo>
                  <a:lnTo>
                    <a:pt x="2805" y="2710"/>
                  </a:lnTo>
                  <a:lnTo>
                    <a:pt x="28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639;p64"/>
            <p:cNvSpPr/>
            <p:nvPr/>
          </p:nvSpPr>
          <p:spPr>
            <a:xfrm>
              <a:off x="-496767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2080" y="0"/>
                  </a:moveTo>
                  <a:lnTo>
                    <a:pt x="1" y="1072"/>
                  </a:lnTo>
                  <a:lnTo>
                    <a:pt x="1" y="4726"/>
                  </a:lnTo>
                  <a:lnTo>
                    <a:pt x="2080" y="3529"/>
                  </a:lnTo>
                  <a:lnTo>
                    <a:pt x="208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640;p64"/>
            <p:cNvSpPr/>
            <p:nvPr/>
          </p:nvSpPr>
          <p:spPr>
            <a:xfrm>
              <a:off x="-49694100" y="3233575"/>
              <a:ext cx="69325" cy="103200"/>
            </a:xfrm>
            <a:custGeom>
              <a:avLst/>
              <a:gdLst/>
              <a:ahLst/>
              <a:cxnLst/>
              <a:rect l="l" t="t" r="r" b="b"/>
              <a:pathLst>
                <a:path w="2773" h="4128" extrusionOk="0">
                  <a:moveTo>
                    <a:pt x="1" y="1"/>
                  </a:moveTo>
                  <a:lnTo>
                    <a:pt x="1" y="2710"/>
                  </a:lnTo>
                  <a:lnTo>
                    <a:pt x="2773" y="4128"/>
                  </a:lnTo>
                  <a:lnTo>
                    <a:pt x="2773" y="135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641;p64"/>
            <p:cNvSpPr/>
            <p:nvPr/>
          </p:nvSpPr>
          <p:spPr>
            <a:xfrm>
              <a:off x="-49756325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048" y="1"/>
                  </a:moveTo>
                  <a:lnTo>
                    <a:pt x="1" y="1040"/>
                  </a:lnTo>
                  <a:lnTo>
                    <a:pt x="2836" y="2458"/>
                  </a:lnTo>
                  <a:lnTo>
                    <a:pt x="4852" y="1418"/>
                  </a:lnTo>
                  <a:lnTo>
                    <a:pt x="204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642;p64"/>
            <p:cNvSpPr/>
            <p:nvPr/>
          </p:nvSpPr>
          <p:spPr>
            <a:xfrm>
              <a:off x="-49606675" y="3364325"/>
              <a:ext cx="52000" cy="118175"/>
            </a:xfrm>
            <a:custGeom>
              <a:avLst/>
              <a:gdLst/>
              <a:ahLst/>
              <a:cxnLst/>
              <a:rect l="l" t="t" r="r" b="b"/>
              <a:pathLst>
                <a:path w="2080" h="4727" extrusionOk="0">
                  <a:moveTo>
                    <a:pt x="1" y="0"/>
                  </a:moveTo>
                  <a:lnTo>
                    <a:pt x="1" y="3529"/>
                  </a:lnTo>
                  <a:lnTo>
                    <a:pt x="2080" y="4726"/>
                  </a:lnTo>
                  <a:lnTo>
                    <a:pt x="2080" y="1072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643;p64"/>
            <p:cNvSpPr/>
            <p:nvPr/>
          </p:nvSpPr>
          <p:spPr>
            <a:xfrm>
              <a:off x="-49595650" y="3314700"/>
              <a:ext cx="121325" cy="61450"/>
            </a:xfrm>
            <a:custGeom>
              <a:avLst/>
              <a:gdLst/>
              <a:ahLst/>
              <a:cxnLst/>
              <a:rect l="l" t="t" r="r" b="b"/>
              <a:pathLst>
                <a:path w="4853" h="2458" extrusionOk="0">
                  <a:moveTo>
                    <a:pt x="2773" y="1"/>
                  </a:moveTo>
                  <a:lnTo>
                    <a:pt x="1" y="1418"/>
                  </a:lnTo>
                  <a:lnTo>
                    <a:pt x="1985" y="2458"/>
                  </a:lnTo>
                  <a:lnTo>
                    <a:pt x="4852" y="1040"/>
                  </a:lnTo>
                  <a:lnTo>
                    <a:pt x="27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644;p64"/>
            <p:cNvSpPr/>
            <p:nvPr/>
          </p:nvSpPr>
          <p:spPr>
            <a:xfrm>
              <a:off x="-497649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0" y="1"/>
                  </a:moveTo>
                  <a:lnTo>
                    <a:pt x="0" y="3309"/>
                  </a:lnTo>
                  <a:cubicBezTo>
                    <a:pt x="0" y="3403"/>
                    <a:pt x="63" y="3529"/>
                    <a:pt x="189" y="3624"/>
                  </a:cubicBezTo>
                  <a:lnTo>
                    <a:pt x="2804" y="5073"/>
                  </a:lnTo>
                  <a:lnTo>
                    <a:pt x="2804" y="1419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645;p64"/>
            <p:cNvSpPr/>
            <p:nvPr/>
          </p:nvSpPr>
          <p:spPr>
            <a:xfrm>
              <a:off x="-49535775" y="3355650"/>
              <a:ext cx="70100" cy="126850"/>
            </a:xfrm>
            <a:custGeom>
              <a:avLst/>
              <a:gdLst/>
              <a:ahLst/>
              <a:cxnLst/>
              <a:rect l="l" t="t" r="r" b="b"/>
              <a:pathLst>
                <a:path w="2804" h="5074" extrusionOk="0">
                  <a:moveTo>
                    <a:pt x="2804" y="1"/>
                  </a:moveTo>
                  <a:lnTo>
                    <a:pt x="0" y="1419"/>
                  </a:lnTo>
                  <a:lnTo>
                    <a:pt x="0" y="5073"/>
                  </a:lnTo>
                  <a:lnTo>
                    <a:pt x="2583" y="3624"/>
                  </a:lnTo>
                  <a:cubicBezTo>
                    <a:pt x="2709" y="3529"/>
                    <a:pt x="2804" y="3403"/>
                    <a:pt x="2804" y="3309"/>
                  </a:cubicBezTo>
                  <a:lnTo>
                    <a:pt x="28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646;p64"/>
            <p:cNvSpPr/>
            <p:nvPr/>
          </p:nvSpPr>
          <p:spPr>
            <a:xfrm>
              <a:off x="-49685425" y="3183375"/>
              <a:ext cx="140200" cy="69925"/>
            </a:xfrm>
            <a:custGeom>
              <a:avLst/>
              <a:gdLst/>
              <a:ahLst/>
              <a:cxnLst/>
              <a:rect l="l" t="t" r="r" b="b"/>
              <a:pathLst>
                <a:path w="5608" h="2797" extrusionOk="0">
                  <a:moveTo>
                    <a:pt x="2792" y="0"/>
                  </a:moveTo>
                  <a:cubicBezTo>
                    <a:pt x="2741" y="0"/>
                    <a:pt x="2694" y="8"/>
                    <a:pt x="2647" y="24"/>
                  </a:cubicBezTo>
                  <a:lnTo>
                    <a:pt x="0" y="1378"/>
                  </a:lnTo>
                  <a:lnTo>
                    <a:pt x="2804" y="2796"/>
                  </a:lnTo>
                  <a:lnTo>
                    <a:pt x="5608" y="1378"/>
                  </a:lnTo>
                  <a:lnTo>
                    <a:pt x="2962" y="24"/>
                  </a:lnTo>
                  <a:cubicBezTo>
                    <a:pt x="2899" y="8"/>
                    <a:pt x="2843" y="0"/>
                    <a:pt x="27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6647;p64"/>
          <p:cNvGrpSpPr/>
          <p:nvPr/>
        </p:nvGrpSpPr>
        <p:grpSpPr>
          <a:xfrm>
            <a:off x="1589291" y="1872310"/>
            <a:ext cx="354311" cy="355909"/>
            <a:chOff x="-49764975" y="3551225"/>
            <a:chExt cx="299300" cy="300650"/>
          </a:xfrm>
          <a:solidFill>
            <a:srgbClr val="12716B"/>
          </a:solidFill>
        </p:grpSpPr>
        <p:sp>
          <p:nvSpPr>
            <p:cNvPr id="126" name="Google Shape;6648;p64"/>
            <p:cNvSpPr/>
            <p:nvPr/>
          </p:nvSpPr>
          <p:spPr>
            <a:xfrm>
              <a:off x="-4976497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40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386" y="158"/>
                    <a:pt x="1197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649;p64"/>
            <p:cNvSpPr/>
            <p:nvPr/>
          </p:nvSpPr>
          <p:spPr>
            <a:xfrm>
              <a:off x="-49763400" y="3598250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299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7"/>
                    <a:pt x="870" y="1197"/>
                  </a:cubicBezTo>
                  <a:cubicBezTo>
                    <a:pt x="961" y="1197"/>
                    <a:pt x="1056" y="1166"/>
                    <a:pt x="1134" y="1103"/>
                  </a:cubicBezTo>
                  <a:cubicBezTo>
                    <a:pt x="1260" y="1008"/>
                    <a:pt x="1260" y="756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650;p64"/>
            <p:cNvSpPr/>
            <p:nvPr/>
          </p:nvSpPr>
          <p:spPr>
            <a:xfrm>
              <a:off x="-49763400" y="3703975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882" y="1"/>
                  </a:moveTo>
                  <a:cubicBezTo>
                    <a:pt x="796" y="1"/>
                    <a:pt x="709" y="40"/>
                    <a:pt x="630" y="119"/>
                  </a:cubicBezTo>
                  <a:lnTo>
                    <a:pt x="126" y="623"/>
                  </a:lnTo>
                  <a:cubicBezTo>
                    <a:pt x="0" y="749"/>
                    <a:pt x="0" y="970"/>
                    <a:pt x="126" y="1127"/>
                  </a:cubicBezTo>
                  <a:cubicBezTo>
                    <a:pt x="189" y="1190"/>
                    <a:pt x="276" y="1222"/>
                    <a:pt x="366" y="1222"/>
                  </a:cubicBezTo>
                  <a:cubicBezTo>
                    <a:pt x="457" y="1222"/>
                    <a:pt x="551" y="1190"/>
                    <a:pt x="630" y="1127"/>
                  </a:cubicBezTo>
                  <a:lnTo>
                    <a:pt x="1134" y="623"/>
                  </a:lnTo>
                  <a:cubicBezTo>
                    <a:pt x="1260" y="497"/>
                    <a:pt x="1260" y="276"/>
                    <a:pt x="1134" y="119"/>
                  </a:cubicBezTo>
                  <a:cubicBezTo>
                    <a:pt x="1056" y="40"/>
                    <a:pt x="969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651;p64"/>
            <p:cNvSpPr/>
            <p:nvPr/>
          </p:nvSpPr>
          <p:spPr>
            <a:xfrm>
              <a:off x="-49501125" y="3657325"/>
              <a:ext cx="35450" cy="18125"/>
            </a:xfrm>
            <a:custGeom>
              <a:avLst/>
              <a:gdLst/>
              <a:ahLst/>
              <a:cxnLst/>
              <a:rect l="l" t="t" r="r" b="b"/>
              <a:pathLst>
                <a:path w="1418" h="725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7"/>
                    <a:pt x="158" y="725"/>
                    <a:pt x="347" y="725"/>
                  </a:cubicBezTo>
                  <a:lnTo>
                    <a:pt x="1071" y="725"/>
                  </a:lnTo>
                  <a:cubicBezTo>
                    <a:pt x="1260" y="725"/>
                    <a:pt x="1418" y="567"/>
                    <a:pt x="1418" y="378"/>
                  </a:cubicBezTo>
                  <a:cubicBezTo>
                    <a:pt x="1418" y="158"/>
                    <a:pt x="1260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652;p64"/>
            <p:cNvSpPr/>
            <p:nvPr/>
          </p:nvSpPr>
          <p:spPr>
            <a:xfrm>
              <a:off x="-49499550" y="3598250"/>
              <a:ext cx="31525" cy="30550"/>
            </a:xfrm>
            <a:custGeom>
              <a:avLst/>
              <a:gdLst/>
              <a:ahLst/>
              <a:cxnLst/>
              <a:rect l="l" t="t" r="r" b="b"/>
              <a:pathLst>
                <a:path w="1261" h="1222" extrusionOk="0">
                  <a:moveTo>
                    <a:pt x="906" y="0"/>
                  </a:moveTo>
                  <a:cubicBezTo>
                    <a:pt x="812" y="0"/>
                    <a:pt x="709" y="32"/>
                    <a:pt x="630" y="95"/>
                  </a:cubicBezTo>
                  <a:lnTo>
                    <a:pt x="126" y="599"/>
                  </a:lnTo>
                  <a:cubicBezTo>
                    <a:pt x="0" y="725"/>
                    <a:pt x="0" y="945"/>
                    <a:pt x="126" y="1103"/>
                  </a:cubicBezTo>
                  <a:cubicBezTo>
                    <a:pt x="205" y="1182"/>
                    <a:pt x="292" y="1221"/>
                    <a:pt x="378" y="1221"/>
                  </a:cubicBezTo>
                  <a:cubicBezTo>
                    <a:pt x="465" y="1221"/>
                    <a:pt x="552" y="1182"/>
                    <a:pt x="630" y="1103"/>
                  </a:cubicBezTo>
                  <a:lnTo>
                    <a:pt x="1134" y="599"/>
                  </a:lnTo>
                  <a:cubicBezTo>
                    <a:pt x="1260" y="473"/>
                    <a:pt x="1260" y="252"/>
                    <a:pt x="1134" y="95"/>
                  </a:cubicBezTo>
                  <a:cubicBezTo>
                    <a:pt x="1087" y="32"/>
                    <a:pt x="1001" y="0"/>
                    <a:pt x="9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653;p64"/>
            <p:cNvSpPr/>
            <p:nvPr/>
          </p:nvSpPr>
          <p:spPr>
            <a:xfrm>
              <a:off x="-49499550" y="3704575"/>
              <a:ext cx="31525" cy="29950"/>
            </a:xfrm>
            <a:custGeom>
              <a:avLst/>
              <a:gdLst/>
              <a:ahLst/>
              <a:cxnLst/>
              <a:rect l="l" t="t" r="r" b="b"/>
              <a:pathLst>
                <a:path w="1261" h="1198" extrusionOk="0">
                  <a:moveTo>
                    <a:pt x="390" y="0"/>
                  </a:moveTo>
                  <a:cubicBezTo>
                    <a:pt x="300" y="0"/>
                    <a:pt x="205" y="32"/>
                    <a:pt x="126" y="95"/>
                  </a:cubicBezTo>
                  <a:cubicBezTo>
                    <a:pt x="0" y="221"/>
                    <a:pt x="0" y="441"/>
                    <a:pt x="126" y="599"/>
                  </a:cubicBezTo>
                  <a:lnTo>
                    <a:pt x="630" y="1103"/>
                  </a:lnTo>
                  <a:cubicBezTo>
                    <a:pt x="693" y="1166"/>
                    <a:pt x="780" y="1198"/>
                    <a:pt x="871" y="1198"/>
                  </a:cubicBezTo>
                  <a:cubicBezTo>
                    <a:pt x="961" y="1198"/>
                    <a:pt x="1056" y="1166"/>
                    <a:pt x="1134" y="1103"/>
                  </a:cubicBezTo>
                  <a:cubicBezTo>
                    <a:pt x="1260" y="1009"/>
                    <a:pt x="1260" y="757"/>
                    <a:pt x="1134" y="599"/>
                  </a:cubicBezTo>
                  <a:lnTo>
                    <a:pt x="630" y="95"/>
                  </a:lnTo>
                  <a:cubicBezTo>
                    <a:pt x="567" y="32"/>
                    <a:pt x="481" y="0"/>
                    <a:pt x="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654;p64"/>
            <p:cNvSpPr/>
            <p:nvPr/>
          </p:nvSpPr>
          <p:spPr>
            <a:xfrm>
              <a:off x="-49725600" y="3551225"/>
              <a:ext cx="215050" cy="210875"/>
            </a:xfrm>
            <a:custGeom>
              <a:avLst/>
              <a:gdLst/>
              <a:ahLst/>
              <a:cxnLst/>
              <a:rect l="l" t="t" r="r" b="b"/>
              <a:pathLst>
                <a:path w="8602" h="8435" extrusionOk="0">
                  <a:moveTo>
                    <a:pt x="4354" y="0"/>
                  </a:moveTo>
                  <a:cubicBezTo>
                    <a:pt x="4070" y="0"/>
                    <a:pt x="3783" y="28"/>
                    <a:pt x="3497" y="86"/>
                  </a:cubicBezTo>
                  <a:cubicBezTo>
                    <a:pt x="1922" y="401"/>
                    <a:pt x="630" y="1724"/>
                    <a:pt x="252" y="3299"/>
                  </a:cubicBezTo>
                  <a:cubicBezTo>
                    <a:pt x="0" y="4654"/>
                    <a:pt x="347" y="6040"/>
                    <a:pt x="1261" y="7017"/>
                  </a:cubicBezTo>
                  <a:cubicBezTo>
                    <a:pt x="1607" y="7395"/>
                    <a:pt x="1828" y="7930"/>
                    <a:pt x="1922" y="8434"/>
                  </a:cubicBezTo>
                  <a:lnTo>
                    <a:pt x="3025" y="8434"/>
                  </a:lnTo>
                  <a:lnTo>
                    <a:pt x="3025" y="5284"/>
                  </a:lnTo>
                  <a:cubicBezTo>
                    <a:pt x="3025" y="5158"/>
                    <a:pt x="4064" y="3141"/>
                    <a:pt x="4127" y="3047"/>
                  </a:cubicBezTo>
                  <a:cubicBezTo>
                    <a:pt x="4190" y="2921"/>
                    <a:pt x="4317" y="2858"/>
                    <a:pt x="4443" y="2858"/>
                  </a:cubicBezTo>
                  <a:cubicBezTo>
                    <a:pt x="4569" y="2858"/>
                    <a:pt x="4695" y="2921"/>
                    <a:pt x="4758" y="3047"/>
                  </a:cubicBezTo>
                  <a:cubicBezTo>
                    <a:pt x="4852" y="3141"/>
                    <a:pt x="5860" y="5158"/>
                    <a:pt x="5860" y="5284"/>
                  </a:cubicBezTo>
                  <a:lnTo>
                    <a:pt x="5860" y="8434"/>
                  </a:lnTo>
                  <a:lnTo>
                    <a:pt x="6963" y="8434"/>
                  </a:lnTo>
                  <a:cubicBezTo>
                    <a:pt x="7057" y="7930"/>
                    <a:pt x="7278" y="7395"/>
                    <a:pt x="7625" y="6985"/>
                  </a:cubicBezTo>
                  <a:cubicBezTo>
                    <a:pt x="8255" y="6260"/>
                    <a:pt x="8601" y="5284"/>
                    <a:pt x="8601" y="4244"/>
                  </a:cubicBezTo>
                  <a:cubicBezTo>
                    <a:pt x="8601" y="2984"/>
                    <a:pt x="8066" y="1787"/>
                    <a:pt x="7026" y="936"/>
                  </a:cubicBezTo>
                  <a:cubicBezTo>
                    <a:pt x="6270" y="327"/>
                    <a:pt x="5327" y="0"/>
                    <a:pt x="4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655;p64"/>
            <p:cNvSpPr/>
            <p:nvPr/>
          </p:nvSpPr>
          <p:spPr>
            <a:xfrm>
              <a:off x="-49633450" y="3697475"/>
              <a:ext cx="35475" cy="65400"/>
            </a:xfrm>
            <a:custGeom>
              <a:avLst/>
              <a:gdLst/>
              <a:ahLst/>
              <a:cxnLst/>
              <a:rect l="l" t="t" r="r" b="b"/>
              <a:pathLst>
                <a:path w="141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418" y="2616"/>
                  </a:lnTo>
                  <a:lnTo>
                    <a:pt x="1418" y="1"/>
                  </a:lnTo>
                  <a:cubicBezTo>
                    <a:pt x="1198" y="95"/>
                    <a:pt x="946" y="127"/>
                    <a:pt x="725" y="127"/>
                  </a:cubicBezTo>
                  <a:cubicBezTo>
                    <a:pt x="473" y="127"/>
                    <a:pt x="252" y="95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656;p64"/>
            <p:cNvSpPr/>
            <p:nvPr/>
          </p:nvSpPr>
          <p:spPr>
            <a:xfrm>
              <a:off x="-49676775" y="3780975"/>
              <a:ext cx="123675" cy="34675"/>
            </a:xfrm>
            <a:custGeom>
              <a:avLst/>
              <a:gdLst/>
              <a:ahLst/>
              <a:cxnLst/>
              <a:rect l="l" t="t" r="r" b="b"/>
              <a:pathLst>
                <a:path w="4947" h="1387" extrusionOk="0">
                  <a:moveTo>
                    <a:pt x="1" y="0"/>
                  </a:moveTo>
                  <a:lnTo>
                    <a:pt x="1" y="347"/>
                  </a:lnTo>
                  <a:cubicBezTo>
                    <a:pt x="1" y="946"/>
                    <a:pt x="473" y="1387"/>
                    <a:pt x="1072" y="1387"/>
                  </a:cubicBezTo>
                  <a:lnTo>
                    <a:pt x="3876" y="1387"/>
                  </a:lnTo>
                  <a:cubicBezTo>
                    <a:pt x="4474" y="1387"/>
                    <a:pt x="4947" y="946"/>
                    <a:pt x="4947" y="347"/>
                  </a:cubicBezTo>
                  <a:lnTo>
                    <a:pt x="49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657;p64"/>
            <p:cNvSpPr/>
            <p:nvPr/>
          </p:nvSpPr>
          <p:spPr>
            <a:xfrm>
              <a:off x="-49630300" y="3651800"/>
              <a:ext cx="29150" cy="31325"/>
            </a:xfrm>
            <a:custGeom>
              <a:avLst/>
              <a:gdLst/>
              <a:ahLst/>
              <a:cxnLst/>
              <a:rect l="l" t="t" r="r" b="b"/>
              <a:pathLst>
                <a:path w="1166" h="1253" extrusionOk="0">
                  <a:moveTo>
                    <a:pt x="599" y="1"/>
                  </a:moveTo>
                  <a:lnTo>
                    <a:pt x="0" y="1135"/>
                  </a:lnTo>
                  <a:cubicBezTo>
                    <a:pt x="189" y="1214"/>
                    <a:pt x="386" y="1253"/>
                    <a:pt x="583" y="1253"/>
                  </a:cubicBezTo>
                  <a:cubicBezTo>
                    <a:pt x="780" y="1253"/>
                    <a:pt x="977" y="1214"/>
                    <a:pt x="1166" y="1135"/>
                  </a:cubicBezTo>
                  <a:lnTo>
                    <a:pt x="59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658;p64"/>
            <p:cNvSpPr/>
            <p:nvPr/>
          </p:nvSpPr>
          <p:spPr>
            <a:xfrm>
              <a:off x="-49657875" y="3833750"/>
              <a:ext cx="85100" cy="18125"/>
            </a:xfrm>
            <a:custGeom>
              <a:avLst/>
              <a:gdLst/>
              <a:ahLst/>
              <a:cxnLst/>
              <a:rect l="l" t="t" r="r" b="b"/>
              <a:pathLst>
                <a:path w="3404" h="725" extrusionOk="0">
                  <a:moveTo>
                    <a:pt x="1" y="0"/>
                  </a:moveTo>
                  <a:cubicBezTo>
                    <a:pt x="158" y="410"/>
                    <a:pt x="536" y="725"/>
                    <a:pt x="977" y="725"/>
                  </a:cubicBezTo>
                  <a:lnTo>
                    <a:pt x="2395" y="725"/>
                  </a:lnTo>
                  <a:cubicBezTo>
                    <a:pt x="2868" y="725"/>
                    <a:pt x="3246" y="410"/>
                    <a:pt x="34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" name="Google Shape;6659;p64"/>
          <p:cNvGrpSpPr/>
          <p:nvPr/>
        </p:nvGrpSpPr>
        <p:grpSpPr>
          <a:xfrm>
            <a:off x="1586953" y="2309073"/>
            <a:ext cx="358987" cy="355525"/>
            <a:chOff x="-49766550" y="3920175"/>
            <a:chExt cx="303250" cy="300325"/>
          </a:xfrm>
          <a:solidFill>
            <a:srgbClr val="12716B"/>
          </a:solidFill>
        </p:grpSpPr>
        <p:sp>
          <p:nvSpPr>
            <p:cNvPr id="138" name="Google Shape;6660;p64"/>
            <p:cNvSpPr/>
            <p:nvPr/>
          </p:nvSpPr>
          <p:spPr>
            <a:xfrm>
              <a:off x="-49764975" y="3920175"/>
              <a:ext cx="228425" cy="89225"/>
            </a:xfrm>
            <a:custGeom>
              <a:avLst/>
              <a:gdLst/>
              <a:ahLst/>
              <a:cxnLst/>
              <a:rect l="l" t="t" r="r" b="b"/>
              <a:pathLst>
                <a:path w="9137" h="3569" extrusionOk="0">
                  <a:moveTo>
                    <a:pt x="4568" y="1"/>
                  </a:moveTo>
                  <a:cubicBezTo>
                    <a:pt x="2284" y="1"/>
                    <a:pt x="0" y="592"/>
                    <a:pt x="0" y="1773"/>
                  </a:cubicBezTo>
                  <a:cubicBezTo>
                    <a:pt x="0" y="2970"/>
                    <a:pt x="2300" y="3569"/>
                    <a:pt x="4568" y="3569"/>
                  </a:cubicBezTo>
                  <a:cubicBezTo>
                    <a:pt x="6837" y="3569"/>
                    <a:pt x="9137" y="2970"/>
                    <a:pt x="9137" y="1773"/>
                  </a:cubicBezTo>
                  <a:cubicBezTo>
                    <a:pt x="9137" y="592"/>
                    <a:pt x="6852" y="1"/>
                    <a:pt x="4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661;p64"/>
            <p:cNvSpPr/>
            <p:nvPr/>
          </p:nvSpPr>
          <p:spPr>
            <a:xfrm>
              <a:off x="-49764975" y="3998350"/>
              <a:ext cx="141775" cy="115800"/>
            </a:xfrm>
            <a:custGeom>
              <a:avLst/>
              <a:gdLst/>
              <a:ahLst/>
              <a:cxnLst/>
              <a:rect l="l" t="t" r="r" b="b"/>
              <a:pathLst>
                <a:path w="5671" h="4632" extrusionOk="0">
                  <a:moveTo>
                    <a:pt x="0" y="1"/>
                  </a:moveTo>
                  <a:lnTo>
                    <a:pt x="0" y="3939"/>
                  </a:lnTo>
                  <a:cubicBezTo>
                    <a:pt x="0" y="4317"/>
                    <a:pt x="315" y="4632"/>
                    <a:pt x="693" y="4632"/>
                  </a:cubicBezTo>
                  <a:cubicBezTo>
                    <a:pt x="1103" y="4632"/>
                    <a:pt x="1418" y="4317"/>
                    <a:pt x="1418" y="3939"/>
                  </a:cubicBezTo>
                  <a:lnTo>
                    <a:pt x="1418" y="2868"/>
                  </a:lnTo>
                  <a:cubicBezTo>
                    <a:pt x="1418" y="2269"/>
                    <a:pt x="1890" y="1796"/>
                    <a:pt x="2457" y="1796"/>
                  </a:cubicBezTo>
                  <a:cubicBezTo>
                    <a:pt x="3056" y="1796"/>
                    <a:pt x="3529" y="2269"/>
                    <a:pt x="3529" y="2868"/>
                  </a:cubicBezTo>
                  <a:lnTo>
                    <a:pt x="3529" y="3592"/>
                  </a:lnTo>
                  <a:cubicBezTo>
                    <a:pt x="3529" y="3781"/>
                    <a:pt x="3686" y="3939"/>
                    <a:pt x="3875" y="3939"/>
                  </a:cubicBezTo>
                  <a:cubicBezTo>
                    <a:pt x="4096" y="3939"/>
                    <a:pt x="4253" y="3781"/>
                    <a:pt x="4253" y="3592"/>
                  </a:cubicBezTo>
                  <a:lnTo>
                    <a:pt x="4253" y="2868"/>
                  </a:lnTo>
                  <a:cubicBezTo>
                    <a:pt x="4253" y="2427"/>
                    <a:pt x="4568" y="1954"/>
                    <a:pt x="5041" y="1828"/>
                  </a:cubicBezTo>
                  <a:cubicBezTo>
                    <a:pt x="5104" y="1796"/>
                    <a:pt x="5198" y="1796"/>
                    <a:pt x="5293" y="1796"/>
                  </a:cubicBezTo>
                  <a:cubicBezTo>
                    <a:pt x="5513" y="1796"/>
                    <a:pt x="5671" y="1639"/>
                    <a:pt x="5671" y="1450"/>
                  </a:cubicBezTo>
                  <a:lnTo>
                    <a:pt x="5671" y="1040"/>
                  </a:lnTo>
                  <a:cubicBezTo>
                    <a:pt x="5293" y="1103"/>
                    <a:pt x="4946" y="1103"/>
                    <a:pt x="4600" y="1103"/>
                  </a:cubicBezTo>
                  <a:cubicBezTo>
                    <a:pt x="2899" y="1103"/>
                    <a:pt x="1008" y="78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662;p64"/>
            <p:cNvSpPr/>
            <p:nvPr/>
          </p:nvSpPr>
          <p:spPr>
            <a:xfrm>
              <a:off x="-49627150" y="3996000"/>
              <a:ext cx="163850" cy="148100"/>
            </a:xfrm>
            <a:custGeom>
              <a:avLst/>
              <a:gdLst/>
              <a:ahLst/>
              <a:cxnLst/>
              <a:rect l="l" t="t" r="r" b="b"/>
              <a:pathLst>
                <a:path w="6554" h="5924" extrusionOk="0">
                  <a:moveTo>
                    <a:pt x="3655" y="725"/>
                  </a:moveTo>
                  <a:cubicBezTo>
                    <a:pt x="4348" y="1040"/>
                    <a:pt x="5041" y="1544"/>
                    <a:pt x="5451" y="2206"/>
                  </a:cubicBezTo>
                  <a:cubicBezTo>
                    <a:pt x="5766" y="2678"/>
                    <a:pt x="5860" y="3308"/>
                    <a:pt x="5671" y="3875"/>
                  </a:cubicBezTo>
                  <a:cubicBezTo>
                    <a:pt x="5451" y="4411"/>
                    <a:pt x="5041" y="4852"/>
                    <a:pt x="4443" y="5041"/>
                  </a:cubicBezTo>
                  <a:cubicBezTo>
                    <a:pt x="4171" y="5132"/>
                    <a:pt x="3899" y="5193"/>
                    <a:pt x="3655" y="5198"/>
                  </a:cubicBezTo>
                  <a:lnTo>
                    <a:pt x="3655" y="5198"/>
                  </a:lnTo>
                  <a:lnTo>
                    <a:pt x="3655" y="725"/>
                  </a:lnTo>
                  <a:close/>
                  <a:moveTo>
                    <a:pt x="3718" y="0"/>
                  </a:moveTo>
                  <a:cubicBezTo>
                    <a:pt x="3088" y="599"/>
                    <a:pt x="1985" y="914"/>
                    <a:pt x="820" y="1071"/>
                  </a:cubicBezTo>
                  <a:lnTo>
                    <a:pt x="820" y="1544"/>
                  </a:lnTo>
                  <a:cubicBezTo>
                    <a:pt x="820" y="2048"/>
                    <a:pt x="473" y="2489"/>
                    <a:pt x="0" y="2584"/>
                  </a:cubicBezTo>
                  <a:lnTo>
                    <a:pt x="1009" y="3938"/>
                  </a:lnTo>
                  <a:cubicBezTo>
                    <a:pt x="1619" y="4793"/>
                    <a:pt x="2554" y="5263"/>
                    <a:pt x="3557" y="5263"/>
                  </a:cubicBezTo>
                  <a:cubicBezTo>
                    <a:pt x="3579" y="5263"/>
                    <a:pt x="3601" y="5263"/>
                    <a:pt x="3624" y="5262"/>
                  </a:cubicBezTo>
                  <a:lnTo>
                    <a:pt x="3624" y="5262"/>
                  </a:lnTo>
                  <a:lnTo>
                    <a:pt x="3624" y="5923"/>
                  </a:lnTo>
                  <a:cubicBezTo>
                    <a:pt x="3970" y="5923"/>
                    <a:pt x="4317" y="5829"/>
                    <a:pt x="4632" y="5734"/>
                  </a:cubicBezTo>
                  <a:cubicBezTo>
                    <a:pt x="5419" y="5451"/>
                    <a:pt x="6018" y="4852"/>
                    <a:pt x="6301" y="4096"/>
                  </a:cubicBezTo>
                  <a:cubicBezTo>
                    <a:pt x="6553" y="3371"/>
                    <a:pt x="6459" y="2521"/>
                    <a:pt x="6018" y="1859"/>
                  </a:cubicBezTo>
                  <a:cubicBezTo>
                    <a:pt x="5451" y="1040"/>
                    <a:pt x="4632" y="410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663;p64"/>
            <p:cNvSpPr/>
            <p:nvPr/>
          </p:nvSpPr>
          <p:spPr>
            <a:xfrm>
              <a:off x="-49766550" y="4061375"/>
              <a:ext cx="230000" cy="159125"/>
            </a:xfrm>
            <a:custGeom>
              <a:avLst/>
              <a:gdLst/>
              <a:ahLst/>
              <a:cxnLst/>
              <a:rect l="l" t="t" r="r" b="b"/>
              <a:pathLst>
                <a:path w="9200" h="6365" extrusionOk="0">
                  <a:moveTo>
                    <a:pt x="2489" y="0"/>
                  </a:moveTo>
                  <a:cubicBezTo>
                    <a:pt x="2300" y="0"/>
                    <a:pt x="2142" y="158"/>
                    <a:pt x="2142" y="347"/>
                  </a:cubicBezTo>
                  <a:lnTo>
                    <a:pt x="2142" y="1418"/>
                  </a:lnTo>
                  <a:cubicBezTo>
                    <a:pt x="2142" y="2205"/>
                    <a:pt x="1481" y="2836"/>
                    <a:pt x="725" y="2836"/>
                  </a:cubicBezTo>
                  <a:cubicBezTo>
                    <a:pt x="441" y="2836"/>
                    <a:pt x="221" y="2741"/>
                    <a:pt x="0" y="2647"/>
                  </a:cubicBezTo>
                  <a:lnTo>
                    <a:pt x="0" y="4600"/>
                  </a:lnTo>
                  <a:cubicBezTo>
                    <a:pt x="0" y="5734"/>
                    <a:pt x="2331" y="6364"/>
                    <a:pt x="4631" y="6364"/>
                  </a:cubicBezTo>
                  <a:cubicBezTo>
                    <a:pt x="6900" y="6364"/>
                    <a:pt x="9200" y="5797"/>
                    <a:pt x="9200" y="4600"/>
                  </a:cubicBezTo>
                  <a:lnTo>
                    <a:pt x="9200" y="3340"/>
                  </a:lnTo>
                  <a:cubicBezTo>
                    <a:pt x="9121" y="3353"/>
                    <a:pt x="9033" y="3360"/>
                    <a:pt x="8938" y="3360"/>
                  </a:cubicBezTo>
                  <a:cubicBezTo>
                    <a:pt x="8153" y="3360"/>
                    <a:pt x="6857" y="2888"/>
                    <a:pt x="5986" y="1764"/>
                  </a:cubicBezTo>
                  <a:lnTo>
                    <a:pt x="4978" y="378"/>
                  </a:lnTo>
                  <a:lnTo>
                    <a:pt x="4978" y="1071"/>
                  </a:lnTo>
                  <a:cubicBezTo>
                    <a:pt x="4978" y="1638"/>
                    <a:pt x="4505" y="2111"/>
                    <a:pt x="3907" y="2111"/>
                  </a:cubicBezTo>
                  <a:cubicBezTo>
                    <a:pt x="3308" y="2111"/>
                    <a:pt x="2836" y="163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" name="Google Shape;6664;p64"/>
          <p:cNvGrpSpPr/>
          <p:nvPr/>
        </p:nvGrpSpPr>
        <p:grpSpPr>
          <a:xfrm>
            <a:off x="3802484" y="1457121"/>
            <a:ext cx="357123" cy="354341"/>
            <a:chOff x="-47892800" y="3200500"/>
            <a:chExt cx="301675" cy="299325"/>
          </a:xfrm>
          <a:solidFill>
            <a:srgbClr val="12716B"/>
          </a:solidFill>
        </p:grpSpPr>
        <p:sp>
          <p:nvSpPr>
            <p:cNvPr id="143" name="Google Shape;6665;p64"/>
            <p:cNvSpPr/>
            <p:nvPr/>
          </p:nvSpPr>
          <p:spPr>
            <a:xfrm>
              <a:off x="-47892800" y="3200500"/>
              <a:ext cx="301675" cy="177225"/>
            </a:xfrm>
            <a:custGeom>
              <a:avLst/>
              <a:gdLst/>
              <a:ahLst/>
              <a:cxnLst/>
              <a:rect l="l" t="t" r="r" b="b"/>
              <a:pathLst>
                <a:path w="12067" h="7089" extrusionOk="0">
                  <a:moveTo>
                    <a:pt x="347" y="0"/>
                  </a:moveTo>
                  <a:cubicBezTo>
                    <a:pt x="158" y="0"/>
                    <a:pt x="0" y="158"/>
                    <a:pt x="0" y="378"/>
                  </a:cubicBezTo>
                  <a:lnTo>
                    <a:pt x="0" y="1796"/>
                  </a:lnTo>
                  <a:cubicBezTo>
                    <a:pt x="0" y="1985"/>
                    <a:pt x="158" y="2143"/>
                    <a:pt x="347" y="2143"/>
                  </a:cubicBezTo>
                  <a:lnTo>
                    <a:pt x="1765" y="2143"/>
                  </a:lnTo>
                  <a:cubicBezTo>
                    <a:pt x="1985" y="2143"/>
                    <a:pt x="2143" y="1985"/>
                    <a:pt x="2143" y="1796"/>
                  </a:cubicBezTo>
                  <a:lnTo>
                    <a:pt x="2143" y="1418"/>
                  </a:lnTo>
                  <a:lnTo>
                    <a:pt x="5010" y="1418"/>
                  </a:lnTo>
                  <a:cubicBezTo>
                    <a:pt x="4915" y="1576"/>
                    <a:pt x="3277" y="4506"/>
                    <a:pt x="3182" y="4663"/>
                  </a:cubicBezTo>
                  <a:lnTo>
                    <a:pt x="4821" y="7089"/>
                  </a:lnTo>
                  <a:lnTo>
                    <a:pt x="5671" y="7089"/>
                  </a:lnTo>
                  <a:lnTo>
                    <a:pt x="5671" y="5577"/>
                  </a:lnTo>
                  <a:cubicBezTo>
                    <a:pt x="5293" y="5419"/>
                    <a:pt x="4978" y="5010"/>
                    <a:pt x="4978" y="4569"/>
                  </a:cubicBezTo>
                  <a:cubicBezTo>
                    <a:pt x="4978" y="4001"/>
                    <a:pt x="5451" y="3529"/>
                    <a:pt x="6018" y="3529"/>
                  </a:cubicBezTo>
                  <a:cubicBezTo>
                    <a:pt x="6616" y="3529"/>
                    <a:pt x="7089" y="4001"/>
                    <a:pt x="7089" y="4569"/>
                  </a:cubicBezTo>
                  <a:cubicBezTo>
                    <a:pt x="7089" y="5041"/>
                    <a:pt x="6805" y="5419"/>
                    <a:pt x="6396" y="5577"/>
                  </a:cubicBezTo>
                  <a:lnTo>
                    <a:pt x="6396" y="7026"/>
                  </a:lnTo>
                  <a:lnTo>
                    <a:pt x="7247" y="7026"/>
                  </a:lnTo>
                  <a:lnTo>
                    <a:pt x="8853" y="4569"/>
                  </a:lnTo>
                  <a:cubicBezTo>
                    <a:pt x="8790" y="4411"/>
                    <a:pt x="7120" y="1513"/>
                    <a:pt x="7057" y="1355"/>
                  </a:cubicBezTo>
                  <a:lnTo>
                    <a:pt x="9924" y="1355"/>
                  </a:lnTo>
                  <a:lnTo>
                    <a:pt x="9924" y="1702"/>
                  </a:lnTo>
                  <a:cubicBezTo>
                    <a:pt x="9924" y="1891"/>
                    <a:pt x="10082" y="2048"/>
                    <a:pt x="10271" y="2048"/>
                  </a:cubicBezTo>
                  <a:lnTo>
                    <a:pt x="11689" y="2048"/>
                  </a:lnTo>
                  <a:cubicBezTo>
                    <a:pt x="11909" y="2048"/>
                    <a:pt x="12067" y="1891"/>
                    <a:pt x="12067" y="1702"/>
                  </a:cubicBezTo>
                  <a:lnTo>
                    <a:pt x="12067" y="284"/>
                  </a:lnTo>
                  <a:cubicBezTo>
                    <a:pt x="12004" y="158"/>
                    <a:pt x="11846" y="0"/>
                    <a:pt x="11657" y="0"/>
                  </a:cubicBezTo>
                  <a:lnTo>
                    <a:pt x="10239" y="0"/>
                  </a:lnTo>
                  <a:cubicBezTo>
                    <a:pt x="10050" y="0"/>
                    <a:pt x="9893" y="158"/>
                    <a:pt x="9893" y="378"/>
                  </a:cubicBezTo>
                  <a:lnTo>
                    <a:pt x="9893" y="725"/>
                  </a:lnTo>
                  <a:lnTo>
                    <a:pt x="6616" y="725"/>
                  </a:lnTo>
                  <a:lnTo>
                    <a:pt x="6301" y="221"/>
                  </a:lnTo>
                  <a:cubicBezTo>
                    <a:pt x="6238" y="95"/>
                    <a:pt x="6120" y="32"/>
                    <a:pt x="6002" y="32"/>
                  </a:cubicBezTo>
                  <a:cubicBezTo>
                    <a:pt x="5884" y="32"/>
                    <a:pt x="5766" y="95"/>
                    <a:pt x="5703" y="221"/>
                  </a:cubicBezTo>
                  <a:lnTo>
                    <a:pt x="5388" y="725"/>
                  </a:ln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666;p64"/>
            <p:cNvSpPr/>
            <p:nvPr/>
          </p:nvSpPr>
          <p:spPr>
            <a:xfrm>
              <a:off x="-47751825" y="330602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cubicBezTo>
                    <a:pt x="1" y="568"/>
                    <a:pt x="158" y="726"/>
                    <a:pt x="347" y="726"/>
                  </a:cubicBezTo>
                  <a:cubicBezTo>
                    <a:pt x="536" y="726"/>
                    <a:pt x="694" y="568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667;p64"/>
            <p:cNvSpPr/>
            <p:nvPr/>
          </p:nvSpPr>
          <p:spPr>
            <a:xfrm>
              <a:off x="-47786475" y="3395050"/>
              <a:ext cx="87450" cy="17350"/>
            </a:xfrm>
            <a:custGeom>
              <a:avLst/>
              <a:gdLst/>
              <a:ahLst/>
              <a:cxnLst/>
              <a:rect l="l" t="t" r="r" b="b"/>
              <a:pathLst>
                <a:path w="349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lnTo>
                    <a:pt x="3498" y="693"/>
                  </a:lnTo>
                  <a:lnTo>
                    <a:pt x="3498" y="347"/>
                  </a:lnTo>
                  <a:cubicBezTo>
                    <a:pt x="3498" y="158"/>
                    <a:pt x="3372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668;p64"/>
            <p:cNvSpPr/>
            <p:nvPr/>
          </p:nvSpPr>
          <p:spPr>
            <a:xfrm>
              <a:off x="-47692750" y="3271375"/>
              <a:ext cx="101625" cy="140225"/>
            </a:xfrm>
            <a:custGeom>
              <a:avLst/>
              <a:gdLst/>
              <a:ahLst/>
              <a:cxnLst/>
              <a:rect l="l" t="t" r="r" b="b"/>
              <a:pathLst>
                <a:path w="4065" h="5609" extrusionOk="0">
                  <a:moveTo>
                    <a:pt x="631" y="1"/>
                  </a:moveTo>
                  <a:lnTo>
                    <a:pt x="1576" y="1639"/>
                  </a:lnTo>
                  <a:cubicBezTo>
                    <a:pt x="1639" y="1734"/>
                    <a:pt x="1639" y="1891"/>
                    <a:pt x="1576" y="1986"/>
                  </a:cubicBezTo>
                  <a:lnTo>
                    <a:pt x="1" y="4348"/>
                  </a:lnTo>
                  <a:cubicBezTo>
                    <a:pt x="316" y="4537"/>
                    <a:pt x="505" y="4853"/>
                    <a:pt x="505" y="5262"/>
                  </a:cubicBezTo>
                  <a:lnTo>
                    <a:pt x="505" y="5609"/>
                  </a:lnTo>
                  <a:lnTo>
                    <a:pt x="4065" y="5609"/>
                  </a:lnTo>
                  <a:lnTo>
                    <a:pt x="4065" y="1040"/>
                  </a:lnTo>
                  <a:cubicBezTo>
                    <a:pt x="4002" y="473"/>
                    <a:pt x="3561" y="1"/>
                    <a:pt x="29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669;p64"/>
            <p:cNvSpPr/>
            <p:nvPr/>
          </p:nvSpPr>
          <p:spPr>
            <a:xfrm>
              <a:off x="-47891225" y="3272950"/>
              <a:ext cx="100050" cy="140225"/>
            </a:xfrm>
            <a:custGeom>
              <a:avLst/>
              <a:gdLst/>
              <a:ahLst/>
              <a:cxnLst/>
              <a:rect l="l" t="t" r="r" b="b"/>
              <a:pathLst>
                <a:path w="4002" h="5609" extrusionOk="0">
                  <a:moveTo>
                    <a:pt x="1040" y="1"/>
                  </a:moveTo>
                  <a:cubicBezTo>
                    <a:pt x="473" y="1"/>
                    <a:pt x="0" y="442"/>
                    <a:pt x="0" y="1040"/>
                  </a:cubicBezTo>
                  <a:lnTo>
                    <a:pt x="0" y="5609"/>
                  </a:lnTo>
                  <a:lnTo>
                    <a:pt x="3529" y="5609"/>
                  </a:lnTo>
                  <a:lnTo>
                    <a:pt x="3529" y="5231"/>
                  </a:lnTo>
                  <a:lnTo>
                    <a:pt x="3497" y="5231"/>
                  </a:lnTo>
                  <a:cubicBezTo>
                    <a:pt x="3497" y="4821"/>
                    <a:pt x="3686" y="4506"/>
                    <a:pt x="4002" y="4317"/>
                  </a:cubicBezTo>
                  <a:lnTo>
                    <a:pt x="2426" y="1954"/>
                  </a:lnTo>
                  <a:cubicBezTo>
                    <a:pt x="2363" y="1828"/>
                    <a:pt x="2363" y="1734"/>
                    <a:pt x="2426" y="1608"/>
                  </a:cubicBezTo>
                  <a:lnTo>
                    <a:pt x="33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670;p64"/>
            <p:cNvSpPr/>
            <p:nvPr/>
          </p:nvSpPr>
          <p:spPr>
            <a:xfrm>
              <a:off x="-47892800" y="3428900"/>
              <a:ext cx="300100" cy="70925"/>
            </a:xfrm>
            <a:custGeom>
              <a:avLst/>
              <a:gdLst/>
              <a:ahLst/>
              <a:cxnLst/>
              <a:rect l="l" t="t" r="r" b="b"/>
              <a:pathLst>
                <a:path w="12004" h="2837" extrusionOk="0">
                  <a:moveTo>
                    <a:pt x="0" y="1"/>
                  </a:moveTo>
                  <a:lnTo>
                    <a:pt x="0" y="379"/>
                  </a:lnTo>
                  <a:cubicBezTo>
                    <a:pt x="0" y="946"/>
                    <a:pt x="473" y="1418"/>
                    <a:pt x="1072" y="1418"/>
                  </a:cubicBezTo>
                  <a:lnTo>
                    <a:pt x="4978" y="1418"/>
                  </a:lnTo>
                  <a:lnTo>
                    <a:pt x="4978" y="2143"/>
                  </a:lnTo>
                  <a:lnTo>
                    <a:pt x="3907" y="2143"/>
                  </a:lnTo>
                  <a:cubicBezTo>
                    <a:pt x="3718" y="2143"/>
                    <a:pt x="3560" y="2301"/>
                    <a:pt x="3560" y="2490"/>
                  </a:cubicBezTo>
                  <a:cubicBezTo>
                    <a:pt x="3560" y="2679"/>
                    <a:pt x="3718" y="2836"/>
                    <a:pt x="3907" y="2836"/>
                  </a:cubicBezTo>
                  <a:lnTo>
                    <a:pt x="8129" y="2836"/>
                  </a:lnTo>
                  <a:cubicBezTo>
                    <a:pt x="8318" y="2836"/>
                    <a:pt x="8475" y="2679"/>
                    <a:pt x="8475" y="2490"/>
                  </a:cubicBezTo>
                  <a:cubicBezTo>
                    <a:pt x="8475" y="2301"/>
                    <a:pt x="8318" y="2143"/>
                    <a:pt x="8129" y="2143"/>
                  </a:cubicBezTo>
                  <a:lnTo>
                    <a:pt x="7057" y="2143"/>
                  </a:lnTo>
                  <a:lnTo>
                    <a:pt x="7057" y="1418"/>
                  </a:lnTo>
                  <a:lnTo>
                    <a:pt x="10964" y="1418"/>
                  </a:lnTo>
                  <a:cubicBezTo>
                    <a:pt x="11531" y="1418"/>
                    <a:pt x="12004" y="946"/>
                    <a:pt x="12004" y="379"/>
                  </a:cubicBezTo>
                  <a:lnTo>
                    <a:pt x="1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6671;p64"/>
          <p:cNvGrpSpPr/>
          <p:nvPr/>
        </p:nvGrpSpPr>
        <p:grpSpPr>
          <a:xfrm>
            <a:off x="3866350" y="1893470"/>
            <a:ext cx="229391" cy="355258"/>
            <a:chOff x="-47839250" y="3569100"/>
            <a:chExt cx="193775" cy="300100"/>
          </a:xfrm>
          <a:solidFill>
            <a:srgbClr val="12716B"/>
          </a:solidFill>
        </p:grpSpPr>
        <p:sp>
          <p:nvSpPr>
            <p:cNvPr id="150" name="Google Shape;6672;p64"/>
            <p:cNvSpPr/>
            <p:nvPr/>
          </p:nvSpPr>
          <p:spPr>
            <a:xfrm>
              <a:off x="-47786475" y="3657325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44"/>
                    <a:pt x="284" y="1890"/>
                    <a:pt x="725" y="2048"/>
                  </a:cubicBezTo>
                  <a:lnTo>
                    <a:pt x="725" y="1071"/>
                  </a:lnTo>
                  <a:cubicBezTo>
                    <a:pt x="725" y="882"/>
                    <a:pt x="883" y="725"/>
                    <a:pt x="1072" y="725"/>
                  </a:cubicBezTo>
                  <a:lnTo>
                    <a:pt x="2048" y="725"/>
                  </a:lnTo>
                  <a:cubicBezTo>
                    <a:pt x="1891" y="315"/>
                    <a:pt x="1513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673;p64"/>
            <p:cNvSpPr/>
            <p:nvPr/>
          </p:nvSpPr>
          <p:spPr>
            <a:xfrm>
              <a:off x="-47751025" y="36927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1"/>
                  </a:moveTo>
                  <a:lnTo>
                    <a:pt x="0" y="631"/>
                  </a:lnTo>
                  <a:cubicBezTo>
                    <a:pt x="315" y="536"/>
                    <a:pt x="504" y="284"/>
                    <a:pt x="63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674;p64"/>
            <p:cNvSpPr/>
            <p:nvPr/>
          </p:nvSpPr>
          <p:spPr>
            <a:xfrm>
              <a:off x="-47838450" y="3569100"/>
              <a:ext cx="192975" cy="35475"/>
            </a:xfrm>
            <a:custGeom>
              <a:avLst/>
              <a:gdLst/>
              <a:ahLst/>
              <a:cxnLst/>
              <a:rect l="l" t="t" r="r" b="b"/>
              <a:pathLst>
                <a:path w="7719" h="1419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7719" y="1418"/>
                  </a:lnTo>
                  <a:lnTo>
                    <a:pt x="7719" y="347"/>
                  </a:lnTo>
                  <a:cubicBezTo>
                    <a:pt x="7719" y="158"/>
                    <a:pt x="7561" y="1"/>
                    <a:pt x="73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675;p64"/>
            <p:cNvSpPr/>
            <p:nvPr/>
          </p:nvSpPr>
          <p:spPr>
            <a:xfrm>
              <a:off x="-47751025" y="3691975"/>
              <a:ext cx="53575" cy="53575"/>
            </a:xfrm>
            <a:custGeom>
              <a:avLst/>
              <a:gdLst/>
              <a:ahLst/>
              <a:cxnLst/>
              <a:rect l="l" t="t" r="r" b="b"/>
              <a:pathLst>
                <a:path w="2143" h="2143" extrusionOk="0">
                  <a:moveTo>
                    <a:pt x="1386" y="0"/>
                  </a:moveTo>
                  <a:cubicBezTo>
                    <a:pt x="1229" y="662"/>
                    <a:pt x="725" y="1229"/>
                    <a:pt x="0" y="1387"/>
                  </a:cubicBezTo>
                  <a:lnTo>
                    <a:pt x="0" y="2143"/>
                  </a:lnTo>
                  <a:lnTo>
                    <a:pt x="2143" y="2143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676;p64"/>
            <p:cNvSpPr/>
            <p:nvPr/>
          </p:nvSpPr>
          <p:spPr>
            <a:xfrm>
              <a:off x="-47839250" y="3621875"/>
              <a:ext cx="193000" cy="159125"/>
            </a:xfrm>
            <a:custGeom>
              <a:avLst/>
              <a:gdLst/>
              <a:ahLst/>
              <a:cxnLst/>
              <a:rect l="l" t="t" r="r" b="b"/>
              <a:pathLst>
                <a:path w="7720" h="6365" extrusionOk="0">
                  <a:moveTo>
                    <a:pt x="3183" y="725"/>
                  </a:moveTo>
                  <a:cubicBezTo>
                    <a:pt x="4033" y="725"/>
                    <a:pt x="4758" y="1324"/>
                    <a:pt x="4915" y="2143"/>
                  </a:cubicBezTo>
                  <a:lnTo>
                    <a:pt x="6018" y="2143"/>
                  </a:lnTo>
                  <a:cubicBezTo>
                    <a:pt x="6207" y="2143"/>
                    <a:pt x="6365" y="2300"/>
                    <a:pt x="6365" y="2489"/>
                  </a:cubicBezTo>
                  <a:lnTo>
                    <a:pt x="6365" y="5293"/>
                  </a:lnTo>
                  <a:cubicBezTo>
                    <a:pt x="6365" y="5482"/>
                    <a:pt x="6207" y="5640"/>
                    <a:pt x="6018" y="5640"/>
                  </a:cubicBezTo>
                  <a:lnTo>
                    <a:pt x="3214" y="5640"/>
                  </a:lnTo>
                  <a:cubicBezTo>
                    <a:pt x="3025" y="5640"/>
                    <a:pt x="2868" y="5482"/>
                    <a:pt x="2868" y="5293"/>
                  </a:cubicBezTo>
                  <a:lnTo>
                    <a:pt x="2868" y="4191"/>
                  </a:lnTo>
                  <a:cubicBezTo>
                    <a:pt x="2080" y="4033"/>
                    <a:pt x="1450" y="3308"/>
                    <a:pt x="1450" y="2458"/>
                  </a:cubicBezTo>
                  <a:cubicBezTo>
                    <a:pt x="1418" y="1513"/>
                    <a:pt x="2206" y="725"/>
                    <a:pt x="3183" y="725"/>
                  </a:cubicBezTo>
                  <a:close/>
                  <a:moveTo>
                    <a:pt x="1" y="0"/>
                  </a:moveTo>
                  <a:lnTo>
                    <a:pt x="1" y="6364"/>
                  </a:lnTo>
                  <a:lnTo>
                    <a:pt x="7719" y="6364"/>
                  </a:lnTo>
                  <a:lnTo>
                    <a:pt x="77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77;p64"/>
            <p:cNvSpPr/>
            <p:nvPr/>
          </p:nvSpPr>
          <p:spPr>
            <a:xfrm>
              <a:off x="-47839250" y="3799075"/>
              <a:ext cx="193000" cy="70125"/>
            </a:xfrm>
            <a:custGeom>
              <a:avLst/>
              <a:gdLst/>
              <a:ahLst/>
              <a:cxnLst/>
              <a:rect l="l" t="t" r="r" b="b"/>
              <a:pathLst>
                <a:path w="7720" h="2805" extrusionOk="0">
                  <a:moveTo>
                    <a:pt x="4600" y="663"/>
                  </a:moveTo>
                  <a:cubicBezTo>
                    <a:pt x="4789" y="663"/>
                    <a:pt x="4947" y="820"/>
                    <a:pt x="4947" y="1041"/>
                  </a:cubicBezTo>
                  <a:cubicBezTo>
                    <a:pt x="4947" y="1230"/>
                    <a:pt x="4789" y="1387"/>
                    <a:pt x="4600" y="1387"/>
                  </a:cubicBezTo>
                  <a:lnTo>
                    <a:pt x="3183" y="1387"/>
                  </a:lnTo>
                  <a:cubicBezTo>
                    <a:pt x="2994" y="1387"/>
                    <a:pt x="2836" y="1230"/>
                    <a:pt x="2836" y="1041"/>
                  </a:cubicBezTo>
                  <a:cubicBezTo>
                    <a:pt x="2836" y="852"/>
                    <a:pt x="2994" y="663"/>
                    <a:pt x="3183" y="663"/>
                  </a:cubicBezTo>
                  <a:close/>
                  <a:moveTo>
                    <a:pt x="1" y="1"/>
                  </a:moveTo>
                  <a:lnTo>
                    <a:pt x="1" y="2458"/>
                  </a:lnTo>
                  <a:cubicBezTo>
                    <a:pt x="1" y="2647"/>
                    <a:pt x="158" y="2805"/>
                    <a:pt x="347" y="2805"/>
                  </a:cubicBezTo>
                  <a:lnTo>
                    <a:pt x="7341" y="2805"/>
                  </a:lnTo>
                  <a:cubicBezTo>
                    <a:pt x="7562" y="2805"/>
                    <a:pt x="7719" y="2647"/>
                    <a:pt x="7719" y="2458"/>
                  </a:cubicBezTo>
                  <a:lnTo>
                    <a:pt x="77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6678;p64"/>
          <p:cNvGrpSpPr/>
          <p:nvPr/>
        </p:nvGrpSpPr>
        <p:grpSpPr>
          <a:xfrm>
            <a:off x="3803416" y="2329819"/>
            <a:ext cx="355258" cy="356205"/>
            <a:chOff x="-47892800" y="3937700"/>
            <a:chExt cx="300100" cy="300900"/>
          </a:xfrm>
          <a:solidFill>
            <a:srgbClr val="12716B"/>
          </a:solidFill>
        </p:grpSpPr>
        <p:sp>
          <p:nvSpPr>
            <p:cNvPr id="157" name="Google Shape;6679;p64"/>
            <p:cNvSpPr/>
            <p:nvPr/>
          </p:nvSpPr>
          <p:spPr>
            <a:xfrm>
              <a:off x="-47858150" y="3937700"/>
              <a:ext cx="70900" cy="44150"/>
            </a:xfrm>
            <a:custGeom>
              <a:avLst/>
              <a:gdLst/>
              <a:ahLst/>
              <a:cxnLst/>
              <a:rect l="l" t="t" r="r" b="b"/>
              <a:pathLst>
                <a:path w="2836" h="1766" extrusionOk="0">
                  <a:moveTo>
                    <a:pt x="1418" y="1"/>
                  </a:moveTo>
                  <a:cubicBezTo>
                    <a:pt x="631" y="1"/>
                    <a:pt x="1" y="694"/>
                    <a:pt x="1" y="1419"/>
                  </a:cubicBezTo>
                  <a:lnTo>
                    <a:pt x="1" y="1765"/>
                  </a:lnTo>
                  <a:cubicBezTo>
                    <a:pt x="442" y="1545"/>
                    <a:pt x="914" y="1419"/>
                    <a:pt x="1418" y="1419"/>
                  </a:cubicBezTo>
                  <a:cubicBezTo>
                    <a:pt x="1922" y="1419"/>
                    <a:pt x="2395" y="1545"/>
                    <a:pt x="2836" y="1765"/>
                  </a:cubicBezTo>
                  <a:lnTo>
                    <a:pt x="2836" y="1419"/>
                  </a:lnTo>
                  <a:cubicBezTo>
                    <a:pt x="2836" y="631"/>
                    <a:pt x="2206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80;p64"/>
            <p:cNvSpPr/>
            <p:nvPr/>
          </p:nvSpPr>
          <p:spPr>
            <a:xfrm>
              <a:off x="-47892800" y="3991275"/>
              <a:ext cx="141000" cy="105550"/>
            </a:xfrm>
            <a:custGeom>
              <a:avLst/>
              <a:gdLst/>
              <a:ahLst/>
              <a:cxnLst/>
              <a:rect l="l" t="t" r="r" b="b"/>
              <a:pathLst>
                <a:path w="5640" h="4222" extrusionOk="0">
                  <a:moveTo>
                    <a:pt x="2836" y="0"/>
                  </a:moveTo>
                  <a:cubicBezTo>
                    <a:pt x="1292" y="0"/>
                    <a:pt x="32" y="1260"/>
                    <a:pt x="32" y="2804"/>
                  </a:cubicBezTo>
                  <a:lnTo>
                    <a:pt x="32" y="3875"/>
                  </a:lnTo>
                  <a:cubicBezTo>
                    <a:pt x="0" y="4064"/>
                    <a:pt x="158" y="4222"/>
                    <a:pt x="347" y="4222"/>
                  </a:cubicBezTo>
                  <a:lnTo>
                    <a:pt x="5293" y="4222"/>
                  </a:lnTo>
                  <a:cubicBezTo>
                    <a:pt x="5482" y="4222"/>
                    <a:pt x="5640" y="4064"/>
                    <a:pt x="5640" y="3875"/>
                  </a:cubicBezTo>
                  <a:lnTo>
                    <a:pt x="5640" y="2804"/>
                  </a:lnTo>
                  <a:cubicBezTo>
                    <a:pt x="5640" y="1260"/>
                    <a:pt x="4380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681;p64"/>
            <p:cNvSpPr/>
            <p:nvPr/>
          </p:nvSpPr>
          <p:spPr>
            <a:xfrm>
              <a:off x="-47773875" y="3956600"/>
              <a:ext cx="119750" cy="89025"/>
            </a:xfrm>
            <a:custGeom>
              <a:avLst/>
              <a:gdLst/>
              <a:ahLst/>
              <a:cxnLst/>
              <a:rect l="l" t="t" r="r" b="b"/>
              <a:pathLst>
                <a:path w="4790" h="3561" extrusionOk="0">
                  <a:moveTo>
                    <a:pt x="1" y="1"/>
                  </a:moveTo>
                  <a:cubicBezTo>
                    <a:pt x="95" y="253"/>
                    <a:pt x="127" y="474"/>
                    <a:pt x="127" y="726"/>
                  </a:cubicBezTo>
                  <a:lnTo>
                    <a:pt x="127" y="1419"/>
                  </a:lnTo>
                  <a:lnTo>
                    <a:pt x="158" y="1419"/>
                  </a:lnTo>
                  <a:cubicBezTo>
                    <a:pt x="442" y="1639"/>
                    <a:pt x="694" y="1860"/>
                    <a:pt x="883" y="2143"/>
                  </a:cubicBezTo>
                  <a:cubicBezTo>
                    <a:pt x="1702" y="2301"/>
                    <a:pt x="2427" y="2805"/>
                    <a:pt x="2805" y="3561"/>
                  </a:cubicBezTo>
                  <a:cubicBezTo>
                    <a:pt x="3214" y="3120"/>
                    <a:pt x="3750" y="2805"/>
                    <a:pt x="4380" y="2805"/>
                  </a:cubicBezTo>
                  <a:cubicBezTo>
                    <a:pt x="4506" y="2805"/>
                    <a:pt x="4663" y="2805"/>
                    <a:pt x="4789" y="2836"/>
                  </a:cubicBezTo>
                  <a:cubicBezTo>
                    <a:pt x="4033" y="1167"/>
                    <a:pt x="2332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682;p64"/>
            <p:cNvSpPr/>
            <p:nvPr/>
          </p:nvSpPr>
          <p:spPr>
            <a:xfrm>
              <a:off x="-47699050" y="4043250"/>
              <a:ext cx="71700" cy="70900"/>
            </a:xfrm>
            <a:custGeom>
              <a:avLst/>
              <a:gdLst/>
              <a:ahLst/>
              <a:cxnLst/>
              <a:rect l="l" t="t" r="r" b="b"/>
              <a:pathLst>
                <a:path w="2868" h="2836" extrusionOk="0">
                  <a:moveTo>
                    <a:pt x="1450" y="0"/>
                  </a:moveTo>
                  <a:cubicBezTo>
                    <a:pt x="662" y="0"/>
                    <a:pt x="1" y="694"/>
                    <a:pt x="1" y="1418"/>
                  </a:cubicBezTo>
                  <a:cubicBezTo>
                    <a:pt x="1" y="2206"/>
                    <a:pt x="662" y="2836"/>
                    <a:pt x="1450" y="2836"/>
                  </a:cubicBezTo>
                  <a:cubicBezTo>
                    <a:pt x="2237" y="2836"/>
                    <a:pt x="2868" y="2206"/>
                    <a:pt x="2868" y="1418"/>
                  </a:cubicBezTo>
                  <a:cubicBezTo>
                    <a:pt x="2868" y="631"/>
                    <a:pt x="2237" y="0"/>
                    <a:pt x="14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683;p64"/>
            <p:cNvSpPr/>
            <p:nvPr/>
          </p:nvSpPr>
          <p:spPr>
            <a:xfrm>
              <a:off x="-47770725" y="4124375"/>
              <a:ext cx="178025" cy="114225"/>
            </a:xfrm>
            <a:custGeom>
              <a:avLst/>
              <a:gdLst/>
              <a:ahLst/>
              <a:cxnLst/>
              <a:rect l="l" t="t" r="r" b="b"/>
              <a:pathLst>
                <a:path w="7121" h="4569" extrusionOk="0">
                  <a:moveTo>
                    <a:pt x="3183" y="0"/>
                  </a:moveTo>
                  <a:lnTo>
                    <a:pt x="3183" y="2426"/>
                  </a:lnTo>
                  <a:lnTo>
                    <a:pt x="2490" y="2426"/>
                  </a:lnTo>
                  <a:lnTo>
                    <a:pt x="2490" y="2080"/>
                  </a:lnTo>
                  <a:cubicBezTo>
                    <a:pt x="2490" y="1891"/>
                    <a:pt x="2332" y="1733"/>
                    <a:pt x="2143" y="1733"/>
                  </a:cubicBezTo>
                  <a:cubicBezTo>
                    <a:pt x="1954" y="1733"/>
                    <a:pt x="1796" y="1891"/>
                    <a:pt x="1796" y="2080"/>
                  </a:cubicBezTo>
                  <a:lnTo>
                    <a:pt x="1796" y="2426"/>
                  </a:lnTo>
                  <a:cubicBezTo>
                    <a:pt x="788" y="2426"/>
                    <a:pt x="1" y="3214"/>
                    <a:pt x="1" y="4222"/>
                  </a:cubicBezTo>
                  <a:cubicBezTo>
                    <a:pt x="1" y="4411"/>
                    <a:pt x="158" y="4569"/>
                    <a:pt x="379" y="4569"/>
                  </a:cubicBezTo>
                  <a:lnTo>
                    <a:pt x="6711" y="4569"/>
                  </a:lnTo>
                  <a:cubicBezTo>
                    <a:pt x="6900" y="4569"/>
                    <a:pt x="7058" y="4411"/>
                    <a:pt x="7058" y="4222"/>
                  </a:cubicBezTo>
                  <a:cubicBezTo>
                    <a:pt x="7121" y="3214"/>
                    <a:pt x="6302" y="2426"/>
                    <a:pt x="5325" y="2426"/>
                  </a:cubicBezTo>
                  <a:lnTo>
                    <a:pt x="5325" y="0"/>
                  </a:lnTo>
                  <a:cubicBezTo>
                    <a:pt x="5010" y="190"/>
                    <a:pt x="4663" y="284"/>
                    <a:pt x="4254" y="284"/>
                  </a:cubicBezTo>
                  <a:cubicBezTo>
                    <a:pt x="3876" y="284"/>
                    <a:pt x="3529" y="158"/>
                    <a:pt x="3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684;p64"/>
            <p:cNvSpPr/>
            <p:nvPr/>
          </p:nvSpPr>
          <p:spPr>
            <a:xfrm>
              <a:off x="-47830575" y="41322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685;p64"/>
            <p:cNvSpPr/>
            <p:nvPr/>
          </p:nvSpPr>
          <p:spPr>
            <a:xfrm>
              <a:off x="-47785675" y="4112375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402" y="0"/>
                  </a:moveTo>
                  <a:cubicBezTo>
                    <a:pt x="307" y="0"/>
                    <a:pt x="205" y="24"/>
                    <a:pt x="126" y="71"/>
                  </a:cubicBezTo>
                  <a:cubicBezTo>
                    <a:pt x="0" y="197"/>
                    <a:pt x="0" y="449"/>
                    <a:pt x="126" y="607"/>
                  </a:cubicBezTo>
                  <a:lnTo>
                    <a:pt x="882" y="1331"/>
                  </a:lnTo>
                  <a:cubicBezTo>
                    <a:pt x="961" y="1410"/>
                    <a:pt x="1055" y="1449"/>
                    <a:pt x="1146" y="1449"/>
                  </a:cubicBezTo>
                  <a:cubicBezTo>
                    <a:pt x="1237" y="1449"/>
                    <a:pt x="1323" y="1410"/>
                    <a:pt x="1386" y="1331"/>
                  </a:cubicBezTo>
                  <a:cubicBezTo>
                    <a:pt x="1512" y="1237"/>
                    <a:pt x="1512" y="985"/>
                    <a:pt x="1386" y="827"/>
                  </a:cubicBezTo>
                  <a:lnTo>
                    <a:pt x="630" y="71"/>
                  </a:lnTo>
                  <a:cubicBezTo>
                    <a:pt x="583" y="24"/>
                    <a:pt x="496" y="0"/>
                    <a:pt x="4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686;p64"/>
            <p:cNvSpPr/>
            <p:nvPr/>
          </p:nvSpPr>
          <p:spPr>
            <a:xfrm>
              <a:off x="-47892800" y="4112750"/>
              <a:ext cx="37825" cy="36250"/>
            </a:xfrm>
            <a:custGeom>
              <a:avLst/>
              <a:gdLst/>
              <a:ahLst/>
              <a:cxnLst/>
              <a:rect l="l" t="t" r="r" b="b"/>
              <a:pathLst>
                <a:path w="1513" h="1450" extrusionOk="0">
                  <a:moveTo>
                    <a:pt x="1111" y="1"/>
                  </a:moveTo>
                  <a:cubicBezTo>
                    <a:pt x="1016" y="1"/>
                    <a:pt x="930" y="40"/>
                    <a:pt x="883" y="119"/>
                  </a:cubicBezTo>
                  <a:lnTo>
                    <a:pt x="126" y="844"/>
                  </a:lnTo>
                  <a:cubicBezTo>
                    <a:pt x="0" y="970"/>
                    <a:pt x="0" y="1222"/>
                    <a:pt x="126" y="1379"/>
                  </a:cubicBezTo>
                  <a:cubicBezTo>
                    <a:pt x="189" y="1426"/>
                    <a:pt x="276" y="1450"/>
                    <a:pt x="367" y="1450"/>
                  </a:cubicBezTo>
                  <a:cubicBezTo>
                    <a:pt x="457" y="1450"/>
                    <a:pt x="552" y="1426"/>
                    <a:pt x="630" y="1379"/>
                  </a:cubicBezTo>
                  <a:lnTo>
                    <a:pt x="1387" y="623"/>
                  </a:lnTo>
                  <a:cubicBezTo>
                    <a:pt x="1513" y="497"/>
                    <a:pt x="1513" y="276"/>
                    <a:pt x="1387" y="119"/>
                  </a:cubicBezTo>
                  <a:cubicBezTo>
                    <a:pt x="1308" y="40"/>
                    <a:pt x="1205" y="1"/>
                    <a:pt x="1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6687;p64"/>
          <p:cNvGrpSpPr/>
          <p:nvPr/>
        </p:nvGrpSpPr>
        <p:grpSpPr>
          <a:xfrm>
            <a:off x="2508711" y="2823533"/>
            <a:ext cx="355258" cy="311458"/>
            <a:chOff x="-46042675" y="3218600"/>
            <a:chExt cx="300100" cy="263100"/>
          </a:xfrm>
          <a:solidFill>
            <a:srgbClr val="12716B"/>
          </a:solidFill>
        </p:grpSpPr>
        <p:sp>
          <p:nvSpPr>
            <p:cNvPr id="166" name="Google Shape;6688;p64"/>
            <p:cNvSpPr/>
            <p:nvPr/>
          </p:nvSpPr>
          <p:spPr>
            <a:xfrm>
              <a:off x="-46042675" y="3302875"/>
              <a:ext cx="35475" cy="130000"/>
            </a:xfrm>
            <a:custGeom>
              <a:avLst/>
              <a:gdLst/>
              <a:ahLst/>
              <a:cxnLst/>
              <a:rect l="l" t="t" r="r" b="b"/>
              <a:pathLst>
                <a:path w="1419" h="5200" extrusionOk="0">
                  <a:moveTo>
                    <a:pt x="1" y="1"/>
                  </a:moveTo>
                  <a:lnTo>
                    <a:pt x="1" y="5199"/>
                  </a:lnTo>
                  <a:lnTo>
                    <a:pt x="1418" y="4506"/>
                  </a:lnTo>
                  <a:lnTo>
                    <a:pt x="1418" y="726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689;p64"/>
            <p:cNvSpPr/>
            <p:nvPr/>
          </p:nvSpPr>
          <p:spPr>
            <a:xfrm>
              <a:off x="-45919025" y="3341475"/>
              <a:ext cx="53600" cy="52800"/>
            </a:xfrm>
            <a:custGeom>
              <a:avLst/>
              <a:gdLst/>
              <a:ahLst/>
              <a:cxnLst/>
              <a:rect l="l" t="t" r="r" b="b"/>
              <a:pathLst>
                <a:path w="2144" h="2112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639"/>
                    <a:pt x="473" y="2112"/>
                    <a:pt x="1072" y="2112"/>
                  </a:cubicBezTo>
                  <a:cubicBezTo>
                    <a:pt x="1671" y="2112"/>
                    <a:pt x="2143" y="1639"/>
                    <a:pt x="2143" y="1072"/>
                  </a:cubicBezTo>
                  <a:cubicBezTo>
                    <a:pt x="2143" y="473"/>
                    <a:pt x="1639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690;p64"/>
            <p:cNvSpPr/>
            <p:nvPr/>
          </p:nvSpPr>
          <p:spPr>
            <a:xfrm>
              <a:off x="-45778025" y="3302875"/>
              <a:ext cx="35450" cy="130000"/>
            </a:xfrm>
            <a:custGeom>
              <a:avLst/>
              <a:gdLst/>
              <a:ahLst/>
              <a:cxnLst/>
              <a:rect l="l" t="t" r="r" b="b"/>
              <a:pathLst>
                <a:path w="1418" h="5200" extrusionOk="0">
                  <a:moveTo>
                    <a:pt x="1418" y="1"/>
                  </a:moveTo>
                  <a:lnTo>
                    <a:pt x="0" y="726"/>
                  </a:lnTo>
                  <a:lnTo>
                    <a:pt x="0" y="4506"/>
                  </a:lnTo>
                  <a:lnTo>
                    <a:pt x="1418" y="5199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691;p64"/>
            <p:cNvSpPr/>
            <p:nvPr/>
          </p:nvSpPr>
          <p:spPr>
            <a:xfrm>
              <a:off x="-46042675" y="3235950"/>
              <a:ext cx="300100" cy="245750"/>
            </a:xfrm>
            <a:custGeom>
              <a:avLst/>
              <a:gdLst/>
              <a:ahLst/>
              <a:cxnLst/>
              <a:rect l="l" t="t" r="r" b="b"/>
              <a:pathLst>
                <a:path w="12004" h="9830" extrusionOk="0">
                  <a:moveTo>
                    <a:pt x="6018" y="2142"/>
                  </a:moveTo>
                  <a:cubicBezTo>
                    <a:pt x="7751" y="2142"/>
                    <a:pt x="9168" y="3560"/>
                    <a:pt x="9168" y="5293"/>
                  </a:cubicBezTo>
                  <a:cubicBezTo>
                    <a:pt x="9168" y="7026"/>
                    <a:pt x="7751" y="8443"/>
                    <a:pt x="6018" y="8443"/>
                  </a:cubicBezTo>
                  <a:cubicBezTo>
                    <a:pt x="4285" y="8443"/>
                    <a:pt x="2867" y="7026"/>
                    <a:pt x="2867" y="5293"/>
                  </a:cubicBezTo>
                  <a:cubicBezTo>
                    <a:pt x="2867" y="3560"/>
                    <a:pt x="4285" y="2142"/>
                    <a:pt x="6018" y="2142"/>
                  </a:cubicBezTo>
                  <a:close/>
                  <a:moveTo>
                    <a:pt x="1765" y="0"/>
                  </a:moveTo>
                  <a:cubicBezTo>
                    <a:pt x="1576" y="0"/>
                    <a:pt x="1418" y="158"/>
                    <a:pt x="1418" y="378"/>
                  </a:cubicBezTo>
                  <a:lnTo>
                    <a:pt x="1418" y="725"/>
                  </a:lnTo>
                  <a:lnTo>
                    <a:pt x="1072" y="725"/>
                  </a:lnTo>
                  <a:cubicBezTo>
                    <a:pt x="473" y="725"/>
                    <a:pt x="1" y="1197"/>
                    <a:pt x="1" y="1796"/>
                  </a:cubicBezTo>
                  <a:lnTo>
                    <a:pt x="1" y="1890"/>
                  </a:lnTo>
                  <a:lnTo>
                    <a:pt x="1922" y="2835"/>
                  </a:lnTo>
                  <a:cubicBezTo>
                    <a:pt x="2048" y="2930"/>
                    <a:pt x="2143" y="3056"/>
                    <a:pt x="2143" y="3151"/>
                  </a:cubicBezTo>
                  <a:lnTo>
                    <a:pt x="2143" y="7372"/>
                  </a:lnTo>
                  <a:cubicBezTo>
                    <a:pt x="2143" y="7498"/>
                    <a:pt x="2048" y="7624"/>
                    <a:pt x="1922" y="7687"/>
                  </a:cubicBezTo>
                  <a:lnTo>
                    <a:pt x="1" y="8632"/>
                  </a:lnTo>
                  <a:lnTo>
                    <a:pt x="1" y="8758"/>
                  </a:lnTo>
                  <a:cubicBezTo>
                    <a:pt x="1" y="9357"/>
                    <a:pt x="473" y="9830"/>
                    <a:pt x="1072" y="9830"/>
                  </a:cubicBezTo>
                  <a:lnTo>
                    <a:pt x="10964" y="9830"/>
                  </a:lnTo>
                  <a:cubicBezTo>
                    <a:pt x="11531" y="9830"/>
                    <a:pt x="12004" y="9357"/>
                    <a:pt x="12004" y="8758"/>
                  </a:cubicBezTo>
                  <a:lnTo>
                    <a:pt x="12004" y="8632"/>
                  </a:lnTo>
                  <a:lnTo>
                    <a:pt x="10082" y="7687"/>
                  </a:lnTo>
                  <a:cubicBezTo>
                    <a:pt x="9956" y="7624"/>
                    <a:pt x="9893" y="7498"/>
                    <a:pt x="9893" y="7372"/>
                  </a:cubicBezTo>
                  <a:lnTo>
                    <a:pt x="9893" y="3151"/>
                  </a:lnTo>
                  <a:cubicBezTo>
                    <a:pt x="9893" y="3056"/>
                    <a:pt x="9956" y="2930"/>
                    <a:pt x="10082" y="2835"/>
                  </a:cubicBezTo>
                  <a:lnTo>
                    <a:pt x="12004" y="1890"/>
                  </a:lnTo>
                  <a:lnTo>
                    <a:pt x="12004" y="1796"/>
                  </a:lnTo>
                  <a:cubicBezTo>
                    <a:pt x="12004" y="1197"/>
                    <a:pt x="11531" y="725"/>
                    <a:pt x="10933" y="725"/>
                  </a:cubicBezTo>
                  <a:lnTo>
                    <a:pt x="2143" y="725"/>
                  </a:lnTo>
                  <a:lnTo>
                    <a:pt x="2143" y="378"/>
                  </a:lnTo>
                  <a:cubicBezTo>
                    <a:pt x="2143" y="158"/>
                    <a:pt x="1985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692;p64"/>
            <p:cNvSpPr/>
            <p:nvPr/>
          </p:nvSpPr>
          <p:spPr>
            <a:xfrm>
              <a:off x="-45952875" y="3306025"/>
              <a:ext cx="122100" cy="122125"/>
            </a:xfrm>
            <a:custGeom>
              <a:avLst/>
              <a:gdLst/>
              <a:ahLst/>
              <a:cxnLst/>
              <a:rect l="l" t="t" r="r" b="b"/>
              <a:pathLst>
                <a:path w="4884" h="4885" extrusionOk="0">
                  <a:moveTo>
                    <a:pt x="2426" y="663"/>
                  </a:moveTo>
                  <a:cubicBezTo>
                    <a:pt x="3403" y="663"/>
                    <a:pt x="4190" y="1450"/>
                    <a:pt x="4190" y="2458"/>
                  </a:cubicBezTo>
                  <a:cubicBezTo>
                    <a:pt x="4159" y="3435"/>
                    <a:pt x="3371" y="4223"/>
                    <a:pt x="2426" y="4223"/>
                  </a:cubicBezTo>
                  <a:cubicBezTo>
                    <a:pt x="1449" y="4223"/>
                    <a:pt x="662" y="3435"/>
                    <a:pt x="662" y="2458"/>
                  </a:cubicBezTo>
                  <a:cubicBezTo>
                    <a:pt x="662" y="1450"/>
                    <a:pt x="1449" y="663"/>
                    <a:pt x="2426" y="663"/>
                  </a:cubicBezTo>
                  <a:close/>
                  <a:moveTo>
                    <a:pt x="2426" y="1"/>
                  </a:moveTo>
                  <a:cubicBezTo>
                    <a:pt x="1103" y="1"/>
                    <a:pt x="0" y="1104"/>
                    <a:pt x="0" y="2458"/>
                  </a:cubicBezTo>
                  <a:cubicBezTo>
                    <a:pt x="0" y="3782"/>
                    <a:pt x="1103" y="4884"/>
                    <a:pt x="2426" y="4884"/>
                  </a:cubicBezTo>
                  <a:cubicBezTo>
                    <a:pt x="3781" y="4884"/>
                    <a:pt x="4883" y="3782"/>
                    <a:pt x="4883" y="2458"/>
                  </a:cubicBezTo>
                  <a:cubicBezTo>
                    <a:pt x="4883" y="1104"/>
                    <a:pt x="3781" y="1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693;p64"/>
            <p:cNvSpPr/>
            <p:nvPr/>
          </p:nvSpPr>
          <p:spPr>
            <a:xfrm>
              <a:off x="-45941075" y="3218600"/>
              <a:ext cx="98475" cy="17375"/>
            </a:xfrm>
            <a:custGeom>
              <a:avLst/>
              <a:gdLst/>
              <a:ahLst/>
              <a:cxnLst/>
              <a:rect l="l" t="t" r="r" b="b"/>
              <a:pathLst>
                <a:path w="3939" h="695" extrusionOk="0">
                  <a:moveTo>
                    <a:pt x="536" y="1"/>
                  </a:moveTo>
                  <a:cubicBezTo>
                    <a:pt x="410" y="1"/>
                    <a:pt x="316" y="64"/>
                    <a:pt x="221" y="190"/>
                  </a:cubicBezTo>
                  <a:lnTo>
                    <a:pt x="1" y="694"/>
                  </a:lnTo>
                  <a:lnTo>
                    <a:pt x="3939" y="694"/>
                  </a:lnTo>
                  <a:lnTo>
                    <a:pt x="3655" y="190"/>
                  </a:lnTo>
                  <a:cubicBezTo>
                    <a:pt x="3592" y="64"/>
                    <a:pt x="3466" y="1"/>
                    <a:pt x="3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6694;p64"/>
          <p:cNvGrpSpPr/>
          <p:nvPr/>
        </p:nvGrpSpPr>
        <p:grpSpPr>
          <a:xfrm>
            <a:off x="2508711" y="3237982"/>
            <a:ext cx="355258" cy="323118"/>
            <a:chOff x="-46042675" y="3568700"/>
            <a:chExt cx="300100" cy="272950"/>
          </a:xfrm>
          <a:solidFill>
            <a:srgbClr val="12716B"/>
          </a:solidFill>
        </p:grpSpPr>
        <p:sp>
          <p:nvSpPr>
            <p:cNvPr id="173" name="Google Shape;6695;p64"/>
            <p:cNvSpPr/>
            <p:nvPr/>
          </p:nvSpPr>
          <p:spPr>
            <a:xfrm>
              <a:off x="-46042675" y="3758125"/>
              <a:ext cx="115025" cy="83525"/>
            </a:xfrm>
            <a:custGeom>
              <a:avLst/>
              <a:gdLst/>
              <a:ahLst/>
              <a:cxnLst/>
              <a:rect l="l" t="t" r="r" b="b"/>
              <a:pathLst>
                <a:path w="4601" h="3341" extrusionOk="0">
                  <a:moveTo>
                    <a:pt x="1985" y="1"/>
                  </a:moveTo>
                  <a:lnTo>
                    <a:pt x="127" y="1797"/>
                  </a:lnTo>
                  <a:cubicBezTo>
                    <a:pt x="32" y="1891"/>
                    <a:pt x="1" y="2017"/>
                    <a:pt x="32" y="2112"/>
                  </a:cubicBezTo>
                  <a:cubicBezTo>
                    <a:pt x="95" y="2238"/>
                    <a:pt x="158" y="2332"/>
                    <a:pt x="284" y="2364"/>
                  </a:cubicBezTo>
                  <a:lnTo>
                    <a:pt x="3277" y="3340"/>
                  </a:lnTo>
                  <a:lnTo>
                    <a:pt x="3403" y="3340"/>
                  </a:lnTo>
                  <a:cubicBezTo>
                    <a:pt x="3466" y="3340"/>
                    <a:pt x="3592" y="3309"/>
                    <a:pt x="3624" y="3214"/>
                  </a:cubicBezTo>
                  <a:lnTo>
                    <a:pt x="4600" y="2238"/>
                  </a:lnTo>
                  <a:lnTo>
                    <a:pt x="2395" y="1639"/>
                  </a:lnTo>
                  <a:cubicBezTo>
                    <a:pt x="2367" y="1650"/>
                    <a:pt x="2340" y="1656"/>
                    <a:pt x="2316" y="1656"/>
                  </a:cubicBezTo>
                  <a:cubicBezTo>
                    <a:pt x="2206" y="1656"/>
                    <a:pt x="2143" y="1548"/>
                    <a:pt x="2143" y="1418"/>
                  </a:cubicBezTo>
                  <a:lnTo>
                    <a:pt x="198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696;p64"/>
            <p:cNvSpPr/>
            <p:nvPr/>
          </p:nvSpPr>
          <p:spPr>
            <a:xfrm>
              <a:off x="-45866250" y="3654175"/>
              <a:ext cx="37825" cy="37825"/>
            </a:xfrm>
            <a:custGeom>
              <a:avLst/>
              <a:gdLst/>
              <a:ahLst/>
              <a:cxnLst/>
              <a:rect l="l" t="t" r="r" b="b"/>
              <a:pathLst>
                <a:path w="1513" h="1513" extrusionOk="0">
                  <a:moveTo>
                    <a:pt x="1009" y="0"/>
                  </a:moveTo>
                  <a:lnTo>
                    <a:pt x="1" y="1008"/>
                  </a:lnTo>
                  <a:lnTo>
                    <a:pt x="505" y="1512"/>
                  </a:lnTo>
                  <a:lnTo>
                    <a:pt x="1513" y="504"/>
                  </a:ln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6697;p64"/>
            <p:cNvSpPr/>
            <p:nvPr/>
          </p:nvSpPr>
          <p:spPr>
            <a:xfrm>
              <a:off x="-45828450" y="3629750"/>
              <a:ext cx="25225" cy="25225"/>
            </a:xfrm>
            <a:custGeom>
              <a:avLst/>
              <a:gdLst/>
              <a:ahLst/>
              <a:cxnLst/>
              <a:rect l="l" t="t" r="r" b="b"/>
              <a:pathLst>
                <a:path w="1009" h="1009" extrusionOk="0">
                  <a:moveTo>
                    <a:pt x="505" y="0"/>
                  </a:moveTo>
                  <a:lnTo>
                    <a:pt x="1" y="505"/>
                  </a:lnTo>
                  <a:lnTo>
                    <a:pt x="505" y="1009"/>
                  </a:lnTo>
                  <a:lnTo>
                    <a:pt x="1009" y="505"/>
                  </a:lnTo>
                  <a:lnTo>
                    <a:pt x="50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6698;p64"/>
            <p:cNvSpPr/>
            <p:nvPr/>
          </p:nvSpPr>
          <p:spPr>
            <a:xfrm>
              <a:off x="-45979675" y="3568700"/>
              <a:ext cx="237100" cy="237800"/>
            </a:xfrm>
            <a:custGeom>
              <a:avLst/>
              <a:gdLst/>
              <a:ahLst/>
              <a:cxnLst/>
              <a:rect l="l" t="t" r="r" b="b"/>
              <a:pathLst>
                <a:path w="9484" h="9512" extrusionOk="0">
                  <a:moveTo>
                    <a:pt x="6499" y="1615"/>
                  </a:moveTo>
                  <a:cubicBezTo>
                    <a:pt x="6593" y="1615"/>
                    <a:pt x="6696" y="1639"/>
                    <a:pt x="6774" y="1686"/>
                  </a:cubicBezTo>
                  <a:lnTo>
                    <a:pt x="7751" y="2695"/>
                  </a:lnTo>
                  <a:cubicBezTo>
                    <a:pt x="7909" y="2852"/>
                    <a:pt x="7909" y="3073"/>
                    <a:pt x="7751" y="3199"/>
                  </a:cubicBezTo>
                  <a:lnTo>
                    <a:pt x="5262" y="5687"/>
                  </a:lnTo>
                  <a:cubicBezTo>
                    <a:pt x="5215" y="5750"/>
                    <a:pt x="5128" y="5782"/>
                    <a:pt x="5034" y="5782"/>
                  </a:cubicBezTo>
                  <a:cubicBezTo>
                    <a:pt x="4939" y="5782"/>
                    <a:pt x="4837" y="5750"/>
                    <a:pt x="4758" y="5687"/>
                  </a:cubicBezTo>
                  <a:lnTo>
                    <a:pt x="3782" y="4711"/>
                  </a:lnTo>
                  <a:cubicBezTo>
                    <a:pt x="3656" y="4585"/>
                    <a:pt x="3656" y="4333"/>
                    <a:pt x="3782" y="4175"/>
                  </a:cubicBezTo>
                  <a:lnTo>
                    <a:pt x="6270" y="1686"/>
                  </a:lnTo>
                  <a:cubicBezTo>
                    <a:pt x="6318" y="1639"/>
                    <a:pt x="6404" y="1615"/>
                    <a:pt x="6499" y="1615"/>
                  </a:cubicBezTo>
                  <a:close/>
                  <a:moveTo>
                    <a:pt x="3506" y="5593"/>
                  </a:moveTo>
                  <a:cubicBezTo>
                    <a:pt x="3600" y="5593"/>
                    <a:pt x="3703" y="5624"/>
                    <a:pt x="3782" y="5687"/>
                  </a:cubicBezTo>
                  <a:cubicBezTo>
                    <a:pt x="3939" y="5845"/>
                    <a:pt x="3939" y="6034"/>
                    <a:pt x="3782" y="6192"/>
                  </a:cubicBezTo>
                  <a:lnTo>
                    <a:pt x="2553" y="7420"/>
                  </a:lnTo>
                  <a:cubicBezTo>
                    <a:pt x="2490" y="7483"/>
                    <a:pt x="2403" y="7515"/>
                    <a:pt x="2313" y="7515"/>
                  </a:cubicBezTo>
                  <a:cubicBezTo>
                    <a:pt x="2222" y="7515"/>
                    <a:pt x="2128" y="7483"/>
                    <a:pt x="2049" y="7420"/>
                  </a:cubicBezTo>
                  <a:cubicBezTo>
                    <a:pt x="1923" y="7294"/>
                    <a:pt x="1923" y="7074"/>
                    <a:pt x="2049" y="6916"/>
                  </a:cubicBezTo>
                  <a:lnTo>
                    <a:pt x="3277" y="5687"/>
                  </a:lnTo>
                  <a:cubicBezTo>
                    <a:pt x="3325" y="5624"/>
                    <a:pt x="3411" y="5593"/>
                    <a:pt x="3506" y="5593"/>
                  </a:cubicBezTo>
                  <a:close/>
                  <a:moveTo>
                    <a:pt x="7034" y="1"/>
                  </a:moveTo>
                  <a:cubicBezTo>
                    <a:pt x="6396" y="1"/>
                    <a:pt x="5766" y="237"/>
                    <a:pt x="5325" y="710"/>
                  </a:cubicBezTo>
                  <a:lnTo>
                    <a:pt x="127" y="5908"/>
                  </a:lnTo>
                  <a:cubicBezTo>
                    <a:pt x="32" y="6003"/>
                    <a:pt x="1" y="6129"/>
                    <a:pt x="1" y="6192"/>
                  </a:cubicBezTo>
                  <a:lnTo>
                    <a:pt x="221" y="8428"/>
                  </a:lnTo>
                  <a:cubicBezTo>
                    <a:pt x="221" y="8586"/>
                    <a:pt x="347" y="8712"/>
                    <a:pt x="505" y="8743"/>
                  </a:cubicBezTo>
                  <a:lnTo>
                    <a:pt x="3214" y="9500"/>
                  </a:lnTo>
                  <a:cubicBezTo>
                    <a:pt x="3248" y="9508"/>
                    <a:pt x="3282" y="9512"/>
                    <a:pt x="3316" y="9512"/>
                  </a:cubicBezTo>
                  <a:cubicBezTo>
                    <a:pt x="3408" y="9512"/>
                    <a:pt x="3500" y="9483"/>
                    <a:pt x="3592" y="9437"/>
                  </a:cubicBezTo>
                  <a:lnTo>
                    <a:pt x="8791" y="4238"/>
                  </a:lnTo>
                  <a:cubicBezTo>
                    <a:pt x="9263" y="3766"/>
                    <a:pt x="9484" y="3167"/>
                    <a:pt x="9484" y="2505"/>
                  </a:cubicBezTo>
                  <a:cubicBezTo>
                    <a:pt x="9484" y="1812"/>
                    <a:pt x="9200" y="1182"/>
                    <a:pt x="8791" y="710"/>
                  </a:cubicBezTo>
                  <a:cubicBezTo>
                    <a:pt x="8318" y="237"/>
                    <a:pt x="7672" y="1"/>
                    <a:pt x="70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6699;p64"/>
          <p:cNvGrpSpPr/>
          <p:nvPr/>
        </p:nvGrpSpPr>
        <p:grpSpPr>
          <a:xfrm>
            <a:off x="2550662" y="3674952"/>
            <a:ext cx="271357" cy="356057"/>
            <a:chOff x="-46007225" y="3937825"/>
            <a:chExt cx="229225" cy="300775"/>
          </a:xfrm>
          <a:solidFill>
            <a:srgbClr val="12716B"/>
          </a:solidFill>
        </p:grpSpPr>
        <p:sp>
          <p:nvSpPr>
            <p:cNvPr id="178" name="Google Shape;6700;p64"/>
            <p:cNvSpPr/>
            <p:nvPr/>
          </p:nvSpPr>
          <p:spPr>
            <a:xfrm>
              <a:off x="-45813475" y="399047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8" y="536"/>
                    <a:pt x="1418" y="347"/>
                  </a:cubicBezTo>
                  <a:cubicBezTo>
                    <a:pt x="1418" y="158"/>
                    <a:pt x="126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6701;p64"/>
            <p:cNvSpPr/>
            <p:nvPr/>
          </p:nvSpPr>
          <p:spPr>
            <a:xfrm>
              <a:off x="-46007225" y="3990475"/>
              <a:ext cx="35450" cy="17350"/>
            </a:xfrm>
            <a:custGeom>
              <a:avLst/>
              <a:gdLst/>
              <a:ahLst/>
              <a:cxnLst/>
              <a:rect l="l" t="t" r="r" b="b"/>
              <a:pathLst>
                <a:path w="1418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1071" y="694"/>
                  </a:lnTo>
                  <a:cubicBezTo>
                    <a:pt x="1260" y="694"/>
                    <a:pt x="1418" y="536"/>
                    <a:pt x="1418" y="347"/>
                  </a:cubicBezTo>
                  <a:cubicBezTo>
                    <a:pt x="1418" y="158"/>
                    <a:pt x="1260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6702;p64"/>
            <p:cNvSpPr/>
            <p:nvPr/>
          </p:nvSpPr>
          <p:spPr>
            <a:xfrm>
              <a:off x="-45826875" y="3937825"/>
              <a:ext cx="35475" cy="26750"/>
            </a:xfrm>
            <a:custGeom>
              <a:avLst/>
              <a:gdLst/>
              <a:ahLst/>
              <a:cxnLst/>
              <a:rect l="l" t="t" r="r" b="b"/>
              <a:pathLst>
                <a:path w="1419" h="1070" extrusionOk="0">
                  <a:moveTo>
                    <a:pt x="993" y="0"/>
                  </a:moveTo>
                  <a:cubicBezTo>
                    <a:pt x="932" y="0"/>
                    <a:pt x="871" y="18"/>
                    <a:pt x="820" y="59"/>
                  </a:cubicBezTo>
                  <a:lnTo>
                    <a:pt x="221" y="405"/>
                  </a:lnTo>
                  <a:cubicBezTo>
                    <a:pt x="64" y="500"/>
                    <a:pt x="1" y="720"/>
                    <a:pt x="127" y="878"/>
                  </a:cubicBezTo>
                  <a:cubicBezTo>
                    <a:pt x="188" y="1000"/>
                    <a:pt x="288" y="1070"/>
                    <a:pt x="403" y="1070"/>
                  </a:cubicBezTo>
                  <a:cubicBezTo>
                    <a:pt x="466" y="1070"/>
                    <a:pt x="533" y="1049"/>
                    <a:pt x="599" y="1004"/>
                  </a:cubicBezTo>
                  <a:lnTo>
                    <a:pt x="1167" y="657"/>
                  </a:lnTo>
                  <a:cubicBezTo>
                    <a:pt x="1324" y="563"/>
                    <a:pt x="1419" y="342"/>
                    <a:pt x="1293" y="185"/>
                  </a:cubicBezTo>
                  <a:cubicBezTo>
                    <a:pt x="1250" y="78"/>
                    <a:pt x="1121" y="0"/>
                    <a:pt x="9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6703;p64"/>
            <p:cNvSpPr/>
            <p:nvPr/>
          </p:nvSpPr>
          <p:spPr>
            <a:xfrm>
              <a:off x="-45993850" y="4034625"/>
              <a:ext cx="35475" cy="25850"/>
            </a:xfrm>
            <a:custGeom>
              <a:avLst/>
              <a:gdLst/>
              <a:ahLst/>
              <a:cxnLst/>
              <a:rect l="l" t="t" r="r" b="b"/>
              <a:pathLst>
                <a:path w="1419" h="1034" extrusionOk="0">
                  <a:moveTo>
                    <a:pt x="1014" y="0"/>
                  </a:moveTo>
                  <a:cubicBezTo>
                    <a:pt x="958" y="0"/>
                    <a:pt x="901" y="10"/>
                    <a:pt x="851" y="30"/>
                  </a:cubicBezTo>
                  <a:lnTo>
                    <a:pt x="253" y="377"/>
                  </a:lnTo>
                  <a:cubicBezTo>
                    <a:pt x="95" y="472"/>
                    <a:pt x="1" y="692"/>
                    <a:pt x="127" y="850"/>
                  </a:cubicBezTo>
                  <a:cubicBezTo>
                    <a:pt x="191" y="956"/>
                    <a:pt x="313" y="1034"/>
                    <a:pt x="433" y="1034"/>
                  </a:cubicBezTo>
                  <a:cubicBezTo>
                    <a:pt x="491" y="1034"/>
                    <a:pt x="549" y="1016"/>
                    <a:pt x="599" y="976"/>
                  </a:cubicBezTo>
                  <a:lnTo>
                    <a:pt x="1198" y="629"/>
                  </a:lnTo>
                  <a:cubicBezTo>
                    <a:pt x="1356" y="566"/>
                    <a:pt x="1419" y="314"/>
                    <a:pt x="1324" y="156"/>
                  </a:cubicBezTo>
                  <a:cubicBezTo>
                    <a:pt x="1259" y="49"/>
                    <a:pt x="1136" y="0"/>
                    <a:pt x="10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6704;p64"/>
            <p:cNvSpPr/>
            <p:nvPr/>
          </p:nvSpPr>
          <p:spPr>
            <a:xfrm>
              <a:off x="-45825300" y="4034625"/>
              <a:ext cx="34675" cy="25725"/>
            </a:xfrm>
            <a:custGeom>
              <a:avLst/>
              <a:gdLst/>
              <a:ahLst/>
              <a:cxnLst/>
              <a:rect l="l" t="t" r="r" b="b"/>
              <a:pathLst>
                <a:path w="1387" h="1029" extrusionOk="0">
                  <a:moveTo>
                    <a:pt x="399" y="0"/>
                  </a:moveTo>
                  <a:cubicBezTo>
                    <a:pt x="270" y="0"/>
                    <a:pt x="138" y="49"/>
                    <a:pt x="95" y="156"/>
                  </a:cubicBezTo>
                  <a:cubicBezTo>
                    <a:pt x="1" y="314"/>
                    <a:pt x="32" y="566"/>
                    <a:pt x="190" y="629"/>
                  </a:cubicBezTo>
                  <a:lnTo>
                    <a:pt x="789" y="976"/>
                  </a:lnTo>
                  <a:cubicBezTo>
                    <a:pt x="848" y="1011"/>
                    <a:pt x="920" y="1029"/>
                    <a:pt x="991" y="1029"/>
                  </a:cubicBezTo>
                  <a:cubicBezTo>
                    <a:pt x="1108" y="1029"/>
                    <a:pt x="1222" y="980"/>
                    <a:pt x="1261" y="881"/>
                  </a:cubicBezTo>
                  <a:cubicBezTo>
                    <a:pt x="1387" y="692"/>
                    <a:pt x="1324" y="503"/>
                    <a:pt x="1135" y="408"/>
                  </a:cubicBezTo>
                  <a:lnTo>
                    <a:pt x="568" y="30"/>
                  </a:lnTo>
                  <a:cubicBezTo>
                    <a:pt x="518" y="10"/>
                    <a:pt x="459" y="0"/>
                    <a:pt x="3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6705;p64"/>
            <p:cNvSpPr/>
            <p:nvPr/>
          </p:nvSpPr>
          <p:spPr>
            <a:xfrm>
              <a:off x="-45992275" y="3938175"/>
              <a:ext cx="33900" cy="25525"/>
            </a:xfrm>
            <a:custGeom>
              <a:avLst/>
              <a:gdLst/>
              <a:ahLst/>
              <a:cxnLst/>
              <a:rect l="l" t="t" r="r" b="b"/>
              <a:pathLst>
                <a:path w="1356" h="1021" extrusionOk="0">
                  <a:moveTo>
                    <a:pt x="372" y="0"/>
                  </a:moveTo>
                  <a:cubicBezTo>
                    <a:pt x="250" y="0"/>
                    <a:pt x="128" y="64"/>
                    <a:pt x="64" y="171"/>
                  </a:cubicBezTo>
                  <a:cubicBezTo>
                    <a:pt x="1" y="328"/>
                    <a:pt x="32" y="549"/>
                    <a:pt x="190" y="643"/>
                  </a:cubicBezTo>
                  <a:lnTo>
                    <a:pt x="788" y="990"/>
                  </a:lnTo>
                  <a:cubicBezTo>
                    <a:pt x="838" y="1010"/>
                    <a:pt x="895" y="1020"/>
                    <a:pt x="951" y="1020"/>
                  </a:cubicBezTo>
                  <a:cubicBezTo>
                    <a:pt x="1073" y="1020"/>
                    <a:pt x="1196" y="972"/>
                    <a:pt x="1261" y="864"/>
                  </a:cubicBezTo>
                  <a:cubicBezTo>
                    <a:pt x="1356" y="706"/>
                    <a:pt x="1293" y="517"/>
                    <a:pt x="1135" y="391"/>
                  </a:cubicBezTo>
                  <a:lnTo>
                    <a:pt x="536" y="45"/>
                  </a:lnTo>
                  <a:cubicBezTo>
                    <a:pt x="486" y="15"/>
                    <a:pt x="429" y="0"/>
                    <a:pt x="3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6706;p64"/>
            <p:cNvSpPr/>
            <p:nvPr/>
          </p:nvSpPr>
          <p:spPr>
            <a:xfrm>
              <a:off x="-45953675" y="4078700"/>
              <a:ext cx="122900" cy="35450"/>
            </a:xfrm>
            <a:custGeom>
              <a:avLst/>
              <a:gdLst/>
              <a:ahLst/>
              <a:cxnLst/>
              <a:rect l="l" t="t" r="r" b="b"/>
              <a:pathLst>
                <a:path w="4916" h="1418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1040" y="725"/>
                  </a:lnTo>
                  <a:lnTo>
                    <a:pt x="1040" y="1418"/>
                  </a:lnTo>
                  <a:lnTo>
                    <a:pt x="3844" y="1418"/>
                  </a:lnTo>
                  <a:lnTo>
                    <a:pt x="3844" y="725"/>
                  </a:lnTo>
                  <a:lnTo>
                    <a:pt x="4569" y="725"/>
                  </a:lnTo>
                  <a:cubicBezTo>
                    <a:pt x="4758" y="725"/>
                    <a:pt x="4915" y="567"/>
                    <a:pt x="4915" y="378"/>
                  </a:cubicBezTo>
                  <a:cubicBezTo>
                    <a:pt x="4915" y="158"/>
                    <a:pt x="4758" y="0"/>
                    <a:pt x="45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6707;p64"/>
            <p:cNvSpPr/>
            <p:nvPr/>
          </p:nvSpPr>
          <p:spPr>
            <a:xfrm>
              <a:off x="-45956025" y="3938325"/>
              <a:ext cx="126025" cy="123075"/>
            </a:xfrm>
            <a:custGeom>
              <a:avLst/>
              <a:gdLst/>
              <a:ahLst/>
              <a:cxnLst/>
              <a:rect l="l" t="t" r="r" b="b"/>
              <a:pathLst>
                <a:path w="5041" h="4923" extrusionOk="0">
                  <a:moveTo>
                    <a:pt x="2557" y="1"/>
                  </a:moveTo>
                  <a:cubicBezTo>
                    <a:pt x="2408" y="1"/>
                    <a:pt x="2259" y="13"/>
                    <a:pt x="2111" y="39"/>
                  </a:cubicBezTo>
                  <a:cubicBezTo>
                    <a:pt x="1134" y="196"/>
                    <a:pt x="315" y="1016"/>
                    <a:pt x="158" y="1992"/>
                  </a:cubicBezTo>
                  <a:cubicBezTo>
                    <a:pt x="0" y="2874"/>
                    <a:pt x="284" y="3410"/>
                    <a:pt x="693" y="4103"/>
                  </a:cubicBezTo>
                  <a:cubicBezTo>
                    <a:pt x="914" y="4355"/>
                    <a:pt x="1071" y="4639"/>
                    <a:pt x="1134" y="4922"/>
                  </a:cubicBezTo>
                  <a:lnTo>
                    <a:pt x="2237" y="4922"/>
                  </a:lnTo>
                  <a:lnTo>
                    <a:pt x="2237" y="2780"/>
                  </a:lnTo>
                  <a:lnTo>
                    <a:pt x="1890" y="2780"/>
                  </a:lnTo>
                  <a:cubicBezTo>
                    <a:pt x="1701" y="2780"/>
                    <a:pt x="1544" y="2622"/>
                    <a:pt x="1544" y="2433"/>
                  </a:cubicBezTo>
                  <a:cubicBezTo>
                    <a:pt x="1544" y="2244"/>
                    <a:pt x="1701" y="2087"/>
                    <a:pt x="1890" y="2087"/>
                  </a:cubicBezTo>
                  <a:lnTo>
                    <a:pt x="3308" y="2087"/>
                  </a:lnTo>
                  <a:cubicBezTo>
                    <a:pt x="3497" y="2087"/>
                    <a:pt x="3655" y="2244"/>
                    <a:pt x="3655" y="2433"/>
                  </a:cubicBezTo>
                  <a:cubicBezTo>
                    <a:pt x="3655" y="2622"/>
                    <a:pt x="3497" y="2780"/>
                    <a:pt x="3308" y="2780"/>
                  </a:cubicBezTo>
                  <a:lnTo>
                    <a:pt x="2962" y="2780"/>
                  </a:lnTo>
                  <a:lnTo>
                    <a:pt x="2962" y="4922"/>
                  </a:lnTo>
                  <a:lnTo>
                    <a:pt x="4064" y="4922"/>
                  </a:lnTo>
                  <a:cubicBezTo>
                    <a:pt x="4127" y="4639"/>
                    <a:pt x="4348" y="4355"/>
                    <a:pt x="4505" y="4040"/>
                  </a:cubicBezTo>
                  <a:cubicBezTo>
                    <a:pt x="4820" y="3536"/>
                    <a:pt x="5041" y="3158"/>
                    <a:pt x="5041" y="2433"/>
                  </a:cubicBezTo>
                  <a:cubicBezTo>
                    <a:pt x="5041" y="1740"/>
                    <a:pt x="4726" y="1016"/>
                    <a:pt x="4190" y="543"/>
                  </a:cubicBezTo>
                  <a:cubicBezTo>
                    <a:pt x="3714" y="192"/>
                    <a:pt x="3138" y="1"/>
                    <a:pt x="25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6708;p64"/>
            <p:cNvSpPr/>
            <p:nvPr/>
          </p:nvSpPr>
          <p:spPr>
            <a:xfrm>
              <a:off x="-45927675" y="4132250"/>
              <a:ext cx="70125" cy="39400"/>
            </a:xfrm>
            <a:custGeom>
              <a:avLst/>
              <a:gdLst/>
              <a:ahLst/>
              <a:cxnLst/>
              <a:rect l="l" t="t" r="r" b="b"/>
              <a:pathLst>
                <a:path w="2805" h="1576" extrusionOk="0">
                  <a:moveTo>
                    <a:pt x="0" y="1"/>
                  </a:moveTo>
                  <a:lnTo>
                    <a:pt x="0" y="1576"/>
                  </a:lnTo>
                  <a:lnTo>
                    <a:pt x="158" y="1450"/>
                  </a:lnTo>
                  <a:cubicBezTo>
                    <a:pt x="536" y="1198"/>
                    <a:pt x="969" y="1072"/>
                    <a:pt x="1402" y="1072"/>
                  </a:cubicBezTo>
                  <a:cubicBezTo>
                    <a:pt x="1835" y="1072"/>
                    <a:pt x="2269" y="1198"/>
                    <a:pt x="2647" y="1450"/>
                  </a:cubicBezTo>
                  <a:lnTo>
                    <a:pt x="2804" y="1576"/>
                  </a:lnTo>
                  <a:lnTo>
                    <a:pt x="28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6709;p64"/>
            <p:cNvSpPr/>
            <p:nvPr/>
          </p:nvSpPr>
          <p:spPr>
            <a:xfrm>
              <a:off x="-45921375" y="4176950"/>
              <a:ext cx="59100" cy="61650"/>
            </a:xfrm>
            <a:custGeom>
              <a:avLst/>
              <a:gdLst/>
              <a:ahLst/>
              <a:cxnLst/>
              <a:rect l="l" t="t" r="r" b="b"/>
              <a:pathLst>
                <a:path w="2364" h="2466" extrusionOk="0">
                  <a:moveTo>
                    <a:pt x="1158" y="0"/>
                  </a:moveTo>
                  <a:cubicBezTo>
                    <a:pt x="859" y="0"/>
                    <a:pt x="567" y="87"/>
                    <a:pt x="315" y="260"/>
                  </a:cubicBezTo>
                  <a:lnTo>
                    <a:pt x="0" y="481"/>
                  </a:lnTo>
                  <a:lnTo>
                    <a:pt x="851" y="2277"/>
                  </a:lnTo>
                  <a:cubicBezTo>
                    <a:pt x="945" y="2371"/>
                    <a:pt x="1040" y="2466"/>
                    <a:pt x="1166" y="2466"/>
                  </a:cubicBezTo>
                  <a:cubicBezTo>
                    <a:pt x="1292" y="2466"/>
                    <a:pt x="1418" y="2371"/>
                    <a:pt x="1481" y="2277"/>
                  </a:cubicBezTo>
                  <a:lnTo>
                    <a:pt x="2363" y="481"/>
                  </a:lnTo>
                  <a:lnTo>
                    <a:pt x="2048" y="260"/>
                  </a:lnTo>
                  <a:cubicBezTo>
                    <a:pt x="1765" y="87"/>
                    <a:pt x="1457" y="0"/>
                    <a:pt x="11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6710;p64"/>
          <p:cNvGrpSpPr/>
          <p:nvPr/>
        </p:nvGrpSpPr>
        <p:grpSpPr>
          <a:xfrm>
            <a:off x="3856154" y="3665038"/>
            <a:ext cx="312375" cy="357596"/>
            <a:chOff x="-44895900" y="3929450"/>
            <a:chExt cx="263875" cy="302075"/>
          </a:xfrm>
          <a:solidFill>
            <a:srgbClr val="12716B"/>
          </a:solidFill>
        </p:grpSpPr>
        <p:sp>
          <p:nvSpPr>
            <p:cNvPr id="189" name="Google Shape;6711;p64"/>
            <p:cNvSpPr/>
            <p:nvPr/>
          </p:nvSpPr>
          <p:spPr>
            <a:xfrm>
              <a:off x="-44813975" y="4100750"/>
              <a:ext cx="101625" cy="50425"/>
            </a:xfrm>
            <a:custGeom>
              <a:avLst/>
              <a:gdLst/>
              <a:ahLst/>
              <a:cxnLst/>
              <a:rect l="l" t="t" r="r" b="b"/>
              <a:pathLst>
                <a:path w="4065" h="2017" extrusionOk="0">
                  <a:moveTo>
                    <a:pt x="2017" y="0"/>
                  </a:moveTo>
                  <a:lnTo>
                    <a:pt x="0" y="977"/>
                  </a:lnTo>
                  <a:lnTo>
                    <a:pt x="2017" y="2017"/>
                  </a:lnTo>
                  <a:lnTo>
                    <a:pt x="4064" y="977"/>
                  </a:lnTo>
                  <a:lnTo>
                    <a:pt x="20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6712;p64"/>
            <p:cNvSpPr/>
            <p:nvPr/>
          </p:nvSpPr>
          <p:spPr>
            <a:xfrm>
              <a:off x="-44885650" y="3929450"/>
              <a:ext cx="244175" cy="87825"/>
            </a:xfrm>
            <a:custGeom>
              <a:avLst/>
              <a:gdLst/>
              <a:ahLst/>
              <a:cxnLst/>
              <a:rect l="l" t="t" r="r" b="b"/>
              <a:pathLst>
                <a:path w="9767" h="3513" extrusionOk="0">
                  <a:moveTo>
                    <a:pt x="4832" y="0"/>
                  </a:moveTo>
                  <a:cubicBezTo>
                    <a:pt x="4781" y="0"/>
                    <a:pt x="4726" y="16"/>
                    <a:pt x="4663" y="47"/>
                  </a:cubicBezTo>
                  <a:lnTo>
                    <a:pt x="0" y="2410"/>
                  </a:lnTo>
                  <a:lnTo>
                    <a:pt x="2080" y="3513"/>
                  </a:lnTo>
                  <a:lnTo>
                    <a:pt x="4726" y="2158"/>
                  </a:lnTo>
                  <a:cubicBezTo>
                    <a:pt x="4758" y="2142"/>
                    <a:pt x="4805" y="2134"/>
                    <a:pt x="4852" y="2134"/>
                  </a:cubicBezTo>
                  <a:cubicBezTo>
                    <a:pt x="4899" y="2134"/>
                    <a:pt x="4947" y="2142"/>
                    <a:pt x="4978" y="2158"/>
                  </a:cubicBezTo>
                  <a:lnTo>
                    <a:pt x="7625" y="3513"/>
                  </a:lnTo>
                  <a:lnTo>
                    <a:pt x="9767" y="2442"/>
                  </a:lnTo>
                  <a:lnTo>
                    <a:pt x="4978" y="47"/>
                  </a:lnTo>
                  <a:cubicBezTo>
                    <a:pt x="4931" y="16"/>
                    <a:pt x="4884" y="0"/>
                    <a:pt x="48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6713;p64"/>
            <p:cNvSpPr/>
            <p:nvPr/>
          </p:nvSpPr>
          <p:spPr>
            <a:xfrm>
              <a:off x="-44825000" y="4006225"/>
              <a:ext cx="52000" cy="105575"/>
            </a:xfrm>
            <a:custGeom>
              <a:avLst/>
              <a:gdLst/>
              <a:ahLst/>
              <a:cxnLst/>
              <a:rect l="l" t="t" r="r" b="b"/>
              <a:pathLst>
                <a:path w="2080" h="4223" extrusionOk="0">
                  <a:moveTo>
                    <a:pt x="2080" y="1"/>
                  </a:moveTo>
                  <a:lnTo>
                    <a:pt x="0" y="1009"/>
                  </a:lnTo>
                  <a:lnTo>
                    <a:pt x="0" y="4222"/>
                  </a:lnTo>
                  <a:lnTo>
                    <a:pt x="2080" y="3151"/>
                  </a:lnTo>
                  <a:lnTo>
                    <a:pt x="20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6714;p64"/>
            <p:cNvSpPr/>
            <p:nvPr/>
          </p:nvSpPr>
          <p:spPr>
            <a:xfrm>
              <a:off x="-44754900" y="4005450"/>
              <a:ext cx="122875" cy="222925"/>
            </a:xfrm>
            <a:custGeom>
              <a:avLst/>
              <a:gdLst/>
              <a:ahLst/>
              <a:cxnLst/>
              <a:rect l="l" t="t" r="r" b="b"/>
              <a:pathLst>
                <a:path w="4915" h="8917" extrusionOk="0">
                  <a:moveTo>
                    <a:pt x="4915" y="0"/>
                  </a:moveTo>
                  <a:lnTo>
                    <a:pt x="2804" y="1040"/>
                  </a:lnTo>
                  <a:lnTo>
                    <a:pt x="2804" y="4789"/>
                  </a:lnTo>
                  <a:cubicBezTo>
                    <a:pt x="2804" y="4915"/>
                    <a:pt x="2710" y="5041"/>
                    <a:pt x="2615" y="5104"/>
                  </a:cubicBezTo>
                  <a:lnTo>
                    <a:pt x="0" y="6396"/>
                  </a:lnTo>
                  <a:lnTo>
                    <a:pt x="0" y="8916"/>
                  </a:lnTo>
                  <a:lnTo>
                    <a:pt x="4726" y="6396"/>
                  </a:lnTo>
                  <a:cubicBezTo>
                    <a:pt x="4852" y="6333"/>
                    <a:pt x="4915" y="6207"/>
                    <a:pt x="4915" y="6081"/>
                  </a:cubicBezTo>
                  <a:lnTo>
                    <a:pt x="49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6715;p64"/>
            <p:cNvSpPr/>
            <p:nvPr/>
          </p:nvSpPr>
          <p:spPr>
            <a:xfrm>
              <a:off x="-44754900" y="4006225"/>
              <a:ext cx="52775" cy="105575"/>
            </a:xfrm>
            <a:custGeom>
              <a:avLst/>
              <a:gdLst/>
              <a:ahLst/>
              <a:cxnLst/>
              <a:rect l="l" t="t" r="r" b="b"/>
              <a:pathLst>
                <a:path w="2111" h="4223" extrusionOk="0">
                  <a:moveTo>
                    <a:pt x="0" y="1"/>
                  </a:moveTo>
                  <a:lnTo>
                    <a:pt x="0" y="3151"/>
                  </a:lnTo>
                  <a:lnTo>
                    <a:pt x="2111" y="4222"/>
                  </a:lnTo>
                  <a:lnTo>
                    <a:pt x="2111" y="1009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6716;p64"/>
            <p:cNvSpPr/>
            <p:nvPr/>
          </p:nvSpPr>
          <p:spPr>
            <a:xfrm>
              <a:off x="-44895900" y="4006225"/>
              <a:ext cx="122900" cy="225300"/>
            </a:xfrm>
            <a:custGeom>
              <a:avLst/>
              <a:gdLst/>
              <a:ahLst/>
              <a:cxnLst/>
              <a:rect l="l" t="t" r="r" b="b"/>
              <a:pathLst>
                <a:path w="4916" h="9012" extrusionOk="0">
                  <a:moveTo>
                    <a:pt x="1" y="1"/>
                  </a:moveTo>
                  <a:lnTo>
                    <a:pt x="1" y="6176"/>
                  </a:lnTo>
                  <a:cubicBezTo>
                    <a:pt x="1" y="6302"/>
                    <a:pt x="95" y="6428"/>
                    <a:pt x="190" y="6491"/>
                  </a:cubicBezTo>
                  <a:lnTo>
                    <a:pt x="4916" y="9011"/>
                  </a:lnTo>
                  <a:lnTo>
                    <a:pt x="4916" y="6428"/>
                  </a:lnTo>
                  <a:lnTo>
                    <a:pt x="2332" y="5105"/>
                  </a:lnTo>
                  <a:lnTo>
                    <a:pt x="2301" y="5105"/>
                  </a:lnTo>
                  <a:cubicBezTo>
                    <a:pt x="2206" y="5073"/>
                    <a:pt x="2143" y="4947"/>
                    <a:pt x="2143" y="4853"/>
                  </a:cubicBezTo>
                  <a:lnTo>
                    <a:pt x="2143" y="1103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6717;p64"/>
          <p:cNvGrpSpPr/>
          <p:nvPr/>
        </p:nvGrpSpPr>
        <p:grpSpPr>
          <a:xfrm>
            <a:off x="2029973" y="1447799"/>
            <a:ext cx="356205" cy="332885"/>
            <a:chOff x="-49397175" y="3192625"/>
            <a:chExt cx="300900" cy="281200"/>
          </a:xfrm>
          <a:solidFill>
            <a:srgbClr val="12716B"/>
          </a:solidFill>
        </p:grpSpPr>
        <p:sp>
          <p:nvSpPr>
            <p:cNvPr id="196" name="Google Shape;6718;p64"/>
            <p:cNvSpPr/>
            <p:nvPr/>
          </p:nvSpPr>
          <p:spPr>
            <a:xfrm>
              <a:off x="-49325500" y="3297975"/>
              <a:ext cx="64625" cy="58500"/>
            </a:xfrm>
            <a:custGeom>
              <a:avLst/>
              <a:gdLst/>
              <a:ahLst/>
              <a:cxnLst/>
              <a:rect l="l" t="t" r="r" b="b"/>
              <a:pathLst>
                <a:path w="2585" h="2340" extrusionOk="0">
                  <a:moveTo>
                    <a:pt x="1045" y="1"/>
                  </a:moveTo>
                  <a:cubicBezTo>
                    <a:pt x="692" y="1"/>
                    <a:pt x="336" y="54"/>
                    <a:pt x="1" y="165"/>
                  </a:cubicBezTo>
                  <a:cubicBezTo>
                    <a:pt x="158" y="1079"/>
                    <a:pt x="694" y="1867"/>
                    <a:pt x="1482" y="2339"/>
                  </a:cubicBezTo>
                  <a:cubicBezTo>
                    <a:pt x="1639" y="1583"/>
                    <a:pt x="2017" y="890"/>
                    <a:pt x="2584" y="354"/>
                  </a:cubicBezTo>
                  <a:cubicBezTo>
                    <a:pt x="2126" y="126"/>
                    <a:pt x="1588" y="1"/>
                    <a:pt x="1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6719;p64"/>
            <p:cNvSpPr/>
            <p:nvPr/>
          </p:nvSpPr>
          <p:spPr>
            <a:xfrm>
              <a:off x="-49345975" y="3192625"/>
              <a:ext cx="199300" cy="103975"/>
            </a:xfrm>
            <a:custGeom>
              <a:avLst/>
              <a:gdLst/>
              <a:ahLst/>
              <a:cxnLst/>
              <a:rect l="l" t="t" r="r" b="b"/>
              <a:pathLst>
                <a:path w="7972" h="4159" extrusionOk="0">
                  <a:moveTo>
                    <a:pt x="3970" y="0"/>
                  </a:moveTo>
                  <a:cubicBezTo>
                    <a:pt x="1670" y="0"/>
                    <a:pt x="1" y="2048"/>
                    <a:pt x="127" y="3907"/>
                  </a:cubicBezTo>
                  <a:cubicBezTo>
                    <a:pt x="743" y="3639"/>
                    <a:pt x="1342" y="3513"/>
                    <a:pt x="1908" y="3513"/>
                  </a:cubicBezTo>
                  <a:cubicBezTo>
                    <a:pt x="2671" y="3513"/>
                    <a:pt x="3373" y="3743"/>
                    <a:pt x="3970" y="4159"/>
                  </a:cubicBezTo>
                  <a:cubicBezTo>
                    <a:pt x="4586" y="3743"/>
                    <a:pt x="5274" y="3513"/>
                    <a:pt x="6036" y="3513"/>
                  </a:cubicBezTo>
                  <a:cubicBezTo>
                    <a:pt x="6599" y="3513"/>
                    <a:pt x="7202" y="3639"/>
                    <a:pt x="7845" y="3907"/>
                  </a:cubicBezTo>
                  <a:cubicBezTo>
                    <a:pt x="7971" y="2048"/>
                    <a:pt x="6302" y="0"/>
                    <a:pt x="39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6720;p64"/>
            <p:cNvSpPr/>
            <p:nvPr/>
          </p:nvSpPr>
          <p:spPr>
            <a:xfrm>
              <a:off x="-49272725" y="3381650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2112" y="0"/>
                  </a:moveTo>
                  <a:cubicBezTo>
                    <a:pt x="1765" y="111"/>
                    <a:pt x="1403" y="166"/>
                    <a:pt x="1044" y="166"/>
                  </a:cubicBezTo>
                  <a:cubicBezTo>
                    <a:pt x="686" y="166"/>
                    <a:pt x="331" y="111"/>
                    <a:pt x="1" y="0"/>
                  </a:cubicBezTo>
                  <a:lnTo>
                    <a:pt x="1" y="0"/>
                  </a:lnTo>
                  <a:cubicBezTo>
                    <a:pt x="32" y="851"/>
                    <a:pt x="442" y="1576"/>
                    <a:pt x="1040" y="2143"/>
                  </a:cubicBezTo>
                  <a:cubicBezTo>
                    <a:pt x="1702" y="1576"/>
                    <a:pt x="2049" y="788"/>
                    <a:pt x="21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6721;p64"/>
            <p:cNvSpPr/>
            <p:nvPr/>
          </p:nvSpPr>
          <p:spPr>
            <a:xfrm>
              <a:off x="-49231775" y="3298075"/>
              <a:ext cx="63050" cy="58400"/>
            </a:xfrm>
            <a:custGeom>
              <a:avLst/>
              <a:gdLst/>
              <a:ahLst/>
              <a:cxnLst/>
              <a:rect l="l" t="t" r="r" b="b"/>
              <a:pathLst>
                <a:path w="2522" h="2336" extrusionOk="0">
                  <a:moveTo>
                    <a:pt x="1547" y="0"/>
                  </a:moveTo>
                  <a:cubicBezTo>
                    <a:pt x="1009" y="0"/>
                    <a:pt x="469" y="141"/>
                    <a:pt x="1" y="414"/>
                  </a:cubicBezTo>
                  <a:cubicBezTo>
                    <a:pt x="568" y="918"/>
                    <a:pt x="915" y="1611"/>
                    <a:pt x="1072" y="2335"/>
                  </a:cubicBezTo>
                  <a:cubicBezTo>
                    <a:pt x="1860" y="1863"/>
                    <a:pt x="2364" y="1075"/>
                    <a:pt x="2521" y="161"/>
                  </a:cubicBezTo>
                  <a:cubicBezTo>
                    <a:pt x="2209" y="53"/>
                    <a:pt x="1879" y="0"/>
                    <a:pt x="15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6722;p64"/>
            <p:cNvSpPr/>
            <p:nvPr/>
          </p:nvSpPr>
          <p:spPr>
            <a:xfrm>
              <a:off x="-49271925" y="3317850"/>
              <a:ext cx="48850" cy="49850"/>
            </a:xfrm>
            <a:custGeom>
              <a:avLst/>
              <a:gdLst/>
              <a:ahLst/>
              <a:cxnLst/>
              <a:rect l="l" t="t" r="r" b="b"/>
              <a:pathLst>
                <a:path w="1954" h="1994" extrusionOk="0">
                  <a:moveTo>
                    <a:pt x="977" y="1"/>
                  </a:moveTo>
                  <a:cubicBezTo>
                    <a:pt x="441" y="505"/>
                    <a:pt x="158" y="1040"/>
                    <a:pt x="0" y="1828"/>
                  </a:cubicBezTo>
                  <a:cubicBezTo>
                    <a:pt x="347" y="1938"/>
                    <a:pt x="670" y="1993"/>
                    <a:pt x="989" y="1993"/>
                  </a:cubicBezTo>
                  <a:cubicBezTo>
                    <a:pt x="1308" y="1993"/>
                    <a:pt x="1623" y="1938"/>
                    <a:pt x="1953" y="1828"/>
                  </a:cubicBezTo>
                  <a:cubicBezTo>
                    <a:pt x="1859" y="1103"/>
                    <a:pt x="1607" y="568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6723;p64"/>
            <p:cNvSpPr/>
            <p:nvPr/>
          </p:nvSpPr>
          <p:spPr>
            <a:xfrm>
              <a:off x="-49245950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3844" y="0"/>
                  </a:moveTo>
                  <a:cubicBezTo>
                    <a:pt x="3718" y="1670"/>
                    <a:pt x="2899" y="2773"/>
                    <a:pt x="1734" y="3371"/>
                  </a:cubicBezTo>
                  <a:cubicBezTo>
                    <a:pt x="1765" y="4537"/>
                    <a:pt x="1261" y="5734"/>
                    <a:pt x="1" y="6679"/>
                  </a:cubicBezTo>
                  <a:cubicBezTo>
                    <a:pt x="631" y="7057"/>
                    <a:pt x="1324" y="7310"/>
                    <a:pt x="2080" y="7310"/>
                  </a:cubicBezTo>
                  <a:cubicBezTo>
                    <a:pt x="4191" y="7310"/>
                    <a:pt x="5987" y="5577"/>
                    <a:pt x="5987" y="3434"/>
                  </a:cubicBezTo>
                  <a:cubicBezTo>
                    <a:pt x="5955" y="1985"/>
                    <a:pt x="5105" y="630"/>
                    <a:pt x="3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6724;p64"/>
            <p:cNvSpPr/>
            <p:nvPr/>
          </p:nvSpPr>
          <p:spPr>
            <a:xfrm>
              <a:off x="-49397175" y="3291075"/>
              <a:ext cx="149675" cy="182750"/>
            </a:xfrm>
            <a:custGeom>
              <a:avLst/>
              <a:gdLst/>
              <a:ahLst/>
              <a:cxnLst/>
              <a:rect l="l" t="t" r="r" b="b"/>
              <a:pathLst>
                <a:path w="5987" h="7310" extrusionOk="0">
                  <a:moveTo>
                    <a:pt x="2143" y="0"/>
                  </a:moveTo>
                  <a:cubicBezTo>
                    <a:pt x="852" y="694"/>
                    <a:pt x="1" y="1985"/>
                    <a:pt x="1" y="3434"/>
                  </a:cubicBezTo>
                  <a:cubicBezTo>
                    <a:pt x="1" y="5577"/>
                    <a:pt x="1797" y="7310"/>
                    <a:pt x="3908" y="7310"/>
                  </a:cubicBezTo>
                  <a:cubicBezTo>
                    <a:pt x="4664" y="7310"/>
                    <a:pt x="5357" y="7057"/>
                    <a:pt x="5987" y="6679"/>
                  </a:cubicBezTo>
                  <a:cubicBezTo>
                    <a:pt x="4727" y="5734"/>
                    <a:pt x="4223" y="4537"/>
                    <a:pt x="4254" y="3371"/>
                  </a:cubicBezTo>
                  <a:cubicBezTo>
                    <a:pt x="3088" y="2773"/>
                    <a:pt x="2301" y="1670"/>
                    <a:pt x="21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3" name="Google Shape;6725;p64"/>
          <p:cNvGrpSpPr/>
          <p:nvPr/>
        </p:nvGrpSpPr>
        <p:grpSpPr>
          <a:xfrm>
            <a:off x="2056076" y="1872014"/>
            <a:ext cx="304000" cy="356205"/>
            <a:chOff x="-49375900" y="3550975"/>
            <a:chExt cx="256800" cy="300900"/>
          </a:xfrm>
          <a:solidFill>
            <a:srgbClr val="12716B"/>
          </a:solidFill>
        </p:grpSpPr>
        <p:sp>
          <p:nvSpPr>
            <p:cNvPr id="204" name="Google Shape;6726;p64"/>
            <p:cNvSpPr/>
            <p:nvPr/>
          </p:nvSpPr>
          <p:spPr>
            <a:xfrm>
              <a:off x="-4923177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1" y="0"/>
                  </a:moveTo>
                  <a:lnTo>
                    <a:pt x="1513" y="2363"/>
                  </a:lnTo>
                  <a:lnTo>
                    <a:pt x="2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6727;p64"/>
            <p:cNvSpPr/>
            <p:nvPr/>
          </p:nvSpPr>
          <p:spPr>
            <a:xfrm>
              <a:off x="-49291625" y="3726625"/>
              <a:ext cx="87450" cy="123675"/>
            </a:xfrm>
            <a:custGeom>
              <a:avLst/>
              <a:gdLst/>
              <a:ahLst/>
              <a:cxnLst/>
              <a:rect l="l" t="t" r="r" b="b"/>
              <a:pathLst>
                <a:path w="3498" h="4947" extrusionOk="0">
                  <a:moveTo>
                    <a:pt x="1" y="1"/>
                  </a:moveTo>
                  <a:lnTo>
                    <a:pt x="1733" y="4947"/>
                  </a:lnTo>
                  <a:lnTo>
                    <a:pt x="34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6728;p64"/>
            <p:cNvSpPr/>
            <p:nvPr/>
          </p:nvSpPr>
          <p:spPr>
            <a:xfrm>
              <a:off x="-49288475" y="3647075"/>
              <a:ext cx="81150" cy="61450"/>
            </a:xfrm>
            <a:custGeom>
              <a:avLst/>
              <a:gdLst/>
              <a:ahLst/>
              <a:cxnLst/>
              <a:rect l="l" t="t" r="r" b="b"/>
              <a:pathLst>
                <a:path w="3246" h="2458" extrusionOk="0">
                  <a:moveTo>
                    <a:pt x="1607" y="1"/>
                  </a:moveTo>
                  <a:lnTo>
                    <a:pt x="1" y="2458"/>
                  </a:lnTo>
                  <a:lnTo>
                    <a:pt x="3246" y="2458"/>
                  </a:lnTo>
                  <a:lnTo>
                    <a:pt x="16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6729;p64"/>
            <p:cNvSpPr/>
            <p:nvPr/>
          </p:nvSpPr>
          <p:spPr>
            <a:xfrm>
              <a:off x="-49375900" y="3648650"/>
              <a:ext cx="59100" cy="59875"/>
            </a:xfrm>
            <a:custGeom>
              <a:avLst/>
              <a:gdLst/>
              <a:ahLst/>
              <a:cxnLst/>
              <a:rect l="l" t="t" r="r" b="b"/>
              <a:pathLst>
                <a:path w="2364" h="2395" extrusionOk="0">
                  <a:moveTo>
                    <a:pt x="1513" y="1"/>
                  </a:moveTo>
                  <a:lnTo>
                    <a:pt x="1" y="2395"/>
                  </a:lnTo>
                  <a:lnTo>
                    <a:pt x="2363" y="2395"/>
                  </a:lnTo>
                  <a:lnTo>
                    <a:pt x="1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6730;p64"/>
            <p:cNvSpPr/>
            <p:nvPr/>
          </p:nvSpPr>
          <p:spPr>
            <a:xfrm>
              <a:off x="-49229400" y="3726625"/>
              <a:ext cx="109500" cy="125250"/>
            </a:xfrm>
            <a:custGeom>
              <a:avLst/>
              <a:gdLst/>
              <a:ahLst/>
              <a:cxnLst/>
              <a:rect l="l" t="t" r="r" b="b"/>
              <a:pathLst>
                <a:path w="4380" h="5010" extrusionOk="0">
                  <a:moveTo>
                    <a:pt x="1765" y="1"/>
                  </a:moveTo>
                  <a:lnTo>
                    <a:pt x="0" y="5010"/>
                  </a:lnTo>
                  <a:lnTo>
                    <a:pt x="438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6731;p64"/>
            <p:cNvSpPr/>
            <p:nvPr/>
          </p:nvSpPr>
          <p:spPr>
            <a:xfrm>
              <a:off x="-49179000" y="3648650"/>
              <a:ext cx="59900" cy="59875"/>
            </a:xfrm>
            <a:custGeom>
              <a:avLst/>
              <a:gdLst/>
              <a:ahLst/>
              <a:cxnLst/>
              <a:rect l="l" t="t" r="r" b="b"/>
              <a:pathLst>
                <a:path w="2396" h="2395" extrusionOk="0">
                  <a:moveTo>
                    <a:pt x="851" y="1"/>
                  </a:moveTo>
                  <a:lnTo>
                    <a:pt x="1" y="2395"/>
                  </a:lnTo>
                  <a:lnTo>
                    <a:pt x="2395" y="2395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6732;p64"/>
            <p:cNvSpPr/>
            <p:nvPr/>
          </p:nvSpPr>
          <p:spPr>
            <a:xfrm>
              <a:off x="-49323125" y="3638425"/>
              <a:ext cx="59100" cy="59075"/>
            </a:xfrm>
            <a:custGeom>
              <a:avLst/>
              <a:gdLst/>
              <a:ahLst/>
              <a:cxnLst/>
              <a:rect l="l" t="t" r="r" b="b"/>
              <a:pathLst>
                <a:path w="2364" h="2363" extrusionOk="0">
                  <a:moveTo>
                    <a:pt x="0" y="0"/>
                  </a:moveTo>
                  <a:lnTo>
                    <a:pt x="819" y="2363"/>
                  </a:lnTo>
                  <a:lnTo>
                    <a:pt x="23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6733;p64"/>
            <p:cNvSpPr/>
            <p:nvPr/>
          </p:nvSpPr>
          <p:spPr>
            <a:xfrm>
              <a:off x="-49375100" y="3726625"/>
              <a:ext cx="108700" cy="125250"/>
            </a:xfrm>
            <a:custGeom>
              <a:avLst/>
              <a:gdLst/>
              <a:ahLst/>
              <a:cxnLst/>
              <a:rect l="l" t="t" r="r" b="b"/>
              <a:pathLst>
                <a:path w="4348" h="5010" extrusionOk="0">
                  <a:moveTo>
                    <a:pt x="0" y="1"/>
                  </a:moveTo>
                  <a:lnTo>
                    <a:pt x="4348" y="5010"/>
                  </a:lnTo>
                  <a:lnTo>
                    <a:pt x="25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6734;p64"/>
            <p:cNvSpPr/>
            <p:nvPr/>
          </p:nvSpPr>
          <p:spPr>
            <a:xfrm>
              <a:off x="-49256975" y="3550975"/>
              <a:ext cx="17350" cy="53600"/>
            </a:xfrm>
            <a:custGeom>
              <a:avLst/>
              <a:gdLst/>
              <a:ahLst/>
              <a:cxnLst/>
              <a:rect l="l" t="t" r="r" b="b"/>
              <a:pathLst>
                <a:path w="694" h="2144" extrusionOk="0">
                  <a:moveTo>
                    <a:pt x="347" y="1"/>
                  </a:moveTo>
                  <a:cubicBezTo>
                    <a:pt x="158" y="1"/>
                    <a:pt x="1" y="159"/>
                    <a:pt x="1" y="348"/>
                  </a:cubicBezTo>
                  <a:lnTo>
                    <a:pt x="1" y="1797"/>
                  </a:lnTo>
                  <a:cubicBezTo>
                    <a:pt x="1" y="1986"/>
                    <a:pt x="158" y="2143"/>
                    <a:pt x="347" y="2143"/>
                  </a:cubicBezTo>
                  <a:cubicBezTo>
                    <a:pt x="536" y="2143"/>
                    <a:pt x="694" y="1986"/>
                    <a:pt x="694" y="1797"/>
                  </a:cubicBezTo>
                  <a:lnTo>
                    <a:pt x="694" y="348"/>
                  </a:ln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6735;p64"/>
            <p:cNvSpPr/>
            <p:nvPr/>
          </p:nvSpPr>
          <p:spPr>
            <a:xfrm>
              <a:off x="-49323125" y="3575850"/>
              <a:ext cx="43350" cy="32650"/>
            </a:xfrm>
            <a:custGeom>
              <a:avLst/>
              <a:gdLst/>
              <a:ahLst/>
              <a:cxnLst/>
              <a:rect l="l" t="t" r="r" b="b"/>
              <a:pathLst>
                <a:path w="1734" h="1306" extrusionOk="0">
                  <a:moveTo>
                    <a:pt x="371" y="0"/>
                  </a:moveTo>
                  <a:cubicBezTo>
                    <a:pt x="259" y="0"/>
                    <a:pt x="147" y="56"/>
                    <a:pt x="63" y="140"/>
                  </a:cubicBezTo>
                  <a:cubicBezTo>
                    <a:pt x="0" y="298"/>
                    <a:pt x="32" y="518"/>
                    <a:pt x="189" y="613"/>
                  </a:cubicBezTo>
                  <a:lnTo>
                    <a:pt x="1166" y="1274"/>
                  </a:lnTo>
                  <a:cubicBezTo>
                    <a:pt x="1261" y="1306"/>
                    <a:pt x="1292" y="1306"/>
                    <a:pt x="1387" y="1306"/>
                  </a:cubicBezTo>
                  <a:cubicBezTo>
                    <a:pt x="1481" y="1306"/>
                    <a:pt x="1607" y="1211"/>
                    <a:pt x="1639" y="1148"/>
                  </a:cubicBezTo>
                  <a:cubicBezTo>
                    <a:pt x="1733" y="991"/>
                    <a:pt x="1702" y="802"/>
                    <a:pt x="1544" y="676"/>
                  </a:cubicBezTo>
                  <a:lnTo>
                    <a:pt x="536" y="46"/>
                  </a:lnTo>
                  <a:cubicBezTo>
                    <a:pt x="483" y="14"/>
                    <a:pt x="427" y="0"/>
                    <a:pt x="3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6736;p64"/>
            <p:cNvSpPr/>
            <p:nvPr/>
          </p:nvSpPr>
          <p:spPr>
            <a:xfrm>
              <a:off x="-49217575" y="3575525"/>
              <a:ext cx="44900" cy="32975"/>
            </a:xfrm>
            <a:custGeom>
              <a:avLst/>
              <a:gdLst/>
              <a:ahLst/>
              <a:cxnLst/>
              <a:rect l="l" t="t" r="r" b="b"/>
              <a:pathLst>
                <a:path w="1796" h="1319" extrusionOk="0">
                  <a:moveTo>
                    <a:pt x="1370" y="0"/>
                  </a:moveTo>
                  <a:cubicBezTo>
                    <a:pt x="1309" y="0"/>
                    <a:pt x="1248" y="18"/>
                    <a:pt x="1197" y="59"/>
                  </a:cubicBezTo>
                  <a:lnTo>
                    <a:pt x="221" y="689"/>
                  </a:lnTo>
                  <a:cubicBezTo>
                    <a:pt x="63" y="752"/>
                    <a:pt x="0" y="1004"/>
                    <a:pt x="95" y="1161"/>
                  </a:cubicBezTo>
                  <a:cubicBezTo>
                    <a:pt x="158" y="1287"/>
                    <a:pt x="252" y="1319"/>
                    <a:pt x="378" y="1319"/>
                  </a:cubicBezTo>
                  <a:cubicBezTo>
                    <a:pt x="473" y="1319"/>
                    <a:pt x="536" y="1287"/>
                    <a:pt x="567" y="1287"/>
                  </a:cubicBezTo>
                  <a:lnTo>
                    <a:pt x="1575" y="657"/>
                  </a:lnTo>
                  <a:cubicBezTo>
                    <a:pt x="1733" y="563"/>
                    <a:pt x="1796" y="342"/>
                    <a:pt x="1670" y="185"/>
                  </a:cubicBezTo>
                  <a:cubicBezTo>
                    <a:pt x="1627" y="78"/>
                    <a:pt x="1498" y="0"/>
                    <a:pt x="13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5" name="Google Shape;6737;p64"/>
          <p:cNvGrpSpPr/>
          <p:nvPr/>
        </p:nvGrpSpPr>
        <p:grpSpPr>
          <a:xfrm>
            <a:off x="2051429" y="2309309"/>
            <a:ext cx="313293" cy="356205"/>
            <a:chOff x="-49378250" y="3920375"/>
            <a:chExt cx="264650" cy="300900"/>
          </a:xfrm>
          <a:solidFill>
            <a:srgbClr val="12716B"/>
          </a:solidFill>
        </p:grpSpPr>
        <p:sp>
          <p:nvSpPr>
            <p:cNvPr id="216" name="Google Shape;6738;p64"/>
            <p:cNvSpPr/>
            <p:nvPr/>
          </p:nvSpPr>
          <p:spPr>
            <a:xfrm>
              <a:off x="-49272725" y="4185025"/>
              <a:ext cx="70925" cy="35475"/>
            </a:xfrm>
            <a:custGeom>
              <a:avLst/>
              <a:gdLst/>
              <a:ahLst/>
              <a:cxnLst/>
              <a:rect l="l" t="t" r="r" b="b"/>
              <a:pathLst>
                <a:path w="2837" h="1419" extrusionOk="0">
                  <a:moveTo>
                    <a:pt x="32" y="0"/>
                  </a:moveTo>
                  <a:lnTo>
                    <a:pt x="32" y="378"/>
                  </a:lnTo>
                  <a:lnTo>
                    <a:pt x="1" y="378"/>
                  </a:lnTo>
                  <a:cubicBezTo>
                    <a:pt x="1" y="945"/>
                    <a:pt x="473" y="1418"/>
                    <a:pt x="1040" y="1418"/>
                  </a:cubicBezTo>
                  <a:lnTo>
                    <a:pt x="1765" y="1418"/>
                  </a:lnTo>
                  <a:cubicBezTo>
                    <a:pt x="2364" y="1418"/>
                    <a:pt x="2836" y="945"/>
                    <a:pt x="2836" y="378"/>
                  </a:cubicBezTo>
                  <a:lnTo>
                    <a:pt x="28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6739;p64"/>
            <p:cNvSpPr/>
            <p:nvPr/>
          </p:nvSpPr>
          <p:spPr>
            <a:xfrm>
              <a:off x="-49378250" y="3920375"/>
              <a:ext cx="87425" cy="300900"/>
            </a:xfrm>
            <a:custGeom>
              <a:avLst/>
              <a:gdLst/>
              <a:ahLst/>
              <a:cxnLst/>
              <a:rect l="l" t="t" r="r" b="b"/>
              <a:pathLst>
                <a:path w="3497" h="1203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lnTo>
                    <a:pt x="1764" y="1418"/>
                  </a:lnTo>
                  <a:cubicBezTo>
                    <a:pt x="1953" y="1418"/>
                    <a:pt x="2111" y="1576"/>
                    <a:pt x="2111" y="1765"/>
                  </a:cubicBezTo>
                  <a:cubicBezTo>
                    <a:pt x="2111" y="1954"/>
                    <a:pt x="1953" y="2112"/>
                    <a:pt x="1764" y="2112"/>
                  </a:cubicBezTo>
                  <a:lnTo>
                    <a:pt x="0" y="2112"/>
                  </a:lnTo>
                  <a:lnTo>
                    <a:pt x="0" y="2836"/>
                  </a:lnTo>
                  <a:lnTo>
                    <a:pt x="1071" y="2836"/>
                  </a:lnTo>
                  <a:cubicBezTo>
                    <a:pt x="1260" y="2836"/>
                    <a:pt x="1418" y="2994"/>
                    <a:pt x="1418" y="3183"/>
                  </a:cubicBezTo>
                  <a:cubicBezTo>
                    <a:pt x="1418" y="3372"/>
                    <a:pt x="1260" y="3529"/>
                    <a:pt x="1071" y="3529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1764" y="4254"/>
                  </a:lnTo>
                  <a:cubicBezTo>
                    <a:pt x="1953" y="4254"/>
                    <a:pt x="2111" y="4411"/>
                    <a:pt x="2111" y="4600"/>
                  </a:cubicBezTo>
                  <a:cubicBezTo>
                    <a:pt x="2111" y="4789"/>
                    <a:pt x="1953" y="4947"/>
                    <a:pt x="1764" y="4947"/>
                  </a:cubicBezTo>
                  <a:lnTo>
                    <a:pt x="0" y="4947"/>
                  </a:lnTo>
                  <a:lnTo>
                    <a:pt x="0" y="5672"/>
                  </a:lnTo>
                  <a:lnTo>
                    <a:pt x="1071" y="5672"/>
                  </a:lnTo>
                  <a:cubicBezTo>
                    <a:pt x="1260" y="5672"/>
                    <a:pt x="1418" y="5829"/>
                    <a:pt x="1418" y="6018"/>
                  </a:cubicBezTo>
                  <a:cubicBezTo>
                    <a:pt x="1418" y="6207"/>
                    <a:pt x="1260" y="6365"/>
                    <a:pt x="1071" y="6365"/>
                  </a:cubicBezTo>
                  <a:lnTo>
                    <a:pt x="0" y="6365"/>
                  </a:lnTo>
                  <a:lnTo>
                    <a:pt x="0" y="7089"/>
                  </a:lnTo>
                  <a:lnTo>
                    <a:pt x="1764" y="7089"/>
                  </a:lnTo>
                  <a:cubicBezTo>
                    <a:pt x="1953" y="7089"/>
                    <a:pt x="2111" y="7247"/>
                    <a:pt x="2111" y="7436"/>
                  </a:cubicBezTo>
                  <a:cubicBezTo>
                    <a:pt x="2111" y="7625"/>
                    <a:pt x="1953" y="7782"/>
                    <a:pt x="1764" y="7782"/>
                  </a:cubicBezTo>
                  <a:lnTo>
                    <a:pt x="0" y="7782"/>
                  </a:lnTo>
                  <a:lnTo>
                    <a:pt x="0" y="8507"/>
                  </a:lnTo>
                  <a:lnTo>
                    <a:pt x="1071" y="8507"/>
                  </a:lnTo>
                  <a:cubicBezTo>
                    <a:pt x="1260" y="8507"/>
                    <a:pt x="1418" y="8665"/>
                    <a:pt x="1418" y="8854"/>
                  </a:cubicBezTo>
                  <a:cubicBezTo>
                    <a:pt x="1418" y="9043"/>
                    <a:pt x="1260" y="9200"/>
                    <a:pt x="1071" y="9200"/>
                  </a:cubicBezTo>
                  <a:lnTo>
                    <a:pt x="0" y="9200"/>
                  </a:lnTo>
                  <a:lnTo>
                    <a:pt x="0" y="9925"/>
                  </a:lnTo>
                  <a:lnTo>
                    <a:pt x="1764" y="9925"/>
                  </a:lnTo>
                  <a:cubicBezTo>
                    <a:pt x="1953" y="9925"/>
                    <a:pt x="2111" y="10082"/>
                    <a:pt x="2111" y="10271"/>
                  </a:cubicBezTo>
                  <a:cubicBezTo>
                    <a:pt x="2111" y="10460"/>
                    <a:pt x="1953" y="10618"/>
                    <a:pt x="1764" y="10618"/>
                  </a:cubicBezTo>
                  <a:lnTo>
                    <a:pt x="0" y="10618"/>
                  </a:lnTo>
                  <a:lnTo>
                    <a:pt x="0" y="11689"/>
                  </a:lnTo>
                  <a:cubicBezTo>
                    <a:pt x="0" y="11878"/>
                    <a:pt x="158" y="12036"/>
                    <a:pt x="347" y="12036"/>
                  </a:cubicBezTo>
                  <a:lnTo>
                    <a:pt x="3151" y="12036"/>
                  </a:lnTo>
                  <a:cubicBezTo>
                    <a:pt x="3340" y="12036"/>
                    <a:pt x="3497" y="11878"/>
                    <a:pt x="3497" y="11689"/>
                  </a:cubicBezTo>
                  <a:lnTo>
                    <a:pt x="3497" y="379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6740;p64"/>
            <p:cNvSpPr/>
            <p:nvPr/>
          </p:nvSpPr>
          <p:spPr>
            <a:xfrm>
              <a:off x="-49185300" y="3920375"/>
              <a:ext cx="71700" cy="87450"/>
            </a:xfrm>
            <a:custGeom>
              <a:avLst/>
              <a:gdLst/>
              <a:ahLst/>
              <a:cxnLst/>
              <a:rect l="l" t="t" r="r" b="b"/>
              <a:pathLst>
                <a:path w="2868" h="3498" extrusionOk="0">
                  <a:moveTo>
                    <a:pt x="2490" y="1"/>
                  </a:moveTo>
                  <a:cubicBezTo>
                    <a:pt x="1765" y="1"/>
                    <a:pt x="1229" y="32"/>
                    <a:pt x="631" y="631"/>
                  </a:cubicBezTo>
                  <a:cubicBezTo>
                    <a:pt x="253" y="1040"/>
                    <a:pt x="1" y="1576"/>
                    <a:pt x="1" y="2143"/>
                  </a:cubicBezTo>
                  <a:cubicBezTo>
                    <a:pt x="1" y="2868"/>
                    <a:pt x="631" y="3498"/>
                    <a:pt x="1418" y="3498"/>
                  </a:cubicBezTo>
                  <a:cubicBezTo>
                    <a:pt x="2017" y="3498"/>
                    <a:pt x="2553" y="3120"/>
                    <a:pt x="2742" y="2553"/>
                  </a:cubicBezTo>
                  <a:cubicBezTo>
                    <a:pt x="2868" y="2238"/>
                    <a:pt x="2805" y="1923"/>
                    <a:pt x="2616" y="1702"/>
                  </a:cubicBezTo>
                  <a:cubicBezTo>
                    <a:pt x="2395" y="1450"/>
                    <a:pt x="2269" y="1135"/>
                    <a:pt x="2742" y="568"/>
                  </a:cubicBezTo>
                  <a:cubicBezTo>
                    <a:pt x="2836" y="442"/>
                    <a:pt x="2868" y="316"/>
                    <a:pt x="2805" y="190"/>
                  </a:cubicBezTo>
                  <a:cubicBezTo>
                    <a:pt x="2742" y="95"/>
                    <a:pt x="2616" y="1"/>
                    <a:pt x="2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6741;p64"/>
            <p:cNvSpPr/>
            <p:nvPr/>
          </p:nvSpPr>
          <p:spPr>
            <a:xfrm>
              <a:off x="-49182150" y="4019625"/>
              <a:ext cx="64625" cy="42550"/>
            </a:xfrm>
            <a:custGeom>
              <a:avLst/>
              <a:gdLst/>
              <a:ahLst/>
              <a:cxnLst/>
              <a:rect l="l" t="t" r="r" b="b"/>
              <a:pathLst>
                <a:path w="2585" h="1702" extrusionOk="0">
                  <a:moveTo>
                    <a:pt x="316" y="0"/>
                  </a:moveTo>
                  <a:cubicBezTo>
                    <a:pt x="158" y="473"/>
                    <a:pt x="32" y="1103"/>
                    <a:pt x="1" y="1702"/>
                  </a:cubicBezTo>
                  <a:lnTo>
                    <a:pt x="2584" y="1702"/>
                  </a:lnTo>
                  <a:cubicBezTo>
                    <a:pt x="2521" y="1103"/>
                    <a:pt x="2427" y="504"/>
                    <a:pt x="2269" y="0"/>
                  </a:cubicBezTo>
                  <a:cubicBezTo>
                    <a:pt x="1954" y="158"/>
                    <a:pt x="1639" y="252"/>
                    <a:pt x="1292" y="252"/>
                  </a:cubicBezTo>
                  <a:cubicBezTo>
                    <a:pt x="946" y="252"/>
                    <a:pt x="631" y="158"/>
                    <a:pt x="3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6742;p64"/>
            <p:cNvSpPr/>
            <p:nvPr/>
          </p:nvSpPr>
          <p:spPr>
            <a:xfrm>
              <a:off x="-49185300" y="4078700"/>
              <a:ext cx="70925" cy="141800"/>
            </a:xfrm>
            <a:custGeom>
              <a:avLst/>
              <a:gdLst/>
              <a:ahLst/>
              <a:cxnLst/>
              <a:rect l="l" t="t" r="r" b="b"/>
              <a:pathLst>
                <a:path w="2837" h="5672" extrusionOk="0">
                  <a:moveTo>
                    <a:pt x="32" y="0"/>
                  </a:moveTo>
                  <a:cubicBezTo>
                    <a:pt x="1" y="378"/>
                    <a:pt x="1" y="756"/>
                    <a:pt x="1" y="1071"/>
                  </a:cubicBezTo>
                  <a:cubicBezTo>
                    <a:pt x="1" y="2773"/>
                    <a:pt x="316" y="5671"/>
                    <a:pt x="1418" y="5671"/>
                  </a:cubicBezTo>
                  <a:cubicBezTo>
                    <a:pt x="2521" y="5671"/>
                    <a:pt x="2836" y="2804"/>
                    <a:pt x="2836" y="1071"/>
                  </a:cubicBezTo>
                  <a:cubicBezTo>
                    <a:pt x="2805" y="756"/>
                    <a:pt x="2805" y="41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6743;p64"/>
            <p:cNvSpPr/>
            <p:nvPr/>
          </p:nvSpPr>
          <p:spPr>
            <a:xfrm>
              <a:off x="-49271150" y="3920375"/>
              <a:ext cx="65400" cy="70125"/>
            </a:xfrm>
            <a:custGeom>
              <a:avLst/>
              <a:gdLst/>
              <a:ahLst/>
              <a:cxnLst/>
              <a:rect l="l" t="t" r="r" b="b"/>
              <a:pathLst>
                <a:path w="2616" h="2805" extrusionOk="0">
                  <a:moveTo>
                    <a:pt x="1324" y="1"/>
                  </a:moveTo>
                  <a:cubicBezTo>
                    <a:pt x="1182" y="1"/>
                    <a:pt x="1040" y="64"/>
                    <a:pt x="977" y="190"/>
                  </a:cubicBezTo>
                  <a:lnTo>
                    <a:pt x="1" y="2805"/>
                  </a:lnTo>
                  <a:lnTo>
                    <a:pt x="2616" y="2805"/>
                  </a:lnTo>
                  <a:lnTo>
                    <a:pt x="1670" y="190"/>
                  </a:lnTo>
                  <a:cubicBezTo>
                    <a:pt x="1607" y="64"/>
                    <a:pt x="1466" y="1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6744;p64"/>
            <p:cNvSpPr/>
            <p:nvPr/>
          </p:nvSpPr>
          <p:spPr>
            <a:xfrm>
              <a:off x="-49272725" y="4007800"/>
              <a:ext cx="70125" cy="159925"/>
            </a:xfrm>
            <a:custGeom>
              <a:avLst/>
              <a:gdLst/>
              <a:ahLst/>
              <a:cxnLst/>
              <a:rect l="l" t="t" r="r" b="b"/>
              <a:pathLst>
                <a:path w="2805" h="6397" extrusionOk="0">
                  <a:moveTo>
                    <a:pt x="1" y="1"/>
                  </a:moveTo>
                  <a:lnTo>
                    <a:pt x="1" y="6396"/>
                  </a:lnTo>
                  <a:lnTo>
                    <a:pt x="2805" y="6396"/>
                  </a:lnTo>
                  <a:lnTo>
                    <a:pt x="280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6745;p64"/>
          <p:cNvGrpSpPr/>
          <p:nvPr/>
        </p:nvGrpSpPr>
        <p:grpSpPr>
          <a:xfrm>
            <a:off x="770417" y="2802107"/>
            <a:ext cx="312375" cy="357123"/>
            <a:chOff x="-47505300" y="3200500"/>
            <a:chExt cx="263875" cy="301675"/>
          </a:xfrm>
          <a:solidFill>
            <a:srgbClr val="12716B"/>
          </a:solidFill>
        </p:grpSpPr>
        <p:sp>
          <p:nvSpPr>
            <p:cNvPr id="224" name="Google Shape;6746;p64"/>
            <p:cNvSpPr/>
            <p:nvPr/>
          </p:nvSpPr>
          <p:spPr>
            <a:xfrm>
              <a:off x="-47382425" y="3306025"/>
              <a:ext cx="52800" cy="53600"/>
            </a:xfrm>
            <a:custGeom>
              <a:avLst/>
              <a:gdLst/>
              <a:ahLst/>
              <a:cxnLst/>
              <a:rect l="l" t="t" r="r" b="b"/>
              <a:pathLst>
                <a:path w="2112" h="2144" extrusionOk="0">
                  <a:moveTo>
                    <a:pt x="1387" y="1"/>
                  </a:moveTo>
                  <a:cubicBezTo>
                    <a:pt x="1198" y="726"/>
                    <a:pt x="694" y="1261"/>
                    <a:pt x="1" y="1387"/>
                  </a:cubicBezTo>
                  <a:lnTo>
                    <a:pt x="1" y="2143"/>
                  </a:lnTo>
                  <a:lnTo>
                    <a:pt x="2111" y="2143"/>
                  </a:ln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6747;p64"/>
            <p:cNvSpPr/>
            <p:nvPr/>
          </p:nvSpPr>
          <p:spPr>
            <a:xfrm>
              <a:off x="-47382425" y="3306025"/>
              <a:ext cx="15775" cy="15800"/>
            </a:xfrm>
            <a:custGeom>
              <a:avLst/>
              <a:gdLst/>
              <a:ahLst/>
              <a:cxnLst/>
              <a:rect l="l" t="t" r="r" b="b"/>
              <a:pathLst>
                <a:path w="631" h="632" extrusionOk="0">
                  <a:moveTo>
                    <a:pt x="1" y="1"/>
                  </a:moveTo>
                  <a:lnTo>
                    <a:pt x="1" y="631"/>
                  </a:lnTo>
                  <a:cubicBezTo>
                    <a:pt x="316" y="568"/>
                    <a:pt x="536" y="316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6748;p64"/>
            <p:cNvSpPr/>
            <p:nvPr/>
          </p:nvSpPr>
          <p:spPr>
            <a:xfrm>
              <a:off x="-47487975" y="3200500"/>
              <a:ext cx="210325" cy="301675"/>
            </a:xfrm>
            <a:custGeom>
              <a:avLst/>
              <a:gdLst/>
              <a:ahLst/>
              <a:cxnLst/>
              <a:rect l="l" t="t" r="r" b="b"/>
              <a:pathLst>
                <a:path w="8413" h="12067" extrusionOk="0">
                  <a:moveTo>
                    <a:pt x="3845" y="2111"/>
                  </a:moveTo>
                  <a:cubicBezTo>
                    <a:pt x="4727" y="2111"/>
                    <a:pt x="5420" y="2678"/>
                    <a:pt x="5577" y="3529"/>
                  </a:cubicBezTo>
                  <a:lnTo>
                    <a:pt x="6680" y="3529"/>
                  </a:lnTo>
                  <a:cubicBezTo>
                    <a:pt x="6901" y="3529"/>
                    <a:pt x="7058" y="3686"/>
                    <a:pt x="7058" y="3875"/>
                  </a:cubicBezTo>
                  <a:lnTo>
                    <a:pt x="7058" y="6711"/>
                  </a:lnTo>
                  <a:lnTo>
                    <a:pt x="6995" y="6711"/>
                  </a:lnTo>
                  <a:cubicBezTo>
                    <a:pt x="6995" y="6900"/>
                    <a:pt x="6838" y="7057"/>
                    <a:pt x="6648" y="7057"/>
                  </a:cubicBezTo>
                  <a:lnTo>
                    <a:pt x="3845" y="7057"/>
                  </a:lnTo>
                  <a:cubicBezTo>
                    <a:pt x="3656" y="7057"/>
                    <a:pt x="3498" y="6900"/>
                    <a:pt x="3498" y="6711"/>
                  </a:cubicBezTo>
                  <a:lnTo>
                    <a:pt x="3498" y="5608"/>
                  </a:lnTo>
                  <a:cubicBezTo>
                    <a:pt x="2710" y="5451"/>
                    <a:pt x="2080" y="4726"/>
                    <a:pt x="2080" y="3875"/>
                  </a:cubicBezTo>
                  <a:cubicBezTo>
                    <a:pt x="2080" y="2899"/>
                    <a:pt x="2868" y="2111"/>
                    <a:pt x="3845" y="2111"/>
                  </a:cubicBezTo>
                  <a:close/>
                  <a:moveTo>
                    <a:pt x="5262" y="8444"/>
                  </a:moveTo>
                  <a:cubicBezTo>
                    <a:pt x="5483" y="8444"/>
                    <a:pt x="5640" y="8601"/>
                    <a:pt x="5640" y="8790"/>
                  </a:cubicBezTo>
                  <a:cubicBezTo>
                    <a:pt x="5640" y="8979"/>
                    <a:pt x="5483" y="9137"/>
                    <a:pt x="5262" y="9137"/>
                  </a:cubicBezTo>
                  <a:lnTo>
                    <a:pt x="2490" y="9137"/>
                  </a:lnTo>
                  <a:cubicBezTo>
                    <a:pt x="2269" y="9137"/>
                    <a:pt x="2112" y="8979"/>
                    <a:pt x="2112" y="8790"/>
                  </a:cubicBezTo>
                  <a:cubicBezTo>
                    <a:pt x="2112" y="8601"/>
                    <a:pt x="2269" y="8444"/>
                    <a:pt x="2490" y="8444"/>
                  </a:cubicBezTo>
                  <a:close/>
                  <a:moveTo>
                    <a:pt x="6680" y="8444"/>
                  </a:moveTo>
                  <a:cubicBezTo>
                    <a:pt x="6901" y="8444"/>
                    <a:pt x="7058" y="8601"/>
                    <a:pt x="7058" y="8790"/>
                  </a:cubicBezTo>
                  <a:cubicBezTo>
                    <a:pt x="6995" y="8979"/>
                    <a:pt x="6838" y="9137"/>
                    <a:pt x="6680" y="9137"/>
                  </a:cubicBezTo>
                  <a:cubicBezTo>
                    <a:pt x="6491" y="9137"/>
                    <a:pt x="6333" y="8979"/>
                    <a:pt x="6333" y="8790"/>
                  </a:cubicBezTo>
                  <a:cubicBezTo>
                    <a:pt x="6333" y="8601"/>
                    <a:pt x="6491" y="8444"/>
                    <a:pt x="6680" y="8444"/>
                  </a:cubicBezTo>
                  <a:close/>
                  <a:moveTo>
                    <a:pt x="6680" y="9861"/>
                  </a:moveTo>
                  <a:cubicBezTo>
                    <a:pt x="6901" y="9861"/>
                    <a:pt x="7058" y="10019"/>
                    <a:pt x="7058" y="10208"/>
                  </a:cubicBezTo>
                  <a:cubicBezTo>
                    <a:pt x="7058" y="10397"/>
                    <a:pt x="6838" y="10554"/>
                    <a:pt x="6680" y="10554"/>
                  </a:cubicBezTo>
                  <a:lnTo>
                    <a:pt x="2490" y="10554"/>
                  </a:lnTo>
                  <a:cubicBezTo>
                    <a:pt x="2269" y="10554"/>
                    <a:pt x="2112" y="10397"/>
                    <a:pt x="2112" y="10208"/>
                  </a:cubicBezTo>
                  <a:cubicBezTo>
                    <a:pt x="2112" y="10019"/>
                    <a:pt x="2269" y="9861"/>
                    <a:pt x="2490" y="9861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1418"/>
                  </a:lnTo>
                  <a:lnTo>
                    <a:pt x="1072" y="1418"/>
                  </a:lnTo>
                  <a:cubicBezTo>
                    <a:pt x="1261" y="1418"/>
                    <a:pt x="1419" y="1576"/>
                    <a:pt x="1419" y="1796"/>
                  </a:cubicBezTo>
                  <a:cubicBezTo>
                    <a:pt x="1419" y="1985"/>
                    <a:pt x="1261" y="2143"/>
                    <a:pt x="1072" y="2143"/>
                  </a:cubicBezTo>
                  <a:lnTo>
                    <a:pt x="1" y="2143"/>
                  </a:lnTo>
                  <a:lnTo>
                    <a:pt x="1" y="3560"/>
                  </a:lnTo>
                  <a:lnTo>
                    <a:pt x="1072" y="3560"/>
                  </a:lnTo>
                  <a:cubicBezTo>
                    <a:pt x="1261" y="3560"/>
                    <a:pt x="1419" y="3718"/>
                    <a:pt x="1419" y="3907"/>
                  </a:cubicBezTo>
                  <a:cubicBezTo>
                    <a:pt x="1419" y="4096"/>
                    <a:pt x="1261" y="4253"/>
                    <a:pt x="1072" y="4253"/>
                  </a:cubicBezTo>
                  <a:lnTo>
                    <a:pt x="1" y="4253"/>
                  </a:lnTo>
                  <a:lnTo>
                    <a:pt x="1" y="5671"/>
                  </a:lnTo>
                  <a:lnTo>
                    <a:pt x="1072" y="5671"/>
                  </a:lnTo>
                  <a:cubicBezTo>
                    <a:pt x="1261" y="5671"/>
                    <a:pt x="1419" y="5829"/>
                    <a:pt x="1419" y="6049"/>
                  </a:cubicBezTo>
                  <a:cubicBezTo>
                    <a:pt x="1419" y="6238"/>
                    <a:pt x="1261" y="6396"/>
                    <a:pt x="1072" y="6396"/>
                  </a:cubicBezTo>
                  <a:lnTo>
                    <a:pt x="1" y="6396"/>
                  </a:lnTo>
                  <a:lnTo>
                    <a:pt x="1" y="7814"/>
                  </a:lnTo>
                  <a:lnTo>
                    <a:pt x="1072" y="7814"/>
                  </a:lnTo>
                  <a:cubicBezTo>
                    <a:pt x="1261" y="7814"/>
                    <a:pt x="1419" y="7971"/>
                    <a:pt x="1419" y="8160"/>
                  </a:cubicBezTo>
                  <a:cubicBezTo>
                    <a:pt x="1419" y="8349"/>
                    <a:pt x="1261" y="8507"/>
                    <a:pt x="1072" y="8507"/>
                  </a:cubicBezTo>
                  <a:lnTo>
                    <a:pt x="1" y="8507"/>
                  </a:lnTo>
                  <a:lnTo>
                    <a:pt x="1" y="9924"/>
                  </a:lnTo>
                  <a:lnTo>
                    <a:pt x="1072" y="9924"/>
                  </a:lnTo>
                  <a:cubicBezTo>
                    <a:pt x="1261" y="9924"/>
                    <a:pt x="1419" y="10082"/>
                    <a:pt x="1419" y="10302"/>
                  </a:cubicBezTo>
                  <a:cubicBezTo>
                    <a:pt x="1419" y="10491"/>
                    <a:pt x="1261" y="10649"/>
                    <a:pt x="1072" y="10649"/>
                  </a:cubicBezTo>
                  <a:lnTo>
                    <a:pt x="1" y="10649"/>
                  </a:lnTo>
                  <a:lnTo>
                    <a:pt x="1" y="11689"/>
                  </a:lnTo>
                  <a:cubicBezTo>
                    <a:pt x="1" y="11909"/>
                    <a:pt x="158" y="12067"/>
                    <a:pt x="347" y="12067"/>
                  </a:cubicBezTo>
                  <a:lnTo>
                    <a:pt x="8066" y="12067"/>
                  </a:lnTo>
                  <a:cubicBezTo>
                    <a:pt x="8255" y="12067"/>
                    <a:pt x="8413" y="11909"/>
                    <a:pt x="8413" y="11689"/>
                  </a:cubicBezTo>
                  <a:lnTo>
                    <a:pt x="8413" y="410"/>
                  </a:lnTo>
                  <a:cubicBezTo>
                    <a:pt x="8413" y="158"/>
                    <a:pt x="8255" y="0"/>
                    <a:pt x="8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749;p64"/>
            <p:cNvSpPr/>
            <p:nvPr/>
          </p:nvSpPr>
          <p:spPr>
            <a:xfrm>
              <a:off x="-47417875" y="327137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1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45"/>
                    <a:pt x="253" y="1891"/>
                    <a:pt x="694" y="2049"/>
                  </a:cubicBezTo>
                  <a:lnTo>
                    <a:pt x="694" y="1072"/>
                  </a:lnTo>
                  <a:cubicBezTo>
                    <a:pt x="694" y="883"/>
                    <a:pt x="852" y="725"/>
                    <a:pt x="1041" y="725"/>
                  </a:cubicBezTo>
                  <a:lnTo>
                    <a:pt x="2049" y="725"/>
                  </a:lnTo>
                  <a:cubicBezTo>
                    <a:pt x="1923" y="284"/>
                    <a:pt x="1513" y="1"/>
                    <a:pt x="1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750;p64"/>
            <p:cNvSpPr/>
            <p:nvPr/>
          </p:nvSpPr>
          <p:spPr>
            <a:xfrm>
              <a:off x="-47505300" y="3235950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27" y="0"/>
                    <a:pt x="1" y="158"/>
                    <a:pt x="1" y="378"/>
                  </a:cubicBezTo>
                  <a:cubicBezTo>
                    <a:pt x="1" y="567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751;p64"/>
            <p:cNvSpPr/>
            <p:nvPr/>
          </p:nvSpPr>
          <p:spPr>
            <a:xfrm>
              <a:off x="-47505300" y="344702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752;p64"/>
            <p:cNvSpPr/>
            <p:nvPr/>
          </p:nvSpPr>
          <p:spPr>
            <a:xfrm>
              <a:off x="-47505300" y="33942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lnTo>
                    <a:pt x="347" y="32"/>
                  </a:lnTo>
                  <a:cubicBezTo>
                    <a:pt x="127" y="32"/>
                    <a:pt x="1" y="190"/>
                    <a:pt x="1" y="379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753;p64"/>
            <p:cNvSpPr/>
            <p:nvPr/>
          </p:nvSpPr>
          <p:spPr>
            <a:xfrm>
              <a:off x="-47505300" y="3341475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27" y="1"/>
                    <a:pt x="1" y="158"/>
                    <a:pt x="1" y="347"/>
                  </a:cubicBezTo>
                  <a:cubicBezTo>
                    <a:pt x="1" y="568"/>
                    <a:pt x="127" y="725"/>
                    <a:pt x="347" y="725"/>
                  </a:cubicBezTo>
                  <a:lnTo>
                    <a:pt x="694" y="725"/>
                  </a:ln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754;p64"/>
            <p:cNvSpPr/>
            <p:nvPr/>
          </p:nvSpPr>
          <p:spPr>
            <a:xfrm>
              <a:off x="-47505300" y="32895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27" y="0"/>
                    <a:pt x="1" y="158"/>
                    <a:pt x="1" y="347"/>
                  </a:cubicBezTo>
                  <a:cubicBezTo>
                    <a:pt x="1" y="536"/>
                    <a:pt x="127" y="693"/>
                    <a:pt x="347" y="693"/>
                  </a:cubicBezTo>
                  <a:lnTo>
                    <a:pt x="694" y="693"/>
                  </a:lnTo>
                  <a:lnTo>
                    <a:pt x="69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755;p64"/>
            <p:cNvSpPr/>
            <p:nvPr/>
          </p:nvSpPr>
          <p:spPr>
            <a:xfrm>
              <a:off x="-47259550" y="3411575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cubicBezTo>
                    <a:pt x="410" y="1891"/>
                    <a:pt x="725" y="1481"/>
                    <a:pt x="725" y="1072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756;p64"/>
            <p:cNvSpPr/>
            <p:nvPr/>
          </p:nvSpPr>
          <p:spPr>
            <a:xfrm>
              <a:off x="-47259550" y="3306025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0" y="1"/>
                  </a:moveTo>
                  <a:lnTo>
                    <a:pt x="0" y="1419"/>
                  </a:lnTo>
                  <a:lnTo>
                    <a:pt x="725" y="1419"/>
                  </a:ln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757;p64"/>
            <p:cNvSpPr/>
            <p:nvPr/>
          </p:nvSpPr>
          <p:spPr>
            <a:xfrm>
              <a:off x="-47259550" y="3359600"/>
              <a:ext cx="18125" cy="34675"/>
            </a:xfrm>
            <a:custGeom>
              <a:avLst/>
              <a:gdLst/>
              <a:ahLst/>
              <a:cxnLst/>
              <a:rect l="l" t="t" r="r" b="b"/>
              <a:pathLst>
                <a:path w="725" h="1387" extrusionOk="0">
                  <a:moveTo>
                    <a:pt x="0" y="0"/>
                  </a:moveTo>
                  <a:lnTo>
                    <a:pt x="0" y="1387"/>
                  </a:lnTo>
                  <a:lnTo>
                    <a:pt x="725" y="1387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758;p64"/>
            <p:cNvSpPr/>
            <p:nvPr/>
          </p:nvSpPr>
          <p:spPr>
            <a:xfrm>
              <a:off x="-47259550" y="3238300"/>
              <a:ext cx="18125" cy="51225"/>
            </a:xfrm>
            <a:custGeom>
              <a:avLst/>
              <a:gdLst/>
              <a:ahLst/>
              <a:cxnLst/>
              <a:rect l="l" t="t" r="r" b="b"/>
              <a:pathLst>
                <a:path w="725" h="2049" extrusionOk="0">
                  <a:moveTo>
                    <a:pt x="0" y="1"/>
                  </a:moveTo>
                  <a:lnTo>
                    <a:pt x="0" y="2048"/>
                  </a:lnTo>
                  <a:lnTo>
                    <a:pt x="725" y="2048"/>
                  </a:lnTo>
                  <a:lnTo>
                    <a:pt x="725" y="977"/>
                  </a:lnTo>
                  <a:cubicBezTo>
                    <a:pt x="693" y="505"/>
                    <a:pt x="410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" name="Google Shape;6759;p64"/>
          <p:cNvGrpSpPr/>
          <p:nvPr/>
        </p:nvGrpSpPr>
        <p:grpSpPr>
          <a:xfrm>
            <a:off x="748517" y="3238455"/>
            <a:ext cx="356176" cy="355051"/>
            <a:chOff x="-47524975" y="3569100"/>
            <a:chExt cx="300875" cy="299925"/>
          </a:xfrm>
          <a:solidFill>
            <a:srgbClr val="12716B"/>
          </a:solidFill>
        </p:grpSpPr>
        <p:sp>
          <p:nvSpPr>
            <p:cNvPr id="238" name="Google Shape;6760;p64"/>
            <p:cNvSpPr/>
            <p:nvPr/>
          </p:nvSpPr>
          <p:spPr>
            <a:xfrm>
              <a:off x="-47524975" y="3755775"/>
              <a:ext cx="115000" cy="113250"/>
            </a:xfrm>
            <a:custGeom>
              <a:avLst/>
              <a:gdLst/>
              <a:ahLst/>
              <a:cxnLst/>
              <a:rect l="l" t="t" r="r" b="b"/>
              <a:pathLst>
                <a:path w="4600" h="4530" extrusionOk="0">
                  <a:moveTo>
                    <a:pt x="3088" y="0"/>
                  </a:moveTo>
                  <a:lnTo>
                    <a:pt x="378" y="2741"/>
                  </a:lnTo>
                  <a:cubicBezTo>
                    <a:pt x="0" y="3119"/>
                    <a:pt x="0" y="3781"/>
                    <a:pt x="378" y="4222"/>
                  </a:cubicBezTo>
                  <a:cubicBezTo>
                    <a:pt x="583" y="4427"/>
                    <a:pt x="851" y="4529"/>
                    <a:pt x="1123" y="4529"/>
                  </a:cubicBezTo>
                  <a:cubicBezTo>
                    <a:pt x="1394" y="4529"/>
                    <a:pt x="1670" y="4427"/>
                    <a:pt x="1890" y="4222"/>
                  </a:cubicBezTo>
                  <a:lnTo>
                    <a:pt x="4600" y="1512"/>
                  </a:lnTo>
                  <a:cubicBezTo>
                    <a:pt x="4001" y="1103"/>
                    <a:pt x="3497" y="599"/>
                    <a:pt x="30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761;p64"/>
            <p:cNvSpPr/>
            <p:nvPr/>
          </p:nvSpPr>
          <p:spPr>
            <a:xfrm>
              <a:off x="-47346200" y="36746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36"/>
                    <a:pt x="505" y="315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762;p64"/>
            <p:cNvSpPr/>
            <p:nvPr/>
          </p:nvSpPr>
          <p:spPr>
            <a:xfrm>
              <a:off x="-47382425" y="364000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0" y="0"/>
                  </a:moveTo>
                  <a:cubicBezTo>
                    <a:pt x="473" y="0"/>
                    <a:pt x="1" y="473"/>
                    <a:pt x="1" y="1071"/>
                  </a:cubicBezTo>
                  <a:cubicBezTo>
                    <a:pt x="1" y="1512"/>
                    <a:pt x="253" y="1890"/>
                    <a:pt x="694" y="2048"/>
                  </a:cubicBezTo>
                  <a:lnTo>
                    <a:pt x="694" y="1071"/>
                  </a:lnTo>
                  <a:cubicBezTo>
                    <a:pt x="694" y="851"/>
                    <a:pt x="851" y="693"/>
                    <a:pt x="1040" y="693"/>
                  </a:cubicBezTo>
                  <a:lnTo>
                    <a:pt x="2048" y="693"/>
                  </a:lnTo>
                  <a:cubicBezTo>
                    <a:pt x="1922" y="284"/>
                    <a:pt x="1513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763;p64"/>
            <p:cNvSpPr/>
            <p:nvPr/>
          </p:nvSpPr>
          <p:spPr>
            <a:xfrm>
              <a:off x="-47346975" y="36746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355" y="0"/>
                  </a:moveTo>
                  <a:cubicBezTo>
                    <a:pt x="1261" y="693"/>
                    <a:pt x="693" y="1260"/>
                    <a:pt x="0" y="1355"/>
                  </a:cubicBezTo>
                  <a:lnTo>
                    <a:pt x="0" y="2111"/>
                  </a:lnTo>
                  <a:lnTo>
                    <a:pt x="2111" y="2111"/>
                  </a:ln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764;p64"/>
            <p:cNvSpPr/>
            <p:nvPr/>
          </p:nvSpPr>
          <p:spPr>
            <a:xfrm>
              <a:off x="-47452525" y="3569100"/>
              <a:ext cx="228425" cy="228425"/>
            </a:xfrm>
            <a:custGeom>
              <a:avLst/>
              <a:gdLst/>
              <a:ahLst/>
              <a:cxnLst/>
              <a:rect l="l" t="t" r="r" b="b"/>
              <a:pathLst>
                <a:path w="9137" h="9137" extrusionOk="0">
                  <a:moveTo>
                    <a:pt x="3907" y="2080"/>
                  </a:moveTo>
                  <a:cubicBezTo>
                    <a:pt x="4758" y="2080"/>
                    <a:pt x="5483" y="2679"/>
                    <a:pt x="5640" y="3498"/>
                  </a:cubicBezTo>
                  <a:lnTo>
                    <a:pt x="6743" y="3498"/>
                  </a:lnTo>
                  <a:cubicBezTo>
                    <a:pt x="6932" y="3498"/>
                    <a:pt x="7089" y="3655"/>
                    <a:pt x="7089" y="3844"/>
                  </a:cubicBezTo>
                  <a:lnTo>
                    <a:pt x="7089" y="6680"/>
                  </a:lnTo>
                  <a:lnTo>
                    <a:pt x="7058" y="6680"/>
                  </a:lnTo>
                  <a:cubicBezTo>
                    <a:pt x="7058" y="6900"/>
                    <a:pt x="6900" y="7058"/>
                    <a:pt x="6680" y="7058"/>
                  </a:cubicBezTo>
                  <a:lnTo>
                    <a:pt x="3907" y="7058"/>
                  </a:lnTo>
                  <a:cubicBezTo>
                    <a:pt x="3687" y="7058"/>
                    <a:pt x="3529" y="6900"/>
                    <a:pt x="3529" y="6680"/>
                  </a:cubicBezTo>
                  <a:lnTo>
                    <a:pt x="3529" y="5577"/>
                  </a:lnTo>
                  <a:cubicBezTo>
                    <a:pt x="2742" y="5419"/>
                    <a:pt x="2111" y="4726"/>
                    <a:pt x="2111" y="3844"/>
                  </a:cubicBezTo>
                  <a:cubicBezTo>
                    <a:pt x="2111" y="2868"/>
                    <a:pt x="2899" y="2080"/>
                    <a:pt x="3907" y="2080"/>
                  </a:cubicBezTo>
                  <a:close/>
                  <a:moveTo>
                    <a:pt x="4569" y="1"/>
                  </a:moveTo>
                  <a:cubicBezTo>
                    <a:pt x="2048" y="1"/>
                    <a:pt x="1" y="2048"/>
                    <a:pt x="1" y="4569"/>
                  </a:cubicBezTo>
                  <a:cubicBezTo>
                    <a:pt x="1" y="7089"/>
                    <a:pt x="2048" y="9137"/>
                    <a:pt x="4569" y="9137"/>
                  </a:cubicBezTo>
                  <a:cubicBezTo>
                    <a:pt x="7089" y="9137"/>
                    <a:pt x="9137" y="7089"/>
                    <a:pt x="9137" y="4569"/>
                  </a:cubicBezTo>
                  <a:cubicBezTo>
                    <a:pt x="9137" y="2048"/>
                    <a:pt x="7089" y="1"/>
                    <a:pt x="45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6765;p64"/>
          <p:cNvGrpSpPr/>
          <p:nvPr/>
        </p:nvGrpSpPr>
        <p:grpSpPr>
          <a:xfrm>
            <a:off x="748975" y="3717717"/>
            <a:ext cx="355258" cy="270410"/>
            <a:chOff x="-47523400" y="3973950"/>
            <a:chExt cx="300100" cy="228425"/>
          </a:xfrm>
          <a:solidFill>
            <a:srgbClr val="12716B"/>
          </a:solidFill>
        </p:grpSpPr>
        <p:sp>
          <p:nvSpPr>
            <p:cNvPr id="244" name="Google Shape;6766;p64"/>
            <p:cNvSpPr/>
            <p:nvPr/>
          </p:nvSpPr>
          <p:spPr>
            <a:xfrm>
              <a:off x="-47417075" y="4061375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0" y="0"/>
                  </a:moveTo>
                  <a:lnTo>
                    <a:pt x="0" y="630"/>
                  </a:lnTo>
                  <a:cubicBezTo>
                    <a:pt x="284" y="536"/>
                    <a:pt x="504" y="315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767;p64"/>
            <p:cNvSpPr/>
            <p:nvPr/>
          </p:nvSpPr>
          <p:spPr>
            <a:xfrm>
              <a:off x="-47417875" y="4061375"/>
              <a:ext cx="52800" cy="52775"/>
            </a:xfrm>
            <a:custGeom>
              <a:avLst/>
              <a:gdLst/>
              <a:ahLst/>
              <a:cxnLst/>
              <a:rect l="l" t="t" r="r" b="b"/>
              <a:pathLst>
                <a:path w="2112" h="2111" extrusionOk="0">
                  <a:moveTo>
                    <a:pt x="1356" y="0"/>
                  </a:moveTo>
                  <a:cubicBezTo>
                    <a:pt x="1261" y="693"/>
                    <a:pt x="694" y="1260"/>
                    <a:pt x="1" y="1386"/>
                  </a:cubicBezTo>
                  <a:lnTo>
                    <a:pt x="1" y="2111"/>
                  </a:lnTo>
                  <a:lnTo>
                    <a:pt x="2112" y="2111"/>
                  </a:lnTo>
                  <a:lnTo>
                    <a:pt x="21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768;p64"/>
            <p:cNvSpPr/>
            <p:nvPr/>
          </p:nvSpPr>
          <p:spPr>
            <a:xfrm>
              <a:off x="-47453300" y="40267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45"/>
                    <a:pt x="284" y="1891"/>
                    <a:pt x="693" y="2049"/>
                  </a:cubicBezTo>
                  <a:lnTo>
                    <a:pt x="693" y="1072"/>
                  </a:lnTo>
                  <a:cubicBezTo>
                    <a:pt x="693" y="883"/>
                    <a:pt x="851" y="725"/>
                    <a:pt x="1071" y="725"/>
                  </a:cubicBezTo>
                  <a:lnTo>
                    <a:pt x="2048" y="725"/>
                  </a:lnTo>
                  <a:cubicBezTo>
                    <a:pt x="1922" y="284"/>
                    <a:pt x="1512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769;p64"/>
            <p:cNvSpPr/>
            <p:nvPr/>
          </p:nvSpPr>
          <p:spPr>
            <a:xfrm>
              <a:off x="-47506875" y="3973950"/>
              <a:ext cx="264675" cy="174875"/>
            </a:xfrm>
            <a:custGeom>
              <a:avLst/>
              <a:gdLst/>
              <a:ahLst/>
              <a:cxnLst/>
              <a:rect l="l" t="t" r="r" b="b"/>
              <a:pathLst>
                <a:path w="10587" h="6995" extrusionOk="0">
                  <a:moveTo>
                    <a:pt x="8854" y="1418"/>
                  </a:moveTo>
                  <a:cubicBezTo>
                    <a:pt x="9074" y="1418"/>
                    <a:pt x="9232" y="1575"/>
                    <a:pt x="9232" y="1764"/>
                  </a:cubicBezTo>
                  <a:cubicBezTo>
                    <a:pt x="9232" y="1953"/>
                    <a:pt x="9074" y="2111"/>
                    <a:pt x="8854" y="2111"/>
                  </a:cubicBezTo>
                  <a:lnTo>
                    <a:pt x="7436" y="2111"/>
                  </a:lnTo>
                  <a:cubicBezTo>
                    <a:pt x="7247" y="2111"/>
                    <a:pt x="7089" y="1953"/>
                    <a:pt x="7089" y="1764"/>
                  </a:cubicBezTo>
                  <a:cubicBezTo>
                    <a:pt x="7089" y="1575"/>
                    <a:pt x="7247" y="1418"/>
                    <a:pt x="7436" y="1418"/>
                  </a:cubicBezTo>
                  <a:close/>
                  <a:moveTo>
                    <a:pt x="8854" y="2772"/>
                  </a:moveTo>
                  <a:cubicBezTo>
                    <a:pt x="9074" y="2772"/>
                    <a:pt x="9232" y="2930"/>
                    <a:pt x="9232" y="3151"/>
                  </a:cubicBezTo>
                  <a:cubicBezTo>
                    <a:pt x="9232" y="3340"/>
                    <a:pt x="9074" y="3497"/>
                    <a:pt x="8854" y="3497"/>
                  </a:cubicBezTo>
                  <a:lnTo>
                    <a:pt x="7436" y="3497"/>
                  </a:lnTo>
                  <a:cubicBezTo>
                    <a:pt x="7247" y="3497"/>
                    <a:pt x="7089" y="3340"/>
                    <a:pt x="7089" y="3151"/>
                  </a:cubicBezTo>
                  <a:cubicBezTo>
                    <a:pt x="7089" y="2930"/>
                    <a:pt x="7247" y="2772"/>
                    <a:pt x="7436" y="2772"/>
                  </a:cubicBezTo>
                  <a:close/>
                  <a:moveTo>
                    <a:pt x="8854" y="4190"/>
                  </a:moveTo>
                  <a:cubicBezTo>
                    <a:pt x="9074" y="4190"/>
                    <a:pt x="9232" y="4348"/>
                    <a:pt x="9232" y="4568"/>
                  </a:cubicBezTo>
                  <a:cubicBezTo>
                    <a:pt x="9232" y="4757"/>
                    <a:pt x="9074" y="4915"/>
                    <a:pt x="8854" y="4915"/>
                  </a:cubicBezTo>
                  <a:lnTo>
                    <a:pt x="7436" y="4915"/>
                  </a:lnTo>
                  <a:cubicBezTo>
                    <a:pt x="7247" y="4915"/>
                    <a:pt x="7089" y="4757"/>
                    <a:pt x="7089" y="4568"/>
                  </a:cubicBezTo>
                  <a:cubicBezTo>
                    <a:pt x="7089" y="4348"/>
                    <a:pt x="7247" y="4190"/>
                    <a:pt x="7436" y="4190"/>
                  </a:cubicBezTo>
                  <a:close/>
                  <a:moveTo>
                    <a:pt x="3246" y="1355"/>
                  </a:moveTo>
                  <a:cubicBezTo>
                    <a:pt x="4096" y="1355"/>
                    <a:pt x="4821" y="1953"/>
                    <a:pt x="4979" y="2772"/>
                  </a:cubicBezTo>
                  <a:lnTo>
                    <a:pt x="6081" y="2772"/>
                  </a:lnTo>
                  <a:cubicBezTo>
                    <a:pt x="6270" y="2772"/>
                    <a:pt x="6428" y="2930"/>
                    <a:pt x="6428" y="3151"/>
                  </a:cubicBezTo>
                  <a:lnTo>
                    <a:pt x="6428" y="5986"/>
                  </a:lnTo>
                  <a:lnTo>
                    <a:pt x="6396" y="5986"/>
                  </a:lnTo>
                  <a:cubicBezTo>
                    <a:pt x="6396" y="6175"/>
                    <a:pt x="6239" y="6333"/>
                    <a:pt x="6018" y="6333"/>
                  </a:cubicBezTo>
                  <a:lnTo>
                    <a:pt x="3246" y="6333"/>
                  </a:lnTo>
                  <a:cubicBezTo>
                    <a:pt x="3025" y="6333"/>
                    <a:pt x="2868" y="6175"/>
                    <a:pt x="2868" y="5986"/>
                  </a:cubicBezTo>
                  <a:lnTo>
                    <a:pt x="2868" y="4883"/>
                  </a:lnTo>
                  <a:cubicBezTo>
                    <a:pt x="2080" y="4726"/>
                    <a:pt x="1450" y="4001"/>
                    <a:pt x="1450" y="3151"/>
                  </a:cubicBezTo>
                  <a:cubicBezTo>
                    <a:pt x="1450" y="2142"/>
                    <a:pt x="2238" y="1355"/>
                    <a:pt x="3246" y="1355"/>
                  </a:cubicBezTo>
                  <a:close/>
                  <a:moveTo>
                    <a:pt x="8854" y="5608"/>
                  </a:moveTo>
                  <a:cubicBezTo>
                    <a:pt x="9074" y="5608"/>
                    <a:pt x="9232" y="5765"/>
                    <a:pt x="9232" y="5986"/>
                  </a:cubicBezTo>
                  <a:cubicBezTo>
                    <a:pt x="9232" y="6175"/>
                    <a:pt x="9074" y="6333"/>
                    <a:pt x="8854" y="6333"/>
                  </a:cubicBezTo>
                  <a:lnTo>
                    <a:pt x="7436" y="6333"/>
                  </a:lnTo>
                  <a:cubicBezTo>
                    <a:pt x="7247" y="6333"/>
                    <a:pt x="7089" y="6175"/>
                    <a:pt x="7089" y="5986"/>
                  </a:cubicBezTo>
                  <a:cubicBezTo>
                    <a:pt x="7089" y="5765"/>
                    <a:pt x="7247" y="5608"/>
                    <a:pt x="7436" y="5608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94"/>
                  </a:lnTo>
                  <a:lnTo>
                    <a:pt x="10586" y="6994"/>
                  </a:lnTo>
                  <a:lnTo>
                    <a:pt x="10586" y="347"/>
                  </a:lnTo>
                  <a:cubicBezTo>
                    <a:pt x="10586" y="158"/>
                    <a:pt x="10429" y="0"/>
                    <a:pt x="102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770;p64"/>
            <p:cNvSpPr/>
            <p:nvPr/>
          </p:nvSpPr>
          <p:spPr>
            <a:xfrm>
              <a:off x="-47523400" y="4166900"/>
              <a:ext cx="300100" cy="35475"/>
            </a:xfrm>
            <a:custGeom>
              <a:avLst/>
              <a:gdLst/>
              <a:ahLst/>
              <a:cxnLst/>
              <a:rect l="l" t="t" r="r" b="b"/>
              <a:pathLst>
                <a:path w="12004" h="1419" extrusionOk="0">
                  <a:moveTo>
                    <a:pt x="0" y="1"/>
                  </a:moveTo>
                  <a:lnTo>
                    <a:pt x="0" y="1040"/>
                  </a:lnTo>
                  <a:cubicBezTo>
                    <a:pt x="0" y="1261"/>
                    <a:pt x="158" y="1418"/>
                    <a:pt x="347" y="1418"/>
                  </a:cubicBezTo>
                  <a:lnTo>
                    <a:pt x="11657" y="1418"/>
                  </a:lnTo>
                  <a:cubicBezTo>
                    <a:pt x="11846" y="1418"/>
                    <a:pt x="12004" y="1261"/>
                    <a:pt x="12004" y="1040"/>
                  </a:cubicBezTo>
                  <a:lnTo>
                    <a:pt x="1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" name="Google Shape;6771;p64"/>
          <p:cNvGrpSpPr/>
          <p:nvPr/>
        </p:nvGrpSpPr>
        <p:grpSpPr>
          <a:xfrm>
            <a:off x="2954096" y="2800716"/>
            <a:ext cx="354341" cy="357596"/>
            <a:chOff x="-45673275" y="3199325"/>
            <a:chExt cx="299325" cy="302075"/>
          </a:xfrm>
          <a:solidFill>
            <a:srgbClr val="12716B"/>
          </a:solidFill>
        </p:grpSpPr>
        <p:sp>
          <p:nvSpPr>
            <p:cNvPr id="250" name="Google Shape;6772;p64"/>
            <p:cNvSpPr/>
            <p:nvPr/>
          </p:nvSpPr>
          <p:spPr>
            <a:xfrm>
              <a:off x="-45672500" y="3199325"/>
              <a:ext cx="298550" cy="194175"/>
            </a:xfrm>
            <a:custGeom>
              <a:avLst/>
              <a:gdLst/>
              <a:ahLst/>
              <a:cxnLst/>
              <a:rect l="l" t="t" r="r" b="b"/>
              <a:pathLst>
                <a:path w="11942" h="7767" extrusionOk="0">
                  <a:moveTo>
                    <a:pt x="5947" y="0"/>
                  </a:moveTo>
                  <a:cubicBezTo>
                    <a:pt x="5884" y="0"/>
                    <a:pt x="5829" y="16"/>
                    <a:pt x="5798" y="47"/>
                  </a:cubicBezTo>
                  <a:lnTo>
                    <a:pt x="158" y="3607"/>
                  </a:lnTo>
                  <a:cubicBezTo>
                    <a:pt x="32" y="3670"/>
                    <a:pt x="1" y="3765"/>
                    <a:pt x="1" y="3922"/>
                  </a:cubicBezTo>
                  <a:cubicBezTo>
                    <a:pt x="1" y="4017"/>
                    <a:pt x="64" y="4143"/>
                    <a:pt x="158" y="4237"/>
                  </a:cubicBezTo>
                  <a:lnTo>
                    <a:pt x="5735" y="7735"/>
                  </a:lnTo>
                  <a:cubicBezTo>
                    <a:pt x="5798" y="7766"/>
                    <a:pt x="5861" y="7766"/>
                    <a:pt x="5955" y="7766"/>
                  </a:cubicBezTo>
                  <a:cubicBezTo>
                    <a:pt x="6018" y="7766"/>
                    <a:pt x="6050" y="7766"/>
                    <a:pt x="6144" y="7735"/>
                  </a:cubicBezTo>
                  <a:lnTo>
                    <a:pt x="11784" y="4237"/>
                  </a:lnTo>
                  <a:cubicBezTo>
                    <a:pt x="11878" y="4143"/>
                    <a:pt x="11941" y="4080"/>
                    <a:pt x="11941" y="3922"/>
                  </a:cubicBezTo>
                  <a:cubicBezTo>
                    <a:pt x="11941" y="3796"/>
                    <a:pt x="11847" y="3670"/>
                    <a:pt x="11784" y="3607"/>
                  </a:cubicBezTo>
                  <a:lnTo>
                    <a:pt x="6144" y="47"/>
                  </a:lnTo>
                  <a:cubicBezTo>
                    <a:pt x="6081" y="16"/>
                    <a:pt x="6010" y="0"/>
                    <a:pt x="59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773;p64"/>
            <p:cNvSpPr/>
            <p:nvPr/>
          </p:nvSpPr>
          <p:spPr>
            <a:xfrm>
              <a:off x="-45673275" y="3387150"/>
              <a:ext cx="299325" cy="114250"/>
            </a:xfrm>
            <a:custGeom>
              <a:avLst/>
              <a:gdLst/>
              <a:ahLst/>
              <a:cxnLst/>
              <a:rect l="l" t="t" r="r" b="b"/>
              <a:pathLst>
                <a:path w="11973" h="4570" extrusionOk="0">
                  <a:moveTo>
                    <a:pt x="693" y="1"/>
                  </a:moveTo>
                  <a:lnTo>
                    <a:pt x="158" y="348"/>
                  </a:lnTo>
                  <a:cubicBezTo>
                    <a:pt x="32" y="411"/>
                    <a:pt x="0" y="505"/>
                    <a:pt x="0" y="663"/>
                  </a:cubicBezTo>
                  <a:cubicBezTo>
                    <a:pt x="0" y="789"/>
                    <a:pt x="63" y="883"/>
                    <a:pt x="158" y="978"/>
                  </a:cubicBezTo>
                  <a:lnTo>
                    <a:pt x="5797" y="4506"/>
                  </a:lnTo>
                  <a:cubicBezTo>
                    <a:pt x="5829" y="4569"/>
                    <a:pt x="5892" y="4569"/>
                    <a:pt x="5986" y="4569"/>
                  </a:cubicBezTo>
                  <a:cubicBezTo>
                    <a:pt x="6049" y="4569"/>
                    <a:pt x="6112" y="4569"/>
                    <a:pt x="6175" y="4506"/>
                  </a:cubicBezTo>
                  <a:lnTo>
                    <a:pt x="11815" y="978"/>
                  </a:lnTo>
                  <a:cubicBezTo>
                    <a:pt x="11941" y="883"/>
                    <a:pt x="11972" y="820"/>
                    <a:pt x="11972" y="663"/>
                  </a:cubicBezTo>
                  <a:cubicBezTo>
                    <a:pt x="11972" y="537"/>
                    <a:pt x="11878" y="411"/>
                    <a:pt x="11815" y="348"/>
                  </a:cubicBezTo>
                  <a:lnTo>
                    <a:pt x="11248" y="1"/>
                  </a:lnTo>
                  <a:lnTo>
                    <a:pt x="6175" y="3151"/>
                  </a:lnTo>
                  <a:cubicBezTo>
                    <a:pt x="6144" y="3183"/>
                    <a:pt x="6049" y="3183"/>
                    <a:pt x="5986" y="3183"/>
                  </a:cubicBezTo>
                  <a:cubicBezTo>
                    <a:pt x="5892" y="3183"/>
                    <a:pt x="5860" y="3183"/>
                    <a:pt x="5797" y="3151"/>
                  </a:cubicBezTo>
                  <a:lnTo>
                    <a:pt x="6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774;p64"/>
            <p:cNvSpPr/>
            <p:nvPr/>
          </p:nvSpPr>
          <p:spPr>
            <a:xfrm>
              <a:off x="-45673275" y="3334400"/>
              <a:ext cx="299325" cy="113425"/>
            </a:xfrm>
            <a:custGeom>
              <a:avLst/>
              <a:gdLst/>
              <a:ahLst/>
              <a:cxnLst/>
              <a:rect l="l" t="t" r="r" b="b"/>
              <a:pathLst>
                <a:path w="11973" h="4537" extrusionOk="0">
                  <a:moveTo>
                    <a:pt x="693" y="0"/>
                  </a:moveTo>
                  <a:lnTo>
                    <a:pt x="158" y="378"/>
                  </a:lnTo>
                  <a:cubicBezTo>
                    <a:pt x="32" y="441"/>
                    <a:pt x="0" y="536"/>
                    <a:pt x="0" y="693"/>
                  </a:cubicBezTo>
                  <a:cubicBezTo>
                    <a:pt x="0" y="851"/>
                    <a:pt x="63" y="914"/>
                    <a:pt x="158" y="1008"/>
                  </a:cubicBezTo>
                  <a:lnTo>
                    <a:pt x="5797" y="4505"/>
                  </a:lnTo>
                  <a:cubicBezTo>
                    <a:pt x="5829" y="4537"/>
                    <a:pt x="5892" y="4537"/>
                    <a:pt x="5986" y="4537"/>
                  </a:cubicBezTo>
                  <a:cubicBezTo>
                    <a:pt x="6049" y="4537"/>
                    <a:pt x="6112" y="4537"/>
                    <a:pt x="6175" y="4505"/>
                  </a:cubicBezTo>
                  <a:lnTo>
                    <a:pt x="11815" y="1008"/>
                  </a:lnTo>
                  <a:cubicBezTo>
                    <a:pt x="11941" y="914"/>
                    <a:pt x="11972" y="851"/>
                    <a:pt x="11972" y="693"/>
                  </a:cubicBezTo>
                  <a:cubicBezTo>
                    <a:pt x="11972" y="536"/>
                    <a:pt x="11878" y="441"/>
                    <a:pt x="11815" y="378"/>
                  </a:cubicBezTo>
                  <a:lnTo>
                    <a:pt x="11248" y="0"/>
                  </a:lnTo>
                  <a:lnTo>
                    <a:pt x="6175" y="3214"/>
                  </a:lnTo>
                  <a:cubicBezTo>
                    <a:pt x="6144" y="3245"/>
                    <a:pt x="6049" y="3245"/>
                    <a:pt x="5986" y="3245"/>
                  </a:cubicBezTo>
                  <a:cubicBezTo>
                    <a:pt x="5892" y="3245"/>
                    <a:pt x="5860" y="3245"/>
                    <a:pt x="5797" y="3214"/>
                  </a:cubicBezTo>
                  <a:lnTo>
                    <a:pt x="6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" name="Google Shape;6775;p64"/>
          <p:cNvGrpSpPr/>
          <p:nvPr/>
        </p:nvGrpSpPr>
        <p:grpSpPr>
          <a:xfrm>
            <a:off x="2953164" y="3258965"/>
            <a:ext cx="356205" cy="314240"/>
            <a:chOff x="-45674075" y="3586425"/>
            <a:chExt cx="300900" cy="265450"/>
          </a:xfrm>
          <a:solidFill>
            <a:srgbClr val="12716B"/>
          </a:solidFill>
        </p:grpSpPr>
        <p:sp>
          <p:nvSpPr>
            <p:cNvPr id="254" name="Google Shape;6776;p64"/>
            <p:cNvSpPr/>
            <p:nvPr/>
          </p:nvSpPr>
          <p:spPr>
            <a:xfrm>
              <a:off x="-45674075" y="3586425"/>
              <a:ext cx="300125" cy="70925"/>
            </a:xfrm>
            <a:custGeom>
              <a:avLst/>
              <a:gdLst/>
              <a:ahLst/>
              <a:cxnLst/>
              <a:rect l="l" t="t" r="r" b="b"/>
              <a:pathLst>
                <a:path w="12005" h="2837" extrusionOk="0">
                  <a:moveTo>
                    <a:pt x="6018" y="1418"/>
                  </a:moveTo>
                  <a:cubicBezTo>
                    <a:pt x="6207" y="1418"/>
                    <a:pt x="6365" y="1576"/>
                    <a:pt x="6365" y="1765"/>
                  </a:cubicBezTo>
                  <a:cubicBezTo>
                    <a:pt x="6365" y="1986"/>
                    <a:pt x="6207" y="2143"/>
                    <a:pt x="6018" y="2143"/>
                  </a:cubicBezTo>
                  <a:lnTo>
                    <a:pt x="5294" y="2143"/>
                  </a:lnTo>
                  <a:cubicBezTo>
                    <a:pt x="5105" y="2143"/>
                    <a:pt x="4947" y="1986"/>
                    <a:pt x="4947" y="1765"/>
                  </a:cubicBezTo>
                  <a:cubicBezTo>
                    <a:pt x="4947" y="1576"/>
                    <a:pt x="5105" y="1418"/>
                    <a:pt x="5294" y="1418"/>
                  </a:cubicBezTo>
                  <a:close/>
                  <a:moveTo>
                    <a:pt x="8129" y="1418"/>
                  </a:moveTo>
                  <a:cubicBezTo>
                    <a:pt x="8318" y="1418"/>
                    <a:pt x="8476" y="1576"/>
                    <a:pt x="8476" y="1765"/>
                  </a:cubicBezTo>
                  <a:cubicBezTo>
                    <a:pt x="8476" y="1986"/>
                    <a:pt x="8318" y="2143"/>
                    <a:pt x="8129" y="2143"/>
                  </a:cubicBezTo>
                  <a:lnTo>
                    <a:pt x="7436" y="2143"/>
                  </a:lnTo>
                  <a:cubicBezTo>
                    <a:pt x="7215" y="2143"/>
                    <a:pt x="7089" y="1986"/>
                    <a:pt x="7089" y="1765"/>
                  </a:cubicBezTo>
                  <a:cubicBezTo>
                    <a:pt x="7089" y="1576"/>
                    <a:pt x="7215" y="1418"/>
                    <a:pt x="7436" y="1418"/>
                  </a:cubicBezTo>
                  <a:close/>
                  <a:moveTo>
                    <a:pt x="10240" y="1418"/>
                  </a:moveTo>
                  <a:cubicBezTo>
                    <a:pt x="10429" y="1418"/>
                    <a:pt x="10587" y="1576"/>
                    <a:pt x="10587" y="1765"/>
                  </a:cubicBezTo>
                  <a:cubicBezTo>
                    <a:pt x="10587" y="1986"/>
                    <a:pt x="10429" y="2143"/>
                    <a:pt x="10240" y="2143"/>
                  </a:cubicBezTo>
                  <a:lnTo>
                    <a:pt x="9515" y="2143"/>
                  </a:lnTo>
                  <a:cubicBezTo>
                    <a:pt x="9326" y="2143"/>
                    <a:pt x="9169" y="1986"/>
                    <a:pt x="9169" y="1765"/>
                  </a:cubicBezTo>
                  <a:cubicBezTo>
                    <a:pt x="9169" y="1576"/>
                    <a:pt x="9326" y="1418"/>
                    <a:pt x="9515" y="1418"/>
                  </a:cubicBezTo>
                  <a:close/>
                  <a:moveTo>
                    <a:pt x="1041" y="1"/>
                  </a:moveTo>
                  <a:cubicBezTo>
                    <a:pt x="442" y="1"/>
                    <a:pt x="1" y="473"/>
                    <a:pt x="1" y="1072"/>
                  </a:cubicBezTo>
                  <a:lnTo>
                    <a:pt x="1" y="2836"/>
                  </a:lnTo>
                  <a:lnTo>
                    <a:pt x="12004" y="2836"/>
                  </a:lnTo>
                  <a:lnTo>
                    <a:pt x="12004" y="1072"/>
                  </a:lnTo>
                  <a:cubicBezTo>
                    <a:pt x="12004" y="473"/>
                    <a:pt x="11532" y="1"/>
                    <a:pt x="109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777;p64"/>
            <p:cNvSpPr/>
            <p:nvPr/>
          </p:nvSpPr>
          <p:spPr>
            <a:xfrm>
              <a:off x="-45673275" y="3675425"/>
              <a:ext cx="300100" cy="176450"/>
            </a:xfrm>
            <a:custGeom>
              <a:avLst/>
              <a:gdLst/>
              <a:ahLst/>
              <a:cxnLst/>
              <a:rect l="l" t="t" r="r" b="b"/>
              <a:pathLst>
                <a:path w="12004" h="7058" extrusionOk="0">
                  <a:moveTo>
                    <a:pt x="3852" y="1387"/>
                  </a:moveTo>
                  <a:cubicBezTo>
                    <a:pt x="3946" y="1387"/>
                    <a:pt x="4049" y="1418"/>
                    <a:pt x="4128" y="1481"/>
                  </a:cubicBezTo>
                  <a:cubicBezTo>
                    <a:pt x="4254" y="1607"/>
                    <a:pt x="4254" y="1828"/>
                    <a:pt x="4128" y="2017"/>
                  </a:cubicBezTo>
                  <a:lnTo>
                    <a:pt x="2993" y="3151"/>
                  </a:lnTo>
                  <a:lnTo>
                    <a:pt x="4128" y="4317"/>
                  </a:lnTo>
                  <a:cubicBezTo>
                    <a:pt x="4254" y="4443"/>
                    <a:pt x="4254" y="4695"/>
                    <a:pt x="4128" y="4852"/>
                  </a:cubicBezTo>
                  <a:cubicBezTo>
                    <a:pt x="4064" y="4900"/>
                    <a:pt x="3978" y="4923"/>
                    <a:pt x="3887" y="4923"/>
                  </a:cubicBezTo>
                  <a:cubicBezTo>
                    <a:pt x="3797" y="4923"/>
                    <a:pt x="3702" y="4900"/>
                    <a:pt x="3623" y="4852"/>
                  </a:cubicBezTo>
                  <a:lnTo>
                    <a:pt x="2206" y="3435"/>
                  </a:lnTo>
                  <a:cubicBezTo>
                    <a:pt x="2080" y="3309"/>
                    <a:pt x="2080" y="3057"/>
                    <a:pt x="2206" y="2899"/>
                  </a:cubicBezTo>
                  <a:lnTo>
                    <a:pt x="3623" y="1481"/>
                  </a:lnTo>
                  <a:cubicBezTo>
                    <a:pt x="3671" y="1418"/>
                    <a:pt x="3757" y="1387"/>
                    <a:pt x="3852" y="1387"/>
                  </a:cubicBezTo>
                  <a:close/>
                  <a:moveTo>
                    <a:pt x="8070" y="1450"/>
                  </a:moveTo>
                  <a:cubicBezTo>
                    <a:pt x="8168" y="1450"/>
                    <a:pt x="8270" y="1481"/>
                    <a:pt x="8349" y="1544"/>
                  </a:cubicBezTo>
                  <a:lnTo>
                    <a:pt x="9767" y="2962"/>
                  </a:lnTo>
                  <a:cubicBezTo>
                    <a:pt x="9861" y="3025"/>
                    <a:pt x="9861" y="3246"/>
                    <a:pt x="9767" y="3435"/>
                  </a:cubicBezTo>
                  <a:lnTo>
                    <a:pt x="8349" y="4852"/>
                  </a:lnTo>
                  <a:cubicBezTo>
                    <a:pt x="8286" y="4900"/>
                    <a:pt x="8192" y="4923"/>
                    <a:pt x="8093" y="4923"/>
                  </a:cubicBezTo>
                  <a:cubicBezTo>
                    <a:pt x="7995" y="4923"/>
                    <a:pt x="7892" y="4900"/>
                    <a:pt x="7814" y="4852"/>
                  </a:cubicBezTo>
                  <a:cubicBezTo>
                    <a:pt x="7719" y="4726"/>
                    <a:pt x="7719" y="4474"/>
                    <a:pt x="7814" y="4317"/>
                  </a:cubicBezTo>
                  <a:lnTo>
                    <a:pt x="8979" y="3183"/>
                  </a:lnTo>
                  <a:lnTo>
                    <a:pt x="7814" y="2049"/>
                  </a:lnTo>
                  <a:cubicBezTo>
                    <a:pt x="7719" y="1923"/>
                    <a:pt x="7719" y="1702"/>
                    <a:pt x="7814" y="1544"/>
                  </a:cubicBezTo>
                  <a:cubicBezTo>
                    <a:pt x="7877" y="1481"/>
                    <a:pt x="7971" y="1450"/>
                    <a:pt x="8070" y="1450"/>
                  </a:cubicBezTo>
                  <a:close/>
                  <a:moveTo>
                    <a:pt x="6704" y="737"/>
                  </a:moveTo>
                  <a:cubicBezTo>
                    <a:pt x="6738" y="737"/>
                    <a:pt x="6773" y="744"/>
                    <a:pt x="6805" y="757"/>
                  </a:cubicBezTo>
                  <a:cubicBezTo>
                    <a:pt x="6994" y="788"/>
                    <a:pt x="7089" y="977"/>
                    <a:pt x="7057" y="1166"/>
                  </a:cubicBezTo>
                  <a:lnTo>
                    <a:pt x="5608" y="5388"/>
                  </a:lnTo>
                  <a:cubicBezTo>
                    <a:pt x="5553" y="5553"/>
                    <a:pt x="5402" y="5646"/>
                    <a:pt x="5260" y="5646"/>
                  </a:cubicBezTo>
                  <a:cubicBezTo>
                    <a:pt x="5239" y="5646"/>
                    <a:pt x="5219" y="5644"/>
                    <a:pt x="5199" y="5640"/>
                  </a:cubicBezTo>
                  <a:cubicBezTo>
                    <a:pt x="4978" y="5546"/>
                    <a:pt x="4915" y="5357"/>
                    <a:pt x="4947" y="5199"/>
                  </a:cubicBezTo>
                  <a:lnTo>
                    <a:pt x="6364" y="977"/>
                  </a:lnTo>
                  <a:cubicBezTo>
                    <a:pt x="6439" y="828"/>
                    <a:pt x="6573" y="737"/>
                    <a:pt x="6704" y="737"/>
                  </a:cubicBezTo>
                  <a:close/>
                  <a:moveTo>
                    <a:pt x="0" y="1"/>
                  </a:moveTo>
                  <a:lnTo>
                    <a:pt x="0" y="5987"/>
                  </a:lnTo>
                  <a:cubicBezTo>
                    <a:pt x="0" y="6585"/>
                    <a:pt x="473" y="7058"/>
                    <a:pt x="1040" y="7058"/>
                  </a:cubicBezTo>
                  <a:lnTo>
                    <a:pt x="10933" y="7058"/>
                  </a:lnTo>
                  <a:cubicBezTo>
                    <a:pt x="11531" y="7058"/>
                    <a:pt x="12004" y="6585"/>
                    <a:pt x="12004" y="5987"/>
                  </a:cubicBezTo>
                  <a:lnTo>
                    <a:pt x="1200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6778;p64"/>
          <p:cNvGrpSpPr/>
          <p:nvPr/>
        </p:nvGrpSpPr>
        <p:grpSpPr>
          <a:xfrm>
            <a:off x="2954096" y="3674804"/>
            <a:ext cx="354341" cy="356205"/>
            <a:chOff x="-45673275" y="3937700"/>
            <a:chExt cx="299325" cy="300900"/>
          </a:xfrm>
          <a:solidFill>
            <a:srgbClr val="12716B"/>
          </a:solidFill>
        </p:grpSpPr>
        <p:sp>
          <p:nvSpPr>
            <p:cNvPr id="257" name="Google Shape;6779;p64"/>
            <p:cNvSpPr/>
            <p:nvPr/>
          </p:nvSpPr>
          <p:spPr>
            <a:xfrm>
              <a:off x="-45673275" y="3937700"/>
              <a:ext cx="285925" cy="135500"/>
            </a:xfrm>
            <a:custGeom>
              <a:avLst/>
              <a:gdLst/>
              <a:ahLst/>
              <a:cxnLst/>
              <a:rect l="l" t="t" r="r" b="b"/>
              <a:pathLst>
                <a:path w="11437" h="5420" extrusionOk="0">
                  <a:moveTo>
                    <a:pt x="11437" y="1"/>
                  </a:moveTo>
                  <a:lnTo>
                    <a:pt x="221" y="3435"/>
                  </a:lnTo>
                  <a:cubicBezTo>
                    <a:pt x="63" y="3466"/>
                    <a:pt x="0" y="3624"/>
                    <a:pt x="0" y="3781"/>
                  </a:cubicBezTo>
                  <a:cubicBezTo>
                    <a:pt x="0" y="3939"/>
                    <a:pt x="95" y="4065"/>
                    <a:pt x="221" y="4159"/>
                  </a:cubicBezTo>
                  <a:lnTo>
                    <a:pt x="4348" y="5420"/>
                  </a:lnTo>
                  <a:lnTo>
                    <a:pt x="11405" y="64"/>
                  </a:lnTo>
                  <a:lnTo>
                    <a:pt x="114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780;p64"/>
            <p:cNvSpPr/>
            <p:nvPr/>
          </p:nvSpPr>
          <p:spPr>
            <a:xfrm>
              <a:off x="-45577975" y="3990475"/>
              <a:ext cx="151250" cy="150925"/>
            </a:xfrm>
            <a:custGeom>
              <a:avLst/>
              <a:gdLst/>
              <a:ahLst/>
              <a:cxnLst/>
              <a:rect l="l" t="t" r="r" b="b"/>
              <a:pathLst>
                <a:path w="6050" h="6037" extrusionOk="0">
                  <a:moveTo>
                    <a:pt x="6049" y="1"/>
                  </a:moveTo>
                  <a:lnTo>
                    <a:pt x="536" y="4159"/>
                  </a:lnTo>
                  <a:lnTo>
                    <a:pt x="32" y="5577"/>
                  </a:lnTo>
                  <a:cubicBezTo>
                    <a:pt x="0" y="5703"/>
                    <a:pt x="32" y="5861"/>
                    <a:pt x="126" y="5955"/>
                  </a:cubicBezTo>
                  <a:cubicBezTo>
                    <a:pt x="186" y="6015"/>
                    <a:pt x="259" y="6037"/>
                    <a:pt x="336" y="6037"/>
                  </a:cubicBezTo>
                  <a:cubicBezTo>
                    <a:pt x="381" y="6037"/>
                    <a:pt x="427" y="6030"/>
                    <a:pt x="473" y="6018"/>
                  </a:cubicBezTo>
                  <a:lnTo>
                    <a:pt x="1891" y="5514"/>
                  </a:lnTo>
                  <a:lnTo>
                    <a:pt x="6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781;p64"/>
            <p:cNvSpPr/>
            <p:nvPr/>
          </p:nvSpPr>
          <p:spPr>
            <a:xfrm>
              <a:off x="-45509450" y="3951100"/>
              <a:ext cx="135500" cy="286725"/>
            </a:xfrm>
            <a:custGeom>
              <a:avLst/>
              <a:gdLst/>
              <a:ahLst/>
              <a:cxnLst/>
              <a:rect l="l" t="t" r="r" b="b"/>
              <a:pathLst>
                <a:path w="5420" h="11469" extrusionOk="0">
                  <a:moveTo>
                    <a:pt x="5419" y="0"/>
                  </a:moveTo>
                  <a:lnTo>
                    <a:pt x="5356" y="32"/>
                  </a:lnTo>
                  <a:lnTo>
                    <a:pt x="0" y="7089"/>
                  </a:lnTo>
                  <a:lnTo>
                    <a:pt x="1261" y="11216"/>
                  </a:lnTo>
                  <a:cubicBezTo>
                    <a:pt x="1324" y="11374"/>
                    <a:pt x="1481" y="11468"/>
                    <a:pt x="1639" y="11468"/>
                  </a:cubicBezTo>
                  <a:cubicBezTo>
                    <a:pt x="1796" y="11468"/>
                    <a:pt x="1891" y="11342"/>
                    <a:pt x="1985" y="11216"/>
                  </a:cubicBezTo>
                  <a:lnTo>
                    <a:pt x="54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782;p64"/>
            <p:cNvSpPr/>
            <p:nvPr/>
          </p:nvSpPr>
          <p:spPr>
            <a:xfrm>
              <a:off x="-45670925" y="4114125"/>
              <a:ext cx="72500" cy="70325"/>
            </a:xfrm>
            <a:custGeom>
              <a:avLst/>
              <a:gdLst/>
              <a:ahLst/>
              <a:cxnLst/>
              <a:rect l="l" t="t" r="r" b="b"/>
              <a:pathLst>
                <a:path w="2900" h="2813" extrusionOk="0">
                  <a:moveTo>
                    <a:pt x="2521" y="1"/>
                  </a:moveTo>
                  <a:cubicBezTo>
                    <a:pt x="2435" y="1"/>
                    <a:pt x="2348" y="32"/>
                    <a:pt x="2269" y="95"/>
                  </a:cubicBezTo>
                  <a:lnTo>
                    <a:pt x="127" y="2206"/>
                  </a:lnTo>
                  <a:cubicBezTo>
                    <a:pt x="1" y="2332"/>
                    <a:pt x="1" y="2553"/>
                    <a:pt x="127" y="2742"/>
                  </a:cubicBezTo>
                  <a:cubicBezTo>
                    <a:pt x="190" y="2789"/>
                    <a:pt x="277" y="2813"/>
                    <a:pt x="371" y="2813"/>
                  </a:cubicBezTo>
                  <a:cubicBezTo>
                    <a:pt x="466" y="2813"/>
                    <a:pt x="568" y="2789"/>
                    <a:pt x="662" y="2742"/>
                  </a:cubicBezTo>
                  <a:lnTo>
                    <a:pt x="2773" y="600"/>
                  </a:lnTo>
                  <a:cubicBezTo>
                    <a:pt x="2899" y="473"/>
                    <a:pt x="2899" y="253"/>
                    <a:pt x="2773" y="95"/>
                  </a:cubicBezTo>
                  <a:cubicBezTo>
                    <a:pt x="2695" y="32"/>
                    <a:pt x="2608" y="1"/>
                    <a:pt x="25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783;p64"/>
            <p:cNvSpPr/>
            <p:nvPr/>
          </p:nvSpPr>
          <p:spPr>
            <a:xfrm>
              <a:off x="-45620500" y="4163550"/>
              <a:ext cx="70900" cy="71125"/>
            </a:xfrm>
            <a:custGeom>
              <a:avLst/>
              <a:gdLst/>
              <a:ahLst/>
              <a:cxnLst/>
              <a:rect l="l" t="t" r="r" b="b"/>
              <a:pathLst>
                <a:path w="2836" h="2845" extrusionOk="0">
                  <a:moveTo>
                    <a:pt x="2489" y="1"/>
                  </a:moveTo>
                  <a:cubicBezTo>
                    <a:pt x="2395" y="1"/>
                    <a:pt x="2300" y="24"/>
                    <a:pt x="2237" y="72"/>
                  </a:cubicBezTo>
                  <a:lnTo>
                    <a:pt x="126" y="2214"/>
                  </a:lnTo>
                  <a:cubicBezTo>
                    <a:pt x="0" y="2340"/>
                    <a:pt x="0" y="2561"/>
                    <a:pt x="126" y="2718"/>
                  </a:cubicBezTo>
                  <a:cubicBezTo>
                    <a:pt x="221" y="2781"/>
                    <a:pt x="284" y="2844"/>
                    <a:pt x="378" y="2844"/>
                  </a:cubicBezTo>
                  <a:cubicBezTo>
                    <a:pt x="441" y="2844"/>
                    <a:pt x="567" y="2781"/>
                    <a:pt x="599" y="2718"/>
                  </a:cubicBezTo>
                  <a:lnTo>
                    <a:pt x="2741" y="607"/>
                  </a:lnTo>
                  <a:cubicBezTo>
                    <a:pt x="2836" y="481"/>
                    <a:pt x="2836" y="229"/>
                    <a:pt x="2741" y="72"/>
                  </a:cubicBezTo>
                  <a:cubicBezTo>
                    <a:pt x="2678" y="24"/>
                    <a:pt x="2584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784;p64"/>
            <p:cNvSpPr/>
            <p:nvPr/>
          </p:nvSpPr>
          <p:spPr>
            <a:xfrm>
              <a:off x="-45673275" y="4159625"/>
              <a:ext cx="79575" cy="78975"/>
            </a:xfrm>
            <a:custGeom>
              <a:avLst/>
              <a:gdLst/>
              <a:ahLst/>
              <a:cxnLst/>
              <a:rect l="l" t="t" r="r" b="b"/>
              <a:pathLst>
                <a:path w="3183" h="3159" extrusionOk="0">
                  <a:moveTo>
                    <a:pt x="2816" y="0"/>
                  </a:moveTo>
                  <a:cubicBezTo>
                    <a:pt x="2726" y="0"/>
                    <a:pt x="2631" y="24"/>
                    <a:pt x="2552" y="71"/>
                  </a:cubicBezTo>
                  <a:lnTo>
                    <a:pt x="95" y="2529"/>
                  </a:lnTo>
                  <a:cubicBezTo>
                    <a:pt x="0" y="2655"/>
                    <a:pt x="0" y="2875"/>
                    <a:pt x="95" y="3033"/>
                  </a:cubicBezTo>
                  <a:cubicBezTo>
                    <a:pt x="189" y="3127"/>
                    <a:pt x="252" y="3159"/>
                    <a:pt x="347" y="3159"/>
                  </a:cubicBezTo>
                  <a:cubicBezTo>
                    <a:pt x="441" y="3159"/>
                    <a:pt x="536" y="3127"/>
                    <a:pt x="599" y="3033"/>
                  </a:cubicBezTo>
                  <a:lnTo>
                    <a:pt x="3025" y="607"/>
                  </a:lnTo>
                  <a:cubicBezTo>
                    <a:pt x="3182" y="449"/>
                    <a:pt x="3182" y="197"/>
                    <a:pt x="3056" y="71"/>
                  </a:cubicBezTo>
                  <a:cubicBezTo>
                    <a:pt x="2993" y="24"/>
                    <a:pt x="2907" y="0"/>
                    <a:pt x="28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6785;p64"/>
          <p:cNvGrpSpPr/>
          <p:nvPr/>
        </p:nvGrpSpPr>
        <p:grpSpPr>
          <a:xfrm>
            <a:off x="2068262" y="4167588"/>
            <a:ext cx="356205" cy="356205"/>
            <a:chOff x="-44512325" y="3176075"/>
            <a:chExt cx="300900" cy="300900"/>
          </a:xfrm>
          <a:solidFill>
            <a:srgbClr val="12716B"/>
          </a:solidFill>
        </p:grpSpPr>
        <p:sp>
          <p:nvSpPr>
            <p:cNvPr id="264" name="Google Shape;6786;p64"/>
            <p:cNvSpPr/>
            <p:nvPr/>
          </p:nvSpPr>
          <p:spPr>
            <a:xfrm>
              <a:off x="-44512325" y="3176075"/>
              <a:ext cx="300900" cy="300900"/>
            </a:xfrm>
            <a:custGeom>
              <a:avLst/>
              <a:gdLst/>
              <a:ahLst/>
              <a:cxnLst/>
              <a:rect l="l" t="t" r="r" b="b"/>
              <a:pathLst>
                <a:path w="12036" h="12036" extrusionOk="0">
                  <a:moveTo>
                    <a:pt x="3246" y="2868"/>
                  </a:moveTo>
                  <a:cubicBezTo>
                    <a:pt x="3435" y="2868"/>
                    <a:pt x="3592" y="3025"/>
                    <a:pt x="3592" y="3246"/>
                  </a:cubicBezTo>
                  <a:cubicBezTo>
                    <a:pt x="3592" y="3435"/>
                    <a:pt x="3435" y="3592"/>
                    <a:pt x="3246" y="3592"/>
                  </a:cubicBezTo>
                  <a:cubicBezTo>
                    <a:pt x="3057" y="3592"/>
                    <a:pt x="2899" y="3435"/>
                    <a:pt x="2899" y="3246"/>
                  </a:cubicBezTo>
                  <a:cubicBezTo>
                    <a:pt x="2899" y="3025"/>
                    <a:pt x="3057" y="2868"/>
                    <a:pt x="3246" y="2868"/>
                  </a:cubicBezTo>
                  <a:close/>
                  <a:moveTo>
                    <a:pt x="8854" y="2868"/>
                  </a:moveTo>
                  <a:cubicBezTo>
                    <a:pt x="9043" y="2868"/>
                    <a:pt x="9200" y="3025"/>
                    <a:pt x="9200" y="3246"/>
                  </a:cubicBezTo>
                  <a:cubicBezTo>
                    <a:pt x="9200" y="3435"/>
                    <a:pt x="9043" y="3592"/>
                    <a:pt x="8854" y="3592"/>
                  </a:cubicBezTo>
                  <a:cubicBezTo>
                    <a:pt x="8665" y="3592"/>
                    <a:pt x="8507" y="3435"/>
                    <a:pt x="8507" y="3246"/>
                  </a:cubicBezTo>
                  <a:cubicBezTo>
                    <a:pt x="8507" y="3025"/>
                    <a:pt x="8665" y="2868"/>
                    <a:pt x="8854" y="2868"/>
                  </a:cubicBezTo>
                  <a:close/>
                  <a:moveTo>
                    <a:pt x="6774" y="3277"/>
                  </a:moveTo>
                  <a:cubicBezTo>
                    <a:pt x="6963" y="3277"/>
                    <a:pt x="7121" y="3435"/>
                    <a:pt x="7121" y="3624"/>
                  </a:cubicBezTo>
                  <a:lnTo>
                    <a:pt x="7121" y="3876"/>
                  </a:lnTo>
                  <a:cubicBezTo>
                    <a:pt x="7247" y="3907"/>
                    <a:pt x="7341" y="3970"/>
                    <a:pt x="7467" y="4065"/>
                  </a:cubicBezTo>
                  <a:lnTo>
                    <a:pt x="7656" y="3939"/>
                  </a:lnTo>
                  <a:cubicBezTo>
                    <a:pt x="7706" y="3919"/>
                    <a:pt x="7766" y="3908"/>
                    <a:pt x="7825" y="3908"/>
                  </a:cubicBezTo>
                  <a:cubicBezTo>
                    <a:pt x="7955" y="3908"/>
                    <a:pt x="8086" y="3957"/>
                    <a:pt x="8129" y="4065"/>
                  </a:cubicBezTo>
                  <a:lnTo>
                    <a:pt x="8854" y="5294"/>
                  </a:lnTo>
                  <a:cubicBezTo>
                    <a:pt x="8917" y="5451"/>
                    <a:pt x="8885" y="5672"/>
                    <a:pt x="8728" y="5735"/>
                  </a:cubicBezTo>
                  <a:lnTo>
                    <a:pt x="8539" y="5861"/>
                  </a:lnTo>
                  <a:lnTo>
                    <a:pt x="8539" y="6270"/>
                  </a:lnTo>
                  <a:lnTo>
                    <a:pt x="8728" y="6396"/>
                  </a:lnTo>
                  <a:cubicBezTo>
                    <a:pt x="8885" y="6459"/>
                    <a:pt x="8980" y="6711"/>
                    <a:pt x="8854" y="6869"/>
                  </a:cubicBezTo>
                  <a:lnTo>
                    <a:pt x="8129" y="8066"/>
                  </a:lnTo>
                  <a:cubicBezTo>
                    <a:pt x="8043" y="8174"/>
                    <a:pt x="7927" y="8222"/>
                    <a:pt x="7812" y="8222"/>
                  </a:cubicBezTo>
                  <a:cubicBezTo>
                    <a:pt x="7759" y="8222"/>
                    <a:pt x="7706" y="8212"/>
                    <a:pt x="7656" y="8192"/>
                  </a:cubicBezTo>
                  <a:lnTo>
                    <a:pt x="7467" y="8066"/>
                  </a:lnTo>
                  <a:cubicBezTo>
                    <a:pt x="7341" y="8160"/>
                    <a:pt x="7215" y="8223"/>
                    <a:pt x="7121" y="8255"/>
                  </a:cubicBezTo>
                  <a:lnTo>
                    <a:pt x="7121" y="8507"/>
                  </a:lnTo>
                  <a:cubicBezTo>
                    <a:pt x="7121" y="8696"/>
                    <a:pt x="6963" y="8854"/>
                    <a:pt x="6774" y="8854"/>
                  </a:cubicBezTo>
                  <a:lnTo>
                    <a:pt x="5357" y="8854"/>
                  </a:lnTo>
                  <a:cubicBezTo>
                    <a:pt x="5136" y="8854"/>
                    <a:pt x="4978" y="8696"/>
                    <a:pt x="4978" y="8507"/>
                  </a:cubicBezTo>
                  <a:lnTo>
                    <a:pt x="4978" y="8255"/>
                  </a:lnTo>
                  <a:cubicBezTo>
                    <a:pt x="4884" y="8223"/>
                    <a:pt x="4758" y="8160"/>
                    <a:pt x="4632" y="8066"/>
                  </a:cubicBezTo>
                  <a:lnTo>
                    <a:pt x="4443" y="8192"/>
                  </a:lnTo>
                  <a:cubicBezTo>
                    <a:pt x="4393" y="8212"/>
                    <a:pt x="4334" y="8222"/>
                    <a:pt x="4274" y="8222"/>
                  </a:cubicBezTo>
                  <a:cubicBezTo>
                    <a:pt x="4145" y="8222"/>
                    <a:pt x="4013" y="8174"/>
                    <a:pt x="3970" y="8066"/>
                  </a:cubicBezTo>
                  <a:lnTo>
                    <a:pt x="3246" y="6869"/>
                  </a:lnTo>
                  <a:cubicBezTo>
                    <a:pt x="3183" y="6680"/>
                    <a:pt x="3214" y="6459"/>
                    <a:pt x="3372" y="6396"/>
                  </a:cubicBezTo>
                  <a:lnTo>
                    <a:pt x="3561" y="6270"/>
                  </a:lnTo>
                  <a:lnTo>
                    <a:pt x="3561" y="5861"/>
                  </a:lnTo>
                  <a:lnTo>
                    <a:pt x="3372" y="5735"/>
                  </a:lnTo>
                  <a:cubicBezTo>
                    <a:pt x="3214" y="5672"/>
                    <a:pt x="3151" y="5420"/>
                    <a:pt x="3246" y="5294"/>
                  </a:cubicBezTo>
                  <a:lnTo>
                    <a:pt x="3970" y="4065"/>
                  </a:lnTo>
                  <a:cubicBezTo>
                    <a:pt x="4013" y="3958"/>
                    <a:pt x="4142" y="3880"/>
                    <a:pt x="4270" y="3880"/>
                  </a:cubicBezTo>
                  <a:cubicBezTo>
                    <a:pt x="4331" y="3880"/>
                    <a:pt x="4392" y="3898"/>
                    <a:pt x="4443" y="3939"/>
                  </a:cubicBezTo>
                  <a:lnTo>
                    <a:pt x="4632" y="4065"/>
                  </a:lnTo>
                  <a:cubicBezTo>
                    <a:pt x="4758" y="3970"/>
                    <a:pt x="4884" y="3907"/>
                    <a:pt x="4978" y="3876"/>
                  </a:cubicBezTo>
                  <a:lnTo>
                    <a:pt x="4978" y="3624"/>
                  </a:lnTo>
                  <a:cubicBezTo>
                    <a:pt x="4978" y="3435"/>
                    <a:pt x="5136" y="3277"/>
                    <a:pt x="5357" y="3277"/>
                  </a:cubicBezTo>
                  <a:close/>
                  <a:moveTo>
                    <a:pt x="3246" y="8475"/>
                  </a:moveTo>
                  <a:cubicBezTo>
                    <a:pt x="3435" y="8475"/>
                    <a:pt x="3592" y="8633"/>
                    <a:pt x="3592" y="8822"/>
                  </a:cubicBezTo>
                  <a:cubicBezTo>
                    <a:pt x="3592" y="9043"/>
                    <a:pt x="3435" y="9169"/>
                    <a:pt x="3246" y="9169"/>
                  </a:cubicBezTo>
                  <a:cubicBezTo>
                    <a:pt x="3057" y="9169"/>
                    <a:pt x="2899" y="9011"/>
                    <a:pt x="2899" y="8822"/>
                  </a:cubicBezTo>
                  <a:cubicBezTo>
                    <a:pt x="2899" y="8633"/>
                    <a:pt x="3057" y="8475"/>
                    <a:pt x="3246" y="8475"/>
                  </a:cubicBezTo>
                  <a:close/>
                  <a:moveTo>
                    <a:pt x="8854" y="8475"/>
                  </a:moveTo>
                  <a:cubicBezTo>
                    <a:pt x="9043" y="8475"/>
                    <a:pt x="9200" y="8633"/>
                    <a:pt x="9200" y="8822"/>
                  </a:cubicBezTo>
                  <a:cubicBezTo>
                    <a:pt x="9200" y="9043"/>
                    <a:pt x="9043" y="9169"/>
                    <a:pt x="8854" y="9169"/>
                  </a:cubicBezTo>
                  <a:cubicBezTo>
                    <a:pt x="8665" y="9169"/>
                    <a:pt x="8507" y="9011"/>
                    <a:pt x="8507" y="8822"/>
                  </a:cubicBezTo>
                  <a:cubicBezTo>
                    <a:pt x="8507" y="8633"/>
                    <a:pt x="8665" y="8475"/>
                    <a:pt x="8854" y="8475"/>
                  </a:cubicBezTo>
                  <a:close/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418"/>
                  </a:lnTo>
                  <a:lnTo>
                    <a:pt x="2458" y="1418"/>
                  </a:lnTo>
                  <a:cubicBezTo>
                    <a:pt x="1891" y="1418"/>
                    <a:pt x="1418" y="1891"/>
                    <a:pt x="1418" y="2490"/>
                  </a:cubicBezTo>
                  <a:lnTo>
                    <a:pt x="1418" y="2836"/>
                  </a:lnTo>
                  <a:lnTo>
                    <a:pt x="347" y="2836"/>
                  </a:lnTo>
                  <a:cubicBezTo>
                    <a:pt x="158" y="2836"/>
                    <a:pt x="1" y="2994"/>
                    <a:pt x="1" y="3183"/>
                  </a:cubicBezTo>
                  <a:cubicBezTo>
                    <a:pt x="1" y="3372"/>
                    <a:pt x="158" y="3529"/>
                    <a:pt x="347" y="3529"/>
                  </a:cubicBezTo>
                  <a:lnTo>
                    <a:pt x="1418" y="3529"/>
                  </a:lnTo>
                  <a:lnTo>
                    <a:pt x="1418" y="4254"/>
                  </a:lnTo>
                  <a:lnTo>
                    <a:pt x="347" y="4254"/>
                  </a:lnTo>
                  <a:cubicBezTo>
                    <a:pt x="158" y="4254"/>
                    <a:pt x="1" y="4411"/>
                    <a:pt x="1" y="4600"/>
                  </a:cubicBezTo>
                  <a:cubicBezTo>
                    <a:pt x="1" y="4821"/>
                    <a:pt x="158" y="4978"/>
                    <a:pt x="347" y="4978"/>
                  </a:cubicBezTo>
                  <a:lnTo>
                    <a:pt x="1418" y="4978"/>
                  </a:lnTo>
                  <a:lnTo>
                    <a:pt x="1418" y="5672"/>
                  </a:lnTo>
                  <a:lnTo>
                    <a:pt x="347" y="5672"/>
                  </a:lnTo>
                  <a:cubicBezTo>
                    <a:pt x="158" y="5672"/>
                    <a:pt x="1" y="5829"/>
                    <a:pt x="1" y="6018"/>
                  </a:cubicBezTo>
                  <a:cubicBezTo>
                    <a:pt x="1" y="6239"/>
                    <a:pt x="158" y="6396"/>
                    <a:pt x="347" y="6396"/>
                  </a:cubicBezTo>
                  <a:lnTo>
                    <a:pt x="1418" y="6396"/>
                  </a:lnTo>
                  <a:lnTo>
                    <a:pt x="1418" y="7089"/>
                  </a:lnTo>
                  <a:lnTo>
                    <a:pt x="347" y="7089"/>
                  </a:lnTo>
                  <a:cubicBezTo>
                    <a:pt x="158" y="7089"/>
                    <a:pt x="1" y="7247"/>
                    <a:pt x="1" y="7436"/>
                  </a:cubicBezTo>
                  <a:cubicBezTo>
                    <a:pt x="1" y="7656"/>
                    <a:pt x="158" y="7814"/>
                    <a:pt x="347" y="7814"/>
                  </a:cubicBezTo>
                  <a:lnTo>
                    <a:pt x="1418" y="7814"/>
                  </a:lnTo>
                  <a:lnTo>
                    <a:pt x="1418" y="8507"/>
                  </a:lnTo>
                  <a:lnTo>
                    <a:pt x="347" y="8507"/>
                  </a:lnTo>
                  <a:cubicBezTo>
                    <a:pt x="158" y="8507"/>
                    <a:pt x="1" y="8665"/>
                    <a:pt x="1" y="8854"/>
                  </a:cubicBezTo>
                  <a:cubicBezTo>
                    <a:pt x="1" y="9074"/>
                    <a:pt x="158" y="9232"/>
                    <a:pt x="347" y="9232"/>
                  </a:cubicBezTo>
                  <a:lnTo>
                    <a:pt x="1418" y="9232"/>
                  </a:lnTo>
                  <a:lnTo>
                    <a:pt x="1418" y="9578"/>
                  </a:lnTo>
                  <a:cubicBezTo>
                    <a:pt x="1418" y="10177"/>
                    <a:pt x="1891" y="10618"/>
                    <a:pt x="2458" y="10618"/>
                  </a:cubicBezTo>
                  <a:lnTo>
                    <a:pt x="2836" y="10618"/>
                  </a:lnTo>
                  <a:lnTo>
                    <a:pt x="2836" y="11689"/>
                  </a:lnTo>
                  <a:cubicBezTo>
                    <a:pt x="2836" y="11878"/>
                    <a:pt x="2994" y="12036"/>
                    <a:pt x="3183" y="12036"/>
                  </a:cubicBezTo>
                  <a:cubicBezTo>
                    <a:pt x="3372" y="12036"/>
                    <a:pt x="3529" y="11878"/>
                    <a:pt x="3529" y="11689"/>
                  </a:cubicBezTo>
                  <a:lnTo>
                    <a:pt x="3529" y="10618"/>
                  </a:lnTo>
                  <a:lnTo>
                    <a:pt x="4254" y="10618"/>
                  </a:lnTo>
                  <a:lnTo>
                    <a:pt x="4254" y="11689"/>
                  </a:lnTo>
                  <a:cubicBezTo>
                    <a:pt x="4254" y="11878"/>
                    <a:pt x="4411" y="12036"/>
                    <a:pt x="4600" y="12036"/>
                  </a:cubicBezTo>
                  <a:cubicBezTo>
                    <a:pt x="4789" y="12036"/>
                    <a:pt x="4947" y="11878"/>
                    <a:pt x="4947" y="11689"/>
                  </a:cubicBezTo>
                  <a:lnTo>
                    <a:pt x="4947" y="10618"/>
                  </a:lnTo>
                  <a:lnTo>
                    <a:pt x="5672" y="10618"/>
                  </a:lnTo>
                  <a:lnTo>
                    <a:pt x="5672" y="11689"/>
                  </a:lnTo>
                  <a:cubicBezTo>
                    <a:pt x="5672" y="11878"/>
                    <a:pt x="5829" y="12036"/>
                    <a:pt x="6018" y="12036"/>
                  </a:cubicBezTo>
                  <a:cubicBezTo>
                    <a:pt x="6207" y="12036"/>
                    <a:pt x="6365" y="11878"/>
                    <a:pt x="6365" y="11689"/>
                  </a:cubicBezTo>
                  <a:lnTo>
                    <a:pt x="6365" y="10618"/>
                  </a:lnTo>
                  <a:lnTo>
                    <a:pt x="7089" y="10618"/>
                  </a:lnTo>
                  <a:lnTo>
                    <a:pt x="7089" y="11689"/>
                  </a:lnTo>
                  <a:cubicBezTo>
                    <a:pt x="7089" y="11878"/>
                    <a:pt x="7247" y="12036"/>
                    <a:pt x="7436" y="12036"/>
                  </a:cubicBezTo>
                  <a:cubicBezTo>
                    <a:pt x="7625" y="12036"/>
                    <a:pt x="7782" y="11878"/>
                    <a:pt x="7782" y="11689"/>
                  </a:cubicBezTo>
                  <a:lnTo>
                    <a:pt x="7782" y="10618"/>
                  </a:lnTo>
                  <a:lnTo>
                    <a:pt x="8507" y="10618"/>
                  </a:lnTo>
                  <a:lnTo>
                    <a:pt x="8507" y="11689"/>
                  </a:lnTo>
                  <a:cubicBezTo>
                    <a:pt x="8507" y="11878"/>
                    <a:pt x="8665" y="12036"/>
                    <a:pt x="8854" y="12036"/>
                  </a:cubicBezTo>
                  <a:cubicBezTo>
                    <a:pt x="9043" y="12036"/>
                    <a:pt x="9200" y="11878"/>
                    <a:pt x="9200" y="11689"/>
                  </a:cubicBezTo>
                  <a:lnTo>
                    <a:pt x="9200" y="10618"/>
                  </a:lnTo>
                  <a:lnTo>
                    <a:pt x="9547" y="10618"/>
                  </a:lnTo>
                  <a:cubicBezTo>
                    <a:pt x="10145" y="10618"/>
                    <a:pt x="10618" y="10177"/>
                    <a:pt x="10618" y="9578"/>
                  </a:cubicBezTo>
                  <a:lnTo>
                    <a:pt x="10618" y="9232"/>
                  </a:lnTo>
                  <a:lnTo>
                    <a:pt x="11689" y="9232"/>
                  </a:lnTo>
                  <a:cubicBezTo>
                    <a:pt x="11878" y="9232"/>
                    <a:pt x="12036" y="9074"/>
                    <a:pt x="12036" y="8854"/>
                  </a:cubicBezTo>
                  <a:cubicBezTo>
                    <a:pt x="12036" y="8665"/>
                    <a:pt x="11878" y="8507"/>
                    <a:pt x="11689" y="8507"/>
                  </a:cubicBezTo>
                  <a:lnTo>
                    <a:pt x="10618" y="8507"/>
                  </a:lnTo>
                  <a:lnTo>
                    <a:pt x="10618" y="7814"/>
                  </a:lnTo>
                  <a:lnTo>
                    <a:pt x="11689" y="7814"/>
                  </a:lnTo>
                  <a:cubicBezTo>
                    <a:pt x="11878" y="7814"/>
                    <a:pt x="12036" y="7656"/>
                    <a:pt x="12036" y="7436"/>
                  </a:cubicBezTo>
                  <a:cubicBezTo>
                    <a:pt x="12036" y="7247"/>
                    <a:pt x="11878" y="7089"/>
                    <a:pt x="11689" y="7089"/>
                  </a:cubicBezTo>
                  <a:lnTo>
                    <a:pt x="10618" y="7089"/>
                  </a:lnTo>
                  <a:lnTo>
                    <a:pt x="10618" y="6396"/>
                  </a:lnTo>
                  <a:lnTo>
                    <a:pt x="11689" y="6396"/>
                  </a:lnTo>
                  <a:cubicBezTo>
                    <a:pt x="11878" y="6396"/>
                    <a:pt x="12036" y="6239"/>
                    <a:pt x="12036" y="6018"/>
                  </a:cubicBezTo>
                  <a:cubicBezTo>
                    <a:pt x="12036" y="5829"/>
                    <a:pt x="11878" y="5672"/>
                    <a:pt x="11689" y="5672"/>
                  </a:cubicBezTo>
                  <a:lnTo>
                    <a:pt x="10618" y="5672"/>
                  </a:lnTo>
                  <a:lnTo>
                    <a:pt x="10618" y="4978"/>
                  </a:lnTo>
                  <a:lnTo>
                    <a:pt x="11689" y="4978"/>
                  </a:lnTo>
                  <a:cubicBezTo>
                    <a:pt x="11878" y="4978"/>
                    <a:pt x="12036" y="4821"/>
                    <a:pt x="12036" y="4600"/>
                  </a:cubicBezTo>
                  <a:cubicBezTo>
                    <a:pt x="12036" y="4411"/>
                    <a:pt x="11878" y="4254"/>
                    <a:pt x="11689" y="4254"/>
                  </a:cubicBezTo>
                  <a:lnTo>
                    <a:pt x="10618" y="4254"/>
                  </a:lnTo>
                  <a:lnTo>
                    <a:pt x="10618" y="3529"/>
                  </a:lnTo>
                  <a:lnTo>
                    <a:pt x="11689" y="3529"/>
                  </a:lnTo>
                  <a:cubicBezTo>
                    <a:pt x="11878" y="3529"/>
                    <a:pt x="12036" y="3372"/>
                    <a:pt x="12036" y="3183"/>
                  </a:cubicBezTo>
                  <a:cubicBezTo>
                    <a:pt x="12036" y="2994"/>
                    <a:pt x="11878" y="2836"/>
                    <a:pt x="11689" y="2836"/>
                  </a:cubicBezTo>
                  <a:lnTo>
                    <a:pt x="10618" y="2836"/>
                  </a:lnTo>
                  <a:lnTo>
                    <a:pt x="10618" y="2490"/>
                  </a:lnTo>
                  <a:cubicBezTo>
                    <a:pt x="10618" y="1891"/>
                    <a:pt x="10145" y="1418"/>
                    <a:pt x="9547" y="1418"/>
                  </a:cubicBezTo>
                  <a:lnTo>
                    <a:pt x="9200" y="1418"/>
                  </a:lnTo>
                  <a:lnTo>
                    <a:pt x="9200" y="347"/>
                  </a:lnTo>
                  <a:cubicBezTo>
                    <a:pt x="9200" y="158"/>
                    <a:pt x="9043" y="1"/>
                    <a:pt x="8854" y="1"/>
                  </a:cubicBezTo>
                  <a:cubicBezTo>
                    <a:pt x="8665" y="1"/>
                    <a:pt x="8507" y="158"/>
                    <a:pt x="8507" y="347"/>
                  </a:cubicBezTo>
                  <a:lnTo>
                    <a:pt x="8507" y="1418"/>
                  </a:lnTo>
                  <a:lnTo>
                    <a:pt x="7782" y="1418"/>
                  </a:lnTo>
                  <a:lnTo>
                    <a:pt x="7782" y="347"/>
                  </a:lnTo>
                  <a:cubicBezTo>
                    <a:pt x="7782" y="158"/>
                    <a:pt x="7625" y="1"/>
                    <a:pt x="7436" y="1"/>
                  </a:cubicBezTo>
                  <a:cubicBezTo>
                    <a:pt x="7247" y="1"/>
                    <a:pt x="7089" y="158"/>
                    <a:pt x="7089" y="347"/>
                  </a:cubicBezTo>
                  <a:lnTo>
                    <a:pt x="7089" y="1418"/>
                  </a:lnTo>
                  <a:lnTo>
                    <a:pt x="6365" y="1418"/>
                  </a:lnTo>
                  <a:lnTo>
                    <a:pt x="6365" y="347"/>
                  </a:lnTo>
                  <a:cubicBezTo>
                    <a:pt x="6365" y="158"/>
                    <a:pt x="6207" y="1"/>
                    <a:pt x="6018" y="1"/>
                  </a:cubicBezTo>
                  <a:cubicBezTo>
                    <a:pt x="5829" y="1"/>
                    <a:pt x="5672" y="158"/>
                    <a:pt x="5672" y="347"/>
                  </a:cubicBezTo>
                  <a:lnTo>
                    <a:pt x="5672" y="1418"/>
                  </a:lnTo>
                  <a:lnTo>
                    <a:pt x="4947" y="1418"/>
                  </a:lnTo>
                  <a:lnTo>
                    <a:pt x="4947" y="347"/>
                  </a:lnTo>
                  <a:cubicBezTo>
                    <a:pt x="4947" y="158"/>
                    <a:pt x="4789" y="1"/>
                    <a:pt x="4600" y="1"/>
                  </a:cubicBezTo>
                  <a:cubicBezTo>
                    <a:pt x="4411" y="1"/>
                    <a:pt x="4254" y="158"/>
                    <a:pt x="4254" y="347"/>
                  </a:cubicBezTo>
                  <a:lnTo>
                    <a:pt x="4254" y="1418"/>
                  </a:lnTo>
                  <a:lnTo>
                    <a:pt x="3529" y="1418"/>
                  </a:ln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87;p64"/>
            <p:cNvSpPr/>
            <p:nvPr/>
          </p:nvSpPr>
          <p:spPr>
            <a:xfrm>
              <a:off x="-44369750" y="3317850"/>
              <a:ext cx="17350" cy="18150"/>
            </a:xfrm>
            <a:custGeom>
              <a:avLst/>
              <a:gdLst/>
              <a:ahLst/>
              <a:cxnLst/>
              <a:rect l="l" t="t" r="r" b="b"/>
              <a:pathLst>
                <a:path w="69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36" y="725"/>
                    <a:pt x="693" y="568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88;p64"/>
            <p:cNvSpPr/>
            <p:nvPr/>
          </p:nvSpPr>
          <p:spPr>
            <a:xfrm>
              <a:off x="-44411500" y="3275325"/>
              <a:ext cx="100825" cy="102400"/>
            </a:xfrm>
            <a:custGeom>
              <a:avLst/>
              <a:gdLst/>
              <a:ahLst/>
              <a:cxnLst/>
              <a:rect l="l" t="t" r="r" b="b"/>
              <a:pathLst>
                <a:path w="4033" h="4096" extrusionOk="0">
                  <a:moveTo>
                    <a:pt x="2017" y="1008"/>
                  </a:moveTo>
                  <a:cubicBezTo>
                    <a:pt x="2615" y="1008"/>
                    <a:pt x="3088" y="1481"/>
                    <a:pt x="3088" y="2048"/>
                  </a:cubicBezTo>
                  <a:cubicBezTo>
                    <a:pt x="3088" y="2647"/>
                    <a:pt x="2615" y="3119"/>
                    <a:pt x="2017" y="3119"/>
                  </a:cubicBezTo>
                  <a:cubicBezTo>
                    <a:pt x="1418" y="3119"/>
                    <a:pt x="945" y="2647"/>
                    <a:pt x="945" y="2048"/>
                  </a:cubicBezTo>
                  <a:cubicBezTo>
                    <a:pt x="945" y="1481"/>
                    <a:pt x="1418" y="1008"/>
                    <a:pt x="2017" y="1008"/>
                  </a:cubicBezTo>
                  <a:close/>
                  <a:moveTo>
                    <a:pt x="1670" y="0"/>
                  </a:moveTo>
                  <a:lnTo>
                    <a:pt x="1670" y="126"/>
                  </a:lnTo>
                  <a:cubicBezTo>
                    <a:pt x="1670" y="284"/>
                    <a:pt x="1576" y="410"/>
                    <a:pt x="1418" y="441"/>
                  </a:cubicBezTo>
                  <a:cubicBezTo>
                    <a:pt x="1229" y="536"/>
                    <a:pt x="1040" y="630"/>
                    <a:pt x="882" y="756"/>
                  </a:cubicBezTo>
                  <a:cubicBezTo>
                    <a:pt x="809" y="811"/>
                    <a:pt x="725" y="845"/>
                    <a:pt x="643" y="845"/>
                  </a:cubicBezTo>
                  <a:cubicBezTo>
                    <a:pt x="584" y="845"/>
                    <a:pt x="526" y="828"/>
                    <a:pt x="473" y="788"/>
                  </a:cubicBezTo>
                  <a:lnTo>
                    <a:pt x="347" y="725"/>
                  </a:lnTo>
                  <a:lnTo>
                    <a:pt x="0" y="1324"/>
                  </a:lnTo>
                  <a:lnTo>
                    <a:pt x="126" y="1387"/>
                  </a:lnTo>
                  <a:cubicBezTo>
                    <a:pt x="252" y="1481"/>
                    <a:pt x="315" y="1639"/>
                    <a:pt x="284" y="1733"/>
                  </a:cubicBezTo>
                  <a:cubicBezTo>
                    <a:pt x="252" y="1985"/>
                    <a:pt x="252" y="2143"/>
                    <a:pt x="284" y="2363"/>
                  </a:cubicBezTo>
                  <a:cubicBezTo>
                    <a:pt x="315" y="2521"/>
                    <a:pt x="252" y="2647"/>
                    <a:pt x="126" y="2741"/>
                  </a:cubicBezTo>
                  <a:lnTo>
                    <a:pt x="0" y="2804"/>
                  </a:lnTo>
                  <a:lnTo>
                    <a:pt x="347" y="3403"/>
                  </a:lnTo>
                  <a:lnTo>
                    <a:pt x="473" y="3308"/>
                  </a:lnTo>
                  <a:cubicBezTo>
                    <a:pt x="518" y="3286"/>
                    <a:pt x="566" y="3276"/>
                    <a:pt x="616" y="3276"/>
                  </a:cubicBezTo>
                  <a:cubicBezTo>
                    <a:pt x="707" y="3276"/>
                    <a:pt x="801" y="3310"/>
                    <a:pt x="882" y="3371"/>
                  </a:cubicBezTo>
                  <a:cubicBezTo>
                    <a:pt x="1040" y="3529"/>
                    <a:pt x="1229" y="3592"/>
                    <a:pt x="1418" y="3686"/>
                  </a:cubicBezTo>
                  <a:cubicBezTo>
                    <a:pt x="1576" y="3718"/>
                    <a:pt x="1670" y="3875"/>
                    <a:pt x="1670" y="4001"/>
                  </a:cubicBezTo>
                  <a:lnTo>
                    <a:pt x="1670" y="4096"/>
                  </a:lnTo>
                  <a:lnTo>
                    <a:pt x="2363" y="4096"/>
                  </a:lnTo>
                  <a:lnTo>
                    <a:pt x="2363" y="4001"/>
                  </a:lnTo>
                  <a:cubicBezTo>
                    <a:pt x="2363" y="3844"/>
                    <a:pt x="2458" y="3718"/>
                    <a:pt x="2615" y="3686"/>
                  </a:cubicBezTo>
                  <a:cubicBezTo>
                    <a:pt x="2804" y="3592"/>
                    <a:pt x="2993" y="3466"/>
                    <a:pt x="3151" y="3371"/>
                  </a:cubicBezTo>
                  <a:cubicBezTo>
                    <a:pt x="3232" y="3310"/>
                    <a:pt x="3327" y="3276"/>
                    <a:pt x="3417" y="3276"/>
                  </a:cubicBezTo>
                  <a:cubicBezTo>
                    <a:pt x="3467" y="3276"/>
                    <a:pt x="3516" y="3286"/>
                    <a:pt x="3560" y="3308"/>
                  </a:cubicBezTo>
                  <a:lnTo>
                    <a:pt x="3686" y="3403"/>
                  </a:lnTo>
                  <a:lnTo>
                    <a:pt x="4033" y="2804"/>
                  </a:lnTo>
                  <a:lnTo>
                    <a:pt x="3907" y="2741"/>
                  </a:lnTo>
                  <a:cubicBezTo>
                    <a:pt x="3781" y="2647"/>
                    <a:pt x="3718" y="2489"/>
                    <a:pt x="3749" y="2363"/>
                  </a:cubicBezTo>
                  <a:cubicBezTo>
                    <a:pt x="3781" y="2143"/>
                    <a:pt x="3781" y="1985"/>
                    <a:pt x="3749" y="1733"/>
                  </a:cubicBezTo>
                  <a:cubicBezTo>
                    <a:pt x="3718" y="1576"/>
                    <a:pt x="3781" y="1481"/>
                    <a:pt x="3907" y="1387"/>
                  </a:cubicBezTo>
                  <a:lnTo>
                    <a:pt x="4033" y="1324"/>
                  </a:lnTo>
                  <a:lnTo>
                    <a:pt x="3686" y="725"/>
                  </a:lnTo>
                  <a:lnTo>
                    <a:pt x="3560" y="788"/>
                  </a:lnTo>
                  <a:cubicBezTo>
                    <a:pt x="3502" y="832"/>
                    <a:pt x="3437" y="855"/>
                    <a:pt x="3371" y="855"/>
                  </a:cubicBezTo>
                  <a:cubicBezTo>
                    <a:pt x="3295" y="855"/>
                    <a:pt x="3218" y="824"/>
                    <a:pt x="3151" y="756"/>
                  </a:cubicBezTo>
                  <a:cubicBezTo>
                    <a:pt x="2993" y="599"/>
                    <a:pt x="2804" y="536"/>
                    <a:pt x="2615" y="441"/>
                  </a:cubicBezTo>
                  <a:cubicBezTo>
                    <a:pt x="2458" y="410"/>
                    <a:pt x="2363" y="252"/>
                    <a:pt x="2363" y="126"/>
                  </a:cubicBezTo>
                  <a:lnTo>
                    <a:pt x="236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7" name="Google Shape;6789;p64"/>
          <p:cNvGrpSpPr/>
          <p:nvPr/>
        </p:nvGrpSpPr>
        <p:grpSpPr>
          <a:xfrm>
            <a:off x="2471602" y="1436612"/>
            <a:ext cx="354341" cy="354341"/>
            <a:chOff x="-49027775" y="3183175"/>
            <a:chExt cx="299325" cy="299325"/>
          </a:xfrm>
          <a:solidFill>
            <a:srgbClr val="12716B"/>
          </a:solidFill>
        </p:grpSpPr>
        <p:sp>
          <p:nvSpPr>
            <p:cNvPr id="268" name="Google Shape;6790;p64"/>
            <p:cNvSpPr/>
            <p:nvPr/>
          </p:nvSpPr>
          <p:spPr>
            <a:xfrm>
              <a:off x="-48870250" y="3183175"/>
              <a:ext cx="141800" cy="185900"/>
            </a:xfrm>
            <a:custGeom>
              <a:avLst/>
              <a:gdLst/>
              <a:ahLst/>
              <a:cxnLst/>
              <a:rect l="l" t="t" r="r" b="b"/>
              <a:pathLst>
                <a:path w="5672" h="7436" extrusionOk="0">
                  <a:moveTo>
                    <a:pt x="1" y="0"/>
                  </a:moveTo>
                  <a:lnTo>
                    <a:pt x="1" y="1796"/>
                  </a:lnTo>
                  <a:lnTo>
                    <a:pt x="32" y="1796"/>
                  </a:lnTo>
                  <a:cubicBezTo>
                    <a:pt x="158" y="1765"/>
                    <a:pt x="284" y="1765"/>
                    <a:pt x="379" y="1765"/>
                  </a:cubicBezTo>
                  <a:cubicBezTo>
                    <a:pt x="1166" y="1765"/>
                    <a:pt x="1828" y="2395"/>
                    <a:pt x="1828" y="3182"/>
                  </a:cubicBezTo>
                  <a:cubicBezTo>
                    <a:pt x="1828" y="3970"/>
                    <a:pt x="1166" y="4600"/>
                    <a:pt x="379" y="4600"/>
                  </a:cubicBezTo>
                  <a:cubicBezTo>
                    <a:pt x="284" y="4600"/>
                    <a:pt x="158" y="4600"/>
                    <a:pt x="32" y="4568"/>
                  </a:cubicBezTo>
                  <a:lnTo>
                    <a:pt x="32" y="5671"/>
                  </a:lnTo>
                  <a:lnTo>
                    <a:pt x="1702" y="5671"/>
                  </a:lnTo>
                  <a:cubicBezTo>
                    <a:pt x="2017" y="5671"/>
                    <a:pt x="2175" y="6018"/>
                    <a:pt x="1954" y="6270"/>
                  </a:cubicBezTo>
                  <a:cubicBezTo>
                    <a:pt x="1860" y="6364"/>
                    <a:pt x="1765" y="6585"/>
                    <a:pt x="1765" y="6742"/>
                  </a:cubicBezTo>
                  <a:cubicBezTo>
                    <a:pt x="1765" y="7120"/>
                    <a:pt x="2080" y="7435"/>
                    <a:pt x="2490" y="7435"/>
                  </a:cubicBezTo>
                  <a:cubicBezTo>
                    <a:pt x="2868" y="7435"/>
                    <a:pt x="3183" y="7120"/>
                    <a:pt x="3183" y="6742"/>
                  </a:cubicBezTo>
                  <a:cubicBezTo>
                    <a:pt x="3183" y="6585"/>
                    <a:pt x="3120" y="6364"/>
                    <a:pt x="2994" y="6270"/>
                  </a:cubicBezTo>
                  <a:cubicBezTo>
                    <a:pt x="2805" y="6018"/>
                    <a:pt x="2962" y="5671"/>
                    <a:pt x="3277" y="5671"/>
                  </a:cubicBezTo>
                  <a:lnTo>
                    <a:pt x="5672" y="5671"/>
                  </a:lnTo>
                  <a:lnTo>
                    <a:pt x="5672" y="1765"/>
                  </a:lnTo>
                  <a:cubicBezTo>
                    <a:pt x="5672" y="788"/>
                    <a:pt x="4884" y="0"/>
                    <a:pt x="39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791;p64"/>
            <p:cNvSpPr/>
            <p:nvPr/>
          </p:nvSpPr>
          <p:spPr>
            <a:xfrm>
              <a:off x="-49027775" y="3183175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1765" y="0"/>
                  </a:moveTo>
                  <a:cubicBezTo>
                    <a:pt x="788" y="0"/>
                    <a:pt x="1" y="788"/>
                    <a:pt x="1" y="1765"/>
                  </a:cubicBezTo>
                  <a:lnTo>
                    <a:pt x="1" y="5671"/>
                  </a:lnTo>
                  <a:lnTo>
                    <a:pt x="1828" y="5671"/>
                  </a:lnTo>
                  <a:lnTo>
                    <a:pt x="1828" y="5640"/>
                  </a:lnTo>
                  <a:cubicBezTo>
                    <a:pt x="1765" y="5514"/>
                    <a:pt x="1765" y="5388"/>
                    <a:pt x="1765" y="5262"/>
                  </a:cubicBezTo>
                  <a:cubicBezTo>
                    <a:pt x="1765" y="4474"/>
                    <a:pt x="2395" y="3844"/>
                    <a:pt x="3183" y="3844"/>
                  </a:cubicBezTo>
                  <a:cubicBezTo>
                    <a:pt x="3970" y="3844"/>
                    <a:pt x="4600" y="4474"/>
                    <a:pt x="4600" y="5262"/>
                  </a:cubicBezTo>
                  <a:cubicBezTo>
                    <a:pt x="4600" y="5388"/>
                    <a:pt x="4569" y="5514"/>
                    <a:pt x="4569" y="5640"/>
                  </a:cubicBezTo>
                  <a:lnTo>
                    <a:pt x="5672" y="5640"/>
                  </a:lnTo>
                  <a:lnTo>
                    <a:pt x="5672" y="3970"/>
                  </a:lnTo>
                  <a:cubicBezTo>
                    <a:pt x="5672" y="3748"/>
                    <a:pt x="5843" y="3605"/>
                    <a:pt x="6032" y="3605"/>
                  </a:cubicBezTo>
                  <a:cubicBezTo>
                    <a:pt x="6112" y="3605"/>
                    <a:pt x="6195" y="3630"/>
                    <a:pt x="6270" y="3686"/>
                  </a:cubicBezTo>
                  <a:cubicBezTo>
                    <a:pt x="6396" y="3812"/>
                    <a:pt x="6585" y="3907"/>
                    <a:pt x="6743" y="3907"/>
                  </a:cubicBezTo>
                  <a:cubicBezTo>
                    <a:pt x="7121" y="3907"/>
                    <a:pt x="7436" y="3592"/>
                    <a:pt x="7436" y="3182"/>
                  </a:cubicBezTo>
                  <a:cubicBezTo>
                    <a:pt x="7436" y="2804"/>
                    <a:pt x="7121" y="2489"/>
                    <a:pt x="6743" y="2489"/>
                  </a:cubicBezTo>
                  <a:cubicBezTo>
                    <a:pt x="6585" y="2489"/>
                    <a:pt x="6396" y="2552"/>
                    <a:pt x="6270" y="2678"/>
                  </a:cubicBezTo>
                  <a:cubicBezTo>
                    <a:pt x="6195" y="2734"/>
                    <a:pt x="6112" y="2760"/>
                    <a:pt x="6032" y="2760"/>
                  </a:cubicBezTo>
                  <a:cubicBezTo>
                    <a:pt x="5843" y="2760"/>
                    <a:pt x="5672" y="2616"/>
                    <a:pt x="5672" y="2395"/>
                  </a:cubicBezTo>
                  <a:lnTo>
                    <a:pt x="567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792;p64"/>
            <p:cNvSpPr/>
            <p:nvPr/>
          </p:nvSpPr>
          <p:spPr>
            <a:xfrm>
              <a:off x="-49027775" y="3295800"/>
              <a:ext cx="141800" cy="186700"/>
            </a:xfrm>
            <a:custGeom>
              <a:avLst/>
              <a:gdLst/>
              <a:ahLst/>
              <a:cxnLst/>
              <a:rect l="l" t="t" r="r" b="b"/>
              <a:pathLst>
                <a:path w="5672" h="7468" extrusionOk="0">
                  <a:moveTo>
                    <a:pt x="3183" y="0"/>
                  </a:moveTo>
                  <a:cubicBezTo>
                    <a:pt x="2805" y="0"/>
                    <a:pt x="2490" y="315"/>
                    <a:pt x="2490" y="725"/>
                  </a:cubicBezTo>
                  <a:cubicBezTo>
                    <a:pt x="2490" y="883"/>
                    <a:pt x="2553" y="1072"/>
                    <a:pt x="2679" y="1198"/>
                  </a:cubicBezTo>
                  <a:cubicBezTo>
                    <a:pt x="2868" y="1418"/>
                    <a:pt x="2710" y="1796"/>
                    <a:pt x="2395" y="1796"/>
                  </a:cubicBezTo>
                  <a:lnTo>
                    <a:pt x="1" y="1796"/>
                  </a:lnTo>
                  <a:lnTo>
                    <a:pt x="1" y="5671"/>
                  </a:lnTo>
                  <a:cubicBezTo>
                    <a:pt x="1" y="6679"/>
                    <a:pt x="788" y="7467"/>
                    <a:pt x="1765" y="7467"/>
                  </a:cubicBezTo>
                  <a:lnTo>
                    <a:pt x="5672" y="7467"/>
                  </a:lnTo>
                  <a:lnTo>
                    <a:pt x="5672" y="5640"/>
                  </a:lnTo>
                  <a:lnTo>
                    <a:pt x="5640" y="5640"/>
                  </a:lnTo>
                  <a:cubicBezTo>
                    <a:pt x="5514" y="5703"/>
                    <a:pt x="5388" y="5703"/>
                    <a:pt x="5294" y="5703"/>
                  </a:cubicBezTo>
                  <a:cubicBezTo>
                    <a:pt x="4506" y="5703"/>
                    <a:pt x="3844" y="5041"/>
                    <a:pt x="3844" y="4254"/>
                  </a:cubicBezTo>
                  <a:cubicBezTo>
                    <a:pt x="3844" y="3466"/>
                    <a:pt x="4506" y="2867"/>
                    <a:pt x="5294" y="2867"/>
                  </a:cubicBezTo>
                  <a:cubicBezTo>
                    <a:pt x="5388" y="2867"/>
                    <a:pt x="5514" y="2867"/>
                    <a:pt x="5640" y="2899"/>
                  </a:cubicBezTo>
                  <a:lnTo>
                    <a:pt x="5640" y="1796"/>
                  </a:lnTo>
                  <a:lnTo>
                    <a:pt x="3970" y="1796"/>
                  </a:lnTo>
                  <a:cubicBezTo>
                    <a:pt x="3655" y="1796"/>
                    <a:pt x="3498" y="1418"/>
                    <a:pt x="3718" y="1198"/>
                  </a:cubicBezTo>
                  <a:cubicBezTo>
                    <a:pt x="3813" y="1072"/>
                    <a:pt x="3907" y="883"/>
                    <a:pt x="3907" y="725"/>
                  </a:cubicBezTo>
                  <a:cubicBezTo>
                    <a:pt x="3907" y="315"/>
                    <a:pt x="3592" y="0"/>
                    <a:pt x="31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793;p64"/>
            <p:cNvSpPr/>
            <p:nvPr/>
          </p:nvSpPr>
          <p:spPr>
            <a:xfrm>
              <a:off x="-48914350" y="3340700"/>
              <a:ext cx="185900" cy="141800"/>
            </a:xfrm>
            <a:custGeom>
              <a:avLst/>
              <a:gdLst/>
              <a:ahLst/>
              <a:cxnLst/>
              <a:rect l="l" t="t" r="r" b="b"/>
              <a:pathLst>
                <a:path w="7436" h="5672" extrusionOk="0">
                  <a:moveTo>
                    <a:pt x="5608" y="0"/>
                  </a:moveTo>
                  <a:lnTo>
                    <a:pt x="5608" y="32"/>
                  </a:lnTo>
                  <a:cubicBezTo>
                    <a:pt x="5671" y="158"/>
                    <a:pt x="5671" y="284"/>
                    <a:pt x="5671" y="378"/>
                  </a:cubicBezTo>
                  <a:cubicBezTo>
                    <a:pt x="5671" y="1166"/>
                    <a:pt x="5041" y="1796"/>
                    <a:pt x="4254" y="1796"/>
                  </a:cubicBezTo>
                  <a:cubicBezTo>
                    <a:pt x="3466" y="1796"/>
                    <a:pt x="2836" y="1166"/>
                    <a:pt x="2836" y="378"/>
                  </a:cubicBezTo>
                  <a:cubicBezTo>
                    <a:pt x="2836" y="284"/>
                    <a:pt x="2867" y="158"/>
                    <a:pt x="2867" y="32"/>
                  </a:cubicBezTo>
                  <a:lnTo>
                    <a:pt x="1765" y="32"/>
                  </a:lnTo>
                  <a:lnTo>
                    <a:pt x="1765" y="1670"/>
                  </a:lnTo>
                  <a:cubicBezTo>
                    <a:pt x="1765" y="1907"/>
                    <a:pt x="1602" y="2041"/>
                    <a:pt x="1419" y="2041"/>
                  </a:cubicBezTo>
                  <a:cubicBezTo>
                    <a:pt x="1334" y="2041"/>
                    <a:pt x="1245" y="2013"/>
                    <a:pt x="1166" y="1954"/>
                  </a:cubicBezTo>
                  <a:cubicBezTo>
                    <a:pt x="1040" y="1827"/>
                    <a:pt x="851" y="1764"/>
                    <a:pt x="694" y="1764"/>
                  </a:cubicBezTo>
                  <a:cubicBezTo>
                    <a:pt x="315" y="1764"/>
                    <a:pt x="0" y="2080"/>
                    <a:pt x="0" y="2458"/>
                  </a:cubicBezTo>
                  <a:cubicBezTo>
                    <a:pt x="0" y="2867"/>
                    <a:pt x="315" y="3182"/>
                    <a:pt x="694" y="3182"/>
                  </a:cubicBezTo>
                  <a:cubicBezTo>
                    <a:pt x="851" y="3182"/>
                    <a:pt x="1040" y="3119"/>
                    <a:pt x="1166" y="2993"/>
                  </a:cubicBezTo>
                  <a:cubicBezTo>
                    <a:pt x="1247" y="2933"/>
                    <a:pt x="1337" y="2904"/>
                    <a:pt x="1423" y="2904"/>
                  </a:cubicBezTo>
                  <a:cubicBezTo>
                    <a:pt x="1605" y="2904"/>
                    <a:pt x="1765" y="3031"/>
                    <a:pt x="1765" y="3245"/>
                  </a:cubicBezTo>
                  <a:lnTo>
                    <a:pt x="1765" y="5671"/>
                  </a:lnTo>
                  <a:lnTo>
                    <a:pt x="5671" y="5671"/>
                  </a:lnTo>
                  <a:cubicBezTo>
                    <a:pt x="6648" y="5671"/>
                    <a:pt x="7436" y="4883"/>
                    <a:pt x="7436" y="3907"/>
                  </a:cubicBezTo>
                  <a:lnTo>
                    <a:pt x="74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2" name="Google Shape;6794;p64"/>
          <p:cNvGrpSpPr/>
          <p:nvPr/>
        </p:nvGrpSpPr>
        <p:grpSpPr>
          <a:xfrm>
            <a:off x="2471143" y="1872014"/>
            <a:ext cx="355258" cy="357152"/>
            <a:chOff x="-49027775" y="3550975"/>
            <a:chExt cx="300100" cy="301700"/>
          </a:xfrm>
          <a:solidFill>
            <a:srgbClr val="12716B"/>
          </a:solidFill>
        </p:grpSpPr>
        <p:sp>
          <p:nvSpPr>
            <p:cNvPr id="273" name="Google Shape;6795;p64"/>
            <p:cNvSpPr/>
            <p:nvPr/>
          </p:nvSpPr>
          <p:spPr>
            <a:xfrm>
              <a:off x="-48941125" y="3613200"/>
              <a:ext cx="74050" cy="26825"/>
            </a:xfrm>
            <a:custGeom>
              <a:avLst/>
              <a:gdLst/>
              <a:ahLst/>
              <a:cxnLst/>
              <a:rect l="l" t="t" r="r" b="b"/>
              <a:pathLst>
                <a:path w="2962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702" y="1072"/>
                  </a:lnTo>
                  <a:lnTo>
                    <a:pt x="29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796;p64"/>
            <p:cNvSpPr/>
            <p:nvPr/>
          </p:nvSpPr>
          <p:spPr>
            <a:xfrm>
              <a:off x="-488710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0" y="1"/>
                  </a:moveTo>
                  <a:lnTo>
                    <a:pt x="0" y="1072"/>
                  </a:lnTo>
                  <a:lnTo>
                    <a:pt x="1670" y="1072"/>
                  </a:lnTo>
                  <a:lnTo>
                    <a:pt x="29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97;p64"/>
            <p:cNvSpPr/>
            <p:nvPr/>
          </p:nvSpPr>
          <p:spPr>
            <a:xfrm>
              <a:off x="-48893075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0" y="1"/>
                  </a:moveTo>
                  <a:lnTo>
                    <a:pt x="2142" y="1734"/>
                  </a:lnTo>
                  <a:lnTo>
                    <a:pt x="3812" y="1734"/>
                  </a:lnTo>
                  <a:lnTo>
                    <a:pt x="173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98;p64"/>
            <p:cNvSpPr/>
            <p:nvPr/>
          </p:nvSpPr>
          <p:spPr>
            <a:xfrm>
              <a:off x="-49027775" y="3550975"/>
              <a:ext cx="100050" cy="87475"/>
            </a:xfrm>
            <a:custGeom>
              <a:avLst/>
              <a:gdLst/>
              <a:ahLst/>
              <a:cxnLst/>
              <a:rect l="l" t="t" r="r" b="b"/>
              <a:pathLst>
                <a:path w="4002" h="3499" extrusionOk="0">
                  <a:moveTo>
                    <a:pt x="2112" y="1797"/>
                  </a:moveTo>
                  <a:cubicBezTo>
                    <a:pt x="2332" y="1797"/>
                    <a:pt x="2490" y="1923"/>
                    <a:pt x="2490" y="2143"/>
                  </a:cubicBezTo>
                  <a:cubicBezTo>
                    <a:pt x="2490" y="2332"/>
                    <a:pt x="2332" y="2490"/>
                    <a:pt x="2112" y="2490"/>
                  </a:cubicBezTo>
                  <a:cubicBezTo>
                    <a:pt x="1923" y="2490"/>
                    <a:pt x="1765" y="2332"/>
                    <a:pt x="1765" y="2143"/>
                  </a:cubicBezTo>
                  <a:cubicBezTo>
                    <a:pt x="1765" y="1923"/>
                    <a:pt x="1923" y="1797"/>
                    <a:pt x="2112" y="1797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4"/>
                    <a:pt x="1" y="1072"/>
                  </a:cubicBezTo>
                  <a:lnTo>
                    <a:pt x="1" y="3498"/>
                  </a:lnTo>
                  <a:lnTo>
                    <a:pt x="2364" y="3498"/>
                  </a:lnTo>
                  <a:lnTo>
                    <a:pt x="4002" y="2143"/>
                  </a:lnTo>
                  <a:lnTo>
                    <a:pt x="1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99;p64"/>
            <p:cNvSpPr/>
            <p:nvPr/>
          </p:nvSpPr>
          <p:spPr>
            <a:xfrm>
              <a:off x="-48962400" y="3552550"/>
              <a:ext cx="95325" cy="43350"/>
            </a:xfrm>
            <a:custGeom>
              <a:avLst/>
              <a:gdLst/>
              <a:ahLst/>
              <a:cxnLst/>
              <a:rect l="l" t="t" r="r" b="b"/>
              <a:pathLst>
                <a:path w="3813" h="1734" extrusionOk="0">
                  <a:moveTo>
                    <a:pt x="1" y="1"/>
                  </a:moveTo>
                  <a:lnTo>
                    <a:pt x="2111" y="1734"/>
                  </a:lnTo>
                  <a:lnTo>
                    <a:pt x="3813" y="1734"/>
                  </a:lnTo>
                  <a:lnTo>
                    <a:pt x="17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6800;p64"/>
            <p:cNvSpPr/>
            <p:nvPr/>
          </p:nvSpPr>
          <p:spPr>
            <a:xfrm>
              <a:off x="-49027775" y="3657325"/>
              <a:ext cx="300100" cy="195350"/>
            </a:xfrm>
            <a:custGeom>
              <a:avLst/>
              <a:gdLst/>
              <a:ahLst/>
              <a:cxnLst/>
              <a:rect l="l" t="t" r="r" b="b"/>
              <a:pathLst>
                <a:path w="12004" h="7814" extrusionOk="0">
                  <a:moveTo>
                    <a:pt x="5987" y="410"/>
                  </a:moveTo>
                  <a:cubicBezTo>
                    <a:pt x="7719" y="410"/>
                    <a:pt x="9137" y="1827"/>
                    <a:pt x="9137" y="3560"/>
                  </a:cubicBezTo>
                  <a:cubicBezTo>
                    <a:pt x="9137" y="5293"/>
                    <a:pt x="7719" y="6711"/>
                    <a:pt x="5987" y="6711"/>
                  </a:cubicBezTo>
                  <a:cubicBezTo>
                    <a:pt x="4254" y="6711"/>
                    <a:pt x="2836" y="5293"/>
                    <a:pt x="2836" y="3560"/>
                  </a:cubicBezTo>
                  <a:cubicBezTo>
                    <a:pt x="2836" y="1827"/>
                    <a:pt x="4254" y="410"/>
                    <a:pt x="5987" y="410"/>
                  </a:cubicBezTo>
                  <a:close/>
                  <a:moveTo>
                    <a:pt x="1" y="0"/>
                  </a:moveTo>
                  <a:lnTo>
                    <a:pt x="1" y="6742"/>
                  </a:lnTo>
                  <a:cubicBezTo>
                    <a:pt x="1" y="7341"/>
                    <a:pt x="473" y="7813"/>
                    <a:pt x="1072" y="7813"/>
                  </a:cubicBezTo>
                  <a:lnTo>
                    <a:pt x="10933" y="7813"/>
                  </a:lnTo>
                  <a:cubicBezTo>
                    <a:pt x="11532" y="7813"/>
                    <a:pt x="12004" y="7341"/>
                    <a:pt x="12004" y="6742"/>
                  </a:cubicBezTo>
                  <a:lnTo>
                    <a:pt x="120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6801;p64"/>
            <p:cNvSpPr/>
            <p:nvPr/>
          </p:nvSpPr>
          <p:spPr>
            <a:xfrm>
              <a:off x="-48886775" y="3726625"/>
              <a:ext cx="28375" cy="37050"/>
            </a:xfrm>
            <a:custGeom>
              <a:avLst/>
              <a:gdLst/>
              <a:ahLst/>
              <a:cxnLst/>
              <a:rect l="l" t="t" r="r" b="b"/>
              <a:pathLst>
                <a:path w="1135" h="1482" extrusionOk="0">
                  <a:moveTo>
                    <a:pt x="0" y="1"/>
                  </a:moveTo>
                  <a:lnTo>
                    <a:pt x="0" y="1481"/>
                  </a:lnTo>
                  <a:lnTo>
                    <a:pt x="1134" y="75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6802;p64"/>
            <p:cNvSpPr/>
            <p:nvPr/>
          </p:nvSpPr>
          <p:spPr>
            <a:xfrm>
              <a:off x="-48822975" y="3550975"/>
              <a:ext cx="94525" cy="44925"/>
            </a:xfrm>
            <a:custGeom>
              <a:avLst/>
              <a:gdLst/>
              <a:ahLst/>
              <a:cxnLst/>
              <a:rect l="l" t="t" r="r" b="b"/>
              <a:pathLst>
                <a:path w="3781" h="1797" extrusionOk="0">
                  <a:moveTo>
                    <a:pt x="0" y="1"/>
                  </a:moveTo>
                  <a:lnTo>
                    <a:pt x="2111" y="1797"/>
                  </a:lnTo>
                  <a:lnTo>
                    <a:pt x="3781" y="1797"/>
                  </a:lnTo>
                  <a:lnTo>
                    <a:pt x="3781" y="1072"/>
                  </a:lnTo>
                  <a:cubicBezTo>
                    <a:pt x="3781" y="474"/>
                    <a:pt x="3308" y="1"/>
                    <a:pt x="27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6803;p64"/>
            <p:cNvSpPr/>
            <p:nvPr/>
          </p:nvSpPr>
          <p:spPr>
            <a:xfrm>
              <a:off x="-48939550" y="3684100"/>
              <a:ext cx="122100" cy="122100"/>
            </a:xfrm>
            <a:custGeom>
              <a:avLst/>
              <a:gdLst/>
              <a:ahLst/>
              <a:cxnLst/>
              <a:rect l="l" t="t" r="r" b="b"/>
              <a:pathLst>
                <a:path w="4884" h="4884" extrusionOk="0">
                  <a:moveTo>
                    <a:pt x="1741" y="757"/>
                  </a:moveTo>
                  <a:cubicBezTo>
                    <a:pt x="1812" y="757"/>
                    <a:pt x="1885" y="777"/>
                    <a:pt x="1954" y="819"/>
                  </a:cubicBezTo>
                  <a:lnTo>
                    <a:pt x="4064" y="2237"/>
                  </a:lnTo>
                  <a:cubicBezTo>
                    <a:pt x="4253" y="2300"/>
                    <a:pt x="4253" y="2615"/>
                    <a:pt x="4064" y="2773"/>
                  </a:cubicBezTo>
                  <a:lnTo>
                    <a:pt x="1954" y="4190"/>
                  </a:lnTo>
                  <a:cubicBezTo>
                    <a:pt x="1885" y="4233"/>
                    <a:pt x="1812" y="4253"/>
                    <a:pt x="1741" y="4253"/>
                  </a:cubicBezTo>
                  <a:cubicBezTo>
                    <a:pt x="1553" y="4253"/>
                    <a:pt x="1387" y="4113"/>
                    <a:pt x="1387" y="3907"/>
                  </a:cubicBezTo>
                  <a:lnTo>
                    <a:pt x="1387" y="1103"/>
                  </a:lnTo>
                  <a:cubicBezTo>
                    <a:pt x="1387" y="897"/>
                    <a:pt x="1553" y="757"/>
                    <a:pt x="1741" y="757"/>
                  </a:cubicBezTo>
                  <a:close/>
                  <a:moveTo>
                    <a:pt x="2458" y="0"/>
                  </a:moveTo>
                  <a:cubicBezTo>
                    <a:pt x="1103" y="0"/>
                    <a:pt x="0" y="1103"/>
                    <a:pt x="0" y="2458"/>
                  </a:cubicBezTo>
                  <a:cubicBezTo>
                    <a:pt x="0" y="3781"/>
                    <a:pt x="1103" y="4884"/>
                    <a:pt x="2458" y="4884"/>
                  </a:cubicBezTo>
                  <a:cubicBezTo>
                    <a:pt x="3781" y="4884"/>
                    <a:pt x="4884" y="3781"/>
                    <a:pt x="4884" y="2458"/>
                  </a:cubicBezTo>
                  <a:cubicBezTo>
                    <a:pt x="4884" y="1103"/>
                    <a:pt x="3812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6804;p64"/>
            <p:cNvSpPr/>
            <p:nvPr/>
          </p:nvSpPr>
          <p:spPr>
            <a:xfrm>
              <a:off x="-48801725" y="3613200"/>
              <a:ext cx="73275" cy="26825"/>
            </a:xfrm>
            <a:custGeom>
              <a:avLst/>
              <a:gdLst/>
              <a:ahLst/>
              <a:cxnLst/>
              <a:rect l="l" t="t" r="r" b="b"/>
              <a:pathLst>
                <a:path w="2931" h="1073" extrusionOk="0">
                  <a:moveTo>
                    <a:pt x="1261" y="1"/>
                  </a:moveTo>
                  <a:lnTo>
                    <a:pt x="1" y="1072"/>
                  </a:lnTo>
                  <a:lnTo>
                    <a:pt x="2931" y="1072"/>
                  </a:lnTo>
                  <a:lnTo>
                    <a:pt x="293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6805;p64"/>
          <p:cNvGrpSpPr/>
          <p:nvPr/>
        </p:nvGrpSpPr>
        <p:grpSpPr>
          <a:xfrm>
            <a:off x="2469219" y="2309073"/>
            <a:ext cx="359106" cy="355525"/>
            <a:chOff x="-49031025" y="3920175"/>
            <a:chExt cx="303350" cy="300325"/>
          </a:xfrm>
          <a:solidFill>
            <a:srgbClr val="12716B"/>
          </a:solidFill>
        </p:grpSpPr>
        <p:sp>
          <p:nvSpPr>
            <p:cNvPr id="284" name="Google Shape;6806;p64"/>
            <p:cNvSpPr/>
            <p:nvPr/>
          </p:nvSpPr>
          <p:spPr>
            <a:xfrm>
              <a:off x="-49031025" y="4131875"/>
              <a:ext cx="109600" cy="88625"/>
            </a:xfrm>
            <a:custGeom>
              <a:avLst/>
              <a:gdLst/>
              <a:ahLst/>
              <a:cxnLst/>
              <a:rect l="l" t="t" r="r" b="b"/>
              <a:pathLst>
                <a:path w="4384" h="3545" extrusionOk="0">
                  <a:moveTo>
                    <a:pt x="472" y="1"/>
                  </a:moveTo>
                  <a:cubicBezTo>
                    <a:pt x="202" y="1"/>
                    <a:pt x="0" y="326"/>
                    <a:pt x="225" y="551"/>
                  </a:cubicBezTo>
                  <a:lnTo>
                    <a:pt x="2336" y="3387"/>
                  </a:lnTo>
                  <a:cubicBezTo>
                    <a:pt x="2399" y="3481"/>
                    <a:pt x="2494" y="3544"/>
                    <a:pt x="2620" y="3544"/>
                  </a:cubicBezTo>
                  <a:lnTo>
                    <a:pt x="4384" y="3544"/>
                  </a:lnTo>
                  <a:lnTo>
                    <a:pt x="2620" y="583"/>
                  </a:lnTo>
                  <a:lnTo>
                    <a:pt x="572" y="16"/>
                  </a:lnTo>
                  <a:cubicBezTo>
                    <a:pt x="538" y="5"/>
                    <a:pt x="505" y="1"/>
                    <a:pt x="4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6807;p64"/>
            <p:cNvSpPr/>
            <p:nvPr/>
          </p:nvSpPr>
          <p:spPr>
            <a:xfrm>
              <a:off x="-48921450" y="3920175"/>
              <a:ext cx="79575" cy="130975"/>
            </a:xfrm>
            <a:custGeom>
              <a:avLst/>
              <a:gdLst/>
              <a:ahLst/>
              <a:cxnLst/>
              <a:rect l="l" t="t" r="r" b="b"/>
              <a:pathLst>
                <a:path w="3183" h="5239" extrusionOk="0">
                  <a:moveTo>
                    <a:pt x="302" y="1"/>
                  </a:moveTo>
                  <a:cubicBezTo>
                    <a:pt x="275" y="1"/>
                    <a:pt x="248" y="3"/>
                    <a:pt x="221" y="9"/>
                  </a:cubicBezTo>
                  <a:cubicBezTo>
                    <a:pt x="64" y="40"/>
                    <a:pt x="1" y="198"/>
                    <a:pt x="1" y="355"/>
                  </a:cubicBezTo>
                  <a:lnTo>
                    <a:pt x="64" y="1269"/>
                  </a:lnTo>
                  <a:lnTo>
                    <a:pt x="2584" y="5239"/>
                  </a:lnTo>
                  <a:lnTo>
                    <a:pt x="3183" y="4199"/>
                  </a:lnTo>
                  <a:lnTo>
                    <a:pt x="631" y="166"/>
                  </a:lnTo>
                  <a:cubicBezTo>
                    <a:pt x="553" y="62"/>
                    <a:pt x="431" y="1"/>
                    <a:pt x="3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6808;p64"/>
            <p:cNvSpPr/>
            <p:nvPr/>
          </p:nvSpPr>
          <p:spPr>
            <a:xfrm>
              <a:off x="-48842675" y="4008100"/>
              <a:ext cx="115000" cy="53300"/>
            </a:xfrm>
            <a:custGeom>
              <a:avLst/>
              <a:gdLst/>
              <a:ahLst/>
              <a:cxnLst/>
              <a:rect l="l" t="t" r="r" b="b"/>
              <a:pathLst>
                <a:path w="4600" h="2132" extrusionOk="0">
                  <a:moveTo>
                    <a:pt x="1359" y="0"/>
                  </a:moveTo>
                  <a:cubicBezTo>
                    <a:pt x="1245" y="0"/>
                    <a:pt x="1132" y="57"/>
                    <a:pt x="1072" y="178"/>
                  </a:cubicBezTo>
                  <a:lnTo>
                    <a:pt x="0" y="2131"/>
                  </a:lnTo>
                  <a:lnTo>
                    <a:pt x="4191" y="2131"/>
                  </a:lnTo>
                  <a:cubicBezTo>
                    <a:pt x="4317" y="2131"/>
                    <a:pt x="4506" y="2005"/>
                    <a:pt x="4537" y="1848"/>
                  </a:cubicBezTo>
                  <a:cubicBezTo>
                    <a:pt x="4600" y="1690"/>
                    <a:pt x="4537" y="1533"/>
                    <a:pt x="4380" y="1469"/>
                  </a:cubicBezTo>
                  <a:lnTo>
                    <a:pt x="1544" y="52"/>
                  </a:lnTo>
                  <a:cubicBezTo>
                    <a:pt x="1488" y="18"/>
                    <a:pt x="1423" y="0"/>
                    <a:pt x="13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6809;p64"/>
            <p:cNvSpPr/>
            <p:nvPr/>
          </p:nvSpPr>
          <p:spPr>
            <a:xfrm>
              <a:off x="-48838750" y="4078700"/>
              <a:ext cx="51225" cy="66975"/>
            </a:xfrm>
            <a:custGeom>
              <a:avLst/>
              <a:gdLst/>
              <a:ahLst/>
              <a:cxnLst/>
              <a:rect l="l" t="t" r="r" b="b"/>
              <a:pathLst>
                <a:path w="2049" h="2679" extrusionOk="0">
                  <a:moveTo>
                    <a:pt x="1" y="0"/>
                  </a:moveTo>
                  <a:lnTo>
                    <a:pt x="1734" y="2678"/>
                  </a:lnTo>
                  <a:lnTo>
                    <a:pt x="204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6810;p64"/>
            <p:cNvSpPr/>
            <p:nvPr/>
          </p:nvSpPr>
          <p:spPr>
            <a:xfrm>
              <a:off x="-48975000" y="3920575"/>
              <a:ext cx="173300" cy="248725"/>
            </a:xfrm>
            <a:custGeom>
              <a:avLst/>
              <a:gdLst/>
              <a:ahLst/>
              <a:cxnLst/>
              <a:rect l="l" t="t" r="r" b="b"/>
              <a:pathLst>
                <a:path w="6932" h="9949" extrusionOk="0">
                  <a:moveTo>
                    <a:pt x="374" y="0"/>
                  </a:moveTo>
                  <a:cubicBezTo>
                    <a:pt x="334" y="0"/>
                    <a:pt x="293" y="8"/>
                    <a:pt x="253" y="24"/>
                  </a:cubicBezTo>
                  <a:cubicBezTo>
                    <a:pt x="95" y="87"/>
                    <a:pt x="1" y="245"/>
                    <a:pt x="1" y="402"/>
                  </a:cubicBezTo>
                  <a:lnTo>
                    <a:pt x="694" y="7585"/>
                  </a:lnTo>
                  <a:lnTo>
                    <a:pt x="6932" y="9948"/>
                  </a:lnTo>
                  <a:lnTo>
                    <a:pt x="694" y="182"/>
                  </a:lnTo>
                  <a:cubicBezTo>
                    <a:pt x="600" y="65"/>
                    <a:pt x="489" y="0"/>
                    <a:pt x="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6811;p64"/>
            <p:cNvSpPr/>
            <p:nvPr/>
          </p:nvSpPr>
          <p:spPr>
            <a:xfrm>
              <a:off x="-48955300" y="4129900"/>
              <a:ext cx="151250" cy="89800"/>
            </a:xfrm>
            <a:custGeom>
              <a:avLst/>
              <a:gdLst/>
              <a:ahLst/>
              <a:cxnLst/>
              <a:rect l="l" t="t" r="r" b="b"/>
              <a:pathLst>
                <a:path w="6050" h="3592" extrusionOk="0">
                  <a:moveTo>
                    <a:pt x="0" y="0"/>
                  </a:moveTo>
                  <a:lnTo>
                    <a:pt x="2174" y="3592"/>
                  </a:lnTo>
                  <a:lnTo>
                    <a:pt x="5167" y="3592"/>
                  </a:lnTo>
                  <a:cubicBezTo>
                    <a:pt x="5293" y="3592"/>
                    <a:pt x="5419" y="3529"/>
                    <a:pt x="5482" y="3403"/>
                  </a:cubicBezTo>
                  <a:lnTo>
                    <a:pt x="6049" y="226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0" name="Google Shape;6812;p64"/>
          <p:cNvGrpSpPr/>
          <p:nvPr/>
        </p:nvGrpSpPr>
        <p:grpSpPr>
          <a:xfrm>
            <a:off x="1185324" y="2802107"/>
            <a:ext cx="356176" cy="354341"/>
            <a:chOff x="-47155575" y="3200500"/>
            <a:chExt cx="300875" cy="299325"/>
          </a:xfrm>
          <a:solidFill>
            <a:srgbClr val="12716B"/>
          </a:solidFill>
        </p:grpSpPr>
        <p:sp>
          <p:nvSpPr>
            <p:cNvPr id="291" name="Google Shape;6813;p64"/>
            <p:cNvSpPr/>
            <p:nvPr/>
          </p:nvSpPr>
          <p:spPr>
            <a:xfrm>
              <a:off x="-46943725" y="3206000"/>
              <a:ext cx="47300" cy="48075"/>
            </a:xfrm>
            <a:custGeom>
              <a:avLst/>
              <a:gdLst/>
              <a:ahLst/>
              <a:cxnLst/>
              <a:rect l="l" t="t" r="r" b="b"/>
              <a:pathLst>
                <a:path w="1892" h="1923" extrusionOk="0">
                  <a:moveTo>
                    <a:pt x="1" y="1"/>
                  </a:moveTo>
                  <a:lnTo>
                    <a:pt x="1" y="1923"/>
                  </a:lnTo>
                  <a:lnTo>
                    <a:pt x="1891" y="1923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6814;p64"/>
            <p:cNvSpPr/>
            <p:nvPr/>
          </p:nvSpPr>
          <p:spPr>
            <a:xfrm>
              <a:off x="-47118575" y="3200500"/>
              <a:ext cx="228450" cy="89025"/>
            </a:xfrm>
            <a:custGeom>
              <a:avLst/>
              <a:gdLst/>
              <a:ahLst/>
              <a:cxnLst/>
              <a:rect l="l" t="t" r="r" b="b"/>
              <a:pathLst>
                <a:path w="9138" h="3561" extrusionOk="0">
                  <a:moveTo>
                    <a:pt x="347" y="0"/>
                  </a:moveTo>
                  <a:cubicBezTo>
                    <a:pt x="158" y="0"/>
                    <a:pt x="1" y="158"/>
                    <a:pt x="1" y="378"/>
                  </a:cubicBezTo>
                  <a:lnTo>
                    <a:pt x="1" y="2143"/>
                  </a:lnTo>
                  <a:lnTo>
                    <a:pt x="2017" y="2143"/>
                  </a:lnTo>
                  <a:cubicBezTo>
                    <a:pt x="2679" y="2143"/>
                    <a:pt x="3246" y="2489"/>
                    <a:pt x="3561" y="3119"/>
                  </a:cubicBezTo>
                  <a:lnTo>
                    <a:pt x="3813" y="3560"/>
                  </a:lnTo>
                  <a:lnTo>
                    <a:pt x="9137" y="3560"/>
                  </a:lnTo>
                  <a:lnTo>
                    <a:pt x="9137" y="2836"/>
                  </a:lnTo>
                  <a:lnTo>
                    <a:pt x="6680" y="2836"/>
                  </a:lnTo>
                  <a:cubicBezTo>
                    <a:pt x="6491" y="2836"/>
                    <a:pt x="6333" y="2678"/>
                    <a:pt x="6333" y="2489"/>
                  </a:cubicBezTo>
                  <a:lnTo>
                    <a:pt x="63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6815;p64"/>
            <p:cNvSpPr/>
            <p:nvPr/>
          </p:nvSpPr>
          <p:spPr>
            <a:xfrm>
              <a:off x="-47013825" y="339505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284" y="504"/>
                    <a:pt x="536" y="252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6816;p64"/>
            <p:cNvSpPr/>
            <p:nvPr/>
          </p:nvSpPr>
          <p:spPr>
            <a:xfrm>
              <a:off x="-47049250" y="33596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71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13"/>
                    <a:pt x="284" y="1891"/>
                    <a:pt x="725" y="2048"/>
                  </a:cubicBezTo>
                  <a:lnTo>
                    <a:pt x="725" y="1040"/>
                  </a:lnTo>
                  <a:cubicBezTo>
                    <a:pt x="725" y="851"/>
                    <a:pt x="882" y="693"/>
                    <a:pt x="1071" y="693"/>
                  </a:cubicBezTo>
                  <a:lnTo>
                    <a:pt x="2048" y="693"/>
                  </a:lnTo>
                  <a:cubicBezTo>
                    <a:pt x="1890" y="252"/>
                    <a:pt x="1512" y="0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817;p64"/>
            <p:cNvSpPr/>
            <p:nvPr/>
          </p:nvSpPr>
          <p:spPr>
            <a:xfrm>
              <a:off x="-47013025" y="3393475"/>
              <a:ext cx="52800" cy="53575"/>
            </a:xfrm>
            <a:custGeom>
              <a:avLst/>
              <a:gdLst/>
              <a:ahLst/>
              <a:cxnLst/>
              <a:rect l="l" t="t" r="r" b="b"/>
              <a:pathLst>
                <a:path w="2112" h="2143" extrusionOk="0">
                  <a:moveTo>
                    <a:pt x="1355" y="0"/>
                  </a:moveTo>
                  <a:cubicBezTo>
                    <a:pt x="1198" y="725"/>
                    <a:pt x="662" y="1260"/>
                    <a:pt x="0" y="1386"/>
                  </a:cubicBezTo>
                  <a:lnTo>
                    <a:pt x="0" y="2142"/>
                  </a:lnTo>
                  <a:lnTo>
                    <a:pt x="2111" y="2142"/>
                  </a:lnTo>
                  <a:lnTo>
                    <a:pt x="21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818;p64"/>
            <p:cNvSpPr/>
            <p:nvPr/>
          </p:nvSpPr>
          <p:spPr>
            <a:xfrm>
              <a:off x="-47155575" y="3270600"/>
              <a:ext cx="300875" cy="229225"/>
            </a:xfrm>
            <a:custGeom>
              <a:avLst/>
              <a:gdLst/>
              <a:ahLst/>
              <a:cxnLst/>
              <a:rect l="l" t="t" r="r" b="b"/>
              <a:pathLst>
                <a:path w="12035" h="9169" extrusionOk="0">
                  <a:moveTo>
                    <a:pt x="5324" y="2804"/>
                  </a:moveTo>
                  <a:cubicBezTo>
                    <a:pt x="6206" y="2804"/>
                    <a:pt x="6900" y="3403"/>
                    <a:pt x="7057" y="4222"/>
                  </a:cubicBezTo>
                  <a:lnTo>
                    <a:pt x="8160" y="4222"/>
                  </a:lnTo>
                  <a:cubicBezTo>
                    <a:pt x="8349" y="4222"/>
                    <a:pt x="8506" y="4379"/>
                    <a:pt x="8506" y="4568"/>
                  </a:cubicBezTo>
                  <a:lnTo>
                    <a:pt x="8506" y="7404"/>
                  </a:lnTo>
                  <a:lnTo>
                    <a:pt x="8475" y="7404"/>
                  </a:lnTo>
                  <a:cubicBezTo>
                    <a:pt x="8475" y="7593"/>
                    <a:pt x="8317" y="7750"/>
                    <a:pt x="8128" y="7750"/>
                  </a:cubicBezTo>
                  <a:lnTo>
                    <a:pt x="5324" y="7750"/>
                  </a:lnTo>
                  <a:cubicBezTo>
                    <a:pt x="5135" y="7750"/>
                    <a:pt x="4978" y="7593"/>
                    <a:pt x="4978" y="7404"/>
                  </a:cubicBezTo>
                  <a:lnTo>
                    <a:pt x="4978" y="6301"/>
                  </a:lnTo>
                  <a:cubicBezTo>
                    <a:pt x="4190" y="6144"/>
                    <a:pt x="3560" y="5451"/>
                    <a:pt x="3560" y="4568"/>
                  </a:cubicBezTo>
                  <a:cubicBezTo>
                    <a:pt x="3560" y="3592"/>
                    <a:pt x="4348" y="2804"/>
                    <a:pt x="5324" y="2804"/>
                  </a:cubicBezTo>
                  <a:close/>
                  <a:moveTo>
                    <a:pt x="1071" y="0"/>
                  </a:moveTo>
                  <a:cubicBezTo>
                    <a:pt x="473" y="0"/>
                    <a:pt x="0" y="473"/>
                    <a:pt x="0" y="1071"/>
                  </a:cubicBezTo>
                  <a:lnTo>
                    <a:pt x="0" y="8097"/>
                  </a:lnTo>
                  <a:cubicBezTo>
                    <a:pt x="0" y="8696"/>
                    <a:pt x="473" y="9168"/>
                    <a:pt x="1071" y="9168"/>
                  </a:cubicBezTo>
                  <a:lnTo>
                    <a:pt x="10964" y="9168"/>
                  </a:lnTo>
                  <a:cubicBezTo>
                    <a:pt x="11562" y="9168"/>
                    <a:pt x="12035" y="8696"/>
                    <a:pt x="12035" y="8097"/>
                  </a:cubicBezTo>
                  <a:lnTo>
                    <a:pt x="12035" y="2489"/>
                  </a:lnTo>
                  <a:cubicBezTo>
                    <a:pt x="12035" y="1891"/>
                    <a:pt x="11562" y="1418"/>
                    <a:pt x="10964" y="1418"/>
                  </a:cubicBezTo>
                  <a:lnTo>
                    <a:pt x="4820" y="1418"/>
                  </a:lnTo>
                  <a:lnTo>
                    <a:pt x="4411" y="599"/>
                  </a:lnTo>
                  <a:cubicBezTo>
                    <a:pt x="4222" y="252"/>
                    <a:pt x="3875" y="0"/>
                    <a:pt x="34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6819;p64"/>
          <p:cNvGrpSpPr/>
          <p:nvPr/>
        </p:nvGrpSpPr>
        <p:grpSpPr>
          <a:xfrm>
            <a:off x="1185783" y="3238455"/>
            <a:ext cx="355258" cy="355258"/>
            <a:chOff x="-47154800" y="3569100"/>
            <a:chExt cx="300100" cy="300100"/>
          </a:xfrm>
          <a:solidFill>
            <a:srgbClr val="12716B"/>
          </a:solidFill>
        </p:grpSpPr>
        <p:sp>
          <p:nvSpPr>
            <p:cNvPr id="298" name="Google Shape;6820;p64"/>
            <p:cNvSpPr/>
            <p:nvPr/>
          </p:nvSpPr>
          <p:spPr>
            <a:xfrm>
              <a:off x="-46994900" y="3728200"/>
              <a:ext cx="140200" cy="141000"/>
            </a:xfrm>
            <a:custGeom>
              <a:avLst/>
              <a:gdLst/>
              <a:ahLst/>
              <a:cxnLst/>
              <a:rect l="l" t="t" r="r" b="b"/>
              <a:pathLst>
                <a:path w="5608" h="5640" extrusionOk="0">
                  <a:moveTo>
                    <a:pt x="2772" y="1733"/>
                  </a:moveTo>
                  <a:cubicBezTo>
                    <a:pt x="2961" y="1733"/>
                    <a:pt x="3119" y="1891"/>
                    <a:pt x="3119" y="2111"/>
                  </a:cubicBezTo>
                  <a:lnTo>
                    <a:pt x="3119" y="2458"/>
                  </a:lnTo>
                  <a:lnTo>
                    <a:pt x="3466" y="2458"/>
                  </a:lnTo>
                  <a:cubicBezTo>
                    <a:pt x="3655" y="2458"/>
                    <a:pt x="3812" y="2615"/>
                    <a:pt x="3812" y="2804"/>
                  </a:cubicBezTo>
                  <a:cubicBezTo>
                    <a:pt x="3812" y="2994"/>
                    <a:pt x="3655" y="3151"/>
                    <a:pt x="3466" y="3151"/>
                  </a:cubicBezTo>
                  <a:lnTo>
                    <a:pt x="2772" y="3151"/>
                  </a:lnTo>
                  <a:cubicBezTo>
                    <a:pt x="2552" y="3151"/>
                    <a:pt x="2426" y="2994"/>
                    <a:pt x="2426" y="2804"/>
                  </a:cubicBezTo>
                  <a:lnTo>
                    <a:pt x="2426" y="2111"/>
                  </a:lnTo>
                  <a:cubicBezTo>
                    <a:pt x="2426" y="1891"/>
                    <a:pt x="2552" y="1733"/>
                    <a:pt x="2772" y="1733"/>
                  </a:cubicBezTo>
                  <a:close/>
                  <a:moveTo>
                    <a:pt x="2457" y="1"/>
                  </a:moveTo>
                  <a:cubicBezTo>
                    <a:pt x="1197" y="158"/>
                    <a:pt x="221" y="1166"/>
                    <a:pt x="0" y="2458"/>
                  </a:cubicBezTo>
                  <a:lnTo>
                    <a:pt x="693" y="2458"/>
                  </a:lnTo>
                  <a:cubicBezTo>
                    <a:pt x="882" y="2458"/>
                    <a:pt x="1040" y="2615"/>
                    <a:pt x="1040" y="2804"/>
                  </a:cubicBezTo>
                  <a:cubicBezTo>
                    <a:pt x="1040" y="2994"/>
                    <a:pt x="882" y="3151"/>
                    <a:pt x="693" y="3151"/>
                  </a:cubicBezTo>
                  <a:lnTo>
                    <a:pt x="0" y="3151"/>
                  </a:lnTo>
                  <a:cubicBezTo>
                    <a:pt x="158" y="4411"/>
                    <a:pt x="1166" y="5451"/>
                    <a:pt x="2457" y="5608"/>
                  </a:cubicBezTo>
                  <a:lnTo>
                    <a:pt x="2457" y="4947"/>
                  </a:lnTo>
                  <a:cubicBezTo>
                    <a:pt x="2457" y="4726"/>
                    <a:pt x="2615" y="4569"/>
                    <a:pt x="2804" y="4569"/>
                  </a:cubicBezTo>
                  <a:cubicBezTo>
                    <a:pt x="2993" y="4569"/>
                    <a:pt x="3151" y="4726"/>
                    <a:pt x="3151" y="4947"/>
                  </a:cubicBezTo>
                  <a:lnTo>
                    <a:pt x="3151" y="5640"/>
                  </a:lnTo>
                  <a:cubicBezTo>
                    <a:pt x="4411" y="5482"/>
                    <a:pt x="5450" y="4474"/>
                    <a:pt x="5608" y="3214"/>
                  </a:cubicBezTo>
                  <a:lnTo>
                    <a:pt x="4883" y="3214"/>
                  </a:lnTo>
                  <a:cubicBezTo>
                    <a:pt x="4694" y="3151"/>
                    <a:pt x="4537" y="2994"/>
                    <a:pt x="4537" y="2804"/>
                  </a:cubicBezTo>
                  <a:cubicBezTo>
                    <a:pt x="4537" y="2615"/>
                    <a:pt x="4694" y="2458"/>
                    <a:pt x="4883" y="2458"/>
                  </a:cubicBezTo>
                  <a:lnTo>
                    <a:pt x="5608" y="2458"/>
                  </a:lnTo>
                  <a:cubicBezTo>
                    <a:pt x="5450" y="1198"/>
                    <a:pt x="4411" y="221"/>
                    <a:pt x="3151" y="1"/>
                  </a:cubicBezTo>
                  <a:lnTo>
                    <a:pt x="3151" y="694"/>
                  </a:lnTo>
                  <a:cubicBezTo>
                    <a:pt x="3151" y="883"/>
                    <a:pt x="2993" y="1040"/>
                    <a:pt x="2804" y="1040"/>
                  </a:cubicBezTo>
                  <a:cubicBezTo>
                    <a:pt x="2615" y="1040"/>
                    <a:pt x="2457" y="883"/>
                    <a:pt x="2457" y="694"/>
                  </a:cubicBezTo>
                  <a:lnTo>
                    <a:pt x="24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821;p64"/>
            <p:cNvSpPr/>
            <p:nvPr/>
          </p:nvSpPr>
          <p:spPr>
            <a:xfrm>
              <a:off x="-469783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0"/>
                  </a:lnTo>
                  <a:lnTo>
                    <a:pt x="1891" y="1890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822;p64"/>
            <p:cNvSpPr/>
            <p:nvPr/>
          </p:nvSpPr>
          <p:spPr>
            <a:xfrm>
              <a:off x="-47075250" y="3665200"/>
              <a:ext cx="15775" cy="15775"/>
            </a:xfrm>
            <a:custGeom>
              <a:avLst/>
              <a:gdLst/>
              <a:ahLst/>
              <a:cxnLst/>
              <a:rect l="l" t="t" r="r" b="b"/>
              <a:pathLst>
                <a:path w="631" h="631" extrusionOk="0">
                  <a:moveTo>
                    <a:pt x="1" y="0"/>
                  </a:moveTo>
                  <a:lnTo>
                    <a:pt x="1" y="630"/>
                  </a:lnTo>
                  <a:cubicBezTo>
                    <a:pt x="316" y="536"/>
                    <a:pt x="505" y="284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823;p64"/>
            <p:cNvSpPr/>
            <p:nvPr/>
          </p:nvSpPr>
          <p:spPr>
            <a:xfrm>
              <a:off x="-47110700" y="36313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40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481"/>
                    <a:pt x="253" y="1859"/>
                    <a:pt x="694" y="2048"/>
                  </a:cubicBezTo>
                  <a:lnTo>
                    <a:pt x="694" y="1040"/>
                  </a:lnTo>
                  <a:cubicBezTo>
                    <a:pt x="694" y="851"/>
                    <a:pt x="851" y="694"/>
                    <a:pt x="1040" y="694"/>
                  </a:cubicBezTo>
                  <a:lnTo>
                    <a:pt x="2049" y="694"/>
                  </a:lnTo>
                  <a:cubicBezTo>
                    <a:pt x="1891" y="316"/>
                    <a:pt x="1482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824;p64"/>
            <p:cNvSpPr/>
            <p:nvPr/>
          </p:nvSpPr>
          <p:spPr>
            <a:xfrm>
              <a:off x="-47075250" y="3665200"/>
              <a:ext cx="53575" cy="54350"/>
            </a:xfrm>
            <a:custGeom>
              <a:avLst/>
              <a:gdLst/>
              <a:ahLst/>
              <a:cxnLst/>
              <a:rect l="l" t="t" r="r" b="b"/>
              <a:pathLst>
                <a:path w="2143" h="2174" extrusionOk="0">
                  <a:moveTo>
                    <a:pt x="1355" y="0"/>
                  </a:moveTo>
                  <a:cubicBezTo>
                    <a:pt x="1229" y="693"/>
                    <a:pt x="694" y="1229"/>
                    <a:pt x="1" y="1386"/>
                  </a:cubicBezTo>
                  <a:lnTo>
                    <a:pt x="1" y="2174"/>
                  </a:lnTo>
                  <a:lnTo>
                    <a:pt x="2143" y="2174"/>
                  </a:ln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825;p64"/>
            <p:cNvSpPr/>
            <p:nvPr/>
          </p:nvSpPr>
          <p:spPr>
            <a:xfrm>
              <a:off x="-47154800" y="3569100"/>
              <a:ext cx="229225" cy="300100"/>
            </a:xfrm>
            <a:custGeom>
              <a:avLst/>
              <a:gdLst/>
              <a:ahLst/>
              <a:cxnLst/>
              <a:rect l="l" t="t" r="r" b="b"/>
              <a:pathLst>
                <a:path w="9169" h="12004" extrusionOk="0">
                  <a:moveTo>
                    <a:pt x="2804" y="1765"/>
                  </a:moveTo>
                  <a:cubicBezTo>
                    <a:pt x="3687" y="1765"/>
                    <a:pt x="4380" y="2363"/>
                    <a:pt x="4537" y="3183"/>
                  </a:cubicBezTo>
                  <a:lnTo>
                    <a:pt x="5703" y="3183"/>
                  </a:lnTo>
                  <a:cubicBezTo>
                    <a:pt x="5892" y="3183"/>
                    <a:pt x="6049" y="3340"/>
                    <a:pt x="6049" y="3529"/>
                  </a:cubicBezTo>
                  <a:lnTo>
                    <a:pt x="6049" y="6428"/>
                  </a:lnTo>
                  <a:cubicBezTo>
                    <a:pt x="6049" y="6617"/>
                    <a:pt x="5892" y="6774"/>
                    <a:pt x="5703" y="6774"/>
                  </a:cubicBezTo>
                  <a:lnTo>
                    <a:pt x="2804" y="6774"/>
                  </a:lnTo>
                  <a:cubicBezTo>
                    <a:pt x="2615" y="6774"/>
                    <a:pt x="2458" y="6617"/>
                    <a:pt x="2458" y="6428"/>
                  </a:cubicBezTo>
                  <a:lnTo>
                    <a:pt x="2458" y="5262"/>
                  </a:lnTo>
                  <a:cubicBezTo>
                    <a:pt x="1670" y="5104"/>
                    <a:pt x="1040" y="4411"/>
                    <a:pt x="1040" y="3529"/>
                  </a:cubicBezTo>
                  <a:cubicBezTo>
                    <a:pt x="1040" y="2552"/>
                    <a:pt x="1828" y="1765"/>
                    <a:pt x="2804" y="1765"/>
                  </a:cubicBezTo>
                  <a:close/>
                  <a:moveTo>
                    <a:pt x="4191" y="8160"/>
                  </a:moveTo>
                  <a:cubicBezTo>
                    <a:pt x="4380" y="8160"/>
                    <a:pt x="4537" y="8318"/>
                    <a:pt x="4537" y="8507"/>
                  </a:cubicBezTo>
                  <a:cubicBezTo>
                    <a:pt x="4537" y="8696"/>
                    <a:pt x="4380" y="8853"/>
                    <a:pt x="4191" y="8853"/>
                  </a:cubicBezTo>
                  <a:lnTo>
                    <a:pt x="1387" y="8853"/>
                  </a:lnTo>
                  <a:cubicBezTo>
                    <a:pt x="1198" y="8853"/>
                    <a:pt x="1040" y="8696"/>
                    <a:pt x="1040" y="8507"/>
                  </a:cubicBezTo>
                  <a:cubicBezTo>
                    <a:pt x="1040" y="8318"/>
                    <a:pt x="1198" y="8160"/>
                    <a:pt x="1387" y="8160"/>
                  </a:cubicBezTo>
                  <a:close/>
                  <a:moveTo>
                    <a:pt x="4191" y="9515"/>
                  </a:moveTo>
                  <a:cubicBezTo>
                    <a:pt x="4380" y="9515"/>
                    <a:pt x="4537" y="9673"/>
                    <a:pt x="4537" y="9893"/>
                  </a:cubicBezTo>
                  <a:cubicBezTo>
                    <a:pt x="4537" y="10082"/>
                    <a:pt x="4380" y="10240"/>
                    <a:pt x="4191" y="10240"/>
                  </a:cubicBezTo>
                  <a:lnTo>
                    <a:pt x="1387" y="10240"/>
                  </a:lnTo>
                  <a:cubicBezTo>
                    <a:pt x="1198" y="10240"/>
                    <a:pt x="1040" y="10082"/>
                    <a:pt x="1040" y="9893"/>
                  </a:cubicBezTo>
                  <a:cubicBezTo>
                    <a:pt x="1040" y="9673"/>
                    <a:pt x="1198" y="9515"/>
                    <a:pt x="1387" y="9515"/>
                  </a:cubicBezTo>
                  <a:close/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1657"/>
                  </a:lnTo>
                  <a:cubicBezTo>
                    <a:pt x="1" y="11846"/>
                    <a:pt x="158" y="12004"/>
                    <a:pt x="347" y="12004"/>
                  </a:cubicBezTo>
                  <a:lnTo>
                    <a:pt x="7089" y="12004"/>
                  </a:lnTo>
                  <a:cubicBezTo>
                    <a:pt x="6239" y="11342"/>
                    <a:pt x="5671" y="10366"/>
                    <a:pt x="5671" y="9168"/>
                  </a:cubicBezTo>
                  <a:cubicBezTo>
                    <a:pt x="5671" y="7247"/>
                    <a:pt x="7247" y="5671"/>
                    <a:pt x="9168" y="5671"/>
                  </a:cubicBezTo>
                  <a:lnTo>
                    <a:pt x="9168" y="2805"/>
                  </a:lnTo>
                  <a:lnTo>
                    <a:pt x="6711" y="2805"/>
                  </a:lnTo>
                  <a:cubicBezTo>
                    <a:pt x="6522" y="2805"/>
                    <a:pt x="6365" y="2647"/>
                    <a:pt x="6365" y="2426"/>
                  </a:cubicBezTo>
                  <a:lnTo>
                    <a:pt x="63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4" name="Google Shape;6826;p64"/>
          <p:cNvGrpSpPr/>
          <p:nvPr/>
        </p:nvGrpSpPr>
        <p:grpSpPr>
          <a:xfrm>
            <a:off x="1186256" y="3676668"/>
            <a:ext cx="354311" cy="353423"/>
            <a:chOff x="-47154000" y="3939275"/>
            <a:chExt cx="299300" cy="298550"/>
          </a:xfrm>
          <a:solidFill>
            <a:srgbClr val="12716B"/>
          </a:solidFill>
        </p:grpSpPr>
        <p:sp>
          <p:nvSpPr>
            <p:cNvPr id="305" name="Google Shape;6827;p64"/>
            <p:cNvSpPr/>
            <p:nvPr/>
          </p:nvSpPr>
          <p:spPr>
            <a:xfrm>
              <a:off x="-47084700" y="4131475"/>
              <a:ext cx="159125" cy="106350"/>
            </a:xfrm>
            <a:custGeom>
              <a:avLst/>
              <a:gdLst/>
              <a:ahLst/>
              <a:cxnLst/>
              <a:rect l="l" t="t" r="r" b="b"/>
              <a:pathLst>
                <a:path w="6365" h="4254" extrusionOk="0">
                  <a:moveTo>
                    <a:pt x="4569" y="693"/>
                  </a:moveTo>
                  <a:cubicBezTo>
                    <a:pt x="4789" y="693"/>
                    <a:pt x="4947" y="851"/>
                    <a:pt x="4947" y="1040"/>
                  </a:cubicBezTo>
                  <a:cubicBezTo>
                    <a:pt x="4947" y="1260"/>
                    <a:pt x="4789" y="1418"/>
                    <a:pt x="4569" y="1418"/>
                  </a:cubicBezTo>
                  <a:lnTo>
                    <a:pt x="1796" y="1418"/>
                  </a:lnTo>
                  <a:cubicBezTo>
                    <a:pt x="1576" y="1418"/>
                    <a:pt x="1418" y="1260"/>
                    <a:pt x="1418" y="1040"/>
                  </a:cubicBezTo>
                  <a:cubicBezTo>
                    <a:pt x="1418" y="851"/>
                    <a:pt x="1576" y="693"/>
                    <a:pt x="1796" y="693"/>
                  </a:cubicBezTo>
                  <a:close/>
                  <a:moveTo>
                    <a:pt x="4569" y="2111"/>
                  </a:moveTo>
                  <a:cubicBezTo>
                    <a:pt x="4789" y="2111"/>
                    <a:pt x="4947" y="2268"/>
                    <a:pt x="4947" y="2457"/>
                  </a:cubicBezTo>
                  <a:cubicBezTo>
                    <a:pt x="4947" y="2678"/>
                    <a:pt x="4789" y="2835"/>
                    <a:pt x="4569" y="2835"/>
                  </a:cubicBezTo>
                  <a:lnTo>
                    <a:pt x="1796" y="2835"/>
                  </a:lnTo>
                  <a:cubicBezTo>
                    <a:pt x="1576" y="2835"/>
                    <a:pt x="1418" y="2678"/>
                    <a:pt x="1418" y="2457"/>
                  </a:cubicBezTo>
                  <a:cubicBezTo>
                    <a:pt x="1418" y="2268"/>
                    <a:pt x="1576" y="2111"/>
                    <a:pt x="1796" y="2111"/>
                  </a:cubicBezTo>
                  <a:close/>
                  <a:moveTo>
                    <a:pt x="0" y="0"/>
                  </a:moveTo>
                  <a:lnTo>
                    <a:pt x="0" y="1418"/>
                  </a:lnTo>
                  <a:lnTo>
                    <a:pt x="0" y="3875"/>
                  </a:lnTo>
                  <a:cubicBezTo>
                    <a:pt x="0" y="4096"/>
                    <a:pt x="158" y="4253"/>
                    <a:pt x="379" y="4253"/>
                  </a:cubicBezTo>
                  <a:lnTo>
                    <a:pt x="5986" y="4253"/>
                  </a:lnTo>
                  <a:cubicBezTo>
                    <a:pt x="6207" y="4253"/>
                    <a:pt x="6364" y="4096"/>
                    <a:pt x="6364" y="3875"/>
                  </a:cubicBezTo>
                  <a:lnTo>
                    <a:pt x="6364" y="1418"/>
                  </a:lnTo>
                  <a:lnTo>
                    <a:pt x="63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828;p64"/>
            <p:cNvSpPr/>
            <p:nvPr/>
          </p:nvSpPr>
          <p:spPr>
            <a:xfrm>
              <a:off x="-46979150" y="3943225"/>
              <a:ext cx="48050" cy="47275"/>
            </a:xfrm>
            <a:custGeom>
              <a:avLst/>
              <a:gdLst/>
              <a:ahLst/>
              <a:cxnLst/>
              <a:rect l="l" t="t" r="r" b="b"/>
              <a:pathLst>
                <a:path w="1922" h="1891" extrusionOk="0">
                  <a:moveTo>
                    <a:pt x="0" y="0"/>
                  </a:moveTo>
                  <a:lnTo>
                    <a:pt x="0" y="1891"/>
                  </a:lnTo>
                  <a:lnTo>
                    <a:pt x="1922" y="189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829;p64"/>
            <p:cNvSpPr/>
            <p:nvPr/>
          </p:nvSpPr>
          <p:spPr>
            <a:xfrm>
              <a:off x="-47154000" y="4026700"/>
              <a:ext cx="299300" cy="141025"/>
            </a:xfrm>
            <a:custGeom>
              <a:avLst/>
              <a:gdLst/>
              <a:ahLst/>
              <a:cxnLst/>
              <a:rect l="l" t="t" r="r" b="b"/>
              <a:pathLst>
                <a:path w="11972" h="5641" extrusionOk="0">
                  <a:moveTo>
                    <a:pt x="3151" y="2080"/>
                  </a:moveTo>
                  <a:cubicBezTo>
                    <a:pt x="3340" y="2080"/>
                    <a:pt x="3497" y="2238"/>
                    <a:pt x="3497" y="2458"/>
                  </a:cubicBezTo>
                  <a:cubicBezTo>
                    <a:pt x="3497" y="2647"/>
                    <a:pt x="3340" y="2805"/>
                    <a:pt x="3151" y="2805"/>
                  </a:cubicBezTo>
                  <a:cubicBezTo>
                    <a:pt x="2930" y="2805"/>
                    <a:pt x="2804" y="2647"/>
                    <a:pt x="2804" y="2458"/>
                  </a:cubicBezTo>
                  <a:cubicBezTo>
                    <a:pt x="2804" y="2238"/>
                    <a:pt x="2930" y="2080"/>
                    <a:pt x="3151" y="2080"/>
                  </a:cubicBezTo>
                  <a:close/>
                  <a:moveTo>
                    <a:pt x="4568" y="2080"/>
                  </a:moveTo>
                  <a:cubicBezTo>
                    <a:pt x="4757" y="2080"/>
                    <a:pt x="4915" y="2238"/>
                    <a:pt x="4915" y="2458"/>
                  </a:cubicBezTo>
                  <a:cubicBezTo>
                    <a:pt x="4915" y="2647"/>
                    <a:pt x="4757" y="2805"/>
                    <a:pt x="4568" y="2805"/>
                  </a:cubicBezTo>
                  <a:cubicBezTo>
                    <a:pt x="4348" y="2805"/>
                    <a:pt x="4190" y="2647"/>
                    <a:pt x="4190" y="2458"/>
                  </a:cubicBezTo>
                  <a:cubicBezTo>
                    <a:pt x="4190" y="2238"/>
                    <a:pt x="4348" y="2080"/>
                    <a:pt x="4568" y="2080"/>
                  </a:cubicBezTo>
                  <a:close/>
                  <a:moveTo>
                    <a:pt x="6648" y="2080"/>
                  </a:moveTo>
                  <a:cubicBezTo>
                    <a:pt x="6837" y="2080"/>
                    <a:pt x="6994" y="2238"/>
                    <a:pt x="6994" y="2458"/>
                  </a:cubicBezTo>
                  <a:cubicBezTo>
                    <a:pt x="6994" y="2647"/>
                    <a:pt x="6837" y="2805"/>
                    <a:pt x="6648" y="2805"/>
                  </a:cubicBezTo>
                  <a:lnTo>
                    <a:pt x="5923" y="2805"/>
                  </a:lnTo>
                  <a:cubicBezTo>
                    <a:pt x="5734" y="2805"/>
                    <a:pt x="5576" y="2647"/>
                    <a:pt x="5576" y="2458"/>
                  </a:cubicBezTo>
                  <a:cubicBezTo>
                    <a:pt x="5576" y="2238"/>
                    <a:pt x="5734" y="2080"/>
                    <a:pt x="5923" y="2080"/>
                  </a:cubicBezTo>
                  <a:close/>
                  <a:moveTo>
                    <a:pt x="8790" y="2080"/>
                  </a:moveTo>
                  <a:cubicBezTo>
                    <a:pt x="8979" y="2080"/>
                    <a:pt x="9136" y="2238"/>
                    <a:pt x="9136" y="2458"/>
                  </a:cubicBezTo>
                  <a:cubicBezTo>
                    <a:pt x="9136" y="2647"/>
                    <a:pt x="8979" y="2805"/>
                    <a:pt x="8790" y="2805"/>
                  </a:cubicBezTo>
                  <a:lnTo>
                    <a:pt x="8065" y="2805"/>
                  </a:lnTo>
                  <a:cubicBezTo>
                    <a:pt x="7876" y="2805"/>
                    <a:pt x="7719" y="2647"/>
                    <a:pt x="7719" y="2458"/>
                  </a:cubicBezTo>
                  <a:cubicBezTo>
                    <a:pt x="7719" y="2238"/>
                    <a:pt x="7876" y="2080"/>
                    <a:pt x="8065" y="2080"/>
                  </a:cubicBezTo>
                  <a:close/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lnTo>
                    <a:pt x="0" y="4569"/>
                  </a:lnTo>
                  <a:cubicBezTo>
                    <a:pt x="0" y="5168"/>
                    <a:pt x="473" y="5640"/>
                    <a:pt x="1071" y="5640"/>
                  </a:cubicBezTo>
                  <a:lnTo>
                    <a:pt x="2111" y="5640"/>
                  </a:lnTo>
                  <a:lnTo>
                    <a:pt x="2111" y="4223"/>
                  </a:lnTo>
                  <a:lnTo>
                    <a:pt x="1764" y="4223"/>
                  </a:lnTo>
                  <a:cubicBezTo>
                    <a:pt x="1575" y="4223"/>
                    <a:pt x="1418" y="4065"/>
                    <a:pt x="1418" y="3876"/>
                  </a:cubicBezTo>
                  <a:cubicBezTo>
                    <a:pt x="1418" y="3655"/>
                    <a:pt x="1575" y="3498"/>
                    <a:pt x="1764" y="3498"/>
                  </a:cubicBezTo>
                  <a:lnTo>
                    <a:pt x="10208" y="3498"/>
                  </a:lnTo>
                  <a:cubicBezTo>
                    <a:pt x="10397" y="3498"/>
                    <a:pt x="10554" y="3655"/>
                    <a:pt x="10554" y="3876"/>
                  </a:cubicBezTo>
                  <a:cubicBezTo>
                    <a:pt x="10554" y="4065"/>
                    <a:pt x="10397" y="4223"/>
                    <a:pt x="10208" y="4223"/>
                  </a:cubicBezTo>
                  <a:lnTo>
                    <a:pt x="9830" y="4223"/>
                  </a:lnTo>
                  <a:lnTo>
                    <a:pt x="9830" y="5640"/>
                  </a:lnTo>
                  <a:lnTo>
                    <a:pt x="10901" y="5640"/>
                  </a:lnTo>
                  <a:cubicBezTo>
                    <a:pt x="11499" y="5640"/>
                    <a:pt x="11972" y="5168"/>
                    <a:pt x="11972" y="4569"/>
                  </a:cubicBezTo>
                  <a:lnTo>
                    <a:pt x="11972" y="1072"/>
                  </a:lnTo>
                  <a:cubicBezTo>
                    <a:pt x="11972" y="473"/>
                    <a:pt x="11499" y="1"/>
                    <a:pt x="10901" y="1"/>
                  </a:cubicBezTo>
                  <a:lnTo>
                    <a:pt x="9830" y="1"/>
                  </a:lnTo>
                  <a:lnTo>
                    <a:pt x="9830" y="1072"/>
                  </a:lnTo>
                  <a:cubicBezTo>
                    <a:pt x="9830" y="1261"/>
                    <a:pt x="9672" y="1419"/>
                    <a:pt x="9483" y="1419"/>
                  </a:cubicBezTo>
                  <a:lnTo>
                    <a:pt x="2489" y="1419"/>
                  </a:lnTo>
                  <a:cubicBezTo>
                    <a:pt x="2268" y="1419"/>
                    <a:pt x="2111" y="1261"/>
                    <a:pt x="2111" y="1072"/>
                  </a:cubicBezTo>
                  <a:lnTo>
                    <a:pt x="21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830;p64"/>
            <p:cNvSpPr/>
            <p:nvPr/>
          </p:nvSpPr>
          <p:spPr>
            <a:xfrm>
              <a:off x="-47083125" y="3939275"/>
              <a:ext cx="158325" cy="106350"/>
            </a:xfrm>
            <a:custGeom>
              <a:avLst/>
              <a:gdLst/>
              <a:ahLst/>
              <a:cxnLst/>
              <a:rect l="l" t="t" r="r" b="b"/>
              <a:pathLst>
                <a:path w="6333" h="425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3529"/>
                  </a:lnTo>
                  <a:lnTo>
                    <a:pt x="0" y="4254"/>
                  </a:lnTo>
                  <a:lnTo>
                    <a:pt x="6333" y="4254"/>
                  </a:lnTo>
                  <a:lnTo>
                    <a:pt x="6333" y="3498"/>
                  </a:lnTo>
                  <a:lnTo>
                    <a:pt x="6301" y="3498"/>
                  </a:lnTo>
                  <a:lnTo>
                    <a:pt x="6301" y="2805"/>
                  </a:lnTo>
                  <a:lnTo>
                    <a:pt x="3844" y="2805"/>
                  </a:lnTo>
                  <a:cubicBezTo>
                    <a:pt x="3655" y="2805"/>
                    <a:pt x="3498" y="2647"/>
                    <a:pt x="3498" y="2427"/>
                  </a:cubicBezTo>
                  <a:lnTo>
                    <a:pt x="349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" name="Google Shape;6831;p64"/>
          <p:cNvGrpSpPr/>
          <p:nvPr/>
        </p:nvGrpSpPr>
        <p:grpSpPr>
          <a:xfrm>
            <a:off x="3411546" y="2802107"/>
            <a:ext cx="312375" cy="354341"/>
            <a:chOff x="-45286550" y="3200500"/>
            <a:chExt cx="263875" cy="299325"/>
          </a:xfrm>
          <a:solidFill>
            <a:srgbClr val="12716B"/>
          </a:solidFill>
        </p:grpSpPr>
        <p:sp>
          <p:nvSpPr>
            <p:cNvPr id="310" name="Google Shape;6832;p64"/>
            <p:cNvSpPr/>
            <p:nvPr/>
          </p:nvSpPr>
          <p:spPr>
            <a:xfrm>
              <a:off x="-45233000" y="3200500"/>
              <a:ext cx="210325" cy="247325"/>
            </a:xfrm>
            <a:custGeom>
              <a:avLst/>
              <a:gdLst/>
              <a:ahLst/>
              <a:cxnLst/>
              <a:rect l="l" t="t" r="r" b="b"/>
              <a:pathLst>
                <a:path w="8413" h="9893" extrusionOk="0">
                  <a:moveTo>
                    <a:pt x="3151" y="0"/>
                  </a:moveTo>
                  <a:cubicBezTo>
                    <a:pt x="1891" y="0"/>
                    <a:pt x="851" y="945"/>
                    <a:pt x="694" y="2174"/>
                  </a:cubicBezTo>
                  <a:cubicBezTo>
                    <a:pt x="347" y="2300"/>
                    <a:pt x="64" y="2615"/>
                    <a:pt x="1" y="2962"/>
                  </a:cubicBezTo>
                  <a:cubicBezTo>
                    <a:pt x="316" y="2899"/>
                    <a:pt x="662" y="2804"/>
                    <a:pt x="1009" y="2804"/>
                  </a:cubicBezTo>
                  <a:cubicBezTo>
                    <a:pt x="1355" y="2804"/>
                    <a:pt x="1733" y="2836"/>
                    <a:pt x="2048" y="2962"/>
                  </a:cubicBezTo>
                  <a:cubicBezTo>
                    <a:pt x="1954" y="2615"/>
                    <a:pt x="1733" y="2332"/>
                    <a:pt x="1355" y="2174"/>
                  </a:cubicBezTo>
                  <a:cubicBezTo>
                    <a:pt x="1481" y="1355"/>
                    <a:pt x="2237" y="693"/>
                    <a:pt x="3088" y="693"/>
                  </a:cubicBezTo>
                  <a:cubicBezTo>
                    <a:pt x="4096" y="693"/>
                    <a:pt x="4884" y="1481"/>
                    <a:pt x="4884" y="2458"/>
                  </a:cubicBezTo>
                  <a:lnTo>
                    <a:pt x="4884" y="8475"/>
                  </a:lnTo>
                  <a:cubicBezTo>
                    <a:pt x="4884" y="9263"/>
                    <a:pt x="5514" y="9893"/>
                    <a:pt x="6302" y="9893"/>
                  </a:cubicBezTo>
                  <a:cubicBezTo>
                    <a:pt x="7089" y="9893"/>
                    <a:pt x="7719" y="9263"/>
                    <a:pt x="7719" y="8475"/>
                  </a:cubicBezTo>
                  <a:lnTo>
                    <a:pt x="7719" y="6270"/>
                  </a:lnTo>
                  <a:cubicBezTo>
                    <a:pt x="8097" y="6112"/>
                    <a:pt x="8412" y="5766"/>
                    <a:pt x="8412" y="5293"/>
                  </a:cubicBezTo>
                  <a:lnTo>
                    <a:pt x="8412" y="3875"/>
                  </a:lnTo>
                  <a:cubicBezTo>
                    <a:pt x="8412" y="3686"/>
                    <a:pt x="8255" y="3529"/>
                    <a:pt x="8066" y="3529"/>
                  </a:cubicBezTo>
                  <a:lnTo>
                    <a:pt x="7688" y="3529"/>
                  </a:lnTo>
                  <a:lnTo>
                    <a:pt x="7688" y="2458"/>
                  </a:lnTo>
                  <a:cubicBezTo>
                    <a:pt x="7688" y="2269"/>
                    <a:pt x="7562" y="2111"/>
                    <a:pt x="7341" y="2111"/>
                  </a:cubicBezTo>
                  <a:cubicBezTo>
                    <a:pt x="7152" y="2111"/>
                    <a:pt x="6995" y="2269"/>
                    <a:pt x="6995" y="2458"/>
                  </a:cubicBezTo>
                  <a:lnTo>
                    <a:pt x="6995" y="3529"/>
                  </a:lnTo>
                  <a:lnTo>
                    <a:pt x="6648" y="3529"/>
                  </a:lnTo>
                  <a:cubicBezTo>
                    <a:pt x="6459" y="3529"/>
                    <a:pt x="6302" y="3686"/>
                    <a:pt x="6302" y="3875"/>
                  </a:cubicBezTo>
                  <a:lnTo>
                    <a:pt x="6302" y="5293"/>
                  </a:lnTo>
                  <a:cubicBezTo>
                    <a:pt x="6302" y="5766"/>
                    <a:pt x="6554" y="6112"/>
                    <a:pt x="6995" y="6270"/>
                  </a:cubicBezTo>
                  <a:lnTo>
                    <a:pt x="6995" y="8475"/>
                  </a:lnTo>
                  <a:cubicBezTo>
                    <a:pt x="6995" y="8885"/>
                    <a:pt x="6680" y="9200"/>
                    <a:pt x="6302" y="9200"/>
                  </a:cubicBezTo>
                  <a:cubicBezTo>
                    <a:pt x="5892" y="9200"/>
                    <a:pt x="5577" y="8885"/>
                    <a:pt x="5577" y="8475"/>
                  </a:cubicBezTo>
                  <a:lnTo>
                    <a:pt x="5577" y="2458"/>
                  </a:lnTo>
                  <a:cubicBezTo>
                    <a:pt x="5577" y="1103"/>
                    <a:pt x="4474" y="0"/>
                    <a:pt x="31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833;p64"/>
            <p:cNvSpPr/>
            <p:nvPr/>
          </p:nvSpPr>
          <p:spPr>
            <a:xfrm>
              <a:off x="-45216450" y="33407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36" y="693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834;p64"/>
            <p:cNvSpPr/>
            <p:nvPr/>
          </p:nvSpPr>
          <p:spPr>
            <a:xfrm>
              <a:off x="-45286550" y="3289500"/>
              <a:ext cx="158325" cy="210325"/>
            </a:xfrm>
            <a:custGeom>
              <a:avLst/>
              <a:gdLst/>
              <a:ahLst/>
              <a:cxnLst/>
              <a:rect l="l" t="t" r="r" b="b"/>
              <a:pathLst>
                <a:path w="6333" h="8413" extrusionOk="0">
                  <a:moveTo>
                    <a:pt x="2804" y="0"/>
                  </a:moveTo>
                  <a:cubicBezTo>
                    <a:pt x="1229" y="189"/>
                    <a:pt x="0" y="1481"/>
                    <a:pt x="0" y="3119"/>
                  </a:cubicBezTo>
                  <a:lnTo>
                    <a:pt x="0" y="5262"/>
                  </a:lnTo>
                  <a:cubicBezTo>
                    <a:pt x="0" y="6994"/>
                    <a:pt x="1418" y="8412"/>
                    <a:pt x="3151" y="8412"/>
                  </a:cubicBezTo>
                  <a:cubicBezTo>
                    <a:pt x="4884" y="8412"/>
                    <a:pt x="6301" y="6994"/>
                    <a:pt x="6301" y="5262"/>
                  </a:cubicBezTo>
                  <a:lnTo>
                    <a:pt x="6301" y="3119"/>
                  </a:lnTo>
                  <a:cubicBezTo>
                    <a:pt x="6333" y="1481"/>
                    <a:pt x="5073" y="158"/>
                    <a:pt x="3497" y="0"/>
                  </a:cubicBezTo>
                  <a:lnTo>
                    <a:pt x="3497" y="1418"/>
                  </a:lnTo>
                  <a:cubicBezTo>
                    <a:pt x="3907" y="1576"/>
                    <a:pt x="4222" y="1954"/>
                    <a:pt x="4222" y="2395"/>
                  </a:cubicBezTo>
                  <a:cubicBezTo>
                    <a:pt x="4222" y="2836"/>
                    <a:pt x="3938" y="3214"/>
                    <a:pt x="3497" y="3371"/>
                  </a:cubicBezTo>
                  <a:lnTo>
                    <a:pt x="3497" y="3844"/>
                  </a:lnTo>
                  <a:cubicBezTo>
                    <a:pt x="3497" y="4065"/>
                    <a:pt x="3340" y="4191"/>
                    <a:pt x="3151" y="4191"/>
                  </a:cubicBezTo>
                  <a:cubicBezTo>
                    <a:pt x="2962" y="4191"/>
                    <a:pt x="2804" y="4065"/>
                    <a:pt x="2804" y="3844"/>
                  </a:cubicBezTo>
                  <a:lnTo>
                    <a:pt x="2804" y="3371"/>
                  </a:lnTo>
                  <a:cubicBezTo>
                    <a:pt x="2395" y="3214"/>
                    <a:pt x="2080" y="2836"/>
                    <a:pt x="2080" y="2395"/>
                  </a:cubicBezTo>
                  <a:cubicBezTo>
                    <a:pt x="2080" y="1954"/>
                    <a:pt x="2363" y="1576"/>
                    <a:pt x="2804" y="1418"/>
                  </a:cubicBezTo>
                  <a:lnTo>
                    <a:pt x="28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" name="Google Shape;6835;p64"/>
          <p:cNvGrpSpPr/>
          <p:nvPr/>
        </p:nvGrpSpPr>
        <p:grpSpPr>
          <a:xfrm>
            <a:off x="3411546" y="3239402"/>
            <a:ext cx="312375" cy="354311"/>
            <a:chOff x="-45286550" y="3569900"/>
            <a:chExt cx="263875" cy="299300"/>
          </a:xfrm>
          <a:solidFill>
            <a:srgbClr val="12716B"/>
          </a:solidFill>
        </p:grpSpPr>
        <p:sp>
          <p:nvSpPr>
            <p:cNvPr id="314" name="Google Shape;6836;p64"/>
            <p:cNvSpPr/>
            <p:nvPr/>
          </p:nvSpPr>
          <p:spPr>
            <a:xfrm>
              <a:off x="-45234575" y="3728200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1" y="1"/>
                  </a:moveTo>
                  <a:lnTo>
                    <a:pt x="1" y="725"/>
                  </a:lnTo>
                  <a:lnTo>
                    <a:pt x="347" y="725"/>
                  </a:lnTo>
                  <a:cubicBezTo>
                    <a:pt x="568" y="725"/>
                    <a:pt x="725" y="568"/>
                    <a:pt x="725" y="379"/>
                  </a:cubicBezTo>
                  <a:cubicBezTo>
                    <a:pt x="725" y="127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837;p64"/>
            <p:cNvSpPr/>
            <p:nvPr/>
          </p:nvSpPr>
          <p:spPr>
            <a:xfrm>
              <a:off x="-45286550" y="3692750"/>
              <a:ext cx="263875" cy="122900"/>
            </a:xfrm>
            <a:custGeom>
              <a:avLst/>
              <a:gdLst/>
              <a:ahLst/>
              <a:cxnLst/>
              <a:rect l="l" t="t" r="r" b="b"/>
              <a:pathLst>
                <a:path w="10555" h="4916" extrusionOk="0">
                  <a:moveTo>
                    <a:pt x="2458" y="725"/>
                  </a:moveTo>
                  <a:cubicBezTo>
                    <a:pt x="3025" y="725"/>
                    <a:pt x="3497" y="1198"/>
                    <a:pt x="3497" y="1765"/>
                  </a:cubicBezTo>
                  <a:cubicBezTo>
                    <a:pt x="3497" y="2364"/>
                    <a:pt x="3025" y="2805"/>
                    <a:pt x="2426" y="2805"/>
                  </a:cubicBezTo>
                  <a:lnTo>
                    <a:pt x="2080" y="2805"/>
                  </a:lnTo>
                  <a:lnTo>
                    <a:pt x="2080" y="3876"/>
                  </a:lnTo>
                  <a:cubicBezTo>
                    <a:pt x="2080" y="4065"/>
                    <a:pt x="1922" y="4222"/>
                    <a:pt x="1733" y="4222"/>
                  </a:cubicBezTo>
                  <a:cubicBezTo>
                    <a:pt x="1544" y="4222"/>
                    <a:pt x="1387" y="4065"/>
                    <a:pt x="1387" y="3876"/>
                  </a:cubicBezTo>
                  <a:lnTo>
                    <a:pt x="1387" y="1072"/>
                  </a:lnTo>
                  <a:cubicBezTo>
                    <a:pt x="1387" y="883"/>
                    <a:pt x="1544" y="725"/>
                    <a:pt x="1733" y="725"/>
                  </a:cubicBezTo>
                  <a:close/>
                  <a:moveTo>
                    <a:pt x="5262" y="694"/>
                  </a:moveTo>
                  <a:cubicBezTo>
                    <a:pt x="5860" y="694"/>
                    <a:pt x="6333" y="1167"/>
                    <a:pt x="6333" y="1734"/>
                  </a:cubicBezTo>
                  <a:cubicBezTo>
                    <a:pt x="6333" y="1954"/>
                    <a:pt x="6175" y="2112"/>
                    <a:pt x="5986" y="2112"/>
                  </a:cubicBezTo>
                  <a:cubicBezTo>
                    <a:pt x="5797" y="2112"/>
                    <a:pt x="5640" y="1954"/>
                    <a:pt x="5640" y="1734"/>
                  </a:cubicBezTo>
                  <a:cubicBezTo>
                    <a:pt x="5640" y="1545"/>
                    <a:pt x="5482" y="1387"/>
                    <a:pt x="5262" y="1387"/>
                  </a:cubicBezTo>
                  <a:cubicBezTo>
                    <a:pt x="5073" y="1387"/>
                    <a:pt x="4915" y="1545"/>
                    <a:pt x="4915" y="1734"/>
                  </a:cubicBezTo>
                  <a:cubicBezTo>
                    <a:pt x="4915" y="1954"/>
                    <a:pt x="5073" y="2112"/>
                    <a:pt x="5262" y="2112"/>
                  </a:cubicBezTo>
                  <a:cubicBezTo>
                    <a:pt x="5860" y="2112"/>
                    <a:pt x="6333" y="2553"/>
                    <a:pt x="6333" y="3151"/>
                  </a:cubicBezTo>
                  <a:cubicBezTo>
                    <a:pt x="6333" y="3750"/>
                    <a:pt x="5860" y="4222"/>
                    <a:pt x="5262" y="4222"/>
                  </a:cubicBezTo>
                  <a:cubicBezTo>
                    <a:pt x="4695" y="4222"/>
                    <a:pt x="4222" y="3750"/>
                    <a:pt x="4222" y="3151"/>
                  </a:cubicBezTo>
                  <a:cubicBezTo>
                    <a:pt x="4222" y="2962"/>
                    <a:pt x="4379" y="2805"/>
                    <a:pt x="4569" y="2805"/>
                  </a:cubicBezTo>
                  <a:cubicBezTo>
                    <a:pt x="4758" y="2805"/>
                    <a:pt x="4915" y="2962"/>
                    <a:pt x="4915" y="3151"/>
                  </a:cubicBezTo>
                  <a:cubicBezTo>
                    <a:pt x="4915" y="3340"/>
                    <a:pt x="5073" y="3498"/>
                    <a:pt x="5262" y="3498"/>
                  </a:cubicBezTo>
                  <a:cubicBezTo>
                    <a:pt x="5482" y="3498"/>
                    <a:pt x="5640" y="3340"/>
                    <a:pt x="5640" y="3151"/>
                  </a:cubicBezTo>
                  <a:cubicBezTo>
                    <a:pt x="5640" y="2962"/>
                    <a:pt x="5482" y="2805"/>
                    <a:pt x="5262" y="2805"/>
                  </a:cubicBezTo>
                  <a:cubicBezTo>
                    <a:pt x="4695" y="2805"/>
                    <a:pt x="4222" y="2332"/>
                    <a:pt x="4222" y="1734"/>
                  </a:cubicBezTo>
                  <a:cubicBezTo>
                    <a:pt x="4222" y="1167"/>
                    <a:pt x="4695" y="694"/>
                    <a:pt x="5262" y="694"/>
                  </a:cubicBezTo>
                  <a:close/>
                  <a:moveTo>
                    <a:pt x="8066" y="725"/>
                  </a:moveTo>
                  <a:cubicBezTo>
                    <a:pt x="8664" y="725"/>
                    <a:pt x="9137" y="1198"/>
                    <a:pt x="9137" y="1765"/>
                  </a:cubicBezTo>
                  <a:lnTo>
                    <a:pt x="9137" y="3151"/>
                  </a:lnTo>
                  <a:cubicBezTo>
                    <a:pt x="9137" y="3750"/>
                    <a:pt x="8664" y="4222"/>
                    <a:pt x="8066" y="4222"/>
                  </a:cubicBezTo>
                  <a:lnTo>
                    <a:pt x="7372" y="4222"/>
                  </a:lnTo>
                  <a:cubicBezTo>
                    <a:pt x="7152" y="4222"/>
                    <a:pt x="6994" y="4065"/>
                    <a:pt x="6994" y="3876"/>
                  </a:cubicBezTo>
                  <a:lnTo>
                    <a:pt x="6994" y="1072"/>
                  </a:lnTo>
                  <a:cubicBezTo>
                    <a:pt x="6994" y="883"/>
                    <a:pt x="7152" y="725"/>
                    <a:pt x="7372" y="725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4569"/>
                  </a:lnTo>
                  <a:cubicBezTo>
                    <a:pt x="0" y="4758"/>
                    <a:pt x="158" y="4916"/>
                    <a:pt x="347" y="4916"/>
                  </a:cubicBezTo>
                  <a:lnTo>
                    <a:pt x="10208" y="4916"/>
                  </a:lnTo>
                  <a:cubicBezTo>
                    <a:pt x="10397" y="4916"/>
                    <a:pt x="10554" y="4758"/>
                    <a:pt x="10554" y="4569"/>
                  </a:cubicBezTo>
                  <a:lnTo>
                    <a:pt x="10554" y="347"/>
                  </a:lnTo>
                  <a:cubicBezTo>
                    <a:pt x="10554" y="158"/>
                    <a:pt x="10397" y="1"/>
                    <a:pt x="1020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838;p64"/>
            <p:cNvSpPr/>
            <p:nvPr/>
          </p:nvSpPr>
          <p:spPr>
            <a:xfrm>
              <a:off x="-45093575" y="3728200"/>
              <a:ext cx="17325" cy="53575"/>
            </a:xfrm>
            <a:custGeom>
              <a:avLst/>
              <a:gdLst/>
              <a:ahLst/>
              <a:cxnLst/>
              <a:rect l="l" t="t" r="r" b="b"/>
              <a:pathLst>
                <a:path w="693" h="2143" extrusionOk="0">
                  <a:moveTo>
                    <a:pt x="0" y="1"/>
                  </a:moveTo>
                  <a:lnTo>
                    <a:pt x="0" y="2143"/>
                  </a:lnTo>
                  <a:lnTo>
                    <a:pt x="347" y="2143"/>
                  </a:lnTo>
                  <a:cubicBezTo>
                    <a:pt x="536" y="2143"/>
                    <a:pt x="693" y="1985"/>
                    <a:pt x="693" y="1796"/>
                  </a:cubicBezTo>
                  <a:lnTo>
                    <a:pt x="693" y="347"/>
                  </a:lnTo>
                  <a:cubicBezTo>
                    <a:pt x="693" y="127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839;p64"/>
            <p:cNvSpPr/>
            <p:nvPr/>
          </p:nvSpPr>
          <p:spPr>
            <a:xfrm>
              <a:off x="-45268450" y="3569900"/>
              <a:ext cx="228450" cy="106350"/>
            </a:xfrm>
            <a:custGeom>
              <a:avLst/>
              <a:gdLst/>
              <a:ahLst/>
              <a:cxnLst/>
              <a:rect l="l" t="t" r="r" b="b"/>
              <a:pathLst>
                <a:path w="9138" h="425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53"/>
                  </a:lnTo>
                  <a:lnTo>
                    <a:pt x="9137" y="4253"/>
                  </a:lnTo>
                  <a:lnTo>
                    <a:pt x="9137" y="2804"/>
                  </a:lnTo>
                  <a:lnTo>
                    <a:pt x="6680" y="2804"/>
                  </a:lnTo>
                  <a:cubicBezTo>
                    <a:pt x="6491" y="2804"/>
                    <a:pt x="6333" y="2647"/>
                    <a:pt x="6333" y="2457"/>
                  </a:cubicBezTo>
                  <a:lnTo>
                    <a:pt x="63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6840;p64"/>
            <p:cNvSpPr/>
            <p:nvPr/>
          </p:nvSpPr>
          <p:spPr>
            <a:xfrm>
              <a:off x="-45093575" y="35746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0" y="0"/>
                  </a:moveTo>
                  <a:lnTo>
                    <a:pt x="0" y="1890"/>
                  </a:lnTo>
                  <a:lnTo>
                    <a:pt x="1890" y="189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841;p64"/>
            <p:cNvSpPr/>
            <p:nvPr/>
          </p:nvSpPr>
          <p:spPr>
            <a:xfrm>
              <a:off x="-45269225" y="3833750"/>
              <a:ext cx="228425" cy="35450"/>
            </a:xfrm>
            <a:custGeom>
              <a:avLst/>
              <a:gdLst/>
              <a:ahLst/>
              <a:cxnLst/>
              <a:rect l="l" t="t" r="r" b="b"/>
              <a:pathLst>
                <a:path w="9137" h="1418" extrusionOk="0">
                  <a:moveTo>
                    <a:pt x="0" y="0"/>
                  </a:moveTo>
                  <a:lnTo>
                    <a:pt x="0" y="1071"/>
                  </a:lnTo>
                  <a:cubicBezTo>
                    <a:pt x="0" y="1260"/>
                    <a:pt x="158" y="1418"/>
                    <a:pt x="378" y="1418"/>
                  </a:cubicBezTo>
                  <a:lnTo>
                    <a:pt x="8790" y="1418"/>
                  </a:lnTo>
                  <a:cubicBezTo>
                    <a:pt x="8979" y="1418"/>
                    <a:pt x="9137" y="1260"/>
                    <a:pt x="9137" y="1071"/>
                  </a:cubicBezTo>
                  <a:lnTo>
                    <a:pt x="91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" name="Google Shape;6842;p64"/>
          <p:cNvGrpSpPr/>
          <p:nvPr/>
        </p:nvGrpSpPr>
        <p:grpSpPr>
          <a:xfrm>
            <a:off x="3422733" y="3675751"/>
            <a:ext cx="290001" cy="355258"/>
            <a:chOff x="-45277900" y="3938500"/>
            <a:chExt cx="244975" cy="300100"/>
          </a:xfrm>
          <a:solidFill>
            <a:srgbClr val="12716B"/>
          </a:solidFill>
        </p:grpSpPr>
        <p:sp>
          <p:nvSpPr>
            <p:cNvPr id="321" name="Google Shape;6843;p64"/>
            <p:cNvSpPr/>
            <p:nvPr/>
          </p:nvSpPr>
          <p:spPr>
            <a:xfrm>
              <a:off x="-45210950" y="4107825"/>
              <a:ext cx="23650" cy="24450"/>
            </a:xfrm>
            <a:custGeom>
              <a:avLst/>
              <a:gdLst/>
              <a:ahLst/>
              <a:cxnLst/>
              <a:rect l="l" t="t" r="r" b="b"/>
              <a:pathLst>
                <a:path w="946" h="978" extrusionOk="0">
                  <a:moveTo>
                    <a:pt x="473" y="1"/>
                  </a:moveTo>
                  <a:lnTo>
                    <a:pt x="1" y="978"/>
                  </a:lnTo>
                  <a:lnTo>
                    <a:pt x="946" y="978"/>
                  </a:lnTo>
                  <a:lnTo>
                    <a:pt x="4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844;p64"/>
            <p:cNvSpPr/>
            <p:nvPr/>
          </p:nvSpPr>
          <p:spPr>
            <a:xfrm>
              <a:off x="-45084925" y="3943225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845;p64"/>
            <p:cNvSpPr/>
            <p:nvPr/>
          </p:nvSpPr>
          <p:spPr>
            <a:xfrm>
              <a:off x="-45260575" y="3938500"/>
              <a:ext cx="227650" cy="300100"/>
            </a:xfrm>
            <a:custGeom>
              <a:avLst/>
              <a:gdLst/>
              <a:ahLst/>
              <a:cxnLst/>
              <a:rect l="l" t="t" r="r" b="b"/>
              <a:pathLst>
                <a:path w="9106" h="12004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222"/>
                  </a:lnTo>
                  <a:lnTo>
                    <a:pt x="7342" y="4222"/>
                  </a:lnTo>
                  <a:cubicBezTo>
                    <a:pt x="7562" y="4222"/>
                    <a:pt x="7720" y="4380"/>
                    <a:pt x="7720" y="4600"/>
                  </a:cubicBezTo>
                  <a:lnTo>
                    <a:pt x="7720" y="10208"/>
                  </a:lnTo>
                  <a:cubicBezTo>
                    <a:pt x="7720" y="10428"/>
                    <a:pt x="7562" y="10586"/>
                    <a:pt x="7342" y="10586"/>
                  </a:cubicBezTo>
                  <a:lnTo>
                    <a:pt x="1" y="10586"/>
                  </a:lnTo>
                  <a:lnTo>
                    <a:pt x="1" y="11626"/>
                  </a:lnTo>
                  <a:cubicBezTo>
                    <a:pt x="1" y="11846"/>
                    <a:pt x="158" y="12004"/>
                    <a:pt x="348" y="12004"/>
                  </a:cubicBezTo>
                  <a:lnTo>
                    <a:pt x="8759" y="12004"/>
                  </a:lnTo>
                  <a:cubicBezTo>
                    <a:pt x="8980" y="12004"/>
                    <a:pt x="9106" y="11846"/>
                    <a:pt x="9106" y="11626"/>
                  </a:cubicBezTo>
                  <a:lnTo>
                    <a:pt x="9106" y="2804"/>
                  </a:lnTo>
                  <a:lnTo>
                    <a:pt x="6680" y="2804"/>
                  </a:lnTo>
                  <a:lnTo>
                    <a:pt x="6680" y="2773"/>
                  </a:lnTo>
                  <a:cubicBezTo>
                    <a:pt x="6491" y="2773"/>
                    <a:pt x="6333" y="2615"/>
                    <a:pt x="6333" y="2426"/>
                  </a:cubicBezTo>
                  <a:lnTo>
                    <a:pt x="633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846;p64"/>
            <p:cNvSpPr/>
            <p:nvPr/>
          </p:nvSpPr>
          <p:spPr>
            <a:xfrm>
              <a:off x="-45277900" y="4061375"/>
              <a:ext cx="193000" cy="122875"/>
            </a:xfrm>
            <a:custGeom>
              <a:avLst/>
              <a:gdLst/>
              <a:ahLst/>
              <a:cxnLst/>
              <a:rect l="l" t="t" r="r" b="b"/>
              <a:pathLst>
                <a:path w="7720" h="4915" extrusionOk="0">
                  <a:moveTo>
                    <a:pt x="5987" y="693"/>
                  </a:moveTo>
                  <a:cubicBezTo>
                    <a:pt x="6207" y="693"/>
                    <a:pt x="6333" y="851"/>
                    <a:pt x="6333" y="1071"/>
                  </a:cubicBezTo>
                  <a:cubicBezTo>
                    <a:pt x="6302" y="1260"/>
                    <a:pt x="6144" y="1418"/>
                    <a:pt x="5987" y="1418"/>
                  </a:cubicBezTo>
                  <a:cubicBezTo>
                    <a:pt x="5798" y="1418"/>
                    <a:pt x="5640" y="1260"/>
                    <a:pt x="5640" y="1071"/>
                  </a:cubicBezTo>
                  <a:cubicBezTo>
                    <a:pt x="5640" y="851"/>
                    <a:pt x="5798" y="693"/>
                    <a:pt x="5987" y="693"/>
                  </a:cubicBezTo>
                  <a:close/>
                  <a:moveTo>
                    <a:pt x="3246" y="701"/>
                  </a:moveTo>
                  <a:cubicBezTo>
                    <a:pt x="3372" y="701"/>
                    <a:pt x="3498" y="772"/>
                    <a:pt x="3561" y="914"/>
                  </a:cubicBezTo>
                  <a:lnTo>
                    <a:pt x="4979" y="3686"/>
                  </a:lnTo>
                  <a:cubicBezTo>
                    <a:pt x="4979" y="3907"/>
                    <a:pt x="4884" y="4096"/>
                    <a:pt x="4727" y="4159"/>
                  </a:cubicBezTo>
                  <a:cubicBezTo>
                    <a:pt x="4695" y="4222"/>
                    <a:pt x="4601" y="4222"/>
                    <a:pt x="4569" y="4222"/>
                  </a:cubicBezTo>
                  <a:cubicBezTo>
                    <a:pt x="4443" y="4222"/>
                    <a:pt x="4349" y="4127"/>
                    <a:pt x="4254" y="4001"/>
                  </a:cubicBezTo>
                  <a:lnTo>
                    <a:pt x="4033" y="3497"/>
                  </a:lnTo>
                  <a:lnTo>
                    <a:pt x="2364" y="3497"/>
                  </a:lnTo>
                  <a:lnTo>
                    <a:pt x="2143" y="4001"/>
                  </a:lnTo>
                  <a:cubicBezTo>
                    <a:pt x="2075" y="4115"/>
                    <a:pt x="1940" y="4196"/>
                    <a:pt x="1811" y="4196"/>
                  </a:cubicBezTo>
                  <a:cubicBezTo>
                    <a:pt x="1762" y="4196"/>
                    <a:pt x="1714" y="4185"/>
                    <a:pt x="1671" y="4159"/>
                  </a:cubicBezTo>
                  <a:cubicBezTo>
                    <a:pt x="1513" y="4096"/>
                    <a:pt x="1419" y="3844"/>
                    <a:pt x="1513" y="3686"/>
                  </a:cubicBezTo>
                  <a:lnTo>
                    <a:pt x="2931" y="914"/>
                  </a:lnTo>
                  <a:cubicBezTo>
                    <a:pt x="2994" y="772"/>
                    <a:pt x="3120" y="701"/>
                    <a:pt x="3246" y="701"/>
                  </a:cubicBezTo>
                  <a:close/>
                  <a:moveTo>
                    <a:pt x="5955" y="2079"/>
                  </a:moveTo>
                  <a:cubicBezTo>
                    <a:pt x="6144" y="2079"/>
                    <a:pt x="6302" y="2237"/>
                    <a:pt x="6302" y="2426"/>
                  </a:cubicBezTo>
                  <a:lnTo>
                    <a:pt x="6302" y="3844"/>
                  </a:lnTo>
                  <a:cubicBezTo>
                    <a:pt x="6302" y="4064"/>
                    <a:pt x="6144" y="4222"/>
                    <a:pt x="5955" y="4222"/>
                  </a:cubicBezTo>
                  <a:cubicBezTo>
                    <a:pt x="5766" y="4222"/>
                    <a:pt x="5609" y="4064"/>
                    <a:pt x="5609" y="3844"/>
                  </a:cubicBezTo>
                  <a:lnTo>
                    <a:pt x="5609" y="2426"/>
                  </a:lnTo>
                  <a:cubicBezTo>
                    <a:pt x="5609" y="2237"/>
                    <a:pt x="5766" y="2079"/>
                    <a:pt x="5955" y="2079"/>
                  </a:cubicBezTo>
                  <a:close/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4568"/>
                  </a:lnTo>
                  <a:cubicBezTo>
                    <a:pt x="1" y="4757"/>
                    <a:pt x="158" y="4915"/>
                    <a:pt x="347" y="4915"/>
                  </a:cubicBezTo>
                  <a:lnTo>
                    <a:pt x="7720" y="4915"/>
                  </a:lnTo>
                  <a:lnTo>
                    <a:pt x="77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6847;p64"/>
          <p:cNvGrpSpPr/>
          <p:nvPr/>
        </p:nvGrpSpPr>
        <p:grpSpPr>
          <a:xfrm>
            <a:off x="2508682" y="4144853"/>
            <a:ext cx="355258" cy="355258"/>
            <a:chOff x="-44502875" y="3576975"/>
            <a:chExt cx="300100" cy="300100"/>
          </a:xfrm>
          <a:solidFill>
            <a:srgbClr val="12716B"/>
          </a:solidFill>
        </p:grpSpPr>
        <p:sp>
          <p:nvSpPr>
            <p:cNvPr id="326" name="Google Shape;6848;p64"/>
            <p:cNvSpPr/>
            <p:nvPr/>
          </p:nvSpPr>
          <p:spPr>
            <a:xfrm>
              <a:off x="-44466650" y="3576975"/>
              <a:ext cx="53600" cy="18925"/>
            </a:xfrm>
            <a:custGeom>
              <a:avLst/>
              <a:gdLst/>
              <a:ahLst/>
              <a:cxnLst/>
              <a:rect l="l" t="t" r="r" b="b"/>
              <a:pathLst>
                <a:path w="2144" h="757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757"/>
                  </a:lnTo>
                  <a:lnTo>
                    <a:pt x="2143" y="757"/>
                  </a:lnTo>
                  <a:lnTo>
                    <a:pt x="2143" y="347"/>
                  </a:lnTo>
                  <a:cubicBezTo>
                    <a:pt x="2143" y="158"/>
                    <a:pt x="1986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849;p64"/>
            <p:cNvSpPr/>
            <p:nvPr/>
          </p:nvSpPr>
          <p:spPr>
            <a:xfrm>
              <a:off x="-44502875" y="3595100"/>
              <a:ext cx="283575" cy="281975"/>
            </a:xfrm>
            <a:custGeom>
              <a:avLst/>
              <a:gdLst/>
              <a:ahLst/>
              <a:cxnLst/>
              <a:rect l="l" t="t" r="r" b="b"/>
              <a:pathLst>
                <a:path w="11343" h="11279" extrusionOk="0">
                  <a:moveTo>
                    <a:pt x="10945" y="0"/>
                  </a:moveTo>
                  <a:cubicBezTo>
                    <a:pt x="10854" y="0"/>
                    <a:pt x="10760" y="32"/>
                    <a:pt x="10681" y="95"/>
                  </a:cubicBezTo>
                  <a:lnTo>
                    <a:pt x="10082" y="693"/>
                  </a:lnTo>
                  <a:lnTo>
                    <a:pt x="347" y="693"/>
                  </a:lnTo>
                  <a:cubicBezTo>
                    <a:pt x="158" y="693"/>
                    <a:pt x="1" y="851"/>
                    <a:pt x="1" y="1040"/>
                  </a:cubicBezTo>
                  <a:lnTo>
                    <a:pt x="1" y="2458"/>
                  </a:lnTo>
                  <a:cubicBezTo>
                    <a:pt x="1" y="2647"/>
                    <a:pt x="158" y="2804"/>
                    <a:pt x="347" y="2804"/>
                  </a:cubicBezTo>
                  <a:lnTo>
                    <a:pt x="7940" y="2804"/>
                  </a:lnTo>
                  <a:lnTo>
                    <a:pt x="3561" y="7215"/>
                  </a:lnTo>
                  <a:lnTo>
                    <a:pt x="3561" y="3529"/>
                  </a:lnTo>
                  <a:lnTo>
                    <a:pt x="1418" y="3529"/>
                  </a:lnTo>
                  <a:lnTo>
                    <a:pt x="1418" y="9357"/>
                  </a:lnTo>
                  <a:lnTo>
                    <a:pt x="820" y="9956"/>
                  </a:lnTo>
                  <a:cubicBezTo>
                    <a:pt x="725" y="10050"/>
                    <a:pt x="725" y="10302"/>
                    <a:pt x="820" y="10460"/>
                  </a:cubicBezTo>
                  <a:cubicBezTo>
                    <a:pt x="914" y="10523"/>
                    <a:pt x="977" y="10586"/>
                    <a:pt x="1072" y="10586"/>
                  </a:cubicBezTo>
                  <a:cubicBezTo>
                    <a:pt x="1135" y="10586"/>
                    <a:pt x="1261" y="10523"/>
                    <a:pt x="1292" y="10460"/>
                  </a:cubicBezTo>
                  <a:lnTo>
                    <a:pt x="1891" y="9861"/>
                  </a:lnTo>
                  <a:lnTo>
                    <a:pt x="7719" y="9861"/>
                  </a:lnTo>
                  <a:lnTo>
                    <a:pt x="7719" y="7750"/>
                  </a:lnTo>
                  <a:lnTo>
                    <a:pt x="4033" y="7750"/>
                  </a:lnTo>
                  <a:lnTo>
                    <a:pt x="8444" y="3340"/>
                  </a:lnTo>
                  <a:lnTo>
                    <a:pt x="8444" y="10932"/>
                  </a:lnTo>
                  <a:cubicBezTo>
                    <a:pt x="8444" y="11121"/>
                    <a:pt x="8602" y="11279"/>
                    <a:pt x="8791" y="11279"/>
                  </a:cubicBezTo>
                  <a:lnTo>
                    <a:pt x="10208" y="11279"/>
                  </a:lnTo>
                  <a:cubicBezTo>
                    <a:pt x="10397" y="11279"/>
                    <a:pt x="10555" y="11121"/>
                    <a:pt x="10555" y="10932"/>
                  </a:cubicBezTo>
                  <a:lnTo>
                    <a:pt x="10555" y="1197"/>
                  </a:lnTo>
                  <a:lnTo>
                    <a:pt x="11153" y="599"/>
                  </a:lnTo>
                  <a:cubicBezTo>
                    <a:pt x="11343" y="441"/>
                    <a:pt x="11343" y="252"/>
                    <a:pt x="11185" y="95"/>
                  </a:cubicBezTo>
                  <a:cubicBezTo>
                    <a:pt x="11122" y="32"/>
                    <a:pt x="11035" y="0"/>
                    <a:pt x="109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850;p64"/>
            <p:cNvSpPr/>
            <p:nvPr/>
          </p:nvSpPr>
          <p:spPr>
            <a:xfrm>
              <a:off x="-44221675" y="3788850"/>
              <a:ext cx="18900" cy="52800"/>
            </a:xfrm>
            <a:custGeom>
              <a:avLst/>
              <a:gdLst/>
              <a:ahLst/>
              <a:cxnLst/>
              <a:rect l="l" t="t" r="r" b="b"/>
              <a:pathLst>
                <a:path w="756" h="2112" extrusionOk="0">
                  <a:moveTo>
                    <a:pt x="0" y="0"/>
                  </a:moveTo>
                  <a:lnTo>
                    <a:pt x="0" y="2111"/>
                  </a:lnTo>
                  <a:lnTo>
                    <a:pt x="410" y="2111"/>
                  </a:lnTo>
                  <a:cubicBezTo>
                    <a:pt x="599" y="2111"/>
                    <a:pt x="756" y="1954"/>
                    <a:pt x="756" y="1765"/>
                  </a:cubicBezTo>
                  <a:lnTo>
                    <a:pt x="756" y="347"/>
                  </a:lnTo>
                  <a:cubicBezTo>
                    <a:pt x="756" y="158"/>
                    <a:pt x="599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9" name="Google Shape;6851;p64"/>
          <p:cNvGrpSpPr/>
          <p:nvPr/>
        </p:nvGrpSpPr>
        <p:grpSpPr>
          <a:xfrm>
            <a:off x="4717269" y="1878124"/>
            <a:ext cx="356196" cy="354670"/>
            <a:chOff x="-13946200" y="3647075"/>
            <a:chExt cx="353650" cy="352100"/>
          </a:xfrm>
          <a:solidFill>
            <a:srgbClr val="12716B"/>
          </a:solidFill>
        </p:grpSpPr>
        <p:sp>
          <p:nvSpPr>
            <p:cNvPr id="330" name="Google Shape;6852;p64"/>
            <p:cNvSpPr/>
            <p:nvPr/>
          </p:nvSpPr>
          <p:spPr>
            <a:xfrm>
              <a:off x="-13717000" y="3647075"/>
              <a:ext cx="124450" cy="144150"/>
            </a:xfrm>
            <a:custGeom>
              <a:avLst/>
              <a:gdLst/>
              <a:ahLst/>
              <a:cxnLst/>
              <a:rect l="l" t="t" r="r" b="b"/>
              <a:pathLst>
                <a:path w="4978" h="5766" extrusionOk="0">
                  <a:moveTo>
                    <a:pt x="0" y="1"/>
                  </a:moveTo>
                  <a:lnTo>
                    <a:pt x="0" y="2868"/>
                  </a:lnTo>
                  <a:cubicBezTo>
                    <a:pt x="0" y="4317"/>
                    <a:pt x="1103" y="5514"/>
                    <a:pt x="2489" y="5703"/>
                  </a:cubicBezTo>
                  <a:cubicBezTo>
                    <a:pt x="1985" y="5167"/>
                    <a:pt x="1670" y="4474"/>
                    <a:pt x="1670" y="3687"/>
                  </a:cubicBezTo>
                  <a:lnTo>
                    <a:pt x="1670" y="2017"/>
                  </a:lnTo>
                  <a:cubicBezTo>
                    <a:pt x="1670" y="1796"/>
                    <a:pt x="1859" y="1607"/>
                    <a:pt x="2079" y="1607"/>
                  </a:cubicBezTo>
                  <a:cubicBezTo>
                    <a:pt x="2268" y="1607"/>
                    <a:pt x="2489" y="1796"/>
                    <a:pt x="2489" y="2017"/>
                  </a:cubicBezTo>
                  <a:lnTo>
                    <a:pt x="2489" y="3687"/>
                  </a:lnTo>
                  <a:cubicBezTo>
                    <a:pt x="2489" y="4821"/>
                    <a:pt x="3434" y="5766"/>
                    <a:pt x="4568" y="5766"/>
                  </a:cubicBezTo>
                  <a:lnTo>
                    <a:pt x="4978" y="5766"/>
                  </a:lnTo>
                  <a:lnTo>
                    <a:pt x="4978" y="379"/>
                  </a:lnTo>
                  <a:cubicBezTo>
                    <a:pt x="4978" y="127"/>
                    <a:pt x="4789" y="1"/>
                    <a:pt x="45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853;p64"/>
            <p:cNvSpPr/>
            <p:nvPr/>
          </p:nvSpPr>
          <p:spPr>
            <a:xfrm>
              <a:off x="-13801275" y="3647075"/>
              <a:ext cx="63025" cy="61075"/>
            </a:xfrm>
            <a:custGeom>
              <a:avLst/>
              <a:gdLst/>
              <a:ahLst/>
              <a:cxnLst/>
              <a:rect l="l" t="t" r="r" b="b"/>
              <a:pathLst>
                <a:path w="2521" h="2443" extrusionOk="0">
                  <a:moveTo>
                    <a:pt x="0" y="1"/>
                  </a:moveTo>
                  <a:lnTo>
                    <a:pt x="0" y="2017"/>
                  </a:lnTo>
                  <a:cubicBezTo>
                    <a:pt x="347" y="2300"/>
                    <a:pt x="796" y="2442"/>
                    <a:pt x="1248" y="2442"/>
                  </a:cubicBezTo>
                  <a:cubicBezTo>
                    <a:pt x="1701" y="2442"/>
                    <a:pt x="2158" y="2300"/>
                    <a:pt x="2520" y="2017"/>
                  </a:cubicBezTo>
                  <a:lnTo>
                    <a:pt x="25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854;p64"/>
            <p:cNvSpPr/>
            <p:nvPr/>
          </p:nvSpPr>
          <p:spPr>
            <a:xfrm>
              <a:off x="-13946200" y="3647075"/>
              <a:ext cx="124450" cy="143400"/>
            </a:xfrm>
            <a:custGeom>
              <a:avLst/>
              <a:gdLst/>
              <a:ahLst/>
              <a:cxnLst/>
              <a:rect l="l" t="t" r="r" b="b"/>
              <a:pathLst>
                <a:path w="4978" h="5736" extrusionOk="0">
                  <a:moveTo>
                    <a:pt x="441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5734"/>
                  </a:lnTo>
                  <a:lnTo>
                    <a:pt x="441" y="5734"/>
                  </a:lnTo>
                  <a:cubicBezTo>
                    <a:pt x="460" y="5735"/>
                    <a:pt x="478" y="5735"/>
                    <a:pt x="496" y="5735"/>
                  </a:cubicBezTo>
                  <a:cubicBezTo>
                    <a:pt x="1605" y="5735"/>
                    <a:pt x="2489" y="4802"/>
                    <a:pt x="2489" y="3687"/>
                  </a:cubicBezTo>
                  <a:lnTo>
                    <a:pt x="2489" y="2048"/>
                  </a:lnTo>
                  <a:cubicBezTo>
                    <a:pt x="2489" y="1796"/>
                    <a:pt x="2678" y="1607"/>
                    <a:pt x="2867" y="1607"/>
                  </a:cubicBezTo>
                  <a:cubicBezTo>
                    <a:pt x="3119" y="1607"/>
                    <a:pt x="3308" y="1796"/>
                    <a:pt x="3308" y="2048"/>
                  </a:cubicBezTo>
                  <a:lnTo>
                    <a:pt x="3308" y="3687"/>
                  </a:lnTo>
                  <a:cubicBezTo>
                    <a:pt x="3308" y="4474"/>
                    <a:pt x="2993" y="5199"/>
                    <a:pt x="2489" y="5703"/>
                  </a:cubicBezTo>
                  <a:cubicBezTo>
                    <a:pt x="3907" y="5514"/>
                    <a:pt x="4978" y="4317"/>
                    <a:pt x="4978" y="2868"/>
                  </a:cubicBezTo>
                  <a:lnTo>
                    <a:pt x="497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855;p64"/>
            <p:cNvSpPr/>
            <p:nvPr/>
          </p:nvSpPr>
          <p:spPr>
            <a:xfrm>
              <a:off x="-13946200" y="3873900"/>
              <a:ext cx="352875" cy="125275"/>
            </a:xfrm>
            <a:custGeom>
              <a:avLst/>
              <a:gdLst/>
              <a:ahLst/>
              <a:cxnLst/>
              <a:rect l="l" t="t" r="r" b="b"/>
              <a:pathLst>
                <a:path w="14115" h="5011" extrusionOk="0">
                  <a:moveTo>
                    <a:pt x="4915" y="1"/>
                  </a:moveTo>
                  <a:lnTo>
                    <a:pt x="5766" y="1639"/>
                  </a:lnTo>
                  <a:cubicBezTo>
                    <a:pt x="5829" y="1797"/>
                    <a:pt x="5797" y="1986"/>
                    <a:pt x="5671" y="2112"/>
                  </a:cubicBezTo>
                  <a:cubicBezTo>
                    <a:pt x="5388" y="2332"/>
                    <a:pt x="5072" y="2458"/>
                    <a:pt x="4726" y="2458"/>
                  </a:cubicBezTo>
                  <a:cubicBezTo>
                    <a:pt x="4253" y="2458"/>
                    <a:pt x="3812" y="2206"/>
                    <a:pt x="3560" y="1828"/>
                  </a:cubicBezTo>
                  <a:cubicBezTo>
                    <a:pt x="3434" y="1671"/>
                    <a:pt x="3245" y="1592"/>
                    <a:pt x="3056" y="1592"/>
                  </a:cubicBezTo>
                  <a:cubicBezTo>
                    <a:pt x="2867" y="1592"/>
                    <a:pt x="2678" y="1671"/>
                    <a:pt x="2552" y="1828"/>
                  </a:cubicBezTo>
                  <a:cubicBezTo>
                    <a:pt x="2289" y="2214"/>
                    <a:pt x="1845" y="2411"/>
                    <a:pt x="1397" y="2411"/>
                  </a:cubicBezTo>
                  <a:cubicBezTo>
                    <a:pt x="931" y="2411"/>
                    <a:pt x="462" y="2199"/>
                    <a:pt x="189" y="1765"/>
                  </a:cubicBezTo>
                  <a:cubicBezTo>
                    <a:pt x="158" y="1702"/>
                    <a:pt x="95" y="1671"/>
                    <a:pt x="0" y="1608"/>
                  </a:cubicBezTo>
                  <a:lnTo>
                    <a:pt x="0" y="4569"/>
                  </a:lnTo>
                  <a:cubicBezTo>
                    <a:pt x="0" y="4821"/>
                    <a:pt x="189" y="5010"/>
                    <a:pt x="441" y="5010"/>
                  </a:cubicBezTo>
                  <a:lnTo>
                    <a:pt x="13705" y="5010"/>
                  </a:lnTo>
                  <a:cubicBezTo>
                    <a:pt x="13957" y="5010"/>
                    <a:pt x="14114" y="4821"/>
                    <a:pt x="14114" y="4569"/>
                  </a:cubicBezTo>
                  <a:lnTo>
                    <a:pt x="14114" y="1608"/>
                  </a:lnTo>
                  <a:cubicBezTo>
                    <a:pt x="14020" y="1671"/>
                    <a:pt x="13957" y="1702"/>
                    <a:pt x="13894" y="1765"/>
                  </a:cubicBezTo>
                  <a:cubicBezTo>
                    <a:pt x="13637" y="2199"/>
                    <a:pt x="13176" y="2411"/>
                    <a:pt x="12710" y="2411"/>
                  </a:cubicBezTo>
                  <a:cubicBezTo>
                    <a:pt x="12261" y="2411"/>
                    <a:pt x="11809" y="2214"/>
                    <a:pt x="11531" y="1828"/>
                  </a:cubicBezTo>
                  <a:cubicBezTo>
                    <a:pt x="11421" y="1671"/>
                    <a:pt x="11240" y="1592"/>
                    <a:pt x="11054" y="1592"/>
                  </a:cubicBezTo>
                  <a:cubicBezTo>
                    <a:pt x="10869" y="1592"/>
                    <a:pt x="10680" y="1671"/>
                    <a:pt x="10554" y="1828"/>
                  </a:cubicBezTo>
                  <a:cubicBezTo>
                    <a:pt x="10271" y="2206"/>
                    <a:pt x="9861" y="2458"/>
                    <a:pt x="9389" y="2458"/>
                  </a:cubicBezTo>
                  <a:cubicBezTo>
                    <a:pt x="9011" y="2458"/>
                    <a:pt x="8664" y="2332"/>
                    <a:pt x="8444" y="2112"/>
                  </a:cubicBezTo>
                  <a:cubicBezTo>
                    <a:pt x="8317" y="1986"/>
                    <a:pt x="8286" y="1797"/>
                    <a:pt x="8349" y="1639"/>
                  </a:cubicBezTo>
                  <a:lnTo>
                    <a:pt x="91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856;p64"/>
            <p:cNvSpPr/>
            <p:nvPr/>
          </p:nvSpPr>
          <p:spPr>
            <a:xfrm>
              <a:off x="-13713850" y="3810125"/>
              <a:ext cx="120525" cy="105075"/>
            </a:xfrm>
            <a:custGeom>
              <a:avLst/>
              <a:gdLst/>
              <a:ahLst/>
              <a:cxnLst/>
              <a:rect l="l" t="t" r="r" b="b"/>
              <a:pathLst>
                <a:path w="4821" h="4203" extrusionOk="0">
                  <a:moveTo>
                    <a:pt x="2079" y="0"/>
                  </a:moveTo>
                  <a:lnTo>
                    <a:pt x="0" y="4190"/>
                  </a:lnTo>
                  <a:lnTo>
                    <a:pt x="189" y="4190"/>
                  </a:lnTo>
                  <a:cubicBezTo>
                    <a:pt x="378" y="4127"/>
                    <a:pt x="504" y="4064"/>
                    <a:pt x="599" y="3938"/>
                  </a:cubicBezTo>
                  <a:cubicBezTo>
                    <a:pt x="882" y="3529"/>
                    <a:pt x="1323" y="3324"/>
                    <a:pt x="1764" y="3324"/>
                  </a:cubicBezTo>
                  <a:cubicBezTo>
                    <a:pt x="2205" y="3324"/>
                    <a:pt x="2647" y="3529"/>
                    <a:pt x="2930" y="3938"/>
                  </a:cubicBezTo>
                  <a:cubicBezTo>
                    <a:pt x="3027" y="4099"/>
                    <a:pt x="3197" y="4202"/>
                    <a:pt x="3386" y="4202"/>
                  </a:cubicBezTo>
                  <a:cubicBezTo>
                    <a:pt x="3568" y="4202"/>
                    <a:pt x="3768" y="4107"/>
                    <a:pt x="3938" y="3875"/>
                  </a:cubicBezTo>
                  <a:cubicBezTo>
                    <a:pt x="4190" y="3560"/>
                    <a:pt x="4505" y="3403"/>
                    <a:pt x="4820" y="3308"/>
                  </a:cubicBezTo>
                  <a:lnTo>
                    <a:pt x="4820" y="95"/>
                  </a:lnTo>
                  <a:lnTo>
                    <a:pt x="2741" y="95"/>
                  </a:lnTo>
                  <a:cubicBezTo>
                    <a:pt x="2521" y="95"/>
                    <a:pt x="2332" y="32"/>
                    <a:pt x="2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6857;p64"/>
            <p:cNvSpPr/>
            <p:nvPr/>
          </p:nvSpPr>
          <p:spPr>
            <a:xfrm>
              <a:off x="-13946200" y="3810125"/>
              <a:ext cx="121300" cy="105175"/>
            </a:xfrm>
            <a:custGeom>
              <a:avLst/>
              <a:gdLst/>
              <a:ahLst/>
              <a:cxnLst/>
              <a:rect l="l" t="t" r="r" b="b"/>
              <a:pathLst>
                <a:path w="4852" h="4207" extrusionOk="0">
                  <a:moveTo>
                    <a:pt x="2773" y="0"/>
                  </a:moveTo>
                  <a:cubicBezTo>
                    <a:pt x="2521" y="32"/>
                    <a:pt x="2332" y="95"/>
                    <a:pt x="2080" y="95"/>
                  </a:cubicBezTo>
                  <a:lnTo>
                    <a:pt x="0" y="95"/>
                  </a:lnTo>
                  <a:lnTo>
                    <a:pt x="0" y="3340"/>
                  </a:lnTo>
                  <a:cubicBezTo>
                    <a:pt x="315" y="3434"/>
                    <a:pt x="630" y="3592"/>
                    <a:pt x="882" y="3907"/>
                  </a:cubicBezTo>
                  <a:cubicBezTo>
                    <a:pt x="1048" y="4118"/>
                    <a:pt x="1244" y="4206"/>
                    <a:pt x="1422" y="4206"/>
                  </a:cubicBezTo>
                  <a:cubicBezTo>
                    <a:pt x="1617" y="4206"/>
                    <a:pt x="1792" y="4102"/>
                    <a:pt x="1890" y="3938"/>
                  </a:cubicBezTo>
                  <a:cubicBezTo>
                    <a:pt x="2174" y="3529"/>
                    <a:pt x="2615" y="3324"/>
                    <a:pt x="3056" y="3324"/>
                  </a:cubicBezTo>
                  <a:cubicBezTo>
                    <a:pt x="3497" y="3324"/>
                    <a:pt x="3938" y="3529"/>
                    <a:pt x="4222" y="3938"/>
                  </a:cubicBezTo>
                  <a:cubicBezTo>
                    <a:pt x="4285" y="4096"/>
                    <a:pt x="4442" y="4190"/>
                    <a:pt x="4663" y="4190"/>
                  </a:cubicBezTo>
                  <a:lnTo>
                    <a:pt x="4852" y="4190"/>
                  </a:lnTo>
                  <a:lnTo>
                    <a:pt x="27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6" name="Google Shape;6858;p64"/>
          <p:cNvGrpSpPr/>
          <p:nvPr/>
        </p:nvGrpSpPr>
        <p:grpSpPr>
          <a:xfrm>
            <a:off x="6500662" y="1437607"/>
            <a:ext cx="357002" cy="354267"/>
            <a:chOff x="-12163025" y="3214275"/>
            <a:chExt cx="354450" cy="351700"/>
          </a:xfrm>
          <a:solidFill>
            <a:srgbClr val="12716B"/>
          </a:solidFill>
        </p:grpSpPr>
        <p:sp>
          <p:nvSpPr>
            <p:cNvPr id="337" name="Google Shape;6859;p64"/>
            <p:cNvSpPr/>
            <p:nvPr/>
          </p:nvSpPr>
          <p:spPr>
            <a:xfrm>
              <a:off x="-12163025" y="3214275"/>
              <a:ext cx="354450" cy="165025"/>
            </a:xfrm>
            <a:custGeom>
              <a:avLst/>
              <a:gdLst/>
              <a:ahLst/>
              <a:cxnLst/>
              <a:rect l="l" t="t" r="r" b="b"/>
              <a:pathLst>
                <a:path w="14178" h="6601" extrusionOk="0">
                  <a:moveTo>
                    <a:pt x="10271" y="1812"/>
                  </a:moveTo>
                  <a:cubicBezTo>
                    <a:pt x="10649" y="1812"/>
                    <a:pt x="10996" y="1844"/>
                    <a:pt x="11342" y="1970"/>
                  </a:cubicBezTo>
                  <a:cubicBezTo>
                    <a:pt x="11626" y="2064"/>
                    <a:pt x="11846" y="2096"/>
                    <a:pt x="12130" y="2096"/>
                  </a:cubicBezTo>
                  <a:cubicBezTo>
                    <a:pt x="12350" y="2096"/>
                    <a:pt x="12508" y="2285"/>
                    <a:pt x="12508" y="2505"/>
                  </a:cubicBezTo>
                  <a:lnTo>
                    <a:pt x="12508" y="2820"/>
                  </a:lnTo>
                  <a:cubicBezTo>
                    <a:pt x="12508" y="3955"/>
                    <a:pt x="11563" y="4900"/>
                    <a:pt x="10429" y="4900"/>
                  </a:cubicBezTo>
                  <a:lnTo>
                    <a:pt x="9767" y="4900"/>
                  </a:lnTo>
                  <a:cubicBezTo>
                    <a:pt x="9105" y="4900"/>
                    <a:pt x="8507" y="4553"/>
                    <a:pt x="8192" y="3923"/>
                  </a:cubicBezTo>
                  <a:lnTo>
                    <a:pt x="7908" y="3324"/>
                  </a:lnTo>
                  <a:cubicBezTo>
                    <a:pt x="7877" y="3198"/>
                    <a:pt x="7908" y="3041"/>
                    <a:pt x="8034" y="2883"/>
                  </a:cubicBezTo>
                  <a:lnTo>
                    <a:pt x="8349" y="2568"/>
                  </a:lnTo>
                  <a:cubicBezTo>
                    <a:pt x="8979" y="1938"/>
                    <a:pt x="9735" y="1812"/>
                    <a:pt x="10271" y="1812"/>
                  </a:cubicBezTo>
                  <a:close/>
                  <a:moveTo>
                    <a:pt x="3939" y="1844"/>
                  </a:moveTo>
                  <a:cubicBezTo>
                    <a:pt x="4474" y="1844"/>
                    <a:pt x="5262" y="1970"/>
                    <a:pt x="5892" y="2600"/>
                  </a:cubicBezTo>
                  <a:lnTo>
                    <a:pt x="6207" y="2915"/>
                  </a:lnTo>
                  <a:cubicBezTo>
                    <a:pt x="6333" y="3041"/>
                    <a:pt x="6364" y="3230"/>
                    <a:pt x="6301" y="3387"/>
                  </a:cubicBezTo>
                  <a:lnTo>
                    <a:pt x="6018" y="3986"/>
                  </a:lnTo>
                  <a:cubicBezTo>
                    <a:pt x="5703" y="4585"/>
                    <a:pt x="5104" y="4963"/>
                    <a:pt x="4443" y="4963"/>
                  </a:cubicBezTo>
                  <a:lnTo>
                    <a:pt x="3781" y="4963"/>
                  </a:lnTo>
                  <a:cubicBezTo>
                    <a:pt x="2647" y="4963"/>
                    <a:pt x="1702" y="4018"/>
                    <a:pt x="1702" y="2883"/>
                  </a:cubicBezTo>
                  <a:lnTo>
                    <a:pt x="1702" y="2537"/>
                  </a:lnTo>
                  <a:lnTo>
                    <a:pt x="1733" y="2537"/>
                  </a:lnTo>
                  <a:cubicBezTo>
                    <a:pt x="1733" y="2285"/>
                    <a:pt x="1891" y="2127"/>
                    <a:pt x="2111" y="2127"/>
                  </a:cubicBezTo>
                  <a:cubicBezTo>
                    <a:pt x="2395" y="2127"/>
                    <a:pt x="2678" y="2096"/>
                    <a:pt x="2899" y="2001"/>
                  </a:cubicBezTo>
                  <a:cubicBezTo>
                    <a:pt x="3277" y="1907"/>
                    <a:pt x="3623" y="1844"/>
                    <a:pt x="3939" y="1844"/>
                  </a:cubicBezTo>
                  <a:close/>
                  <a:moveTo>
                    <a:pt x="13784" y="1"/>
                  </a:moveTo>
                  <a:cubicBezTo>
                    <a:pt x="13713" y="1"/>
                    <a:pt x="13642" y="16"/>
                    <a:pt x="13579" y="48"/>
                  </a:cubicBezTo>
                  <a:lnTo>
                    <a:pt x="13043" y="331"/>
                  </a:lnTo>
                  <a:cubicBezTo>
                    <a:pt x="12798" y="445"/>
                    <a:pt x="12552" y="502"/>
                    <a:pt x="12299" y="502"/>
                  </a:cubicBezTo>
                  <a:cubicBezTo>
                    <a:pt x="12131" y="502"/>
                    <a:pt x="11960" y="476"/>
                    <a:pt x="11783" y="426"/>
                  </a:cubicBezTo>
                  <a:cubicBezTo>
                    <a:pt x="11291" y="283"/>
                    <a:pt x="10793" y="213"/>
                    <a:pt x="10307" y="213"/>
                  </a:cubicBezTo>
                  <a:cubicBezTo>
                    <a:pt x="9083" y="213"/>
                    <a:pt x="7932" y="654"/>
                    <a:pt x="7121" y="1466"/>
                  </a:cubicBezTo>
                  <a:lnTo>
                    <a:pt x="7089" y="1497"/>
                  </a:lnTo>
                  <a:lnTo>
                    <a:pt x="7058" y="1466"/>
                  </a:lnTo>
                  <a:cubicBezTo>
                    <a:pt x="6246" y="654"/>
                    <a:pt x="5127" y="213"/>
                    <a:pt x="3898" y="213"/>
                  </a:cubicBezTo>
                  <a:cubicBezTo>
                    <a:pt x="3410" y="213"/>
                    <a:pt x="2905" y="283"/>
                    <a:pt x="2395" y="426"/>
                  </a:cubicBezTo>
                  <a:cubicBezTo>
                    <a:pt x="2231" y="476"/>
                    <a:pt x="2062" y="502"/>
                    <a:pt x="1892" y="502"/>
                  </a:cubicBezTo>
                  <a:cubicBezTo>
                    <a:pt x="1637" y="502"/>
                    <a:pt x="1380" y="445"/>
                    <a:pt x="1135" y="331"/>
                  </a:cubicBezTo>
                  <a:lnTo>
                    <a:pt x="599" y="48"/>
                  </a:lnTo>
                  <a:cubicBezTo>
                    <a:pt x="546" y="21"/>
                    <a:pt x="487" y="12"/>
                    <a:pt x="427" y="12"/>
                  </a:cubicBezTo>
                  <a:cubicBezTo>
                    <a:pt x="345" y="12"/>
                    <a:pt x="262" y="30"/>
                    <a:pt x="189" y="48"/>
                  </a:cubicBezTo>
                  <a:cubicBezTo>
                    <a:pt x="95" y="111"/>
                    <a:pt x="0" y="237"/>
                    <a:pt x="0" y="394"/>
                  </a:cubicBezTo>
                  <a:lnTo>
                    <a:pt x="0" y="2883"/>
                  </a:lnTo>
                  <a:cubicBezTo>
                    <a:pt x="63" y="4931"/>
                    <a:pt x="1733" y="6601"/>
                    <a:pt x="3781" y="6601"/>
                  </a:cubicBezTo>
                  <a:lnTo>
                    <a:pt x="4443" y="6601"/>
                  </a:lnTo>
                  <a:cubicBezTo>
                    <a:pt x="5514" y="6601"/>
                    <a:pt x="6490" y="6128"/>
                    <a:pt x="7121" y="5278"/>
                  </a:cubicBezTo>
                  <a:cubicBezTo>
                    <a:pt x="7751" y="6128"/>
                    <a:pt x="8727" y="6601"/>
                    <a:pt x="9798" y="6601"/>
                  </a:cubicBezTo>
                  <a:lnTo>
                    <a:pt x="10460" y="6601"/>
                  </a:lnTo>
                  <a:cubicBezTo>
                    <a:pt x="12508" y="6601"/>
                    <a:pt x="14178" y="4931"/>
                    <a:pt x="14178" y="2883"/>
                  </a:cubicBezTo>
                  <a:lnTo>
                    <a:pt x="14178" y="394"/>
                  </a:lnTo>
                  <a:cubicBezTo>
                    <a:pt x="14178" y="237"/>
                    <a:pt x="14083" y="142"/>
                    <a:pt x="13989" y="48"/>
                  </a:cubicBezTo>
                  <a:cubicBezTo>
                    <a:pt x="13926" y="16"/>
                    <a:pt x="13855" y="1"/>
                    <a:pt x="137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6860;p64"/>
            <p:cNvSpPr/>
            <p:nvPr/>
          </p:nvSpPr>
          <p:spPr>
            <a:xfrm>
              <a:off x="-12161450" y="3503725"/>
              <a:ext cx="41775" cy="62250"/>
            </a:xfrm>
            <a:custGeom>
              <a:avLst/>
              <a:gdLst/>
              <a:ahLst/>
              <a:cxnLst/>
              <a:rect l="l" t="t" r="r" b="b"/>
              <a:pathLst>
                <a:path w="1671" h="2490" extrusionOk="0">
                  <a:moveTo>
                    <a:pt x="0" y="1"/>
                  </a:moveTo>
                  <a:lnTo>
                    <a:pt x="0" y="1670"/>
                  </a:lnTo>
                  <a:cubicBezTo>
                    <a:pt x="0" y="2143"/>
                    <a:pt x="378" y="2490"/>
                    <a:pt x="851" y="2490"/>
                  </a:cubicBezTo>
                  <a:cubicBezTo>
                    <a:pt x="1324" y="2490"/>
                    <a:pt x="1670" y="2143"/>
                    <a:pt x="1670" y="1670"/>
                  </a:cubicBezTo>
                  <a:lnTo>
                    <a:pt x="1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6861;p64"/>
            <p:cNvSpPr/>
            <p:nvPr/>
          </p:nvSpPr>
          <p:spPr>
            <a:xfrm>
              <a:off x="-12161450" y="3350150"/>
              <a:ext cx="41775" cy="133125"/>
            </a:xfrm>
            <a:custGeom>
              <a:avLst/>
              <a:gdLst/>
              <a:ahLst/>
              <a:cxnLst/>
              <a:rect l="l" t="t" r="r" b="b"/>
              <a:pathLst>
                <a:path w="1671" h="5325" extrusionOk="0">
                  <a:moveTo>
                    <a:pt x="0" y="0"/>
                  </a:moveTo>
                  <a:lnTo>
                    <a:pt x="0" y="5325"/>
                  </a:lnTo>
                  <a:lnTo>
                    <a:pt x="1670" y="5325"/>
                  </a:lnTo>
                  <a:lnTo>
                    <a:pt x="1670" y="1481"/>
                  </a:lnTo>
                  <a:cubicBezTo>
                    <a:pt x="1009" y="1103"/>
                    <a:pt x="441" y="63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0" name="Google Shape;6862;p64"/>
          <p:cNvGrpSpPr/>
          <p:nvPr/>
        </p:nvGrpSpPr>
        <p:grpSpPr>
          <a:xfrm>
            <a:off x="6501442" y="1877344"/>
            <a:ext cx="355441" cy="356232"/>
            <a:chOff x="-12160675" y="3647875"/>
            <a:chExt cx="352900" cy="353650"/>
          </a:xfrm>
          <a:solidFill>
            <a:srgbClr val="12716B"/>
          </a:solidFill>
        </p:grpSpPr>
        <p:sp>
          <p:nvSpPr>
            <p:cNvPr id="341" name="Google Shape;6863;p64"/>
            <p:cNvSpPr/>
            <p:nvPr/>
          </p:nvSpPr>
          <p:spPr>
            <a:xfrm>
              <a:off x="-12059850" y="3958975"/>
              <a:ext cx="149675" cy="42550"/>
            </a:xfrm>
            <a:custGeom>
              <a:avLst/>
              <a:gdLst/>
              <a:ahLst/>
              <a:cxnLst/>
              <a:rect l="l" t="t" r="r" b="b"/>
              <a:pathLst>
                <a:path w="5987" h="1702" extrusionOk="0">
                  <a:moveTo>
                    <a:pt x="1" y="0"/>
                  </a:moveTo>
                  <a:lnTo>
                    <a:pt x="1009" y="1481"/>
                  </a:lnTo>
                  <a:cubicBezTo>
                    <a:pt x="1072" y="1607"/>
                    <a:pt x="1198" y="1702"/>
                    <a:pt x="1355" y="1702"/>
                  </a:cubicBezTo>
                  <a:lnTo>
                    <a:pt x="4663" y="1702"/>
                  </a:lnTo>
                  <a:cubicBezTo>
                    <a:pt x="4821" y="1702"/>
                    <a:pt x="4947" y="1607"/>
                    <a:pt x="5010" y="1481"/>
                  </a:cubicBezTo>
                  <a:lnTo>
                    <a:pt x="59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6864;p64"/>
            <p:cNvSpPr/>
            <p:nvPr/>
          </p:nvSpPr>
          <p:spPr>
            <a:xfrm>
              <a:off x="-11850350" y="3749475"/>
              <a:ext cx="42575" cy="149675"/>
            </a:xfrm>
            <a:custGeom>
              <a:avLst/>
              <a:gdLst/>
              <a:ahLst/>
              <a:cxnLst/>
              <a:rect l="l" t="t" r="r" b="b"/>
              <a:pathLst>
                <a:path w="1703" h="5987" extrusionOk="0">
                  <a:moveTo>
                    <a:pt x="1" y="0"/>
                  </a:moveTo>
                  <a:lnTo>
                    <a:pt x="1" y="5986"/>
                  </a:lnTo>
                  <a:lnTo>
                    <a:pt x="1513" y="4978"/>
                  </a:lnTo>
                  <a:cubicBezTo>
                    <a:pt x="1639" y="4915"/>
                    <a:pt x="1702" y="4789"/>
                    <a:pt x="1702" y="4631"/>
                  </a:cubicBezTo>
                  <a:lnTo>
                    <a:pt x="1702" y="1323"/>
                  </a:lnTo>
                  <a:cubicBezTo>
                    <a:pt x="1702" y="1166"/>
                    <a:pt x="1639" y="1040"/>
                    <a:pt x="1513" y="977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6865;p64"/>
            <p:cNvSpPr/>
            <p:nvPr/>
          </p:nvSpPr>
          <p:spPr>
            <a:xfrm>
              <a:off x="-12059850" y="3647875"/>
              <a:ext cx="148875" cy="42550"/>
            </a:xfrm>
            <a:custGeom>
              <a:avLst/>
              <a:gdLst/>
              <a:ahLst/>
              <a:cxnLst/>
              <a:rect l="l" t="t" r="r" b="b"/>
              <a:pathLst>
                <a:path w="5955" h="1702" extrusionOk="0">
                  <a:moveTo>
                    <a:pt x="1355" y="0"/>
                  </a:moveTo>
                  <a:cubicBezTo>
                    <a:pt x="1198" y="0"/>
                    <a:pt x="1072" y="63"/>
                    <a:pt x="977" y="189"/>
                  </a:cubicBezTo>
                  <a:lnTo>
                    <a:pt x="1" y="1701"/>
                  </a:lnTo>
                  <a:lnTo>
                    <a:pt x="5955" y="1701"/>
                  </a:lnTo>
                  <a:lnTo>
                    <a:pt x="4978" y="189"/>
                  </a:lnTo>
                  <a:cubicBezTo>
                    <a:pt x="4947" y="63"/>
                    <a:pt x="4821" y="0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6866;p64"/>
            <p:cNvSpPr/>
            <p:nvPr/>
          </p:nvSpPr>
          <p:spPr>
            <a:xfrm>
              <a:off x="-12160675" y="3750250"/>
              <a:ext cx="41775" cy="148900"/>
            </a:xfrm>
            <a:custGeom>
              <a:avLst/>
              <a:gdLst/>
              <a:ahLst/>
              <a:cxnLst/>
              <a:rect l="l" t="t" r="r" b="b"/>
              <a:pathLst>
                <a:path w="1671" h="5956" extrusionOk="0">
                  <a:moveTo>
                    <a:pt x="1671" y="1"/>
                  </a:moveTo>
                  <a:lnTo>
                    <a:pt x="190" y="977"/>
                  </a:lnTo>
                  <a:cubicBezTo>
                    <a:pt x="64" y="1040"/>
                    <a:pt x="1" y="1166"/>
                    <a:pt x="1" y="1324"/>
                  </a:cubicBezTo>
                  <a:lnTo>
                    <a:pt x="1" y="4632"/>
                  </a:lnTo>
                  <a:cubicBezTo>
                    <a:pt x="1" y="4789"/>
                    <a:pt x="64" y="4915"/>
                    <a:pt x="190" y="4978"/>
                  </a:cubicBezTo>
                  <a:lnTo>
                    <a:pt x="1671" y="5955"/>
                  </a:lnTo>
                  <a:lnTo>
                    <a:pt x="167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6867;p64"/>
            <p:cNvSpPr/>
            <p:nvPr/>
          </p:nvSpPr>
          <p:spPr>
            <a:xfrm>
              <a:off x="-12099225" y="3710875"/>
              <a:ext cx="228425" cy="226200"/>
            </a:xfrm>
            <a:custGeom>
              <a:avLst/>
              <a:gdLst/>
              <a:ahLst/>
              <a:cxnLst/>
              <a:rect l="l" t="t" r="r" b="b"/>
              <a:pathLst>
                <a:path w="9137" h="9048" extrusionOk="0">
                  <a:moveTo>
                    <a:pt x="4569" y="820"/>
                  </a:moveTo>
                  <a:cubicBezTo>
                    <a:pt x="6616" y="820"/>
                    <a:pt x="8318" y="2489"/>
                    <a:pt x="8318" y="4537"/>
                  </a:cubicBezTo>
                  <a:cubicBezTo>
                    <a:pt x="8318" y="6553"/>
                    <a:pt x="6616" y="8255"/>
                    <a:pt x="4569" y="8255"/>
                  </a:cubicBezTo>
                  <a:cubicBezTo>
                    <a:pt x="2521" y="8255"/>
                    <a:pt x="882" y="6616"/>
                    <a:pt x="882" y="4537"/>
                  </a:cubicBezTo>
                  <a:cubicBezTo>
                    <a:pt x="882" y="2426"/>
                    <a:pt x="2521" y="820"/>
                    <a:pt x="4569" y="820"/>
                  </a:cubicBezTo>
                  <a:close/>
                  <a:moveTo>
                    <a:pt x="1260" y="0"/>
                  </a:moveTo>
                  <a:cubicBezTo>
                    <a:pt x="599" y="0"/>
                    <a:pt x="0" y="536"/>
                    <a:pt x="0" y="1229"/>
                  </a:cubicBezTo>
                  <a:lnTo>
                    <a:pt x="0" y="7845"/>
                  </a:lnTo>
                  <a:cubicBezTo>
                    <a:pt x="0" y="8507"/>
                    <a:pt x="567" y="9042"/>
                    <a:pt x="1260" y="9042"/>
                  </a:cubicBezTo>
                  <a:lnTo>
                    <a:pt x="7877" y="9042"/>
                  </a:lnTo>
                  <a:cubicBezTo>
                    <a:pt x="7910" y="9046"/>
                    <a:pt x="7944" y="9047"/>
                    <a:pt x="7977" y="9047"/>
                  </a:cubicBezTo>
                  <a:cubicBezTo>
                    <a:pt x="8598" y="9047"/>
                    <a:pt x="9137" y="8503"/>
                    <a:pt x="9137" y="7845"/>
                  </a:cubicBezTo>
                  <a:lnTo>
                    <a:pt x="9137" y="1229"/>
                  </a:lnTo>
                  <a:cubicBezTo>
                    <a:pt x="9137" y="536"/>
                    <a:pt x="8601" y="0"/>
                    <a:pt x="78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6868;p64"/>
            <p:cNvSpPr/>
            <p:nvPr/>
          </p:nvSpPr>
          <p:spPr>
            <a:xfrm>
              <a:off x="-12056700" y="3751825"/>
              <a:ext cx="144950" cy="144950"/>
            </a:xfrm>
            <a:custGeom>
              <a:avLst/>
              <a:gdLst/>
              <a:ahLst/>
              <a:cxnLst/>
              <a:rect l="l" t="t" r="r" b="b"/>
              <a:pathLst>
                <a:path w="5798" h="5798" extrusionOk="0">
                  <a:moveTo>
                    <a:pt x="2868" y="788"/>
                  </a:moveTo>
                  <a:cubicBezTo>
                    <a:pt x="4033" y="788"/>
                    <a:pt x="4947" y="1733"/>
                    <a:pt x="4947" y="2899"/>
                  </a:cubicBezTo>
                  <a:cubicBezTo>
                    <a:pt x="4947" y="4033"/>
                    <a:pt x="4033" y="4978"/>
                    <a:pt x="2868" y="4978"/>
                  </a:cubicBezTo>
                  <a:cubicBezTo>
                    <a:pt x="1733" y="4978"/>
                    <a:pt x="788" y="4033"/>
                    <a:pt x="788" y="2899"/>
                  </a:cubicBezTo>
                  <a:cubicBezTo>
                    <a:pt x="788" y="1733"/>
                    <a:pt x="1733" y="788"/>
                    <a:pt x="2868" y="788"/>
                  </a:cubicBezTo>
                  <a:close/>
                  <a:moveTo>
                    <a:pt x="2868" y="1"/>
                  </a:moveTo>
                  <a:cubicBezTo>
                    <a:pt x="1261" y="1"/>
                    <a:pt x="1" y="1324"/>
                    <a:pt x="1" y="2899"/>
                  </a:cubicBezTo>
                  <a:cubicBezTo>
                    <a:pt x="1" y="4506"/>
                    <a:pt x="1292" y="5798"/>
                    <a:pt x="2868" y="5798"/>
                  </a:cubicBezTo>
                  <a:cubicBezTo>
                    <a:pt x="4474" y="5798"/>
                    <a:pt x="5797" y="4506"/>
                    <a:pt x="5797" y="2899"/>
                  </a:cubicBezTo>
                  <a:cubicBezTo>
                    <a:pt x="5797" y="1324"/>
                    <a:pt x="4474" y="1"/>
                    <a:pt x="28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6869;p64"/>
            <p:cNvSpPr/>
            <p:nvPr/>
          </p:nvSpPr>
          <p:spPr>
            <a:xfrm>
              <a:off x="-12016525" y="3792775"/>
              <a:ext cx="63025" cy="63050"/>
            </a:xfrm>
            <a:custGeom>
              <a:avLst/>
              <a:gdLst/>
              <a:ahLst/>
              <a:cxnLst/>
              <a:rect l="l" t="t" r="r" b="b"/>
              <a:pathLst>
                <a:path w="2521" h="2522" extrusionOk="0">
                  <a:moveTo>
                    <a:pt x="1261" y="1"/>
                  </a:moveTo>
                  <a:cubicBezTo>
                    <a:pt x="567" y="1"/>
                    <a:pt x="0" y="537"/>
                    <a:pt x="0" y="1261"/>
                  </a:cubicBezTo>
                  <a:cubicBezTo>
                    <a:pt x="0" y="1954"/>
                    <a:pt x="567" y="2521"/>
                    <a:pt x="1261" y="2521"/>
                  </a:cubicBezTo>
                  <a:cubicBezTo>
                    <a:pt x="1954" y="2521"/>
                    <a:pt x="2521" y="1954"/>
                    <a:pt x="2521" y="1261"/>
                  </a:cubicBezTo>
                  <a:cubicBezTo>
                    <a:pt x="2521" y="537"/>
                    <a:pt x="1954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6870;p64"/>
          <p:cNvGrpSpPr/>
          <p:nvPr/>
        </p:nvGrpSpPr>
        <p:grpSpPr>
          <a:xfrm>
            <a:off x="6512158" y="2321799"/>
            <a:ext cx="354635" cy="356232"/>
            <a:chOff x="-12160675" y="4081850"/>
            <a:chExt cx="352100" cy="353650"/>
          </a:xfrm>
          <a:solidFill>
            <a:srgbClr val="12716B"/>
          </a:solidFill>
        </p:grpSpPr>
        <p:sp>
          <p:nvSpPr>
            <p:cNvPr id="349" name="Google Shape;6871;p64"/>
            <p:cNvSpPr/>
            <p:nvPr/>
          </p:nvSpPr>
          <p:spPr>
            <a:xfrm>
              <a:off x="-12014950" y="4081850"/>
              <a:ext cx="61450" cy="62275"/>
            </a:xfrm>
            <a:custGeom>
              <a:avLst/>
              <a:gdLst/>
              <a:ahLst/>
              <a:cxnLst/>
              <a:rect l="l" t="t" r="r" b="b"/>
              <a:pathLst>
                <a:path w="2458" h="2491" extrusionOk="0">
                  <a:moveTo>
                    <a:pt x="1198" y="0"/>
                  </a:moveTo>
                  <a:cubicBezTo>
                    <a:pt x="536" y="0"/>
                    <a:pt x="0" y="599"/>
                    <a:pt x="0" y="1260"/>
                  </a:cubicBezTo>
                  <a:cubicBezTo>
                    <a:pt x="0" y="1922"/>
                    <a:pt x="536" y="2489"/>
                    <a:pt x="1198" y="2489"/>
                  </a:cubicBezTo>
                  <a:cubicBezTo>
                    <a:pt x="1216" y="2490"/>
                    <a:pt x="1235" y="2490"/>
                    <a:pt x="1253" y="2490"/>
                  </a:cubicBezTo>
                  <a:cubicBezTo>
                    <a:pt x="1892" y="2490"/>
                    <a:pt x="2458" y="1965"/>
                    <a:pt x="2458" y="1260"/>
                  </a:cubicBezTo>
                  <a:cubicBezTo>
                    <a:pt x="2458" y="599"/>
                    <a:pt x="1922" y="0"/>
                    <a:pt x="11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6872;p64"/>
            <p:cNvSpPr/>
            <p:nvPr/>
          </p:nvSpPr>
          <p:spPr>
            <a:xfrm>
              <a:off x="-12077175" y="4352000"/>
              <a:ext cx="186700" cy="83500"/>
            </a:xfrm>
            <a:custGeom>
              <a:avLst/>
              <a:gdLst/>
              <a:ahLst/>
              <a:cxnLst/>
              <a:rect l="l" t="t" r="r" b="b"/>
              <a:pathLst>
                <a:path w="7468" h="3340" extrusionOk="0">
                  <a:moveTo>
                    <a:pt x="1639" y="0"/>
                  </a:moveTo>
                  <a:cubicBezTo>
                    <a:pt x="1166" y="0"/>
                    <a:pt x="820" y="347"/>
                    <a:pt x="820" y="819"/>
                  </a:cubicBezTo>
                  <a:lnTo>
                    <a:pt x="820" y="1670"/>
                  </a:lnTo>
                  <a:cubicBezTo>
                    <a:pt x="347" y="1670"/>
                    <a:pt x="0" y="2048"/>
                    <a:pt x="0" y="2521"/>
                  </a:cubicBezTo>
                  <a:lnTo>
                    <a:pt x="0" y="2899"/>
                  </a:lnTo>
                  <a:cubicBezTo>
                    <a:pt x="0" y="3151"/>
                    <a:pt x="189" y="3340"/>
                    <a:pt x="410" y="3340"/>
                  </a:cubicBezTo>
                  <a:lnTo>
                    <a:pt x="7026" y="3340"/>
                  </a:lnTo>
                  <a:cubicBezTo>
                    <a:pt x="7278" y="3340"/>
                    <a:pt x="7467" y="3151"/>
                    <a:pt x="7467" y="2899"/>
                  </a:cubicBezTo>
                  <a:lnTo>
                    <a:pt x="7467" y="2521"/>
                  </a:lnTo>
                  <a:cubicBezTo>
                    <a:pt x="7467" y="2048"/>
                    <a:pt x="7121" y="1670"/>
                    <a:pt x="6648" y="1670"/>
                  </a:cubicBezTo>
                  <a:lnTo>
                    <a:pt x="6648" y="819"/>
                  </a:lnTo>
                  <a:cubicBezTo>
                    <a:pt x="6616" y="347"/>
                    <a:pt x="6207" y="0"/>
                    <a:pt x="57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6873;p64"/>
            <p:cNvSpPr/>
            <p:nvPr/>
          </p:nvSpPr>
          <p:spPr>
            <a:xfrm>
              <a:off x="-11911775" y="4186000"/>
              <a:ext cx="103200" cy="101425"/>
            </a:xfrm>
            <a:custGeom>
              <a:avLst/>
              <a:gdLst/>
              <a:ahLst/>
              <a:cxnLst/>
              <a:rect l="l" t="t" r="r" b="b"/>
              <a:pathLst>
                <a:path w="4128" h="4057" extrusionOk="0">
                  <a:moveTo>
                    <a:pt x="2060" y="1"/>
                  </a:moveTo>
                  <a:cubicBezTo>
                    <a:pt x="1914" y="1"/>
                    <a:pt x="1765" y="72"/>
                    <a:pt x="1670" y="213"/>
                  </a:cubicBezTo>
                  <a:lnTo>
                    <a:pt x="1198" y="1190"/>
                  </a:lnTo>
                  <a:lnTo>
                    <a:pt x="221" y="1663"/>
                  </a:lnTo>
                  <a:cubicBezTo>
                    <a:pt x="63" y="1757"/>
                    <a:pt x="0" y="1852"/>
                    <a:pt x="0" y="2009"/>
                  </a:cubicBezTo>
                  <a:cubicBezTo>
                    <a:pt x="0" y="2167"/>
                    <a:pt x="63" y="2324"/>
                    <a:pt x="221" y="2356"/>
                  </a:cubicBezTo>
                  <a:lnTo>
                    <a:pt x="1198" y="2828"/>
                  </a:lnTo>
                  <a:lnTo>
                    <a:pt x="1670" y="3836"/>
                  </a:lnTo>
                  <a:cubicBezTo>
                    <a:pt x="1765" y="3994"/>
                    <a:pt x="1891" y="4057"/>
                    <a:pt x="2048" y="4057"/>
                  </a:cubicBezTo>
                  <a:cubicBezTo>
                    <a:pt x="2206" y="4057"/>
                    <a:pt x="2363" y="3994"/>
                    <a:pt x="2395" y="3836"/>
                  </a:cubicBezTo>
                  <a:lnTo>
                    <a:pt x="2867" y="2828"/>
                  </a:lnTo>
                  <a:lnTo>
                    <a:pt x="3907" y="2356"/>
                  </a:lnTo>
                  <a:cubicBezTo>
                    <a:pt x="4065" y="2293"/>
                    <a:pt x="4128" y="2167"/>
                    <a:pt x="4128" y="2009"/>
                  </a:cubicBezTo>
                  <a:cubicBezTo>
                    <a:pt x="4128" y="1852"/>
                    <a:pt x="4033" y="1757"/>
                    <a:pt x="3939" y="1663"/>
                  </a:cubicBezTo>
                  <a:lnTo>
                    <a:pt x="2899" y="1190"/>
                  </a:lnTo>
                  <a:lnTo>
                    <a:pt x="2426" y="213"/>
                  </a:lnTo>
                  <a:cubicBezTo>
                    <a:pt x="2348" y="72"/>
                    <a:pt x="2206" y="1"/>
                    <a:pt x="20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6874;p64"/>
            <p:cNvSpPr/>
            <p:nvPr/>
          </p:nvSpPr>
          <p:spPr>
            <a:xfrm>
              <a:off x="-12160675" y="4186000"/>
              <a:ext cx="104000" cy="101425"/>
            </a:xfrm>
            <a:custGeom>
              <a:avLst/>
              <a:gdLst/>
              <a:ahLst/>
              <a:cxnLst/>
              <a:rect l="l" t="t" r="r" b="b"/>
              <a:pathLst>
                <a:path w="4160" h="4057" extrusionOk="0">
                  <a:moveTo>
                    <a:pt x="2092" y="1"/>
                  </a:moveTo>
                  <a:cubicBezTo>
                    <a:pt x="1946" y="1"/>
                    <a:pt x="1797" y="72"/>
                    <a:pt x="1702" y="213"/>
                  </a:cubicBezTo>
                  <a:lnTo>
                    <a:pt x="1230" y="1190"/>
                  </a:lnTo>
                  <a:lnTo>
                    <a:pt x="221" y="1663"/>
                  </a:lnTo>
                  <a:cubicBezTo>
                    <a:pt x="64" y="1757"/>
                    <a:pt x="1" y="1852"/>
                    <a:pt x="1" y="2009"/>
                  </a:cubicBezTo>
                  <a:cubicBezTo>
                    <a:pt x="1" y="2167"/>
                    <a:pt x="64" y="2324"/>
                    <a:pt x="221" y="2387"/>
                  </a:cubicBezTo>
                  <a:lnTo>
                    <a:pt x="1230" y="2860"/>
                  </a:lnTo>
                  <a:lnTo>
                    <a:pt x="1702" y="3836"/>
                  </a:lnTo>
                  <a:cubicBezTo>
                    <a:pt x="1797" y="3994"/>
                    <a:pt x="1923" y="4057"/>
                    <a:pt x="2080" y="4057"/>
                  </a:cubicBezTo>
                  <a:cubicBezTo>
                    <a:pt x="2238" y="4057"/>
                    <a:pt x="2395" y="3994"/>
                    <a:pt x="2427" y="3836"/>
                  </a:cubicBezTo>
                  <a:lnTo>
                    <a:pt x="2899" y="2860"/>
                  </a:lnTo>
                  <a:lnTo>
                    <a:pt x="3876" y="2387"/>
                  </a:lnTo>
                  <a:cubicBezTo>
                    <a:pt x="4034" y="2324"/>
                    <a:pt x="4160" y="2167"/>
                    <a:pt x="4160" y="2009"/>
                  </a:cubicBezTo>
                  <a:cubicBezTo>
                    <a:pt x="4160" y="1852"/>
                    <a:pt x="4065" y="1694"/>
                    <a:pt x="3939" y="1663"/>
                  </a:cubicBezTo>
                  <a:lnTo>
                    <a:pt x="2931" y="1190"/>
                  </a:lnTo>
                  <a:lnTo>
                    <a:pt x="2458" y="213"/>
                  </a:lnTo>
                  <a:cubicBezTo>
                    <a:pt x="2380" y="72"/>
                    <a:pt x="2238" y="1"/>
                    <a:pt x="20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6875;p64"/>
            <p:cNvSpPr/>
            <p:nvPr/>
          </p:nvSpPr>
          <p:spPr>
            <a:xfrm>
              <a:off x="-12049600" y="4144075"/>
              <a:ext cx="127600" cy="67750"/>
            </a:xfrm>
            <a:custGeom>
              <a:avLst/>
              <a:gdLst/>
              <a:ahLst/>
              <a:cxnLst/>
              <a:rect l="l" t="t" r="r" b="b"/>
              <a:pathLst>
                <a:path w="5104" h="2710" extrusionOk="0">
                  <a:moveTo>
                    <a:pt x="851" y="0"/>
                  </a:moveTo>
                  <a:cubicBezTo>
                    <a:pt x="819" y="32"/>
                    <a:pt x="662" y="63"/>
                    <a:pt x="599" y="189"/>
                  </a:cubicBezTo>
                  <a:cubicBezTo>
                    <a:pt x="63" y="945"/>
                    <a:pt x="0" y="1890"/>
                    <a:pt x="347" y="2710"/>
                  </a:cubicBezTo>
                  <a:lnTo>
                    <a:pt x="2394" y="1670"/>
                  </a:lnTo>
                  <a:cubicBezTo>
                    <a:pt x="2426" y="1638"/>
                    <a:pt x="2521" y="1638"/>
                    <a:pt x="2552" y="1638"/>
                  </a:cubicBezTo>
                  <a:cubicBezTo>
                    <a:pt x="2647" y="1638"/>
                    <a:pt x="2678" y="1638"/>
                    <a:pt x="2710" y="1670"/>
                  </a:cubicBezTo>
                  <a:lnTo>
                    <a:pt x="4757" y="2710"/>
                  </a:lnTo>
                  <a:cubicBezTo>
                    <a:pt x="5104" y="1890"/>
                    <a:pt x="5041" y="945"/>
                    <a:pt x="4537" y="189"/>
                  </a:cubicBezTo>
                  <a:cubicBezTo>
                    <a:pt x="4442" y="63"/>
                    <a:pt x="4316" y="0"/>
                    <a:pt x="41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6876;p64"/>
            <p:cNvSpPr/>
            <p:nvPr/>
          </p:nvSpPr>
          <p:spPr>
            <a:xfrm>
              <a:off x="-12033850" y="4212600"/>
              <a:ext cx="99250" cy="118150"/>
            </a:xfrm>
            <a:custGeom>
              <a:avLst/>
              <a:gdLst/>
              <a:ahLst/>
              <a:cxnLst/>
              <a:rect l="l" t="t" r="r" b="b"/>
              <a:pathLst>
                <a:path w="3970" h="4726" extrusionOk="0">
                  <a:moveTo>
                    <a:pt x="1575" y="0"/>
                  </a:moveTo>
                  <a:lnTo>
                    <a:pt x="0" y="788"/>
                  </a:lnTo>
                  <a:lnTo>
                    <a:pt x="662" y="4726"/>
                  </a:lnTo>
                  <a:lnTo>
                    <a:pt x="3308" y="4726"/>
                  </a:lnTo>
                  <a:lnTo>
                    <a:pt x="3970" y="788"/>
                  </a:lnTo>
                  <a:lnTo>
                    <a:pt x="2395" y="0"/>
                  </a:lnTo>
                  <a:lnTo>
                    <a:pt x="2395" y="1827"/>
                  </a:lnTo>
                  <a:cubicBezTo>
                    <a:pt x="2395" y="2048"/>
                    <a:pt x="2206" y="2268"/>
                    <a:pt x="1954" y="2268"/>
                  </a:cubicBezTo>
                  <a:cubicBezTo>
                    <a:pt x="1733" y="2268"/>
                    <a:pt x="1575" y="2048"/>
                    <a:pt x="1575" y="1827"/>
                  </a:cubicBezTo>
                  <a:lnTo>
                    <a:pt x="157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5" name="Google Shape;6877;p64"/>
          <p:cNvGrpSpPr/>
          <p:nvPr/>
        </p:nvGrpSpPr>
        <p:grpSpPr>
          <a:xfrm>
            <a:off x="4717124" y="2796243"/>
            <a:ext cx="355416" cy="355652"/>
            <a:chOff x="-10391650" y="3180600"/>
            <a:chExt cx="352875" cy="353075"/>
          </a:xfrm>
          <a:solidFill>
            <a:srgbClr val="12716B"/>
          </a:solidFill>
        </p:grpSpPr>
        <p:sp>
          <p:nvSpPr>
            <p:cNvPr id="356" name="Google Shape;6878;p64"/>
            <p:cNvSpPr/>
            <p:nvPr/>
          </p:nvSpPr>
          <p:spPr>
            <a:xfrm>
              <a:off x="-10390875" y="3263500"/>
              <a:ext cx="352100" cy="42550"/>
            </a:xfrm>
            <a:custGeom>
              <a:avLst/>
              <a:gdLst/>
              <a:ahLst/>
              <a:cxnLst/>
              <a:rect l="l" t="t" r="r" b="b"/>
              <a:pathLst>
                <a:path w="14084" h="170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1" y="1261"/>
                  </a:lnTo>
                  <a:cubicBezTo>
                    <a:pt x="1" y="1513"/>
                    <a:pt x="190" y="1702"/>
                    <a:pt x="410" y="1702"/>
                  </a:cubicBezTo>
                  <a:lnTo>
                    <a:pt x="13674" y="1702"/>
                  </a:lnTo>
                  <a:cubicBezTo>
                    <a:pt x="13894" y="1702"/>
                    <a:pt x="14083" y="1513"/>
                    <a:pt x="14083" y="1261"/>
                  </a:cubicBezTo>
                  <a:lnTo>
                    <a:pt x="14083" y="851"/>
                  </a:lnTo>
                  <a:cubicBezTo>
                    <a:pt x="14083" y="410"/>
                    <a:pt x="13705" y="1"/>
                    <a:pt x="132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6879;p64"/>
            <p:cNvSpPr/>
            <p:nvPr/>
          </p:nvSpPr>
          <p:spPr>
            <a:xfrm>
              <a:off x="-10391650" y="3451750"/>
              <a:ext cx="352875" cy="81925"/>
            </a:xfrm>
            <a:custGeom>
              <a:avLst/>
              <a:gdLst/>
              <a:ahLst/>
              <a:cxnLst/>
              <a:rect l="l" t="t" r="r" b="b"/>
              <a:pathLst>
                <a:path w="14115" h="3277" extrusionOk="0">
                  <a:moveTo>
                    <a:pt x="2079" y="0"/>
                  </a:moveTo>
                  <a:cubicBezTo>
                    <a:pt x="1418" y="0"/>
                    <a:pt x="819" y="536"/>
                    <a:pt x="819" y="1229"/>
                  </a:cubicBezTo>
                  <a:lnTo>
                    <a:pt x="819" y="1607"/>
                  </a:lnTo>
                  <a:cubicBezTo>
                    <a:pt x="347" y="1607"/>
                    <a:pt x="0" y="1954"/>
                    <a:pt x="0" y="2458"/>
                  </a:cubicBezTo>
                  <a:lnTo>
                    <a:pt x="0" y="2867"/>
                  </a:lnTo>
                  <a:cubicBezTo>
                    <a:pt x="0" y="3119"/>
                    <a:pt x="189" y="3277"/>
                    <a:pt x="378" y="3277"/>
                  </a:cubicBezTo>
                  <a:lnTo>
                    <a:pt x="13642" y="3277"/>
                  </a:lnTo>
                  <a:cubicBezTo>
                    <a:pt x="13894" y="3277"/>
                    <a:pt x="14083" y="3088"/>
                    <a:pt x="14083" y="2867"/>
                  </a:cubicBezTo>
                  <a:lnTo>
                    <a:pt x="14083" y="2458"/>
                  </a:lnTo>
                  <a:cubicBezTo>
                    <a:pt x="14114" y="1954"/>
                    <a:pt x="13736" y="1607"/>
                    <a:pt x="13295" y="1607"/>
                  </a:cubicBezTo>
                  <a:lnTo>
                    <a:pt x="13295" y="1229"/>
                  </a:lnTo>
                  <a:cubicBezTo>
                    <a:pt x="13295" y="567"/>
                    <a:pt x="12760" y="0"/>
                    <a:pt x="120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6880;p64"/>
            <p:cNvSpPr/>
            <p:nvPr/>
          </p:nvSpPr>
          <p:spPr>
            <a:xfrm>
              <a:off x="-10327075" y="3180600"/>
              <a:ext cx="223700" cy="62450"/>
            </a:xfrm>
            <a:custGeom>
              <a:avLst/>
              <a:gdLst/>
              <a:ahLst/>
              <a:cxnLst/>
              <a:rect l="l" t="t" r="r" b="b"/>
              <a:pathLst>
                <a:path w="8948" h="2498" extrusionOk="0">
                  <a:moveTo>
                    <a:pt x="4490" y="1"/>
                  </a:moveTo>
                  <a:cubicBezTo>
                    <a:pt x="4419" y="1"/>
                    <a:pt x="4348" y="24"/>
                    <a:pt x="4285" y="72"/>
                  </a:cubicBezTo>
                  <a:lnTo>
                    <a:pt x="0" y="2498"/>
                  </a:lnTo>
                  <a:lnTo>
                    <a:pt x="8948" y="2498"/>
                  </a:lnTo>
                  <a:lnTo>
                    <a:pt x="4695" y="72"/>
                  </a:lnTo>
                  <a:cubicBezTo>
                    <a:pt x="4632" y="24"/>
                    <a:pt x="4561" y="1"/>
                    <a:pt x="4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6881;p64"/>
            <p:cNvSpPr/>
            <p:nvPr/>
          </p:nvSpPr>
          <p:spPr>
            <a:xfrm>
              <a:off x="-10245950" y="3325725"/>
              <a:ext cx="61450" cy="104775"/>
            </a:xfrm>
            <a:custGeom>
              <a:avLst/>
              <a:gdLst/>
              <a:ahLst/>
              <a:cxnLst/>
              <a:rect l="l" t="t" r="r" b="b"/>
              <a:pathLst>
                <a:path w="2458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58" y="4191"/>
                  </a:lnTo>
                  <a:lnTo>
                    <a:pt x="245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6882;p64"/>
            <p:cNvSpPr/>
            <p:nvPr/>
          </p:nvSpPr>
          <p:spPr>
            <a:xfrm>
              <a:off x="-10142775" y="3325725"/>
              <a:ext cx="63025" cy="104775"/>
            </a:xfrm>
            <a:custGeom>
              <a:avLst/>
              <a:gdLst/>
              <a:ahLst/>
              <a:cxnLst/>
              <a:rect l="l" t="t" r="r" b="b"/>
              <a:pathLst>
                <a:path w="2521" h="4191" extrusionOk="0">
                  <a:moveTo>
                    <a:pt x="1" y="1"/>
                  </a:moveTo>
                  <a:lnTo>
                    <a:pt x="1" y="4191"/>
                  </a:lnTo>
                  <a:lnTo>
                    <a:pt x="2521" y="4191"/>
                  </a:lnTo>
                  <a:lnTo>
                    <a:pt x="25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6883;p64"/>
            <p:cNvSpPr/>
            <p:nvPr/>
          </p:nvSpPr>
          <p:spPr>
            <a:xfrm>
              <a:off x="-10350700" y="33257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0" y="1"/>
                  </a:moveTo>
                  <a:lnTo>
                    <a:pt x="0" y="4191"/>
                  </a:lnTo>
                  <a:lnTo>
                    <a:pt x="2489" y="4191"/>
                  </a:lnTo>
                  <a:lnTo>
                    <a:pt x="24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2" name="Google Shape;6884;p64"/>
          <p:cNvGrpSpPr/>
          <p:nvPr/>
        </p:nvGrpSpPr>
        <p:grpSpPr>
          <a:xfrm>
            <a:off x="4717123" y="3273041"/>
            <a:ext cx="354635" cy="353890"/>
            <a:chOff x="-10390875" y="3616350"/>
            <a:chExt cx="352100" cy="351325"/>
          </a:xfrm>
          <a:solidFill>
            <a:srgbClr val="12716B"/>
          </a:solidFill>
        </p:grpSpPr>
        <p:sp>
          <p:nvSpPr>
            <p:cNvPr id="363" name="Google Shape;6885;p64"/>
            <p:cNvSpPr/>
            <p:nvPr/>
          </p:nvSpPr>
          <p:spPr>
            <a:xfrm>
              <a:off x="-10308950" y="3780175"/>
              <a:ext cx="186675" cy="104800"/>
            </a:xfrm>
            <a:custGeom>
              <a:avLst/>
              <a:gdLst/>
              <a:ahLst/>
              <a:cxnLst/>
              <a:rect l="l" t="t" r="r" b="b"/>
              <a:pathLst>
                <a:path w="7467" h="4192" extrusionOk="0">
                  <a:moveTo>
                    <a:pt x="0" y="1"/>
                  </a:moveTo>
                  <a:lnTo>
                    <a:pt x="0" y="4191"/>
                  </a:lnTo>
                  <a:lnTo>
                    <a:pt x="7467" y="4191"/>
                  </a:lnTo>
                  <a:lnTo>
                    <a:pt x="74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6886;p64"/>
            <p:cNvSpPr/>
            <p:nvPr/>
          </p:nvSpPr>
          <p:spPr>
            <a:xfrm>
              <a:off x="-10390875" y="3698275"/>
              <a:ext cx="352100" cy="269400"/>
            </a:xfrm>
            <a:custGeom>
              <a:avLst/>
              <a:gdLst/>
              <a:ahLst/>
              <a:cxnLst/>
              <a:rect l="l" t="t" r="r" b="b"/>
              <a:pathLst>
                <a:path w="14084" h="10776" extrusionOk="0">
                  <a:moveTo>
                    <a:pt x="11216" y="2426"/>
                  </a:moveTo>
                  <a:cubicBezTo>
                    <a:pt x="11468" y="2426"/>
                    <a:pt x="11626" y="2615"/>
                    <a:pt x="11626" y="2867"/>
                  </a:cubicBezTo>
                  <a:lnTo>
                    <a:pt x="11626" y="7845"/>
                  </a:lnTo>
                  <a:cubicBezTo>
                    <a:pt x="11626" y="8097"/>
                    <a:pt x="11437" y="8255"/>
                    <a:pt x="11216" y="8255"/>
                  </a:cubicBezTo>
                  <a:lnTo>
                    <a:pt x="2931" y="8255"/>
                  </a:lnTo>
                  <a:cubicBezTo>
                    <a:pt x="2678" y="8255"/>
                    <a:pt x="2489" y="8066"/>
                    <a:pt x="2489" y="7845"/>
                  </a:cubicBezTo>
                  <a:lnTo>
                    <a:pt x="2489" y="2867"/>
                  </a:lnTo>
                  <a:cubicBezTo>
                    <a:pt x="2489" y="2615"/>
                    <a:pt x="2678" y="2426"/>
                    <a:pt x="2931" y="2426"/>
                  </a:cubicBezTo>
                  <a:close/>
                  <a:moveTo>
                    <a:pt x="1670" y="0"/>
                  </a:moveTo>
                  <a:cubicBezTo>
                    <a:pt x="757" y="0"/>
                    <a:pt x="1" y="725"/>
                    <a:pt x="1" y="1639"/>
                  </a:cubicBezTo>
                  <a:cubicBezTo>
                    <a:pt x="1" y="2237"/>
                    <a:pt x="316" y="2773"/>
                    <a:pt x="820" y="3056"/>
                  </a:cubicBezTo>
                  <a:lnTo>
                    <a:pt x="820" y="7719"/>
                  </a:lnTo>
                  <a:cubicBezTo>
                    <a:pt x="316" y="7971"/>
                    <a:pt x="1" y="8538"/>
                    <a:pt x="1" y="9137"/>
                  </a:cubicBezTo>
                  <a:cubicBezTo>
                    <a:pt x="1" y="10019"/>
                    <a:pt x="757" y="10775"/>
                    <a:pt x="1670" y="10775"/>
                  </a:cubicBezTo>
                  <a:cubicBezTo>
                    <a:pt x="2237" y="10775"/>
                    <a:pt x="2805" y="10460"/>
                    <a:pt x="3057" y="9956"/>
                  </a:cubicBezTo>
                  <a:lnTo>
                    <a:pt x="11027" y="9956"/>
                  </a:lnTo>
                  <a:cubicBezTo>
                    <a:pt x="11311" y="10460"/>
                    <a:pt x="11846" y="10775"/>
                    <a:pt x="12445" y="10775"/>
                  </a:cubicBezTo>
                  <a:cubicBezTo>
                    <a:pt x="13359" y="10775"/>
                    <a:pt x="14083" y="10019"/>
                    <a:pt x="14083" y="9137"/>
                  </a:cubicBezTo>
                  <a:cubicBezTo>
                    <a:pt x="14083" y="8538"/>
                    <a:pt x="13800" y="7971"/>
                    <a:pt x="13264" y="7719"/>
                  </a:cubicBezTo>
                  <a:lnTo>
                    <a:pt x="13264" y="3056"/>
                  </a:lnTo>
                  <a:cubicBezTo>
                    <a:pt x="13800" y="2741"/>
                    <a:pt x="14083" y="2237"/>
                    <a:pt x="14083" y="1639"/>
                  </a:cubicBezTo>
                  <a:cubicBezTo>
                    <a:pt x="14083" y="725"/>
                    <a:pt x="13359" y="0"/>
                    <a:pt x="12445" y="0"/>
                  </a:cubicBezTo>
                  <a:cubicBezTo>
                    <a:pt x="11846" y="0"/>
                    <a:pt x="11311" y="315"/>
                    <a:pt x="11027" y="820"/>
                  </a:cubicBezTo>
                  <a:lnTo>
                    <a:pt x="3057" y="820"/>
                  </a:lnTo>
                  <a:cubicBezTo>
                    <a:pt x="2805" y="315"/>
                    <a:pt x="2237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6887;p64"/>
            <p:cNvSpPr/>
            <p:nvPr/>
          </p:nvSpPr>
          <p:spPr>
            <a:xfrm>
              <a:off x="-10268000" y="3616350"/>
              <a:ext cx="103975" cy="81150"/>
            </a:xfrm>
            <a:custGeom>
              <a:avLst/>
              <a:gdLst/>
              <a:ahLst/>
              <a:cxnLst/>
              <a:rect l="l" t="t" r="r" b="b"/>
              <a:pathLst>
                <a:path w="4159" h="3246" extrusionOk="0">
                  <a:moveTo>
                    <a:pt x="2048" y="1"/>
                  </a:moveTo>
                  <a:cubicBezTo>
                    <a:pt x="1387" y="1"/>
                    <a:pt x="851" y="536"/>
                    <a:pt x="851" y="1230"/>
                  </a:cubicBezTo>
                  <a:cubicBezTo>
                    <a:pt x="851" y="1450"/>
                    <a:pt x="914" y="1671"/>
                    <a:pt x="1040" y="1891"/>
                  </a:cubicBezTo>
                  <a:lnTo>
                    <a:pt x="0" y="3246"/>
                  </a:lnTo>
                  <a:lnTo>
                    <a:pt x="1072" y="3246"/>
                  </a:lnTo>
                  <a:lnTo>
                    <a:pt x="1733" y="2364"/>
                  </a:lnTo>
                  <a:cubicBezTo>
                    <a:pt x="1859" y="2395"/>
                    <a:pt x="1985" y="2427"/>
                    <a:pt x="2080" y="2427"/>
                  </a:cubicBezTo>
                  <a:cubicBezTo>
                    <a:pt x="2206" y="2427"/>
                    <a:pt x="2332" y="2395"/>
                    <a:pt x="2458" y="2364"/>
                  </a:cubicBezTo>
                  <a:lnTo>
                    <a:pt x="3119" y="3246"/>
                  </a:lnTo>
                  <a:lnTo>
                    <a:pt x="4159" y="3246"/>
                  </a:lnTo>
                  <a:lnTo>
                    <a:pt x="3119" y="1891"/>
                  </a:lnTo>
                  <a:cubicBezTo>
                    <a:pt x="3245" y="1671"/>
                    <a:pt x="3308" y="1450"/>
                    <a:pt x="3308" y="1230"/>
                  </a:cubicBezTo>
                  <a:cubicBezTo>
                    <a:pt x="3308" y="536"/>
                    <a:pt x="2773" y="1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" name="Google Shape;6888;p64"/>
          <p:cNvGrpSpPr/>
          <p:nvPr/>
        </p:nvGrpSpPr>
        <p:grpSpPr>
          <a:xfrm>
            <a:off x="7384098" y="2797706"/>
            <a:ext cx="312585" cy="354670"/>
            <a:chOff x="-10370400" y="4049550"/>
            <a:chExt cx="310350" cy="352100"/>
          </a:xfrm>
          <a:solidFill>
            <a:srgbClr val="12716B"/>
          </a:solidFill>
        </p:grpSpPr>
        <p:sp>
          <p:nvSpPr>
            <p:cNvPr id="367" name="Google Shape;6889;p64"/>
            <p:cNvSpPr/>
            <p:nvPr/>
          </p:nvSpPr>
          <p:spPr>
            <a:xfrm>
              <a:off x="-10308175" y="4224400"/>
              <a:ext cx="185900" cy="115800"/>
            </a:xfrm>
            <a:custGeom>
              <a:avLst/>
              <a:gdLst/>
              <a:ahLst/>
              <a:cxnLst/>
              <a:rect l="l" t="t" r="r" b="b"/>
              <a:pathLst>
                <a:path w="7436" h="4632" extrusionOk="0">
                  <a:moveTo>
                    <a:pt x="1" y="1"/>
                  </a:moveTo>
                  <a:lnTo>
                    <a:pt x="1" y="4632"/>
                  </a:lnTo>
                  <a:lnTo>
                    <a:pt x="1639" y="4632"/>
                  </a:lnTo>
                  <a:lnTo>
                    <a:pt x="1639" y="1261"/>
                  </a:lnTo>
                  <a:cubicBezTo>
                    <a:pt x="1639" y="1040"/>
                    <a:pt x="1859" y="883"/>
                    <a:pt x="2048" y="883"/>
                  </a:cubicBezTo>
                  <a:cubicBezTo>
                    <a:pt x="2269" y="883"/>
                    <a:pt x="2489" y="1072"/>
                    <a:pt x="2489" y="1261"/>
                  </a:cubicBezTo>
                  <a:lnTo>
                    <a:pt x="2489" y="4632"/>
                  </a:lnTo>
                  <a:lnTo>
                    <a:pt x="3309" y="4632"/>
                  </a:lnTo>
                  <a:lnTo>
                    <a:pt x="3309" y="1261"/>
                  </a:lnTo>
                  <a:cubicBezTo>
                    <a:pt x="3309" y="1040"/>
                    <a:pt x="3498" y="883"/>
                    <a:pt x="3750" y="883"/>
                  </a:cubicBezTo>
                  <a:cubicBezTo>
                    <a:pt x="3970" y="883"/>
                    <a:pt x="4128" y="1072"/>
                    <a:pt x="4128" y="1261"/>
                  </a:cubicBezTo>
                  <a:lnTo>
                    <a:pt x="4128" y="4632"/>
                  </a:lnTo>
                  <a:lnTo>
                    <a:pt x="4947" y="4632"/>
                  </a:lnTo>
                  <a:lnTo>
                    <a:pt x="4947" y="1261"/>
                  </a:lnTo>
                  <a:cubicBezTo>
                    <a:pt x="4947" y="1040"/>
                    <a:pt x="5167" y="883"/>
                    <a:pt x="5388" y="883"/>
                  </a:cubicBezTo>
                  <a:cubicBezTo>
                    <a:pt x="5640" y="883"/>
                    <a:pt x="5829" y="1072"/>
                    <a:pt x="5829" y="1261"/>
                  </a:cubicBezTo>
                  <a:lnTo>
                    <a:pt x="5829" y="4632"/>
                  </a:lnTo>
                  <a:lnTo>
                    <a:pt x="7436" y="4632"/>
                  </a:lnTo>
                  <a:lnTo>
                    <a:pt x="74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6890;p64"/>
            <p:cNvSpPr/>
            <p:nvPr/>
          </p:nvSpPr>
          <p:spPr>
            <a:xfrm>
              <a:off x="-10292425" y="4121225"/>
              <a:ext cx="159125" cy="30750"/>
            </a:xfrm>
            <a:custGeom>
              <a:avLst/>
              <a:gdLst/>
              <a:ahLst/>
              <a:cxnLst/>
              <a:rect l="l" t="t" r="r" b="b"/>
              <a:pathLst>
                <a:path w="6365" h="1230" extrusionOk="0">
                  <a:moveTo>
                    <a:pt x="694" y="0"/>
                  </a:moveTo>
                  <a:cubicBezTo>
                    <a:pt x="694" y="158"/>
                    <a:pt x="662" y="316"/>
                    <a:pt x="631" y="442"/>
                  </a:cubicBezTo>
                  <a:cubicBezTo>
                    <a:pt x="505" y="757"/>
                    <a:pt x="284" y="1040"/>
                    <a:pt x="1" y="1229"/>
                  </a:cubicBezTo>
                  <a:lnTo>
                    <a:pt x="6365" y="1229"/>
                  </a:lnTo>
                  <a:cubicBezTo>
                    <a:pt x="6018" y="1040"/>
                    <a:pt x="5798" y="788"/>
                    <a:pt x="5672" y="442"/>
                  </a:cubicBezTo>
                  <a:cubicBezTo>
                    <a:pt x="5577" y="284"/>
                    <a:pt x="5577" y="126"/>
                    <a:pt x="5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6891;p64"/>
            <p:cNvSpPr/>
            <p:nvPr/>
          </p:nvSpPr>
          <p:spPr>
            <a:xfrm>
              <a:off x="-10370400" y="4049550"/>
              <a:ext cx="310350" cy="91400"/>
            </a:xfrm>
            <a:custGeom>
              <a:avLst/>
              <a:gdLst/>
              <a:ahLst/>
              <a:cxnLst/>
              <a:rect l="l" t="t" r="r" b="b"/>
              <a:pathLst>
                <a:path w="12414" h="3656" extrusionOk="0">
                  <a:moveTo>
                    <a:pt x="2049" y="1"/>
                  </a:moveTo>
                  <a:cubicBezTo>
                    <a:pt x="977" y="1"/>
                    <a:pt x="95" y="820"/>
                    <a:pt x="1" y="1891"/>
                  </a:cubicBezTo>
                  <a:cubicBezTo>
                    <a:pt x="95" y="2867"/>
                    <a:pt x="946" y="3655"/>
                    <a:pt x="1954" y="3655"/>
                  </a:cubicBezTo>
                  <a:cubicBezTo>
                    <a:pt x="2427" y="3655"/>
                    <a:pt x="2773" y="3340"/>
                    <a:pt x="2899" y="3025"/>
                  </a:cubicBezTo>
                  <a:cubicBezTo>
                    <a:pt x="2931" y="2867"/>
                    <a:pt x="2962" y="2678"/>
                    <a:pt x="2805" y="2521"/>
                  </a:cubicBezTo>
                  <a:cubicBezTo>
                    <a:pt x="2729" y="2461"/>
                    <a:pt x="2618" y="2422"/>
                    <a:pt x="2520" y="2422"/>
                  </a:cubicBezTo>
                  <a:cubicBezTo>
                    <a:pt x="2411" y="2422"/>
                    <a:pt x="2317" y="2469"/>
                    <a:pt x="2301" y="2584"/>
                  </a:cubicBezTo>
                  <a:cubicBezTo>
                    <a:pt x="2274" y="2793"/>
                    <a:pt x="2097" y="2915"/>
                    <a:pt x="1911" y="2915"/>
                  </a:cubicBezTo>
                  <a:cubicBezTo>
                    <a:pt x="1873" y="2915"/>
                    <a:pt x="1834" y="2910"/>
                    <a:pt x="1796" y="2899"/>
                  </a:cubicBezTo>
                  <a:cubicBezTo>
                    <a:pt x="1544" y="2867"/>
                    <a:pt x="1418" y="2647"/>
                    <a:pt x="1481" y="2395"/>
                  </a:cubicBezTo>
                  <a:cubicBezTo>
                    <a:pt x="1595" y="1848"/>
                    <a:pt x="2036" y="1594"/>
                    <a:pt x="2500" y="1594"/>
                  </a:cubicBezTo>
                  <a:cubicBezTo>
                    <a:pt x="2811" y="1594"/>
                    <a:pt x="3132" y="1708"/>
                    <a:pt x="3372" y="1922"/>
                  </a:cubicBezTo>
                  <a:lnTo>
                    <a:pt x="3466" y="2048"/>
                  </a:lnTo>
                  <a:lnTo>
                    <a:pt x="8917" y="2048"/>
                  </a:lnTo>
                  <a:lnTo>
                    <a:pt x="9043" y="1922"/>
                  </a:lnTo>
                  <a:cubicBezTo>
                    <a:pt x="9262" y="1715"/>
                    <a:pt x="9561" y="1612"/>
                    <a:pt x="9856" y="1612"/>
                  </a:cubicBezTo>
                  <a:cubicBezTo>
                    <a:pt x="10325" y="1612"/>
                    <a:pt x="10785" y="1873"/>
                    <a:pt x="10901" y="2395"/>
                  </a:cubicBezTo>
                  <a:cubicBezTo>
                    <a:pt x="10964" y="2647"/>
                    <a:pt x="10838" y="2836"/>
                    <a:pt x="10618" y="2899"/>
                  </a:cubicBezTo>
                  <a:cubicBezTo>
                    <a:pt x="10575" y="2910"/>
                    <a:pt x="10533" y="2915"/>
                    <a:pt x="10494" y="2915"/>
                  </a:cubicBezTo>
                  <a:cubicBezTo>
                    <a:pt x="10304" y="2915"/>
                    <a:pt x="10161" y="2793"/>
                    <a:pt x="10082" y="2584"/>
                  </a:cubicBezTo>
                  <a:cubicBezTo>
                    <a:pt x="10066" y="2469"/>
                    <a:pt x="9963" y="2422"/>
                    <a:pt x="9851" y="2422"/>
                  </a:cubicBezTo>
                  <a:cubicBezTo>
                    <a:pt x="9749" y="2422"/>
                    <a:pt x="9638" y="2461"/>
                    <a:pt x="9578" y="2521"/>
                  </a:cubicBezTo>
                  <a:cubicBezTo>
                    <a:pt x="9421" y="2678"/>
                    <a:pt x="9452" y="2867"/>
                    <a:pt x="9515" y="3025"/>
                  </a:cubicBezTo>
                  <a:cubicBezTo>
                    <a:pt x="9610" y="3340"/>
                    <a:pt x="10019" y="3655"/>
                    <a:pt x="10460" y="3655"/>
                  </a:cubicBezTo>
                  <a:cubicBezTo>
                    <a:pt x="11311" y="3655"/>
                    <a:pt x="12067" y="3056"/>
                    <a:pt x="12288" y="2269"/>
                  </a:cubicBezTo>
                  <a:cubicBezTo>
                    <a:pt x="12288" y="2206"/>
                    <a:pt x="12351" y="2111"/>
                    <a:pt x="12351" y="2048"/>
                  </a:cubicBezTo>
                  <a:cubicBezTo>
                    <a:pt x="12414" y="883"/>
                    <a:pt x="11468" y="1"/>
                    <a:pt x="103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6892;p64"/>
            <p:cNvSpPr/>
            <p:nvPr/>
          </p:nvSpPr>
          <p:spPr>
            <a:xfrm>
              <a:off x="-10328650" y="4173200"/>
              <a:ext cx="226850" cy="30750"/>
            </a:xfrm>
            <a:custGeom>
              <a:avLst/>
              <a:gdLst/>
              <a:ahLst/>
              <a:cxnLst/>
              <a:rect l="l" t="t" r="r" b="b"/>
              <a:pathLst>
                <a:path w="9074" h="1230" extrusionOk="0">
                  <a:moveTo>
                    <a:pt x="0" y="1"/>
                  </a:moveTo>
                  <a:cubicBezTo>
                    <a:pt x="0" y="694"/>
                    <a:pt x="536" y="1229"/>
                    <a:pt x="1198" y="1229"/>
                  </a:cubicBezTo>
                  <a:lnTo>
                    <a:pt x="7814" y="1229"/>
                  </a:lnTo>
                  <a:cubicBezTo>
                    <a:pt x="8507" y="1229"/>
                    <a:pt x="9074" y="694"/>
                    <a:pt x="90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6893;p64"/>
            <p:cNvSpPr/>
            <p:nvPr/>
          </p:nvSpPr>
          <p:spPr>
            <a:xfrm>
              <a:off x="-10328650" y="4360650"/>
              <a:ext cx="226850" cy="41000"/>
            </a:xfrm>
            <a:custGeom>
              <a:avLst/>
              <a:gdLst/>
              <a:ahLst/>
              <a:cxnLst/>
              <a:rect l="l" t="t" r="r" b="b"/>
              <a:pathLst>
                <a:path w="9074" h="1640" extrusionOk="0">
                  <a:moveTo>
                    <a:pt x="410" y="1"/>
                  </a:moveTo>
                  <a:cubicBezTo>
                    <a:pt x="189" y="1"/>
                    <a:pt x="0" y="190"/>
                    <a:pt x="0" y="379"/>
                  </a:cubicBezTo>
                  <a:lnTo>
                    <a:pt x="0" y="1230"/>
                  </a:lnTo>
                  <a:cubicBezTo>
                    <a:pt x="0" y="1450"/>
                    <a:pt x="189" y="1639"/>
                    <a:pt x="410" y="1639"/>
                  </a:cubicBezTo>
                  <a:lnTo>
                    <a:pt x="8696" y="1639"/>
                  </a:lnTo>
                  <a:cubicBezTo>
                    <a:pt x="8916" y="1639"/>
                    <a:pt x="9074" y="1450"/>
                    <a:pt x="9074" y="1230"/>
                  </a:cubicBezTo>
                  <a:lnTo>
                    <a:pt x="9074" y="379"/>
                  </a:lnTo>
                  <a:cubicBezTo>
                    <a:pt x="9074" y="158"/>
                    <a:pt x="8885" y="1"/>
                    <a:pt x="86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6894;p64"/>
          <p:cNvGrpSpPr/>
          <p:nvPr/>
        </p:nvGrpSpPr>
        <p:grpSpPr>
          <a:xfrm>
            <a:off x="6488354" y="2796647"/>
            <a:ext cx="379236" cy="354847"/>
            <a:chOff x="-8674650" y="3210975"/>
            <a:chExt cx="376525" cy="352275"/>
          </a:xfrm>
          <a:solidFill>
            <a:srgbClr val="12716B"/>
          </a:solidFill>
        </p:grpSpPr>
        <p:sp>
          <p:nvSpPr>
            <p:cNvPr id="373" name="Google Shape;6895;p64"/>
            <p:cNvSpPr/>
            <p:nvPr/>
          </p:nvSpPr>
          <p:spPr>
            <a:xfrm>
              <a:off x="-8542325" y="3335375"/>
              <a:ext cx="112650" cy="104375"/>
            </a:xfrm>
            <a:custGeom>
              <a:avLst/>
              <a:gdLst/>
              <a:ahLst/>
              <a:cxnLst/>
              <a:rect l="l" t="t" r="r" b="b"/>
              <a:pathLst>
                <a:path w="4506" h="4175" extrusionOk="0">
                  <a:moveTo>
                    <a:pt x="2226" y="843"/>
                  </a:moveTo>
                  <a:cubicBezTo>
                    <a:pt x="2537" y="843"/>
                    <a:pt x="2852" y="969"/>
                    <a:pt x="3120" y="1221"/>
                  </a:cubicBezTo>
                  <a:cubicBezTo>
                    <a:pt x="3624" y="1694"/>
                    <a:pt x="3624" y="2545"/>
                    <a:pt x="3120" y="3017"/>
                  </a:cubicBezTo>
                  <a:cubicBezTo>
                    <a:pt x="2883" y="3238"/>
                    <a:pt x="2568" y="3348"/>
                    <a:pt x="2249" y="3348"/>
                  </a:cubicBezTo>
                  <a:cubicBezTo>
                    <a:pt x="1930" y="3348"/>
                    <a:pt x="1607" y="3238"/>
                    <a:pt x="1355" y="3017"/>
                  </a:cubicBezTo>
                  <a:cubicBezTo>
                    <a:pt x="883" y="2545"/>
                    <a:pt x="883" y="1694"/>
                    <a:pt x="1355" y="1221"/>
                  </a:cubicBezTo>
                  <a:cubicBezTo>
                    <a:pt x="1607" y="969"/>
                    <a:pt x="1915" y="843"/>
                    <a:pt x="2226" y="843"/>
                  </a:cubicBezTo>
                  <a:close/>
                  <a:moveTo>
                    <a:pt x="2277" y="1"/>
                  </a:moveTo>
                  <a:cubicBezTo>
                    <a:pt x="1749" y="1"/>
                    <a:pt x="1214" y="197"/>
                    <a:pt x="788" y="591"/>
                  </a:cubicBezTo>
                  <a:cubicBezTo>
                    <a:pt x="1" y="1379"/>
                    <a:pt x="1" y="2765"/>
                    <a:pt x="788" y="3584"/>
                  </a:cubicBezTo>
                  <a:cubicBezTo>
                    <a:pt x="1182" y="3978"/>
                    <a:pt x="1718" y="4175"/>
                    <a:pt x="2253" y="4175"/>
                  </a:cubicBezTo>
                  <a:cubicBezTo>
                    <a:pt x="2789" y="4175"/>
                    <a:pt x="3324" y="3978"/>
                    <a:pt x="3718" y="3584"/>
                  </a:cubicBezTo>
                  <a:cubicBezTo>
                    <a:pt x="4506" y="2797"/>
                    <a:pt x="4506" y="1442"/>
                    <a:pt x="3718" y="591"/>
                  </a:cubicBezTo>
                  <a:cubicBezTo>
                    <a:pt x="3324" y="197"/>
                    <a:pt x="2805" y="1"/>
                    <a:pt x="22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6896;p64"/>
            <p:cNvSpPr/>
            <p:nvPr/>
          </p:nvSpPr>
          <p:spPr>
            <a:xfrm>
              <a:off x="-8496650" y="3377125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58" y="0"/>
                  </a:moveTo>
                  <a:cubicBezTo>
                    <a:pt x="348" y="0"/>
                    <a:pt x="237" y="40"/>
                    <a:pt x="159" y="118"/>
                  </a:cubicBezTo>
                  <a:cubicBezTo>
                    <a:pt x="1" y="276"/>
                    <a:pt x="1" y="560"/>
                    <a:pt x="159" y="717"/>
                  </a:cubicBezTo>
                  <a:cubicBezTo>
                    <a:pt x="237" y="796"/>
                    <a:pt x="348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5" y="560"/>
                    <a:pt x="915" y="276"/>
                    <a:pt x="757" y="118"/>
                  </a:cubicBezTo>
                  <a:cubicBezTo>
                    <a:pt x="678" y="40"/>
                    <a:pt x="568" y="0"/>
                    <a:pt x="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6897;p64"/>
            <p:cNvSpPr/>
            <p:nvPr/>
          </p:nvSpPr>
          <p:spPr>
            <a:xfrm>
              <a:off x="-8540750" y="3332825"/>
              <a:ext cx="242625" cy="230425"/>
            </a:xfrm>
            <a:custGeom>
              <a:avLst/>
              <a:gdLst/>
              <a:ahLst/>
              <a:cxnLst/>
              <a:rect l="l" t="t" r="r" b="b"/>
              <a:pathLst>
                <a:path w="9705" h="9217" extrusionOk="0">
                  <a:moveTo>
                    <a:pt x="8917" y="0"/>
                  </a:moveTo>
                  <a:lnTo>
                    <a:pt x="4978" y="1449"/>
                  </a:lnTo>
                  <a:cubicBezTo>
                    <a:pt x="5262" y="2521"/>
                    <a:pt x="4947" y="3529"/>
                    <a:pt x="4254" y="4253"/>
                  </a:cubicBezTo>
                  <a:cubicBezTo>
                    <a:pt x="3721" y="4763"/>
                    <a:pt x="2999" y="5069"/>
                    <a:pt x="2241" y="5069"/>
                  </a:cubicBezTo>
                  <a:cubicBezTo>
                    <a:pt x="1969" y="5069"/>
                    <a:pt x="1693" y="5030"/>
                    <a:pt x="1418" y="4946"/>
                  </a:cubicBezTo>
                  <a:lnTo>
                    <a:pt x="1" y="8853"/>
                  </a:lnTo>
                  <a:cubicBezTo>
                    <a:pt x="727" y="9095"/>
                    <a:pt x="1483" y="9216"/>
                    <a:pt x="2238" y="9216"/>
                  </a:cubicBezTo>
                  <a:cubicBezTo>
                    <a:pt x="4038" y="9216"/>
                    <a:pt x="5830" y="8528"/>
                    <a:pt x="7184" y="7152"/>
                  </a:cubicBezTo>
                  <a:cubicBezTo>
                    <a:pt x="9137" y="5230"/>
                    <a:pt x="9704" y="2426"/>
                    <a:pt x="89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6898;p64"/>
            <p:cNvSpPr/>
            <p:nvPr/>
          </p:nvSpPr>
          <p:spPr>
            <a:xfrm>
              <a:off x="-8645500" y="3428125"/>
              <a:ext cx="120525" cy="118950"/>
            </a:xfrm>
            <a:custGeom>
              <a:avLst/>
              <a:gdLst/>
              <a:ahLst/>
              <a:cxnLst/>
              <a:rect l="l" t="t" r="r" b="b"/>
              <a:pathLst>
                <a:path w="4821" h="4758" extrusionOk="0">
                  <a:moveTo>
                    <a:pt x="3939" y="0"/>
                  </a:moveTo>
                  <a:lnTo>
                    <a:pt x="1" y="1418"/>
                  </a:lnTo>
                  <a:cubicBezTo>
                    <a:pt x="347" y="2143"/>
                    <a:pt x="788" y="2804"/>
                    <a:pt x="1387" y="3403"/>
                  </a:cubicBezTo>
                  <a:cubicBezTo>
                    <a:pt x="1985" y="3970"/>
                    <a:pt x="2678" y="4442"/>
                    <a:pt x="3403" y="4757"/>
                  </a:cubicBezTo>
                  <a:lnTo>
                    <a:pt x="4821" y="819"/>
                  </a:lnTo>
                  <a:cubicBezTo>
                    <a:pt x="4663" y="756"/>
                    <a:pt x="4506" y="599"/>
                    <a:pt x="4348" y="473"/>
                  </a:cubicBezTo>
                  <a:cubicBezTo>
                    <a:pt x="4191" y="315"/>
                    <a:pt x="4065" y="158"/>
                    <a:pt x="39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6899;p64"/>
            <p:cNvSpPr/>
            <p:nvPr/>
          </p:nvSpPr>
          <p:spPr>
            <a:xfrm>
              <a:off x="-8448600" y="3227275"/>
              <a:ext cx="122900" cy="122900"/>
            </a:xfrm>
            <a:custGeom>
              <a:avLst/>
              <a:gdLst/>
              <a:ahLst/>
              <a:cxnLst/>
              <a:rect l="l" t="t" r="r" b="b"/>
              <a:pathLst>
                <a:path w="4916" h="4916" extrusionOk="0">
                  <a:moveTo>
                    <a:pt x="1419" y="1"/>
                  </a:moveTo>
                  <a:lnTo>
                    <a:pt x="1" y="3939"/>
                  </a:lnTo>
                  <a:cubicBezTo>
                    <a:pt x="190" y="4065"/>
                    <a:pt x="410" y="4191"/>
                    <a:pt x="568" y="4380"/>
                  </a:cubicBezTo>
                  <a:cubicBezTo>
                    <a:pt x="725" y="4537"/>
                    <a:pt x="883" y="4726"/>
                    <a:pt x="977" y="4915"/>
                  </a:cubicBezTo>
                  <a:lnTo>
                    <a:pt x="4916" y="3466"/>
                  </a:lnTo>
                  <a:cubicBezTo>
                    <a:pt x="4569" y="2710"/>
                    <a:pt x="4096" y="2017"/>
                    <a:pt x="3498" y="1418"/>
                  </a:cubicBezTo>
                  <a:cubicBezTo>
                    <a:pt x="2931" y="820"/>
                    <a:pt x="2175" y="347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6900;p64"/>
            <p:cNvSpPr/>
            <p:nvPr/>
          </p:nvSpPr>
          <p:spPr>
            <a:xfrm>
              <a:off x="-8674650" y="3210975"/>
              <a:ext cx="241825" cy="232925"/>
            </a:xfrm>
            <a:custGeom>
              <a:avLst/>
              <a:gdLst/>
              <a:ahLst/>
              <a:cxnLst/>
              <a:rect l="l" t="t" r="r" b="b"/>
              <a:pathLst>
                <a:path w="9673" h="9317" extrusionOk="0">
                  <a:moveTo>
                    <a:pt x="7515" y="0"/>
                  </a:moveTo>
                  <a:cubicBezTo>
                    <a:pt x="5700" y="0"/>
                    <a:pt x="3894" y="698"/>
                    <a:pt x="2521" y="2070"/>
                  </a:cubicBezTo>
                  <a:cubicBezTo>
                    <a:pt x="568" y="3992"/>
                    <a:pt x="1" y="6827"/>
                    <a:pt x="820" y="9316"/>
                  </a:cubicBezTo>
                  <a:lnTo>
                    <a:pt x="4758" y="7899"/>
                  </a:lnTo>
                  <a:cubicBezTo>
                    <a:pt x="4475" y="6796"/>
                    <a:pt x="4790" y="5693"/>
                    <a:pt x="5514" y="5000"/>
                  </a:cubicBezTo>
                  <a:cubicBezTo>
                    <a:pt x="6037" y="4454"/>
                    <a:pt x="6793" y="4194"/>
                    <a:pt x="7538" y="4194"/>
                  </a:cubicBezTo>
                  <a:cubicBezTo>
                    <a:pt x="7781" y="4194"/>
                    <a:pt x="8023" y="4221"/>
                    <a:pt x="8255" y="4276"/>
                  </a:cubicBezTo>
                  <a:lnTo>
                    <a:pt x="9673" y="337"/>
                  </a:lnTo>
                  <a:cubicBezTo>
                    <a:pt x="8970" y="112"/>
                    <a:pt x="8242" y="0"/>
                    <a:pt x="7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9" name="Google Shape;6901;p64"/>
          <p:cNvGrpSpPr/>
          <p:nvPr/>
        </p:nvGrpSpPr>
        <p:grpSpPr>
          <a:xfrm>
            <a:off x="5159851" y="1878124"/>
            <a:ext cx="356221" cy="354670"/>
            <a:chOff x="-13512225" y="3647075"/>
            <a:chExt cx="353675" cy="352100"/>
          </a:xfrm>
          <a:solidFill>
            <a:srgbClr val="12716B"/>
          </a:solidFill>
        </p:grpSpPr>
        <p:sp>
          <p:nvSpPr>
            <p:cNvPr id="380" name="Google Shape;6902;p64"/>
            <p:cNvSpPr/>
            <p:nvPr/>
          </p:nvSpPr>
          <p:spPr>
            <a:xfrm>
              <a:off x="-13344475" y="3876275"/>
              <a:ext cx="19725" cy="19725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411" y="0"/>
                  </a:moveTo>
                  <a:cubicBezTo>
                    <a:pt x="190" y="0"/>
                    <a:pt x="1" y="158"/>
                    <a:pt x="1" y="379"/>
                  </a:cubicBezTo>
                  <a:cubicBezTo>
                    <a:pt x="1" y="599"/>
                    <a:pt x="190" y="788"/>
                    <a:pt x="411" y="788"/>
                  </a:cubicBezTo>
                  <a:cubicBezTo>
                    <a:pt x="600" y="788"/>
                    <a:pt x="789" y="599"/>
                    <a:pt x="789" y="379"/>
                  </a:cubicBezTo>
                  <a:cubicBezTo>
                    <a:pt x="789" y="158"/>
                    <a:pt x="600" y="0"/>
                    <a:pt x="4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6903;p64"/>
            <p:cNvSpPr/>
            <p:nvPr/>
          </p:nvSpPr>
          <p:spPr>
            <a:xfrm>
              <a:off x="-13268850" y="3854225"/>
              <a:ext cx="110300" cy="62250"/>
            </a:xfrm>
            <a:custGeom>
              <a:avLst/>
              <a:gdLst/>
              <a:ahLst/>
              <a:cxnLst/>
              <a:rect l="l" t="t" r="r" b="b"/>
              <a:pathLst>
                <a:path w="4412" h="2490" extrusionOk="0">
                  <a:moveTo>
                    <a:pt x="0" y="0"/>
                  </a:moveTo>
                  <a:cubicBezTo>
                    <a:pt x="189" y="410"/>
                    <a:pt x="284" y="788"/>
                    <a:pt x="284" y="1229"/>
                  </a:cubicBezTo>
                  <a:cubicBezTo>
                    <a:pt x="284" y="1670"/>
                    <a:pt x="158" y="2111"/>
                    <a:pt x="0" y="2489"/>
                  </a:cubicBezTo>
                  <a:lnTo>
                    <a:pt x="4411" y="2489"/>
                  </a:lnTo>
                  <a:lnTo>
                    <a:pt x="441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6904;p64"/>
            <p:cNvSpPr/>
            <p:nvPr/>
          </p:nvSpPr>
          <p:spPr>
            <a:xfrm>
              <a:off x="-13512225" y="3936925"/>
              <a:ext cx="353675" cy="62250"/>
            </a:xfrm>
            <a:custGeom>
              <a:avLst/>
              <a:gdLst/>
              <a:ahLst/>
              <a:cxnLst/>
              <a:rect l="l" t="t" r="r" b="b"/>
              <a:pathLst>
                <a:path w="14147" h="2490" extrusionOk="0">
                  <a:moveTo>
                    <a:pt x="63" y="0"/>
                  </a:moveTo>
                  <a:lnTo>
                    <a:pt x="63" y="1261"/>
                  </a:lnTo>
                  <a:cubicBezTo>
                    <a:pt x="0" y="1954"/>
                    <a:pt x="568" y="2489"/>
                    <a:pt x="1261" y="2489"/>
                  </a:cubicBezTo>
                  <a:lnTo>
                    <a:pt x="12886" y="2489"/>
                  </a:lnTo>
                  <a:cubicBezTo>
                    <a:pt x="13548" y="2489"/>
                    <a:pt x="14146" y="1954"/>
                    <a:pt x="14146" y="1261"/>
                  </a:cubicBezTo>
                  <a:lnTo>
                    <a:pt x="14146" y="0"/>
                  </a:lnTo>
                  <a:lnTo>
                    <a:pt x="9137" y="0"/>
                  </a:lnTo>
                  <a:cubicBezTo>
                    <a:pt x="8633" y="536"/>
                    <a:pt x="7877" y="851"/>
                    <a:pt x="7089" y="851"/>
                  </a:cubicBezTo>
                  <a:cubicBezTo>
                    <a:pt x="6301" y="851"/>
                    <a:pt x="5608" y="536"/>
                    <a:pt x="51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6905;p64"/>
            <p:cNvSpPr/>
            <p:nvPr/>
          </p:nvSpPr>
          <p:spPr>
            <a:xfrm>
              <a:off x="-13387000" y="3833750"/>
              <a:ext cx="104775" cy="104775"/>
            </a:xfrm>
            <a:custGeom>
              <a:avLst/>
              <a:gdLst/>
              <a:ahLst/>
              <a:cxnLst/>
              <a:rect l="l" t="t" r="r" b="b"/>
              <a:pathLst>
                <a:path w="4191" h="4191" extrusionOk="0">
                  <a:moveTo>
                    <a:pt x="2080" y="819"/>
                  </a:moveTo>
                  <a:cubicBezTo>
                    <a:pt x="2773" y="819"/>
                    <a:pt x="3340" y="1386"/>
                    <a:pt x="3340" y="2048"/>
                  </a:cubicBezTo>
                  <a:cubicBezTo>
                    <a:pt x="3340" y="2710"/>
                    <a:pt x="2773" y="3308"/>
                    <a:pt x="2080" y="3308"/>
                  </a:cubicBezTo>
                  <a:cubicBezTo>
                    <a:pt x="1418" y="3308"/>
                    <a:pt x="820" y="2773"/>
                    <a:pt x="820" y="2048"/>
                  </a:cubicBezTo>
                  <a:cubicBezTo>
                    <a:pt x="820" y="1355"/>
                    <a:pt x="1387" y="819"/>
                    <a:pt x="2080" y="819"/>
                  </a:cubicBezTo>
                  <a:close/>
                  <a:moveTo>
                    <a:pt x="2080" y="0"/>
                  </a:moveTo>
                  <a:cubicBezTo>
                    <a:pt x="946" y="0"/>
                    <a:pt x="1" y="945"/>
                    <a:pt x="1" y="2080"/>
                  </a:cubicBezTo>
                  <a:cubicBezTo>
                    <a:pt x="1" y="3214"/>
                    <a:pt x="946" y="4190"/>
                    <a:pt x="2080" y="4190"/>
                  </a:cubicBezTo>
                  <a:cubicBezTo>
                    <a:pt x="3246" y="4190"/>
                    <a:pt x="4191" y="3245"/>
                    <a:pt x="4191" y="2080"/>
                  </a:cubicBezTo>
                  <a:cubicBezTo>
                    <a:pt x="4191" y="945"/>
                    <a:pt x="3183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6906;p64"/>
            <p:cNvSpPr/>
            <p:nvPr/>
          </p:nvSpPr>
          <p:spPr>
            <a:xfrm>
              <a:off x="-13512225" y="3855000"/>
              <a:ext cx="111875" cy="62250"/>
            </a:xfrm>
            <a:custGeom>
              <a:avLst/>
              <a:gdLst/>
              <a:ahLst/>
              <a:cxnLst/>
              <a:rect l="l" t="t" r="r" b="b"/>
              <a:pathLst>
                <a:path w="4475" h="2490" extrusionOk="0">
                  <a:moveTo>
                    <a:pt x="0" y="1"/>
                  </a:moveTo>
                  <a:lnTo>
                    <a:pt x="0" y="2490"/>
                  </a:lnTo>
                  <a:lnTo>
                    <a:pt x="4474" y="2490"/>
                  </a:lnTo>
                  <a:cubicBezTo>
                    <a:pt x="4317" y="2112"/>
                    <a:pt x="4191" y="1671"/>
                    <a:pt x="4191" y="1230"/>
                  </a:cubicBezTo>
                  <a:cubicBezTo>
                    <a:pt x="4191" y="788"/>
                    <a:pt x="4317" y="379"/>
                    <a:pt x="44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6907;p64"/>
            <p:cNvSpPr/>
            <p:nvPr/>
          </p:nvSpPr>
          <p:spPr>
            <a:xfrm>
              <a:off x="-13490175" y="3730575"/>
              <a:ext cx="62250" cy="40975"/>
            </a:xfrm>
            <a:custGeom>
              <a:avLst/>
              <a:gdLst/>
              <a:ahLst/>
              <a:cxnLst/>
              <a:rect l="l" t="t" r="r" b="b"/>
              <a:pathLst>
                <a:path w="2490" h="1639" extrusionOk="0">
                  <a:moveTo>
                    <a:pt x="1261" y="0"/>
                  </a:moveTo>
                  <a:cubicBezTo>
                    <a:pt x="536" y="0"/>
                    <a:pt x="1" y="536"/>
                    <a:pt x="1" y="1260"/>
                  </a:cubicBezTo>
                  <a:lnTo>
                    <a:pt x="1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6908;p64"/>
            <p:cNvSpPr/>
            <p:nvPr/>
          </p:nvSpPr>
          <p:spPr>
            <a:xfrm>
              <a:off x="-13241275" y="3730575"/>
              <a:ext cx="62225" cy="40975"/>
            </a:xfrm>
            <a:custGeom>
              <a:avLst/>
              <a:gdLst/>
              <a:ahLst/>
              <a:cxnLst/>
              <a:rect l="l" t="t" r="r" b="b"/>
              <a:pathLst>
                <a:path w="2489" h="1639" extrusionOk="0">
                  <a:moveTo>
                    <a:pt x="1260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1638"/>
                  </a:lnTo>
                  <a:lnTo>
                    <a:pt x="2489" y="1638"/>
                  </a:lnTo>
                  <a:lnTo>
                    <a:pt x="2489" y="1260"/>
                  </a:lnTo>
                  <a:cubicBezTo>
                    <a:pt x="2489" y="599"/>
                    <a:pt x="1922" y="0"/>
                    <a:pt x="1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6909;p64"/>
            <p:cNvSpPr/>
            <p:nvPr/>
          </p:nvSpPr>
          <p:spPr>
            <a:xfrm>
              <a:off x="-13427950" y="3647075"/>
              <a:ext cx="186700" cy="63025"/>
            </a:xfrm>
            <a:custGeom>
              <a:avLst/>
              <a:gdLst/>
              <a:ahLst/>
              <a:cxnLst/>
              <a:rect l="l" t="t" r="r" b="b"/>
              <a:pathLst>
                <a:path w="7468" h="2521" extrusionOk="0">
                  <a:moveTo>
                    <a:pt x="820" y="1"/>
                  </a:moveTo>
                  <a:cubicBezTo>
                    <a:pt x="347" y="1"/>
                    <a:pt x="0" y="347"/>
                    <a:pt x="0" y="820"/>
                  </a:cubicBezTo>
                  <a:lnTo>
                    <a:pt x="0" y="1670"/>
                  </a:lnTo>
                  <a:cubicBezTo>
                    <a:pt x="0" y="2143"/>
                    <a:pt x="347" y="2521"/>
                    <a:pt x="820" y="2521"/>
                  </a:cubicBezTo>
                  <a:lnTo>
                    <a:pt x="6648" y="2521"/>
                  </a:lnTo>
                  <a:cubicBezTo>
                    <a:pt x="7089" y="2521"/>
                    <a:pt x="7467" y="2143"/>
                    <a:pt x="7467" y="1670"/>
                  </a:cubicBezTo>
                  <a:lnTo>
                    <a:pt x="7467" y="820"/>
                  </a:lnTo>
                  <a:cubicBezTo>
                    <a:pt x="7467" y="347"/>
                    <a:pt x="7121" y="1"/>
                    <a:pt x="66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6910;p64"/>
            <p:cNvSpPr/>
            <p:nvPr/>
          </p:nvSpPr>
          <p:spPr>
            <a:xfrm>
              <a:off x="-13512225" y="3773100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4726" y="0"/>
                  </a:moveTo>
                  <a:lnTo>
                    <a:pt x="4348" y="819"/>
                  </a:lnTo>
                  <a:lnTo>
                    <a:pt x="1261" y="819"/>
                  </a:lnTo>
                  <a:cubicBezTo>
                    <a:pt x="599" y="819"/>
                    <a:pt x="0" y="1355"/>
                    <a:pt x="0" y="2048"/>
                  </a:cubicBezTo>
                  <a:lnTo>
                    <a:pt x="0" y="2426"/>
                  </a:lnTo>
                  <a:lnTo>
                    <a:pt x="5041" y="2426"/>
                  </a:lnTo>
                  <a:cubicBezTo>
                    <a:pt x="5608" y="1922"/>
                    <a:pt x="6301" y="1607"/>
                    <a:pt x="7089" y="1607"/>
                  </a:cubicBezTo>
                  <a:cubicBezTo>
                    <a:pt x="7877" y="1607"/>
                    <a:pt x="8633" y="1922"/>
                    <a:pt x="9137" y="2426"/>
                  </a:cubicBezTo>
                  <a:lnTo>
                    <a:pt x="14146" y="2426"/>
                  </a:lnTo>
                  <a:lnTo>
                    <a:pt x="14146" y="2048"/>
                  </a:lnTo>
                  <a:cubicBezTo>
                    <a:pt x="14146" y="1355"/>
                    <a:pt x="13611" y="819"/>
                    <a:pt x="12886" y="819"/>
                  </a:cubicBezTo>
                  <a:lnTo>
                    <a:pt x="9830" y="819"/>
                  </a:lnTo>
                  <a:lnTo>
                    <a:pt x="942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6911;p64"/>
            <p:cNvSpPr/>
            <p:nvPr/>
          </p:nvSpPr>
          <p:spPr>
            <a:xfrm>
              <a:off x="-13411400" y="3730575"/>
              <a:ext cx="153600" cy="20500"/>
            </a:xfrm>
            <a:custGeom>
              <a:avLst/>
              <a:gdLst/>
              <a:ahLst/>
              <a:cxnLst/>
              <a:rect l="l" t="t" r="r" b="b"/>
              <a:pathLst>
                <a:path w="6144" h="820" extrusionOk="0">
                  <a:moveTo>
                    <a:pt x="0" y="0"/>
                  </a:moveTo>
                  <a:lnTo>
                    <a:pt x="599" y="819"/>
                  </a:lnTo>
                  <a:lnTo>
                    <a:pt x="5545" y="819"/>
                  </a:lnTo>
                  <a:lnTo>
                    <a:pt x="61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0" name="Google Shape;6912;p64"/>
          <p:cNvGrpSpPr/>
          <p:nvPr/>
        </p:nvGrpSpPr>
        <p:grpSpPr>
          <a:xfrm>
            <a:off x="5170164" y="2322190"/>
            <a:ext cx="356221" cy="355451"/>
            <a:chOff x="-13512225" y="4080275"/>
            <a:chExt cx="353675" cy="352875"/>
          </a:xfrm>
          <a:solidFill>
            <a:srgbClr val="12716B"/>
          </a:solidFill>
        </p:grpSpPr>
        <p:sp>
          <p:nvSpPr>
            <p:cNvPr id="391" name="Google Shape;6913;p64"/>
            <p:cNvSpPr/>
            <p:nvPr/>
          </p:nvSpPr>
          <p:spPr>
            <a:xfrm>
              <a:off x="-13512225" y="4203925"/>
              <a:ext cx="353675" cy="229225"/>
            </a:xfrm>
            <a:custGeom>
              <a:avLst/>
              <a:gdLst/>
              <a:ahLst/>
              <a:cxnLst/>
              <a:rect l="l" t="t" r="r" b="b"/>
              <a:pathLst>
                <a:path w="14147" h="9169" extrusionOk="0">
                  <a:moveTo>
                    <a:pt x="5407" y="1717"/>
                  </a:moveTo>
                  <a:cubicBezTo>
                    <a:pt x="5482" y="1717"/>
                    <a:pt x="5561" y="1733"/>
                    <a:pt x="5640" y="1765"/>
                  </a:cubicBezTo>
                  <a:lnTo>
                    <a:pt x="9767" y="4254"/>
                  </a:lnTo>
                  <a:cubicBezTo>
                    <a:pt x="9893" y="4348"/>
                    <a:pt x="9987" y="4443"/>
                    <a:pt x="9987" y="4600"/>
                  </a:cubicBezTo>
                  <a:cubicBezTo>
                    <a:pt x="9987" y="4758"/>
                    <a:pt x="9893" y="4915"/>
                    <a:pt x="9767" y="5010"/>
                  </a:cubicBezTo>
                  <a:lnTo>
                    <a:pt x="5640" y="7499"/>
                  </a:lnTo>
                  <a:cubicBezTo>
                    <a:pt x="5577" y="7530"/>
                    <a:pt x="5506" y="7546"/>
                    <a:pt x="5431" y="7546"/>
                  </a:cubicBezTo>
                  <a:cubicBezTo>
                    <a:pt x="5356" y="7546"/>
                    <a:pt x="5277" y="7530"/>
                    <a:pt x="5199" y="7499"/>
                  </a:cubicBezTo>
                  <a:cubicBezTo>
                    <a:pt x="5104" y="7404"/>
                    <a:pt x="5010" y="7278"/>
                    <a:pt x="5010" y="7121"/>
                  </a:cubicBezTo>
                  <a:lnTo>
                    <a:pt x="5010" y="2143"/>
                  </a:lnTo>
                  <a:cubicBezTo>
                    <a:pt x="5010" y="1985"/>
                    <a:pt x="5104" y="1859"/>
                    <a:pt x="5199" y="1765"/>
                  </a:cubicBezTo>
                  <a:cubicBezTo>
                    <a:pt x="5262" y="1733"/>
                    <a:pt x="5333" y="1717"/>
                    <a:pt x="5407" y="1717"/>
                  </a:cubicBezTo>
                  <a:close/>
                  <a:moveTo>
                    <a:pt x="63" y="0"/>
                  </a:moveTo>
                  <a:lnTo>
                    <a:pt x="63" y="7971"/>
                  </a:lnTo>
                  <a:cubicBezTo>
                    <a:pt x="0" y="8633"/>
                    <a:pt x="568" y="9168"/>
                    <a:pt x="1261" y="9168"/>
                  </a:cubicBezTo>
                  <a:lnTo>
                    <a:pt x="12886" y="9168"/>
                  </a:lnTo>
                  <a:cubicBezTo>
                    <a:pt x="13548" y="9168"/>
                    <a:pt x="14146" y="8633"/>
                    <a:pt x="14146" y="7908"/>
                  </a:cubicBezTo>
                  <a:lnTo>
                    <a:pt x="141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6914;p64"/>
            <p:cNvSpPr/>
            <p:nvPr/>
          </p:nvSpPr>
          <p:spPr>
            <a:xfrm>
              <a:off x="-13366525" y="4275600"/>
              <a:ext cx="73275" cy="88225"/>
            </a:xfrm>
            <a:custGeom>
              <a:avLst/>
              <a:gdLst/>
              <a:ahLst/>
              <a:cxnLst/>
              <a:rect l="l" t="t" r="r" b="b"/>
              <a:pathLst>
                <a:path w="2931" h="3529" extrusionOk="0">
                  <a:moveTo>
                    <a:pt x="1" y="0"/>
                  </a:moveTo>
                  <a:lnTo>
                    <a:pt x="1" y="3529"/>
                  </a:lnTo>
                  <a:lnTo>
                    <a:pt x="2931" y="1733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6915;p64"/>
            <p:cNvSpPr/>
            <p:nvPr/>
          </p:nvSpPr>
          <p:spPr>
            <a:xfrm>
              <a:off x="-13398800" y="4143275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512" y="1639"/>
                  </a:lnTo>
                  <a:lnTo>
                    <a:pt x="261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6916;p64"/>
            <p:cNvSpPr/>
            <p:nvPr/>
          </p:nvSpPr>
          <p:spPr>
            <a:xfrm>
              <a:off x="-13336575" y="4143275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1481" y="1639"/>
                  </a:lnTo>
                  <a:lnTo>
                    <a:pt x="25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6917;p64"/>
            <p:cNvSpPr/>
            <p:nvPr/>
          </p:nvSpPr>
          <p:spPr>
            <a:xfrm>
              <a:off x="-13398800" y="4081050"/>
              <a:ext cx="65375" cy="40975"/>
            </a:xfrm>
            <a:custGeom>
              <a:avLst/>
              <a:gdLst/>
              <a:ahLst/>
              <a:cxnLst/>
              <a:rect l="l" t="t" r="r" b="b"/>
              <a:pathLst>
                <a:path w="261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615" y="1639"/>
                  </a:lnTo>
                  <a:lnTo>
                    <a:pt x="151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6918;p64"/>
            <p:cNvSpPr/>
            <p:nvPr/>
          </p:nvSpPr>
          <p:spPr>
            <a:xfrm>
              <a:off x="-13274375" y="4143275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104" y="1"/>
                  </a:moveTo>
                  <a:lnTo>
                    <a:pt x="1" y="1639"/>
                  </a:lnTo>
                  <a:lnTo>
                    <a:pt x="1482" y="1639"/>
                  </a:lnTo>
                  <a:lnTo>
                    <a:pt x="258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6919;p64"/>
            <p:cNvSpPr/>
            <p:nvPr/>
          </p:nvSpPr>
          <p:spPr>
            <a:xfrm>
              <a:off x="-13212925" y="4081050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174" y="1639"/>
                  </a:lnTo>
                  <a:lnTo>
                    <a:pt x="2174" y="820"/>
                  </a:lnTo>
                  <a:cubicBezTo>
                    <a:pt x="2174" y="347"/>
                    <a:pt x="1796" y="1"/>
                    <a:pt x="13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6920;p64"/>
            <p:cNvSpPr/>
            <p:nvPr/>
          </p:nvSpPr>
          <p:spPr>
            <a:xfrm>
              <a:off x="-13212925" y="4143275"/>
              <a:ext cx="54375" cy="40975"/>
            </a:xfrm>
            <a:custGeom>
              <a:avLst/>
              <a:gdLst/>
              <a:ahLst/>
              <a:cxnLst/>
              <a:rect l="l" t="t" r="r" b="b"/>
              <a:pathLst>
                <a:path w="2175" h="1639" extrusionOk="0">
                  <a:moveTo>
                    <a:pt x="1103" y="1"/>
                  </a:moveTo>
                  <a:lnTo>
                    <a:pt x="0" y="1639"/>
                  </a:lnTo>
                  <a:lnTo>
                    <a:pt x="2174" y="1639"/>
                  </a:lnTo>
                  <a:lnTo>
                    <a:pt x="21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6921;p64"/>
            <p:cNvSpPr/>
            <p:nvPr/>
          </p:nvSpPr>
          <p:spPr>
            <a:xfrm>
              <a:off x="-13274375" y="4081050"/>
              <a:ext cx="64625" cy="40975"/>
            </a:xfrm>
            <a:custGeom>
              <a:avLst/>
              <a:gdLst/>
              <a:ahLst/>
              <a:cxnLst/>
              <a:rect l="l" t="t" r="r" b="b"/>
              <a:pathLst>
                <a:path w="2585" h="1639" extrusionOk="0">
                  <a:moveTo>
                    <a:pt x="1" y="1"/>
                  </a:moveTo>
                  <a:lnTo>
                    <a:pt x="1104" y="1639"/>
                  </a:lnTo>
                  <a:lnTo>
                    <a:pt x="2584" y="1639"/>
                  </a:lnTo>
                  <a:lnTo>
                    <a:pt x="14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6922;p64"/>
            <p:cNvSpPr/>
            <p:nvPr/>
          </p:nvSpPr>
          <p:spPr>
            <a:xfrm>
              <a:off x="-13336575" y="4081050"/>
              <a:ext cx="64600" cy="40975"/>
            </a:xfrm>
            <a:custGeom>
              <a:avLst/>
              <a:gdLst/>
              <a:ahLst/>
              <a:cxnLst/>
              <a:rect l="l" t="t" r="r" b="b"/>
              <a:pathLst>
                <a:path w="2584" h="1639" extrusionOk="0">
                  <a:moveTo>
                    <a:pt x="0" y="1"/>
                  </a:moveTo>
                  <a:lnTo>
                    <a:pt x="1103" y="1639"/>
                  </a:lnTo>
                  <a:lnTo>
                    <a:pt x="2583" y="1639"/>
                  </a:lnTo>
                  <a:lnTo>
                    <a:pt x="14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6923;p64"/>
            <p:cNvSpPr/>
            <p:nvPr/>
          </p:nvSpPr>
          <p:spPr>
            <a:xfrm>
              <a:off x="-13512225" y="4080275"/>
              <a:ext cx="123675" cy="103200"/>
            </a:xfrm>
            <a:custGeom>
              <a:avLst/>
              <a:gdLst/>
              <a:ahLst/>
              <a:cxnLst/>
              <a:rect l="l" t="t" r="r" b="b"/>
              <a:pathLst>
                <a:path w="4947" h="4128" extrusionOk="0">
                  <a:moveTo>
                    <a:pt x="2489" y="1260"/>
                  </a:moveTo>
                  <a:cubicBezTo>
                    <a:pt x="2962" y="1260"/>
                    <a:pt x="3371" y="1607"/>
                    <a:pt x="3371" y="2080"/>
                  </a:cubicBezTo>
                  <a:cubicBezTo>
                    <a:pt x="3371" y="2552"/>
                    <a:pt x="2962" y="2899"/>
                    <a:pt x="2489" y="2899"/>
                  </a:cubicBezTo>
                  <a:cubicBezTo>
                    <a:pt x="2017" y="2899"/>
                    <a:pt x="1670" y="2552"/>
                    <a:pt x="1670" y="2080"/>
                  </a:cubicBezTo>
                  <a:cubicBezTo>
                    <a:pt x="1670" y="1607"/>
                    <a:pt x="2017" y="1260"/>
                    <a:pt x="2489" y="1260"/>
                  </a:cubicBezTo>
                  <a:close/>
                  <a:moveTo>
                    <a:pt x="1261" y="0"/>
                  </a:moveTo>
                  <a:cubicBezTo>
                    <a:pt x="599" y="0"/>
                    <a:pt x="0" y="536"/>
                    <a:pt x="0" y="1260"/>
                  </a:cubicBezTo>
                  <a:lnTo>
                    <a:pt x="0" y="4127"/>
                  </a:lnTo>
                  <a:lnTo>
                    <a:pt x="3560" y="4127"/>
                  </a:lnTo>
                  <a:lnTo>
                    <a:pt x="4947" y="2080"/>
                  </a:lnTo>
                  <a:lnTo>
                    <a:pt x="356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2" name="Google Shape;6924;p64"/>
          <p:cNvGrpSpPr/>
          <p:nvPr/>
        </p:nvGrpSpPr>
        <p:grpSpPr>
          <a:xfrm>
            <a:off x="6943244" y="1469551"/>
            <a:ext cx="356196" cy="290379"/>
            <a:chOff x="-11728250" y="3245400"/>
            <a:chExt cx="353650" cy="288275"/>
          </a:xfrm>
          <a:solidFill>
            <a:srgbClr val="12716B"/>
          </a:solidFill>
        </p:grpSpPr>
        <p:sp>
          <p:nvSpPr>
            <p:cNvPr id="403" name="Google Shape;6925;p64"/>
            <p:cNvSpPr/>
            <p:nvPr/>
          </p:nvSpPr>
          <p:spPr>
            <a:xfrm>
              <a:off x="-11603025" y="3389725"/>
              <a:ext cx="104775" cy="143950"/>
            </a:xfrm>
            <a:custGeom>
              <a:avLst/>
              <a:gdLst/>
              <a:ahLst/>
              <a:cxnLst/>
              <a:rect l="l" t="t" r="r" b="b"/>
              <a:pathLst>
                <a:path w="4191" h="5758" extrusionOk="0">
                  <a:moveTo>
                    <a:pt x="2096" y="0"/>
                  </a:moveTo>
                  <a:cubicBezTo>
                    <a:pt x="1560" y="0"/>
                    <a:pt x="1024" y="197"/>
                    <a:pt x="631" y="591"/>
                  </a:cubicBezTo>
                  <a:cubicBezTo>
                    <a:pt x="252" y="1001"/>
                    <a:pt x="63" y="1505"/>
                    <a:pt x="63" y="2040"/>
                  </a:cubicBezTo>
                  <a:cubicBezTo>
                    <a:pt x="63" y="2261"/>
                    <a:pt x="95" y="2418"/>
                    <a:pt x="126" y="2576"/>
                  </a:cubicBezTo>
                  <a:lnTo>
                    <a:pt x="1387" y="3048"/>
                  </a:lnTo>
                  <a:lnTo>
                    <a:pt x="158" y="4372"/>
                  </a:lnTo>
                  <a:cubicBezTo>
                    <a:pt x="0" y="4561"/>
                    <a:pt x="0" y="4813"/>
                    <a:pt x="158" y="4970"/>
                  </a:cubicBezTo>
                  <a:cubicBezTo>
                    <a:pt x="662" y="5474"/>
                    <a:pt x="1387" y="5758"/>
                    <a:pt x="2111" y="5758"/>
                  </a:cubicBezTo>
                  <a:cubicBezTo>
                    <a:pt x="2836" y="5758"/>
                    <a:pt x="3497" y="5474"/>
                    <a:pt x="4033" y="4970"/>
                  </a:cubicBezTo>
                  <a:cubicBezTo>
                    <a:pt x="4191" y="4813"/>
                    <a:pt x="4191" y="4561"/>
                    <a:pt x="4033" y="4372"/>
                  </a:cubicBezTo>
                  <a:lnTo>
                    <a:pt x="2804" y="3048"/>
                  </a:lnTo>
                  <a:lnTo>
                    <a:pt x="4065" y="2576"/>
                  </a:lnTo>
                  <a:cubicBezTo>
                    <a:pt x="4096" y="2418"/>
                    <a:pt x="4159" y="2198"/>
                    <a:pt x="4159" y="2040"/>
                  </a:cubicBezTo>
                  <a:cubicBezTo>
                    <a:pt x="4159" y="1505"/>
                    <a:pt x="3939" y="1001"/>
                    <a:pt x="3560" y="591"/>
                  </a:cubicBezTo>
                  <a:cubicBezTo>
                    <a:pt x="3167" y="197"/>
                    <a:pt x="2631" y="0"/>
                    <a:pt x="2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6926;p64"/>
            <p:cNvSpPr/>
            <p:nvPr/>
          </p:nvSpPr>
          <p:spPr>
            <a:xfrm>
              <a:off x="-11647125" y="3246175"/>
              <a:ext cx="86650" cy="133925"/>
            </a:xfrm>
            <a:custGeom>
              <a:avLst/>
              <a:gdLst/>
              <a:ahLst/>
              <a:cxnLst/>
              <a:rect l="l" t="t" r="r" b="b"/>
              <a:pathLst>
                <a:path w="3466" h="5357" extrusionOk="0">
                  <a:moveTo>
                    <a:pt x="3466" y="1"/>
                  </a:moveTo>
                  <a:cubicBezTo>
                    <a:pt x="2205" y="64"/>
                    <a:pt x="1008" y="473"/>
                    <a:pt x="0" y="1135"/>
                  </a:cubicBezTo>
                  <a:lnTo>
                    <a:pt x="2426" y="5356"/>
                  </a:lnTo>
                  <a:cubicBezTo>
                    <a:pt x="2741" y="5167"/>
                    <a:pt x="3056" y="5041"/>
                    <a:pt x="3466" y="5010"/>
                  </a:cubicBez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6927;p64"/>
            <p:cNvSpPr/>
            <p:nvPr/>
          </p:nvSpPr>
          <p:spPr>
            <a:xfrm>
              <a:off x="-11540025" y="3245400"/>
              <a:ext cx="86675" cy="133900"/>
            </a:xfrm>
            <a:custGeom>
              <a:avLst/>
              <a:gdLst/>
              <a:ahLst/>
              <a:cxnLst/>
              <a:rect l="l" t="t" r="r" b="b"/>
              <a:pathLst>
                <a:path w="3467" h="5356" extrusionOk="0">
                  <a:moveTo>
                    <a:pt x="1" y="0"/>
                  </a:moveTo>
                  <a:lnTo>
                    <a:pt x="1" y="4978"/>
                  </a:lnTo>
                  <a:cubicBezTo>
                    <a:pt x="379" y="5041"/>
                    <a:pt x="725" y="5135"/>
                    <a:pt x="1040" y="5356"/>
                  </a:cubicBezTo>
                  <a:lnTo>
                    <a:pt x="3466" y="1134"/>
                  </a:lnTo>
                  <a:cubicBezTo>
                    <a:pt x="2458" y="473"/>
                    <a:pt x="1261" y="63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6928;p64"/>
            <p:cNvSpPr/>
            <p:nvPr/>
          </p:nvSpPr>
          <p:spPr>
            <a:xfrm>
              <a:off x="-11498275" y="3285550"/>
              <a:ext cx="123675" cy="160700"/>
            </a:xfrm>
            <a:custGeom>
              <a:avLst/>
              <a:gdLst/>
              <a:ahLst/>
              <a:cxnLst/>
              <a:rect l="l" t="t" r="r" b="b"/>
              <a:pathLst>
                <a:path w="4947" h="6428" extrusionOk="0">
                  <a:moveTo>
                    <a:pt x="2426" y="1"/>
                  </a:moveTo>
                  <a:lnTo>
                    <a:pt x="1" y="4254"/>
                  </a:lnTo>
                  <a:cubicBezTo>
                    <a:pt x="505" y="4790"/>
                    <a:pt x="788" y="5483"/>
                    <a:pt x="788" y="6207"/>
                  </a:cubicBezTo>
                  <a:lnTo>
                    <a:pt x="788" y="6428"/>
                  </a:lnTo>
                  <a:lnTo>
                    <a:pt x="4663" y="4947"/>
                  </a:lnTo>
                  <a:cubicBezTo>
                    <a:pt x="4884" y="4884"/>
                    <a:pt x="4947" y="4727"/>
                    <a:pt x="4947" y="4538"/>
                  </a:cubicBezTo>
                  <a:cubicBezTo>
                    <a:pt x="4726" y="2710"/>
                    <a:pt x="3781" y="1135"/>
                    <a:pt x="24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6929;p64"/>
            <p:cNvSpPr/>
            <p:nvPr/>
          </p:nvSpPr>
          <p:spPr>
            <a:xfrm>
              <a:off x="-11728250" y="3286350"/>
              <a:ext cx="125250" cy="160700"/>
            </a:xfrm>
            <a:custGeom>
              <a:avLst/>
              <a:gdLst/>
              <a:ahLst/>
              <a:cxnLst/>
              <a:rect l="l" t="t" r="r" b="b"/>
              <a:pathLst>
                <a:path w="5010" h="6428" extrusionOk="0">
                  <a:moveTo>
                    <a:pt x="2584" y="0"/>
                  </a:moveTo>
                  <a:cubicBezTo>
                    <a:pt x="1229" y="1103"/>
                    <a:pt x="284" y="2678"/>
                    <a:pt x="63" y="4537"/>
                  </a:cubicBezTo>
                  <a:cubicBezTo>
                    <a:pt x="0" y="4726"/>
                    <a:pt x="126" y="4884"/>
                    <a:pt x="315" y="4978"/>
                  </a:cubicBezTo>
                  <a:lnTo>
                    <a:pt x="4222" y="6427"/>
                  </a:lnTo>
                  <a:lnTo>
                    <a:pt x="4222" y="6238"/>
                  </a:lnTo>
                  <a:cubicBezTo>
                    <a:pt x="4222" y="5482"/>
                    <a:pt x="4505" y="4758"/>
                    <a:pt x="5009" y="4254"/>
                  </a:cubicBezTo>
                  <a:lnTo>
                    <a:pt x="2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" name="Google Shape;6930;p64"/>
          <p:cNvGrpSpPr/>
          <p:nvPr/>
        </p:nvGrpSpPr>
        <p:grpSpPr>
          <a:xfrm>
            <a:off x="6975752" y="2322190"/>
            <a:ext cx="311804" cy="355451"/>
            <a:chOff x="-11703850" y="4081850"/>
            <a:chExt cx="309575" cy="352875"/>
          </a:xfrm>
          <a:solidFill>
            <a:srgbClr val="12716B"/>
          </a:solidFill>
        </p:grpSpPr>
        <p:sp>
          <p:nvSpPr>
            <p:cNvPr id="409" name="Google Shape;6931;p64"/>
            <p:cNvSpPr/>
            <p:nvPr/>
          </p:nvSpPr>
          <p:spPr>
            <a:xfrm>
              <a:off x="-11703850" y="4081850"/>
              <a:ext cx="309575" cy="125250"/>
            </a:xfrm>
            <a:custGeom>
              <a:avLst/>
              <a:gdLst/>
              <a:ahLst/>
              <a:cxnLst/>
              <a:rect l="l" t="t" r="r" b="b"/>
              <a:pathLst>
                <a:path w="12383" h="5010" extrusionOk="0">
                  <a:moveTo>
                    <a:pt x="6932" y="2552"/>
                  </a:moveTo>
                  <a:cubicBezTo>
                    <a:pt x="7593" y="2552"/>
                    <a:pt x="8192" y="3119"/>
                    <a:pt x="8192" y="3781"/>
                  </a:cubicBezTo>
                  <a:cubicBezTo>
                    <a:pt x="8224" y="3970"/>
                    <a:pt x="8035" y="4190"/>
                    <a:pt x="7783" y="4190"/>
                  </a:cubicBezTo>
                  <a:cubicBezTo>
                    <a:pt x="7530" y="4190"/>
                    <a:pt x="7341" y="3970"/>
                    <a:pt x="7341" y="3781"/>
                  </a:cubicBezTo>
                  <a:cubicBezTo>
                    <a:pt x="7341" y="3560"/>
                    <a:pt x="7152" y="3403"/>
                    <a:pt x="6963" y="3403"/>
                  </a:cubicBezTo>
                  <a:cubicBezTo>
                    <a:pt x="6743" y="3403"/>
                    <a:pt x="6522" y="3592"/>
                    <a:pt x="6522" y="3781"/>
                  </a:cubicBezTo>
                  <a:cubicBezTo>
                    <a:pt x="6522" y="4033"/>
                    <a:pt x="6333" y="4190"/>
                    <a:pt x="6144" y="4190"/>
                  </a:cubicBezTo>
                  <a:cubicBezTo>
                    <a:pt x="5892" y="4190"/>
                    <a:pt x="5703" y="3970"/>
                    <a:pt x="5703" y="3781"/>
                  </a:cubicBezTo>
                  <a:cubicBezTo>
                    <a:pt x="5703" y="3560"/>
                    <a:pt x="5514" y="3403"/>
                    <a:pt x="5262" y="3403"/>
                  </a:cubicBezTo>
                  <a:cubicBezTo>
                    <a:pt x="5042" y="3403"/>
                    <a:pt x="4884" y="3592"/>
                    <a:pt x="4884" y="3781"/>
                  </a:cubicBezTo>
                  <a:cubicBezTo>
                    <a:pt x="4884" y="4033"/>
                    <a:pt x="4664" y="4190"/>
                    <a:pt x="4443" y="4190"/>
                  </a:cubicBezTo>
                  <a:cubicBezTo>
                    <a:pt x="4191" y="4190"/>
                    <a:pt x="4033" y="3970"/>
                    <a:pt x="4033" y="3781"/>
                  </a:cubicBezTo>
                  <a:cubicBezTo>
                    <a:pt x="4033" y="3119"/>
                    <a:pt x="4601" y="2552"/>
                    <a:pt x="5262" y="2552"/>
                  </a:cubicBezTo>
                  <a:cubicBezTo>
                    <a:pt x="5577" y="2552"/>
                    <a:pt x="5861" y="2678"/>
                    <a:pt x="6081" y="2867"/>
                  </a:cubicBezTo>
                  <a:cubicBezTo>
                    <a:pt x="6333" y="2678"/>
                    <a:pt x="6617" y="2552"/>
                    <a:pt x="6932" y="2552"/>
                  </a:cubicBezTo>
                  <a:close/>
                  <a:moveTo>
                    <a:pt x="5357" y="0"/>
                  </a:moveTo>
                  <a:cubicBezTo>
                    <a:pt x="4348" y="0"/>
                    <a:pt x="3498" y="725"/>
                    <a:pt x="3340" y="1670"/>
                  </a:cubicBezTo>
                  <a:cubicBezTo>
                    <a:pt x="3304" y="1668"/>
                    <a:pt x="3267" y="1666"/>
                    <a:pt x="3231" y="1666"/>
                  </a:cubicBezTo>
                  <a:cubicBezTo>
                    <a:pt x="2310" y="1666"/>
                    <a:pt x="1639" y="2430"/>
                    <a:pt x="1639" y="3340"/>
                  </a:cubicBezTo>
                  <a:cubicBezTo>
                    <a:pt x="725" y="3340"/>
                    <a:pt x="1" y="4096"/>
                    <a:pt x="1" y="5009"/>
                  </a:cubicBezTo>
                  <a:lnTo>
                    <a:pt x="12382" y="5009"/>
                  </a:lnTo>
                  <a:cubicBezTo>
                    <a:pt x="12351" y="4096"/>
                    <a:pt x="11595" y="3340"/>
                    <a:pt x="10681" y="3340"/>
                  </a:cubicBezTo>
                  <a:cubicBezTo>
                    <a:pt x="10681" y="2395"/>
                    <a:pt x="9956" y="1670"/>
                    <a:pt x="9011" y="1670"/>
                  </a:cubicBezTo>
                  <a:cubicBezTo>
                    <a:pt x="8822" y="725"/>
                    <a:pt x="7972" y="0"/>
                    <a:pt x="6995" y="0"/>
                  </a:cubicBezTo>
                  <a:cubicBezTo>
                    <a:pt x="6711" y="0"/>
                    <a:pt x="6459" y="95"/>
                    <a:pt x="6176" y="189"/>
                  </a:cubicBezTo>
                  <a:cubicBezTo>
                    <a:pt x="5892" y="95"/>
                    <a:pt x="5609" y="0"/>
                    <a:pt x="53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6932;p64"/>
            <p:cNvSpPr/>
            <p:nvPr/>
          </p:nvSpPr>
          <p:spPr>
            <a:xfrm>
              <a:off x="-11622725" y="4288975"/>
              <a:ext cx="144175" cy="63050"/>
            </a:xfrm>
            <a:custGeom>
              <a:avLst/>
              <a:gdLst/>
              <a:ahLst/>
              <a:cxnLst/>
              <a:rect l="l" t="t" r="r" b="b"/>
              <a:pathLst>
                <a:path w="5767" h="2522" extrusionOk="0">
                  <a:moveTo>
                    <a:pt x="2868" y="1"/>
                  </a:moveTo>
                  <a:cubicBezTo>
                    <a:pt x="1293" y="1"/>
                    <a:pt x="1" y="537"/>
                    <a:pt x="1" y="1261"/>
                  </a:cubicBezTo>
                  <a:cubicBezTo>
                    <a:pt x="1" y="1954"/>
                    <a:pt x="1293" y="2521"/>
                    <a:pt x="2868" y="2521"/>
                  </a:cubicBezTo>
                  <a:cubicBezTo>
                    <a:pt x="4475" y="2521"/>
                    <a:pt x="5766" y="1954"/>
                    <a:pt x="5766" y="1261"/>
                  </a:cubicBezTo>
                  <a:cubicBezTo>
                    <a:pt x="5766" y="537"/>
                    <a:pt x="4475" y="1"/>
                    <a:pt x="28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6933;p64"/>
            <p:cNvSpPr/>
            <p:nvPr/>
          </p:nvSpPr>
          <p:spPr>
            <a:xfrm>
              <a:off x="-11596725" y="4364600"/>
              <a:ext cx="36250" cy="70125"/>
            </a:xfrm>
            <a:custGeom>
              <a:avLst/>
              <a:gdLst/>
              <a:ahLst/>
              <a:cxnLst/>
              <a:rect l="l" t="t" r="r" b="b"/>
              <a:pathLst>
                <a:path w="1450" h="2805" extrusionOk="0">
                  <a:moveTo>
                    <a:pt x="0" y="0"/>
                  </a:moveTo>
                  <a:lnTo>
                    <a:pt x="253" y="2804"/>
                  </a:lnTo>
                  <a:lnTo>
                    <a:pt x="1450" y="2804"/>
                  </a:lnTo>
                  <a:lnTo>
                    <a:pt x="1450" y="284"/>
                  </a:lnTo>
                  <a:cubicBezTo>
                    <a:pt x="883" y="221"/>
                    <a:pt x="410" y="15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6934;p64"/>
            <p:cNvSpPr/>
            <p:nvPr/>
          </p:nvSpPr>
          <p:spPr>
            <a:xfrm>
              <a:off x="-11540025" y="4364600"/>
              <a:ext cx="37050" cy="70125"/>
            </a:xfrm>
            <a:custGeom>
              <a:avLst/>
              <a:gdLst/>
              <a:ahLst/>
              <a:cxnLst/>
              <a:rect l="l" t="t" r="r" b="b"/>
              <a:pathLst>
                <a:path w="1482" h="2805" extrusionOk="0">
                  <a:moveTo>
                    <a:pt x="1482" y="0"/>
                  </a:moveTo>
                  <a:lnTo>
                    <a:pt x="1482" y="0"/>
                  </a:lnTo>
                  <a:cubicBezTo>
                    <a:pt x="1040" y="126"/>
                    <a:pt x="505" y="221"/>
                    <a:pt x="1" y="221"/>
                  </a:cubicBezTo>
                  <a:lnTo>
                    <a:pt x="1" y="2741"/>
                  </a:lnTo>
                  <a:lnTo>
                    <a:pt x="1198" y="2741"/>
                  </a:lnTo>
                  <a:lnTo>
                    <a:pt x="1198" y="2804"/>
                  </a:lnTo>
                  <a:lnTo>
                    <a:pt x="14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6935;p64"/>
            <p:cNvSpPr/>
            <p:nvPr/>
          </p:nvSpPr>
          <p:spPr>
            <a:xfrm>
              <a:off x="-11610900" y="4227550"/>
              <a:ext cx="50425" cy="51225"/>
            </a:xfrm>
            <a:custGeom>
              <a:avLst/>
              <a:gdLst/>
              <a:ahLst/>
              <a:cxnLst/>
              <a:rect l="l" t="t" r="r" b="b"/>
              <a:pathLst>
                <a:path w="2017" h="2049" extrusionOk="0">
                  <a:moveTo>
                    <a:pt x="0" y="1"/>
                  </a:moveTo>
                  <a:lnTo>
                    <a:pt x="189" y="2048"/>
                  </a:lnTo>
                  <a:cubicBezTo>
                    <a:pt x="725" y="1859"/>
                    <a:pt x="1355" y="1702"/>
                    <a:pt x="2017" y="1670"/>
                  </a:cubicBezTo>
                  <a:lnTo>
                    <a:pt x="201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6936;p64"/>
            <p:cNvSpPr/>
            <p:nvPr/>
          </p:nvSpPr>
          <p:spPr>
            <a:xfrm>
              <a:off x="-11540025" y="4228350"/>
              <a:ext cx="50450" cy="51200"/>
            </a:xfrm>
            <a:custGeom>
              <a:avLst/>
              <a:gdLst/>
              <a:ahLst/>
              <a:cxnLst/>
              <a:rect l="l" t="t" r="r" b="b"/>
              <a:pathLst>
                <a:path w="2018" h="2048" extrusionOk="0">
                  <a:moveTo>
                    <a:pt x="1" y="0"/>
                  </a:moveTo>
                  <a:lnTo>
                    <a:pt x="1" y="1670"/>
                  </a:lnTo>
                  <a:cubicBezTo>
                    <a:pt x="694" y="1701"/>
                    <a:pt x="1293" y="1827"/>
                    <a:pt x="1828" y="2048"/>
                  </a:cubicBezTo>
                  <a:lnTo>
                    <a:pt x="20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6937;p64"/>
            <p:cNvSpPr/>
            <p:nvPr/>
          </p:nvSpPr>
          <p:spPr>
            <a:xfrm>
              <a:off x="-1148960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819" y="1"/>
                  </a:moveTo>
                  <a:lnTo>
                    <a:pt x="599" y="2489"/>
                  </a:lnTo>
                  <a:cubicBezTo>
                    <a:pt x="1040" y="2836"/>
                    <a:pt x="1292" y="3246"/>
                    <a:pt x="1292" y="3718"/>
                  </a:cubicBezTo>
                  <a:cubicBezTo>
                    <a:pt x="1292" y="4254"/>
                    <a:pt x="945" y="4758"/>
                    <a:pt x="315" y="5136"/>
                  </a:cubicBezTo>
                  <a:lnTo>
                    <a:pt x="0" y="8286"/>
                  </a:lnTo>
                  <a:lnTo>
                    <a:pt x="1040" y="8286"/>
                  </a:lnTo>
                  <a:cubicBezTo>
                    <a:pt x="1607" y="8286"/>
                    <a:pt x="2111" y="7877"/>
                    <a:pt x="2237" y="7278"/>
                  </a:cubicBezTo>
                  <a:lnTo>
                    <a:pt x="368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6938;p64"/>
            <p:cNvSpPr/>
            <p:nvPr/>
          </p:nvSpPr>
          <p:spPr>
            <a:xfrm>
              <a:off x="-11703850" y="4227550"/>
              <a:ext cx="92175" cy="207175"/>
            </a:xfrm>
            <a:custGeom>
              <a:avLst/>
              <a:gdLst/>
              <a:ahLst/>
              <a:cxnLst/>
              <a:rect l="l" t="t" r="r" b="b"/>
              <a:pathLst>
                <a:path w="3687" h="8287" extrusionOk="0">
                  <a:moveTo>
                    <a:pt x="1" y="1"/>
                  </a:moveTo>
                  <a:lnTo>
                    <a:pt x="1450" y="7278"/>
                  </a:lnTo>
                  <a:cubicBezTo>
                    <a:pt x="1576" y="7877"/>
                    <a:pt x="2080" y="8286"/>
                    <a:pt x="2679" y="8286"/>
                  </a:cubicBezTo>
                  <a:lnTo>
                    <a:pt x="3687" y="8286"/>
                  </a:lnTo>
                  <a:lnTo>
                    <a:pt x="3372" y="5136"/>
                  </a:lnTo>
                  <a:cubicBezTo>
                    <a:pt x="2773" y="4758"/>
                    <a:pt x="2395" y="4254"/>
                    <a:pt x="2395" y="3718"/>
                  </a:cubicBezTo>
                  <a:cubicBezTo>
                    <a:pt x="2427" y="3246"/>
                    <a:pt x="2647" y="2836"/>
                    <a:pt x="3088" y="2489"/>
                  </a:cubicBezTo>
                  <a:lnTo>
                    <a:pt x="28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7" name="Google Shape;6939;p64"/>
          <p:cNvGrpSpPr/>
          <p:nvPr/>
        </p:nvGrpSpPr>
        <p:grpSpPr>
          <a:xfrm>
            <a:off x="5164408" y="2796343"/>
            <a:ext cx="357002" cy="355451"/>
            <a:chOff x="-9958475" y="3180025"/>
            <a:chExt cx="354450" cy="352875"/>
          </a:xfrm>
          <a:solidFill>
            <a:srgbClr val="12716B"/>
          </a:solidFill>
        </p:grpSpPr>
        <p:sp>
          <p:nvSpPr>
            <p:cNvPr id="418" name="Google Shape;6940;p64"/>
            <p:cNvSpPr/>
            <p:nvPr/>
          </p:nvSpPr>
          <p:spPr>
            <a:xfrm>
              <a:off x="-9958475" y="3491125"/>
              <a:ext cx="354450" cy="41775"/>
            </a:xfrm>
            <a:custGeom>
              <a:avLst/>
              <a:gdLst/>
              <a:ahLst/>
              <a:cxnLst/>
              <a:rect l="l" t="t" r="r" b="b"/>
              <a:pathLst>
                <a:path w="14178" h="1671" extrusionOk="0">
                  <a:moveTo>
                    <a:pt x="1702" y="1"/>
                  </a:moveTo>
                  <a:cubicBezTo>
                    <a:pt x="1387" y="1"/>
                    <a:pt x="1135" y="158"/>
                    <a:pt x="977" y="442"/>
                  </a:cubicBezTo>
                  <a:lnTo>
                    <a:pt x="442" y="442"/>
                  </a:lnTo>
                  <a:cubicBezTo>
                    <a:pt x="190" y="442"/>
                    <a:pt x="1" y="631"/>
                    <a:pt x="1" y="820"/>
                  </a:cubicBezTo>
                  <a:cubicBezTo>
                    <a:pt x="1" y="1072"/>
                    <a:pt x="190" y="1261"/>
                    <a:pt x="442" y="1261"/>
                  </a:cubicBezTo>
                  <a:lnTo>
                    <a:pt x="977" y="1261"/>
                  </a:lnTo>
                  <a:cubicBezTo>
                    <a:pt x="1135" y="1513"/>
                    <a:pt x="1387" y="1670"/>
                    <a:pt x="1702" y="1670"/>
                  </a:cubicBezTo>
                  <a:lnTo>
                    <a:pt x="12477" y="1670"/>
                  </a:lnTo>
                  <a:cubicBezTo>
                    <a:pt x="12792" y="1670"/>
                    <a:pt x="13044" y="1513"/>
                    <a:pt x="13170" y="1261"/>
                  </a:cubicBezTo>
                  <a:lnTo>
                    <a:pt x="13737" y="1261"/>
                  </a:lnTo>
                  <a:cubicBezTo>
                    <a:pt x="13957" y="1261"/>
                    <a:pt x="14178" y="1072"/>
                    <a:pt x="14178" y="820"/>
                  </a:cubicBezTo>
                  <a:cubicBezTo>
                    <a:pt x="14178" y="631"/>
                    <a:pt x="13957" y="442"/>
                    <a:pt x="13737" y="442"/>
                  </a:cubicBezTo>
                  <a:lnTo>
                    <a:pt x="13170" y="442"/>
                  </a:lnTo>
                  <a:cubicBezTo>
                    <a:pt x="13044" y="190"/>
                    <a:pt x="12792" y="1"/>
                    <a:pt x="12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6941;p64"/>
            <p:cNvSpPr/>
            <p:nvPr/>
          </p:nvSpPr>
          <p:spPr>
            <a:xfrm>
              <a:off x="-9958475" y="3180025"/>
              <a:ext cx="354450" cy="42550"/>
            </a:xfrm>
            <a:custGeom>
              <a:avLst/>
              <a:gdLst/>
              <a:ahLst/>
              <a:cxnLst/>
              <a:rect l="l" t="t" r="r" b="b"/>
              <a:pathLst>
                <a:path w="14178" h="1702" extrusionOk="0">
                  <a:moveTo>
                    <a:pt x="1702" y="0"/>
                  </a:moveTo>
                  <a:cubicBezTo>
                    <a:pt x="1387" y="0"/>
                    <a:pt x="1135" y="158"/>
                    <a:pt x="977" y="441"/>
                  </a:cubicBezTo>
                  <a:lnTo>
                    <a:pt x="442" y="441"/>
                  </a:lnTo>
                  <a:cubicBezTo>
                    <a:pt x="190" y="441"/>
                    <a:pt x="1" y="630"/>
                    <a:pt x="1" y="819"/>
                  </a:cubicBezTo>
                  <a:cubicBezTo>
                    <a:pt x="1" y="1040"/>
                    <a:pt x="190" y="1260"/>
                    <a:pt x="442" y="1260"/>
                  </a:cubicBezTo>
                  <a:lnTo>
                    <a:pt x="977" y="1260"/>
                  </a:lnTo>
                  <a:cubicBezTo>
                    <a:pt x="1135" y="1512"/>
                    <a:pt x="1387" y="1701"/>
                    <a:pt x="1702" y="1701"/>
                  </a:cubicBezTo>
                  <a:lnTo>
                    <a:pt x="12477" y="1701"/>
                  </a:lnTo>
                  <a:cubicBezTo>
                    <a:pt x="12792" y="1701"/>
                    <a:pt x="13044" y="1544"/>
                    <a:pt x="13170" y="1260"/>
                  </a:cubicBezTo>
                  <a:lnTo>
                    <a:pt x="13737" y="1260"/>
                  </a:lnTo>
                  <a:cubicBezTo>
                    <a:pt x="13957" y="1260"/>
                    <a:pt x="14178" y="1071"/>
                    <a:pt x="14178" y="819"/>
                  </a:cubicBezTo>
                  <a:cubicBezTo>
                    <a:pt x="14178" y="599"/>
                    <a:pt x="13957" y="441"/>
                    <a:pt x="13737" y="441"/>
                  </a:cubicBezTo>
                  <a:lnTo>
                    <a:pt x="13170" y="441"/>
                  </a:lnTo>
                  <a:cubicBezTo>
                    <a:pt x="13044" y="189"/>
                    <a:pt x="12792" y="0"/>
                    <a:pt x="124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6942;p64"/>
            <p:cNvSpPr/>
            <p:nvPr/>
          </p:nvSpPr>
          <p:spPr>
            <a:xfrm>
              <a:off x="-9916725" y="3243025"/>
              <a:ext cx="270175" cy="228425"/>
            </a:xfrm>
            <a:custGeom>
              <a:avLst/>
              <a:gdLst/>
              <a:ahLst/>
              <a:cxnLst/>
              <a:rect l="l" t="t" r="r" b="b"/>
              <a:pathLst>
                <a:path w="10807" h="9137" extrusionOk="0">
                  <a:moveTo>
                    <a:pt x="7940" y="820"/>
                  </a:moveTo>
                  <a:cubicBezTo>
                    <a:pt x="8160" y="820"/>
                    <a:pt x="8349" y="1040"/>
                    <a:pt x="8349" y="1261"/>
                  </a:cubicBezTo>
                  <a:cubicBezTo>
                    <a:pt x="8349" y="1513"/>
                    <a:pt x="8160" y="1670"/>
                    <a:pt x="7940" y="1670"/>
                  </a:cubicBezTo>
                  <a:lnTo>
                    <a:pt x="2962" y="1670"/>
                  </a:lnTo>
                  <a:cubicBezTo>
                    <a:pt x="2741" y="1670"/>
                    <a:pt x="2521" y="1450"/>
                    <a:pt x="2521" y="1261"/>
                  </a:cubicBezTo>
                  <a:cubicBezTo>
                    <a:pt x="2521" y="1040"/>
                    <a:pt x="2741" y="820"/>
                    <a:pt x="2962" y="820"/>
                  </a:cubicBezTo>
                  <a:close/>
                  <a:moveTo>
                    <a:pt x="6270" y="2489"/>
                  </a:moveTo>
                  <a:cubicBezTo>
                    <a:pt x="6459" y="2489"/>
                    <a:pt x="6680" y="2679"/>
                    <a:pt x="6680" y="2931"/>
                  </a:cubicBezTo>
                  <a:cubicBezTo>
                    <a:pt x="6680" y="3151"/>
                    <a:pt x="6459" y="3340"/>
                    <a:pt x="6270" y="3340"/>
                  </a:cubicBezTo>
                  <a:lnTo>
                    <a:pt x="3781" y="3340"/>
                  </a:lnTo>
                  <a:cubicBezTo>
                    <a:pt x="3561" y="3340"/>
                    <a:pt x="3403" y="3151"/>
                    <a:pt x="3403" y="2931"/>
                  </a:cubicBezTo>
                  <a:cubicBezTo>
                    <a:pt x="3403" y="2679"/>
                    <a:pt x="3592" y="2489"/>
                    <a:pt x="3781" y="2489"/>
                  </a:cubicBezTo>
                  <a:close/>
                  <a:moveTo>
                    <a:pt x="7940" y="4128"/>
                  </a:moveTo>
                  <a:cubicBezTo>
                    <a:pt x="8160" y="4128"/>
                    <a:pt x="8349" y="4348"/>
                    <a:pt x="8349" y="4569"/>
                  </a:cubicBezTo>
                  <a:cubicBezTo>
                    <a:pt x="8349" y="4789"/>
                    <a:pt x="8160" y="5010"/>
                    <a:pt x="7940" y="5010"/>
                  </a:cubicBezTo>
                  <a:lnTo>
                    <a:pt x="2962" y="5010"/>
                  </a:lnTo>
                  <a:cubicBezTo>
                    <a:pt x="2741" y="5010"/>
                    <a:pt x="2521" y="4789"/>
                    <a:pt x="2521" y="4569"/>
                  </a:cubicBezTo>
                  <a:cubicBezTo>
                    <a:pt x="2521" y="4348"/>
                    <a:pt x="2741" y="4128"/>
                    <a:pt x="2962" y="4128"/>
                  </a:cubicBezTo>
                  <a:close/>
                  <a:moveTo>
                    <a:pt x="6312" y="5826"/>
                  </a:moveTo>
                  <a:cubicBezTo>
                    <a:pt x="6490" y="5826"/>
                    <a:pt x="6680" y="6005"/>
                    <a:pt x="6680" y="6239"/>
                  </a:cubicBezTo>
                  <a:cubicBezTo>
                    <a:pt x="6680" y="6459"/>
                    <a:pt x="6459" y="6617"/>
                    <a:pt x="6270" y="6617"/>
                  </a:cubicBezTo>
                  <a:lnTo>
                    <a:pt x="3781" y="6617"/>
                  </a:lnTo>
                  <a:cubicBezTo>
                    <a:pt x="3561" y="6617"/>
                    <a:pt x="3403" y="6428"/>
                    <a:pt x="3403" y="6239"/>
                  </a:cubicBezTo>
                  <a:cubicBezTo>
                    <a:pt x="3403" y="5987"/>
                    <a:pt x="3592" y="5829"/>
                    <a:pt x="3781" y="5829"/>
                  </a:cubicBezTo>
                  <a:lnTo>
                    <a:pt x="6270" y="5829"/>
                  </a:lnTo>
                  <a:cubicBezTo>
                    <a:pt x="6284" y="5827"/>
                    <a:pt x="6298" y="5826"/>
                    <a:pt x="6312" y="5826"/>
                  </a:cubicBezTo>
                  <a:close/>
                  <a:moveTo>
                    <a:pt x="7940" y="7436"/>
                  </a:moveTo>
                  <a:cubicBezTo>
                    <a:pt x="8160" y="7436"/>
                    <a:pt x="8349" y="7656"/>
                    <a:pt x="8349" y="7877"/>
                  </a:cubicBezTo>
                  <a:cubicBezTo>
                    <a:pt x="8349" y="8129"/>
                    <a:pt x="8160" y="8286"/>
                    <a:pt x="7940" y="8286"/>
                  </a:cubicBezTo>
                  <a:lnTo>
                    <a:pt x="2962" y="8286"/>
                  </a:lnTo>
                  <a:cubicBezTo>
                    <a:pt x="2741" y="8286"/>
                    <a:pt x="2521" y="8066"/>
                    <a:pt x="2521" y="7877"/>
                  </a:cubicBezTo>
                  <a:cubicBezTo>
                    <a:pt x="2521" y="7656"/>
                    <a:pt x="2741" y="7436"/>
                    <a:pt x="2962" y="7436"/>
                  </a:cubicBezTo>
                  <a:close/>
                  <a:moveTo>
                    <a:pt x="1" y="1"/>
                  </a:moveTo>
                  <a:lnTo>
                    <a:pt x="1" y="5388"/>
                  </a:lnTo>
                  <a:cubicBezTo>
                    <a:pt x="1" y="5545"/>
                    <a:pt x="95" y="5703"/>
                    <a:pt x="253" y="5766"/>
                  </a:cubicBezTo>
                  <a:lnTo>
                    <a:pt x="1166" y="6239"/>
                  </a:lnTo>
                  <a:lnTo>
                    <a:pt x="253" y="6711"/>
                  </a:lnTo>
                  <a:cubicBezTo>
                    <a:pt x="127" y="6743"/>
                    <a:pt x="1" y="6900"/>
                    <a:pt x="1" y="7058"/>
                  </a:cubicBezTo>
                  <a:lnTo>
                    <a:pt x="1" y="9137"/>
                  </a:lnTo>
                  <a:lnTo>
                    <a:pt x="10807" y="9137"/>
                  </a:lnTo>
                  <a:lnTo>
                    <a:pt x="10807" y="3750"/>
                  </a:lnTo>
                  <a:cubicBezTo>
                    <a:pt x="10807" y="3592"/>
                    <a:pt x="10712" y="3435"/>
                    <a:pt x="10555" y="3403"/>
                  </a:cubicBezTo>
                  <a:lnTo>
                    <a:pt x="9673" y="2931"/>
                  </a:lnTo>
                  <a:lnTo>
                    <a:pt x="10555" y="2458"/>
                  </a:lnTo>
                  <a:cubicBezTo>
                    <a:pt x="10712" y="2363"/>
                    <a:pt x="10807" y="2237"/>
                    <a:pt x="10807" y="2080"/>
                  </a:cubicBezTo>
                  <a:lnTo>
                    <a:pt x="108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1" name="Google Shape;6943;p64"/>
          <p:cNvGrpSpPr/>
          <p:nvPr/>
        </p:nvGrpSpPr>
        <p:grpSpPr>
          <a:xfrm>
            <a:off x="5173535" y="3272324"/>
            <a:ext cx="337966" cy="355325"/>
            <a:chOff x="-9949025" y="3615575"/>
            <a:chExt cx="335550" cy="352750"/>
          </a:xfrm>
          <a:solidFill>
            <a:srgbClr val="12716B"/>
          </a:solidFill>
        </p:grpSpPr>
        <p:sp>
          <p:nvSpPr>
            <p:cNvPr id="422" name="Google Shape;6944;p64"/>
            <p:cNvSpPr/>
            <p:nvPr/>
          </p:nvSpPr>
          <p:spPr>
            <a:xfrm>
              <a:off x="-9800950" y="3615575"/>
              <a:ext cx="61475" cy="61450"/>
            </a:xfrm>
            <a:custGeom>
              <a:avLst/>
              <a:gdLst/>
              <a:ahLst/>
              <a:cxnLst/>
              <a:rect l="l" t="t" r="r" b="b"/>
              <a:pathLst>
                <a:path w="2459" h="2458" extrusionOk="0">
                  <a:moveTo>
                    <a:pt x="1261" y="0"/>
                  </a:moveTo>
                  <a:cubicBezTo>
                    <a:pt x="568" y="0"/>
                    <a:pt x="1" y="567"/>
                    <a:pt x="1" y="1261"/>
                  </a:cubicBezTo>
                  <a:cubicBezTo>
                    <a:pt x="1" y="1922"/>
                    <a:pt x="536" y="2458"/>
                    <a:pt x="1261" y="2458"/>
                  </a:cubicBezTo>
                  <a:cubicBezTo>
                    <a:pt x="1891" y="2458"/>
                    <a:pt x="2458" y="1922"/>
                    <a:pt x="2458" y="1261"/>
                  </a:cubicBezTo>
                  <a:cubicBezTo>
                    <a:pt x="2458" y="567"/>
                    <a:pt x="1923" y="0"/>
                    <a:pt x="126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6945;p64"/>
            <p:cNvSpPr/>
            <p:nvPr/>
          </p:nvSpPr>
          <p:spPr>
            <a:xfrm>
              <a:off x="-9949025" y="3688650"/>
              <a:ext cx="335550" cy="279675"/>
            </a:xfrm>
            <a:custGeom>
              <a:avLst/>
              <a:gdLst/>
              <a:ahLst/>
              <a:cxnLst/>
              <a:rect l="l" t="t" r="r" b="b"/>
              <a:pathLst>
                <a:path w="13422" h="11187" extrusionOk="0">
                  <a:moveTo>
                    <a:pt x="5523" y="1"/>
                  </a:moveTo>
                  <a:cubicBezTo>
                    <a:pt x="5383" y="1"/>
                    <a:pt x="5245" y="34"/>
                    <a:pt x="5136" y="102"/>
                  </a:cubicBezTo>
                  <a:lnTo>
                    <a:pt x="599" y="2969"/>
                  </a:lnTo>
                  <a:cubicBezTo>
                    <a:pt x="158" y="3158"/>
                    <a:pt x="1" y="3630"/>
                    <a:pt x="190" y="4071"/>
                  </a:cubicBezTo>
                  <a:cubicBezTo>
                    <a:pt x="360" y="4370"/>
                    <a:pt x="617" y="4538"/>
                    <a:pt x="892" y="4538"/>
                  </a:cubicBezTo>
                  <a:cubicBezTo>
                    <a:pt x="1024" y="4538"/>
                    <a:pt x="1160" y="4500"/>
                    <a:pt x="1293" y="4418"/>
                  </a:cubicBezTo>
                  <a:lnTo>
                    <a:pt x="4727" y="2055"/>
                  </a:lnTo>
                  <a:cubicBezTo>
                    <a:pt x="5073" y="3441"/>
                    <a:pt x="5231" y="3851"/>
                    <a:pt x="5987" y="4985"/>
                  </a:cubicBezTo>
                  <a:lnTo>
                    <a:pt x="4033" y="6812"/>
                  </a:lnTo>
                  <a:cubicBezTo>
                    <a:pt x="3750" y="7096"/>
                    <a:pt x="3655" y="7505"/>
                    <a:pt x="3876" y="7852"/>
                  </a:cubicBezTo>
                  <a:lnTo>
                    <a:pt x="5703" y="10750"/>
                  </a:lnTo>
                  <a:cubicBezTo>
                    <a:pt x="5873" y="11026"/>
                    <a:pt x="6141" y="11187"/>
                    <a:pt x="6433" y="11187"/>
                  </a:cubicBezTo>
                  <a:cubicBezTo>
                    <a:pt x="6576" y="11187"/>
                    <a:pt x="6724" y="11148"/>
                    <a:pt x="6869" y="11066"/>
                  </a:cubicBezTo>
                  <a:cubicBezTo>
                    <a:pt x="7247" y="10845"/>
                    <a:pt x="7373" y="10372"/>
                    <a:pt x="7121" y="9931"/>
                  </a:cubicBezTo>
                  <a:lnTo>
                    <a:pt x="5640" y="7568"/>
                  </a:lnTo>
                  <a:lnTo>
                    <a:pt x="7594" y="5678"/>
                  </a:lnTo>
                  <a:lnTo>
                    <a:pt x="12886" y="2780"/>
                  </a:lnTo>
                  <a:cubicBezTo>
                    <a:pt x="13264" y="2591"/>
                    <a:pt x="13422" y="2055"/>
                    <a:pt x="13233" y="1677"/>
                  </a:cubicBezTo>
                  <a:cubicBezTo>
                    <a:pt x="13102" y="1394"/>
                    <a:pt x="12822" y="1217"/>
                    <a:pt x="12526" y="1217"/>
                  </a:cubicBezTo>
                  <a:cubicBezTo>
                    <a:pt x="12393" y="1217"/>
                    <a:pt x="12257" y="1252"/>
                    <a:pt x="12130" y="1331"/>
                  </a:cubicBezTo>
                  <a:lnTo>
                    <a:pt x="7342" y="4008"/>
                  </a:lnTo>
                  <a:cubicBezTo>
                    <a:pt x="6774" y="3158"/>
                    <a:pt x="6302" y="2307"/>
                    <a:pt x="6302" y="889"/>
                  </a:cubicBezTo>
                  <a:cubicBezTo>
                    <a:pt x="6270" y="574"/>
                    <a:pt x="6239" y="322"/>
                    <a:pt x="6018" y="165"/>
                  </a:cubicBezTo>
                  <a:cubicBezTo>
                    <a:pt x="5893" y="58"/>
                    <a:pt x="5707" y="1"/>
                    <a:pt x="55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6946;p64"/>
            <p:cNvSpPr/>
            <p:nvPr/>
          </p:nvSpPr>
          <p:spPr>
            <a:xfrm>
              <a:off x="-9947450" y="3657100"/>
              <a:ext cx="106350" cy="50650"/>
            </a:xfrm>
            <a:custGeom>
              <a:avLst/>
              <a:gdLst/>
              <a:ahLst/>
              <a:cxnLst/>
              <a:rect l="l" t="t" r="r" b="b"/>
              <a:pathLst>
                <a:path w="4254" h="2026" extrusionOk="0">
                  <a:moveTo>
                    <a:pt x="910" y="0"/>
                  </a:moveTo>
                  <a:cubicBezTo>
                    <a:pt x="499" y="0"/>
                    <a:pt x="178" y="268"/>
                    <a:pt x="64" y="639"/>
                  </a:cubicBezTo>
                  <a:cubicBezTo>
                    <a:pt x="1" y="1112"/>
                    <a:pt x="253" y="1553"/>
                    <a:pt x="694" y="1616"/>
                  </a:cubicBezTo>
                  <a:lnTo>
                    <a:pt x="2427" y="2025"/>
                  </a:lnTo>
                  <a:lnTo>
                    <a:pt x="4254" y="891"/>
                  </a:lnTo>
                  <a:lnTo>
                    <a:pt x="1041" y="9"/>
                  </a:lnTo>
                  <a:cubicBezTo>
                    <a:pt x="996" y="3"/>
                    <a:pt x="953" y="0"/>
                    <a:pt x="9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6947;p64"/>
          <p:cNvGrpSpPr/>
          <p:nvPr/>
        </p:nvGrpSpPr>
        <p:grpSpPr>
          <a:xfrm>
            <a:off x="7808381" y="2795830"/>
            <a:ext cx="360175" cy="358423"/>
            <a:chOff x="-9961625" y="4048175"/>
            <a:chExt cx="357600" cy="355825"/>
          </a:xfrm>
          <a:solidFill>
            <a:srgbClr val="12716B"/>
          </a:solidFill>
        </p:grpSpPr>
        <p:sp>
          <p:nvSpPr>
            <p:cNvPr id="426" name="Google Shape;6948;p64"/>
            <p:cNvSpPr/>
            <p:nvPr/>
          </p:nvSpPr>
          <p:spPr>
            <a:xfrm>
              <a:off x="-9958475" y="4048175"/>
              <a:ext cx="64625" cy="62650"/>
            </a:xfrm>
            <a:custGeom>
              <a:avLst/>
              <a:gdLst/>
              <a:ahLst/>
              <a:cxnLst/>
              <a:rect l="l" t="t" r="r" b="b"/>
              <a:pathLst>
                <a:path w="2585" h="2506" extrusionOk="0">
                  <a:moveTo>
                    <a:pt x="442" y="0"/>
                  </a:moveTo>
                  <a:cubicBezTo>
                    <a:pt x="339" y="0"/>
                    <a:pt x="237" y="40"/>
                    <a:pt x="158" y="119"/>
                  </a:cubicBezTo>
                  <a:cubicBezTo>
                    <a:pt x="1" y="339"/>
                    <a:pt x="1" y="560"/>
                    <a:pt x="158" y="717"/>
                  </a:cubicBezTo>
                  <a:lnTo>
                    <a:pt x="1828" y="2387"/>
                  </a:lnTo>
                  <a:cubicBezTo>
                    <a:pt x="1923" y="2466"/>
                    <a:pt x="2033" y="2505"/>
                    <a:pt x="2139" y="2505"/>
                  </a:cubicBezTo>
                  <a:cubicBezTo>
                    <a:pt x="2246" y="2505"/>
                    <a:pt x="2348" y="2466"/>
                    <a:pt x="2427" y="2387"/>
                  </a:cubicBezTo>
                  <a:cubicBezTo>
                    <a:pt x="2584" y="2229"/>
                    <a:pt x="2584" y="1946"/>
                    <a:pt x="2427" y="1788"/>
                  </a:cubicBezTo>
                  <a:lnTo>
                    <a:pt x="725" y="119"/>
                  </a:lnTo>
                  <a:cubicBezTo>
                    <a:pt x="647" y="40"/>
                    <a:pt x="544" y="0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6949;p64"/>
            <p:cNvSpPr/>
            <p:nvPr/>
          </p:nvSpPr>
          <p:spPr>
            <a:xfrm>
              <a:off x="-9873400" y="4048775"/>
              <a:ext cx="21275" cy="63025"/>
            </a:xfrm>
            <a:custGeom>
              <a:avLst/>
              <a:gdLst/>
              <a:ahLst/>
              <a:cxnLst/>
              <a:rect l="l" t="t" r="r" b="b"/>
              <a:pathLst>
                <a:path w="851" h="2521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lnTo>
                    <a:pt x="0" y="2079"/>
                  </a:lnTo>
                  <a:cubicBezTo>
                    <a:pt x="0" y="2300"/>
                    <a:pt x="221" y="2520"/>
                    <a:pt x="410" y="2520"/>
                  </a:cubicBezTo>
                  <a:cubicBezTo>
                    <a:pt x="630" y="2520"/>
                    <a:pt x="851" y="2300"/>
                    <a:pt x="851" y="2079"/>
                  </a:cubicBezTo>
                  <a:lnTo>
                    <a:pt x="851" y="410"/>
                  </a:lnTo>
                  <a:cubicBezTo>
                    <a:pt x="851" y="189"/>
                    <a:pt x="630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6950;p64"/>
            <p:cNvSpPr/>
            <p:nvPr/>
          </p:nvSpPr>
          <p:spPr>
            <a:xfrm>
              <a:off x="-9957675" y="4133050"/>
              <a:ext cx="63025" cy="19700"/>
            </a:xfrm>
            <a:custGeom>
              <a:avLst/>
              <a:gdLst/>
              <a:ahLst/>
              <a:cxnLst/>
              <a:rect l="l" t="t" r="r" b="b"/>
              <a:pathLst>
                <a:path w="2521" h="788" extrusionOk="0">
                  <a:moveTo>
                    <a:pt x="441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41" y="788"/>
                  </a:cubicBezTo>
                  <a:lnTo>
                    <a:pt x="2111" y="788"/>
                  </a:lnTo>
                  <a:cubicBezTo>
                    <a:pt x="2363" y="788"/>
                    <a:pt x="2521" y="599"/>
                    <a:pt x="2521" y="410"/>
                  </a:cubicBezTo>
                  <a:cubicBezTo>
                    <a:pt x="2521" y="158"/>
                    <a:pt x="2332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6951;p64"/>
            <p:cNvSpPr/>
            <p:nvPr/>
          </p:nvSpPr>
          <p:spPr>
            <a:xfrm>
              <a:off x="-9961625" y="4132250"/>
              <a:ext cx="253650" cy="271750"/>
            </a:xfrm>
            <a:custGeom>
              <a:avLst/>
              <a:gdLst/>
              <a:ahLst/>
              <a:cxnLst/>
              <a:rect l="l" t="t" r="r" b="b"/>
              <a:pathLst>
                <a:path w="10146" h="10870" extrusionOk="0">
                  <a:moveTo>
                    <a:pt x="5357" y="1"/>
                  </a:moveTo>
                  <a:cubicBezTo>
                    <a:pt x="5010" y="1"/>
                    <a:pt x="4727" y="253"/>
                    <a:pt x="4727" y="631"/>
                  </a:cubicBezTo>
                  <a:lnTo>
                    <a:pt x="4727" y="5388"/>
                  </a:lnTo>
                  <a:cubicBezTo>
                    <a:pt x="4727" y="5640"/>
                    <a:pt x="4537" y="5797"/>
                    <a:pt x="4317" y="5797"/>
                  </a:cubicBezTo>
                  <a:cubicBezTo>
                    <a:pt x="4128" y="5797"/>
                    <a:pt x="3907" y="5577"/>
                    <a:pt x="3907" y="5388"/>
                  </a:cubicBezTo>
                  <a:lnTo>
                    <a:pt x="3907" y="1450"/>
                  </a:lnTo>
                  <a:cubicBezTo>
                    <a:pt x="3907" y="1103"/>
                    <a:pt x="3624" y="820"/>
                    <a:pt x="3277" y="820"/>
                  </a:cubicBezTo>
                  <a:cubicBezTo>
                    <a:pt x="2931" y="820"/>
                    <a:pt x="2647" y="1103"/>
                    <a:pt x="2647" y="1450"/>
                  </a:cubicBezTo>
                  <a:lnTo>
                    <a:pt x="2647" y="7940"/>
                  </a:lnTo>
                  <a:lnTo>
                    <a:pt x="1576" y="6900"/>
                  </a:lnTo>
                  <a:cubicBezTo>
                    <a:pt x="1416" y="6740"/>
                    <a:pt x="1176" y="6640"/>
                    <a:pt x="935" y="6640"/>
                  </a:cubicBezTo>
                  <a:cubicBezTo>
                    <a:pt x="748" y="6640"/>
                    <a:pt x="561" y="6700"/>
                    <a:pt x="410" y="6837"/>
                  </a:cubicBezTo>
                  <a:cubicBezTo>
                    <a:pt x="95" y="7121"/>
                    <a:pt x="1" y="7625"/>
                    <a:pt x="284" y="7971"/>
                  </a:cubicBezTo>
                  <a:lnTo>
                    <a:pt x="1734" y="10208"/>
                  </a:lnTo>
                  <a:cubicBezTo>
                    <a:pt x="2049" y="10618"/>
                    <a:pt x="2521" y="10870"/>
                    <a:pt x="3088" y="10870"/>
                  </a:cubicBezTo>
                  <a:lnTo>
                    <a:pt x="8035" y="10870"/>
                  </a:lnTo>
                  <a:cubicBezTo>
                    <a:pt x="9169" y="10870"/>
                    <a:pt x="10114" y="9925"/>
                    <a:pt x="10114" y="8759"/>
                  </a:cubicBezTo>
                  <a:lnTo>
                    <a:pt x="10114" y="4002"/>
                  </a:lnTo>
                  <a:cubicBezTo>
                    <a:pt x="10145" y="3592"/>
                    <a:pt x="9893" y="3309"/>
                    <a:pt x="9515" y="3309"/>
                  </a:cubicBezTo>
                  <a:cubicBezTo>
                    <a:pt x="9169" y="3309"/>
                    <a:pt x="8885" y="3592"/>
                    <a:pt x="8885" y="3939"/>
                  </a:cubicBezTo>
                  <a:lnTo>
                    <a:pt x="8885" y="5388"/>
                  </a:lnTo>
                  <a:cubicBezTo>
                    <a:pt x="8885" y="5640"/>
                    <a:pt x="8696" y="5797"/>
                    <a:pt x="8507" y="5797"/>
                  </a:cubicBezTo>
                  <a:cubicBezTo>
                    <a:pt x="8255" y="5797"/>
                    <a:pt x="8066" y="5577"/>
                    <a:pt x="8066" y="5388"/>
                  </a:cubicBezTo>
                  <a:lnTo>
                    <a:pt x="8066" y="1450"/>
                  </a:lnTo>
                  <a:cubicBezTo>
                    <a:pt x="8066" y="1103"/>
                    <a:pt x="7782" y="820"/>
                    <a:pt x="7436" y="820"/>
                  </a:cubicBezTo>
                  <a:cubicBezTo>
                    <a:pt x="7089" y="820"/>
                    <a:pt x="6806" y="1103"/>
                    <a:pt x="6806" y="1450"/>
                  </a:cubicBezTo>
                  <a:lnTo>
                    <a:pt x="6806" y="5388"/>
                  </a:lnTo>
                  <a:cubicBezTo>
                    <a:pt x="6806" y="5640"/>
                    <a:pt x="6617" y="5797"/>
                    <a:pt x="6428" y="5797"/>
                  </a:cubicBezTo>
                  <a:cubicBezTo>
                    <a:pt x="6176" y="5797"/>
                    <a:pt x="5987" y="5577"/>
                    <a:pt x="5987" y="5388"/>
                  </a:cubicBezTo>
                  <a:lnTo>
                    <a:pt x="5987" y="631"/>
                  </a:lnTo>
                  <a:cubicBezTo>
                    <a:pt x="5987" y="284"/>
                    <a:pt x="5703" y="1"/>
                    <a:pt x="5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6952;p64"/>
            <p:cNvSpPr/>
            <p:nvPr/>
          </p:nvSpPr>
          <p:spPr>
            <a:xfrm>
              <a:off x="-9791500" y="4069250"/>
              <a:ext cx="31550" cy="66175"/>
            </a:xfrm>
            <a:custGeom>
              <a:avLst/>
              <a:gdLst/>
              <a:ahLst/>
              <a:cxnLst/>
              <a:rect l="l" t="t" r="r" b="b"/>
              <a:pathLst>
                <a:path w="1262" h="2647" extrusionOk="0">
                  <a:moveTo>
                    <a:pt x="631" y="0"/>
                  </a:moveTo>
                  <a:cubicBezTo>
                    <a:pt x="284" y="0"/>
                    <a:pt x="1" y="252"/>
                    <a:pt x="1" y="630"/>
                  </a:cubicBezTo>
                  <a:lnTo>
                    <a:pt x="1" y="2647"/>
                  </a:lnTo>
                  <a:cubicBezTo>
                    <a:pt x="190" y="2552"/>
                    <a:pt x="410" y="2489"/>
                    <a:pt x="631" y="2489"/>
                  </a:cubicBezTo>
                  <a:cubicBezTo>
                    <a:pt x="883" y="2521"/>
                    <a:pt x="1072" y="2552"/>
                    <a:pt x="1261" y="2647"/>
                  </a:cubicBezTo>
                  <a:lnTo>
                    <a:pt x="1261" y="630"/>
                  </a:lnTo>
                  <a:cubicBezTo>
                    <a:pt x="1261" y="284"/>
                    <a:pt x="977" y="0"/>
                    <a:pt x="63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6953;p64"/>
            <p:cNvSpPr/>
            <p:nvPr/>
          </p:nvSpPr>
          <p:spPr>
            <a:xfrm>
              <a:off x="-9740300" y="4049550"/>
              <a:ext cx="136275" cy="268600"/>
            </a:xfrm>
            <a:custGeom>
              <a:avLst/>
              <a:gdLst/>
              <a:ahLst/>
              <a:cxnLst/>
              <a:rect l="l" t="t" r="r" b="b"/>
              <a:pathLst>
                <a:path w="5451" h="10744" extrusionOk="0">
                  <a:moveTo>
                    <a:pt x="631" y="1"/>
                  </a:moveTo>
                  <a:cubicBezTo>
                    <a:pt x="284" y="1"/>
                    <a:pt x="1" y="253"/>
                    <a:pt x="1" y="631"/>
                  </a:cubicBezTo>
                  <a:lnTo>
                    <a:pt x="1" y="5955"/>
                  </a:lnTo>
                  <a:cubicBezTo>
                    <a:pt x="190" y="5860"/>
                    <a:pt x="410" y="5797"/>
                    <a:pt x="631" y="5797"/>
                  </a:cubicBezTo>
                  <a:cubicBezTo>
                    <a:pt x="1418" y="5797"/>
                    <a:pt x="2080" y="6428"/>
                    <a:pt x="2080" y="7247"/>
                  </a:cubicBezTo>
                  <a:lnTo>
                    <a:pt x="2080" y="10744"/>
                  </a:lnTo>
                  <a:lnTo>
                    <a:pt x="3309" y="10744"/>
                  </a:lnTo>
                  <a:cubicBezTo>
                    <a:pt x="4443" y="10744"/>
                    <a:pt x="5388" y="9799"/>
                    <a:pt x="5388" y="8664"/>
                  </a:cubicBezTo>
                  <a:lnTo>
                    <a:pt x="5388" y="3876"/>
                  </a:lnTo>
                  <a:cubicBezTo>
                    <a:pt x="5451" y="3592"/>
                    <a:pt x="5167" y="3309"/>
                    <a:pt x="4821" y="3309"/>
                  </a:cubicBezTo>
                  <a:cubicBezTo>
                    <a:pt x="4443" y="3309"/>
                    <a:pt x="4191" y="3592"/>
                    <a:pt x="4191" y="3939"/>
                  </a:cubicBezTo>
                  <a:lnTo>
                    <a:pt x="4191" y="5388"/>
                  </a:lnTo>
                  <a:cubicBezTo>
                    <a:pt x="4191" y="5640"/>
                    <a:pt x="3970" y="5797"/>
                    <a:pt x="3781" y="5797"/>
                  </a:cubicBezTo>
                  <a:cubicBezTo>
                    <a:pt x="3561" y="5797"/>
                    <a:pt x="3340" y="5577"/>
                    <a:pt x="3340" y="5388"/>
                  </a:cubicBezTo>
                  <a:lnTo>
                    <a:pt x="3340" y="1450"/>
                  </a:lnTo>
                  <a:cubicBezTo>
                    <a:pt x="3340" y="1103"/>
                    <a:pt x="3088" y="820"/>
                    <a:pt x="2710" y="820"/>
                  </a:cubicBezTo>
                  <a:cubicBezTo>
                    <a:pt x="2364" y="820"/>
                    <a:pt x="2080" y="1103"/>
                    <a:pt x="2080" y="1450"/>
                  </a:cubicBezTo>
                  <a:lnTo>
                    <a:pt x="2080" y="5388"/>
                  </a:lnTo>
                  <a:cubicBezTo>
                    <a:pt x="2080" y="5640"/>
                    <a:pt x="1891" y="5797"/>
                    <a:pt x="1702" y="5797"/>
                  </a:cubicBezTo>
                  <a:cubicBezTo>
                    <a:pt x="1450" y="5797"/>
                    <a:pt x="1261" y="5577"/>
                    <a:pt x="1261" y="5388"/>
                  </a:cubicBezTo>
                  <a:lnTo>
                    <a:pt x="1261" y="631"/>
                  </a:lnTo>
                  <a:cubicBezTo>
                    <a:pt x="1261" y="284"/>
                    <a:pt x="977" y="1"/>
                    <a:pt x="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2" name="Google Shape;6954;p64"/>
          <p:cNvGrpSpPr/>
          <p:nvPr/>
        </p:nvGrpSpPr>
        <p:grpSpPr>
          <a:xfrm>
            <a:off x="6495102" y="3271342"/>
            <a:ext cx="364959" cy="357289"/>
            <a:chOff x="-8680950" y="3624225"/>
            <a:chExt cx="362350" cy="354700"/>
          </a:xfrm>
          <a:solidFill>
            <a:srgbClr val="12716B"/>
          </a:solidFill>
        </p:grpSpPr>
        <p:sp>
          <p:nvSpPr>
            <p:cNvPr id="433" name="Google Shape;6955;p64"/>
            <p:cNvSpPr/>
            <p:nvPr/>
          </p:nvSpPr>
          <p:spPr>
            <a:xfrm>
              <a:off x="-8512400" y="3686450"/>
              <a:ext cx="130775" cy="129800"/>
            </a:xfrm>
            <a:custGeom>
              <a:avLst/>
              <a:gdLst/>
              <a:ahLst/>
              <a:cxnLst/>
              <a:rect l="l" t="t" r="r" b="b"/>
              <a:pathLst>
                <a:path w="5231" h="5192" extrusionOk="0">
                  <a:moveTo>
                    <a:pt x="4065" y="1"/>
                  </a:moveTo>
                  <a:lnTo>
                    <a:pt x="158" y="3876"/>
                  </a:lnTo>
                  <a:cubicBezTo>
                    <a:pt x="1" y="4096"/>
                    <a:pt x="1" y="4317"/>
                    <a:pt x="158" y="4474"/>
                  </a:cubicBezTo>
                  <a:lnTo>
                    <a:pt x="757" y="5073"/>
                  </a:lnTo>
                  <a:cubicBezTo>
                    <a:pt x="836" y="5152"/>
                    <a:pt x="938" y="5191"/>
                    <a:pt x="1041" y="5191"/>
                  </a:cubicBezTo>
                  <a:cubicBezTo>
                    <a:pt x="1143" y="5191"/>
                    <a:pt x="1245" y="5152"/>
                    <a:pt x="1324" y="5073"/>
                  </a:cubicBezTo>
                  <a:lnTo>
                    <a:pt x="5231" y="1166"/>
                  </a:lnTo>
                  <a:lnTo>
                    <a:pt x="406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6956;p64"/>
            <p:cNvSpPr/>
            <p:nvPr/>
          </p:nvSpPr>
          <p:spPr>
            <a:xfrm>
              <a:off x="-8395825" y="3624225"/>
              <a:ext cx="77225" cy="77225"/>
            </a:xfrm>
            <a:custGeom>
              <a:avLst/>
              <a:gdLst/>
              <a:ahLst/>
              <a:cxnLst/>
              <a:rect l="l" t="t" r="r" b="b"/>
              <a:pathLst>
                <a:path w="3089" h="3089" extrusionOk="0">
                  <a:moveTo>
                    <a:pt x="1607" y="1"/>
                  </a:moveTo>
                  <a:cubicBezTo>
                    <a:pt x="1481" y="1"/>
                    <a:pt x="1355" y="64"/>
                    <a:pt x="1292" y="158"/>
                  </a:cubicBezTo>
                  <a:lnTo>
                    <a:pt x="1" y="1891"/>
                  </a:lnTo>
                  <a:lnTo>
                    <a:pt x="1198" y="3088"/>
                  </a:lnTo>
                  <a:lnTo>
                    <a:pt x="2931" y="1797"/>
                  </a:lnTo>
                  <a:cubicBezTo>
                    <a:pt x="3057" y="1734"/>
                    <a:pt x="3088" y="1608"/>
                    <a:pt x="3088" y="1482"/>
                  </a:cubicBezTo>
                  <a:lnTo>
                    <a:pt x="3088" y="442"/>
                  </a:lnTo>
                  <a:cubicBezTo>
                    <a:pt x="3057" y="190"/>
                    <a:pt x="2868" y="1"/>
                    <a:pt x="26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6957;p64"/>
            <p:cNvSpPr/>
            <p:nvPr/>
          </p:nvSpPr>
          <p:spPr>
            <a:xfrm>
              <a:off x="-8676125" y="3883875"/>
              <a:ext cx="98375" cy="92925"/>
            </a:xfrm>
            <a:custGeom>
              <a:avLst/>
              <a:gdLst/>
              <a:ahLst/>
              <a:cxnLst/>
              <a:rect l="l" t="t" r="r" b="b"/>
              <a:pathLst>
                <a:path w="3935" h="3717" extrusionOk="0">
                  <a:moveTo>
                    <a:pt x="2478" y="0"/>
                  </a:moveTo>
                  <a:cubicBezTo>
                    <a:pt x="2338" y="0"/>
                    <a:pt x="2197" y="75"/>
                    <a:pt x="2108" y="201"/>
                  </a:cubicBezTo>
                  <a:lnTo>
                    <a:pt x="154" y="3130"/>
                  </a:lnTo>
                  <a:cubicBezTo>
                    <a:pt x="0" y="3413"/>
                    <a:pt x="244" y="3717"/>
                    <a:pt x="527" y="3717"/>
                  </a:cubicBezTo>
                  <a:cubicBezTo>
                    <a:pt x="591" y="3717"/>
                    <a:pt x="657" y="3701"/>
                    <a:pt x="721" y="3666"/>
                  </a:cubicBezTo>
                  <a:lnTo>
                    <a:pt x="3620" y="1744"/>
                  </a:lnTo>
                  <a:cubicBezTo>
                    <a:pt x="3903" y="1618"/>
                    <a:pt x="3935" y="1303"/>
                    <a:pt x="3746" y="1114"/>
                  </a:cubicBezTo>
                  <a:lnTo>
                    <a:pt x="2769" y="138"/>
                  </a:lnTo>
                  <a:cubicBezTo>
                    <a:pt x="2688" y="43"/>
                    <a:pt x="2583" y="0"/>
                    <a:pt x="24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6958;p64"/>
            <p:cNvSpPr/>
            <p:nvPr/>
          </p:nvSpPr>
          <p:spPr>
            <a:xfrm>
              <a:off x="-8680950" y="3708850"/>
              <a:ext cx="282800" cy="270075"/>
            </a:xfrm>
            <a:custGeom>
              <a:avLst/>
              <a:gdLst/>
              <a:ahLst/>
              <a:cxnLst/>
              <a:rect l="l" t="t" r="r" b="b"/>
              <a:pathLst>
                <a:path w="11312" h="10803" extrusionOk="0">
                  <a:moveTo>
                    <a:pt x="4337" y="4327"/>
                  </a:moveTo>
                  <a:cubicBezTo>
                    <a:pt x="4656" y="4327"/>
                    <a:pt x="4979" y="4445"/>
                    <a:pt x="5231" y="4681"/>
                  </a:cubicBezTo>
                  <a:cubicBezTo>
                    <a:pt x="5388" y="4839"/>
                    <a:pt x="5388" y="5122"/>
                    <a:pt x="5231" y="5280"/>
                  </a:cubicBezTo>
                  <a:cubicBezTo>
                    <a:pt x="5152" y="5359"/>
                    <a:pt x="5050" y="5398"/>
                    <a:pt x="4947" y="5398"/>
                  </a:cubicBezTo>
                  <a:cubicBezTo>
                    <a:pt x="4845" y="5398"/>
                    <a:pt x="4742" y="5359"/>
                    <a:pt x="4664" y="5280"/>
                  </a:cubicBezTo>
                  <a:cubicBezTo>
                    <a:pt x="4585" y="5201"/>
                    <a:pt x="4475" y="5162"/>
                    <a:pt x="4364" y="5162"/>
                  </a:cubicBezTo>
                  <a:cubicBezTo>
                    <a:pt x="4254" y="5162"/>
                    <a:pt x="4144" y="5201"/>
                    <a:pt x="4065" y="5280"/>
                  </a:cubicBezTo>
                  <a:cubicBezTo>
                    <a:pt x="3829" y="5516"/>
                    <a:pt x="3514" y="5634"/>
                    <a:pt x="3195" y="5634"/>
                  </a:cubicBezTo>
                  <a:cubicBezTo>
                    <a:pt x="2876" y="5634"/>
                    <a:pt x="2553" y="5516"/>
                    <a:pt x="2301" y="5280"/>
                  </a:cubicBezTo>
                  <a:cubicBezTo>
                    <a:pt x="2143" y="5122"/>
                    <a:pt x="2143" y="4839"/>
                    <a:pt x="2301" y="4681"/>
                  </a:cubicBezTo>
                  <a:cubicBezTo>
                    <a:pt x="2379" y="4602"/>
                    <a:pt x="2482" y="4563"/>
                    <a:pt x="2584" y="4563"/>
                  </a:cubicBezTo>
                  <a:cubicBezTo>
                    <a:pt x="2687" y="4563"/>
                    <a:pt x="2789" y="4602"/>
                    <a:pt x="2868" y="4681"/>
                  </a:cubicBezTo>
                  <a:cubicBezTo>
                    <a:pt x="2947" y="4760"/>
                    <a:pt x="3057" y="4799"/>
                    <a:pt x="3167" y="4799"/>
                  </a:cubicBezTo>
                  <a:cubicBezTo>
                    <a:pt x="3277" y="4799"/>
                    <a:pt x="3388" y="4760"/>
                    <a:pt x="3466" y="4681"/>
                  </a:cubicBezTo>
                  <a:cubicBezTo>
                    <a:pt x="3703" y="4445"/>
                    <a:pt x="4018" y="4327"/>
                    <a:pt x="4337" y="4327"/>
                  </a:cubicBezTo>
                  <a:close/>
                  <a:moveTo>
                    <a:pt x="6097" y="5697"/>
                  </a:moveTo>
                  <a:cubicBezTo>
                    <a:pt x="6207" y="5697"/>
                    <a:pt x="6318" y="5737"/>
                    <a:pt x="6396" y="5815"/>
                  </a:cubicBezTo>
                  <a:cubicBezTo>
                    <a:pt x="6869" y="6288"/>
                    <a:pt x="6869" y="7076"/>
                    <a:pt x="6396" y="7611"/>
                  </a:cubicBezTo>
                  <a:cubicBezTo>
                    <a:pt x="6239" y="7769"/>
                    <a:pt x="6239" y="8021"/>
                    <a:pt x="6396" y="8178"/>
                  </a:cubicBezTo>
                  <a:cubicBezTo>
                    <a:pt x="6554" y="8336"/>
                    <a:pt x="6554" y="8619"/>
                    <a:pt x="6396" y="8777"/>
                  </a:cubicBezTo>
                  <a:cubicBezTo>
                    <a:pt x="6318" y="8856"/>
                    <a:pt x="6207" y="8895"/>
                    <a:pt x="6097" y="8895"/>
                  </a:cubicBezTo>
                  <a:cubicBezTo>
                    <a:pt x="5987" y="8895"/>
                    <a:pt x="5877" y="8856"/>
                    <a:pt x="5798" y="8777"/>
                  </a:cubicBezTo>
                  <a:cubicBezTo>
                    <a:pt x="5325" y="8304"/>
                    <a:pt x="5325" y="7517"/>
                    <a:pt x="5798" y="7013"/>
                  </a:cubicBezTo>
                  <a:cubicBezTo>
                    <a:pt x="5955" y="6855"/>
                    <a:pt x="5955" y="6571"/>
                    <a:pt x="5798" y="6414"/>
                  </a:cubicBezTo>
                  <a:cubicBezTo>
                    <a:pt x="5640" y="6256"/>
                    <a:pt x="5640" y="5973"/>
                    <a:pt x="5798" y="5815"/>
                  </a:cubicBezTo>
                  <a:cubicBezTo>
                    <a:pt x="5877" y="5737"/>
                    <a:pt x="5987" y="5697"/>
                    <a:pt x="6097" y="5697"/>
                  </a:cubicBezTo>
                  <a:close/>
                  <a:moveTo>
                    <a:pt x="6968" y="1"/>
                  </a:moveTo>
                  <a:cubicBezTo>
                    <a:pt x="6230" y="1"/>
                    <a:pt x="5491" y="269"/>
                    <a:pt x="4916" y="806"/>
                  </a:cubicBezTo>
                  <a:lnTo>
                    <a:pt x="4286" y="1468"/>
                  </a:lnTo>
                  <a:cubicBezTo>
                    <a:pt x="4191" y="1562"/>
                    <a:pt x="4128" y="1783"/>
                    <a:pt x="4222" y="1909"/>
                  </a:cubicBezTo>
                  <a:cubicBezTo>
                    <a:pt x="4380" y="2255"/>
                    <a:pt x="4286" y="2633"/>
                    <a:pt x="4065" y="2854"/>
                  </a:cubicBezTo>
                  <a:cubicBezTo>
                    <a:pt x="3892" y="3027"/>
                    <a:pt x="3643" y="3124"/>
                    <a:pt x="3401" y="3124"/>
                  </a:cubicBezTo>
                  <a:cubicBezTo>
                    <a:pt x="3203" y="3124"/>
                    <a:pt x="3010" y="3059"/>
                    <a:pt x="2868" y="2917"/>
                  </a:cubicBezTo>
                  <a:lnTo>
                    <a:pt x="2616" y="2633"/>
                  </a:lnTo>
                  <a:cubicBezTo>
                    <a:pt x="2537" y="2555"/>
                    <a:pt x="2427" y="2515"/>
                    <a:pt x="2316" y="2515"/>
                  </a:cubicBezTo>
                  <a:cubicBezTo>
                    <a:pt x="2206" y="2515"/>
                    <a:pt x="2096" y="2555"/>
                    <a:pt x="2017" y="2633"/>
                  </a:cubicBezTo>
                  <a:lnTo>
                    <a:pt x="1419" y="3232"/>
                  </a:lnTo>
                  <a:cubicBezTo>
                    <a:pt x="158" y="4492"/>
                    <a:pt x="1" y="6445"/>
                    <a:pt x="946" y="7895"/>
                  </a:cubicBezTo>
                  <a:lnTo>
                    <a:pt x="1608" y="6792"/>
                  </a:lnTo>
                  <a:cubicBezTo>
                    <a:pt x="1765" y="6477"/>
                    <a:pt x="2143" y="6256"/>
                    <a:pt x="2521" y="6225"/>
                  </a:cubicBezTo>
                  <a:cubicBezTo>
                    <a:pt x="2590" y="6214"/>
                    <a:pt x="2659" y="6209"/>
                    <a:pt x="2726" y="6209"/>
                  </a:cubicBezTo>
                  <a:cubicBezTo>
                    <a:pt x="3056" y="6209"/>
                    <a:pt x="3357" y="6336"/>
                    <a:pt x="3592" y="6571"/>
                  </a:cubicBezTo>
                  <a:lnTo>
                    <a:pt x="4569" y="7548"/>
                  </a:lnTo>
                  <a:cubicBezTo>
                    <a:pt x="4853" y="7832"/>
                    <a:pt x="4979" y="8210"/>
                    <a:pt x="4916" y="8619"/>
                  </a:cubicBezTo>
                  <a:cubicBezTo>
                    <a:pt x="4884" y="8997"/>
                    <a:pt x="4601" y="9312"/>
                    <a:pt x="4286" y="9533"/>
                  </a:cubicBezTo>
                  <a:lnTo>
                    <a:pt x="3246" y="10195"/>
                  </a:lnTo>
                  <a:cubicBezTo>
                    <a:pt x="3867" y="10600"/>
                    <a:pt x="4575" y="10802"/>
                    <a:pt x="5283" y="10802"/>
                  </a:cubicBezTo>
                  <a:cubicBezTo>
                    <a:pt x="6227" y="10802"/>
                    <a:pt x="7170" y="10442"/>
                    <a:pt x="7909" y="9722"/>
                  </a:cubicBezTo>
                  <a:lnTo>
                    <a:pt x="8507" y="9123"/>
                  </a:lnTo>
                  <a:cubicBezTo>
                    <a:pt x="8665" y="8966"/>
                    <a:pt x="8665" y="8682"/>
                    <a:pt x="8507" y="8525"/>
                  </a:cubicBezTo>
                  <a:lnTo>
                    <a:pt x="8224" y="8273"/>
                  </a:lnTo>
                  <a:cubicBezTo>
                    <a:pt x="7909" y="7958"/>
                    <a:pt x="7972" y="7391"/>
                    <a:pt x="8287" y="7076"/>
                  </a:cubicBezTo>
                  <a:cubicBezTo>
                    <a:pt x="8432" y="6930"/>
                    <a:pt x="8659" y="6840"/>
                    <a:pt x="8887" y="6840"/>
                  </a:cubicBezTo>
                  <a:cubicBezTo>
                    <a:pt x="9005" y="6840"/>
                    <a:pt x="9124" y="6864"/>
                    <a:pt x="9232" y="6918"/>
                  </a:cubicBezTo>
                  <a:cubicBezTo>
                    <a:pt x="9294" y="6955"/>
                    <a:pt x="9361" y="6973"/>
                    <a:pt x="9427" y="6973"/>
                  </a:cubicBezTo>
                  <a:cubicBezTo>
                    <a:pt x="9529" y="6973"/>
                    <a:pt x="9628" y="6931"/>
                    <a:pt x="9704" y="6855"/>
                  </a:cubicBezTo>
                  <a:lnTo>
                    <a:pt x="10334" y="6225"/>
                  </a:lnTo>
                  <a:cubicBezTo>
                    <a:pt x="11154" y="5185"/>
                    <a:pt x="11311" y="3831"/>
                    <a:pt x="10713" y="2696"/>
                  </a:cubicBezTo>
                  <a:lnTo>
                    <a:pt x="10713" y="2696"/>
                  </a:lnTo>
                  <a:lnTo>
                    <a:pt x="8665" y="4744"/>
                  </a:lnTo>
                  <a:cubicBezTo>
                    <a:pt x="8428" y="4980"/>
                    <a:pt x="8113" y="5099"/>
                    <a:pt x="7794" y="5099"/>
                  </a:cubicBezTo>
                  <a:cubicBezTo>
                    <a:pt x="7475" y="5099"/>
                    <a:pt x="7152" y="4980"/>
                    <a:pt x="6900" y="4744"/>
                  </a:cubicBezTo>
                  <a:lnTo>
                    <a:pt x="6302" y="4177"/>
                  </a:lnTo>
                  <a:cubicBezTo>
                    <a:pt x="5829" y="3705"/>
                    <a:pt x="5829" y="2917"/>
                    <a:pt x="6302" y="2381"/>
                  </a:cubicBezTo>
                  <a:lnTo>
                    <a:pt x="8350" y="334"/>
                  </a:lnTo>
                  <a:cubicBezTo>
                    <a:pt x="7918" y="112"/>
                    <a:pt x="7443" y="1"/>
                    <a:pt x="69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6959;p64"/>
            <p:cNvSpPr/>
            <p:nvPr/>
          </p:nvSpPr>
          <p:spPr>
            <a:xfrm>
              <a:off x="-8440725" y="3857375"/>
              <a:ext cx="117400" cy="86450"/>
            </a:xfrm>
            <a:custGeom>
              <a:avLst/>
              <a:gdLst/>
              <a:ahLst/>
              <a:cxnLst/>
              <a:rect l="l" t="t" r="r" b="b"/>
              <a:pathLst>
                <a:path w="4696" h="3458" extrusionOk="0">
                  <a:moveTo>
                    <a:pt x="1765" y="0"/>
                  </a:moveTo>
                  <a:cubicBezTo>
                    <a:pt x="1608" y="284"/>
                    <a:pt x="1419" y="567"/>
                    <a:pt x="1198" y="788"/>
                  </a:cubicBezTo>
                  <a:lnTo>
                    <a:pt x="568" y="1418"/>
                  </a:lnTo>
                  <a:cubicBezTo>
                    <a:pt x="410" y="1576"/>
                    <a:pt x="190" y="1702"/>
                    <a:pt x="1" y="1733"/>
                  </a:cubicBezTo>
                  <a:lnTo>
                    <a:pt x="442" y="2174"/>
                  </a:lnTo>
                  <a:cubicBezTo>
                    <a:pt x="830" y="2563"/>
                    <a:pt x="1382" y="2767"/>
                    <a:pt x="1930" y="2767"/>
                  </a:cubicBezTo>
                  <a:cubicBezTo>
                    <a:pt x="2316" y="2767"/>
                    <a:pt x="2700" y="2666"/>
                    <a:pt x="3025" y="2458"/>
                  </a:cubicBezTo>
                  <a:lnTo>
                    <a:pt x="3939" y="3340"/>
                  </a:lnTo>
                  <a:cubicBezTo>
                    <a:pt x="4018" y="3419"/>
                    <a:pt x="4128" y="3458"/>
                    <a:pt x="4238" y="3458"/>
                  </a:cubicBezTo>
                  <a:cubicBezTo>
                    <a:pt x="4349" y="3458"/>
                    <a:pt x="4459" y="3419"/>
                    <a:pt x="4538" y="3340"/>
                  </a:cubicBezTo>
                  <a:cubicBezTo>
                    <a:pt x="4695" y="3182"/>
                    <a:pt x="4695" y="2930"/>
                    <a:pt x="4538" y="2773"/>
                  </a:cubicBezTo>
                  <a:lnTo>
                    <a:pt x="17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6960;p64"/>
            <p:cNvSpPr/>
            <p:nvPr/>
          </p:nvSpPr>
          <p:spPr>
            <a:xfrm>
              <a:off x="-8638400" y="3630725"/>
              <a:ext cx="86650" cy="115625"/>
            </a:xfrm>
            <a:custGeom>
              <a:avLst/>
              <a:gdLst/>
              <a:ahLst/>
              <a:cxnLst/>
              <a:rect l="l" t="t" r="r" b="b"/>
              <a:pathLst>
                <a:path w="3466" h="4625" extrusionOk="0">
                  <a:moveTo>
                    <a:pt x="457" y="1"/>
                  </a:moveTo>
                  <a:cubicBezTo>
                    <a:pt x="347" y="1"/>
                    <a:pt x="236" y="40"/>
                    <a:pt x="158" y="119"/>
                  </a:cubicBezTo>
                  <a:cubicBezTo>
                    <a:pt x="0" y="277"/>
                    <a:pt x="0" y="560"/>
                    <a:pt x="158" y="718"/>
                  </a:cubicBezTo>
                  <a:lnTo>
                    <a:pt x="1071" y="1631"/>
                  </a:lnTo>
                  <a:cubicBezTo>
                    <a:pt x="819" y="1978"/>
                    <a:pt x="693" y="2387"/>
                    <a:pt x="693" y="2765"/>
                  </a:cubicBezTo>
                  <a:cubicBezTo>
                    <a:pt x="693" y="3269"/>
                    <a:pt x="914" y="3805"/>
                    <a:pt x="1292" y="4183"/>
                  </a:cubicBezTo>
                  <a:lnTo>
                    <a:pt x="1733" y="4624"/>
                  </a:lnTo>
                  <a:cubicBezTo>
                    <a:pt x="1764" y="4435"/>
                    <a:pt x="1890" y="4215"/>
                    <a:pt x="2048" y="4057"/>
                  </a:cubicBezTo>
                  <a:lnTo>
                    <a:pt x="2678" y="3427"/>
                  </a:lnTo>
                  <a:cubicBezTo>
                    <a:pt x="2899" y="3206"/>
                    <a:pt x="3182" y="3017"/>
                    <a:pt x="3466" y="2860"/>
                  </a:cubicBezTo>
                  <a:lnTo>
                    <a:pt x="756" y="119"/>
                  </a:lnTo>
                  <a:cubicBezTo>
                    <a:pt x="677" y="40"/>
                    <a:pt x="567" y="1"/>
                    <a:pt x="4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6961;p64"/>
          <p:cNvGrpSpPr/>
          <p:nvPr/>
        </p:nvGrpSpPr>
        <p:grpSpPr>
          <a:xfrm>
            <a:off x="5631346" y="1437002"/>
            <a:ext cx="313365" cy="355476"/>
            <a:chOff x="-13056975" y="3212300"/>
            <a:chExt cx="311125" cy="352900"/>
          </a:xfrm>
          <a:solidFill>
            <a:srgbClr val="12716B"/>
          </a:solidFill>
        </p:grpSpPr>
        <p:sp>
          <p:nvSpPr>
            <p:cNvPr id="440" name="Google Shape;6962;p64"/>
            <p:cNvSpPr/>
            <p:nvPr/>
          </p:nvSpPr>
          <p:spPr>
            <a:xfrm>
              <a:off x="-12972700" y="3273750"/>
              <a:ext cx="144950" cy="229225"/>
            </a:xfrm>
            <a:custGeom>
              <a:avLst/>
              <a:gdLst/>
              <a:ahLst/>
              <a:cxnLst/>
              <a:rect l="l" t="t" r="r" b="b"/>
              <a:pathLst>
                <a:path w="5798" h="9169" extrusionOk="0">
                  <a:moveTo>
                    <a:pt x="0" y="0"/>
                  </a:moveTo>
                  <a:lnTo>
                    <a:pt x="0" y="819"/>
                  </a:lnTo>
                  <a:lnTo>
                    <a:pt x="851" y="819"/>
                  </a:lnTo>
                  <a:lnTo>
                    <a:pt x="851" y="8538"/>
                  </a:lnTo>
                  <a:lnTo>
                    <a:pt x="788" y="8538"/>
                  </a:lnTo>
                  <a:cubicBezTo>
                    <a:pt x="1071" y="8696"/>
                    <a:pt x="1355" y="8853"/>
                    <a:pt x="1639" y="8948"/>
                  </a:cubicBezTo>
                  <a:lnTo>
                    <a:pt x="1639" y="851"/>
                  </a:lnTo>
                  <a:lnTo>
                    <a:pt x="2458" y="851"/>
                  </a:lnTo>
                  <a:lnTo>
                    <a:pt x="2458" y="9137"/>
                  </a:lnTo>
                  <a:cubicBezTo>
                    <a:pt x="2615" y="9137"/>
                    <a:pt x="2741" y="9168"/>
                    <a:pt x="2899" y="9168"/>
                  </a:cubicBezTo>
                  <a:cubicBezTo>
                    <a:pt x="3056" y="9168"/>
                    <a:pt x="3151" y="9137"/>
                    <a:pt x="3308" y="9137"/>
                  </a:cubicBezTo>
                  <a:lnTo>
                    <a:pt x="3308" y="851"/>
                  </a:lnTo>
                  <a:lnTo>
                    <a:pt x="4159" y="851"/>
                  </a:lnTo>
                  <a:lnTo>
                    <a:pt x="4159" y="8948"/>
                  </a:lnTo>
                  <a:cubicBezTo>
                    <a:pt x="4411" y="8822"/>
                    <a:pt x="4695" y="8696"/>
                    <a:pt x="4978" y="8538"/>
                  </a:cubicBezTo>
                  <a:lnTo>
                    <a:pt x="4978" y="819"/>
                  </a:lnTo>
                  <a:lnTo>
                    <a:pt x="5797" y="819"/>
                  </a:ln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6963;p64"/>
            <p:cNvSpPr/>
            <p:nvPr/>
          </p:nvSpPr>
          <p:spPr>
            <a:xfrm>
              <a:off x="-128088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1" y="1"/>
                  </a:moveTo>
                  <a:cubicBezTo>
                    <a:pt x="599" y="1"/>
                    <a:pt x="0" y="568"/>
                    <a:pt x="0" y="1230"/>
                  </a:cubicBezTo>
                  <a:lnTo>
                    <a:pt x="0" y="5514"/>
                  </a:lnTo>
                  <a:cubicBezTo>
                    <a:pt x="0" y="5672"/>
                    <a:pt x="32" y="5829"/>
                    <a:pt x="158" y="5987"/>
                  </a:cubicBezTo>
                  <a:cubicBezTo>
                    <a:pt x="536" y="6617"/>
                    <a:pt x="788" y="7310"/>
                    <a:pt x="851" y="8003"/>
                  </a:cubicBezTo>
                  <a:cubicBezTo>
                    <a:pt x="945" y="8759"/>
                    <a:pt x="756" y="9452"/>
                    <a:pt x="347" y="10114"/>
                  </a:cubicBezTo>
                  <a:lnTo>
                    <a:pt x="1607" y="11122"/>
                  </a:lnTo>
                  <a:cubicBezTo>
                    <a:pt x="2174" y="10208"/>
                    <a:pt x="2521" y="9137"/>
                    <a:pt x="2521" y="8003"/>
                  </a:cubicBezTo>
                  <a:cubicBezTo>
                    <a:pt x="2489" y="7026"/>
                    <a:pt x="2174" y="6113"/>
                    <a:pt x="1702" y="5294"/>
                  </a:cubicBezTo>
                  <a:lnTo>
                    <a:pt x="1702" y="4979"/>
                  </a:lnTo>
                  <a:lnTo>
                    <a:pt x="1702" y="2395"/>
                  </a:lnTo>
                  <a:lnTo>
                    <a:pt x="1891" y="2301"/>
                  </a:lnTo>
                  <a:cubicBezTo>
                    <a:pt x="2269" y="2049"/>
                    <a:pt x="2521" y="1671"/>
                    <a:pt x="2521" y="1230"/>
                  </a:cubicBezTo>
                  <a:cubicBezTo>
                    <a:pt x="2521" y="568"/>
                    <a:pt x="1954" y="1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6964;p64"/>
            <p:cNvSpPr/>
            <p:nvPr/>
          </p:nvSpPr>
          <p:spPr>
            <a:xfrm>
              <a:off x="-13056975" y="3212300"/>
              <a:ext cx="63025" cy="278075"/>
            </a:xfrm>
            <a:custGeom>
              <a:avLst/>
              <a:gdLst/>
              <a:ahLst/>
              <a:cxnLst/>
              <a:rect l="l" t="t" r="r" b="b"/>
              <a:pathLst>
                <a:path w="2521" h="11123" extrusionOk="0">
                  <a:moveTo>
                    <a:pt x="1260" y="1"/>
                  </a:moveTo>
                  <a:cubicBezTo>
                    <a:pt x="567" y="1"/>
                    <a:pt x="0" y="568"/>
                    <a:pt x="0" y="1230"/>
                  </a:cubicBezTo>
                  <a:cubicBezTo>
                    <a:pt x="32" y="1671"/>
                    <a:pt x="284" y="2112"/>
                    <a:pt x="662" y="2301"/>
                  </a:cubicBezTo>
                  <a:lnTo>
                    <a:pt x="851" y="2427"/>
                  </a:lnTo>
                  <a:lnTo>
                    <a:pt x="851" y="4979"/>
                  </a:lnTo>
                  <a:lnTo>
                    <a:pt x="851" y="5294"/>
                  </a:lnTo>
                  <a:cubicBezTo>
                    <a:pt x="378" y="6113"/>
                    <a:pt x="63" y="7026"/>
                    <a:pt x="32" y="8003"/>
                  </a:cubicBezTo>
                  <a:cubicBezTo>
                    <a:pt x="32" y="9137"/>
                    <a:pt x="378" y="10208"/>
                    <a:pt x="945" y="11122"/>
                  </a:cubicBezTo>
                  <a:lnTo>
                    <a:pt x="2206" y="10145"/>
                  </a:lnTo>
                  <a:cubicBezTo>
                    <a:pt x="1859" y="9515"/>
                    <a:pt x="1639" y="8791"/>
                    <a:pt x="1702" y="8035"/>
                  </a:cubicBezTo>
                  <a:lnTo>
                    <a:pt x="1702" y="8003"/>
                  </a:lnTo>
                  <a:cubicBezTo>
                    <a:pt x="1733" y="7279"/>
                    <a:pt x="1954" y="6585"/>
                    <a:pt x="2363" y="5987"/>
                  </a:cubicBezTo>
                  <a:cubicBezTo>
                    <a:pt x="2458" y="5829"/>
                    <a:pt x="2521" y="5672"/>
                    <a:pt x="2521" y="5514"/>
                  </a:cubicBezTo>
                  <a:lnTo>
                    <a:pt x="2521" y="1230"/>
                  </a:lnTo>
                  <a:cubicBezTo>
                    <a:pt x="2521" y="568"/>
                    <a:pt x="1954" y="1"/>
                    <a:pt x="12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6965;p64"/>
            <p:cNvSpPr/>
            <p:nvPr/>
          </p:nvSpPr>
          <p:spPr>
            <a:xfrm>
              <a:off x="-13020750" y="3483250"/>
              <a:ext cx="240250" cy="81950"/>
            </a:xfrm>
            <a:custGeom>
              <a:avLst/>
              <a:gdLst/>
              <a:ahLst/>
              <a:cxnLst/>
              <a:rect l="l" t="t" r="r" b="b"/>
              <a:pathLst>
                <a:path w="9610" h="3278" extrusionOk="0">
                  <a:moveTo>
                    <a:pt x="1261" y="1"/>
                  </a:moveTo>
                  <a:lnTo>
                    <a:pt x="0" y="977"/>
                  </a:lnTo>
                  <a:cubicBezTo>
                    <a:pt x="1103" y="2395"/>
                    <a:pt x="2867" y="3277"/>
                    <a:pt x="4821" y="3277"/>
                  </a:cubicBezTo>
                  <a:cubicBezTo>
                    <a:pt x="6743" y="3277"/>
                    <a:pt x="8475" y="2363"/>
                    <a:pt x="9610" y="977"/>
                  </a:cubicBezTo>
                  <a:lnTo>
                    <a:pt x="8349" y="1"/>
                  </a:lnTo>
                  <a:cubicBezTo>
                    <a:pt x="7530" y="946"/>
                    <a:pt x="6270" y="1639"/>
                    <a:pt x="4821" y="1639"/>
                  </a:cubicBezTo>
                  <a:cubicBezTo>
                    <a:pt x="3466" y="1639"/>
                    <a:pt x="2143" y="1009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4" name="Google Shape;6966;p64"/>
          <p:cNvGrpSpPr/>
          <p:nvPr/>
        </p:nvGrpSpPr>
        <p:grpSpPr>
          <a:xfrm>
            <a:off x="5608734" y="1877797"/>
            <a:ext cx="358588" cy="355325"/>
            <a:chOff x="-13077450" y="3647075"/>
            <a:chExt cx="356025" cy="352750"/>
          </a:xfrm>
          <a:solidFill>
            <a:srgbClr val="12716B"/>
          </a:solidFill>
        </p:grpSpPr>
        <p:sp>
          <p:nvSpPr>
            <p:cNvPr id="445" name="Google Shape;6967;p64"/>
            <p:cNvSpPr/>
            <p:nvPr/>
          </p:nvSpPr>
          <p:spPr>
            <a:xfrm>
              <a:off x="-13014450" y="3708500"/>
              <a:ext cx="104000" cy="145750"/>
            </a:xfrm>
            <a:custGeom>
              <a:avLst/>
              <a:gdLst/>
              <a:ahLst/>
              <a:cxnLst/>
              <a:rect l="l" t="t" r="r" b="b"/>
              <a:pathLst>
                <a:path w="4160" h="5830" extrusionOk="0">
                  <a:moveTo>
                    <a:pt x="2899" y="820"/>
                  </a:moveTo>
                  <a:cubicBezTo>
                    <a:pt x="3151" y="820"/>
                    <a:pt x="3309" y="1041"/>
                    <a:pt x="3309" y="1261"/>
                  </a:cubicBezTo>
                  <a:cubicBezTo>
                    <a:pt x="3309" y="1513"/>
                    <a:pt x="3088" y="1671"/>
                    <a:pt x="2899" y="1671"/>
                  </a:cubicBezTo>
                  <a:lnTo>
                    <a:pt x="1198" y="1671"/>
                  </a:lnTo>
                  <a:cubicBezTo>
                    <a:pt x="977" y="1671"/>
                    <a:pt x="788" y="1482"/>
                    <a:pt x="788" y="1261"/>
                  </a:cubicBezTo>
                  <a:cubicBezTo>
                    <a:pt x="788" y="1041"/>
                    <a:pt x="977" y="820"/>
                    <a:pt x="1198" y="820"/>
                  </a:cubicBezTo>
                  <a:close/>
                  <a:moveTo>
                    <a:pt x="2899" y="2490"/>
                  </a:moveTo>
                  <a:cubicBezTo>
                    <a:pt x="3151" y="2490"/>
                    <a:pt x="3309" y="2679"/>
                    <a:pt x="3309" y="2868"/>
                  </a:cubicBezTo>
                  <a:cubicBezTo>
                    <a:pt x="3309" y="3151"/>
                    <a:pt x="3088" y="3309"/>
                    <a:pt x="2899" y="3309"/>
                  </a:cubicBezTo>
                  <a:lnTo>
                    <a:pt x="1198" y="3309"/>
                  </a:lnTo>
                  <a:cubicBezTo>
                    <a:pt x="977" y="3309"/>
                    <a:pt x="788" y="3120"/>
                    <a:pt x="788" y="2868"/>
                  </a:cubicBezTo>
                  <a:cubicBezTo>
                    <a:pt x="788" y="2647"/>
                    <a:pt x="977" y="2490"/>
                    <a:pt x="1198" y="2490"/>
                  </a:cubicBezTo>
                  <a:close/>
                  <a:moveTo>
                    <a:pt x="2899" y="4191"/>
                  </a:moveTo>
                  <a:cubicBezTo>
                    <a:pt x="3151" y="4191"/>
                    <a:pt x="3309" y="4380"/>
                    <a:pt x="3309" y="4632"/>
                  </a:cubicBezTo>
                  <a:cubicBezTo>
                    <a:pt x="3309" y="4821"/>
                    <a:pt x="3088" y="5010"/>
                    <a:pt x="2899" y="5010"/>
                  </a:cubicBezTo>
                  <a:lnTo>
                    <a:pt x="1198" y="5010"/>
                  </a:lnTo>
                  <a:cubicBezTo>
                    <a:pt x="977" y="5010"/>
                    <a:pt x="788" y="4821"/>
                    <a:pt x="788" y="4632"/>
                  </a:cubicBezTo>
                  <a:cubicBezTo>
                    <a:pt x="788" y="4380"/>
                    <a:pt x="977" y="4191"/>
                    <a:pt x="1198" y="4191"/>
                  </a:cubicBezTo>
                  <a:close/>
                  <a:moveTo>
                    <a:pt x="1" y="1"/>
                  </a:moveTo>
                  <a:lnTo>
                    <a:pt x="1" y="5829"/>
                  </a:lnTo>
                  <a:lnTo>
                    <a:pt x="4159" y="5829"/>
                  </a:lnTo>
                  <a:lnTo>
                    <a:pt x="4159" y="1261"/>
                  </a:lnTo>
                  <a:cubicBezTo>
                    <a:pt x="4128" y="600"/>
                    <a:pt x="3561" y="1"/>
                    <a:pt x="28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6968;p64"/>
            <p:cNvSpPr/>
            <p:nvPr/>
          </p:nvSpPr>
          <p:spPr>
            <a:xfrm>
              <a:off x="-12890800" y="3708500"/>
              <a:ext cx="104775" cy="145750"/>
            </a:xfrm>
            <a:custGeom>
              <a:avLst/>
              <a:gdLst/>
              <a:ahLst/>
              <a:cxnLst/>
              <a:rect l="l" t="t" r="r" b="b"/>
              <a:pathLst>
                <a:path w="4191" h="5830" extrusionOk="0">
                  <a:moveTo>
                    <a:pt x="2931" y="820"/>
                  </a:moveTo>
                  <a:cubicBezTo>
                    <a:pt x="3151" y="852"/>
                    <a:pt x="3340" y="1041"/>
                    <a:pt x="3340" y="1261"/>
                  </a:cubicBezTo>
                  <a:cubicBezTo>
                    <a:pt x="3340" y="1513"/>
                    <a:pt x="3151" y="1671"/>
                    <a:pt x="2931" y="1671"/>
                  </a:cubicBezTo>
                  <a:lnTo>
                    <a:pt x="1230" y="1671"/>
                  </a:lnTo>
                  <a:cubicBezTo>
                    <a:pt x="1009" y="1671"/>
                    <a:pt x="820" y="1482"/>
                    <a:pt x="820" y="1261"/>
                  </a:cubicBezTo>
                  <a:cubicBezTo>
                    <a:pt x="820" y="1041"/>
                    <a:pt x="1040" y="820"/>
                    <a:pt x="1230" y="820"/>
                  </a:cubicBezTo>
                  <a:close/>
                  <a:moveTo>
                    <a:pt x="2931" y="2490"/>
                  </a:moveTo>
                  <a:cubicBezTo>
                    <a:pt x="3151" y="2490"/>
                    <a:pt x="3340" y="2679"/>
                    <a:pt x="3340" y="2868"/>
                  </a:cubicBezTo>
                  <a:cubicBezTo>
                    <a:pt x="3340" y="3151"/>
                    <a:pt x="3151" y="3309"/>
                    <a:pt x="2931" y="3309"/>
                  </a:cubicBezTo>
                  <a:lnTo>
                    <a:pt x="1230" y="3309"/>
                  </a:lnTo>
                  <a:cubicBezTo>
                    <a:pt x="1009" y="3309"/>
                    <a:pt x="820" y="3120"/>
                    <a:pt x="820" y="2868"/>
                  </a:cubicBezTo>
                  <a:cubicBezTo>
                    <a:pt x="820" y="2647"/>
                    <a:pt x="1040" y="2490"/>
                    <a:pt x="1230" y="2490"/>
                  </a:cubicBezTo>
                  <a:close/>
                  <a:moveTo>
                    <a:pt x="2931" y="4191"/>
                  </a:moveTo>
                  <a:cubicBezTo>
                    <a:pt x="3151" y="4191"/>
                    <a:pt x="3340" y="4380"/>
                    <a:pt x="3340" y="4632"/>
                  </a:cubicBezTo>
                  <a:cubicBezTo>
                    <a:pt x="3340" y="4821"/>
                    <a:pt x="3151" y="5010"/>
                    <a:pt x="2931" y="5010"/>
                  </a:cubicBezTo>
                  <a:lnTo>
                    <a:pt x="1230" y="5010"/>
                  </a:lnTo>
                  <a:cubicBezTo>
                    <a:pt x="1009" y="5010"/>
                    <a:pt x="820" y="4821"/>
                    <a:pt x="820" y="4632"/>
                  </a:cubicBezTo>
                  <a:cubicBezTo>
                    <a:pt x="820" y="4380"/>
                    <a:pt x="1040" y="4191"/>
                    <a:pt x="1230" y="4191"/>
                  </a:cubicBezTo>
                  <a:close/>
                  <a:moveTo>
                    <a:pt x="1261" y="1"/>
                  </a:moveTo>
                  <a:cubicBezTo>
                    <a:pt x="568" y="1"/>
                    <a:pt x="1" y="600"/>
                    <a:pt x="1" y="1261"/>
                  </a:cubicBezTo>
                  <a:lnTo>
                    <a:pt x="1" y="5829"/>
                  </a:lnTo>
                  <a:lnTo>
                    <a:pt x="4191" y="5829"/>
                  </a:lnTo>
                  <a:lnTo>
                    <a:pt x="41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6969;p64"/>
            <p:cNvSpPr/>
            <p:nvPr/>
          </p:nvSpPr>
          <p:spPr>
            <a:xfrm>
              <a:off x="-13077450" y="3647075"/>
              <a:ext cx="356025" cy="352750"/>
            </a:xfrm>
            <a:custGeom>
              <a:avLst/>
              <a:gdLst/>
              <a:ahLst/>
              <a:cxnLst/>
              <a:rect l="l" t="t" r="r" b="b"/>
              <a:pathLst>
                <a:path w="14241" h="14110" extrusionOk="0">
                  <a:moveTo>
                    <a:pt x="12130" y="1670"/>
                  </a:moveTo>
                  <a:cubicBezTo>
                    <a:pt x="12350" y="1670"/>
                    <a:pt x="12508" y="1891"/>
                    <a:pt x="12508" y="2080"/>
                  </a:cubicBezTo>
                  <a:lnTo>
                    <a:pt x="12508" y="8727"/>
                  </a:lnTo>
                  <a:lnTo>
                    <a:pt x="12476" y="8727"/>
                  </a:lnTo>
                  <a:cubicBezTo>
                    <a:pt x="12476" y="8979"/>
                    <a:pt x="12287" y="9168"/>
                    <a:pt x="12067" y="9168"/>
                  </a:cubicBezTo>
                  <a:lnTo>
                    <a:pt x="2111" y="9168"/>
                  </a:lnTo>
                  <a:cubicBezTo>
                    <a:pt x="1890" y="9168"/>
                    <a:pt x="1733" y="8979"/>
                    <a:pt x="1733" y="8727"/>
                  </a:cubicBezTo>
                  <a:lnTo>
                    <a:pt x="1733" y="2080"/>
                  </a:lnTo>
                  <a:cubicBezTo>
                    <a:pt x="1733" y="1828"/>
                    <a:pt x="1922" y="1670"/>
                    <a:pt x="2111" y="1670"/>
                  </a:cubicBezTo>
                  <a:lnTo>
                    <a:pt x="5450" y="1670"/>
                  </a:lnTo>
                  <a:cubicBezTo>
                    <a:pt x="6144" y="1670"/>
                    <a:pt x="6711" y="1985"/>
                    <a:pt x="7120" y="2521"/>
                  </a:cubicBezTo>
                  <a:cubicBezTo>
                    <a:pt x="7498" y="1985"/>
                    <a:pt x="8097" y="1670"/>
                    <a:pt x="8790" y="1670"/>
                  </a:cubicBezTo>
                  <a:close/>
                  <a:moveTo>
                    <a:pt x="1260" y="1"/>
                  </a:moveTo>
                  <a:cubicBezTo>
                    <a:pt x="567" y="1"/>
                    <a:pt x="0" y="536"/>
                    <a:pt x="0" y="1229"/>
                  </a:cubicBezTo>
                  <a:lnTo>
                    <a:pt x="0" y="9547"/>
                  </a:lnTo>
                  <a:cubicBezTo>
                    <a:pt x="0" y="10240"/>
                    <a:pt x="536" y="10775"/>
                    <a:pt x="1260" y="10775"/>
                  </a:cubicBezTo>
                  <a:lnTo>
                    <a:pt x="6238" y="10775"/>
                  </a:lnTo>
                  <a:lnTo>
                    <a:pt x="4285" y="13422"/>
                  </a:lnTo>
                  <a:cubicBezTo>
                    <a:pt x="4159" y="13611"/>
                    <a:pt x="4159" y="13863"/>
                    <a:pt x="4348" y="14020"/>
                  </a:cubicBezTo>
                  <a:cubicBezTo>
                    <a:pt x="4439" y="14059"/>
                    <a:pt x="4531" y="14082"/>
                    <a:pt x="4617" y="14082"/>
                  </a:cubicBezTo>
                  <a:cubicBezTo>
                    <a:pt x="4740" y="14082"/>
                    <a:pt x="4854" y="14036"/>
                    <a:pt x="4946" y="13926"/>
                  </a:cubicBezTo>
                  <a:lnTo>
                    <a:pt x="6679" y="11594"/>
                  </a:lnTo>
                  <a:lnTo>
                    <a:pt x="6679" y="12855"/>
                  </a:lnTo>
                  <a:cubicBezTo>
                    <a:pt x="6679" y="13107"/>
                    <a:pt x="6900" y="13296"/>
                    <a:pt x="7120" y="13296"/>
                  </a:cubicBezTo>
                  <a:cubicBezTo>
                    <a:pt x="7341" y="13296"/>
                    <a:pt x="7561" y="13107"/>
                    <a:pt x="7561" y="12855"/>
                  </a:cubicBezTo>
                  <a:lnTo>
                    <a:pt x="7561" y="11594"/>
                  </a:lnTo>
                  <a:lnTo>
                    <a:pt x="9294" y="13926"/>
                  </a:lnTo>
                  <a:cubicBezTo>
                    <a:pt x="9352" y="14041"/>
                    <a:pt x="9480" y="14109"/>
                    <a:pt x="9614" y="14109"/>
                  </a:cubicBezTo>
                  <a:cubicBezTo>
                    <a:pt x="9700" y="14109"/>
                    <a:pt x="9788" y="14082"/>
                    <a:pt x="9861" y="14020"/>
                  </a:cubicBezTo>
                  <a:cubicBezTo>
                    <a:pt x="10082" y="13894"/>
                    <a:pt x="10113" y="13611"/>
                    <a:pt x="9956" y="13422"/>
                  </a:cubicBezTo>
                  <a:lnTo>
                    <a:pt x="8002" y="10775"/>
                  </a:lnTo>
                  <a:lnTo>
                    <a:pt x="12980" y="10775"/>
                  </a:lnTo>
                  <a:cubicBezTo>
                    <a:pt x="13673" y="10775"/>
                    <a:pt x="14240" y="10240"/>
                    <a:pt x="14240" y="9547"/>
                  </a:cubicBezTo>
                  <a:lnTo>
                    <a:pt x="14240" y="1229"/>
                  </a:lnTo>
                  <a:cubicBezTo>
                    <a:pt x="14114" y="536"/>
                    <a:pt x="13579" y="1"/>
                    <a:pt x="128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6970;p64"/>
          <p:cNvGrpSpPr/>
          <p:nvPr/>
        </p:nvGrpSpPr>
        <p:grpSpPr>
          <a:xfrm>
            <a:off x="5619840" y="2321396"/>
            <a:ext cx="357002" cy="357037"/>
            <a:chOff x="-13079025" y="4079475"/>
            <a:chExt cx="354450" cy="354450"/>
          </a:xfrm>
          <a:solidFill>
            <a:srgbClr val="12716B"/>
          </a:solidFill>
        </p:grpSpPr>
        <p:sp>
          <p:nvSpPr>
            <p:cNvPr id="449" name="Google Shape;6971;p64"/>
            <p:cNvSpPr/>
            <p:nvPr/>
          </p:nvSpPr>
          <p:spPr>
            <a:xfrm>
              <a:off x="-13004200" y="4079475"/>
              <a:ext cx="207150" cy="63050"/>
            </a:xfrm>
            <a:custGeom>
              <a:avLst/>
              <a:gdLst/>
              <a:ahLst/>
              <a:cxnLst/>
              <a:rect l="l" t="t" r="r" b="b"/>
              <a:pathLst>
                <a:path w="8286" h="2522" extrusionOk="0">
                  <a:moveTo>
                    <a:pt x="4159" y="1"/>
                  </a:moveTo>
                  <a:cubicBezTo>
                    <a:pt x="1859" y="1"/>
                    <a:pt x="0" y="568"/>
                    <a:pt x="0" y="1261"/>
                  </a:cubicBezTo>
                  <a:cubicBezTo>
                    <a:pt x="0" y="1986"/>
                    <a:pt x="1859" y="2521"/>
                    <a:pt x="4159" y="2521"/>
                  </a:cubicBezTo>
                  <a:cubicBezTo>
                    <a:pt x="6427" y="2521"/>
                    <a:pt x="8286" y="1986"/>
                    <a:pt x="8286" y="1261"/>
                  </a:cubicBezTo>
                  <a:cubicBezTo>
                    <a:pt x="8286" y="568"/>
                    <a:pt x="6427" y="1"/>
                    <a:pt x="4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6972;p64"/>
            <p:cNvSpPr/>
            <p:nvPr/>
          </p:nvSpPr>
          <p:spPr>
            <a:xfrm>
              <a:off x="-13079025" y="4303175"/>
              <a:ext cx="354450" cy="130750"/>
            </a:xfrm>
            <a:custGeom>
              <a:avLst/>
              <a:gdLst/>
              <a:ahLst/>
              <a:cxnLst/>
              <a:rect l="l" t="t" r="r" b="b"/>
              <a:pathLst>
                <a:path w="14178" h="5230" extrusionOk="0">
                  <a:moveTo>
                    <a:pt x="2773" y="0"/>
                  </a:moveTo>
                  <a:cubicBezTo>
                    <a:pt x="1040" y="536"/>
                    <a:pt x="0" y="1355"/>
                    <a:pt x="0" y="2331"/>
                  </a:cubicBezTo>
                  <a:cubicBezTo>
                    <a:pt x="0" y="4222"/>
                    <a:pt x="3686" y="5230"/>
                    <a:pt x="7057" y="5230"/>
                  </a:cubicBezTo>
                  <a:cubicBezTo>
                    <a:pt x="10460" y="5230"/>
                    <a:pt x="14114" y="4222"/>
                    <a:pt x="14114" y="2331"/>
                  </a:cubicBezTo>
                  <a:cubicBezTo>
                    <a:pt x="14177" y="1355"/>
                    <a:pt x="13169" y="567"/>
                    <a:pt x="11436" y="0"/>
                  </a:cubicBezTo>
                  <a:lnTo>
                    <a:pt x="11247" y="1985"/>
                  </a:lnTo>
                  <a:cubicBezTo>
                    <a:pt x="11216" y="2993"/>
                    <a:pt x="9830" y="3560"/>
                    <a:pt x="7089" y="3560"/>
                  </a:cubicBezTo>
                  <a:cubicBezTo>
                    <a:pt x="5577" y="3560"/>
                    <a:pt x="2962" y="3371"/>
                    <a:pt x="2962" y="1890"/>
                  </a:cubicBezTo>
                  <a:lnTo>
                    <a:pt x="277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6973;p64"/>
            <p:cNvSpPr/>
            <p:nvPr/>
          </p:nvSpPr>
          <p:spPr>
            <a:xfrm>
              <a:off x="-12986875" y="4313400"/>
              <a:ext cx="173300" cy="58300"/>
            </a:xfrm>
            <a:custGeom>
              <a:avLst/>
              <a:gdLst/>
              <a:ahLst/>
              <a:cxnLst/>
              <a:rect l="l" t="t" r="r" b="b"/>
              <a:pathLst>
                <a:path w="6932" h="2332" extrusionOk="0">
                  <a:moveTo>
                    <a:pt x="0" y="1"/>
                  </a:moveTo>
                  <a:lnTo>
                    <a:pt x="158" y="1481"/>
                  </a:lnTo>
                  <a:cubicBezTo>
                    <a:pt x="158" y="1954"/>
                    <a:pt x="1638" y="2332"/>
                    <a:pt x="3466" y="2332"/>
                  </a:cubicBezTo>
                  <a:cubicBezTo>
                    <a:pt x="4159" y="2332"/>
                    <a:pt x="6774" y="2206"/>
                    <a:pt x="6774" y="1481"/>
                  </a:cubicBezTo>
                  <a:lnTo>
                    <a:pt x="6931" y="1"/>
                  </a:lnTo>
                  <a:lnTo>
                    <a:pt x="6931" y="1"/>
                  </a:lnTo>
                  <a:cubicBezTo>
                    <a:pt x="5860" y="442"/>
                    <a:pt x="4694" y="662"/>
                    <a:pt x="3466" y="662"/>
                  </a:cubicBezTo>
                  <a:cubicBezTo>
                    <a:pt x="2237" y="662"/>
                    <a:pt x="1040" y="44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6974;p64"/>
            <p:cNvSpPr/>
            <p:nvPr/>
          </p:nvSpPr>
          <p:spPr>
            <a:xfrm>
              <a:off x="-13004200" y="4143275"/>
              <a:ext cx="206375" cy="166225"/>
            </a:xfrm>
            <a:custGeom>
              <a:avLst/>
              <a:gdLst/>
              <a:ahLst/>
              <a:cxnLst/>
              <a:rect l="l" t="t" r="r" b="b"/>
              <a:pathLst>
                <a:path w="8255" h="6649" extrusionOk="0">
                  <a:moveTo>
                    <a:pt x="8254" y="1"/>
                  </a:moveTo>
                  <a:lnTo>
                    <a:pt x="8254" y="1"/>
                  </a:lnTo>
                  <a:cubicBezTo>
                    <a:pt x="6994" y="725"/>
                    <a:pt x="4694" y="820"/>
                    <a:pt x="4096" y="820"/>
                  </a:cubicBezTo>
                  <a:cubicBezTo>
                    <a:pt x="3529" y="820"/>
                    <a:pt x="1260" y="788"/>
                    <a:pt x="0" y="32"/>
                  </a:cubicBezTo>
                  <a:lnTo>
                    <a:pt x="0" y="32"/>
                  </a:lnTo>
                  <a:lnTo>
                    <a:pt x="567" y="5892"/>
                  </a:lnTo>
                  <a:cubicBezTo>
                    <a:pt x="1638" y="6365"/>
                    <a:pt x="2836" y="6648"/>
                    <a:pt x="4096" y="6648"/>
                  </a:cubicBezTo>
                  <a:cubicBezTo>
                    <a:pt x="5356" y="6648"/>
                    <a:pt x="6585" y="6365"/>
                    <a:pt x="7656" y="5892"/>
                  </a:cubicBezTo>
                  <a:lnTo>
                    <a:pt x="825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6975;p64"/>
          <p:cNvGrpSpPr/>
          <p:nvPr/>
        </p:nvGrpSpPr>
        <p:grpSpPr>
          <a:xfrm>
            <a:off x="7392907" y="1437405"/>
            <a:ext cx="356221" cy="354670"/>
            <a:chOff x="-11292700" y="3213875"/>
            <a:chExt cx="353675" cy="352100"/>
          </a:xfrm>
          <a:solidFill>
            <a:srgbClr val="12716B"/>
          </a:solidFill>
        </p:grpSpPr>
        <p:sp>
          <p:nvSpPr>
            <p:cNvPr id="454" name="Google Shape;6976;p64"/>
            <p:cNvSpPr/>
            <p:nvPr/>
          </p:nvSpPr>
          <p:spPr>
            <a:xfrm>
              <a:off x="-11178500" y="3213875"/>
              <a:ext cx="124475" cy="124475"/>
            </a:xfrm>
            <a:custGeom>
              <a:avLst/>
              <a:gdLst/>
              <a:ahLst/>
              <a:cxnLst/>
              <a:rect l="l" t="t" r="r" b="b"/>
              <a:pathLst>
                <a:path w="4979" h="4979" extrusionOk="0">
                  <a:moveTo>
                    <a:pt x="2489" y="1671"/>
                  </a:moveTo>
                  <a:cubicBezTo>
                    <a:pt x="2962" y="1671"/>
                    <a:pt x="3309" y="2049"/>
                    <a:pt x="3309" y="2521"/>
                  </a:cubicBezTo>
                  <a:cubicBezTo>
                    <a:pt x="3309" y="2994"/>
                    <a:pt x="2962" y="3340"/>
                    <a:pt x="2489" y="3340"/>
                  </a:cubicBezTo>
                  <a:cubicBezTo>
                    <a:pt x="2017" y="3340"/>
                    <a:pt x="1670" y="2994"/>
                    <a:pt x="1670" y="2521"/>
                  </a:cubicBezTo>
                  <a:cubicBezTo>
                    <a:pt x="1639" y="2049"/>
                    <a:pt x="2017" y="1671"/>
                    <a:pt x="2489" y="1671"/>
                  </a:cubicBezTo>
                  <a:close/>
                  <a:moveTo>
                    <a:pt x="2489" y="1"/>
                  </a:moveTo>
                  <a:cubicBezTo>
                    <a:pt x="2048" y="1"/>
                    <a:pt x="1891" y="221"/>
                    <a:pt x="1702" y="537"/>
                  </a:cubicBezTo>
                  <a:cubicBezTo>
                    <a:pt x="1555" y="523"/>
                    <a:pt x="1414" y="498"/>
                    <a:pt x="1278" y="498"/>
                  </a:cubicBezTo>
                  <a:cubicBezTo>
                    <a:pt x="1094" y="498"/>
                    <a:pt x="920" y="544"/>
                    <a:pt x="757" y="726"/>
                  </a:cubicBezTo>
                  <a:cubicBezTo>
                    <a:pt x="442" y="1041"/>
                    <a:pt x="505" y="1324"/>
                    <a:pt x="568" y="1734"/>
                  </a:cubicBezTo>
                  <a:cubicBezTo>
                    <a:pt x="221" y="1923"/>
                    <a:pt x="1" y="2080"/>
                    <a:pt x="1" y="2521"/>
                  </a:cubicBezTo>
                  <a:cubicBezTo>
                    <a:pt x="1" y="2931"/>
                    <a:pt x="221" y="3088"/>
                    <a:pt x="568" y="3309"/>
                  </a:cubicBezTo>
                  <a:cubicBezTo>
                    <a:pt x="473" y="3687"/>
                    <a:pt x="442" y="3939"/>
                    <a:pt x="757" y="4254"/>
                  </a:cubicBezTo>
                  <a:cubicBezTo>
                    <a:pt x="938" y="4436"/>
                    <a:pt x="1109" y="4481"/>
                    <a:pt x="1288" y="4481"/>
                  </a:cubicBezTo>
                  <a:cubicBezTo>
                    <a:pt x="1419" y="4481"/>
                    <a:pt x="1555" y="4456"/>
                    <a:pt x="1702" y="4443"/>
                  </a:cubicBezTo>
                  <a:cubicBezTo>
                    <a:pt x="1922" y="4758"/>
                    <a:pt x="2080" y="4979"/>
                    <a:pt x="2489" y="4979"/>
                  </a:cubicBezTo>
                  <a:cubicBezTo>
                    <a:pt x="2931" y="4979"/>
                    <a:pt x="3088" y="4758"/>
                    <a:pt x="3277" y="4443"/>
                  </a:cubicBezTo>
                  <a:cubicBezTo>
                    <a:pt x="3431" y="4469"/>
                    <a:pt x="3565" y="4495"/>
                    <a:pt x="3690" y="4495"/>
                  </a:cubicBezTo>
                  <a:cubicBezTo>
                    <a:pt x="3871" y="4495"/>
                    <a:pt x="4036" y="4441"/>
                    <a:pt x="4222" y="4254"/>
                  </a:cubicBezTo>
                  <a:cubicBezTo>
                    <a:pt x="4537" y="3939"/>
                    <a:pt x="4443" y="3655"/>
                    <a:pt x="4411" y="3309"/>
                  </a:cubicBezTo>
                  <a:cubicBezTo>
                    <a:pt x="4726" y="3057"/>
                    <a:pt x="4978" y="2899"/>
                    <a:pt x="4978" y="2521"/>
                  </a:cubicBezTo>
                  <a:cubicBezTo>
                    <a:pt x="4978" y="2080"/>
                    <a:pt x="4726" y="1923"/>
                    <a:pt x="4411" y="1734"/>
                  </a:cubicBezTo>
                  <a:cubicBezTo>
                    <a:pt x="4506" y="1324"/>
                    <a:pt x="4537" y="1041"/>
                    <a:pt x="4222" y="726"/>
                  </a:cubicBezTo>
                  <a:cubicBezTo>
                    <a:pt x="4041" y="544"/>
                    <a:pt x="3870" y="498"/>
                    <a:pt x="3691" y="498"/>
                  </a:cubicBezTo>
                  <a:cubicBezTo>
                    <a:pt x="3560" y="498"/>
                    <a:pt x="3424" y="523"/>
                    <a:pt x="3277" y="537"/>
                  </a:cubicBezTo>
                  <a:cubicBezTo>
                    <a:pt x="3025" y="221"/>
                    <a:pt x="2868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6977;p64"/>
            <p:cNvSpPr/>
            <p:nvPr/>
          </p:nvSpPr>
          <p:spPr>
            <a:xfrm>
              <a:off x="-11292700" y="3255625"/>
              <a:ext cx="117375" cy="124475"/>
            </a:xfrm>
            <a:custGeom>
              <a:avLst/>
              <a:gdLst/>
              <a:ahLst/>
              <a:cxnLst/>
              <a:rect l="l" t="t" r="r" b="b"/>
              <a:pathLst>
                <a:path w="4695" h="4979" extrusionOk="0">
                  <a:moveTo>
                    <a:pt x="2521" y="1670"/>
                  </a:moveTo>
                  <a:cubicBezTo>
                    <a:pt x="2993" y="1670"/>
                    <a:pt x="3340" y="2017"/>
                    <a:pt x="3340" y="2490"/>
                  </a:cubicBezTo>
                  <a:cubicBezTo>
                    <a:pt x="3340" y="2962"/>
                    <a:pt x="2993" y="3309"/>
                    <a:pt x="2521" y="3309"/>
                  </a:cubicBezTo>
                  <a:cubicBezTo>
                    <a:pt x="2048" y="3309"/>
                    <a:pt x="1702" y="2962"/>
                    <a:pt x="1702" y="2490"/>
                  </a:cubicBezTo>
                  <a:cubicBezTo>
                    <a:pt x="1702" y="2017"/>
                    <a:pt x="2048" y="1670"/>
                    <a:pt x="2521" y="1670"/>
                  </a:cubicBezTo>
                  <a:close/>
                  <a:moveTo>
                    <a:pt x="2552" y="1"/>
                  </a:moveTo>
                  <a:cubicBezTo>
                    <a:pt x="2111" y="1"/>
                    <a:pt x="1954" y="253"/>
                    <a:pt x="1765" y="568"/>
                  </a:cubicBezTo>
                  <a:cubicBezTo>
                    <a:pt x="1618" y="554"/>
                    <a:pt x="1476" y="530"/>
                    <a:pt x="1339" y="530"/>
                  </a:cubicBezTo>
                  <a:cubicBezTo>
                    <a:pt x="1151" y="530"/>
                    <a:pt x="969" y="575"/>
                    <a:pt x="788" y="757"/>
                  </a:cubicBezTo>
                  <a:cubicBezTo>
                    <a:pt x="473" y="1072"/>
                    <a:pt x="536" y="1355"/>
                    <a:pt x="599" y="1702"/>
                  </a:cubicBezTo>
                  <a:cubicBezTo>
                    <a:pt x="252" y="1891"/>
                    <a:pt x="0" y="2048"/>
                    <a:pt x="0" y="2490"/>
                  </a:cubicBezTo>
                  <a:cubicBezTo>
                    <a:pt x="0" y="2931"/>
                    <a:pt x="221" y="3088"/>
                    <a:pt x="536" y="3277"/>
                  </a:cubicBezTo>
                  <a:cubicBezTo>
                    <a:pt x="473" y="3687"/>
                    <a:pt x="441" y="3907"/>
                    <a:pt x="756" y="4222"/>
                  </a:cubicBezTo>
                  <a:cubicBezTo>
                    <a:pt x="943" y="4409"/>
                    <a:pt x="1107" y="4463"/>
                    <a:pt x="1295" y="4463"/>
                  </a:cubicBezTo>
                  <a:cubicBezTo>
                    <a:pt x="1425" y="4463"/>
                    <a:pt x="1566" y="4437"/>
                    <a:pt x="1733" y="4411"/>
                  </a:cubicBezTo>
                  <a:cubicBezTo>
                    <a:pt x="1954" y="4726"/>
                    <a:pt x="2111" y="4978"/>
                    <a:pt x="2521" y="4978"/>
                  </a:cubicBezTo>
                  <a:cubicBezTo>
                    <a:pt x="2962" y="4978"/>
                    <a:pt x="3119" y="4726"/>
                    <a:pt x="3308" y="4411"/>
                  </a:cubicBezTo>
                  <a:cubicBezTo>
                    <a:pt x="3458" y="4449"/>
                    <a:pt x="3588" y="4476"/>
                    <a:pt x="3710" y="4476"/>
                  </a:cubicBezTo>
                  <a:cubicBezTo>
                    <a:pt x="3896" y="4476"/>
                    <a:pt x="4063" y="4412"/>
                    <a:pt x="4254" y="4222"/>
                  </a:cubicBezTo>
                  <a:cubicBezTo>
                    <a:pt x="4569" y="3907"/>
                    <a:pt x="4474" y="3624"/>
                    <a:pt x="4443" y="3277"/>
                  </a:cubicBezTo>
                  <a:cubicBezTo>
                    <a:pt x="4583" y="3183"/>
                    <a:pt x="4592" y="3175"/>
                    <a:pt x="4592" y="3175"/>
                  </a:cubicBezTo>
                  <a:lnTo>
                    <a:pt x="4592" y="3175"/>
                  </a:lnTo>
                  <a:cubicBezTo>
                    <a:pt x="4592" y="3175"/>
                    <a:pt x="4592" y="3175"/>
                    <a:pt x="4592" y="3175"/>
                  </a:cubicBezTo>
                  <a:cubicBezTo>
                    <a:pt x="4594" y="3175"/>
                    <a:pt x="4606" y="3170"/>
                    <a:pt x="4695" y="3120"/>
                  </a:cubicBezTo>
                  <a:cubicBezTo>
                    <a:pt x="4411" y="2805"/>
                    <a:pt x="4254" y="2427"/>
                    <a:pt x="4254" y="2017"/>
                  </a:cubicBezTo>
                  <a:cubicBezTo>
                    <a:pt x="3939" y="1702"/>
                    <a:pt x="3781" y="1324"/>
                    <a:pt x="3781" y="851"/>
                  </a:cubicBezTo>
                  <a:cubicBezTo>
                    <a:pt x="3781" y="725"/>
                    <a:pt x="3781" y="631"/>
                    <a:pt x="3812" y="536"/>
                  </a:cubicBezTo>
                  <a:cubicBezTo>
                    <a:pt x="3754" y="517"/>
                    <a:pt x="3710" y="509"/>
                    <a:pt x="3671" y="509"/>
                  </a:cubicBezTo>
                  <a:cubicBezTo>
                    <a:pt x="3583" y="509"/>
                    <a:pt x="3514" y="546"/>
                    <a:pt x="3340" y="568"/>
                  </a:cubicBezTo>
                  <a:cubicBezTo>
                    <a:pt x="3119" y="253"/>
                    <a:pt x="2962" y="1"/>
                    <a:pt x="25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6978;p64"/>
            <p:cNvSpPr/>
            <p:nvPr/>
          </p:nvSpPr>
          <p:spPr>
            <a:xfrm>
              <a:off x="-11056425" y="3254850"/>
              <a:ext cx="117400" cy="125250"/>
            </a:xfrm>
            <a:custGeom>
              <a:avLst/>
              <a:gdLst/>
              <a:ahLst/>
              <a:cxnLst/>
              <a:rect l="l" t="t" r="r" b="b"/>
              <a:pathLst>
                <a:path w="4696" h="5010" extrusionOk="0">
                  <a:moveTo>
                    <a:pt x="2175" y="1701"/>
                  </a:moveTo>
                  <a:cubicBezTo>
                    <a:pt x="2647" y="1701"/>
                    <a:pt x="2994" y="2048"/>
                    <a:pt x="2994" y="2521"/>
                  </a:cubicBezTo>
                  <a:cubicBezTo>
                    <a:pt x="2994" y="2962"/>
                    <a:pt x="2616" y="3340"/>
                    <a:pt x="2175" y="3340"/>
                  </a:cubicBezTo>
                  <a:cubicBezTo>
                    <a:pt x="1702" y="3340"/>
                    <a:pt x="1324" y="2993"/>
                    <a:pt x="1324" y="2521"/>
                  </a:cubicBezTo>
                  <a:cubicBezTo>
                    <a:pt x="1324" y="2048"/>
                    <a:pt x="1702" y="1701"/>
                    <a:pt x="2175" y="1701"/>
                  </a:cubicBezTo>
                  <a:close/>
                  <a:moveTo>
                    <a:pt x="2112" y="0"/>
                  </a:moveTo>
                  <a:cubicBezTo>
                    <a:pt x="1702" y="0"/>
                    <a:pt x="1545" y="221"/>
                    <a:pt x="1324" y="567"/>
                  </a:cubicBezTo>
                  <a:cubicBezTo>
                    <a:pt x="1022" y="511"/>
                    <a:pt x="957" y="499"/>
                    <a:pt x="927" y="499"/>
                  </a:cubicBezTo>
                  <a:cubicBezTo>
                    <a:pt x="907" y="499"/>
                    <a:pt x="902" y="504"/>
                    <a:pt x="852" y="504"/>
                  </a:cubicBezTo>
                  <a:cubicBezTo>
                    <a:pt x="915" y="630"/>
                    <a:pt x="915" y="725"/>
                    <a:pt x="915" y="819"/>
                  </a:cubicBezTo>
                  <a:cubicBezTo>
                    <a:pt x="915" y="1260"/>
                    <a:pt x="757" y="1701"/>
                    <a:pt x="442" y="2016"/>
                  </a:cubicBezTo>
                  <a:cubicBezTo>
                    <a:pt x="442" y="2458"/>
                    <a:pt x="284" y="2836"/>
                    <a:pt x="1" y="3119"/>
                  </a:cubicBezTo>
                  <a:lnTo>
                    <a:pt x="32" y="3151"/>
                  </a:lnTo>
                  <a:lnTo>
                    <a:pt x="221" y="3308"/>
                  </a:lnTo>
                  <a:cubicBezTo>
                    <a:pt x="158" y="3718"/>
                    <a:pt x="127" y="3938"/>
                    <a:pt x="442" y="4253"/>
                  </a:cubicBezTo>
                  <a:cubicBezTo>
                    <a:pt x="628" y="4440"/>
                    <a:pt x="793" y="4494"/>
                    <a:pt x="974" y="4494"/>
                  </a:cubicBezTo>
                  <a:cubicBezTo>
                    <a:pt x="1099" y="4494"/>
                    <a:pt x="1233" y="4468"/>
                    <a:pt x="1387" y="4442"/>
                  </a:cubicBezTo>
                  <a:cubicBezTo>
                    <a:pt x="1608" y="4757"/>
                    <a:pt x="1765" y="5009"/>
                    <a:pt x="2175" y="5009"/>
                  </a:cubicBezTo>
                  <a:cubicBezTo>
                    <a:pt x="2584" y="5009"/>
                    <a:pt x="2742" y="4757"/>
                    <a:pt x="2962" y="4442"/>
                  </a:cubicBezTo>
                  <a:cubicBezTo>
                    <a:pt x="3112" y="4480"/>
                    <a:pt x="3247" y="4507"/>
                    <a:pt x="3375" y="4507"/>
                  </a:cubicBezTo>
                  <a:cubicBezTo>
                    <a:pt x="3570" y="4507"/>
                    <a:pt x="3749" y="4443"/>
                    <a:pt x="3939" y="4253"/>
                  </a:cubicBezTo>
                  <a:cubicBezTo>
                    <a:pt x="4254" y="3938"/>
                    <a:pt x="4160" y="3655"/>
                    <a:pt x="4128" y="3308"/>
                  </a:cubicBezTo>
                  <a:cubicBezTo>
                    <a:pt x="4443" y="3088"/>
                    <a:pt x="4695" y="2930"/>
                    <a:pt x="4695" y="2521"/>
                  </a:cubicBezTo>
                  <a:cubicBezTo>
                    <a:pt x="4632" y="2079"/>
                    <a:pt x="4412" y="1922"/>
                    <a:pt x="4097" y="1701"/>
                  </a:cubicBezTo>
                  <a:cubicBezTo>
                    <a:pt x="4191" y="1292"/>
                    <a:pt x="4223" y="1071"/>
                    <a:pt x="3907" y="756"/>
                  </a:cubicBezTo>
                  <a:cubicBezTo>
                    <a:pt x="3721" y="570"/>
                    <a:pt x="3546" y="516"/>
                    <a:pt x="3349" y="516"/>
                  </a:cubicBezTo>
                  <a:cubicBezTo>
                    <a:pt x="3213" y="516"/>
                    <a:pt x="3067" y="542"/>
                    <a:pt x="2899" y="567"/>
                  </a:cubicBezTo>
                  <a:cubicBezTo>
                    <a:pt x="2679" y="221"/>
                    <a:pt x="2521" y="0"/>
                    <a:pt x="211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6979;p64"/>
            <p:cNvSpPr/>
            <p:nvPr/>
          </p:nvSpPr>
          <p:spPr>
            <a:xfrm>
              <a:off x="-11209225" y="3503725"/>
              <a:ext cx="188275" cy="62250"/>
            </a:xfrm>
            <a:custGeom>
              <a:avLst/>
              <a:gdLst/>
              <a:ahLst/>
              <a:cxnLst/>
              <a:rect l="l" t="t" r="r" b="b"/>
              <a:pathLst>
                <a:path w="7531" h="2490" extrusionOk="0">
                  <a:moveTo>
                    <a:pt x="1356" y="1"/>
                  </a:moveTo>
                  <a:lnTo>
                    <a:pt x="127" y="1859"/>
                  </a:lnTo>
                  <a:cubicBezTo>
                    <a:pt x="1" y="2017"/>
                    <a:pt x="32" y="2206"/>
                    <a:pt x="158" y="2364"/>
                  </a:cubicBezTo>
                  <a:cubicBezTo>
                    <a:pt x="179" y="2448"/>
                    <a:pt x="284" y="2490"/>
                    <a:pt x="408" y="2490"/>
                  </a:cubicBezTo>
                  <a:cubicBezTo>
                    <a:pt x="470" y="2490"/>
                    <a:pt x="536" y="2479"/>
                    <a:pt x="600" y="2458"/>
                  </a:cubicBezTo>
                  <a:lnTo>
                    <a:pt x="1419" y="2017"/>
                  </a:lnTo>
                  <a:cubicBezTo>
                    <a:pt x="1623" y="1922"/>
                    <a:pt x="1844" y="1875"/>
                    <a:pt x="2064" y="1875"/>
                  </a:cubicBezTo>
                  <a:cubicBezTo>
                    <a:pt x="2285" y="1875"/>
                    <a:pt x="2506" y="1922"/>
                    <a:pt x="2710" y="2017"/>
                  </a:cubicBezTo>
                  <a:cubicBezTo>
                    <a:pt x="3025" y="2175"/>
                    <a:pt x="3372" y="2253"/>
                    <a:pt x="3718" y="2253"/>
                  </a:cubicBezTo>
                  <a:cubicBezTo>
                    <a:pt x="4065" y="2253"/>
                    <a:pt x="4412" y="2175"/>
                    <a:pt x="4727" y="2017"/>
                  </a:cubicBezTo>
                  <a:cubicBezTo>
                    <a:pt x="4931" y="1922"/>
                    <a:pt x="5152" y="1875"/>
                    <a:pt x="5373" y="1875"/>
                  </a:cubicBezTo>
                  <a:cubicBezTo>
                    <a:pt x="5593" y="1875"/>
                    <a:pt x="5814" y="1922"/>
                    <a:pt x="6018" y="2017"/>
                  </a:cubicBezTo>
                  <a:lnTo>
                    <a:pt x="6869" y="2458"/>
                  </a:lnTo>
                  <a:cubicBezTo>
                    <a:pt x="6921" y="2479"/>
                    <a:pt x="6978" y="2490"/>
                    <a:pt x="7035" y="2490"/>
                  </a:cubicBezTo>
                  <a:cubicBezTo>
                    <a:pt x="7149" y="2490"/>
                    <a:pt x="7268" y="2448"/>
                    <a:pt x="7373" y="2364"/>
                  </a:cubicBezTo>
                  <a:cubicBezTo>
                    <a:pt x="7499" y="2206"/>
                    <a:pt x="7531" y="2017"/>
                    <a:pt x="7405" y="1859"/>
                  </a:cubicBezTo>
                  <a:lnTo>
                    <a:pt x="617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6980;p64"/>
            <p:cNvSpPr/>
            <p:nvPr/>
          </p:nvSpPr>
          <p:spPr>
            <a:xfrm>
              <a:off x="-11167475" y="3462775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20"/>
                  </a:lnTo>
                  <a:lnTo>
                    <a:pt x="4128" y="820"/>
                  </a:ln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6981;p64"/>
            <p:cNvSpPr/>
            <p:nvPr/>
          </p:nvSpPr>
          <p:spPr>
            <a:xfrm>
              <a:off x="-11213150" y="3344625"/>
              <a:ext cx="141000" cy="97700"/>
            </a:xfrm>
            <a:custGeom>
              <a:avLst/>
              <a:gdLst/>
              <a:ahLst/>
              <a:cxnLst/>
              <a:rect l="l" t="t" r="r" b="b"/>
              <a:pathLst>
                <a:path w="5640" h="3908" extrusionOk="0">
                  <a:moveTo>
                    <a:pt x="2206" y="1"/>
                  </a:moveTo>
                  <a:lnTo>
                    <a:pt x="2080" y="64"/>
                  </a:lnTo>
                  <a:cubicBezTo>
                    <a:pt x="2080" y="442"/>
                    <a:pt x="2017" y="851"/>
                    <a:pt x="1607" y="1261"/>
                  </a:cubicBezTo>
                  <a:cubicBezTo>
                    <a:pt x="1292" y="1576"/>
                    <a:pt x="946" y="1733"/>
                    <a:pt x="504" y="1733"/>
                  </a:cubicBezTo>
                  <a:lnTo>
                    <a:pt x="441" y="1733"/>
                  </a:lnTo>
                  <a:cubicBezTo>
                    <a:pt x="315" y="1860"/>
                    <a:pt x="158" y="1954"/>
                    <a:pt x="0" y="2080"/>
                  </a:cubicBezTo>
                  <a:lnTo>
                    <a:pt x="1355" y="3907"/>
                  </a:lnTo>
                  <a:lnTo>
                    <a:pt x="4411" y="3907"/>
                  </a:lnTo>
                  <a:lnTo>
                    <a:pt x="5608" y="536"/>
                  </a:lnTo>
                  <a:cubicBezTo>
                    <a:pt x="5640" y="379"/>
                    <a:pt x="5608" y="221"/>
                    <a:pt x="5608" y="127"/>
                  </a:cubicBezTo>
                  <a:lnTo>
                    <a:pt x="5482" y="32"/>
                  </a:lnTo>
                  <a:cubicBezTo>
                    <a:pt x="5356" y="64"/>
                    <a:pt x="5199" y="64"/>
                    <a:pt x="5073" y="64"/>
                  </a:cubicBezTo>
                  <a:lnTo>
                    <a:pt x="5010" y="64"/>
                  </a:lnTo>
                  <a:cubicBezTo>
                    <a:pt x="4758" y="347"/>
                    <a:pt x="4411" y="599"/>
                    <a:pt x="3875" y="599"/>
                  </a:cubicBezTo>
                  <a:cubicBezTo>
                    <a:pt x="3308" y="599"/>
                    <a:pt x="2962" y="347"/>
                    <a:pt x="2678" y="64"/>
                  </a:cubicBezTo>
                  <a:lnTo>
                    <a:pt x="2647" y="64"/>
                  </a:lnTo>
                  <a:cubicBezTo>
                    <a:pt x="2489" y="64"/>
                    <a:pt x="2363" y="32"/>
                    <a:pt x="220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6982;p64"/>
            <p:cNvSpPr/>
            <p:nvPr/>
          </p:nvSpPr>
          <p:spPr>
            <a:xfrm>
              <a:off x="-11080825" y="3379275"/>
              <a:ext cx="59100" cy="61475"/>
            </a:xfrm>
            <a:custGeom>
              <a:avLst/>
              <a:gdLst/>
              <a:ahLst/>
              <a:cxnLst/>
              <a:rect l="l" t="t" r="r" b="b"/>
              <a:pathLst>
                <a:path w="2364" h="2459" extrusionOk="0">
                  <a:moveTo>
                    <a:pt x="882" y="1"/>
                  </a:moveTo>
                  <a:lnTo>
                    <a:pt x="0" y="2458"/>
                  </a:lnTo>
                  <a:lnTo>
                    <a:pt x="1008" y="2458"/>
                  </a:lnTo>
                  <a:lnTo>
                    <a:pt x="2363" y="663"/>
                  </a:lnTo>
                  <a:cubicBezTo>
                    <a:pt x="2237" y="568"/>
                    <a:pt x="2080" y="474"/>
                    <a:pt x="1954" y="347"/>
                  </a:cubicBezTo>
                  <a:lnTo>
                    <a:pt x="1891" y="347"/>
                  </a:lnTo>
                  <a:cubicBezTo>
                    <a:pt x="1512" y="347"/>
                    <a:pt x="1197" y="22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6983;p64"/>
          <p:cNvGrpSpPr/>
          <p:nvPr/>
        </p:nvGrpSpPr>
        <p:grpSpPr>
          <a:xfrm>
            <a:off x="7386965" y="1877344"/>
            <a:ext cx="368106" cy="356232"/>
            <a:chOff x="-11299000" y="3647875"/>
            <a:chExt cx="365475" cy="353650"/>
          </a:xfrm>
          <a:solidFill>
            <a:srgbClr val="12716B"/>
          </a:solidFill>
        </p:grpSpPr>
        <p:sp>
          <p:nvSpPr>
            <p:cNvPr id="462" name="Google Shape;6984;p64"/>
            <p:cNvSpPr/>
            <p:nvPr/>
          </p:nvSpPr>
          <p:spPr>
            <a:xfrm>
              <a:off x="-112990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2300" y="0"/>
                  </a:moveTo>
                  <a:cubicBezTo>
                    <a:pt x="1772" y="0"/>
                    <a:pt x="1245" y="197"/>
                    <a:pt x="851" y="591"/>
                  </a:cubicBezTo>
                  <a:cubicBezTo>
                    <a:pt x="0" y="1379"/>
                    <a:pt x="0" y="2702"/>
                    <a:pt x="851" y="3490"/>
                  </a:cubicBezTo>
                  <a:lnTo>
                    <a:pt x="2615" y="5254"/>
                  </a:lnTo>
                  <a:cubicBezTo>
                    <a:pt x="2694" y="5333"/>
                    <a:pt x="2804" y="5372"/>
                    <a:pt x="2915" y="5372"/>
                  </a:cubicBezTo>
                  <a:cubicBezTo>
                    <a:pt x="3025" y="5372"/>
                    <a:pt x="3135" y="5333"/>
                    <a:pt x="3214" y="5254"/>
                  </a:cubicBezTo>
                  <a:lnTo>
                    <a:pt x="5514" y="2954"/>
                  </a:lnTo>
                  <a:cubicBezTo>
                    <a:pt x="5703" y="2797"/>
                    <a:pt x="5703" y="2513"/>
                    <a:pt x="5514" y="2355"/>
                  </a:cubicBezTo>
                  <a:lnTo>
                    <a:pt x="3749" y="591"/>
                  </a:lnTo>
                  <a:cubicBezTo>
                    <a:pt x="3356" y="197"/>
                    <a:pt x="2828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6985;p64"/>
            <p:cNvSpPr/>
            <p:nvPr/>
          </p:nvSpPr>
          <p:spPr>
            <a:xfrm>
              <a:off x="-11076100" y="3734700"/>
              <a:ext cx="142575" cy="134325"/>
            </a:xfrm>
            <a:custGeom>
              <a:avLst/>
              <a:gdLst/>
              <a:ahLst/>
              <a:cxnLst/>
              <a:rect l="l" t="t" r="r" b="b"/>
              <a:pathLst>
                <a:path w="5703" h="5373" extrusionOk="0">
                  <a:moveTo>
                    <a:pt x="3379" y="0"/>
                  </a:moveTo>
                  <a:cubicBezTo>
                    <a:pt x="2836" y="0"/>
                    <a:pt x="2300" y="197"/>
                    <a:pt x="1922" y="591"/>
                  </a:cubicBezTo>
                  <a:lnTo>
                    <a:pt x="158" y="2355"/>
                  </a:lnTo>
                  <a:cubicBezTo>
                    <a:pt x="0" y="2513"/>
                    <a:pt x="0" y="2797"/>
                    <a:pt x="158" y="2954"/>
                  </a:cubicBezTo>
                  <a:lnTo>
                    <a:pt x="2521" y="5254"/>
                  </a:lnTo>
                  <a:cubicBezTo>
                    <a:pt x="2599" y="5333"/>
                    <a:pt x="2710" y="5372"/>
                    <a:pt x="2820" y="5372"/>
                  </a:cubicBezTo>
                  <a:cubicBezTo>
                    <a:pt x="2930" y="5372"/>
                    <a:pt x="3040" y="5333"/>
                    <a:pt x="3119" y="5254"/>
                  </a:cubicBezTo>
                  <a:lnTo>
                    <a:pt x="4884" y="3490"/>
                  </a:lnTo>
                  <a:cubicBezTo>
                    <a:pt x="5703" y="2702"/>
                    <a:pt x="5703" y="1379"/>
                    <a:pt x="4884" y="591"/>
                  </a:cubicBezTo>
                  <a:cubicBezTo>
                    <a:pt x="4474" y="197"/>
                    <a:pt x="3923" y="0"/>
                    <a:pt x="3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6986;p64"/>
            <p:cNvSpPr/>
            <p:nvPr/>
          </p:nvSpPr>
          <p:spPr>
            <a:xfrm>
              <a:off x="-11254900" y="3917225"/>
              <a:ext cx="124475" cy="84300"/>
            </a:xfrm>
            <a:custGeom>
              <a:avLst/>
              <a:gdLst/>
              <a:ahLst/>
              <a:cxnLst/>
              <a:rect l="l" t="t" r="r" b="b"/>
              <a:pathLst>
                <a:path w="4979" h="3372" extrusionOk="0">
                  <a:moveTo>
                    <a:pt x="3466" y="1"/>
                  </a:moveTo>
                  <a:lnTo>
                    <a:pt x="316" y="2616"/>
                  </a:lnTo>
                  <a:cubicBezTo>
                    <a:pt x="1" y="2836"/>
                    <a:pt x="190" y="3372"/>
                    <a:pt x="568" y="3372"/>
                  </a:cubicBezTo>
                  <a:lnTo>
                    <a:pt x="3372" y="3372"/>
                  </a:lnTo>
                  <a:cubicBezTo>
                    <a:pt x="3466" y="3309"/>
                    <a:pt x="3561" y="3277"/>
                    <a:pt x="3655" y="3214"/>
                  </a:cubicBezTo>
                  <a:lnTo>
                    <a:pt x="4978" y="1702"/>
                  </a:ln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6987;p64"/>
            <p:cNvSpPr/>
            <p:nvPr/>
          </p:nvSpPr>
          <p:spPr>
            <a:xfrm>
              <a:off x="-11099725" y="3838475"/>
              <a:ext cx="55150" cy="50425"/>
            </a:xfrm>
            <a:custGeom>
              <a:avLst/>
              <a:gdLst/>
              <a:ahLst/>
              <a:cxnLst/>
              <a:rect l="l" t="t" r="r" b="b"/>
              <a:pathLst>
                <a:path w="2206" h="2017" extrusionOk="0">
                  <a:moveTo>
                    <a:pt x="1197" y="0"/>
                  </a:moveTo>
                  <a:lnTo>
                    <a:pt x="0" y="914"/>
                  </a:lnTo>
                  <a:lnTo>
                    <a:pt x="1323" y="2017"/>
                  </a:lnTo>
                  <a:lnTo>
                    <a:pt x="2205" y="1040"/>
                  </a:lnTo>
                  <a:lnTo>
                    <a:pt x="11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6988;p64"/>
            <p:cNvSpPr/>
            <p:nvPr/>
          </p:nvSpPr>
          <p:spPr>
            <a:xfrm>
              <a:off x="-11187950" y="3836900"/>
              <a:ext cx="210325" cy="162275"/>
            </a:xfrm>
            <a:custGeom>
              <a:avLst/>
              <a:gdLst/>
              <a:ahLst/>
              <a:cxnLst/>
              <a:rect l="l" t="t" r="r" b="b"/>
              <a:pathLst>
                <a:path w="8413" h="6491" extrusionOk="0">
                  <a:moveTo>
                    <a:pt x="1040" y="0"/>
                  </a:moveTo>
                  <a:lnTo>
                    <a:pt x="1" y="1103"/>
                  </a:lnTo>
                  <a:lnTo>
                    <a:pt x="4758" y="6364"/>
                  </a:lnTo>
                  <a:cubicBezTo>
                    <a:pt x="4821" y="6459"/>
                    <a:pt x="4947" y="6490"/>
                    <a:pt x="5073" y="6490"/>
                  </a:cubicBezTo>
                  <a:lnTo>
                    <a:pt x="7845" y="6490"/>
                  </a:lnTo>
                  <a:cubicBezTo>
                    <a:pt x="8255" y="6490"/>
                    <a:pt x="8412" y="6018"/>
                    <a:pt x="8129" y="5734"/>
                  </a:cubicBezTo>
                  <a:lnTo>
                    <a:pt x="10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6989;p64"/>
            <p:cNvSpPr/>
            <p:nvPr/>
          </p:nvSpPr>
          <p:spPr>
            <a:xfrm>
              <a:off x="-11292700" y="3647875"/>
              <a:ext cx="353675" cy="87450"/>
            </a:xfrm>
            <a:custGeom>
              <a:avLst/>
              <a:gdLst/>
              <a:ahLst/>
              <a:cxnLst/>
              <a:rect l="l" t="t" r="r" b="b"/>
              <a:pathLst>
                <a:path w="14147" h="3498" extrusionOk="0">
                  <a:moveTo>
                    <a:pt x="441" y="0"/>
                  </a:moveTo>
                  <a:cubicBezTo>
                    <a:pt x="189" y="0"/>
                    <a:pt x="0" y="189"/>
                    <a:pt x="0" y="378"/>
                  </a:cubicBezTo>
                  <a:cubicBezTo>
                    <a:pt x="0" y="630"/>
                    <a:pt x="189" y="819"/>
                    <a:pt x="441" y="819"/>
                  </a:cubicBezTo>
                  <a:lnTo>
                    <a:pt x="1639" y="819"/>
                  </a:lnTo>
                  <a:lnTo>
                    <a:pt x="1639" y="1670"/>
                  </a:lnTo>
                  <a:lnTo>
                    <a:pt x="1261" y="1670"/>
                  </a:lnTo>
                  <a:cubicBezTo>
                    <a:pt x="599" y="1670"/>
                    <a:pt x="0" y="2237"/>
                    <a:pt x="0" y="2899"/>
                  </a:cubicBezTo>
                  <a:lnTo>
                    <a:pt x="0" y="3497"/>
                  </a:lnTo>
                  <a:lnTo>
                    <a:pt x="32" y="3466"/>
                  </a:lnTo>
                  <a:cubicBezTo>
                    <a:pt x="536" y="2930"/>
                    <a:pt x="1292" y="2615"/>
                    <a:pt x="2080" y="2615"/>
                  </a:cubicBezTo>
                  <a:cubicBezTo>
                    <a:pt x="2867" y="2615"/>
                    <a:pt x="3623" y="2930"/>
                    <a:pt x="4128" y="3466"/>
                  </a:cubicBezTo>
                  <a:lnTo>
                    <a:pt x="4159" y="3497"/>
                  </a:lnTo>
                  <a:lnTo>
                    <a:pt x="4159" y="2899"/>
                  </a:lnTo>
                  <a:cubicBezTo>
                    <a:pt x="4159" y="2237"/>
                    <a:pt x="3623" y="1670"/>
                    <a:pt x="2899" y="1670"/>
                  </a:cubicBezTo>
                  <a:lnTo>
                    <a:pt x="2521" y="1670"/>
                  </a:lnTo>
                  <a:lnTo>
                    <a:pt x="2521" y="819"/>
                  </a:lnTo>
                  <a:lnTo>
                    <a:pt x="11657" y="819"/>
                  </a:lnTo>
                  <a:lnTo>
                    <a:pt x="11657" y="1670"/>
                  </a:lnTo>
                  <a:lnTo>
                    <a:pt x="11216" y="1670"/>
                  </a:lnTo>
                  <a:cubicBezTo>
                    <a:pt x="10555" y="1670"/>
                    <a:pt x="9956" y="2237"/>
                    <a:pt x="9956" y="2899"/>
                  </a:cubicBezTo>
                  <a:lnTo>
                    <a:pt x="9956" y="3497"/>
                  </a:lnTo>
                  <a:lnTo>
                    <a:pt x="9987" y="3466"/>
                  </a:lnTo>
                  <a:cubicBezTo>
                    <a:pt x="10523" y="2930"/>
                    <a:pt x="11248" y="2615"/>
                    <a:pt x="12035" y="2615"/>
                  </a:cubicBezTo>
                  <a:cubicBezTo>
                    <a:pt x="12823" y="2615"/>
                    <a:pt x="13579" y="2930"/>
                    <a:pt x="14083" y="3466"/>
                  </a:cubicBezTo>
                  <a:lnTo>
                    <a:pt x="14146" y="3497"/>
                  </a:lnTo>
                  <a:lnTo>
                    <a:pt x="14146" y="2899"/>
                  </a:lnTo>
                  <a:cubicBezTo>
                    <a:pt x="14146" y="2237"/>
                    <a:pt x="13579" y="1670"/>
                    <a:pt x="12917" y="1670"/>
                  </a:cubicBezTo>
                  <a:lnTo>
                    <a:pt x="12476" y="1670"/>
                  </a:lnTo>
                  <a:lnTo>
                    <a:pt x="12476" y="819"/>
                  </a:lnTo>
                  <a:lnTo>
                    <a:pt x="13705" y="819"/>
                  </a:lnTo>
                  <a:cubicBezTo>
                    <a:pt x="13926" y="819"/>
                    <a:pt x="14083" y="630"/>
                    <a:pt x="14083" y="378"/>
                  </a:cubicBezTo>
                  <a:cubicBezTo>
                    <a:pt x="14083" y="158"/>
                    <a:pt x="13894" y="0"/>
                    <a:pt x="1370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8" name="Google Shape;6990;p64"/>
          <p:cNvGrpSpPr/>
          <p:nvPr/>
        </p:nvGrpSpPr>
        <p:grpSpPr>
          <a:xfrm>
            <a:off x="7402427" y="2333295"/>
            <a:ext cx="357808" cy="333240"/>
            <a:chOff x="-11295075" y="4092875"/>
            <a:chExt cx="355250" cy="330825"/>
          </a:xfrm>
          <a:solidFill>
            <a:srgbClr val="12716B"/>
          </a:solidFill>
        </p:grpSpPr>
        <p:sp>
          <p:nvSpPr>
            <p:cNvPr id="469" name="Google Shape;6991;p64"/>
            <p:cNvSpPr/>
            <p:nvPr/>
          </p:nvSpPr>
          <p:spPr>
            <a:xfrm>
              <a:off x="-11084775" y="4196825"/>
              <a:ext cx="61475" cy="61475"/>
            </a:xfrm>
            <a:custGeom>
              <a:avLst/>
              <a:gdLst/>
              <a:ahLst/>
              <a:cxnLst/>
              <a:rect l="l" t="t" r="r" b="b"/>
              <a:pathLst>
                <a:path w="2459" h="2459" extrusionOk="0">
                  <a:moveTo>
                    <a:pt x="64" y="1"/>
                  </a:moveTo>
                  <a:cubicBezTo>
                    <a:pt x="32" y="410"/>
                    <a:pt x="1" y="852"/>
                    <a:pt x="1" y="1230"/>
                  </a:cubicBezTo>
                  <a:cubicBezTo>
                    <a:pt x="1" y="1639"/>
                    <a:pt x="32" y="2049"/>
                    <a:pt x="64" y="2458"/>
                  </a:cubicBezTo>
                  <a:lnTo>
                    <a:pt x="1198" y="2458"/>
                  </a:lnTo>
                  <a:cubicBezTo>
                    <a:pt x="1891" y="2458"/>
                    <a:pt x="2458" y="1891"/>
                    <a:pt x="2458" y="1230"/>
                  </a:cubicBezTo>
                  <a:cubicBezTo>
                    <a:pt x="2458" y="568"/>
                    <a:pt x="1922" y="1"/>
                    <a:pt x="119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6992;p64"/>
            <p:cNvSpPr/>
            <p:nvPr/>
          </p:nvSpPr>
          <p:spPr>
            <a:xfrm>
              <a:off x="-11080050" y="4092875"/>
              <a:ext cx="140225" cy="269375"/>
            </a:xfrm>
            <a:custGeom>
              <a:avLst/>
              <a:gdLst/>
              <a:ahLst/>
              <a:cxnLst/>
              <a:rect l="l" t="t" r="r" b="b"/>
              <a:pathLst>
                <a:path w="5609" h="10775" extrusionOk="0">
                  <a:moveTo>
                    <a:pt x="2679" y="0"/>
                  </a:moveTo>
                  <a:cubicBezTo>
                    <a:pt x="1450" y="0"/>
                    <a:pt x="442" y="1387"/>
                    <a:pt x="1" y="3308"/>
                  </a:cubicBezTo>
                  <a:lnTo>
                    <a:pt x="1009" y="3308"/>
                  </a:lnTo>
                  <a:cubicBezTo>
                    <a:pt x="2175" y="3308"/>
                    <a:pt x="3120" y="4253"/>
                    <a:pt x="3120" y="5388"/>
                  </a:cubicBezTo>
                  <a:cubicBezTo>
                    <a:pt x="3120" y="6522"/>
                    <a:pt x="2175" y="7467"/>
                    <a:pt x="1009" y="7467"/>
                  </a:cubicBezTo>
                  <a:lnTo>
                    <a:pt x="1" y="7467"/>
                  </a:lnTo>
                  <a:cubicBezTo>
                    <a:pt x="442" y="9420"/>
                    <a:pt x="1450" y="10775"/>
                    <a:pt x="2679" y="10775"/>
                  </a:cubicBezTo>
                  <a:cubicBezTo>
                    <a:pt x="4285" y="10775"/>
                    <a:pt x="5609" y="8381"/>
                    <a:pt x="5609" y="5419"/>
                  </a:cubicBezTo>
                  <a:cubicBezTo>
                    <a:pt x="5609" y="2458"/>
                    <a:pt x="4285" y="0"/>
                    <a:pt x="26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6993;p64"/>
            <p:cNvSpPr/>
            <p:nvPr/>
          </p:nvSpPr>
          <p:spPr>
            <a:xfrm>
              <a:off x="-11230475" y="4320500"/>
              <a:ext cx="103975" cy="103200"/>
            </a:xfrm>
            <a:custGeom>
              <a:avLst/>
              <a:gdLst/>
              <a:ahLst/>
              <a:cxnLst/>
              <a:rect l="l" t="t" r="r" b="b"/>
              <a:pathLst>
                <a:path w="4159" h="4128" extrusionOk="0">
                  <a:moveTo>
                    <a:pt x="0" y="0"/>
                  </a:moveTo>
                  <a:lnTo>
                    <a:pt x="0" y="2867"/>
                  </a:lnTo>
                  <a:cubicBezTo>
                    <a:pt x="0" y="3529"/>
                    <a:pt x="536" y="4127"/>
                    <a:pt x="1260" y="4127"/>
                  </a:cubicBezTo>
                  <a:cubicBezTo>
                    <a:pt x="1922" y="4127"/>
                    <a:pt x="2521" y="3560"/>
                    <a:pt x="2521" y="2867"/>
                  </a:cubicBezTo>
                  <a:lnTo>
                    <a:pt x="2521" y="1638"/>
                  </a:lnTo>
                  <a:lnTo>
                    <a:pt x="2962" y="1638"/>
                  </a:lnTo>
                  <a:cubicBezTo>
                    <a:pt x="3623" y="1638"/>
                    <a:pt x="4127" y="1134"/>
                    <a:pt x="4159" y="473"/>
                  </a:cubicBezTo>
                  <a:cubicBezTo>
                    <a:pt x="3875" y="347"/>
                    <a:pt x="3623" y="221"/>
                    <a:pt x="3340" y="158"/>
                  </a:cubicBezTo>
                  <a:lnTo>
                    <a:pt x="3340" y="378"/>
                  </a:lnTo>
                  <a:cubicBezTo>
                    <a:pt x="3340" y="630"/>
                    <a:pt x="3151" y="788"/>
                    <a:pt x="2962" y="788"/>
                  </a:cubicBezTo>
                  <a:lnTo>
                    <a:pt x="2521" y="788"/>
                  </a:lnTo>
                  <a:lnTo>
                    <a:pt x="2521" y="0"/>
                  </a:lnTo>
                  <a:cubicBezTo>
                    <a:pt x="2468" y="11"/>
                    <a:pt x="2416" y="14"/>
                    <a:pt x="2364" y="14"/>
                  </a:cubicBezTo>
                  <a:cubicBezTo>
                    <a:pt x="2262" y="14"/>
                    <a:pt x="2164" y="0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6994;p64"/>
            <p:cNvSpPr/>
            <p:nvPr/>
          </p:nvSpPr>
          <p:spPr>
            <a:xfrm>
              <a:off x="-11210000" y="4113350"/>
              <a:ext cx="137850" cy="226075"/>
            </a:xfrm>
            <a:custGeom>
              <a:avLst/>
              <a:gdLst/>
              <a:ahLst/>
              <a:cxnLst/>
              <a:rect l="l" t="t" r="r" b="b"/>
              <a:pathLst>
                <a:path w="5514" h="9043" extrusionOk="0">
                  <a:moveTo>
                    <a:pt x="5514" y="0"/>
                  </a:moveTo>
                  <a:lnTo>
                    <a:pt x="4096" y="883"/>
                  </a:lnTo>
                  <a:cubicBezTo>
                    <a:pt x="3308" y="1355"/>
                    <a:pt x="2363" y="1607"/>
                    <a:pt x="1418" y="1607"/>
                  </a:cubicBezTo>
                  <a:cubicBezTo>
                    <a:pt x="536" y="2300"/>
                    <a:pt x="0" y="3340"/>
                    <a:pt x="0" y="4537"/>
                  </a:cubicBezTo>
                  <a:cubicBezTo>
                    <a:pt x="0" y="5703"/>
                    <a:pt x="567" y="6774"/>
                    <a:pt x="1418" y="7436"/>
                  </a:cubicBezTo>
                  <a:cubicBezTo>
                    <a:pt x="2363" y="7499"/>
                    <a:pt x="3308" y="7719"/>
                    <a:pt x="4096" y="8192"/>
                  </a:cubicBezTo>
                  <a:lnTo>
                    <a:pt x="5514" y="9042"/>
                  </a:lnTo>
                  <a:cubicBezTo>
                    <a:pt x="4695" y="8097"/>
                    <a:pt x="4159" y="6427"/>
                    <a:pt x="4159" y="4537"/>
                  </a:cubicBezTo>
                  <a:cubicBezTo>
                    <a:pt x="4159" y="2647"/>
                    <a:pt x="4726" y="946"/>
                    <a:pt x="55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6995;p64"/>
            <p:cNvSpPr/>
            <p:nvPr/>
          </p:nvSpPr>
          <p:spPr>
            <a:xfrm>
              <a:off x="-11295075" y="4153525"/>
              <a:ext cx="89825" cy="145725"/>
            </a:xfrm>
            <a:custGeom>
              <a:avLst/>
              <a:gdLst/>
              <a:ahLst/>
              <a:cxnLst/>
              <a:rect l="l" t="t" r="r" b="b"/>
              <a:pathLst>
                <a:path w="3593" h="5829" extrusionOk="0">
                  <a:moveTo>
                    <a:pt x="3088" y="0"/>
                  </a:moveTo>
                  <a:cubicBezTo>
                    <a:pt x="1482" y="0"/>
                    <a:pt x="127" y="1229"/>
                    <a:pt x="64" y="2773"/>
                  </a:cubicBezTo>
                  <a:cubicBezTo>
                    <a:pt x="1" y="4505"/>
                    <a:pt x="1356" y="5829"/>
                    <a:pt x="2962" y="5829"/>
                  </a:cubicBezTo>
                  <a:lnTo>
                    <a:pt x="3592" y="5829"/>
                  </a:lnTo>
                  <a:cubicBezTo>
                    <a:pt x="2931" y="5041"/>
                    <a:pt x="2521" y="4064"/>
                    <a:pt x="2521" y="2930"/>
                  </a:cubicBezTo>
                  <a:cubicBezTo>
                    <a:pt x="2521" y="1796"/>
                    <a:pt x="2931" y="788"/>
                    <a:pt x="35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6996;p64"/>
          <p:cNvGrpSpPr/>
          <p:nvPr/>
        </p:nvGrpSpPr>
        <p:grpSpPr>
          <a:xfrm>
            <a:off x="5628027" y="2796343"/>
            <a:ext cx="312585" cy="355451"/>
            <a:chOff x="-9500075" y="3180800"/>
            <a:chExt cx="310350" cy="352875"/>
          </a:xfrm>
          <a:solidFill>
            <a:srgbClr val="12716B"/>
          </a:solidFill>
        </p:grpSpPr>
        <p:sp>
          <p:nvSpPr>
            <p:cNvPr id="475" name="Google Shape;6997;p64"/>
            <p:cNvSpPr/>
            <p:nvPr/>
          </p:nvSpPr>
          <p:spPr>
            <a:xfrm>
              <a:off x="-9429175" y="3332825"/>
              <a:ext cx="82725" cy="55150"/>
            </a:xfrm>
            <a:custGeom>
              <a:avLst/>
              <a:gdLst/>
              <a:ahLst/>
              <a:cxnLst/>
              <a:rect l="l" t="t" r="r" b="b"/>
              <a:pathLst>
                <a:path w="3309" h="2206" extrusionOk="0">
                  <a:moveTo>
                    <a:pt x="1670" y="0"/>
                  </a:moveTo>
                  <a:lnTo>
                    <a:pt x="0" y="2205"/>
                  </a:lnTo>
                  <a:lnTo>
                    <a:pt x="3308" y="2205"/>
                  </a:lnTo>
                  <a:lnTo>
                    <a:pt x="16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6998;p64"/>
            <p:cNvSpPr/>
            <p:nvPr/>
          </p:nvSpPr>
          <p:spPr>
            <a:xfrm>
              <a:off x="-9335450" y="3274525"/>
              <a:ext cx="19700" cy="19725"/>
            </a:xfrm>
            <a:custGeom>
              <a:avLst/>
              <a:gdLst/>
              <a:ahLst/>
              <a:cxnLst/>
              <a:rect l="l" t="t" r="r" b="b"/>
              <a:pathLst>
                <a:path w="788" h="789" extrusionOk="0">
                  <a:moveTo>
                    <a:pt x="378" y="1"/>
                  </a:moveTo>
                  <a:cubicBezTo>
                    <a:pt x="189" y="1"/>
                    <a:pt x="0" y="190"/>
                    <a:pt x="0" y="379"/>
                  </a:cubicBezTo>
                  <a:cubicBezTo>
                    <a:pt x="0" y="599"/>
                    <a:pt x="189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90"/>
                    <a:pt x="59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6999;p64"/>
            <p:cNvSpPr/>
            <p:nvPr/>
          </p:nvSpPr>
          <p:spPr>
            <a:xfrm>
              <a:off x="-9330725" y="3351725"/>
              <a:ext cx="62250" cy="36250"/>
            </a:xfrm>
            <a:custGeom>
              <a:avLst/>
              <a:gdLst/>
              <a:ahLst/>
              <a:cxnLst/>
              <a:rect l="l" t="t" r="r" b="b"/>
              <a:pathLst>
                <a:path w="2490" h="1450" extrusionOk="0">
                  <a:moveTo>
                    <a:pt x="1040" y="0"/>
                  </a:moveTo>
                  <a:lnTo>
                    <a:pt x="0" y="977"/>
                  </a:lnTo>
                  <a:lnTo>
                    <a:pt x="410" y="1449"/>
                  </a:lnTo>
                  <a:lnTo>
                    <a:pt x="2489" y="1449"/>
                  </a:lnTo>
                  <a:lnTo>
                    <a:pt x="104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7000;p64"/>
            <p:cNvSpPr/>
            <p:nvPr/>
          </p:nvSpPr>
          <p:spPr>
            <a:xfrm>
              <a:off x="-9440200" y="3220975"/>
              <a:ext cx="186675" cy="152025"/>
            </a:xfrm>
            <a:custGeom>
              <a:avLst/>
              <a:gdLst/>
              <a:ahLst/>
              <a:cxnLst/>
              <a:rect l="l" t="t" r="r" b="b"/>
              <a:pathLst>
                <a:path w="7467" h="6081" extrusionOk="0">
                  <a:moveTo>
                    <a:pt x="4568" y="1324"/>
                  </a:moveTo>
                  <a:cubicBezTo>
                    <a:pt x="5261" y="1324"/>
                    <a:pt x="5828" y="1859"/>
                    <a:pt x="5828" y="2552"/>
                  </a:cubicBezTo>
                  <a:cubicBezTo>
                    <a:pt x="5828" y="3214"/>
                    <a:pt x="5293" y="3813"/>
                    <a:pt x="4568" y="3813"/>
                  </a:cubicBezTo>
                  <a:cubicBezTo>
                    <a:pt x="3875" y="3813"/>
                    <a:pt x="3308" y="3245"/>
                    <a:pt x="3308" y="2552"/>
                  </a:cubicBezTo>
                  <a:cubicBezTo>
                    <a:pt x="3308" y="1828"/>
                    <a:pt x="3875" y="1324"/>
                    <a:pt x="4568" y="1324"/>
                  </a:cubicBezTo>
                  <a:close/>
                  <a:moveTo>
                    <a:pt x="0" y="0"/>
                  </a:moveTo>
                  <a:lnTo>
                    <a:pt x="0" y="5860"/>
                  </a:lnTo>
                  <a:lnTo>
                    <a:pt x="1733" y="3529"/>
                  </a:lnTo>
                  <a:cubicBezTo>
                    <a:pt x="1812" y="3434"/>
                    <a:pt x="1945" y="3387"/>
                    <a:pt x="2079" y="3387"/>
                  </a:cubicBezTo>
                  <a:cubicBezTo>
                    <a:pt x="2213" y="3387"/>
                    <a:pt x="2347" y="3434"/>
                    <a:pt x="2426" y="3529"/>
                  </a:cubicBezTo>
                  <a:lnTo>
                    <a:pt x="3907" y="5482"/>
                  </a:lnTo>
                  <a:lnTo>
                    <a:pt x="5104" y="4317"/>
                  </a:lnTo>
                  <a:cubicBezTo>
                    <a:pt x="5183" y="4238"/>
                    <a:pt x="5285" y="4198"/>
                    <a:pt x="5387" y="4198"/>
                  </a:cubicBezTo>
                  <a:cubicBezTo>
                    <a:pt x="5490" y="4198"/>
                    <a:pt x="5592" y="4238"/>
                    <a:pt x="5671" y="4317"/>
                  </a:cubicBezTo>
                  <a:lnTo>
                    <a:pt x="7467" y="6081"/>
                  </a:lnTo>
                  <a:lnTo>
                    <a:pt x="746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7001;p64"/>
            <p:cNvSpPr/>
            <p:nvPr/>
          </p:nvSpPr>
          <p:spPr>
            <a:xfrm>
              <a:off x="-9500075" y="3222550"/>
              <a:ext cx="310350" cy="228425"/>
            </a:xfrm>
            <a:custGeom>
              <a:avLst/>
              <a:gdLst/>
              <a:ahLst/>
              <a:cxnLst/>
              <a:rect l="l" t="t" r="r" b="b"/>
              <a:pathLst>
                <a:path w="12414" h="9137" extrusionOk="0">
                  <a:moveTo>
                    <a:pt x="1229" y="0"/>
                  </a:moveTo>
                  <a:cubicBezTo>
                    <a:pt x="568" y="0"/>
                    <a:pt x="1" y="599"/>
                    <a:pt x="1" y="1261"/>
                  </a:cubicBezTo>
                  <a:lnTo>
                    <a:pt x="1" y="7877"/>
                  </a:lnTo>
                  <a:cubicBezTo>
                    <a:pt x="1" y="8538"/>
                    <a:pt x="568" y="9137"/>
                    <a:pt x="1229" y="9137"/>
                  </a:cubicBezTo>
                  <a:lnTo>
                    <a:pt x="11153" y="9137"/>
                  </a:lnTo>
                  <a:cubicBezTo>
                    <a:pt x="11815" y="9137"/>
                    <a:pt x="12414" y="8538"/>
                    <a:pt x="12414" y="7877"/>
                  </a:cubicBezTo>
                  <a:lnTo>
                    <a:pt x="12414" y="1261"/>
                  </a:lnTo>
                  <a:cubicBezTo>
                    <a:pt x="12319" y="536"/>
                    <a:pt x="11784" y="0"/>
                    <a:pt x="11122" y="0"/>
                  </a:cubicBezTo>
                  <a:lnTo>
                    <a:pt x="10712" y="0"/>
                  </a:lnTo>
                  <a:lnTo>
                    <a:pt x="10712" y="7058"/>
                  </a:lnTo>
                  <a:cubicBezTo>
                    <a:pt x="10712" y="7278"/>
                    <a:pt x="10523" y="7436"/>
                    <a:pt x="10334" y="7436"/>
                  </a:cubicBezTo>
                  <a:lnTo>
                    <a:pt x="2048" y="7436"/>
                  </a:lnTo>
                  <a:cubicBezTo>
                    <a:pt x="1828" y="7436"/>
                    <a:pt x="1607" y="7247"/>
                    <a:pt x="1607" y="7058"/>
                  </a:cubicBezTo>
                  <a:lnTo>
                    <a:pt x="16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7002;p64"/>
            <p:cNvSpPr/>
            <p:nvPr/>
          </p:nvSpPr>
          <p:spPr>
            <a:xfrm>
              <a:off x="-9398475" y="3180800"/>
              <a:ext cx="103200" cy="21300"/>
            </a:xfrm>
            <a:custGeom>
              <a:avLst/>
              <a:gdLst/>
              <a:ahLst/>
              <a:cxnLst/>
              <a:rect l="l" t="t" r="r" b="b"/>
              <a:pathLst>
                <a:path w="4128" h="852" extrusionOk="0">
                  <a:moveTo>
                    <a:pt x="820" y="1"/>
                  </a:moveTo>
                  <a:cubicBezTo>
                    <a:pt x="347" y="1"/>
                    <a:pt x="1" y="379"/>
                    <a:pt x="1" y="851"/>
                  </a:cubicBezTo>
                  <a:lnTo>
                    <a:pt x="4128" y="851"/>
                  </a:lnTo>
                  <a:cubicBezTo>
                    <a:pt x="4128" y="379"/>
                    <a:pt x="3781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7003;p64"/>
            <p:cNvSpPr/>
            <p:nvPr/>
          </p:nvSpPr>
          <p:spPr>
            <a:xfrm>
              <a:off x="-9460700" y="3471450"/>
              <a:ext cx="41775" cy="62225"/>
            </a:xfrm>
            <a:custGeom>
              <a:avLst/>
              <a:gdLst/>
              <a:ahLst/>
              <a:cxnLst/>
              <a:rect l="l" t="t" r="r" b="b"/>
              <a:pathLst>
                <a:path w="1671" h="2489" extrusionOk="0">
                  <a:moveTo>
                    <a:pt x="1" y="0"/>
                  </a:moveTo>
                  <a:lnTo>
                    <a:pt x="1" y="1670"/>
                  </a:lnTo>
                  <a:cubicBezTo>
                    <a:pt x="1" y="2142"/>
                    <a:pt x="347" y="2489"/>
                    <a:pt x="820" y="2489"/>
                  </a:cubicBezTo>
                  <a:cubicBezTo>
                    <a:pt x="1293" y="2489"/>
                    <a:pt x="1671" y="2142"/>
                    <a:pt x="1671" y="1670"/>
                  </a:cubicBezTo>
                  <a:lnTo>
                    <a:pt x="167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7004;p64"/>
            <p:cNvSpPr/>
            <p:nvPr/>
          </p:nvSpPr>
          <p:spPr>
            <a:xfrm>
              <a:off x="-9274800" y="3471450"/>
              <a:ext cx="41750" cy="62225"/>
            </a:xfrm>
            <a:custGeom>
              <a:avLst/>
              <a:gdLst/>
              <a:ahLst/>
              <a:cxnLst/>
              <a:rect l="l" t="t" r="r" b="b"/>
              <a:pathLst>
                <a:path w="1670" h="2489" extrusionOk="0">
                  <a:moveTo>
                    <a:pt x="0" y="0"/>
                  </a:moveTo>
                  <a:lnTo>
                    <a:pt x="0" y="1670"/>
                  </a:lnTo>
                  <a:cubicBezTo>
                    <a:pt x="0" y="2142"/>
                    <a:pt x="378" y="2489"/>
                    <a:pt x="851" y="2489"/>
                  </a:cubicBezTo>
                  <a:cubicBezTo>
                    <a:pt x="1323" y="2489"/>
                    <a:pt x="1670" y="2142"/>
                    <a:pt x="1670" y="1670"/>
                  </a:cubicBezTo>
                  <a:lnTo>
                    <a:pt x="16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7005;p64"/>
            <p:cNvSpPr/>
            <p:nvPr/>
          </p:nvSpPr>
          <p:spPr>
            <a:xfrm>
              <a:off x="-9398475" y="3471450"/>
              <a:ext cx="103200" cy="20500"/>
            </a:xfrm>
            <a:custGeom>
              <a:avLst/>
              <a:gdLst/>
              <a:ahLst/>
              <a:cxnLst/>
              <a:rect l="l" t="t" r="r" b="b"/>
              <a:pathLst>
                <a:path w="4128" h="820" extrusionOk="0">
                  <a:moveTo>
                    <a:pt x="1" y="0"/>
                  </a:moveTo>
                  <a:lnTo>
                    <a:pt x="1" y="819"/>
                  </a:lnTo>
                  <a:lnTo>
                    <a:pt x="4128" y="819"/>
                  </a:lnTo>
                  <a:lnTo>
                    <a:pt x="412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" name="Google Shape;7006;p64"/>
          <p:cNvGrpSpPr/>
          <p:nvPr/>
        </p:nvGrpSpPr>
        <p:grpSpPr>
          <a:xfrm>
            <a:off x="5605818" y="3271858"/>
            <a:ext cx="356221" cy="356257"/>
            <a:chOff x="-9523700" y="3614000"/>
            <a:chExt cx="353675" cy="353675"/>
          </a:xfrm>
          <a:solidFill>
            <a:srgbClr val="12716B"/>
          </a:solidFill>
        </p:grpSpPr>
        <p:sp>
          <p:nvSpPr>
            <p:cNvPr id="485" name="Google Shape;7007;p64"/>
            <p:cNvSpPr/>
            <p:nvPr/>
          </p:nvSpPr>
          <p:spPr>
            <a:xfrm>
              <a:off x="-95237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828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35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7008;p64"/>
            <p:cNvSpPr/>
            <p:nvPr/>
          </p:nvSpPr>
          <p:spPr>
            <a:xfrm>
              <a:off x="-9515825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2994" y="1"/>
                  </a:moveTo>
                  <a:cubicBezTo>
                    <a:pt x="2206" y="1"/>
                    <a:pt x="1513" y="536"/>
                    <a:pt x="1387" y="1324"/>
                  </a:cubicBezTo>
                  <a:lnTo>
                    <a:pt x="1" y="7499"/>
                  </a:lnTo>
                  <a:cubicBezTo>
                    <a:pt x="599" y="6963"/>
                    <a:pt x="1355" y="6648"/>
                    <a:pt x="2174" y="6648"/>
                  </a:cubicBezTo>
                  <a:cubicBezTo>
                    <a:pt x="3151" y="6648"/>
                    <a:pt x="4065" y="7089"/>
                    <a:pt x="4663" y="7814"/>
                  </a:cubicBezTo>
                  <a:lnTo>
                    <a:pt x="4663" y="1639"/>
                  </a:lnTo>
                  <a:cubicBezTo>
                    <a:pt x="4663" y="757"/>
                    <a:pt x="3907" y="1"/>
                    <a:pt x="29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7009;p64"/>
            <p:cNvSpPr/>
            <p:nvPr/>
          </p:nvSpPr>
          <p:spPr>
            <a:xfrm>
              <a:off x="-9481175" y="3614000"/>
              <a:ext cx="80375" cy="37050"/>
            </a:xfrm>
            <a:custGeom>
              <a:avLst/>
              <a:gdLst/>
              <a:ahLst/>
              <a:cxnLst/>
              <a:rect l="l" t="t" r="r" b="b"/>
              <a:pathLst>
                <a:path w="3215" h="1482" extrusionOk="0">
                  <a:moveTo>
                    <a:pt x="1608" y="0"/>
                  </a:moveTo>
                  <a:cubicBezTo>
                    <a:pt x="788" y="63"/>
                    <a:pt x="127" y="693"/>
                    <a:pt x="1" y="1481"/>
                  </a:cubicBezTo>
                  <a:cubicBezTo>
                    <a:pt x="442" y="1072"/>
                    <a:pt x="1009" y="851"/>
                    <a:pt x="1608" y="851"/>
                  </a:cubicBezTo>
                  <a:cubicBezTo>
                    <a:pt x="2238" y="851"/>
                    <a:pt x="2805" y="1072"/>
                    <a:pt x="3214" y="1481"/>
                  </a:cubicBezTo>
                  <a:cubicBezTo>
                    <a:pt x="3120" y="630"/>
                    <a:pt x="2427" y="0"/>
                    <a:pt x="1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7010;p64"/>
            <p:cNvSpPr/>
            <p:nvPr/>
          </p:nvSpPr>
          <p:spPr>
            <a:xfrm>
              <a:off x="-9294500" y="3843975"/>
              <a:ext cx="124475" cy="123700"/>
            </a:xfrm>
            <a:custGeom>
              <a:avLst/>
              <a:gdLst/>
              <a:ahLst/>
              <a:cxnLst/>
              <a:rect l="l" t="t" r="r" b="b"/>
              <a:pathLst>
                <a:path w="4979" h="4948" extrusionOk="0">
                  <a:moveTo>
                    <a:pt x="2489" y="1198"/>
                  </a:moveTo>
                  <a:cubicBezTo>
                    <a:pt x="3151" y="1198"/>
                    <a:pt x="3718" y="1765"/>
                    <a:pt x="3718" y="2427"/>
                  </a:cubicBezTo>
                  <a:cubicBezTo>
                    <a:pt x="3718" y="3088"/>
                    <a:pt x="3151" y="3687"/>
                    <a:pt x="2489" y="3687"/>
                  </a:cubicBezTo>
                  <a:cubicBezTo>
                    <a:pt x="1828" y="3687"/>
                    <a:pt x="1229" y="3151"/>
                    <a:pt x="1229" y="2427"/>
                  </a:cubicBezTo>
                  <a:cubicBezTo>
                    <a:pt x="1229" y="1734"/>
                    <a:pt x="1796" y="1198"/>
                    <a:pt x="2489" y="1198"/>
                  </a:cubicBezTo>
                  <a:close/>
                  <a:moveTo>
                    <a:pt x="2489" y="1"/>
                  </a:moveTo>
                  <a:cubicBezTo>
                    <a:pt x="1103" y="1"/>
                    <a:pt x="0" y="1103"/>
                    <a:pt x="0" y="2458"/>
                  </a:cubicBezTo>
                  <a:cubicBezTo>
                    <a:pt x="0" y="3844"/>
                    <a:pt x="1103" y="4947"/>
                    <a:pt x="2489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7011;p64"/>
            <p:cNvSpPr/>
            <p:nvPr/>
          </p:nvSpPr>
          <p:spPr>
            <a:xfrm>
              <a:off x="-9294500" y="3656525"/>
              <a:ext cx="116600" cy="195350"/>
            </a:xfrm>
            <a:custGeom>
              <a:avLst/>
              <a:gdLst/>
              <a:ahLst/>
              <a:cxnLst/>
              <a:rect l="l" t="t" r="r" b="b"/>
              <a:pathLst>
                <a:path w="4664" h="7814" extrusionOk="0">
                  <a:moveTo>
                    <a:pt x="1670" y="1"/>
                  </a:moveTo>
                  <a:cubicBezTo>
                    <a:pt x="757" y="1"/>
                    <a:pt x="0" y="757"/>
                    <a:pt x="0" y="1639"/>
                  </a:cubicBezTo>
                  <a:lnTo>
                    <a:pt x="0" y="7814"/>
                  </a:lnTo>
                  <a:cubicBezTo>
                    <a:pt x="599" y="7089"/>
                    <a:pt x="1513" y="6648"/>
                    <a:pt x="2489" y="6648"/>
                  </a:cubicBezTo>
                  <a:cubicBezTo>
                    <a:pt x="3308" y="6648"/>
                    <a:pt x="4065" y="6963"/>
                    <a:pt x="4663" y="7499"/>
                  </a:cubicBezTo>
                  <a:lnTo>
                    <a:pt x="3277" y="1324"/>
                  </a:lnTo>
                  <a:cubicBezTo>
                    <a:pt x="3119" y="536"/>
                    <a:pt x="2458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7012;p64"/>
            <p:cNvSpPr/>
            <p:nvPr/>
          </p:nvSpPr>
          <p:spPr>
            <a:xfrm>
              <a:off x="-9294500" y="3615575"/>
              <a:ext cx="81150" cy="36250"/>
            </a:xfrm>
            <a:custGeom>
              <a:avLst/>
              <a:gdLst/>
              <a:ahLst/>
              <a:cxnLst/>
              <a:rect l="l" t="t" r="r" b="b"/>
              <a:pathLst>
                <a:path w="3246" h="1450" extrusionOk="0">
                  <a:moveTo>
                    <a:pt x="1639" y="0"/>
                  </a:moveTo>
                  <a:cubicBezTo>
                    <a:pt x="788" y="0"/>
                    <a:pt x="126" y="630"/>
                    <a:pt x="0" y="1450"/>
                  </a:cubicBezTo>
                  <a:cubicBezTo>
                    <a:pt x="442" y="1040"/>
                    <a:pt x="1040" y="820"/>
                    <a:pt x="1639" y="820"/>
                  </a:cubicBezTo>
                  <a:cubicBezTo>
                    <a:pt x="2269" y="820"/>
                    <a:pt x="2804" y="1040"/>
                    <a:pt x="3245" y="1450"/>
                  </a:cubicBezTo>
                  <a:cubicBezTo>
                    <a:pt x="3119" y="599"/>
                    <a:pt x="2458" y="0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7013;p64"/>
            <p:cNvSpPr/>
            <p:nvPr/>
          </p:nvSpPr>
          <p:spPr>
            <a:xfrm>
              <a:off x="-9378775" y="3822725"/>
              <a:ext cx="63025" cy="41750"/>
            </a:xfrm>
            <a:custGeom>
              <a:avLst/>
              <a:gdLst/>
              <a:ahLst/>
              <a:cxnLst/>
              <a:rect l="l" t="t" r="r" b="b"/>
              <a:pathLst>
                <a:path w="2521" h="1670" extrusionOk="0">
                  <a:moveTo>
                    <a:pt x="0" y="0"/>
                  </a:moveTo>
                  <a:lnTo>
                    <a:pt x="0" y="1670"/>
                  </a:lnTo>
                  <a:lnTo>
                    <a:pt x="2521" y="1670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7014;p64"/>
            <p:cNvSpPr/>
            <p:nvPr/>
          </p:nvSpPr>
          <p:spPr>
            <a:xfrm>
              <a:off x="-9336250" y="3739225"/>
              <a:ext cx="21300" cy="63050"/>
            </a:xfrm>
            <a:custGeom>
              <a:avLst/>
              <a:gdLst/>
              <a:ahLst/>
              <a:cxnLst/>
              <a:rect l="l" t="t" r="r" b="b"/>
              <a:pathLst>
                <a:path w="852" h="2522" extrusionOk="0">
                  <a:moveTo>
                    <a:pt x="1" y="1"/>
                  </a:moveTo>
                  <a:lnTo>
                    <a:pt x="1" y="2521"/>
                  </a:lnTo>
                  <a:lnTo>
                    <a:pt x="851" y="2521"/>
                  </a:lnTo>
                  <a:lnTo>
                    <a:pt x="8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7015;p64"/>
            <p:cNvSpPr/>
            <p:nvPr/>
          </p:nvSpPr>
          <p:spPr>
            <a:xfrm>
              <a:off x="-9378775" y="3739225"/>
              <a:ext cx="20500" cy="63050"/>
            </a:xfrm>
            <a:custGeom>
              <a:avLst/>
              <a:gdLst/>
              <a:ahLst/>
              <a:cxnLst/>
              <a:rect l="l" t="t" r="r" b="b"/>
              <a:pathLst>
                <a:path w="820" h="2522" extrusionOk="0">
                  <a:moveTo>
                    <a:pt x="0" y="1"/>
                  </a:moveTo>
                  <a:lnTo>
                    <a:pt x="0" y="2521"/>
                  </a:lnTo>
                  <a:lnTo>
                    <a:pt x="820" y="2521"/>
                  </a:lnTo>
                  <a:lnTo>
                    <a:pt x="8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7016;p64"/>
          <p:cNvGrpSpPr/>
          <p:nvPr/>
        </p:nvGrpSpPr>
        <p:grpSpPr>
          <a:xfrm>
            <a:off x="7390769" y="3294500"/>
            <a:ext cx="356221" cy="354670"/>
            <a:chOff x="-9523700" y="4049550"/>
            <a:chExt cx="353675" cy="352100"/>
          </a:xfrm>
          <a:solidFill>
            <a:srgbClr val="12716B"/>
          </a:solidFill>
        </p:grpSpPr>
        <p:sp>
          <p:nvSpPr>
            <p:cNvPr id="495" name="Google Shape;7017;p64"/>
            <p:cNvSpPr/>
            <p:nvPr/>
          </p:nvSpPr>
          <p:spPr>
            <a:xfrm>
              <a:off x="-952370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7" y="1"/>
                    <a:pt x="1" y="725"/>
                    <a:pt x="1" y="1639"/>
                  </a:cubicBezTo>
                  <a:cubicBezTo>
                    <a:pt x="1" y="2552"/>
                    <a:pt x="757" y="3309"/>
                    <a:pt x="1670" y="3309"/>
                  </a:cubicBezTo>
                  <a:cubicBezTo>
                    <a:pt x="2584" y="3309"/>
                    <a:pt x="3309" y="2552"/>
                    <a:pt x="3309" y="1639"/>
                  </a:cubicBezTo>
                  <a:cubicBezTo>
                    <a:pt x="3309" y="725"/>
                    <a:pt x="2584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7018;p64"/>
            <p:cNvSpPr/>
            <p:nvPr/>
          </p:nvSpPr>
          <p:spPr>
            <a:xfrm>
              <a:off x="-952370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20" y="0"/>
                  </a:moveTo>
                  <a:lnTo>
                    <a:pt x="820" y="7876"/>
                  </a:lnTo>
                  <a:cubicBezTo>
                    <a:pt x="316" y="8160"/>
                    <a:pt x="1" y="8695"/>
                    <a:pt x="1" y="9294"/>
                  </a:cubicBezTo>
                  <a:lnTo>
                    <a:pt x="1" y="9672"/>
                  </a:lnTo>
                  <a:cubicBezTo>
                    <a:pt x="1" y="9924"/>
                    <a:pt x="190" y="10113"/>
                    <a:pt x="442" y="10113"/>
                  </a:cubicBezTo>
                  <a:lnTo>
                    <a:pt x="2930" y="10113"/>
                  </a:lnTo>
                  <a:cubicBezTo>
                    <a:pt x="3151" y="10113"/>
                    <a:pt x="3309" y="9924"/>
                    <a:pt x="3309" y="9672"/>
                  </a:cubicBezTo>
                  <a:lnTo>
                    <a:pt x="3309" y="9294"/>
                  </a:lnTo>
                  <a:cubicBezTo>
                    <a:pt x="3309" y="8664"/>
                    <a:pt x="2993" y="8160"/>
                    <a:pt x="2489" y="7876"/>
                  </a:cubicBezTo>
                  <a:lnTo>
                    <a:pt x="2489" y="0"/>
                  </a:lnTo>
                  <a:cubicBezTo>
                    <a:pt x="2206" y="63"/>
                    <a:pt x="1922" y="158"/>
                    <a:pt x="1670" y="158"/>
                  </a:cubicBezTo>
                  <a:cubicBezTo>
                    <a:pt x="1387" y="158"/>
                    <a:pt x="1103" y="6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7019;p64"/>
            <p:cNvSpPr/>
            <p:nvPr/>
          </p:nvSpPr>
          <p:spPr>
            <a:xfrm>
              <a:off x="-9252750" y="4049550"/>
              <a:ext cx="82725" cy="82725"/>
            </a:xfrm>
            <a:custGeom>
              <a:avLst/>
              <a:gdLst/>
              <a:ahLst/>
              <a:cxnLst/>
              <a:rect l="l" t="t" r="r" b="b"/>
              <a:pathLst>
                <a:path w="3309" h="3309" extrusionOk="0">
                  <a:moveTo>
                    <a:pt x="1670" y="1"/>
                  </a:moveTo>
                  <a:cubicBezTo>
                    <a:pt x="756" y="1"/>
                    <a:pt x="0" y="725"/>
                    <a:pt x="0" y="1639"/>
                  </a:cubicBezTo>
                  <a:cubicBezTo>
                    <a:pt x="0" y="2552"/>
                    <a:pt x="756" y="3309"/>
                    <a:pt x="1670" y="3309"/>
                  </a:cubicBezTo>
                  <a:cubicBezTo>
                    <a:pt x="2552" y="3309"/>
                    <a:pt x="3308" y="2552"/>
                    <a:pt x="3308" y="1639"/>
                  </a:cubicBezTo>
                  <a:cubicBezTo>
                    <a:pt x="3308" y="725"/>
                    <a:pt x="2552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7020;p64"/>
            <p:cNvSpPr/>
            <p:nvPr/>
          </p:nvSpPr>
          <p:spPr>
            <a:xfrm>
              <a:off x="-9252750" y="4148800"/>
              <a:ext cx="82725" cy="252850"/>
            </a:xfrm>
            <a:custGeom>
              <a:avLst/>
              <a:gdLst/>
              <a:ahLst/>
              <a:cxnLst/>
              <a:rect l="l" t="t" r="r" b="b"/>
              <a:pathLst>
                <a:path w="3309" h="10114" extrusionOk="0">
                  <a:moveTo>
                    <a:pt x="819" y="0"/>
                  </a:moveTo>
                  <a:lnTo>
                    <a:pt x="819" y="7876"/>
                  </a:lnTo>
                  <a:cubicBezTo>
                    <a:pt x="315" y="8160"/>
                    <a:pt x="0" y="8695"/>
                    <a:pt x="0" y="9294"/>
                  </a:cubicBezTo>
                  <a:lnTo>
                    <a:pt x="0" y="9704"/>
                  </a:lnTo>
                  <a:cubicBezTo>
                    <a:pt x="0" y="9924"/>
                    <a:pt x="189" y="10113"/>
                    <a:pt x="441" y="10113"/>
                  </a:cubicBezTo>
                  <a:lnTo>
                    <a:pt x="2899" y="10113"/>
                  </a:lnTo>
                  <a:cubicBezTo>
                    <a:pt x="3151" y="10113"/>
                    <a:pt x="3308" y="9924"/>
                    <a:pt x="3308" y="9704"/>
                  </a:cubicBezTo>
                  <a:lnTo>
                    <a:pt x="3308" y="9294"/>
                  </a:lnTo>
                  <a:cubicBezTo>
                    <a:pt x="3308" y="8664"/>
                    <a:pt x="2962" y="8160"/>
                    <a:pt x="2489" y="7876"/>
                  </a:cubicBezTo>
                  <a:lnTo>
                    <a:pt x="2489" y="0"/>
                  </a:lnTo>
                  <a:cubicBezTo>
                    <a:pt x="2206" y="95"/>
                    <a:pt x="1922" y="158"/>
                    <a:pt x="1638" y="158"/>
                  </a:cubicBezTo>
                  <a:cubicBezTo>
                    <a:pt x="1386" y="158"/>
                    <a:pt x="1103" y="95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7021;p64"/>
            <p:cNvSpPr/>
            <p:nvPr/>
          </p:nvSpPr>
          <p:spPr>
            <a:xfrm>
              <a:off x="-9440200" y="4214950"/>
              <a:ext cx="187475" cy="167000"/>
            </a:xfrm>
            <a:custGeom>
              <a:avLst/>
              <a:gdLst/>
              <a:ahLst/>
              <a:cxnLst/>
              <a:rect l="l" t="t" r="r" b="b"/>
              <a:pathLst>
                <a:path w="7499" h="6680" extrusionOk="0">
                  <a:moveTo>
                    <a:pt x="1229" y="1"/>
                  </a:moveTo>
                  <a:cubicBezTo>
                    <a:pt x="1071" y="1"/>
                    <a:pt x="914" y="64"/>
                    <a:pt x="882" y="221"/>
                  </a:cubicBezTo>
                  <a:lnTo>
                    <a:pt x="0" y="1954"/>
                  </a:lnTo>
                  <a:lnTo>
                    <a:pt x="0" y="4852"/>
                  </a:lnTo>
                  <a:cubicBezTo>
                    <a:pt x="536" y="5325"/>
                    <a:pt x="851" y="5955"/>
                    <a:pt x="851" y="6680"/>
                  </a:cubicBezTo>
                  <a:lnTo>
                    <a:pt x="6679" y="6680"/>
                  </a:lnTo>
                  <a:cubicBezTo>
                    <a:pt x="6679" y="5955"/>
                    <a:pt x="6994" y="5325"/>
                    <a:pt x="7498" y="4852"/>
                  </a:cubicBezTo>
                  <a:lnTo>
                    <a:pt x="7498" y="1954"/>
                  </a:lnTo>
                  <a:lnTo>
                    <a:pt x="6616" y="221"/>
                  </a:lnTo>
                  <a:cubicBezTo>
                    <a:pt x="6553" y="64"/>
                    <a:pt x="6427" y="1"/>
                    <a:pt x="6270" y="1"/>
                  </a:cubicBezTo>
                  <a:lnTo>
                    <a:pt x="4726" y="1"/>
                  </a:lnTo>
                  <a:lnTo>
                    <a:pt x="6616" y="4443"/>
                  </a:lnTo>
                  <a:cubicBezTo>
                    <a:pt x="6679" y="4569"/>
                    <a:pt x="6679" y="4726"/>
                    <a:pt x="6585" y="4852"/>
                  </a:cubicBezTo>
                  <a:cubicBezTo>
                    <a:pt x="6522" y="4947"/>
                    <a:pt x="6396" y="5041"/>
                    <a:pt x="6238" y="5041"/>
                  </a:cubicBezTo>
                  <a:lnTo>
                    <a:pt x="1260" y="5041"/>
                  </a:lnTo>
                  <a:cubicBezTo>
                    <a:pt x="1103" y="5041"/>
                    <a:pt x="1008" y="4947"/>
                    <a:pt x="914" y="4852"/>
                  </a:cubicBezTo>
                  <a:cubicBezTo>
                    <a:pt x="851" y="4726"/>
                    <a:pt x="851" y="4569"/>
                    <a:pt x="882" y="4443"/>
                  </a:cubicBezTo>
                  <a:lnTo>
                    <a:pt x="27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7022;p64"/>
            <p:cNvSpPr/>
            <p:nvPr/>
          </p:nvSpPr>
          <p:spPr>
            <a:xfrm>
              <a:off x="-9393750" y="4214950"/>
              <a:ext cx="93750" cy="104000"/>
            </a:xfrm>
            <a:custGeom>
              <a:avLst/>
              <a:gdLst/>
              <a:ahLst/>
              <a:cxnLst/>
              <a:rect l="l" t="t" r="r" b="b"/>
              <a:pathLst>
                <a:path w="3750" h="4160" extrusionOk="0">
                  <a:moveTo>
                    <a:pt x="1828" y="1"/>
                  </a:moveTo>
                  <a:lnTo>
                    <a:pt x="1" y="4159"/>
                  </a:lnTo>
                  <a:lnTo>
                    <a:pt x="3750" y="4159"/>
                  </a:lnTo>
                  <a:lnTo>
                    <a:pt x="19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7023;p64"/>
            <p:cNvSpPr/>
            <p:nvPr/>
          </p:nvSpPr>
          <p:spPr>
            <a:xfrm>
              <a:off x="-9440200" y="4140125"/>
              <a:ext cx="187475" cy="32325"/>
            </a:xfrm>
            <a:custGeom>
              <a:avLst/>
              <a:gdLst/>
              <a:ahLst/>
              <a:cxnLst/>
              <a:rect l="l" t="t" r="r" b="b"/>
              <a:pathLst>
                <a:path w="7499" h="1293" extrusionOk="0">
                  <a:moveTo>
                    <a:pt x="0" y="1"/>
                  </a:moveTo>
                  <a:lnTo>
                    <a:pt x="0" y="851"/>
                  </a:lnTo>
                  <a:cubicBezTo>
                    <a:pt x="1229" y="1135"/>
                    <a:pt x="2489" y="1292"/>
                    <a:pt x="3749" y="1292"/>
                  </a:cubicBezTo>
                  <a:cubicBezTo>
                    <a:pt x="5009" y="1292"/>
                    <a:pt x="6270" y="1135"/>
                    <a:pt x="7498" y="851"/>
                  </a:cubicBezTo>
                  <a:lnTo>
                    <a:pt x="7498" y="1"/>
                  </a:lnTo>
                  <a:cubicBezTo>
                    <a:pt x="6270" y="300"/>
                    <a:pt x="5001" y="450"/>
                    <a:pt x="3737" y="450"/>
                  </a:cubicBezTo>
                  <a:cubicBezTo>
                    <a:pt x="2473" y="450"/>
                    <a:pt x="1213" y="300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" name="Google Shape;7024;p64"/>
          <p:cNvGrpSpPr/>
          <p:nvPr/>
        </p:nvGrpSpPr>
        <p:grpSpPr>
          <a:xfrm>
            <a:off x="6946884" y="3294473"/>
            <a:ext cx="357002" cy="311029"/>
            <a:chOff x="-8209150" y="3659675"/>
            <a:chExt cx="354450" cy="308775"/>
          </a:xfrm>
          <a:solidFill>
            <a:srgbClr val="12716B"/>
          </a:solidFill>
        </p:grpSpPr>
        <p:sp>
          <p:nvSpPr>
            <p:cNvPr id="503" name="Google Shape;7025;p64"/>
            <p:cNvSpPr/>
            <p:nvPr/>
          </p:nvSpPr>
          <p:spPr>
            <a:xfrm>
              <a:off x="-8209150" y="3907775"/>
              <a:ext cx="353675" cy="60675"/>
            </a:xfrm>
            <a:custGeom>
              <a:avLst/>
              <a:gdLst/>
              <a:ahLst/>
              <a:cxnLst/>
              <a:rect l="l" t="t" r="r" b="b"/>
              <a:pathLst>
                <a:path w="14147" h="2427" extrusionOk="0">
                  <a:moveTo>
                    <a:pt x="1261" y="1"/>
                  </a:moveTo>
                  <a:cubicBezTo>
                    <a:pt x="599" y="1"/>
                    <a:pt x="0" y="536"/>
                    <a:pt x="0" y="1229"/>
                  </a:cubicBezTo>
                  <a:lnTo>
                    <a:pt x="0" y="2048"/>
                  </a:lnTo>
                  <a:cubicBezTo>
                    <a:pt x="0" y="2269"/>
                    <a:pt x="189" y="2427"/>
                    <a:pt x="378" y="2427"/>
                  </a:cubicBezTo>
                  <a:lnTo>
                    <a:pt x="13673" y="2427"/>
                  </a:lnTo>
                  <a:cubicBezTo>
                    <a:pt x="13894" y="2427"/>
                    <a:pt x="14052" y="2238"/>
                    <a:pt x="14052" y="2048"/>
                  </a:cubicBezTo>
                  <a:lnTo>
                    <a:pt x="14052" y="1229"/>
                  </a:lnTo>
                  <a:cubicBezTo>
                    <a:pt x="14146" y="599"/>
                    <a:pt x="13579" y="1"/>
                    <a:pt x="128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7026;p64"/>
            <p:cNvSpPr/>
            <p:nvPr/>
          </p:nvSpPr>
          <p:spPr>
            <a:xfrm>
              <a:off x="-8188675" y="3825075"/>
              <a:ext cx="311125" cy="63050"/>
            </a:xfrm>
            <a:custGeom>
              <a:avLst/>
              <a:gdLst/>
              <a:ahLst/>
              <a:cxnLst/>
              <a:rect l="l" t="t" r="r" b="b"/>
              <a:pathLst>
                <a:path w="12445" h="2522" extrusionOk="0">
                  <a:moveTo>
                    <a:pt x="442" y="1"/>
                  </a:moveTo>
                  <a:cubicBezTo>
                    <a:pt x="189" y="1"/>
                    <a:pt x="0" y="190"/>
                    <a:pt x="0" y="410"/>
                  </a:cubicBezTo>
                  <a:lnTo>
                    <a:pt x="0" y="2521"/>
                  </a:lnTo>
                  <a:lnTo>
                    <a:pt x="3308" y="2521"/>
                  </a:lnTo>
                  <a:lnTo>
                    <a:pt x="3308" y="2080"/>
                  </a:lnTo>
                  <a:cubicBezTo>
                    <a:pt x="3308" y="1828"/>
                    <a:pt x="3497" y="1670"/>
                    <a:pt x="3718" y="1670"/>
                  </a:cubicBezTo>
                  <a:cubicBezTo>
                    <a:pt x="3939" y="1670"/>
                    <a:pt x="4128" y="1891"/>
                    <a:pt x="4128" y="2080"/>
                  </a:cubicBezTo>
                  <a:lnTo>
                    <a:pt x="4128" y="2521"/>
                  </a:lnTo>
                  <a:lnTo>
                    <a:pt x="5797" y="2521"/>
                  </a:lnTo>
                  <a:lnTo>
                    <a:pt x="5797" y="2080"/>
                  </a:lnTo>
                  <a:cubicBezTo>
                    <a:pt x="5797" y="1828"/>
                    <a:pt x="5986" y="1670"/>
                    <a:pt x="6238" y="1670"/>
                  </a:cubicBezTo>
                  <a:cubicBezTo>
                    <a:pt x="6459" y="1670"/>
                    <a:pt x="6616" y="1891"/>
                    <a:pt x="6616" y="2080"/>
                  </a:cubicBezTo>
                  <a:lnTo>
                    <a:pt x="6616" y="2521"/>
                  </a:lnTo>
                  <a:lnTo>
                    <a:pt x="8318" y="2521"/>
                  </a:lnTo>
                  <a:lnTo>
                    <a:pt x="8318" y="2080"/>
                  </a:lnTo>
                  <a:cubicBezTo>
                    <a:pt x="8318" y="1828"/>
                    <a:pt x="8507" y="1670"/>
                    <a:pt x="8696" y="1670"/>
                  </a:cubicBezTo>
                  <a:cubicBezTo>
                    <a:pt x="8948" y="1670"/>
                    <a:pt x="9105" y="1891"/>
                    <a:pt x="9105" y="2080"/>
                  </a:cubicBezTo>
                  <a:lnTo>
                    <a:pt x="9105" y="2521"/>
                  </a:lnTo>
                  <a:lnTo>
                    <a:pt x="12445" y="2521"/>
                  </a:lnTo>
                  <a:lnTo>
                    <a:pt x="12445" y="410"/>
                  </a:lnTo>
                  <a:cubicBezTo>
                    <a:pt x="12445" y="190"/>
                    <a:pt x="12256" y="1"/>
                    <a:pt x="120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7027;p64"/>
            <p:cNvSpPr/>
            <p:nvPr/>
          </p:nvSpPr>
          <p:spPr>
            <a:xfrm>
              <a:off x="-7913800" y="3743175"/>
              <a:ext cx="59100" cy="62250"/>
            </a:xfrm>
            <a:custGeom>
              <a:avLst/>
              <a:gdLst/>
              <a:ahLst/>
              <a:cxnLst/>
              <a:rect l="l" t="t" r="r" b="b"/>
              <a:pathLst>
                <a:path w="2364" h="2490" extrusionOk="0">
                  <a:moveTo>
                    <a:pt x="1922" y="0"/>
                  </a:moveTo>
                  <a:cubicBezTo>
                    <a:pt x="1261" y="0"/>
                    <a:pt x="599" y="189"/>
                    <a:pt x="1" y="567"/>
                  </a:cubicBezTo>
                  <a:cubicBezTo>
                    <a:pt x="284" y="1134"/>
                    <a:pt x="473" y="1827"/>
                    <a:pt x="536" y="2489"/>
                  </a:cubicBezTo>
                  <a:lnTo>
                    <a:pt x="1796" y="2489"/>
                  </a:lnTo>
                  <a:lnTo>
                    <a:pt x="2332" y="504"/>
                  </a:lnTo>
                  <a:cubicBezTo>
                    <a:pt x="2364" y="410"/>
                    <a:pt x="2332" y="284"/>
                    <a:pt x="2238" y="158"/>
                  </a:cubicBezTo>
                  <a:cubicBezTo>
                    <a:pt x="2175" y="32"/>
                    <a:pt x="2048" y="0"/>
                    <a:pt x="19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7028;p64"/>
            <p:cNvSpPr/>
            <p:nvPr/>
          </p:nvSpPr>
          <p:spPr>
            <a:xfrm>
              <a:off x="-8105975" y="3659675"/>
              <a:ext cx="185125" cy="145750"/>
            </a:xfrm>
            <a:custGeom>
              <a:avLst/>
              <a:gdLst/>
              <a:ahLst/>
              <a:cxnLst/>
              <a:rect l="l" t="t" r="r" b="b"/>
              <a:pathLst>
                <a:path w="7405" h="5830" extrusionOk="0">
                  <a:moveTo>
                    <a:pt x="442" y="1"/>
                  </a:moveTo>
                  <a:cubicBezTo>
                    <a:pt x="316" y="1"/>
                    <a:pt x="158" y="64"/>
                    <a:pt x="95" y="190"/>
                  </a:cubicBezTo>
                  <a:cubicBezTo>
                    <a:pt x="0" y="316"/>
                    <a:pt x="0" y="442"/>
                    <a:pt x="32" y="599"/>
                  </a:cubicBezTo>
                  <a:lnTo>
                    <a:pt x="2017" y="5829"/>
                  </a:lnTo>
                  <a:lnTo>
                    <a:pt x="7404" y="5829"/>
                  </a:lnTo>
                  <a:cubicBezTo>
                    <a:pt x="6806" y="2521"/>
                    <a:pt x="3907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7029;p64"/>
            <p:cNvSpPr/>
            <p:nvPr/>
          </p:nvSpPr>
          <p:spPr>
            <a:xfrm>
              <a:off x="-8168975" y="3700625"/>
              <a:ext cx="91375" cy="104000"/>
            </a:xfrm>
            <a:custGeom>
              <a:avLst/>
              <a:gdLst/>
              <a:ahLst/>
              <a:cxnLst/>
              <a:rect l="l" t="t" r="r" b="b"/>
              <a:pathLst>
                <a:path w="3655" h="4160" extrusionOk="0">
                  <a:moveTo>
                    <a:pt x="473" y="1"/>
                  </a:moveTo>
                  <a:cubicBezTo>
                    <a:pt x="347" y="1"/>
                    <a:pt x="189" y="95"/>
                    <a:pt x="126" y="158"/>
                  </a:cubicBezTo>
                  <a:cubicBezTo>
                    <a:pt x="32" y="284"/>
                    <a:pt x="0" y="410"/>
                    <a:pt x="95" y="505"/>
                  </a:cubicBezTo>
                  <a:lnTo>
                    <a:pt x="1260" y="4097"/>
                  </a:lnTo>
                  <a:lnTo>
                    <a:pt x="3631" y="4097"/>
                  </a:lnTo>
                  <a:lnTo>
                    <a:pt x="2205" y="284"/>
                  </a:lnTo>
                  <a:cubicBezTo>
                    <a:pt x="1670" y="95"/>
                    <a:pt x="1071" y="1"/>
                    <a:pt x="473" y="1"/>
                  </a:cubicBezTo>
                  <a:close/>
                  <a:moveTo>
                    <a:pt x="3631" y="4097"/>
                  </a:moveTo>
                  <a:lnTo>
                    <a:pt x="3655" y="4160"/>
                  </a:lnTo>
                  <a:lnTo>
                    <a:pt x="3655" y="409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7030;p64"/>
            <p:cNvSpPr/>
            <p:nvPr/>
          </p:nvSpPr>
          <p:spPr>
            <a:xfrm>
              <a:off x="-8209150" y="3742375"/>
              <a:ext cx="50425" cy="61475"/>
            </a:xfrm>
            <a:custGeom>
              <a:avLst/>
              <a:gdLst/>
              <a:ahLst/>
              <a:cxnLst/>
              <a:rect l="l" t="t" r="r" b="b"/>
              <a:pathLst>
                <a:path w="2017" h="2459" extrusionOk="0">
                  <a:moveTo>
                    <a:pt x="441" y="1"/>
                  </a:moveTo>
                  <a:cubicBezTo>
                    <a:pt x="315" y="1"/>
                    <a:pt x="189" y="32"/>
                    <a:pt x="126" y="158"/>
                  </a:cubicBezTo>
                  <a:cubicBezTo>
                    <a:pt x="32" y="253"/>
                    <a:pt x="0" y="379"/>
                    <a:pt x="32" y="505"/>
                  </a:cubicBezTo>
                  <a:lnTo>
                    <a:pt x="504" y="2458"/>
                  </a:lnTo>
                  <a:lnTo>
                    <a:pt x="2017" y="2458"/>
                  </a:lnTo>
                  <a:lnTo>
                    <a:pt x="1229" y="64"/>
                  </a:lnTo>
                  <a:cubicBezTo>
                    <a:pt x="977" y="32"/>
                    <a:pt x="693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9" name="Google Shape;7031;p64"/>
          <p:cNvGrpSpPr/>
          <p:nvPr/>
        </p:nvGrpSpPr>
        <p:grpSpPr>
          <a:xfrm>
            <a:off x="6060445" y="2323386"/>
            <a:ext cx="356221" cy="353059"/>
            <a:chOff x="-12643475" y="4081850"/>
            <a:chExt cx="353675" cy="350500"/>
          </a:xfrm>
          <a:solidFill>
            <a:srgbClr val="12716B"/>
          </a:solidFill>
        </p:grpSpPr>
        <p:sp>
          <p:nvSpPr>
            <p:cNvPr id="510" name="Google Shape;7032;p64"/>
            <p:cNvSpPr/>
            <p:nvPr/>
          </p:nvSpPr>
          <p:spPr>
            <a:xfrm>
              <a:off x="-12552125" y="4262400"/>
              <a:ext cx="22875" cy="20125"/>
            </a:xfrm>
            <a:custGeom>
              <a:avLst/>
              <a:gdLst/>
              <a:ahLst/>
              <a:cxnLst/>
              <a:rect l="l" t="t" r="r" b="b"/>
              <a:pathLst>
                <a:path w="915" h="805" extrusionOk="0">
                  <a:moveTo>
                    <a:pt x="458" y="1"/>
                  </a:moveTo>
                  <a:cubicBezTo>
                    <a:pt x="348" y="1"/>
                    <a:pt x="237" y="40"/>
                    <a:pt x="158" y="119"/>
                  </a:cubicBezTo>
                  <a:cubicBezTo>
                    <a:pt x="1" y="276"/>
                    <a:pt x="1" y="528"/>
                    <a:pt x="158" y="686"/>
                  </a:cubicBezTo>
                  <a:cubicBezTo>
                    <a:pt x="237" y="765"/>
                    <a:pt x="348" y="804"/>
                    <a:pt x="458" y="804"/>
                  </a:cubicBezTo>
                  <a:cubicBezTo>
                    <a:pt x="568" y="804"/>
                    <a:pt x="678" y="765"/>
                    <a:pt x="757" y="686"/>
                  </a:cubicBezTo>
                  <a:cubicBezTo>
                    <a:pt x="915" y="528"/>
                    <a:pt x="915" y="276"/>
                    <a:pt x="757" y="119"/>
                  </a:cubicBezTo>
                  <a:cubicBezTo>
                    <a:pt x="678" y="40"/>
                    <a:pt x="568" y="1"/>
                    <a:pt x="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7033;p64"/>
            <p:cNvSpPr/>
            <p:nvPr/>
          </p:nvSpPr>
          <p:spPr>
            <a:xfrm>
              <a:off x="-12480450" y="4241725"/>
              <a:ext cx="69350" cy="47275"/>
            </a:xfrm>
            <a:custGeom>
              <a:avLst/>
              <a:gdLst/>
              <a:ahLst/>
              <a:cxnLst/>
              <a:rect l="l" t="t" r="r" b="b"/>
              <a:pathLst>
                <a:path w="2774" h="1891" extrusionOk="0">
                  <a:moveTo>
                    <a:pt x="568" y="1"/>
                  </a:moveTo>
                  <a:lnTo>
                    <a:pt x="1" y="568"/>
                  </a:lnTo>
                  <a:lnTo>
                    <a:pt x="2206" y="1891"/>
                  </a:lnTo>
                  <a:lnTo>
                    <a:pt x="2773" y="1324"/>
                  </a:lnTo>
                  <a:lnTo>
                    <a:pt x="5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7034;p64"/>
            <p:cNvSpPr/>
            <p:nvPr/>
          </p:nvSpPr>
          <p:spPr>
            <a:xfrm>
              <a:off x="-12643475" y="4081850"/>
              <a:ext cx="353675" cy="350500"/>
            </a:xfrm>
            <a:custGeom>
              <a:avLst/>
              <a:gdLst/>
              <a:ahLst/>
              <a:cxnLst/>
              <a:rect l="l" t="t" r="r" b="b"/>
              <a:pathLst>
                <a:path w="14147" h="14020" extrusionOk="0">
                  <a:moveTo>
                    <a:pt x="8207" y="3127"/>
                  </a:moveTo>
                  <a:cubicBezTo>
                    <a:pt x="8318" y="3127"/>
                    <a:pt x="8428" y="3166"/>
                    <a:pt x="8507" y="3245"/>
                  </a:cubicBezTo>
                  <a:lnTo>
                    <a:pt x="9105" y="3812"/>
                  </a:lnTo>
                  <a:cubicBezTo>
                    <a:pt x="9263" y="3970"/>
                    <a:pt x="9263" y="4253"/>
                    <a:pt x="9105" y="4411"/>
                  </a:cubicBezTo>
                  <a:cubicBezTo>
                    <a:pt x="9027" y="4490"/>
                    <a:pt x="8916" y="4529"/>
                    <a:pt x="8806" y="4529"/>
                  </a:cubicBezTo>
                  <a:cubicBezTo>
                    <a:pt x="8696" y="4529"/>
                    <a:pt x="8585" y="4490"/>
                    <a:pt x="8507" y="4411"/>
                  </a:cubicBezTo>
                  <a:lnTo>
                    <a:pt x="7908" y="3812"/>
                  </a:lnTo>
                  <a:cubicBezTo>
                    <a:pt x="7751" y="3655"/>
                    <a:pt x="7751" y="3403"/>
                    <a:pt x="7908" y="3245"/>
                  </a:cubicBezTo>
                  <a:cubicBezTo>
                    <a:pt x="7987" y="3166"/>
                    <a:pt x="8097" y="3127"/>
                    <a:pt x="8207" y="3127"/>
                  </a:cubicBezTo>
                  <a:close/>
                  <a:moveTo>
                    <a:pt x="9940" y="4860"/>
                  </a:moveTo>
                  <a:cubicBezTo>
                    <a:pt x="10050" y="4860"/>
                    <a:pt x="10161" y="4899"/>
                    <a:pt x="10239" y="4978"/>
                  </a:cubicBezTo>
                  <a:lnTo>
                    <a:pt x="10838" y="5545"/>
                  </a:lnTo>
                  <a:cubicBezTo>
                    <a:pt x="10996" y="5766"/>
                    <a:pt x="10996" y="5986"/>
                    <a:pt x="10838" y="6144"/>
                  </a:cubicBezTo>
                  <a:cubicBezTo>
                    <a:pt x="10759" y="6222"/>
                    <a:pt x="10649" y="6262"/>
                    <a:pt x="10539" y="6262"/>
                  </a:cubicBezTo>
                  <a:cubicBezTo>
                    <a:pt x="10429" y="6262"/>
                    <a:pt x="10318" y="6222"/>
                    <a:pt x="10239" y="6144"/>
                  </a:cubicBezTo>
                  <a:lnTo>
                    <a:pt x="9641" y="5545"/>
                  </a:lnTo>
                  <a:cubicBezTo>
                    <a:pt x="9483" y="5388"/>
                    <a:pt x="9483" y="5136"/>
                    <a:pt x="9641" y="4978"/>
                  </a:cubicBezTo>
                  <a:cubicBezTo>
                    <a:pt x="9720" y="4899"/>
                    <a:pt x="9830" y="4860"/>
                    <a:pt x="9940" y="4860"/>
                  </a:cubicBezTo>
                  <a:close/>
                  <a:moveTo>
                    <a:pt x="7058" y="5467"/>
                  </a:moveTo>
                  <a:cubicBezTo>
                    <a:pt x="7125" y="5467"/>
                    <a:pt x="7192" y="5481"/>
                    <a:pt x="7247" y="5514"/>
                  </a:cubicBezTo>
                  <a:lnTo>
                    <a:pt x="10145" y="7278"/>
                  </a:lnTo>
                  <a:cubicBezTo>
                    <a:pt x="10397" y="7404"/>
                    <a:pt x="10429" y="7719"/>
                    <a:pt x="10271" y="7908"/>
                  </a:cubicBezTo>
                  <a:lnTo>
                    <a:pt x="7373" y="10838"/>
                  </a:lnTo>
                  <a:cubicBezTo>
                    <a:pt x="7136" y="11074"/>
                    <a:pt x="6821" y="11192"/>
                    <a:pt x="6498" y="11192"/>
                  </a:cubicBezTo>
                  <a:cubicBezTo>
                    <a:pt x="6175" y="11192"/>
                    <a:pt x="5845" y="11074"/>
                    <a:pt x="5577" y="10838"/>
                  </a:cubicBezTo>
                  <a:cubicBezTo>
                    <a:pt x="5104" y="10365"/>
                    <a:pt x="5104" y="9578"/>
                    <a:pt x="5577" y="9074"/>
                  </a:cubicBezTo>
                  <a:cubicBezTo>
                    <a:pt x="5813" y="8837"/>
                    <a:pt x="6144" y="8719"/>
                    <a:pt x="6475" y="8719"/>
                  </a:cubicBezTo>
                  <a:cubicBezTo>
                    <a:pt x="6805" y="8719"/>
                    <a:pt x="7136" y="8837"/>
                    <a:pt x="7373" y="9074"/>
                  </a:cubicBezTo>
                  <a:cubicBezTo>
                    <a:pt x="7467" y="9168"/>
                    <a:pt x="7562" y="9294"/>
                    <a:pt x="7593" y="9420"/>
                  </a:cubicBezTo>
                  <a:lnTo>
                    <a:pt x="8160" y="8853"/>
                  </a:lnTo>
                  <a:lnTo>
                    <a:pt x="5955" y="7561"/>
                  </a:lnTo>
                  <a:lnTo>
                    <a:pt x="5010" y="8507"/>
                  </a:lnTo>
                  <a:cubicBezTo>
                    <a:pt x="4773" y="8743"/>
                    <a:pt x="4458" y="8861"/>
                    <a:pt x="4135" y="8861"/>
                  </a:cubicBezTo>
                  <a:cubicBezTo>
                    <a:pt x="3812" y="8861"/>
                    <a:pt x="3482" y="8743"/>
                    <a:pt x="3214" y="8507"/>
                  </a:cubicBezTo>
                  <a:cubicBezTo>
                    <a:pt x="2741" y="8034"/>
                    <a:pt x="2741" y="7246"/>
                    <a:pt x="3214" y="6742"/>
                  </a:cubicBezTo>
                  <a:cubicBezTo>
                    <a:pt x="3450" y="6506"/>
                    <a:pt x="3781" y="6388"/>
                    <a:pt x="4112" y="6388"/>
                  </a:cubicBezTo>
                  <a:cubicBezTo>
                    <a:pt x="4443" y="6388"/>
                    <a:pt x="4773" y="6506"/>
                    <a:pt x="5010" y="6742"/>
                  </a:cubicBezTo>
                  <a:cubicBezTo>
                    <a:pt x="5104" y="6837"/>
                    <a:pt x="5199" y="6963"/>
                    <a:pt x="5230" y="7089"/>
                  </a:cubicBezTo>
                  <a:lnTo>
                    <a:pt x="6742" y="5577"/>
                  </a:lnTo>
                  <a:cubicBezTo>
                    <a:pt x="6804" y="5515"/>
                    <a:pt x="6932" y="5467"/>
                    <a:pt x="7058" y="5467"/>
                  </a:cubicBezTo>
                  <a:close/>
                  <a:moveTo>
                    <a:pt x="9042" y="0"/>
                  </a:moveTo>
                  <a:cubicBezTo>
                    <a:pt x="8948" y="0"/>
                    <a:pt x="8853" y="32"/>
                    <a:pt x="8790" y="126"/>
                  </a:cubicBezTo>
                  <a:cubicBezTo>
                    <a:pt x="8711" y="205"/>
                    <a:pt x="8601" y="244"/>
                    <a:pt x="8491" y="244"/>
                  </a:cubicBezTo>
                  <a:cubicBezTo>
                    <a:pt x="8381" y="244"/>
                    <a:pt x="8270" y="205"/>
                    <a:pt x="8192" y="126"/>
                  </a:cubicBezTo>
                  <a:cubicBezTo>
                    <a:pt x="8113" y="47"/>
                    <a:pt x="8003" y="8"/>
                    <a:pt x="7892" y="8"/>
                  </a:cubicBezTo>
                  <a:cubicBezTo>
                    <a:pt x="7782" y="8"/>
                    <a:pt x="7672" y="47"/>
                    <a:pt x="7593" y="126"/>
                  </a:cubicBezTo>
                  <a:lnTo>
                    <a:pt x="6490" y="1229"/>
                  </a:lnTo>
                  <a:lnTo>
                    <a:pt x="7373" y="2080"/>
                  </a:lnTo>
                  <a:cubicBezTo>
                    <a:pt x="7530" y="2237"/>
                    <a:pt x="7530" y="2521"/>
                    <a:pt x="7373" y="2678"/>
                  </a:cubicBezTo>
                  <a:cubicBezTo>
                    <a:pt x="7294" y="2757"/>
                    <a:pt x="7184" y="2796"/>
                    <a:pt x="7073" y="2796"/>
                  </a:cubicBezTo>
                  <a:cubicBezTo>
                    <a:pt x="6963" y="2796"/>
                    <a:pt x="6853" y="2757"/>
                    <a:pt x="6774" y="2678"/>
                  </a:cubicBezTo>
                  <a:lnTo>
                    <a:pt x="5892" y="1828"/>
                  </a:lnTo>
                  <a:lnTo>
                    <a:pt x="158" y="7561"/>
                  </a:lnTo>
                  <a:cubicBezTo>
                    <a:pt x="0" y="7719"/>
                    <a:pt x="0" y="8002"/>
                    <a:pt x="158" y="8160"/>
                  </a:cubicBezTo>
                  <a:cubicBezTo>
                    <a:pt x="221" y="8223"/>
                    <a:pt x="284" y="8349"/>
                    <a:pt x="284" y="8444"/>
                  </a:cubicBezTo>
                  <a:cubicBezTo>
                    <a:pt x="284" y="8538"/>
                    <a:pt x="221" y="8633"/>
                    <a:pt x="158" y="8696"/>
                  </a:cubicBezTo>
                  <a:cubicBezTo>
                    <a:pt x="63" y="8790"/>
                    <a:pt x="32" y="8916"/>
                    <a:pt x="32" y="8979"/>
                  </a:cubicBezTo>
                  <a:cubicBezTo>
                    <a:pt x="32" y="9105"/>
                    <a:pt x="63" y="9168"/>
                    <a:pt x="158" y="9263"/>
                  </a:cubicBezTo>
                  <a:lnTo>
                    <a:pt x="756" y="9861"/>
                  </a:lnTo>
                  <a:cubicBezTo>
                    <a:pt x="820" y="9924"/>
                    <a:pt x="946" y="9956"/>
                    <a:pt x="1009" y="9956"/>
                  </a:cubicBezTo>
                  <a:cubicBezTo>
                    <a:pt x="1135" y="9956"/>
                    <a:pt x="1229" y="9924"/>
                    <a:pt x="1292" y="9861"/>
                  </a:cubicBezTo>
                  <a:cubicBezTo>
                    <a:pt x="1371" y="9782"/>
                    <a:pt x="1481" y="9743"/>
                    <a:pt x="1591" y="9743"/>
                  </a:cubicBezTo>
                  <a:cubicBezTo>
                    <a:pt x="1702" y="9743"/>
                    <a:pt x="1812" y="9782"/>
                    <a:pt x="1891" y="9861"/>
                  </a:cubicBezTo>
                  <a:cubicBezTo>
                    <a:pt x="1985" y="9924"/>
                    <a:pt x="2017" y="10050"/>
                    <a:pt x="2017" y="10113"/>
                  </a:cubicBezTo>
                  <a:cubicBezTo>
                    <a:pt x="2017" y="10239"/>
                    <a:pt x="1985" y="10334"/>
                    <a:pt x="1891" y="10397"/>
                  </a:cubicBezTo>
                  <a:cubicBezTo>
                    <a:pt x="1733" y="10554"/>
                    <a:pt x="1733" y="10838"/>
                    <a:pt x="1891" y="10995"/>
                  </a:cubicBezTo>
                  <a:lnTo>
                    <a:pt x="3088" y="12161"/>
                  </a:lnTo>
                  <a:cubicBezTo>
                    <a:pt x="3167" y="12240"/>
                    <a:pt x="3269" y="12279"/>
                    <a:pt x="3371" y="12279"/>
                  </a:cubicBezTo>
                  <a:cubicBezTo>
                    <a:pt x="3474" y="12279"/>
                    <a:pt x="3576" y="12240"/>
                    <a:pt x="3655" y="12161"/>
                  </a:cubicBezTo>
                  <a:cubicBezTo>
                    <a:pt x="3734" y="12082"/>
                    <a:pt x="3844" y="12043"/>
                    <a:pt x="3954" y="12043"/>
                  </a:cubicBezTo>
                  <a:cubicBezTo>
                    <a:pt x="4065" y="12043"/>
                    <a:pt x="4175" y="12082"/>
                    <a:pt x="4254" y="12161"/>
                  </a:cubicBezTo>
                  <a:cubicBezTo>
                    <a:pt x="4411" y="12319"/>
                    <a:pt x="4411" y="12602"/>
                    <a:pt x="4254" y="12760"/>
                  </a:cubicBezTo>
                  <a:cubicBezTo>
                    <a:pt x="4159" y="12854"/>
                    <a:pt x="4128" y="12949"/>
                    <a:pt x="4128" y="13043"/>
                  </a:cubicBezTo>
                  <a:cubicBezTo>
                    <a:pt x="4128" y="13169"/>
                    <a:pt x="4159" y="13232"/>
                    <a:pt x="4254" y="13327"/>
                  </a:cubicBezTo>
                  <a:lnTo>
                    <a:pt x="4852" y="13894"/>
                  </a:lnTo>
                  <a:cubicBezTo>
                    <a:pt x="4915" y="13988"/>
                    <a:pt x="5041" y="14020"/>
                    <a:pt x="5136" y="14020"/>
                  </a:cubicBezTo>
                  <a:cubicBezTo>
                    <a:pt x="5230" y="14020"/>
                    <a:pt x="5325" y="13988"/>
                    <a:pt x="5388" y="13894"/>
                  </a:cubicBezTo>
                  <a:cubicBezTo>
                    <a:pt x="5466" y="13815"/>
                    <a:pt x="5577" y="13776"/>
                    <a:pt x="5687" y="13776"/>
                  </a:cubicBezTo>
                  <a:cubicBezTo>
                    <a:pt x="5797" y="13776"/>
                    <a:pt x="5908" y="13815"/>
                    <a:pt x="5986" y="13894"/>
                  </a:cubicBezTo>
                  <a:cubicBezTo>
                    <a:pt x="6081" y="13988"/>
                    <a:pt x="6175" y="14020"/>
                    <a:pt x="6270" y="14020"/>
                  </a:cubicBezTo>
                  <a:cubicBezTo>
                    <a:pt x="6396" y="14020"/>
                    <a:pt x="6459" y="13988"/>
                    <a:pt x="6553" y="13894"/>
                  </a:cubicBezTo>
                  <a:lnTo>
                    <a:pt x="12287" y="8160"/>
                  </a:lnTo>
                  <a:lnTo>
                    <a:pt x="11437" y="7278"/>
                  </a:lnTo>
                  <a:cubicBezTo>
                    <a:pt x="11248" y="7120"/>
                    <a:pt x="11248" y="6837"/>
                    <a:pt x="11437" y="6711"/>
                  </a:cubicBezTo>
                  <a:cubicBezTo>
                    <a:pt x="11515" y="6632"/>
                    <a:pt x="11618" y="6593"/>
                    <a:pt x="11720" y="6593"/>
                  </a:cubicBezTo>
                  <a:cubicBezTo>
                    <a:pt x="11823" y="6593"/>
                    <a:pt x="11925" y="6632"/>
                    <a:pt x="12004" y="6711"/>
                  </a:cubicBezTo>
                  <a:lnTo>
                    <a:pt x="12886" y="7561"/>
                  </a:lnTo>
                  <a:lnTo>
                    <a:pt x="13989" y="6459"/>
                  </a:lnTo>
                  <a:cubicBezTo>
                    <a:pt x="14146" y="6301"/>
                    <a:pt x="14146" y="6018"/>
                    <a:pt x="13989" y="5860"/>
                  </a:cubicBezTo>
                  <a:cubicBezTo>
                    <a:pt x="13894" y="5797"/>
                    <a:pt x="13863" y="5671"/>
                    <a:pt x="13863" y="5608"/>
                  </a:cubicBezTo>
                  <a:cubicBezTo>
                    <a:pt x="13863" y="5482"/>
                    <a:pt x="13894" y="5388"/>
                    <a:pt x="13989" y="5325"/>
                  </a:cubicBezTo>
                  <a:cubicBezTo>
                    <a:pt x="14115" y="5293"/>
                    <a:pt x="14146" y="5167"/>
                    <a:pt x="14146" y="5041"/>
                  </a:cubicBezTo>
                  <a:cubicBezTo>
                    <a:pt x="14146" y="4915"/>
                    <a:pt x="14115" y="4852"/>
                    <a:pt x="14020" y="4757"/>
                  </a:cubicBezTo>
                  <a:lnTo>
                    <a:pt x="13421" y="4190"/>
                  </a:lnTo>
                  <a:cubicBezTo>
                    <a:pt x="13358" y="4096"/>
                    <a:pt x="13232" y="4064"/>
                    <a:pt x="13138" y="4064"/>
                  </a:cubicBezTo>
                  <a:cubicBezTo>
                    <a:pt x="13075" y="4064"/>
                    <a:pt x="12949" y="4096"/>
                    <a:pt x="12886" y="4190"/>
                  </a:cubicBezTo>
                  <a:cubicBezTo>
                    <a:pt x="12807" y="4269"/>
                    <a:pt x="12697" y="4309"/>
                    <a:pt x="12587" y="4309"/>
                  </a:cubicBezTo>
                  <a:cubicBezTo>
                    <a:pt x="12476" y="4309"/>
                    <a:pt x="12366" y="4269"/>
                    <a:pt x="12287" y="4190"/>
                  </a:cubicBezTo>
                  <a:cubicBezTo>
                    <a:pt x="12193" y="4096"/>
                    <a:pt x="12161" y="3970"/>
                    <a:pt x="12161" y="3907"/>
                  </a:cubicBezTo>
                  <a:cubicBezTo>
                    <a:pt x="12161" y="3781"/>
                    <a:pt x="12193" y="3718"/>
                    <a:pt x="12287" y="3623"/>
                  </a:cubicBezTo>
                  <a:cubicBezTo>
                    <a:pt x="12445" y="3466"/>
                    <a:pt x="12445" y="3182"/>
                    <a:pt x="12287" y="3025"/>
                  </a:cubicBezTo>
                  <a:lnTo>
                    <a:pt x="11090" y="1859"/>
                  </a:lnTo>
                  <a:cubicBezTo>
                    <a:pt x="11011" y="1780"/>
                    <a:pt x="10909" y="1741"/>
                    <a:pt x="10807" y="1741"/>
                  </a:cubicBezTo>
                  <a:cubicBezTo>
                    <a:pt x="10704" y="1741"/>
                    <a:pt x="10602" y="1780"/>
                    <a:pt x="10523" y="1859"/>
                  </a:cubicBezTo>
                  <a:cubicBezTo>
                    <a:pt x="10444" y="1938"/>
                    <a:pt x="10334" y="1977"/>
                    <a:pt x="10224" y="1977"/>
                  </a:cubicBezTo>
                  <a:cubicBezTo>
                    <a:pt x="10113" y="1977"/>
                    <a:pt x="10003" y="1938"/>
                    <a:pt x="9924" y="1859"/>
                  </a:cubicBezTo>
                  <a:cubicBezTo>
                    <a:pt x="9767" y="1701"/>
                    <a:pt x="9767" y="1418"/>
                    <a:pt x="9924" y="1260"/>
                  </a:cubicBezTo>
                  <a:cubicBezTo>
                    <a:pt x="9987" y="1197"/>
                    <a:pt x="10050" y="1071"/>
                    <a:pt x="10050" y="977"/>
                  </a:cubicBezTo>
                  <a:cubicBezTo>
                    <a:pt x="10050" y="882"/>
                    <a:pt x="9987" y="788"/>
                    <a:pt x="9924" y="725"/>
                  </a:cubicBezTo>
                  <a:lnTo>
                    <a:pt x="9326" y="126"/>
                  </a:lnTo>
                  <a:cubicBezTo>
                    <a:pt x="9263" y="32"/>
                    <a:pt x="9137" y="0"/>
                    <a:pt x="9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7035;p64"/>
            <p:cNvSpPr/>
            <p:nvPr/>
          </p:nvSpPr>
          <p:spPr>
            <a:xfrm>
              <a:off x="-12493050" y="4319900"/>
              <a:ext cx="22875" cy="20900"/>
            </a:xfrm>
            <a:custGeom>
              <a:avLst/>
              <a:gdLst/>
              <a:ahLst/>
              <a:cxnLst/>
              <a:rect l="l" t="t" r="r" b="b"/>
              <a:pathLst>
                <a:path w="915" h="836" extrusionOk="0">
                  <a:moveTo>
                    <a:pt x="446" y="1"/>
                  </a:moveTo>
                  <a:cubicBezTo>
                    <a:pt x="339" y="1"/>
                    <a:pt x="237" y="40"/>
                    <a:pt x="158" y="119"/>
                  </a:cubicBezTo>
                  <a:cubicBezTo>
                    <a:pt x="1" y="276"/>
                    <a:pt x="1" y="560"/>
                    <a:pt x="158" y="717"/>
                  </a:cubicBezTo>
                  <a:cubicBezTo>
                    <a:pt x="237" y="796"/>
                    <a:pt x="347" y="835"/>
                    <a:pt x="458" y="835"/>
                  </a:cubicBezTo>
                  <a:cubicBezTo>
                    <a:pt x="568" y="835"/>
                    <a:pt x="678" y="796"/>
                    <a:pt x="757" y="717"/>
                  </a:cubicBezTo>
                  <a:cubicBezTo>
                    <a:pt x="914" y="560"/>
                    <a:pt x="914" y="276"/>
                    <a:pt x="757" y="119"/>
                  </a:cubicBezTo>
                  <a:cubicBezTo>
                    <a:pt x="662" y="40"/>
                    <a:pt x="552" y="1"/>
                    <a:pt x="4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4" name="Google Shape;7036;p64"/>
          <p:cNvSpPr/>
          <p:nvPr/>
        </p:nvSpPr>
        <p:spPr>
          <a:xfrm>
            <a:off x="7873550" y="1878026"/>
            <a:ext cx="273732" cy="354519"/>
          </a:xfrm>
          <a:custGeom>
            <a:avLst/>
            <a:gdLst/>
            <a:ahLst/>
            <a:cxnLst/>
            <a:rect l="l" t="t" r="r" b="b"/>
            <a:pathLst>
              <a:path w="10871" h="14078" extrusionOk="0">
                <a:moveTo>
                  <a:pt x="8255" y="5009"/>
                </a:moveTo>
                <a:lnTo>
                  <a:pt x="8255" y="6648"/>
                </a:lnTo>
                <a:lnTo>
                  <a:pt x="2490" y="6648"/>
                </a:lnTo>
                <a:lnTo>
                  <a:pt x="2490" y="5009"/>
                </a:lnTo>
                <a:close/>
                <a:moveTo>
                  <a:pt x="9106" y="5230"/>
                </a:moveTo>
                <a:lnTo>
                  <a:pt x="9925" y="5639"/>
                </a:lnTo>
                <a:lnTo>
                  <a:pt x="9925" y="6679"/>
                </a:lnTo>
                <a:cubicBezTo>
                  <a:pt x="9799" y="6648"/>
                  <a:pt x="9641" y="6616"/>
                  <a:pt x="9484" y="6616"/>
                </a:cubicBezTo>
                <a:lnTo>
                  <a:pt x="9043" y="6616"/>
                </a:lnTo>
                <a:lnTo>
                  <a:pt x="9043" y="5230"/>
                </a:lnTo>
                <a:close/>
                <a:moveTo>
                  <a:pt x="1608" y="5261"/>
                </a:moveTo>
                <a:lnTo>
                  <a:pt x="1608" y="6648"/>
                </a:lnTo>
                <a:lnTo>
                  <a:pt x="1230" y="6648"/>
                </a:lnTo>
                <a:cubicBezTo>
                  <a:pt x="1072" y="6648"/>
                  <a:pt x="946" y="6679"/>
                  <a:pt x="789" y="6711"/>
                </a:cubicBezTo>
                <a:lnTo>
                  <a:pt x="789" y="5671"/>
                </a:lnTo>
                <a:lnTo>
                  <a:pt x="1608" y="5261"/>
                </a:lnTo>
                <a:close/>
                <a:moveTo>
                  <a:pt x="7405" y="9136"/>
                </a:moveTo>
                <a:lnTo>
                  <a:pt x="5357" y="10649"/>
                </a:lnTo>
                <a:lnTo>
                  <a:pt x="3277" y="9136"/>
                </a:lnTo>
                <a:close/>
                <a:moveTo>
                  <a:pt x="2049" y="0"/>
                </a:moveTo>
                <a:cubicBezTo>
                  <a:pt x="1828" y="0"/>
                  <a:pt x="1671" y="189"/>
                  <a:pt x="1671" y="378"/>
                </a:cubicBezTo>
                <a:lnTo>
                  <a:pt x="1671" y="4285"/>
                </a:lnTo>
                <a:lnTo>
                  <a:pt x="253" y="5009"/>
                </a:lnTo>
                <a:cubicBezTo>
                  <a:pt x="127" y="5041"/>
                  <a:pt x="1" y="5198"/>
                  <a:pt x="1" y="5356"/>
                </a:cubicBezTo>
                <a:lnTo>
                  <a:pt x="1" y="7845"/>
                </a:lnTo>
                <a:cubicBezTo>
                  <a:pt x="1" y="8506"/>
                  <a:pt x="568" y="9042"/>
                  <a:pt x="1261" y="9042"/>
                </a:cubicBezTo>
                <a:lnTo>
                  <a:pt x="1986" y="9042"/>
                </a:lnTo>
                <a:lnTo>
                  <a:pt x="4727" y="11153"/>
                </a:lnTo>
                <a:lnTo>
                  <a:pt x="1860" y="13295"/>
                </a:lnTo>
                <a:cubicBezTo>
                  <a:pt x="1671" y="13421"/>
                  <a:pt x="1608" y="13705"/>
                  <a:pt x="1765" y="13894"/>
                </a:cubicBezTo>
                <a:cubicBezTo>
                  <a:pt x="1842" y="14009"/>
                  <a:pt x="1978" y="14077"/>
                  <a:pt x="2115" y="14077"/>
                </a:cubicBezTo>
                <a:cubicBezTo>
                  <a:pt x="2202" y="14077"/>
                  <a:pt x="2290" y="14050"/>
                  <a:pt x="2364" y="13988"/>
                </a:cubicBezTo>
                <a:lnTo>
                  <a:pt x="5451" y="11657"/>
                </a:lnTo>
                <a:lnTo>
                  <a:pt x="8507" y="13988"/>
                </a:lnTo>
                <a:cubicBezTo>
                  <a:pt x="8586" y="14027"/>
                  <a:pt x="8675" y="14050"/>
                  <a:pt x="8763" y="14050"/>
                </a:cubicBezTo>
                <a:cubicBezTo>
                  <a:pt x="8889" y="14050"/>
                  <a:pt x="9014" y="14004"/>
                  <a:pt x="9106" y="13894"/>
                </a:cubicBezTo>
                <a:cubicBezTo>
                  <a:pt x="9232" y="13705"/>
                  <a:pt x="9232" y="13453"/>
                  <a:pt x="9011" y="13295"/>
                </a:cubicBezTo>
                <a:lnTo>
                  <a:pt x="6144" y="11153"/>
                </a:lnTo>
                <a:lnTo>
                  <a:pt x="8917" y="9042"/>
                </a:lnTo>
                <a:lnTo>
                  <a:pt x="9610" y="9042"/>
                </a:lnTo>
                <a:cubicBezTo>
                  <a:pt x="10271" y="9042"/>
                  <a:pt x="10870" y="8506"/>
                  <a:pt x="10870" y="7845"/>
                </a:cubicBezTo>
                <a:lnTo>
                  <a:pt x="10870" y="5387"/>
                </a:lnTo>
                <a:cubicBezTo>
                  <a:pt x="10870" y="5230"/>
                  <a:pt x="10744" y="5072"/>
                  <a:pt x="10650" y="5041"/>
                </a:cubicBezTo>
                <a:lnTo>
                  <a:pt x="9232" y="4316"/>
                </a:lnTo>
                <a:lnTo>
                  <a:pt x="9232" y="441"/>
                </a:lnTo>
                <a:cubicBezTo>
                  <a:pt x="9232" y="189"/>
                  <a:pt x="9011" y="32"/>
                  <a:pt x="8822" y="32"/>
                </a:cubicBezTo>
                <a:cubicBezTo>
                  <a:pt x="8602" y="32"/>
                  <a:pt x="8381" y="221"/>
                  <a:pt x="8381" y="441"/>
                </a:cubicBezTo>
                <a:lnTo>
                  <a:pt x="8381" y="851"/>
                </a:lnTo>
                <a:lnTo>
                  <a:pt x="2616" y="851"/>
                </a:lnTo>
                <a:lnTo>
                  <a:pt x="2616" y="378"/>
                </a:lnTo>
                <a:lnTo>
                  <a:pt x="2490" y="378"/>
                </a:lnTo>
                <a:cubicBezTo>
                  <a:pt x="2490" y="158"/>
                  <a:pt x="2269" y="0"/>
                  <a:pt x="2049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5" name="Google Shape;7037;p64"/>
          <p:cNvGrpSpPr/>
          <p:nvPr/>
        </p:nvGrpSpPr>
        <p:grpSpPr>
          <a:xfrm>
            <a:off x="7843045" y="2333295"/>
            <a:ext cx="356221" cy="333240"/>
            <a:chOff x="-10858725" y="4092875"/>
            <a:chExt cx="353675" cy="330825"/>
          </a:xfrm>
          <a:solidFill>
            <a:srgbClr val="12716B"/>
          </a:solidFill>
        </p:grpSpPr>
        <p:sp>
          <p:nvSpPr>
            <p:cNvPr id="516" name="Google Shape;7038;p64"/>
            <p:cNvSpPr/>
            <p:nvPr/>
          </p:nvSpPr>
          <p:spPr>
            <a:xfrm>
              <a:off x="-107957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7039;p64"/>
            <p:cNvSpPr/>
            <p:nvPr/>
          </p:nvSpPr>
          <p:spPr>
            <a:xfrm>
              <a:off x="-10713000" y="41543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51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51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7040;p64"/>
            <p:cNvSpPr/>
            <p:nvPr/>
          </p:nvSpPr>
          <p:spPr>
            <a:xfrm>
              <a:off x="-10713000" y="4320500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851" y="0"/>
                  </a:moveTo>
                  <a:cubicBezTo>
                    <a:pt x="378" y="0"/>
                    <a:pt x="0" y="347"/>
                    <a:pt x="0" y="819"/>
                  </a:cubicBezTo>
                  <a:cubicBezTo>
                    <a:pt x="0" y="1260"/>
                    <a:pt x="378" y="1638"/>
                    <a:pt x="851" y="1638"/>
                  </a:cubicBezTo>
                  <a:cubicBezTo>
                    <a:pt x="1292" y="1638"/>
                    <a:pt x="1670" y="1260"/>
                    <a:pt x="1670" y="819"/>
                  </a:cubicBezTo>
                  <a:cubicBezTo>
                    <a:pt x="1670" y="347"/>
                    <a:pt x="1292" y="0"/>
                    <a:pt x="8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7041;p64"/>
            <p:cNvSpPr/>
            <p:nvPr/>
          </p:nvSpPr>
          <p:spPr>
            <a:xfrm>
              <a:off x="-10858725" y="4092875"/>
              <a:ext cx="331625" cy="330825"/>
            </a:xfrm>
            <a:custGeom>
              <a:avLst/>
              <a:gdLst/>
              <a:ahLst/>
              <a:cxnLst/>
              <a:rect l="l" t="t" r="r" b="b"/>
              <a:pathLst>
                <a:path w="13265" h="13233" extrusionOk="0">
                  <a:moveTo>
                    <a:pt x="6648" y="1639"/>
                  </a:moveTo>
                  <a:cubicBezTo>
                    <a:pt x="7562" y="1639"/>
                    <a:pt x="8318" y="2395"/>
                    <a:pt x="8318" y="3308"/>
                  </a:cubicBezTo>
                  <a:cubicBezTo>
                    <a:pt x="8318" y="4222"/>
                    <a:pt x="7562" y="4947"/>
                    <a:pt x="6648" y="4947"/>
                  </a:cubicBezTo>
                  <a:cubicBezTo>
                    <a:pt x="5766" y="4947"/>
                    <a:pt x="5010" y="4222"/>
                    <a:pt x="5010" y="3308"/>
                  </a:cubicBezTo>
                  <a:cubicBezTo>
                    <a:pt x="5010" y="2395"/>
                    <a:pt x="5735" y="1639"/>
                    <a:pt x="6648" y="1639"/>
                  </a:cubicBezTo>
                  <a:close/>
                  <a:moveTo>
                    <a:pt x="6648" y="5797"/>
                  </a:moveTo>
                  <a:cubicBezTo>
                    <a:pt x="7121" y="5797"/>
                    <a:pt x="7499" y="6144"/>
                    <a:pt x="7499" y="6616"/>
                  </a:cubicBezTo>
                  <a:cubicBezTo>
                    <a:pt x="7499" y="7089"/>
                    <a:pt x="7121" y="7435"/>
                    <a:pt x="6648" y="7435"/>
                  </a:cubicBezTo>
                  <a:cubicBezTo>
                    <a:pt x="6207" y="7435"/>
                    <a:pt x="5829" y="7089"/>
                    <a:pt x="5829" y="6616"/>
                  </a:cubicBezTo>
                  <a:cubicBezTo>
                    <a:pt x="5829" y="6144"/>
                    <a:pt x="6207" y="5797"/>
                    <a:pt x="6648" y="5797"/>
                  </a:cubicBezTo>
                  <a:close/>
                  <a:moveTo>
                    <a:pt x="3372" y="4947"/>
                  </a:moveTo>
                  <a:cubicBezTo>
                    <a:pt x="4254" y="4947"/>
                    <a:pt x="5010" y="5703"/>
                    <a:pt x="5010" y="6616"/>
                  </a:cubicBezTo>
                  <a:cubicBezTo>
                    <a:pt x="5010" y="7530"/>
                    <a:pt x="4254" y="8255"/>
                    <a:pt x="3372" y="8255"/>
                  </a:cubicBezTo>
                  <a:cubicBezTo>
                    <a:pt x="2458" y="8255"/>
                    <a:pt x="1702" y="7530"/>
                    <a:pt x="1702" y="6616"/>
                  </a:cubicBezTo>
                  <a:cubicBezTo>
                    <a:pt x="1702" y="5703"/>
                    <a:pt x="2395" y="4947"/>
                    <a:pt x="3372" y="4947"/>
                  </a:cubicBezTo>
                  <a:close/>
                  <a:moveTo>
                    <a:pt x="9956" y="4947"/>
                  </a:moveTo>
                  <a:cubicBezTo>
                    <a:pt x="10870" y="4947"/>
                    <a:pt x="11626" y="5703"/>
                    <a:pt x="11626" y="6616"/>
                  </a:cubicBezTo>
                  <a:cubicBezTo>
                    <a:pt x="11626" y="7530"/>
                    <a:pt x="10870" y="8255"/>
                    <a:pt x="9956" y="8255"/>
                  </a:cubicBezTo>
                  <a:cubicBezTo>
                    <a:pt x="9074" y="8255"/>
                    <a:pt x="8318" y="7530"/>
                    <a:pt x="8318" y="6616"/>
                  </a:cubicBezTo>
                  <a:cubicBezTo>
                    <a:pt x="8318" y="5703"/>
                    <a:pt x="9011" y="4947"/>
                    <a:pt x="9956" y="4947"/>
                  </a:cubicBezTo>
                  <a:close/>
                  <a:moveTo>
                    <a:pt x="6648" y="8255"/>
                  </a:moveTo>
                  <a:cubicBezTo>
                    <a:pt x="7562" y="8255"/>
                    <a:pt x="8318" y="9011"/>
                    <a:pt x="8318" y="9924"/>
                  </a:cubicBezTo>
                  <a:cubicBezTo>
                    <a:pt x="8318" y="10838"/>
                    <a:pt x="7562" y="11563"/>
                    <a:pt x="6648" y="11563"/>
                  </a:cubicBezTo>
                  <a:cubicBezTo>
                    <a:pt x="5766" y="11563"/>
                    <a:pt x="5010" y="10838"/>
                    <a:pt x="5010" y="9924"/>
                  </a:cubicBezTo>
                  <a:cubicBezTo>
                    <a:pt x="5010" y="9011"/>
                    <a:pt x="5766" y="8255"/>
                    <a:pt x="6648" y="8255"/>
                  </a:cubicBezTo>
                  <a:close/>
                  <a:moveTo>
                    <a:pt x="6648" y="0"/>
                  </a:moveTo>
                  <a:cubicBezTo>
                    <a:pt x="2994" y="0"/>
                    <a:pt x="1" y="2962"/>
                    <a:pt x="1" y="6616"/>
                  </a:cubicBezTo>
                  <a:cubicBezTo>
                    <a:pt x="1" y="10271"/>
                    <a:pt x="2994" y="13232"/>
                    <a:pt x="6648" y="13232"/>
                  </a:cubicBezTo>
                  <a:cubicBezTo>
                    <a:pt x="10334" y="13232"/>
                    <a:pt x="13264" y="10271"/>
                    <a:pt x="13264" y="6616"/>
                  </a:cubicBezTo>
                  <a:cubicBezTo>
                    <a:pt x="13264" y="2962"/>
                    <a:pt x="10334" y="0"/>
                    <a:pt x="66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7042;p64"/>
            <p:cNvSpPr/>
            <p:nvPr/>
          </p:nvSpPr>
          <p:spPr>
            <a:xfrm>
              <a:off x="-10630300" y="4237000"/>
              <a:ext cx="41750" cy="41775"/>
            </a:xfrm>
            <a:custGeom>
              <a:avLst/>
              <a:gdLst/>
              <a:ahLst/>
              <a:cxnLst/>
              <a:rect l="l" t="t" r="r" b="b"/>
              <a:pathLst>
                <a:path w="1670" h="1671" extrusionOk="0">
                  <a:moveTo>
                    <a:pt x="819" y="1"/>
                  </a:moveTo>
                  <a:cubicBezTo>
                    <a:pt x="378" y="1"/>
                    <a:pt x="0" y="379"/>
                    <a:pt x="0" y="851"/>
                  </a:cubicBezTo>
                  <a:cubicBezTo>
                    <a:pt x="0" y="1292"/>
                    <a:pt x="378" y="1670"/>
                    <a:pt x="819" y="1670"/>
                  </a:cubicBezTo>
                  <a:cubicBezTo>
                    <a:pt x="1292" y="1670"/>
                    <a:pt x="1670" y="1292"/>
                    <a:pt x="1670" y="851"/>
                  </a:cubicBezTo>
                  <a:cubicBezTo>
                    <a:pt x="1670" y="379"/>
                    <a:pt x="1292" y="1"/>
                    <a:pt x="8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7043;p64"/>
            <p:cNvSpPr/>
            <p:nvPr/>
          </p:nvSpPr>
          <p:spPr>
            <a:xfrm>
              <a:off x="-10607475" y="4340975"/>
              <a:ext cx="102425" cy="82725"/>
            </a:xfrm>
            <a:custGeom>
              <a:avLst/>
              <a:gdLst/>
              <a:ahLst/>
              <a:cxnLst/>
              <a:rect l="l" t="t" r="r" b="b"/>
              <a:pathLst>
                <a:path w="4097" h="3309" extrusionOk="0">
                  <a:moveTo>
                    <a:pt x="3309" y="0"/>
                  </a:moveTo>
                  <a:cubicBezTo>
                    <a:pt x="2584" y="1418"/>
                    <a:pt x="1418" y="2584"/>
                    <a:pt x="1" y="3308"/>
                  </a:cubicBezTo>
                  <a:lnTo>
                    <a:pt x="3655" y="3308"/>
                  </a:lnTo>
                  <a:cubicBezTo>
                    <a:pt x="3907" y="3308"/>
                    <a:pt x="4096" y="3119"/>
                    <a:pt x="4096" y="2867"/>
                  </a:cubicBezTo>
                  <a:lnTo>
                    <a:pt x="4096" y="378"/>
                  </a:lnTo>
                  <a:cubicBezTo>
                    <a:pt x="4065" y="189"/>
                    <a:pt x="3907" y="0"/>
                    <a:pt x="3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7044;p64"/>
          <p:cNvGrpSpPr/>
          <p:nvPr/>
        </p:nvGrpSpPr>
        <p:grpSpPr>
          <a:xfrm>
            <a:off x="6101568" y="3272261"/>
            <a:ext cx="252278" cy="355451"/>
            <a:chOff x="-9039300" y="3614000"/>
            <a:chExt cx="250475" cy="352875"/>
          </a:xfrm>
          <a:solidFill>
            <a:srgbClr val="12716B"/>
          </a:solidFill>
        </p:grpSpPr>
        <p:sp>
          <p:nvSpPr>
            <p:cNvPr id="523" name="Google Shape;7045;p64"/>
            <p:cNvSpPr/>
            <p:nvPr/>
          </p:nvSpPr>
          <p:spPr>
            <a:xfrm>
              <a:off x="-8944000" y="3614000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1260" y="0"/>
                  </a:moveTo>
                  <a:cubicBezTo>
                    <a:pt x="567" y="0"/>
                    <a:pt x="0" y="567"/>
                    <a:pt x="0" y="1261"/>
                  </a:cubicBezTo>
                  <a:cubicBezTo>
                    <a:pt x="0" y="1954"/>
                    <a:pt x="567" y="2521"/>
                    <a:pt x="1260" y="2521"/>
                  </a:cubicBezTo>
                  <a:cubicBezTo>
                    <a:pt x="1985" y="2521"/>
                    <a:pt x="2521" y="1954"/>
                    <a:pt x="2521" y="1261"/>
                  </a:cubicBezTo>
                  <a:cubicBezTo>
                    <a:pt x="2521" y="567"/>
                    <a:pt x="1985" y="0"/>
                    <a:pt x="12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7046;p64"/>
            <p:cNvSpPr/>
            <p:nvPr/>
          </p:nvSpPr>
          <p:spPr>
            <a:xfrm>
              <a:off x="-9039300" y="3696700"/>
              <a:ext cx="250475" cy="270175"/>
            </a:xfrm>
            <a:custGeom>
              <a:avLst/>
              <a:gdLst/>
              <a:ahLst/>
              <a:cxnLst/>
              <a:rect l="l" t="t" r="r" b="b"/>
              <a:pathLst>
                <a:path w="10019" h="10807" extrusionOk="0">
                  <a:moveTo>
                    <a:pt x="914" y="0"/>
                  </a:moveTo>
                  <a:cubicBezTo>
                    <a:pt x="473" y="32"/>
                    <a:pt x="126" y="410"/>
                    <a:pt x="126" y="883"/>
                  </a:cubicBezTo>
                  <a:cubicBezTo>
                    <a:pt x="126" y="1355"/>
                    <a:pt x="473" y="1702"/>
                    <a:pt x="945" y="1702"/>
                  </a:cubicBezTo>
                  <a:lnTo>
                    <a:pt x="4253" y="1702"/>
                  </a:lnTo>
                  <a:lnTo>
                    <a:pt x="4253" y="4033"/>
                  </a:lnTo>
                  <a:lnTo>
                    <a:pt x="441" y="6868"/>
                  </a:lnTo>
                  <a:cubicBezTo>
                    <a:pt x="95" y="7120"/>
                    <a:pt x="0" y="7656"/>
                    <a:pt x="284" y="8003"/>
                  </a:cubicBezTo>
                  <a:cubicBezTo>
                    <a:pt x="453" y="8210"/>
                    <a:pt x="713" y="8327"/>
                    <a:pt x="962" y="8327"/>
                  </a:cubicBezTo>
                  <a:cubicBezTo>
                    <a:pt x="1129" y="8327"/>
                    <a:pt x="1291" y="8274"/>
                    <a:pt x="1418" y="8160"/>
                  </a:cubicBezTo>
                  <a:lnTo>
                    <a:pt x="4222" y="6018"/>
                  </a:lnTo>
                  <a:lnTo>
                    <a:pt x="4222" y="9956"/>
                  </a:lnTo>
                  <a:cubicBezTo>
                    <a:pt x="4222" y="10428"/>
                    <a:pt x="4568" y="10807"/>
                    <a:pt x="5041" y="10807"/>
                  </a:cubicBezTo>
                  <a:cubicBezTo>
                    <a:pt x="5513" y="10807"/>
                    <a:pt x="5860" y="10460"/>
                    <a:pt x="5860" y="9956"/>
                  </a:cubicBezTo>
                  <a:lnTo>
                    <a:pt x="5860" y="1670"/>
                  </a:lnTo>
                  <a:lnTo>
                    <a:pt x="9168" y="1670"/>
                  </a:lnTo>
                  <a:cubicBezTo>
                    <a:pt x="9641" y="1670"/>
                    <a:pt x="10019" y="1292"/>
                    <a:pt x="10019" y="820"/>
                  </a:cubicBezTo>
                  <a:cubicBezTo>
                    <a:pt x="10019" y="347"/>
                    <a:pt x="9641" y="0"/>
                    <a:pt x="9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5" name="Google Shape;7047;p64"/>
          <p:cNvGrpSpPr/>
          <p:nvPr/>
        </p:nvGrpSpPr>
        <p:grpSpPr>
          <a:xfrm>
            <a:off x="7833534" y="3294500"/>
            <a:ext cx="354635" cy="354670"/>
            <a:chOff x="-9088150" y="4049550"/>
            <a:chExt cx="352100" cy="352100"/>
          </a:xfrm>
          <a:solidFill>
            <a:srgbClr val="12716B"/>
          </a:solidFill>
        </p:grpSpPr>
        <p:sp>
          <p:nvSpPr>
            <p:cNvPr id="526" name="Google Shape;7048;p64"/>
            <p:cNvSpPr/>
            <p:nvPr/>
          </p:nvSpPr>
          <p:spPr>
            <a:xfrm>
              <a:off x="-9047975" y="4049550"/>
              <a:ext cx="290650" cy="165425"/>
            </a:xfrm>
            <a:custGeom>
              <a:avLst/>
              <a:gdLst/>
              <a:ahLst/>
              <a:cxnLst/>
              <a:rect l="l" t="t" r="r" b="b"/>
              <a:pathLst>
                <a:path w="11626" h="6617" extrusionOk="0">
                  <a:moveTo>
                    <a:pt x="473" y="1"/>
                  </a:moveTo>
                  <a:cubicBezTo>
                    <a:pt x="316" y="1"/>
                    <a:pt x="158" y="64"/>
                    <a:pt x="64" y="221"/>
                  </a:cubicBezTo>
                  <a:cubicBezTo>
                    <a:pt x="1" y="379"/>
                    <a:pt x="32" y="536"/>
                    <a:pt x="158" y="662"/>
                  </a:cubicBezTo>
                  <a:lnTo>
                    <a:pt x="3340" y="4317"/>
                  </a:lnTo>
                  <a:lnTo>
                    <a:pt x="3340" y="2048"/>
                  </a:lnTo>
                  <a:cubicBezTo>
                    <a:pt x="3340" y="1796"/>
                    <a:pt x="3529" y="1639"/>
                    <a:pt x="3781" y="1639"/>
                  </a:cubicBezTo>
                  <a:cubicBezTo>
                    <a:pt x="4002" y="1639"/>
                    <a:pt x="4159" y="1859"/>
                    <a:pt x="4159" y="2048"/>
                  </a:cubicBezTo>
                  <a:lnTo>
                    <a:pt x="4159" y="5262"/>
                  </a:lnTo>
                  <a:lnTo>
                    <a:pt x="5325" y="6617"/>
                  </a:lnTo>
                  <a:lnTo>
                    <a:pt x="10744" y="6617"/>
                  </a:lnTo>
                  <a:cubicBezTo>
                    <a:pt x="11311" y="6112"/>
                    <a:pt x="11626" y="5356"/>
                    <a:pt x="11626" y="4537"/>
                  </a:cubicBezTo>
                  <a:cubicBezTo>
                    <a:pt x="11626" y="2899"/>
                    <a:pt x="10303" y="1607"/>
                    <a:pt x="8727" y="1607"/>
                  </a:cubicBezTo>
                  <a:lnTo>
                    <a:pt x="7751" y="1607"/>
                  </a:lnTo>
                  <a:cubicBezTo>
                    <a:pt x="7436" y="1607"/>
                    <a:pt x="7121" y="1481"/>
                    <a:pt x="6900" y="1261"/>
                  </a:cubicBezTo>
                  <a:lnTo>
                    <a:pt x="6207" y="599"/>
                  </a:lnTo>
                  <a:cubicBezTo>
                    <a:pt x="5829" y="190"/>
                    <a:pt x="5325" y="1"/>
                    <a:pt x="4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7049;p64"/>
            <p:cNvSpPr/>
            <p:nvPr/>
          </p:nvSpPr>
          <p:spPr>
            <a:xfrm>
              <a:off x="-8964475" y="4157450"/>
              <a:ext cx="20500" cy="57525"/>
            </a:xfrm>
            <a:custGeom>
              <a:avLst/>
              <a:gdLst/>
              <a:ahLst/>
              <a:cxnLst/>
              <a:rect l="l" t="t" r="r" b="b"/>
              <a:pathLst>
                <a:path w="820" h="2301" extrusionOk="0">
                  <a:moveTo>
                    <a:pt x="0" y="1"/>
                  </a:moveTo>
                  <a:lnTo>
                    <a:pt x="0" y="2301"/>
                  </a:lnTo>
                  <a:lnTo>
                    <a:pt x="819" y="2301"/>
                  </a:lnTo>
                  <a:lnTo>
                    <a:pt x="819" y="946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7050;p64"/>
            <p:cNvSpPr/>
            <p:nvPr/>
          </p:nvSpPr>
          <p:spPr>
            <a:xfrm>
              <a:off x="-9088150" y="4235425"/>
              <a:ext cx="352100" cy="82725"/>
            </a:xfrm>
            <a:custGeom>
              <a:avLst/>
              <a:gdLst/>
              <a:ahLst/>
              <a:cxnLst/>
              <a:rect l="l" t="t" r="r" b="b"/>
              <a:pathLst>
                <a:path w="14084" h="3309" extrusionOk="0">
                  <a:moveTo>
                    <a:pt x="2868" y="1"/>
                  </a:moveTo>
                  <a:cubicBezTo>
                    <a:pt x="2206" y="1"/>
                    <a:pt x="1639" y="568"/>
                    <a:pt x="1639" y="1229"/>
                  </a:cubicBezTo>
                  <a:lnTo>
                    <a:pt x="1639" y="1670"/>
                  </a:lnTo>
                  <a:lnTo>
                    <a:pt x="820" y="1670"/>
                  </a:lnTo>
                  <a:cubicBezTo>
                    <a:pt x="347" y="1670"/>
                    <a:pt x="1" y="2017"/>
                    <a:pt x="1" y="2490"/>
                  </a:cubicBezTo>
                  <a:lnTo>
                    <a:pt x="1" y="2868"/>
                  </a:lnTo>
                  <a:cubicBezTo>
                    <a:pt x="1" y="3120"/>
                    <a:pt x="190" y="3309"/>
                    <a:pt x="379" y="3309"/>
                  </a:cubicBezTo>
                  <a:lnTo>
                    <a:pt x="13264" y="3309"/>
                  </a:lnTo>
                  <a:cubicBezTo>
                    <a:pt x="13737" y="3309"/>
                    <a:pt x="14083" y="2962"/>
                    <a:pt x="14083" y="2490"/>
                  </a:cubicBezTo>
                  <a:lnTo>
                    <a:pt x="14083" y="410"/>
                  </a:lnTo>
                  <a:cubicBezTo>
                    <a:pt x="14083" y="158"/>
                    <a:pt x="13894" y="1"/>
                    <a:pt x="136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7051;p64"/>
            <p:cNvSpPr/>
            <p:nvPr/>
          </p:nvSpPr>
          <p:spPr>
            <a:xfrm>
              <a:off x="-9064525" y="4338600"/>
              <a:ext cx="53600" cy="63050"/>
            </a:xfrm>
            <a:custGeom>
              <a:avLst/>
              <a:gdLst/>
              <a:ahLst/>
              <a:cxnLst/>
              <a:rect l="l" t="t" r="r" b="b"/>
              <a:pathLst>
                <a:path w="2144" h="2522" extrusionOk="0">
                  <a:moveTo>
                    <a:pt x="1" y="1"/>
                  </a:moveTo>
                  <a:lnTo>
                    <a:pt x="253" y="2175"/>
                  </a:lnTo>
                  <a:cubicBezTo>
                    <a:pt x="316" y="2364"/>
                    <a:pt x="473" y="2521"/>
                    <a:pt x="663" y="2521"/>
                  </a:cubicBezTo>
                  <a:lnTo>
                    <a:pt x="1482" y="2521"/>
                  </a:lnTo>
                  <a:cubicBezTo>
                    <a:pt x="1671" y="2521"/>
                    <a:pt x="1891" y="2364"/>
                    <a:pt x="1891" y="2175"/>
                  </a:cubicBezTo>
                  <a:lnTo>
                    <a:pt x="214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7052;p64"/>
            <p:cNvSpPr/>
            <p:nvPr/>
          </p:nvSpPr>
          <p:spPr>
            <a:xfrm>
              <a:off x="-8898325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0" y="1"/>
                  </a:moveTo>
                  <a:lnTo>
                    <a:pt x="284" y="2175"/>
                  </a:lnTo>
                  <a:cubicBezTo>
                    <a:pt x="284" y="2364"/>
                    <a:pt x="473" y="2521"/>
                    <a:pt x="662" y="2521"/>
                  </a:cubicBezTo>
                  <a:lnTo>
                    <a:pt x="1481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7053;p64"/>
            <p:cNvSpPr/>
            <p:nvPr/>
          </p:nvSpPr>
          <p:spPr>
            <a:xfrm>
              <a:off x="-8814850" y="4338600"/>
              <a:ext cx="54375" cy="63050"/>
            </a:xfrm>
            <a:custGeom>
              <a:avLst/>
              <a:gdLst/>
              <a:ahLst/>
              <a:cxnLst/>
              <a:rect l="l" t="t" r="r" b="b"/>
              <a:pathLst>
                <a:path w="2175" h="2522" extrusionOk="0">
                  <a:moveTo>
                    <a:pt x="1" y="1"/>
                  </a:moveTo>
                  <a:lnTo>
                    <a:pt x="285" y="2175"/>
                  </a:lnTo>
                  <a:cubicBezTo>
                    <a:pt x="285" y="2364"/>
                    <a:pt x="442" y="2521"/>
                    <a:pt x="663" y="2521"/>
                  </a:cubicBezTo>
                  <a:lnTo>
                    <a:pt x="1513" y="2521"/>
                  </a:lnTo>
                  <a:cubicBezTo>
                    <a:pt x="1702" y="2521"/>
                    <a:pt x="1891" y="2364"/>
                    <a:pt x="1891" y="2175"/>
                  </a:cubicBezTo>
                  <a:lnTo>
                    <a:pt x="217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2" name="Google Shape;7054;p64"/>
          <p:cNvGrpSpPr/>
          <p:nvPr/>
        </p:nvGrpSpPr>
        <p:grpSpPr>
          <a:xfrm>
            <a:off x="6967898" y="2796733"/>
            <a:ext cx="315757" cy="354670"/>
            <a:chOff x="-8191825" y="3174500"/>
            <a:chExt cx="313500" cy="352100"/>
          </a:xfrm>
          <a:solidFill>
            <a:srgbClr val="12716B"/>
          </a:solidFill>
        </p:grpSpPr>
        <p:sp>
          <p:nvSpPr>
            <p:cNvPr id="533" name="Google Shape;7055;p64"/>
            <p:cNvSpPr/>
            <p:nvPr/>
          </p:nvSpPr>
          <p:spPr>
            <a:xfrm>
              <a:off x="-8191825" y="3486400"/>
              <a:ext cx="310350" cy="40200"/>
            </a:xfrm>
            <a:custGeom>
              <a:avLst/>
              <a:gdLst/>
              <a:ahLst/>
              <a:cxnLst/>
              <a:rect l="l" t="t" r="r" b="b"/>
              <a:pathLst>
                <a:path w="12414" h="1608" extrusionOk="0">
                  <a:moveTo>
                    <a:pt x="0" y="1"/>
                  </a:moveTo>
                  <a:lnTo>
                    <a:pt x="0" y="1229"/>
                  </a:lnTo>
                  <a:lnTo>
                    <a:pt x="63" y="1229"/>
                  </a:lnTo>
                  <a:cubicBezTo>
                    <a:pt x="63" y="1450"/>
                    <a:pt x="252" y="1607"/>
                    <a:pt x="441" y="1607"/>
                  </a:cubicBezTo>
                  <a:lnTo>
                    <a:pt x="12035" y="1607"/>
                  </a:lnTo>
                  <a:cubicBezTo>
                    <a:pt x="12256" y="1607"/>
                    <a:pt x="12413" y="1418"/>
                    <a:pt x="12413" y="1229"/>
                  </a:cubicBezTo>
                  <a:lnTo>
                    <a:pt x="124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7056;p64"/>
            <p:cNvSpPr/>
            <p:nvPr/>
          </p:nvSpPr>
          <p:spPr>
            <a:xfrm>
              <a:off x="-8188675" y="3318650"/>
              <a:ext cx="310350" cy="146500"/>
            </a:xfrm>
            <a:custGeom>
              <a:avLst/>
              <a:gdLst/>
              <a:ahLst/>
              <a:cxnLst/>
              <a:rect l="l" t="t" r="r" b="b"/>
              <a:pathLst>
                <a:path w="12414" h="5860" extrusionOk="0">
                  <a:moveTo>
                    <a:pt x="5199" y="0"/>
                  </a:moveTo>
                  <a:lnTo>
                    <a:pt x="4096" y="2237"/>
                  </a:lnTo>
                  <a:cubicBezTo>
                    <a:pt x="4024" y="2404"/>
                    <a:pt x="3863" y="2481"/>
                    <a:pt x="3706" y="2481"/>
                  </a:cubicBezTo>
                  <a:cubicBezTo>
                    <a:pt x="3656" y="2481"/>
                    <a:pt x="3606" y="2473"/>
                    <a:pt x="3560" y="2457"/>
                  </a:cubicBezTo>
                  <a:cubicBezTo>
                    <a:pt x="3371" y="2331"/>
                    <a:pt x="3277" y="2111"/>
                    <a:pt x="3371" y="1890"/>
                  </a:cubicBezTo>
                  <a:lnTo>
                    <a:pt x="4222" y="126"/>
                  </a:lnTo>
                  <a:lnTo>
                    <a:pt x="4222" y="126"/>
                  </a:lnTo>
                  <a:cubicBezTo>
                    <a:pt x="1828" y="630"/>
                    <a:pt x="0" y="2836"/>
                    <a:pt x="0" y="5450"/>
                  </a:cubicBezTo>
                  <a:lnTo>
                    <a:pt x="0" y="5860"/>
                  </a:lnTo>
                  <a:lnTo>
                    <a:pt x="12413" y="5860"/>
                  </a:lnTo>
                  <a:lnTo>
                    <a:pt x="12413" y="5450"/>
                  </a:lnTo>
                  <a:cubicBezTo>
                    <a:pt x="12319" y="2836"/>
                    <a:pt x="10523" y="630"/>
                    <a:pt x="8129" y="126"/>
                  </a:cubicBezTo>
                  <a:lnTo>
                    <a:pt x="8129" y="126"/>
                  </a:lnTo>
                  <a:lnTo>
                    <a:pt x="8979" y="1890"/>
                  </a:lnTo>
                  <a:cubicBezTo>
                    <a:pt x="9105" y="2111"/>
                    <a:pt x="8979" y="2331"/>
                    <a:pt x="8790" y="2457"/>
                  </a:cubicBezTo>
                  <a:cubicBezTo>
                    <a:pt x="8741" y="2482"/>
                    <a:pt x="8685" y="2494"/>
                    <a:pt x="8628" y="2494"/>
                  </a:cubicBezTo>
                  <a:cubicBezTo>
                    <a:pt x="8468" y="2494"/>
                    <a:pt x="8301" y="2400"/>
                    <a:pt x="8255" y="2237"/>
                  </a:cubicBezTo>
                  <a:lnTo>
                    <a:pt x="7152" y="0"/>
                  </a:lnTo>
                  <a:lnTo>
                    <a:pt x="6585" y="0"/>
                  </a:lnTo>
                  <a:lnTo>
                    <a:pt x="6585" y="2899"/>
                  </a:lnTo>
                  <a:cubicBezTo>
                    <a:pt x="6585" y="3119"/>
                    <a:pt x="6396" y="3308"/>
                    <a:pt x="6207" y="3308"/>
                  </a:cubicBezTo>
                  <a:cubicBezTo>
                    <a:pt x="5955" y="3308"/>
                    <a:pt x="5797" y="3119"/>
                    <a:pt x="5797" y="2899"/>
                  </a:cubicBezTo>
                  <a:lnTo>
                    <a:pt x="579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7057;p64"/>
            <p:cNvSpPr/>
            <p:nvPr/>
          </p:nvSpPr>
          <p:spPr>
            <a:xfrm>
              <a:off x="-8169775" y="3174500"/>
              <a:ext cx="267825" cy="129975"/>
            </a:xfrm>
            <a:custGeom>
              <a:avLst/>
              <a:gdLst/>
              <a:ahLst/>
              <a:cxnLst/>
              <a:rect l="l" t="t" r="r" b="b"/>
              <a:pathLst>
                <a:path w="10713" h="5199" extrusionOk="0">
                  <a:moveTo>
                    <a:pt x="1639" y="1"/>
                  </a:moveTo>
                  <a:cubicBezTo>
                    <a:pt x="757" y="1"/>
                    <a:pt x="1" y="725"/>
                    <a:pt x="1" y="1639"/>
                  </a:cubicBezTo>
                  <a:lnTo>
                    <a:pt x="1" y="2080"/>
                  </a:lnTo>
                  <a:cubicBezTo>
                    <a:pt x="1" y="2301"/>
                    <a:pt x="190" y="2521"/>
                    <a:pt x="379" y="2521"/>
                  </a:cubicBezTo>
                  <a:lnTo>
                    <a:pt x="2521" y="2521"/>
                  </a:lnTo>
                  <a:lnTo>
                    <a:pt x="3057" y="5199"/>
                  </a:lnTo>
                  <a:cubicBezTo>
                    <a:pt x="3529" y="5073"/>
                    <a:pt x="4002" y="4978"/>
                    <a:pt x="4537" y="4978"/>
                  </a:cubicBezTo>
                  <a:lnTo>
                    <a:pt x="6176" y="4978"/>
                  </a:lnTo>
                  <a:cubicBezTo>
                    <a:pt x="6680" y="4978"/>
                    <a:pt x="7152" y="5073"/>
                    <a:pt x="7625" y="5199"/>
                  </a:cubicBezTo>
                  <a:lnTo>
                    <a:pt x="8192" y="2521"/>
                  </a:lnTo>
                  <a:lnTo>
                    <a:pt x="10303" y="2521"/>
                  </a:lnTo>
                  <a:cubicBezTo>
                    <a:pt x="10555" y="2521"/>
                    <a:pt x="10712" y="2301"/>
                    <a:pt x="10712" y="2080"/>
                  </a:cubicBezTo>
                  <a:lnTo>
                    <a:pt x="10712" y="1639"/>
                  </a:lnTo>
                  <a:cubicBezTo>
                    <a:pt x="10712" y="725"/>
                    <a:pt x="9956" y="1"/>
                    <a:pt x="9042" y="1"/>
                  </a:cubicBezTo>
                  <a:cubicBezTo>
                    <a:pt x="8160" y="1"/>
                    <a:pt x="7404" y="725"/>
                    <a:pt x="7404" y="1639"/>
                  </a:cubicBezTo>
                  <a:lnTo>
                    <a:pt x="7310" y="1639"/>
                  </a:lnTo>
                  <a:cubicBezTo>
                    <a:pt x="6617" y="1639"/>
                    <a:pt x="5892" y="1891"/>
                    <a:pt x="5325" y="2364"/>
                  </a:cubicBezTo>
                  <a:cubicBezTo>
                    <a:pt x="4852" y="1891"/>
                    <a:pt x="4128" y="1639"/>
                    <a:pt x="3372" y="1639"/>
                  </a:cubicBezTo>
                  <a:lnTo>
                    <a:pt x="3309" y="1639"/>
                  </a:lnTo>
                  <a:cubicBezTo>
                    <a:pt x="3309" y="725"/>
                    <a:pt x="2552" y="1"/>
                    <a:pt x="1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7058;p64"/>
          <p:cNvGrpSpPr/>
          <p:nvPr/>
        </p:nvGrpSpPr>
        <p:grpSpPr>
          <a:xfrm>
            <a:off x="4717256" y="1437254"/>
            <a:ext cx="356221" cy="354973"/>
            <a:chOff x="-13947000" y="3212800"/>
            <a:chExt cx="353675" cy="352400"/>
          </a:xfrm>
          <a:solidFill>
            <a:srgbClr val="12716B"/>
          </a:solidFill>
        </p:grpSpPr>
        <p:sp>
          <p:nvSpPr>
            <p:cNvPr id="537" name="Google Shape;7059;p64"/>
            <p:cNvSpPr/>
            <p:nvPr/>
          </p:nvSpPr>
          <p:spPr>
            <a:xfrm>
              <a:off x="-13947000" y="3212800"/>
              <a:ext cx="229225" cy="268125"/>
            </a:xfrm>
            <a:custGeom>
              <a:avLst/>
              <a:gdLst/>
              <a:ahLst/>
              <a:cxnLst/>
              <a:rect l="l" t="t" r="r" b="b"/>
              <a:pathLst>
                <a:path w="9169" h="10725" extrusionOk="0">
                  <a:moveTo>
                    <a:pt x="2959" y="2501"/>
                  </a:moveTo>
                  <a:cubicBezTo>
                    <a:pt x="3099" y="2501"/>
                    <a:pt x="3225" y="2585"/>
                    <a:pt x="3309" y="2753"/>
                  </a:cubicBezTo>
                  <a:cubicBezTo>
                    <a:pt x="3435" y="2942"/>
                    <a:pt x="3309" y="3194"/>
                    <a:pt x="3120" y="3289"/>
                  </a:cubicBezTo>
                  <a:lnTo>
                    <a:pt x="1450" y="4140"/>
                  </a:lnTo>
                  <a:cubicBezTo>
                    <a:pt x="1404" y="4155"/>
                    <a:pt x="1354" y="4163"/>
                    <a:pt x="1304" y="4163"/>
                  </a:cubicBezTo>
                  <a:cubicBezTo>
                    <a:pt x="1148" y="4163"/>
                    <a:pt x="986" y="4086"/>
                    <a:pt x="914" y="3919"/>
                  </a:cubicBezTo>
                  <a:cubicBezTo>
                    <a:pt x="788" y="3730"/>
                    <a:pt x="914" y="3509"/>
                    <a:pt x="1103" y="3383"/>
                  </a:cubicBezTo>
                  <a:lnTo>
                    <a:pt x="2742" y="2564"/>
                  </a:lnTo>
                  <a:cubicBezTo>
                    <a:pt x="2815" y="2522"/>
                    <a:pt x="2889" y="2501"/>
                    <a:pt x="2959" y="2501"/>
                  </a:cubicBezTo>
                  <a:close/>
                  <a:moveTo>
                    <a:pt x="416" y="0"/>
                  </a:moveTo>
                  <a:cubicBezTo>
                    <a:pt x="338" y="0"/>
                    <a:pt x="259" y="23"/>
                    <a:pt x="190" y="75"/>
                  </a:cubicBezTo>
                  <a:cubicBezTo>
                    <a:pt x="64" y="138"/>
                    <a:pt x="1" y="264"/>
                    <a:pt x="1" y="422"/>
                  </a:cubicBezTo>
                  <a:lnTo>
                    <a:pt x="1" y="5337"/>
                  </a:lnTo>
                  <a:cubicBezTo>
                    <a:pt x="32" y="7952"/>
                    <a:pt x="1922" y="10220"/>
                    <a:pt x="4537" y="10724"/>
                  </a:cubicBezTo>
                  <a:lnTo>
                    <a:pt x="4569" y="10724"/>
                  </a:lnTo>
                  <a:cubicBezTo>
                    <a:pt x="4317" y="10062"/>
                    <a:pt x="4159" y="9369"/>
                    <a:pt x="4159" y="8613"/>
                  </a:cubicBezTo>
                  <a:lnTo>
                    <a:pt x="4159" y="7511"/>
                  </a:lnTo>
                  <a:cubicBezTo>
                    <a:pt x="3813" y="7574"/>
                    <a:pt x="3498" y="7763"/>
                    <a:pt x="3214" y="8015"/>
                  </a:cubicBezTo>
                  <a:cubicBezTo>
                    <a:pt x="3135" y="8093"/>
                    <a:pt x="3033" y="8133"/>
                    <a:pt x="2931" y="8133"/>
                  </a:cubicBezTo>
                  <a:cubicBezTo>
                    <a:pt x="2828" y="8133"/>
                    <a:pt x="2726" y="8093"/>
                    <a:pt x="2647" y="8015"/>
                  </a:cubicBezTo>
                  <a:cubicBezTo>
                    <a:pt x="2490" y="7857"/>
                    <a:pt x="2490" y="7574"/>
                    <a:pt x="2647" y="7448"/>
                  </a:cubicBezTo>
                  <a:cubicBezTo>
                    <a:pt x="3057" y="7006"/>
                    <a:pt x="3592" y="6754"/>
                    <a:pt x="4159" y="6691"/>
                  </a:cubicBezTo>
                  <a:lnTo>
                    <a:pt x="4159" y="3761"/>
                  </a:lnTo>
                  <a:cubicBezTo>
                    <a:pt x="4159" y="3068"/>
                    <a:pt x="4726" y="2564"/>
                    <a:pt x="5420" y="2564"/>
                  </a:cubicBezTo>
                  <a:cubicBezTo>
                    <a:pt x="5577" y="2564"/>
                    <a:pt x="5735" y="2596"/>
                    <a:pt x="5892" y="2627"/>
                  </a:cubicBezTo>
                  <a:cubicBezTo>
                    <a:pt x="6932" y="3068"/>
                    <a:pt x="8066" y="3257"/>
                    <a:pt x="9169" y="3289"/>
                  </a:cubicBezTo>
                  <a:lnTo>
                    <a:pt x="9169" y="422"/>
                  </a:lnTo>
                  <a:cubicBezTo>
                    <a:pt x="9169" y="296"/>
                    <a:pt x="9106" y="138"/>
                    <a:pt x="8980" y="75"/>
                  </a:cubicBezTo>
                  <a:cubicBezTo>
                    <a:pt x="8910" y="23"/>
                    <a:pt x="8831" y="0"/>
                    <a:pt x="8753" y="0"/>
                  </a:cubicBezTo>
                  <a:cubicBezTo>
                    <a:pt x="8690" y="0"/>
                    <a:pt x="8627" y="16"/>
                    <a:pt x="8570" y="44"/>
                  </a:cubicBezTo>
                  <a:cubicBezTo>
                    <a:pt x="7294" y="548"/>
                    <a:pt x="5939" y="800"/>
                    <a:pt x="4585" y="800"/>
                  </a:cubicBezTo>
                  <a:cubicBezTo>
                    <a:pt x="3230" y="800"/>
                    <a:pt x="1875" y="548"/>
                    <a:pt x="599" y="44"/>
                  </a:cubicBezTo>
                  <a:cubicBezTo>
                    <a:pt x="543" y="16"/>
                    <a:pt x="480" y="0"/>
                    <a:pt x="4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7060;p64"/>
            <p:cNvSpPr/>
            <p:nvPr/>
          </p:nvSpPr>
          <p:spPr>
            <a:xfrm>
              <a:off x="-13821775" y="3295600"/>
              <a:ext cx="228450" cy="269600"/>
            </a:xfrm>
            <a:custGeom>
              <a:avLst/>
              <a:gdLst/>
              <a:ahLst/>
              <a:cxnLst/>
              <a:rect l="l" t="t" r="r" b="b"/>
              <a:pathLst>
                <a:path w="9138" h="10784" extrusionOk="0">
                  <a:moveTo>
                    <a:pt x="2108" y="3311"/>
                  </a:moveTo>
                  <a:cubicBezTo>
                    <a:pt x="2163" y="3311"/>
                    <a:pt x="2219" y="3323"/>
                    <a:pt x="2269" y="3348"/>
                  </a:cubicBezTo>
                  <a:lnTo>
                    <a:pt x="3939" y="4167"/>
                  </a:lnTo>
                  <a:cubicBezTo>
                    <a:pt x="4128" y="4293"/>
                    <a:pt x="4191" y="4514"/>
                    <a:pt x="4128" y="4703"/>
                  </a:cubicBezTo>
                  <a:cubicBezTo>
                    <a:pt x="4033" y="4870"/>
                    <a:pt x="3883" y="4946"/>
                    <a:pt x="3720" y="4946"/>
                  </a:cubicBezTo>
                  <a:cubicBezTo>
                    <a:pt x="3668" y="4946"/>
                    <a:pt x="3615" y="4938"/>
                    <a:pt x="3561" y="4923"/>
                  </a:cubicBezTo>
                  <a:lnTo>
                    <a:pt x="1923" y="4073"/>
                  </a:lnTo>
                  <a:cubicBezTo>
                    <a:pt x="1734" y="4010"/>
                    <a:pt x="1639" y="3726"/>
                    <a:pt x="1734" y="3537"/>
                  </a:cubicBezTo>
                  <a:cubicBezTo>
                    <a:pt x="1803" y="3399"/>
                    <a:pt x="1957" y="3311"/>
                    <a:pt x="2108" y="3311"/>
                  </a:cubicBezTo>
                  <a:close/>
                  <a:moveTo>
                    <a:pt x="7086" y="3316"/>
                  </a:moveTo>
                  <a:cubicBezTo>
                    <a:pt x="7226" y="3316"/>
                    <a:pt x="7352" y="3400"/>
                    <a:pt x="7436" y="3568"/>
                  </a:cubicBezTo>
                  <a:cubicBezTo>
                    <a:pt x="7562" y="3758"/>
                    <a:pt x="7436" y="4010"/>
                    <a:pt x="7247" y="4104"/>
                  </a:cubicBezTo>
                  <a:lnTo>
                    <a:pt x="5577" y="4955"/>
                  </a:lnTo>
                  <a:cubicBezTo>
                    <a:pt x="5528" y="4979"/>
                    <a:pt x="5472" y="4991"/>
                    <a:pt x="5415" y="4991"/>
                  </a:cubicBezTo>
                  <a:cubicBezTo>
                    <a:pt x="5255" y="4991"/>
                    <a:pt x="5088" y="4897"/>
                    <a:pt x="5042" y="4734"/>
                  </a:cubicBezTo>
                  <a:cubicBezTo>
                    <a:pt x="4947" y="4514"/>
                    <a:pt x="5042" y="4262"/>
                    <a:pt x="5231" y="4199"/>
                  </a:cubicBezTo>
                  <a:lnTo>
                    <a:pt x="6869" y="3379"/>
                  </a:lnTo>
                  <a:cubicBezTo>
                    <a:pt x="6943" y="3337"/>
                    <a:pt x="7016" y="3316"/>
                    <a:pt x="7086" y="3316"/>
                  </a:cubicBezTo>
                  <a:close/>
                  <a:moveTo>
                    <a:pt x="6223" y="6632"/>
                  </a:moveTo>
                  <a:cubicBezTo>
                    <a:pt x="6333" y="6632"/>
                    <a:pt x="6444" y="6672"/>
                    <a:pt x="6522" y="6750"/>
                  </a:cubicBezTo>
                  <a:cubicBezTo>
                    <a:pt x="6680" y="6908"/>
                    <a:pt x="6680" y="7192"/>
                    <a:pt x="6522" y="7349"/>
                  </a:cubicBezTo>
                  <a:cubicBezTo>
                    <a:pt x="5987" y="7885"/>
                    <a:pt x="5262" y="8137"/>
                    <a:pt x="4601" y="8137"/>
                  </a:cubicBezTo>
                  <a:cubicBezTo>
                    <a:pt x="3939" y="8137"/>
                    <a:pt x="3183" y="7853"/>
                    <a:pt x="2679" y="7349"/>
                  </a:cubicBezTo>
                  <a:cubicBezTo>
                    <a:pt x="2521" y="7192"/>
                    <a:pt x="2521" y="6908"/>
                    <a:pt x="2679" y="6750"/>
                  </a:cubicBezTo>
                  <a:cubicBezTo>
                    <a:pt x="2758" y="6672"/>
                    <a:pt x="2860" y="6632"/>
                    <a:pt x="2962" y="6632"/>
                  </a:cubicBezTo>
                  <a:cubicBezTo>
                    <a:pt x="3065" y="6632"/>
                    <a:pt x="3167" y="6672"/>
                    <a:pt x="3246" y="6750"/>
                  </a:cubicBezTo>
                  <a:cubicBezTo>
                    <a:pt x="3608" y="7129"/>
                    <a:pt x="4097" y="7318"/>
                    <a:pt x="4585" y="7318"/>
                  </a:cubicBezTo>
                  <a:cubicBezTo>
                    <a:pt x="5073" y="7318"/>
                    <a:pt x="5562" y="7129"/>
                    <a:pt x="5924" y="6750"/>
                  </a:cubicBezTo>
                  <a:cubicBezTo>
                    <a:pt x="6003" y="6672"/>
                    <a:pt x="6113" y="6632"/>
                    <a:pt x="6223" y="6632"/>
                  </a:cubicBezTo>
                  <a:close/>
                  <a:moveTo>
                    <a:pt x="8737" y="0"/>
                  </a:moveTo>
                  <a:cubicBezTo>
                    <a:pt x="8681" y="0"/>
                    <a:pt x="8624" y="13"/>
                    <a:pt x="8570" y="40"/>
                  </a:cubicBezTo>
                  <a:cubicBezTo>
                    <a:pt x="7294" y="544"/>
                    <a:pt x="5932" y="796"/>
                    <a:pt x="4565" y="796"/>
                  </a:cubicBezTo>
                  <a:cubicBezTo>
                    <a:pt x="3199" y="796"/>
                    <a:pt x="1828" y="544"/>
                    <a:pt x="537" y="40"/>
                  </a:cubicBezTo>
                  <a:cubicBezTo>
                    <a:pt x="494" y="22"/>
                    <a:pt x="447" y="13"/>
                    <a:pt x="400" y="13"/>
                  </a:cubicBezTo>
                  <a:cubicBezTo>
                    <a:pt x="205" y="13"/>
                    <a:pt x="1" y="164"/>
                    <a:pt x="1" y="418"/>
                  </a:cubicBezTo>
                  <a:lnTo>
                    <a:pt x="1" y="5301"/>
                  </a:lnTo>
                  <a:cubicBezTo>
                    <a:pt x="1" y="7948"/>
                    <a:pt x="1891" y="10279"/>
                    <a:pt x="4475" y="10783"/>
                  </a:cubicBezTo>
                  <a:lnTo>
                    <a:pt x="4632" y="10783"/>
                  </a:lnTo>
                  <a:cubicBezTo>
                    <a:pt x="7247" y="10247"/>
                    <a:pt x="9137" y="7948"/>
                    <a:pt x="9137" y="5301"/>
                  </a:cubicBezTo>
                  <a:lnTo>
                    <a:pt x="9137" y="418"/>
                  </a:lnTo>
                  <a:cubicBezTo>
                    <a:pt x="9137" y="170"/>
                    <a:pt x="8943" y="0"/>
                    <a:pt x="87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9" name="Google Shape;7061;p64"/>
          <p:cNvSpPr/>
          <p:nvPr/>
        </p:nvSpPr>
        <p:spPr>
          <a:xfrm>
            <a:off x="4760376" y="2322788"/>
            <a:ext cx="271340" cy="353864"/>
          </a:xfrm>
          <a:custGeom>
            <a:avLst/>
            <a:gdLst/>
            <a:ahLst/>
            <a:cxnLst/>
            <a:rect l="l" t="t" r="r" b="b"/>
            <a:pathLst>
              <a:path w="10776" h="14052" extrusionOk="0">
                <a:moveTo>
                  <a:pt x="5388" y="0"/>
                </a:moveTo>
                <a:cubicBezTo>
                  <a:pt x="3939" y="0"/>
                  <a:pt x="2741" y="1071"/>
                  <a:pt x="2552" y="2489"/>
                </a:cubicBezTo>
                <a:lnTo>
                  <a:pt x="4569" y="2489"/>
                </a:lnTo>
                <a:cubicBezTo>
                  <a:pt x="4789" y="2489"/>
                  <a:pt x="5010" y="2678"/>
                  <a:pt x="5010" y="2867"/>
                </a:cubicBezTo>
                <a:cubicBezTo>
                  <a:pt x="5010" y="3056"/>
                  <a:pt x="4789" y="3277"/>
                  <a:pt x="4569" y="3277"/>
                </a:cubicBezTo>
                <a:lnTo>
                  <a:pt x="2489" y="3277"/>
                </a:lnTo>
                <a:lnTo>
                  <a:pt x="2489" y="4096"/>
                </a:lnTo>
                <a:lnTo>
                  <a:pt x="4569" y="4096"/>
                </a:lnTo>
                <a:cubicBezTo>
                  <a:pt x="4789" y="4096"/>
                  <a:pt x="5010" y="4285"/>
                  <a:pt x="5010" y="4537"/>
                </a:cubicBezTo>
                <a:cubicBezTo>
                  <a:pt x="5010" y="4757"/>
                  <a:pt x="4789" y="4915"/>
                  <a:pt x="4569" y="4915"/>
                </a:cubicBezTo>
                <a:lnTo>
                  <a:pt x="2489" y="4915"/>
                </a:lnTo>
                <a:lnTo>
                  <a:pt x="2489" y="5734"/>
                </a:lnTo>
                <a:lnTo>
                  <a:pt x="4569" y="5734"/>
                </a:lnTo>
                <a:cubicBezTo>
                  <a:pt x="4789" y="5734"/>
                  <a:pt x="5010" y="5955"/>
                  <a:pt x="5010" y="6144"/>
                </a:cubicBezTo>
                <a:cubicBezTo>
                  <a:pt x="5010" y="6396"/>
                  <a:pt x="4789" y="6585"/>
                  <a:pt x="4569" y="6585"/>
                </a:cubicBezTo>
                <a:lnTo>
                  <a:pt x="2552" y="6585"/>
                </a:lnTo>
                <a:cubicBezTo>
                  <a:pt x="2741" y="7845"/>
                  <a:pt x="3750" y="8822"/>
                  <a:pt x="5010" y="9011"/>
                </a:cubicBezTo>
                <a:lnTo>
                  <a:pt x="5010" y="9861"/>
                </a:lnTo>
                <a:cubicBezTo>
                  <a:pt x="2804" y="9641"/>
                  <a:pt x="1072" y="7876"/>
                  <a:pt x="851" y="5671"/>
                </a:cubicBezTo>
                <a:lnTo>
                  <a:pt x="851" y="5671"/>
                </a:lnTo>
                <a:cubicBezTo>
                  <a:pt x="977" y="5703"/>
                  <a:pt x="1135" y="5734"/>
                  <a:pt x="1261" y="5734"/>
                </a:cubicBezTo>
                <a:cubicBezTo>
                  <a:pt x="1418" y="5734"/>
                  <a:pt x="1544" y="5703"/>
                  <a:pt x="1702" y="5671"/>
                </a:cubicBezTo>
                <a:lnTo>
                  <a:pt x="1702" y="3340"/>
                </a:lnTo>
                <a:cubicBezTo>
                  <a:pt x="1576" y="3308"/>
                  <a:pt x="1418" y="3277"/>
                  <a:pt x="1261" y="3277"/>
                </a:cubicBezTo>
                <a:cubicBezTo>
                  <a:pt x="599" y="3277"/>
                  <a:pt x="0" y="3812"/>
                  <a:pt x="0" y="4537"/>
                </a:cubicBezTo>
                <a:lnTo>
                  <a:pt x="0" y="5356"/>
                </a:lnTo>
                <a:cubicBezTo>
                  <a:pt x="0" y="8191"/>
                  <a:pt x="2206" y="10523"/>
                  <a:pt x="4947" y="10712"/>
                </a:cubicBezTo>
                <a:lnTo>
                  <a:pt x="4947" y="11657"/>
                </a:lnTo>
                <a:cubicBezTo>
                  <a:pt x="4002" y="11846"/>
                  <a:pt x="3308" y="12697"/>
                  <a:pt x="3308" y="13673"/>
                </a:cubicBezTo>
                <a:cubicBezTo>
                  <a:pt x="3308" y="13894"/>
                  <a:pt x="3497" y="14051"/>
                  <a:pt x="3750" y="14051"/>
                </a:cubicBezTo>
                <a:lnTo>
                  <a:pt x="7058" y="14051"/>
                </a:lnTo>
                <a:cubicBezTo>
                  <a:pt x="7278" y="14051"/>
                  <a:pt x="7436" y="13862"/>
                  <a:pt x="7436" y="13673"/>
                </a:cubicBezTo>
                <a:cubicBezTo>
                  <a:pt x="7436" y="12697"/>
                  <a:pt x="6743" y="11815"/>
                  <a:pt x="5797" y="11657"/>
                </a:cubicBezTo>
                <a:lnTo>
                  <a:pt x="5797" y="10712"/>
                </a:lnTo>
                <a:cubicBezTo>
                  <a:pt x="8570" y="10523"/>
                  <a:pt x="10775" y="8191"/>
                  <a:pt x="10775" y="5356"/>
                </a:cubicBezTo>
                <a:lnTo>
                  <a:pt x="10775" y="4537"/>
                </a:lnTo>
                <a:cubicBezTo>
                  <a:pt x="10775" y="3875"/>
                  <a:pt x="10240" y="3277"/>
                  <a:pt x="9515" y="3277"/>
                </a:cubicBezTo>
                <a:cubicBezTo>
                  <a:pt x="9357" y="3277"/>
                  <a:pt x="9263" y="3308"/>
                  <a:pt x="9137" y="3340"/>
                </a:cubicBezTo>
                <a:lnTo>
                  <a:pt x="9137" y="5671"/>
                </a:lnTo>
                <a:cubicBezTo>
                  <a:pt x="9263" y="5703"/>
                  <a:pt x="9420" y="5734"/>
                  <a:pt x="9515" y="5734"/>
                </a:cubicBezTo>
                <a:cubicBezTo>
                  <a:pt x="9672" y="5734"/>
                  <a:pt x="9798" y="5703"/>
                  <a:pt x="9925" y="5671"/>
                </a:cubicBezTo>
                <a:lnTo>
                  <a:pt x="9925" y="5671"/>
                </a:lnTo>
                <a:cubicBezTo>
                  <a:pt x="9767" y="7876"/>
                  <a:pt x="8003" y="9641"/>
                  <a:pt x="5797" y="9861"/>
                </a:cubicBezTo>
                <a:lnTo>
                  <a:pt x="5797" y="9011"/>
                </a:lnTo>
                <a:cubicBezTo>
                  <a:pt x="7058" y="8822"/>
                  <a:pt x="8034" y="7845"/>
                  <a:pt x="8223" y="6585"/>
                </a:cubicBezTo>
                <a:lnTo>
                  <a:pt x="6207" y="6585"/>
                </a:lnTo>
                <a:cubicBezTo>
                  <a:pt x="5986" y="6585"/>
                  <a:pt x="5829" y="6396"/>
                  <a:pt x="5829" y="6144"/>
                </a:cubicBezTo>
                <a:cubicBezTo>
                  <a:pt x="5829" y="5892"/>
                  <a:pt x="6018" y="5734"/>
                  <a:pt x="6207" y="5734"/>
                </a:cubicBezTo>
                <a:lnTo>
                  <a:pt x="8318" y="5734"/>
                </a:lnTo>
                <a:lnTo>
                  <a:pt x="8318" y="4915"/>
                </a:lnTo>
                <a:lnTo>
                  <a:pt x="6207" y="4915"/>
                </a:lnTo>
                <a:cubicBezTo>
                  <a:pt x="5986" y="4915"/>
                  <a:pt x="5829" y="4726"/>
                  <a:pt x="5829" y="4537"/>
                </a:cubicBezTo>
                <a:cubicBezTo>
                  <a:pt x="5829" y="4285"/>
                  <a:pt x="6018" y="4096"/>
                  <a:pt x="6207" y="4096"/>
                </a:cubicBezTo>
                <a:lnTo>
                  <a:pt x="8318" y="4096"/>
                </a:lnTo>
                <a:lnTo>
                  <a:pt x="8318" y="3277"/>
                </a:lnTo>
                <a:lnTo>
                  <a:pt x="6207" y="3277"/>
                </a:lnTo>
                <a:cubicBezTo>
                  <a:pt x="5986" y="3277"/>
                  <a:pt x="5829" y="3056"/>
                  <a:pt x="5829" y="2867"/>
                </a:cubicBezTo>
                <a:cubicBezTo>
                  <a:pt x="5829" y="2678"/>
                  <a:pt x="6018" y="2489"/>
                  <a:pt x="6207" y="2489"/>
                </a:cubicBezTo>
                <a:lnTo>
                  <a:pt x="8223" y="2489"/>
                </a:lnTo>
                <a:cubicBezTo>
                  <a:pt x="8034" y="1071"/>
                  <a:pt x="6806" y="0"/>
                  <a:pt x="5388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7062;p64"/>
          <p:cNvGrpSpPr/>
          <p:nvPr/>
        </p:nvGrpSpPr>
        <p:grpSpPr>
          <a:xfrm>
            <a:off x="5159851" y="1436612"/>
            <a:ext cx="356221" cy="356257"/>
            <a:chOff x="-13512225" y="3211525"/>
            <a:chExt cx="353675" cy="353675"/>
          </a:xfrm>
          <a:solidFill>
            <a:srgbClr val="12716B"/>
          </a:solidFill>
        </p:grpSpPr>
        <p:sp>
          <p:nvSpPr>
            <p:cNvPr id="541" name="Google Shape;7063;p64"/>
            <p:cNvSpPr/>
            <p:nvPr/>
          </p:nvSpPr>
          <p:spPr>
            <a:xfrm>
              <a:off x="-13283825" y="3482475"/>
              <a:ext cx="125275" cy="82725"/>
            </a:xfrm>
            <a:custGeom>
              <a:avLst/>
              <a:gdLst/>
              <a:ahLst/>
              <a:cxnLst/>
              <a:rect l="l" t="t" r="r" b="b"/>
              <a:pathLst>
                <a:path w="5011" h="3309" extrusionOk="0">
                  <a:moveTo>
                    <a:pt x="1671" y="0"/>
                  </a:moveTo>
                  <a:cubicBezTo>
                    <a:pt x="757" y="0"/>
                    <a:pt x="1" y="725"/>
                    <a:pt x="1" y="1638"/>
                  </a:cubicBezTo>
                  <a:cubicBezTo>
                    <a:pt x="1" y="2552"/>
                    <a:pt x="757" y="3308"/>
                    <a:pt x="1671" y="3308"/>
                  </a:cubicBezTo>
                  <a:cubicBezTo>
                    <a:pt x="2269" y="3308"/>
                    <a:pt x="2584" y="3056"/>
                    <a:pt x="4790" y="1985"/>
                  </a:cubicBezTo>
                  <a:cubicBezTo>
                    <a:pt x="4884" y="1953"/>
                    <a:pt x="5010" y="1796"/>
                    <a:pt x="5010" y="1638"/>
                  </a:cubicBezTo>
                  <a:cubicBezTo>
                    <a:pt x="5010" y="1481"/>
                    <a:pt x="4947" y="1323"/>
                    <a:pt x="4790" y="1292"/>
                  </a:cubicBezTo>
                  <a:cubicBezTo>
                    <a:pt x="2584" y="221"/>
                    <a:pt x="2269" y="0"/>
                    <a:pt x="16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7064;p64"/>
            <p:cNvSpPr/>
            <p:nvPr/>
          </p:nvSpPr>
          <p:spPr>
            <a:xfrm>
              <a:off x="-13512225" y="3211525"/>
              <a:ext cx="353675" cy="249700"/>
            </a:xfrm>
            <a:custGeom>
              <a:avLst/>
              <a:gdLst/>
              <a:ahLst/>
              <a:cxnLst/>
              <a:rect l="l" t="t" r="r" b="b"/>
              <a:pathLst>
                <a:path w="14147" h="9988" extrusionOk="0">
                  <a:moveTo>
                    <a:pt x="6679" y="1702"/>
                  </a:moveTo>
                  <a:cubicBezTo>
                    <a:pt x="7152" y="1702"/>
                    <a:pt x="7499" y="2048"/>
                    <a:pt x="7499" y="2521"/>
                  </a:cubicBezTo>
                  <a:cubicBezTo>
                    <a:pt x="7499" y="2993"/>
                    <a:pt x="7152" y="3340"/>
                    <a:pt x="6679" y="3340"/>
                  </a:cubicBezTo>
                  <a:cubicBezTo>
                    <a:pt x="6207" y="3340"/>
                    <a:pt x="5829" y="2993"/>
                    <a:pt x="5829" y="2521"/>
                  </a:cubicBezTo>
                  <a:cubicBezTo>
                    <a:pt x="5829" y="2048"/>
                    <a:pt x="6207" y="1702"/>
                    <a:pt x="6679" y="1702"/>
                  </a:cubicBezTo>
                  <a:close/>
                  <a:moveTo>
                    <a:pt x="4191" y="2143"/>
                  </a:moveTo>
                  <a:cubicBezTo>
                    <a:pt x="4663" y="2143"/>
                    <a:pt x="5010" y="2489"/>
                    <a:pt x="5010" y="2962"/>
                  </a:cubicBezTo>
                  <a:cubicBezTo>
                    <a:pt x="5010" y="3434"/>
                    <a:pt x="4663" y="3781"/>
                    <a:pt x="4191" y="3781"/>
                  </a:cubicBezTo>
                  <a:cubicBezTo>
                    <a:pt x="3718" y="3781"/>
                    <a:pt x="3371" y="3434"/>
                    <a:pt x="3371" y="2962"/>
                  </a:cubicBezTo>
                  <a:cubicBezTo>
                    <a:pt x="3371" y="2489"/>
                    <a:pt x="3718" y="2143"/>
                    <a:pt x="4191" y="2143"/>
                  </a:cubicBezTo>
                  <a:close/>
                  <a:moveTo>
                    <a:pt x="2521" y="4191"/>
                  </a:moveTo>
                  <a:cubicBezTo>
                    <a:pt x="2993" y="4191"/>
                    <a:pt x="3371" y="4537"/>
                    <a:pt x="3371" y="5010"/>
                  </a:cubicBezTo>
                  <a:cubicBezTo>
                    <a:pt x="3371" y="5482"/>
                    <a:pt x="2993" y="5829"/>
                    <a:pt x="2521" y="5829"/>
                  </a:cubicBezTo>
                  <a:cubicBezTo>
                    <a:pt x="2048" y="5829"/>
                    <a:pt x="1702" y="5482"/>
                    <a:pt x="1702" y="5010"/>
                  </a:cubicBezTo>
                  <a:cubicBezTo>
                    <a:pt x="1702" y="4537"/>
                    <a:pt x="2048" y="4191"/>
                    <a:pt x="2521" y="4191"/>
                  </a:cubicBezTo>
                  <a:close/>
                  <a:moveTo>
                    <a:pt x="10397" y="3340"/>
                  </a:moveTo>
                  <a:cubicBezTo>
                    <a:pt x="11563" y="3340"/>
                    <a:pt x="12508" y="4096"/>
                    <a:pt x="12508" y="5010"/>
                  </a:cubicBezTo>
                  <a:cubicBezTo>
                    <a:pt x="12508" y="5923"/>
                    <a:pt x="11563" y="6648"/>
                    <a:pt x="10397" y="6648"/>
                  </a:cubicBezTo>
                  <a:cubicBezTo>
                    <a:pt x="9263" y="6648"/>
                    <a:pt x="8318" y="5892"/>
                    <a:pt x="8318" y="5010"/>
                  </a:cubicBezTo>
                  <a:cubicBezTo>
                    <a:pt x="8318" y="4096"/>
                    <a:pt x="9263" y="3340"/>
                    <a:pt x="10397" y="3340"/>
                  </a:cubicBezTo>
                  <a:close/>
                  <a:moveTo>
                    <a:pt x="4191" y="6270"/>
                  </a:moveTo>
                  <a:cubicBezTo>
                    <a:pt x="4663" y="6270"/>
                    <a:pt x="5010" y="6616"/>
                    <a:pt x="5010" y="7089"/>
                  </a:cubicBezTo>
                  <a:cubicBezTo>
                    <a:pt x="5010" y="7562"/>
                    <a:pt x="4663" y="7908"/>
                    <a:pt x="4191" y="7908"/>
                  </a:cubicBezTo>
                  <a:cubicBezTo>
                    <a:pt x="3718" y="7908"/>
                    <a:pt x="3371" y="7562"/>
                    <a:pt x="3371" y="7089"/>
                  </a:cubicBezTo>
                  <a:cubicBezTo>
                    <a:pt x="3371" y="6616"/>
                    <a:pt x="3718" y="6270"/>
                    <a:pt x="4191" y="6270"/>
                  </a:cubicBezTo>
                  <a:close/>
                  <a:moveTo>
                    <a:pt x="6679" y="6648"/>
                  </a:moveTo>
                  <a:cubicBezTo>
                    <a:pt x="7152" y="6648"/>
                    <a:pt x="7499" y="6994"/>
                    <a:pt x="7499" y="7499"/>
                  </a:cubicBezTo>
                  <a:cubicBezTo>
                    <a:pt x="7499" y="7971"/>
                    <a:pt x="7152" y="8318"/>
                    <a:pt x="6679" y="8318"/>
                  </a:cubicBezTo>
                  <a:cubicBezTo>
                    <a:pt x="6207" y="8318"/>
                    <a:pt x="5829" y="7971"/>
                    <a:pt x="5829" y="7499"/>
                  </a:cubicBezTo>
                  <a:cubicBezTo>
                    <a:pt x="5829" y="7057"/>
                    <a:pt x="6207" y="6648"/>
                    <a:pt x="6679" y="6648"/>
                  </a:cubicBezTo>
                  <a:close/>
                  <a:moveTo>
                    <a:pt x="7089" y="0"/>
                  </a:moveTo>
                  <a:cubicBezTo>
                    <a:pt x="3245" y="0"/>
                    <a:pt x="63" y="2237"/>
                    <a:pt x="63" y="5010"/>
                  </a:cubicBezTo>
                  <a:cubicBezTo>
                    <a:pt x="0" y="7751"/>
                    <a:pt x="3214" y="9987"/>
                    <a:pt x="7089" y="9987"/>
                  </a:cubicBezTo>
                  <a:cubicBezTo>
                    <a:pt x="10964" y="9987"/>
                    <a:pt x="14146" y="7751"/>
                    <a:pt x="14146" y="5010"/>
                  </a:cubicBezTo>
                  <a:cubicBezTo>
                    <a:pt x="14146" y="2300"/>
                    <a:pt x="10964" y="0"/>
                    <a:pt x="70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7065;p64"/>
            <p:cNvSpPr/>
            <p:nvPr/>
          </p:nvSpPr>
          <p:spPr>
            <a:xfrm>
              <a:off x="-13512225" y="3483250"/>
              <a:ext cx="100050" cy="81150"/>
            </a:xfrm>
            <a:custGeom>
              <a:avLst/>
              <a:gdLst/>
              <a:ahLst/>
              <a:cxnLst/>
              <a:rect l="l" t="t" r="r" b="b"/>
              <a:pathLst>
                <a:path w="4002" h="3246" extrusionOk="0">
                  <a:moveTo>
                    <a:pt x="4002" y="1"/>
                  </a:moveTo>
                  <a:cubicBezTo>
                    <a:pt x="2206" y="127"/>
                    <a:pt x="63" y="536"/>
                    <a:pt x="63" y="1607"/>
                  </a:cubicBezTo>
                  <a:cubicBezTo>
                    <a:pt x="0" y="2710"/>
                    <a:pt x="2174" y="3120"/>
                    <a:pt x="4002" y="3246"/>
                  </a:cubicBezTo>
                  <a:cubicBezTo>
                    <a:pt x="3592" y="2805"/>
                    <a:pt x="3371" y="2206"/>
                    <a:pt x="3371" y="1607"/>
                  </a:cubicBezTo>
                  <a:cubicBezTo>
                    <a:pt x="3371" y="1040"/>
                    <a:pt x="3592" y="442"/>
                    <a:pt x="40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7066;p64"/>
            <p:cNvSpPr/>
            <p:nvPr/>
          </p:nvSpPr>
          <p:spPr>
            <a:xfrm>
              <a:off x="-13407475" y="3483250"/>
              <a:ext cx="36250" cy="81150"/>
            </a:xfrm>
            <a:custGeom>
              <a:avLst/>
              <a:gdLst/>
              <a:ahLst/>
              <a:cxnLst/>
              <a:rect l="l" t="t" r="r" b="b"/>
              <a:pathLst>
                <a:path w="1450" h="3246" extrusionOk="0">
                  <a:moveTo>
                    <a:pt x="1418" y="1"/>
                  </a:moveTo>
                  <a:lnTo>
                    <a:pt x="1418" y="1"/>
                  </a:lnTo>
                  <a:cubicBezTo>
                    <a:pt x="1103" y="32"/>
                    <a:pt x="788" y="190"/>
                    <a:pt x="505" y="442"/>
                  </a:cubicBezTo>
                  <a:cubicBezTo>
                    <a:pt x="190" y="757"/>
                    <a:pt x="1" y="1166"/>
                    <a:pt x="1" y="1607"/>
                  </a:cubicBezTo>
                  <a:cubicBezTo>
                    <a:pt x="1" y="2048"/>
                    <a:pt x="158" y="2489"/>
                    <a:pt x="505" y="2805"/>
                  </a:cubicBezTo>
                  <a:cubicBezTo>
                    <a:pt x="788" y="3025"/>
                    <a:pt x="1103" y="3183"/>
                    <a:pt x="1450" y="3246"/>
                  </a:cubicBezTo>
                  <a:cubicBezTo>
                    <a:pt x="1072" y="2805"/>
                    <a:pt x="820" y="2206"/>
                    <a:pt x="820" y="1607"/>
                  </a:cubicBezTo>
                  <a:cubicBezTo>
                    <a:pt x="820" y="977"/>
                    <a:pt x="1072" y="442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7067;p64"/>
            <p:cNvSpPr/>
            <p:nvPr/>
          </p:nvSpPr>
          <p:spPr>
            <a:xfrm>
              <a:off x="-13366525" y="3485625"/>
              <a:ext cx="70125" cy="76425"/>
            </a:xfrm>
            <a:custGeom>
              <a:avLst/>
              <a:gdLst/>
              <a:ahLst/>
              <a:cxnLst/>
              <a:rect l="l" t="t" r="r" b="b"/>
              <a:pathLst>
                <a:path w="2805" h="3057" extrusionOk="0">
                  <a:moveTo>
                    <a:pt x="1072" y="0"/>
                  </a:moveTo>
                  <a:cubicBezTo>
                    <a:pt x="442" y="221"/>
                    <a:pt x="1" y="819"/>
                    <a:pt x="1" y="1512"/>
                  </a:cubicBezTo>
                  <a:cubicBezTo>
                    <a:pt x="1" y="2237"/>
                    <a:pt x="442" y="2836"/>
                    <a:pt x="1072" y="3056"/>
                  </a:cubicBezTo>
                  <a:cubicBezTo>
                    <a:pt x="1702" y="2962"/>
                    <a:pt x="2301" y="2867"/>
                    <a:pt x="2805" y="2710"/>
                  </a:cubicBezTo>
                  <a:cubicBezTo>
                    <a:pt x="2616" y="2363"/>
                    <a:pt x="2490" y="1953"/>
                    <a:pt x="2490" y="1512"/>
                  </a:cubicBezTo>
                  <a:cubicBezTo>
                    <a:pt x="2490" y="1071"/>
                    <a:pt x="2616" y="693"/>
                    <a:pt x="2805" y="347"/>
                  </a:cubicBezTo>
                  <a:cubicBezTo>
                    <a:pt x="2301" y="189"/>
                    <a:pt x="1702" y="63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6" name="Google Shape;7068;p64"/>
          <p:cNvGrpSpPr/>
          <p:nvPr/>
        </p:nvGrpSpPr>
        <p:grpSpPr>
          <a:xfrm>
            <a:off x="6050133" y="1437002"/>
            <a:ext cx="356221" cy="355476"/>
            <a:chOff x="-12643475" y="3212300"/>
            <a:chExt cx="353675" cy="352900"/>
          </a:xfrm>
          <a:solidFill>
            <a:srgbClr val="12716B"/>
          </a:solidFill>
        </p:grpSpPr>
        <p:sp>
          <p:nvSpPr>
            <p:cNvPr id="547" name="Google Shape;7069;p64"/>
            <p:cNvSpPr/>
            <p:nvPr/>
          </p:nvSpPr>
          <p:spPr>
            <a:xfrm>
              <a:off x="-12372525" y="3517125"/>
              <a:ext cx="20500" cy="48075"/>
            </a:xfrm>
            <a:custGeom>
              <a:avLst/>
              <a:gdLst/>
              <a:ahLst/>
              <a:cxnLst/>
              <a:rect l="l" t="t" r="r" b="b"/>
              <a:pathLst>
                <a:path w="820" h="1923" extrusionOk="0">
                  <a:moveTo>
                    <a:pt x="0" y="0"/>
                  </a:moveTo>
                  <a:lnTo>
                    <a:pt x="0" y="1513"/>
                  </a:lnTo>
                  <a:cubicBezTo>
                    <a:pt x="0" y="1765"/>
                    <a:pt x="189" y="1922"/>
                    <a:pt x="410" y="1922"/>
                  </a:cubicBezTo>
                  <a:cubicBezTo>
                    <a:pt x="662" y="1922"/>
                    <a:pt x="819" y="1702"/>
                    <a:pt x="819" y="1513"/>
                  </a:cubicBezTo>
                  <a:lnTo>
                    <a:pt x="819" y="0"/>
                  </a:lnTo>
                  <a:cubicBezTo>
                    <a:pt x="662" y="126"/>
                    <a:pt x="567" y="221"/>
                    <a:pt x="410" y="221"/>
                  </a:cubicBezTo>
                  <a:cubicBezTo>
                    <a:pt x="189" y="221"/>
                    <a:pt x="126" y="12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7070;p64"/>
            <p:cNvSpPr/>
            <p:nvPr/>
          </p:nvSpPr>
          <p:spPr>
            <a:xfrm>
              <a:off x="-12581250" y="3480900"/>
              <a:ext cx="63025" cy="21275"/>
            </a:xfrm>
            <a:custGeom>
              <a:avLst/>
              <a:gdLst/>
              <a:ahLst/>
              <a:cxnLst/>
              <a:rect l="l" t="t" r="r" b="b"/>
              <a:pathLst>
                <a:path w="2521" h="851" extrusionOk="0">
                  <a:moveTo>
                    <a:pt x="0" y="0"/>
                  </a:moveTo>
                  <a:lnTo>
                    <a:pt x="0" y="851"/>
                  </a:lnTo>
                  <a:lnTo>
                    <a:pt x="2521" y="851"/>
                  </a:lnTo>
                  <a:lnTo>
                    <a:pt x="252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7071;p64"/>
            <p:cNvSpPr/>
            <p:nvPr/>
          </p:nvSpPr>
          <p:spPr>
            <a:xfrm>
              <a:off x="-12643475" y="3398975"/>
              <a:ext cx="186700" cy="166225"/>
            </a:xfrm>
            <a:custGeom>
              <a:avLst/>
              <a:gdLst/>
              <a:ahLst/>
              <a:cxnLst/>
              <a:rect l="l" t="t" r="r" b="b"/>
              <a:pathLst>
                <a:path w="7468" h="6649" extrusionOk="0">
                  <a:moveTo>
                    <a:pt x="5419" y="2458"/>
                  </a:moveTo>
                  <a:cubicBezTo>
                    <a:pt x="5671" y="2458"/>
                    <a:pt x="5860" y="2647"/>
                    <a:pt x="5860" y="2899"/>
                  </a:cubicBezTo>
                  <a:lnTo>
                    <a:pt x="5860" y="4537"/>
                  </a:lnTo>
                  <a:cubicBezTo>
                    <a:pt x="5860" y="4789"/>
                    <a:pt x="5671" y="4978"/>
                    <a:pt x="5419" y="4978"/>
                  </a:cubicBezTo>
                  <a:lnTo>
                    <a:pt x="2080" y="4978"/>
                  </a:lnTo>
                  <a:cubicBezTo>
                    <a:pt x="1859" y="4978"/>
                    <a:pt x="1639" y="4789"/>
                    <a:pt x="1639" y="4537"/>
                  </a:cubicBezTo>
                  <a:lnTo>
                    <a:pt x="1639" y="2899"/>
                  </a:lnTo>
                  <a:cubicBezTo>
                    <a:pt x="1639" y="2647"/>
                    <a:pt x="1859" y="2458"/>
                    <a:pt x="2080" y="2458"/>
                  </a:cubicBezTo>
                  <a:close/>
                  <a:moveTo>
                    <a:pt x="1639" y="1"/>
                  </a:moveTo>
                  <a:lnTo>
                    <a:pt x="1639" y="977"/>
                  </a:lnTo>
                  <a:lnTo>
                    <a:pt x="662" y="1450"/>
                  </a:lnTo>
                  <a:cubicBezTo>
                    <a:pt x="221" y="1639"/>
                    <a:pt x="0" y="2080"/>
                    <a:pt x="0" y="2552"/>
                  </a:cubicBezTo>
                  <a:lnTo>
                    <a:pt x="0" y="5356"/>
                  </a:lnTo>
                  <a:cubicBezTo>
                    <a:pt x="0" y="6049"/>
                    <a:pt x="536" y="6648"/>
                    <a:pt x="1261" y="6648"/>
                  </a:cubicBezTo>
                  <a:lnTo>
                    <a:pt x="6270" y="6648"/>
                  </a:lnTo>
                  <a:cubicBezTo>
                    <a:pt x="6931" y="6648"/>
                    <a:pt x="7467" y="6049"/>
                    <a:pt x="7467" y="5388"/>
                  </a:cubicBezTo>
                  <a:lnTo>
                    <a:pt x="7467" y="2584"/>
                  </a:lnTo>
                  <a:cubicBezTo>
                    <a:pt x="7467" y="2111"/>
                    <a:pt x="7215" y="1670"/>
                    <a:pt x="6805" y="1481"/>
                  </a:cubicBezTo>
                  <a:lnTo>
                    <a:pt x="5829" y="1009"/>
                  </a:lnTo>
                  <a:lnTo>
                    <a:pt x="58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7072;p64"/>
            <p:cNvSpPr/>
            <p:nvPr/>
          </p:nvSpPr>
          <p:spPr>
            <a:xfrm>
              <a:off x="-12431600" y="3212300"/>
              <a:ext cx="141800" cy="137075"/>
            </a:xfrm>
            <a:custGeom>
              <a:avLst/>
              <a:gdLst/>
              <a:ahLst/>
              <a:cxnLst/>
              <a:rect l="l" t="t" r="r" b="b"/>
              <a:pathLst>
                <a:path w="5672" h="5483" extrusionOk="0">
                  <a:moveTo>
                    <a:pt x="2741" y="1"/>
                  </a:moveTo>
                  <a:cubicBezTo>
                    <a:pt x="1481" y="1"/>
                    <a:pt x="378" y="883"/>
                    <a:pt x="0" y="2017"/>
                  </a:cubicBezTo>
                  <a:lnTo>
                    <a:pt x="2300" y="3845"/>
                  </a:lnTo>
                  <a:lnTo>
                    <a:pt x="2300" y="2143"/>
                  </a:lnTo>
                  <a:cubicBezTo>
                    <a:pt x="2300" y="1891"/>
                    <a:pt x="2521" y="1702"/>
                    <a:pt x="2741" y="1702"/>
                  </a:cubicBezTo>
                  <a:cubicBezTo>
                    <a:pt x="2993" y="1702"/>
                    <a:pt x="3151" y="1891"/>
                    <a:pt x="3151" y="2143"/>
                  </a:cubicBezTo>
                  <a:lnTo>
                    <a:pt x="3151" y="5483"/>
                  </a:lnTo>
                  <a:lnTo>
                    <a:pt x="5608" y="3561"/>
                  </a:lnTo>
                  <a:lnTo>
                    <a:pt x="5608" y="2931"/>
                  </a:lnTo>
                  <a:cubicBezTo>
                    <a:pt x="5671" y="1324"/>
                    <a:pt x="4348" y="1"/>
                    <a:pt x="27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7073;p64"/>
            <p:cNvSpPr/>
            <p:nvPr/>
          </p:nvSpPr>
          <p:spPr>
            <a:xfrm>
              <a:off x="-12352050" y="3326525"/>
              <a:ext cx="62250" cy="104775"/>
            </a:xfrm>
            <a:custGeom>
              <a:avLst/>
              <a:gdLst/>
              <a:ahLst/>
              <a:cxnLst/>
              <a:rect l="l" t="t" r="r" b="b"/>
              <a:pathLst>
                <a:path w="2490" h="4191" extrusionOk="0">
                  <a:moveTo>
                    <a:pt x="2489" y="0"/>
                  </a:moveTo>
                  <a:lnTo>
                    <a:pt x="0" y="1890"/>
                  </a:lnTo>
                  <a:lnTo>
                    <a:pt x="0" y="4190"/>
                  </a:lnTo>
                  <a:lnTo>
                    <a:pt x="2489" y="2300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7074;p64"/>
            <p:cNvSpPr/>
            <p:nvPr/>
          </p:nvSpPr>
          <p:spPr>
            <a:xfrm>
              <a:off x="-12434750" y="3285550"/>
              <a:ext cx="62250" cy="104000"/>
            </a:xfrm>
            <a:custGeom>
              <a:avLst/>
              <a:gdLst/>
              <a:ahLst/>
              <a:cxnLst/>
              <a:rect l="l" t="t" r="r" b="b"/>
              <a:pathLst>
                <a:path w="2490" h="4160" extrusionOk="0">
                  <a:moveTo>
                    <a:pt x="0" y="1"/>
                  </a:moveTo>
                  <a:lnTo>
                    <a:pt x="0" y="2269"/>
                  </a:lnTo>
                  <a:lnTo>
                    <a:pt x="2489" y="4160"/>
                  </a:lnTo>
                  <a:lnTo>
                    <a:pt x="2489" y="189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7075;p64"/>
            <p:cNvSpPr/>
            <p:nvPr/>
          </p:nvSpPr>
          <p:spPr>
            <a:xfrm>
              <a:off x="-12352050" y="3409225"/>
              <a:ext cx="62250" cy="107925"/>
            </a:xfrm>
            <a:custGeom>
              <a:avLst/>
              <a:gdLst/>
              <a:ahLst/>
              <a:cxnLst/>
              <a:rect l="l" t="t" r="r" b="b"/>
              <a:pathLst>
                <a:path w="2490" h="4317" extrusionOk="0">
                  <a:moveTo>
                    <a:pt x="2489" y="0"/>
                  </a:moveTo>
                  <a:lnTo>
                    <a:pt x="0" y="1859"/>
                  </a:lnTo>
                  <a:lnTo>
                    <a:pt x="0" y="4316"/>
                  </a:lnTo>
                  <a:lnTo>
                    <a:pt x="1607" y="2678"/>
                  </a:lnTo>
                  <a:cubicBezTo>
                    <a:pt x="2174" y="2142"/>
                    <a:pt x="2489" y="1418"/>
                    <a:pt x="2489" y="630"/>
                  </a:cubicBez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7076;p64"/>
            <p:cNvSpPr/>
            <p:nvPr/>
          </p:nvSpPr>
          <p:spPr>
            <a:xfrm>
              <a:off x="-12434750" y="3368250"/>
              <a:ext cx="62250" cy="148900"/>
            </a:xfrm>
            <a:custGeom>
              <a:avLst/>
              <a:gdLst/>
              <a:ahLst/>
              <a:cxnLst/>
              <a:rect l="l" t="t" r="r" b="b"/>
              <a:pathLst>
                <a:path w="2490" h="5956" extrusionOk="0">
                  <a:moveTo>
                    <a:pt x="0" y="1"/>
                  </a:moveTo>
                  <a:lnTo>
                    <a:pt x="0" y="2269"/>
                  </a:lnTo>
                  <a:cubicBezTo>
                    <a:pt x="0" y="3057"/>
                    <a:pt x="315" y="3781"/>
                    <a:pt x="851" y="4317"/>
                  </a:cubicBezTo>
                  <a:lnTo>
                    <a:pt x="2489" y="5955"/>
                  </a:lnTo>
                  <a:lnTo>
                    <a:pt x="2489" y="186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7077;p64"/>
            <p:cNvSpPr/>
            <p:nvPr/>
          </p:nvSpPr>
          <p:spPr>
            <a:xfrm>
              <a:off x="-12623000" y="3336750"/>
              <a:ext cx="145725" cy="40975"/>
            </a:xfrm>
            <a:custGeom>
              <a:avLst/>
              <a:gdLst/>
              <a:ahLst/>
              <a:cxnLst/>
              <a:rect l="l" t="t" r="r" b="b"/>
              <a:pathLst>
                <a:path w="5829" h="1639" extrusionOk="0">
                  <a:moveTo>
                    <a:pt x="820" y="1"/>
                  </a:moveTo>
                  <a:cubicBezTo>
                    <a:pt x="347" y="1"/>
                    <a:pt x="1" y="347"/>
                    <a:pt x="1" y="820"/>
                  </a:cubicBezTo>
                  <a:cubicBezTo>
                    <a:pt x="1" y="1292"/>
                    <a:pt x="410" y="1639"/>
                    <a:pt x="820" y="1639"/>
                  </a:cubicBezTo>
                  <a:lnTo>
                    <a:pt x="5010" y="1639"/>
                  </a:lnTo>
                  <a:cubicBezTo>
                    <a:pt x="5482" y="1639"/>
                    <a:pt x="5829" y="1292"/>
                    <a:pt x="5829" y="820"/>
                  </a:cubicBezTo>
                  <a:cubicBezTo>
                    <a:pt x="5829" y="347"/>
                    <a:pt x="5482" y="1"/>
                    <a:pt x="50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6" name="Google Shape;7078;p64"/>
          <p:cNvGrpSpPr/>
          <p:nvPr/>
        </p:nvGrpSpPr>
        <p:grpSpPr>
          <a:xfrm>
            <a:off x="6050133" y="1888776"/>
            <a:ext cx="356221" cy="333366"/>
            <a:chOff x="-12643475" y="3657325"/>
            <a:chExt cx="353675" cy="330950"/>
          </a:xfrm>
          <a:solidFill>
            <a:srgbClr val="12716B"/>
          </a:solidFill>
        </p:grpSpPr>
        <p:sp>
          <p:nvSpPr>
            <p:cNvPr id="557" name="Google Shape;7079;p64"/>
            <p:cNvSpPr/>
            <p:nvPr/>
          </p:nvSpPr>
          <p:spPr>
            <a:xfrm>
              <a:off x="-12580475" y="3719550"/>
              <a:ext cx="19725" cy="19700"/>
            </a:xfrm>
            <a:custGeom>
              <a:avLst/>
              <a:gdLst/>
              <a:ahLst/>
              <a:cxnLst/>
              <a:rect l="l" t="t" r="r" b="b"/>
              <a:pathLst>
                <a:path w="789" h="788" extrusionOk="0">
                  <a:moveTo>
                    <a:pt x="379" y="0"/>
                  </a:moveTo>
                  <a:cubicBezTo>
                    <a:pt x="190" y="0"/>
                    <a:pt x="1" y="189"/>
                    <a:pt x="1" y="410"/>
                  </a:cubicBezTo>
                  <a:cubicBezTo>
                    <a:pt x="1" y="599"/>
                    <a:pt x="190" y="788"/>
                    <a:pt x="379" y="788"/>
                  </a:cubicBezTo>
                  <a:cubicBezTo>
                    <a:pt x="599" y="788"/>
                    <a:pt x="788" y="599"/>
                    <a:pt x="788" y="410"/>
                  </a:cubicBezTo>
                  <a:cubicBezTo>
                    <a:pt x="788" y="189"/>
                    <a:pt x="599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7080;p64"/>
            <p:cNvSpPr/>
            <p:nvPr/>
          </p:nvSpPr>
          <p:spPr>
            <a:xfrm>
              <a:off x="-12456800" y="3719550"/>
              <a:ext cx="19700" cy="19700"/>
            </a:xfrm>
            <a:custGeom>
              <a:avLst/>
              <a:gdLst/>
              <a:ahLst/>
              <a:cxnLst/>
              <a:rect l="l" t="t" r="r" b="b"/>
              <a:pathLst>
                <a:path w="788" h="788" extrusionOk="0">
                  <a:moveTo>
                    <a:pt x="410" y="0"/>
                  </a:moveTo>
                  <a:cubicBezTo>
                    <a:pt x="189" y="0"/>
                    <a:pt x="0" y="189"/>
                    <a:pt x="0" y="410"/>
                  </a:cubicBezTo>
                  <a:cubicBezTo>
                    <a:pt x="0" y="599"/>
                    <a:pt x="189" y="788"/>
                    <a:pt x="410" y="788"/>
                  </a:cubicBezTo>
                  <a:cubicBezTo>
                    <a:pt x="630" y="788"/>
                    <a:pt x="788" y="599"/>
                    <a:pt x="788" y="410"/>
                  </a:cubicBezTo>
                  <a:cubicBezTo>
                    <a:pt x="788" y="189"/>
                    <a:pt x="630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7081;p64"/>
            <p:cNvSpPr/>
            <p:nvPr/>
          </p:nvSpPr>
          <p:spPr>
            <a:xfrm>
              <a:off x="-12643475" y="3657325"/>
              <a:ext cx="268600" cy="144950"/>
            </a:xfrm>
            <a:custGeom>
              <a:avLst/>
              <a:gdLst/>
              <a:ahLst/>
              <a:cxnLst/>
              <a:rect l="l" t="t" r="r" b="b"/>
              <a:pathLst>
                <a:path w="10744" h="5798" extrusionOk="0">
                  <a:moveTo>
                    <a:pt x="2899" y="1670"/>
                  </a:moveTo>
                  <a:cubicBezTo>
                    <a:pt x="3592" y="1670"/>
                    <a:pt x="4159" y="2205"/>
                    <a:pt x="4159" y="2899"/>
                  </a:cubicBezTo>
                  <a:cubicBezTo>
                    <a:pt x="4159" y="3560"/>
                    <a:pt x="3623" y="4159"/>
                    <a:pt x="2899" y="4159"/>
                  </a:cubicBezTo>
                  <a:cubicBezTo>
                    <a:pt x="2237" y="4159"/>
                    <a:pt x="1639" y="3592"/>
                    <a:pt x="1639" y="2899"/>
                  </a:cubicBezTo>
                  <a:cubicBezTo>
                    <a:pt x="1639" y="2205"/>
                    <a:pt x="2206" y="1670"/>
                    <a:pt x="2899" y="1670"/>
                  </a:cubicBezTo>
                  <a:close/>
                  <a:moveTo>
                    <a:pt x="7877" y="1670"/>
                  </a:moveTo>
                  <a:cubicBezTo>
                    <a:pt x="8538" y="1670"/>
                    <a:pt x="9137" y="2205"/>
                    <a:pt x="9137" y="2899"/>
                  </a:cubicBezTo>
                  <a:cubicBezTo>
                    <a:pt x="9137" y="3560"/>
                    <a:pt x="8570" y="4159"/>
                    <a:pt x="7877" y="4159"/>
                  </a:cubicBezTo>
                  <a:cubicBezTo>
                    <a:pt x="7215" y="4159"/>
                    <a:pt x="6616" y="3592"/>
                    <a:pt x="6616" y="2899"/>
                  </a:cubicBezTo>
                  <a:cubicBezTo>
                    <a:pt x="6616" y="2205"/>
                    <a:pt x="7152" y="1670"/>
                    <a:pt x="7877" y="1670"/>
                  </a:cubicBezTo>
                  <a:close/>
                  <a:moveTo>
                    <a:pt x="2899" y="0"/>
                  </a:moveTo>
                  <a:cubicBezTo>
                    <a:pt x="1292" y="0"/>
                    <a:pt x="32" y="1323"/>
                    <a:pt x="32" y="2899"/>
                  </a:cubicBezTo>
                  <a:cubicBezTo>
                    <a:pt x="0" y="4505"/>
                    <a:pt x="1292" y="5797"/>
                    <a:pt x="2899" y="5797"/>
                  </a:cubicBezTo>
                  <a:cubicBezTo>
                    <a:pt x="3970" y="5797"/>
                    <a:pt x="4884" y="5198"/>
                    <a:pt x="5388" y="4379"/>
                  </a:cubicBezTo>
                  <a:cubicBezTo>
                    <a:pt x="5892" y="5230"/>
                    <a:pt x="6805" y="5797"/>
                    <a:pt x="7877" y="5797"/>
                  </a:cubicBezTo>
                  <a:cubicBezTo>
                    <a:pt x="9483" y="5797"/>
                    <a:pt x="10744" y="4505"/>
                    <a:pt x="10744" y="2899"/>
                  </a:cubicBezTo>
                  <a:cubicBezTo>
                    <a:pt x="10744" y="1260"/>
                    <a:pt x="9452" y="0"/>
                    <a:pt x="7877" y="0"/>
                  </a:cubicBezTo>
                  <a:cubicBezTo>
                    <a:pt x="6805" y="0"/>
                    <a:pt x="5892" y="599"/>
                    <a:pt x="5388" y="1418"/>
                  </a:cubicBezTo>
                  <a:cubicBezTo>
                    <a:pt x="4884" y="567"/>
                    <a:pt x="3970" y="0"/>
                    <a:pt x="28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7082;p64"/>
            <p:cNvSpPr/>
            <p:nvPr/>
          </p:nvSpPr>
          <p:spPr>
            <a:xfrm>
              <a:off x="-12581250" y="3905425"/>
              <a:ext cx="62250" cy="20500"/>
            </a:xfrm>
            <a:custGeom>
              <a:avLst/>
              <a:gdLst/>
              <a:ahLst/>
              <a:cxnLst/>
              <a:rect l="l" t="t" r="r" b="b"/>
              <a:pathLst>
                <a:path w="2490" h="820" extrusionOk="0">
                  <a:moveTo>
                    <a:pt x="0" y="0"/>
                  </a:moveTo>
                  <a:lnTo>
                    <a:pt x="0" y="819"/>
                  </a:lnTo>
                  <a:lnTo>
                    <a:pt x="2489" y="819"/>
                  </a:lnTo>
                  <a:lnTo>
                    <a:pt x="24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7083;p64"/>
            <p:cNvSpPr/>
            <p:nvPr/>
          </p:nvSpPr>
          <p:spPr>
            <a:xfrm>
              <a:off x="-12643475" y="3802250"/>
              <a:ext cx="269400" cy="185900"/>
            </a:xfrm>
            <a:custGeom>
              <a:avLst/>
              <a:gdLst/>
              <a:ahLst/>
              <a:cxnLst/>
              <a:rect l="l" t="t" r="r" b="b"/>
              <a:pathLst>
                <a:path w="10776" h="7436" extrusionOk="0">
                  <a:moveTo>
                    <a:pt x="7057" y="1670"/>
                  </a:moveTo>
                  <a:cubicBezTo>
                    <a:pt x="7278" y="1670"/>
                    <a:pt x="7436" y="1859"/>
                    <a:pt x="7436" y="2048"/>
                  </a:cubicBezTo>
                  <a:cubicBezTo>
                    <a:pt x="7436" y="2300"/>
                    <a:pt x="7247" y="2489"/>
                    <a:pt x="7057" y="2489"/>
                  </a:cubicBezTo>
                  <a:cubicBezTo>
                    <a:pt x="6805" y="2489"/>
                    <a:pt x="6616" y="2300"/>
                    <a:pt x="6616" y="2048"/>
                  </a:cubicBezTo>
                  <a:cubicBezTo>
                    <a:pt x="6616" y="1859"/>
                    <a:pt x="6805" y="1670"/>
                    <a:pt x="7057" y="1670"/>
                  </a:cubicBezTo>
                  <a:close/>
                  <a:moveTo>
                    <a:pt x="8696" y="1670"/>
                  </a:moveTo>
                  <a:cubicBezTo>
                    <a:pt x="8948" y="1670"/>
                    <a:pt x="9137" y="1859"/>
                    <a:pt x="9137" y="2048"/>
                  </a:cubicBezTo>
                  <a:cubicBezTo>
                    <a:pt x="9137" y="2300"/>
                    <a:pt x="8948" y="2489"/>
                    <a:pt x="8696" y="2489"/>
                  </a:cubicBezTo>
                  <a:cubicBezTo>
                    <a:pt x="8475" y="2489"/>
                    <a:pt x="8318" y="2300"/>
                    <a:pt x="8318" y="2048"/>
                  </a:cubicBezTo>
                  <a:cubicBezTo>
                    <a:pt x="8255" y="1859"/>
                    <a:pt x="8475" y="1670"/>
                    <a:pt x="8696" y="1670"/>
                  </a:cubicBezTo>
                  <a:close/>
                  <a:moveTo>
                    <a:pt x="5388" y="3277"/>
                  </a:moveTo>
                  <a:cubicBezTo>
                    <a:pt x="5640" y="3277"/>
                    <a:pt x="5829" y="3466"/>
                    <a:pt x="5829" y="3686"/>
                  </a:cubicBezTo>
                  <a:lnTo>
                    <a:pt x="5829" y="5356"/>
                  </a:lnTo>
                  <a:cubicBezTo>
                    <a:pt x="5829" y="5608"/>
                    <a:pt x="5640" y="5797"/>
                    <a:pt x="5388" y="5797"/>
                  </a:cubicBezTo>
                  <a:lnTo>
                    <a:pt x="2080" y="5797"/>
                  </a:lnTo>
                  <a:cubicBezTo>
                    <a:pt x="1859" y="5797"/>
                    <a:pt x="1639" y="5608"/>
                    <a:pt x="1639" y="5356"/>
                  </a:cubicBezTo>
                  <a:lnTo>
                    <a:pt x="1639" y="3686"/>
                  </a:lnTo>
                  <a:cubicBezTo>
                    <a:pt x="1639" y="3466"/>
                    <a:pt x="1859" y="3277"/>
                    <a:pt x="2080" y="3277"/>
                  </a:cubicBezTo>
                  <a:close/>
                  <a:moveTo>
                    <a:pt x="5230" y="0"/>
                  </a:moveTo>
                  <a:cubicBezTo>
                    <a:pt x="4600" y="504"/>
                    <a:pt x="3781" y="819"/>
                    <a:pt x="2899" y="819"/>
                  </a:cubicBezTo>
                  <a:cubicBezTo>
                    <a:pt x="2080" y="819"/>
                    <a:pt x="1324" y="536"/>
                    <a:pt x="756" y="126"/>
                  </a:cubicBezTo>
                  <a:cubicBezTo>
                    <a:pt x="315" y="315"/>
                    <a:pt x="32" y="756"/>
                    <a:pt x="32" y="1260"/>
                  </a:cubicBezTo>
                  <a:lnTo>
                    <a:pt x="32" y="6206"/>
                  </a:lnTo>
                  <a:cubicBezTo>
                    <a:pt x="0" y="6900"/>
                    <a:pt x="536" y="7435"/>
                    <a:pt x="1261" y="7435"/>
                  </a:cubicBezTo>
                  <a:lnTo>
                    <a:pt x="9515" y="7435"/>
                  </a:lnTo>
                  <a:cubicBezTo>
                    <a:pt x="10208" y="7435"/>
                    <a:pt x="10775" y="6900"/>
                    <a:pt x="10775" y="6206"/>
                  </a:cubicBezTo>
                  <a:lnTo>
                    <a:pt x="10775" y="1260"/>
                  </a:lnTo>
                  <a:cubicBezTo>
                    <a:pt x="10775" y="756"/>
                    <a:pt x="10460" y="315"/>
                    <a:pt x="10082" y="126"/>
                  </a:cubicBezTo>
                  <a:cubicBezTo>
                    <a:pt x="9452" y="536"/>
                    <a:pt x="8727" y="819"/>
                    <a:pt x="7908" y="819"/>
                  </a:cubicBezTo>
                  <a:cubicBezTo>
                    <a:pt x="7057" y="819"/>
                    <a:pt x="6270" y="504"/>
                    <a:pt x="557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7084;p64"/>
            <p:cNvSpPr/>
            <p:nvPr/>
          </p:nvSpPr>
          <p:spPr>
            <a:xfrm>
              <a:off x="-12352850" y="3802125"/>
              <a:ext cx="63050" cy="186150"/>
            </a:xfrm>
            <a:custGeom>
              <a:avLst/>
              <a:gdLst/>
              <a:ahLst/>
              <a:cxnLst/>
              <a:rect l="l" t="t" r="r" b="b"/>
              <a:pathLst>
                <a:path w="2522" h="7446" extrusionOk="0">
                  <a:moveTo>
                    <a:pt x="2092" y="0"/>
                  </a:moveTo>
                  <a:cubicBezTo>
                    <a:pt x="2035" y="0"/>
                    <a:pt x="1976" y="10"/>
                    <a:pt x="1923" y="37"/>
                  </a:cubicBezTo>
                  <a:lnTo>
                    <a:pt x="1" y="982"/>
                  </a:lnTo>
                  <a:lnTo>
                    <a:pt x="1" y="6464"/>
                  </a:lnTo>
                  <a:lnTo>
                    <a:pt x="1923" y="7409"/>
                  </a:lnTo>
                  <a:cubicBezTo>
                    <a:pt x="1976" y="7435"/>
                    <a:pt x="2035" y="7445"/>
                    <a:pt x="2092" y="7445"/>
                  </a:cubicBezTo>
                  <a:cubicBezTo>
                    <a:pt x="2170" y="7445"/>
                    <a:pt x="2246" y="7427"/>
                    <a:pt x="2301" y="7409"/>
                  </a:cubicBezTo>
                  <a:cubicBezTo>
                    <a:pt x="2427" y="7314"/>
                    <a:pt x="2521" y="7220"/>
                    <a:pt x="2521" y="7062"/>
                  </a:cubicBezTo>
                  <a:lnTo>
                    <a:pt x="2521" y="415"/>
                  </a:lnTo>
                  <a:cubicBezTo>
                    <a:pt x="2521" y="257"/>
                    <a:pt x="2427" y="131"/>
                    <a:pt x="2301" y="37"/>
                  </a:cubicBezTo>
                  <a:cubicBezTo>
                    <a:pt x="2246" y="18"/>
                    <a:pt x="2170" y="0"/>
                    <a:pt x="20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7085;p64"/>
          <p:cNvGrpSpPr/>
          <p:nvPr/>
        </p:nvGrpSpPr>
        <p:grpSpPr>
          <a:xfrm>
            <a:off x="7833135" y="1437405"/>
            <a:ext cx="355416" cy="354670"/>
            <a:chOff x="-10857925" y="3213875"/>
            <a:chExt cx="352875" cy="352100"/>
          </a:xfrm>
          <a:solidFill>
            <a:srgbClr val="12716B"/>
          </a:solidFill>
        </p:grpSpPr>
        <p:sp>
          <p:nvSpPr>
            <p:cNvPr id="564" name="Google Shape;7086;p64"/>
            <p:cNvSpPr/>
            <p:nvPr/>
          </p:nvSpPr>
          <p:spPr>
            <a:xfrm>
              <a:off x="-10759475" y="32658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1702" y="0"/>
                  </a:moveTo>
                  <a:lnTo>
                    <a:pt x="0" y="1418"/>
                  </a:lnTo>
                  <a:lnTo>
                    <a:pt x="2584" y="3497"/>
                  </a:lnTo>
                  <a:cubicBezTo>
                    <a:pt x="2458" y="2111"/>
                    <a:pt x="2143" y="914"/>
                    <a:pt x="17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7087;p64"/>
            <p:cNvSpPr/>
            <p:nvPr/>
          </p:nvSpPr>
          <p:spPr>
            <a:xfrm>
              <a:off x="-10857925" y="3265075"/>
              <a:ext cx="64600" cy="87450"/>
            </a:xfrm>
            <a:custGeom>
              <a:avLst/>
              <a:gdLst/>
              <a:ahLst/>
              <a:cxnLst/>
              <a:rect l="l" t="t" r="r" b="b"/>
              <a:pathLst>
                <a:path w="2584" h="3498" extrusionOk="0">
                  <a:moveTo>
                    <a:pt x="882" y="1"/>
                  </a:moveTo>
                  <a:cubicBezTo>
                    <a:pt x="441" y="946"/>
                    <a:pt x="189" y="2143"/>
                    <a:pt x="0" y="3498"/>
                  </a:cubicBezTo>
                  <a:lnTo>
                    <a:pt x="2584" y="1418"/>
                  </a:lnTo>
                  <a:lnTo>
                    <a:pt x="88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7088;p64"/>
            <p:cNvSpPr/>
            <p:nvPr/>
          </p:nvSpPr>
          <p:spPr>
            <a:xfrm>
              <a:off x="-10850050" y="3313925"/>
              <a:ext cx="148100" cy="65375"/>
            </a:xfrm>
            <a:custGeom>
              <a:avLst/>
              <a:gdLst/>
              <a:ahLst/>
              <a:cxnLst/>
              <a:rect l="l" t="t" r="r" b="b"/>
              <a:pathLst>
                <a:path w="5924" h="2615" extrusionOk="0">
                  <a:moveTo>
                    <a:pt x="2993" y="0"/>
                  </a:moveTo>
                  <a:lnTo>
                    <a:pt x="0" y="2363"/>
                  </a:lnTo>
                  <a:cubicBezTo>
                    <a:pt x="221" y="2520"/>
                    <a:pt x="410" y="2615"/>
                    <a:pt x="693" y="2615"/>
                  </a:cubicBezTo>
                  <a:lnTo>
                    <a:pt x="5261" y="2615"/>
                  </a:lnTo>
                  <a:cubicBezTo>
                    <a:pt x="5482" y="2615"/>
                    <a:pt x="5734" y="2520"/>
                    <a:pt x="5923" y="2363"/>
                  </a:cubicBezTo>
                  <a:lnTo>
                    <a:pt x="299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7089;p64"/>
            <p:cNvSpPr/>
            <p:nvPr/>
          </p:nvSpPr>
          <p:spPr>
            <a:xfrm>
              <a:off x="-10857925" y="339190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189"/>
                    <a:pt x="5986" y="315"/>
                    <a:pt x="5608" y="315"/>
                  </a:cubicBezTo>
                  <a:lnTo>
                    <a:pt x="1040" y="315"/>
                  </a:lnTo>
                  <a:cubicBezTo>
                    <a:pt x="662" y="315"/>
                    <a:pt x="284" y="189"/>
                    <a:pt x="32" y="0"/>
                  </a:cubicBezTo>
                  <a:lnTo>
                    <a:pt x="32" y="0"/>
                  </a:lnTo>
                  <a:cubicBezTo>
                    <a:pt x="0" y="1449"/>
                    <a:pt x="221" y="2867"/>
                    <a:pt x="630" y="4001"/>
                  </a:cubicBezTo>
                  <a:cubicBezTo>
                    <a:pt x="914" y="4757"/>
                    <a:pt x="1638" y="5324"/>
                    <a:pt x="2426" y="5324"/>
                  </a:cubicBezTo>
                  <a:lnTo>
                    <a:pt x="4001" y="5324"/>
                  </a:lnTo>
                  <a:cubicBezTo>
                    <a:pt x="4946" y="5324"/>
                    <a:pt x="5671" y="4789"/>
                    <a:pt x="5955" y="4001"/>
                  </a:cubicBezTo>
                  <a:cubicBezTo>
                    <a:pt x="6396" y="2867"/>
                    <a:pt x="6585" y="1449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7090;p64"/>
            <p:cNvSpPr/>
            <p:nvPr/>
          </p:nvSpPr>
          <p:spPr>
            <a:xfrm>
              <a:off x="-10824850" y="3213875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54" y="1"/>
                  </a:moveTo>
                  <a:cubicBezTo>
                    <a:pt x="1198" y="1"/>
                    <a:pt x="536" y="505"/>
                    <a:pt x="0" y="1324"/>
                  </a:cubicBezTo>
                  <a:lnTo>
                    <a:pt x="1954" y="2994"/>
                  </a:lnTo>
                  <a:lnTo>
                    <a:pt x="3938" y="1324"/>
                  </a:lnTo>
                  <a:cubicBezTo>
                    <a:pt x="3371" y="505"/>
                    <a:pt x="2710" y="1"/>
                    <a:pt x="195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7091;p64"/>
            <p:cNvSpPr/>
            <p:nvPr/>
          </p:nvSpPr>
          <p:spPr>
            <a:xfrm>
              <a:off x="-10571250" y="3306825"/>
              <a:ext cx="64625" cy="87450"/>
            </a:xfrm>
            <a:custGeom>
              <a:avLst/>
              <a:gdLst/>
              <a:ahLst/>
              <a:cxnLst/>
              <a:rect l="l" t="t" r="r" b="b"/>
              <a:pathLst>
                <a:path w="2585" h="3498" extrusionOk="0">
                  <a:moveTo>
                    <a:pt x="1702" y="0"/>
                  </a:moveTo>
                  <a:lnTo>
                    <a:pt x="1" y="1418"/>
                  </a:lnTo>
                  <a:lnTo>
                    <a:pt x="2584" y="3498"/>
                  </a:lnTo>
                  <a:cubicBezTo>
                    <a:pt x="2458" y="2143"/>
                    <a:pt x="2143" y="914"/>
                    <a:pt x="17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7092;p64"/>
            <p:cNvSpPr/>
            <p:nvPr/>
          </p:nvSpPr>
          <p:spPr>
            <a:xfrm>
              <a:off x="-10669700" y="3306025"/>
              <a:ext cx="63825" cy="87475"/>
            </a:xfrm>
            <a:custGeom>
              <a:avLst/>
              <a:gdLst/>
              <a:ahLst/>
              <a:cxnLst/>
              <a:rect l="l" t="t" r="r" b="b"/>
              <a:pathLst>
                <a:path w="2553" h="3499" extrusionOk="0">
                  <a:moveTo>
                    <a:pt x="883" y="1"/>
                  </a:moveTo>
                  <a:cubicBezTo>
                    <a:pt x="442" y="946"/>
                    <a:pt x="127" y="2175"/>
                    <a:pt x="1" y="3498"/>
                  </a:cubicBezTo>
                  <a:lnTo>
                    <a:pt x="2553" y="1419"/>
                  </a:lnTo>
                  <a:lnTo>
                    <a:pt x="8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7093;p64"/>
            <p:cNvSpPr/>
            <p:nvPr/>
          </p:nvSpPr>
          <p:spPr>
            <a:xfrm>
              <a:off x="-10661825" y="3355650"/>
              <a:ext cx="148100" cy="64625"/>
            </a:xfrm>
            <a:custGeom>
              <a:avLst/>
              <a:gdLst/>
              <a:ahLst/>
              <a:cxnLst/>
              <a:rect l="l" t="t" r="r" b="b"/>
              <a:pathLst>
                <a:path w="5924" h="2585" extrusionOk="0">
                  <a:moveTo>
                    <a:pt x="2994" y="1"/>
                  </a:moveTo>
                  <a:lnTo>
                    <a:pt x="1" y="2364"/>
                  </a:lnTo>
                  <a:cubicBezTo>
                    <a:pt x="221" y="2521"/>
                    <a:pt x="410" y="2584"/>
                    <a:pt x="694" y="2584"/>
                  </a:cubicBezTo>
                  <a:lnTo>
                    <a:pt x="5231" y="2584"/>
                  </a:lnTo>
                  <a:cubicBezTo>
                    <a:pt x="5483" y="2584"/>
                    <a:pt x="5735" y="2521"/>
                    <a:pt x="5924" y="2364"/>
                  </a:cubicBezTo>
                  <a:lnTo>
                    <a:pt x="29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7094;p64"/>
            <p:cNvSpPr/>
            <p:nvPr/>
          </p:nvSpPr>
          <p:spPr>
            <a:xfrm>
              <a:off x="-10670475" y="3432850"/>
              <a:ext cx="165425" cy="133125"/>
            </a:xfrm>
            <a:custGeom>
              <a:avLst/>
              <a:gdLst/>
              <a:ahLst/>
              <a:cxnLst/>
              <a:rect l="l" t="t" r="r" b="b"/>
              <a:pathLst>
                <a:path w="6617" h="5325" extrusionOk="0">
                  <a:moveTo>
                    <a:pt x="6616" y="0"/>
                  </a:moveTo>
                  <a:cubicBezTo>
                    <a:pt x="6301" y="221"/>
                    <a:pt x="5986" y="315"/>
                    <a:pt x="5577" y="315"/>
                  </a:cubicBezTo>
                  <a:lnTo>
                    <a:pt x="1040" y="315"/>
                  </a:lnTo>
                  <a:cubicBezTo>
                    <a:pt x="630" y="315"/>
                    <a:pt x="284" y="221"/>
                    <a:pt x="0" y="0"/>
                  </a:cubicBezTo>
                  <a:lnTo>
                    <a:pt x="0" y="0"/>
                  </a:lnTo>
                  <a:cubicBezTo>
                    <a:pt x="0" y="1481"/>
                    <a:pt x="221" y="2930"/>
                    <a:pt x="630" y="4064"/>
                  </a:cubicBezTo>
                  <a:cubicBezTo>
                    <a:pt x="914" y="4821"/>
                    <a:pt x="1607" y="5325"/>
                    <a:pt x="2395" y="5325"/>
                  </a:cubicBezTo>
                  <a:lnTo>
                    <a:pt x="3970" y="5325"/>
                  </a:lnTo>
                  <a:cubicBezTo>
                    <a:pt x="4915" y="5325"/>
                    <a:pt x="5671" y="4852"/>
                    <a:pt x="5955" y="4064"/>
                  </a:cubicBezTo>
                  <a:cubicBezTo>
                    <a:pt x="6364" y="2930"/>
                    <a:pt x="6585" y="1481"/>
                    <a:pt x="66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7095;p64"/>
            <p:cNvSpPr/>
            <p:nvPr/>
          </p:nvSpPr>
          <p:spPr>
            <a:xfrm>
              <a:off x="-10638175" y="3254850"/>
              <a:ext cx="98475" cy="74850"/>
            </a:xfrm>
            <a:custGeom>
              <a:avLst/>
              <a:gdLst/>
              <a:ahLst/>
              <a:cxnLst/>
              <a:rect l="l" t="t" r="r" b="b"/>
              <a:pathLst>
                <a:path w="3939" h="2994" extrusionOk="0">
                  <a:moveTo>
                    <a:pt x="1985" y="0"/>
                  </a:moveTo>
                  <a:cubicBezTo>
                    <a:pt x="1229" y="0"/>
                    <a:pt x="567" y="504"/>
                    <a:pt x="0" y="1355"/>
                  </a:cubicBezTo>
                  <a:lnTo>
                    <a:pt x="1985" y="2993"/>
                  </a:lnTo>
                  <a:lnTo>
                    <a:pt x="3938" y="1355"/>
                  </a:lnTo>
                  <a:cubicBezTo>
                    <a:pt x="3403" y="504"/>
                    <a:pt x="2709" y="0"/>
                    <a:pt x="19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7096;p64"/>
          <p:cNvGrpSpPr/>
          <p:nvPr/>
        </p:nvGrpSpPr>
        <p:grpSpPr>
          <a:xfrm>
            <a:off x="6050050" y="2796834"/>
            <a:ext cx="356096" cy="354469"/>
            <a:chOff x="-9089725" y="3180200"/>
            <a:chExt cx="353550" cy="351900"/>
          </a:xfrm>
          <a:solidFill>
            <a:srgbClr val="12716B"/>
          </a:solidFill>
        </p:grpSpPr>
        <p:sp>
          <p:nvSpPr>
            <p:cNvPr id="575" name="Google Shape;7097;p64"/>
            <p:cNvSpPr/>
            <p:nvPr/>
          </p:nvSpPr>
          <p:spPr>
            <a:xfrm>
              <a:off x="-9089725" y="3180200"/>
              <a:ext cx="165425" cy="250300"/>
            </a:xfrm>
            <a:custGeom>
              <a:avLst/>
              <a:gdLst/>
              <a:ahLst/>
              <a:cxnLst/>
              <a:rect l="l" t="t" r="r" b="b"/>
              <a:pathLst>
                <a:path w="6617" h="10012" extrusionOk="0">
                  <a:moveTo>
                    <a:pt x="2945" y="1"/>
                  </a:moveTo>
                  <a:cubicBezTo>
                    <a:pt x="2900" y="1"/>
                    <a:pt x="2854" y="8"/>
                    <a:pt x="2805" y="25"/>
                  </a:cubicBezTo>
                  <a:cubicBezTo>
                    <a:pt x="2647" y="56"/>
                    <a:pt x="2521" y="214"/>
                    <a:pt x="2521" y="434"/>
                  </a:cubicBezTo>
                  <a:lnTo>
                    <a:pt x="2521" y="6924"/>
                  </a:lnTo>
                  <a:cubicBezTo>
                    <a:pt x="2301" y="6767"/>
                    <a:pt x="2017" y="6704"/>
                    <a:pt x="1702" y="6704"/>
                  </a:cubicBezTo>
                  <a:cubicBezTo>
                    <a:pt x="788" y="6704"/>
                    <a:pt x="64" y="7428"/>
                    <a:pt x="64" y="8342"/>
                  </a:cubicBezTo>
                  <a:cubicBezTo>
                    <a:pt x="1" y="9256"/>
                    <a:pt x="757" y="10012"/>
                    <a:pt x="1671" y="10012"/>
                  </a:cubicBezTo>
                  <a:cubicBezTo>
                    <a:pt x="2584" y="10012"/>
                    <a:pt x="3309" y="9256"/>
                    <a:pt x="3309" y="8342"/>
                  </a:cubicBezTo>
                  <a:lnTo>
                    <a:pt x="3309" y="1820"/>
                  </a:lnTo>
                  <a:cubicBezTo>
                    <a:pt x="3907" y="2545"/>
                    <a:pt x="4632" y="3144"/>
                    <a:pt x="5294" y="3616"/>
                  </a:cubicBezTo>
                  <a:cubicBezTo>
                    <a:pt x="5609" y="3868"/>
                    <a:pt x="5798" y="4215"/>
                    <a:pt x="5798" y="4593"/>
                  </a:cubicBezTo>
                  <a:cubicBezTo>
                    <a:pt x="5798" y="5286"/>
                    <a:pt x="5262" y="5822"/>
                    <a:pt x="4537" y="5822"/>
                  </a:cubicBezTo>
                  <a:cubicBezTo>
                    <a:pt x="4317" y="5822"/>
                    <a:pt x="4159" y="6011"/>
                    <a:pt x="4159" y="6263"/>
                  </a:cubicBezTo>
                  <a:cubicBezTo>
                    <a:pt x="4159" y="6483"/>
                    <a:pt x="4348" y="6704"/>
                    <a:pt x="4537" y="6704"/>
                  </a:cubicBezTo>
                  <a:cubicBezTo>
                    <a:pt x="5672" y="6704"/>
                    <a:pt x="6617" y="5727"/>
                    <a:pt x="6617" y="4593"/>
                  </a:cubicBezTo>
                  <a:cubicBezTo>
                    <a:pt x="6617" y="3931"/>
                    <a:pt x="6302" y="3333"/>
                    <a:pt x="5798" y="2955"/>
                  </a:cubicBezTo>
                  <a:cubicBezTo>
                    <a:pt x="5042" y="2388"/>
                    <a:pt x="4317" y="1726"/>
                    <a:pt x="3750" y="907"/>
                  </a:cubicBezTo>
                  <a:lnTo>
                    <a:pt x="3277" y="182"/>
                  </a:lnTo>
                  <a:cubicBezTo>
                    <a:pt x="3184" y="65"/>
                    <a:pt x="3073" y="1"/>
                    <a:pt x="29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7098;p64"/>
            <p:cNvSpPr/>
            <p:nvPr/>
          </p:nvSpPr>
          <p:spPr>
            <a:xfrm>
              <a:off x="-8965275" y="3264575"/>
              <a:ext cx="229100" cy="267525"/>
            </a:xfrm>
            <a:custGeom>
              <a:avLst/>
              <a:gdLst/>
              <a:ahLst/>
              <a:cxnLst/>
              <a:rect l="l" t="t" r="r" b="b"/>
              <a:pathLst>
                <a:path w="9164" h="10701" extrusionOk="0">
                  <a:moveTo>
                    <a:pt x="8747" y="0"/>
                  </a:moveTo>
                  <a:cubicBezTo>
                    <a:pt x="8709" y="0"/>
                    <a:pt x="8671" y="7"/>
                    <a:pt x="8633" y="21"/>
                  </a:cubicBezTo>
                  <a:lnTo>
                    <a:pt x="2804" y="1659"/>
                  </a:lnTo>
                  <a:cubicBezTo>
                    <a:pt x="2584" y="1690"/>
                    <a:pt x="2489" y="1848"/>
                    <a:pt x="2489" y="2069"/>
                  </a:cubicBezTo>
                  <a:lnTo>
                    <a:pt x="2489" y="7645"/>
                  </a:lnTo>
                  <a:cubicBezTo>
                    <a:pt x="2237" y="7487"/>
                    <a:pt x="1985" y="7424"/>
                    <a:pt x="1670" y="7424"/>
                  </a:cubicBezTo>
                  <a:cubicBezTo>
                    <a:pt x="757" y="7424"/>
                    <a:pt x="1" y="8149"/>
                    <a:pt x="1" y="9063"/>
                  </a:cubicBezTo>
                  <a:cubicBezTo>
                    <a:pt x="1" y="9976"/>
                    <a:pt x="757" y="10701"/>
                    <a:pt x="1670" y="10701"/>
                  </a:cubicBezTo>
                  <a:cubicBezTo>
                    <a:pt x="2552" y="10701"/>
                    <a:pt x="3309" y="9976"/>
                    <a:pt x="3309" y="9063"/>
                  </a:cubicBezTo>
                  <a:lnTo>
                    <a:pt x="3309" y="3990"/>
                  </a:lnTo>
                  <a:lnTo>
                    <a:pt x="8318" y="2573"/>
                  </a:lnTo>
                  <a:lnTo>
                    <a:pt x="8318" y="5944"/>
                  </a:lnTo>
                  <a:cubicBezTo>
                    <a:pt x="8066" y="5786"/>
                    <a:pt x="7814" y="5723"/>
                    <a:pt x="7499" y="5723"/>
                  </a:cubicBezTo>
                  <a:cubicBezTo>
                    <a:pt x="6585" y="5723"/>
                    <a:pt x="5829" y="6448"/>
                    <a:pt x="5829" y="7361"/>
                  </a:cubicBezTo>
                  <a:cubicBezTo>
                    <a:pt x="5829" y="8275"/>
                    <a:pt x="6585" y="9031"/>
                    <a:pt x="7499" y="9031"/>
                  </a:cubicBezTo>
                  <a:cubicBezTo>
                    <a:pt x="8381" y="9031"/>
                    <a:pt x="9137" y="8275"/>
                    <a:pt x="9137" y="7361"/>
                  </a:cubicBezTo>
                  <a:lnTo>
                    <a:pt x="9137" y="367"/>
                  </a:lnTo>
                  <a:cubicBezTo>
                    <a:pt x="9164" y="207"/>
                    <a:pt x="8963" y="0"/>
                    <a:pt x="87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7" name="Google Shape;7099;p64"/>
          <p:cNvGrpSpPr/>
          <p:nvPr/>
        </p:nvGrpSpPr>
        <p:grpSpPr>
          <a:xfrm>
            <a:off x="6942048" y="1876638"/>
            <a:ext cx="358588" cy="357642"/>
            <a:chOff x="7083760" y="1971660"/>
            <a:chExt cx="358588" cy="357642"/>
          </a:xfrm>
          <a:solidFill>
            <a:srgbClr val="12716B"/>
          </a:solidFill>
        </p:grpSpPr>
        <p:sp>
          <p:nvSpPr>
            <p:cNvPr id="578" name="Google Shape;7100;p64"/>
            <p:cNvSpPr/>
            <p:nvPr/>
          </p:nvSpPr>
          <p:spPr>
            <a:xfrm>
              <a:off x="7354268" y="1973246"/>
              <a:ext cx="87299" cy="80760"/>
            </a:xfrm>
            <a:custGeom>
              <a:avLst/>
              <a:gdLst/>
              <a:ahLst/>
              <a:cxnLst/>
              <a:rect l="l" t="t" r="r" b="b"/>
              <a:pathLst>
                <a:path w="3467" h="3207" extrusionOk="0">
                  <a:moveTo>
                    <a:pt x="3025" y="1"/>
                  </a:moveTo>
                  <a:cubicBezTo>
                    <a:pt x="2923" y="1"/>
                    <a:pt x="2821" y="40"/>
                    <a:pt x="2742" y="119"/>
                  </a:cubicBezTo>
                  <a:lnTo>
                    <a:pt x="1" y="2955"/>
                  </a:lnTo>
                  <a:cubicBezTo>
                    <a:pt x="316" y="3018"/>
                    <a:pt x="631" y="3112"/>
                    <a:pt x="914" y="3207"/>
                  </a:cubicBezTo>
                  <a:lnTo>
                    <a:pt x="3309" y="749"/>
                  </a:lnTo>
                  <a:cubicBezTo>
                    <a:pt x="3466" y="529"/>
                    <a:pt x="3466" y="277"/>
                    <a:pt x="3309" y="119"/>
                  </a:cubicBezTo>
                  <a:cubicBezTo>
                    <a:pt x="3230" y="40"/>
                    <a:pt x="3128" y="1"/>
                    <a:pt x="30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7101;p64"/>
            <p:cNvSpPr/>
            <p:nvPr/>
          </p:nvSpPr>
          <p:spPr>
            <a:xfrm>
              <a:off x="7212278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8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8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7102;p64"/>
            <p:cNvSpPr/>
            <p:nvPr/>
          </p:nvSpPr>
          <p:spPr>
            <a:xfrm>
              <a:off x="7083760" y="1971660"/>
              <a:ext cx="356221" cy="210878"/>
            </a:xfrm>
            <a:custGeom>
              <a:avLst/>
              <a:gdLst/>
              <a:ahLst/>
              <a:cxnLst/>
              <a:rect l="l" t="t" r="r" b="b"/>
              <a:pathLst>
                <a:path w="14147" h="8374" extrusionOk="0">
                  <a:moveTo>
                    <a:pt x="457" y="1"/>
                  </a:moveTo>
                  <a:cubicBezTo>
                    <a:pt x="347" y="1"/>
                    <a:pt x="237" y="40"/>
                    <a:pt x="158" y="119"/>
                  </a:cubicBezTo>
                  <a:cubicBezTo>
                    <a:pt x="1" y="277"/>
                    <a:pt x="1" y="560"/>
                    <a:pt x="158" y="718"/>
                  </a:cubicBezTo>
                  <a:lnTo>
                    <a:pt x="2553" y="3207"/>
                  </a:lnTo>
                  <a:cubicBezTo>
                    <a:pt x="1103" y="3679"/>
                    <a:pt x="32" y="4435"/>
                    <a:pt x="32" y="5443"/>
                  </a:cubicBezTo>
                  <a:cubicBezTo>
                    <a:pt x="32" y="7334"/>
                    <a:pt x="3718" y="8373"/>
                    <a:pt x="7089" y="8373"/>
                  </a:cubicBezTo>
                  <a:cubicBezTo>
                    <a:pt x="10523" y="8373"/>
                    <a:pt x="14146" y="7334"/>
                    <a:pt x="14146" y="5443"/>
                  </a:cubicBezTo>
                  <a:cubicBezTo>
                    <a:pt x="14146" y="4467"/>
                    <a:pt x="13075" y="3679"/>
                    <a:pt x="11626" y="3207"/>
                  </a:cubicBezTo>
                  <a:lnTo>
                    <a:pt x="9893" y="4971"/>
                  </a:lnTo>
                  <a:cubicBezTo>
                    <a:pt x="10019" y="5160"/>
                    <a:pt x="10051" y="5317"/>
                    <a:pt x="10051" y="5475"/>
                  </a:cubicBezTo>
                  <a:cubicBezTo>
                    <a:pt x="10051" y="6168"/>
                    <a:pt x="9484" y="6704"/>
                    <a:pt x="8791" y="6704"/>
                  </a:cubicBezTo>
                  <a:cubicBezTo>
                    <a:pt x="8129" y="6704"/>
                    <a:pt x="7530" y="6168"/>
                    <a:pt x="7530" y="5475"/>
                  </a:cubicBezTo>
                  <a:cubicBezTo>
                    <a:pt x="7530" y="4813"/>
                    <a:pt x="8066" y="4278"/>
                    <a:pt x="8791" y="4278"/>
                  </a:cubicBezTo>
                  <a:cubicBezTo>
                    <a:pt x="8980" y="4278"/>
                    <a:pt x="9232" y="4341"/>
                    <a:pt x="9389" y="4404"/>
                  </a:cubicBezTo>
                  <a:lnTo>
                    <a:pt x="10744" y="2986"/>
                  </a:lnTo>
                  <a:cubicBezTo>
                    <a:pt x="9641" y="2734"/>
                    <a:pt x="8349" y="2608"/>
                    <a:pt x="7121" y="2608"/>
                  </a:cubicBezTo>
                  <a:cubicBezTo>
                    <a:pt x="5861" y="2608"/>
                    <a:pt x="4600" y="2765"/>
                    <a:pt x="3498" y="2986"/>
                  </a:cubicBezTo>
                  <a:lnTo>
                    <a:pt x="4884" y="4404"/>
                  </a:lnTo>
                  <a:cubicBezTo>
                    <a:pt x="5073" y="4341"/>
                    <a:pt x="5293" y="4278"/>
                    <a:pt x="5482" y="4278"/>
                  </a:cubicBezTo>
                  <a:cubicBezTo>
                    <a:pt x="6144" y="4278"/>
                    <a:pt x="6743" y="4813"/>
                    <a:pt x="6743" y="5475"/>
                  </a:cubicBezTo>
                  <a:cubicBezTo>
                    <a:pt x="6743" y="6168"/>
                    <a:pt x="6176" y="6704"/>
                    <a:pt x="5482" y="6704"/>
                  </a:cubicBezTo>
                  <a:cubicBezTo>
                    <a:pt x="4821" y="6704"/>
                    <a:pt x="4222" y="6168"/>
                    <a:pt x="4222" y="5475"/>
                  </a:cubicBezTo>
                  <a:cubicBezTo>
                    <a:pt x="4222" y="5317"/>
                    <a:pt x="4254" y="5160"/>
                    <a:pt x="4285" y="5002"/>
                  </a:cubicBezTo>
                  <a:lnTo>
                    <a:pt x="2553" y="3238"/>
                  </a:lnTo>
                  <a:cubicBezTo>
                    <a:pt x="2836" y="3112"/>
                    <a:pt x="3151" y="3049"/>
                    <a:pt x="3466" y="2955"/>
                  </a:cubicBezTo>
                  <a:lnTo>
                    <a:pt x="757" y="119"/>
                  </a:lnTo>
                  <a:cubicBezTo>
                    <a:pt x="678" y="40"/>
                    <a:pt x="568" y="1"/>
                    <a:pt x="4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7103;p64"/>
            <p:cNvSpPr/>
            <p:nvPr/>
          </p:nvSpPr>
          <p:spPr>
            <a:xfrm>
              <a:off x="7295574" y="2099990"/>
              <a:ext cx="19867" cy="19869"/>
            </a:xfrm>
            <a:custGeom>
              <a:avLst/>
              <a:gdLst/>
              <a:ahLst/>
              <a:cxnLst/>
              <a:rect l="l" t="t" r="r" b="b"/>
              <a:pathLst>
                <a:path w="789" h="789" extrusionOk="0">
                  <a:moveTo>
                    <a:pt x="379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99"/>
                    <a:pt x="158" y="788"/>
                    <a:pt x="379" y="788"/>
                  </a:cubicBezTo>
                  <a:cubicBezTo>
                    <a:pt x="599" y="788"/>
                    <a:pt x="788" y="599"/>
                    <a:pt x="788" y="379"/>
                  </a:cubicBezTo>
                  <a:cubicBezTo>
                    <a:pt x="788" y="158"/>
                    <a:pt x="599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7104;p64"/>
            <p:cNvSpPr/>
            <p:nvPr/>
          </p:nvSpPr>
          <p:spPr>
            <a:xfrm>
              <a:off x="7121131" y="2184880"/>
              <a:ext cx="68238" cy="69856"/>
            </a:xfrm>
            <a:custGeom>
              <a:avLst/>
              <a:gdLst/>
              <a:ahLst/>
              <a:cxnLst/>
              <a:rect l="l" t="t" r="r" b="b"/>
              <a:pathLst>
                <a:path w="2710" h="2774" extrusionOk="0">
                  <a:moveTo>
                    <a:pt x="1261" y="1"/>
                  </a:moveTo>
                  <a:lnTo>
                    <a:pt x="0" y="1639"/>
                  </a:lnTo>
                  <a:cubicBezTo>
                    <a:pt x="756" y="2112"/>
                    <a:pt x="1702" y="2490"/>
                    <a:pt x="2710" y="2773"/>
                  </a:cubicBezTo>
                  <a:lnTo>
                    <a:pt x="1859" y="221"/>
                  </a:lnTo>
                  <a:cubicBezTo>
                    <a:pt x="1639" y="158"/>
                    <a:pt x="1450" y="95"/>
                    <a:pt x="12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7105;p64"/>
            <p:cNvSpPr/>
            <p:nvPr/>
          </p:nvSpPr>
          <p:spPr>
            <a:xfrm>
              <a:off x="7188883" y="2195985"/>
              <a:ext cx="47641" cy="55578"/>
            </a:xfrm>
            <a:custGeom>
              <a:avLst/>
              <a:gdLst/>
              <a:ahLst/>
              <a:cxnLst/>
              <a:rect l="l" t="t" r="r" b="b"/>
              <a:pathLst>
                <a:path w="1892" h="2207" extrusionOk="0">
                  <a:moveTo>
                    <a:pt x="1" y="1"/>
                  </a:moveTo>
                  <a:lnTo>
                    <a:pt x="694" y="2206"/>
                  </a:lnTo>
                  <a:lnTo>
                    <a:pt x="1891" y="221"/>
                  </a:lnTo>
                  <a:cubicBezTo>
                    <a:pt x="1229" y="190"/>
                    <a:pt x="599" y="127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7106;p64"/>
            <p:cNvSpPr/>
            <p:nvPr/>
          </p:nvSpPr>
          <p:spPr>
            <a:xfrm>
              <a:off x="7400297" y="2129352"/>
              <a:ext cx="42051" cy="84135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7107;p64"/>
            <p:cNvSpPr/>
            <p:nvPr/>
          </p:nvSpPr>
          <p:spPr>
            <a:xfrm>
              <a:off x="7225961" y="2203137"/>
              <a:ext cx="84907" cy="62704"/>
            </a:xfrm>
            <a:custGeom>
              <a:avLst/>
              <a:gdLst/>
              <a:ahLst/>
              <a:cxnLst/>
              <a:rect l="l" t="t" r="r" b="b"/>
              <a:pathLst>
                <a:path w="3372" h="2490" extrusionOk="0">
                  <a:moveTo>
                    <a:pt x="1419" y="0"/>
                  </a:moveTo>
                  <a:lnTo>
                    <a:pt x="1" y="2363"/>
                  </a:lnTo>
                  <a:cubicBezTo>
                    <a:pt x="537" y="2426"/>
                    <a:pt x="1104" y="2489"/>
                    <a:pt x="1671" y="2489"/>
                  </a:cubicBezTo>
                  <a:cubicBezTo>
                    <a:pt x="2269" y="2489"/>
                    <a:pt x="2836" y="2426"/>
                    <a:pt x="3372" y="2363"/>
                  </a:cubicBezTo>
                  <a:lnTo>
                    <a:pt x="195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7108;p64"/>
            <p:cNvSpPr/>
            <p:nvPr/>
          </p:nvSpPr>
          <p:spPr>
            <a:xfrm>
              <a:off x="7298289" y="2195985"/>
              <a:ext cx="47615" cy="55578"/>
            </a:xfrm>
            <a:custGeom>
              <a:avLst/>
              <a:gdLst/>
              <a:ahLst/>
              <a:cxnLst/>
              <a:rect l="l" t="t" r="r" b="b"/>
              <a:pathLst>
                <a:path w="1891" h="2207" extrusionOk="0">
                  <a:moveTo>
                    <a:pt x="1891" y="1"/>
                  </a:moveTo>
                  <a:cubicBezTo>
                    <a:pt x="1292" y="127"/>
                    <a:pt x="631" y="190"/>
                    <a:pt x="0" y="253"/>
                  </a:cubicBezTo>
                  <a:lnTo>
                    <a:pt x="1198" y="2206"/>
                  </a:lnTo>
                  <a:lnTo>
                    <a:pt x="189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7109;p64"/>
            <p:cNvSpPr/>
            <p:nvPr/>
          </p:nvSpPr>
          <p:spPr>
            <a:xfrm>
              <a:off x="7086152" y="2230913"/>
              <a:ext cx="354610" cy="98388"/>
            </a:xfrm>
            <a:custGeom>
              <a:avLst/>
              <a:gdLst/>
              <a:ahLst/>
              <a:cxnLst/>
              <a:rect l="l" t="t" r="r" b="b"/>
              <a:pathLst>
                <a:path w="14083" h="3907" extrusionOk="0">
                  <a:moveTo>
                    <a:pt x="0" y="0"/>
                  </a:moveTo>
                  <a:lnTo>
                    <a:pt x="0" y="977"/>
                  </a:lnTo>
                  <a:cubicBezTo>
                    <a:pt x="0" y="2867"/>
                    <a:pt x="3655" y="3907"/>
                    <a:pt x="7057" y="3907"/>
                  </a:cubicBezTo>
                  <a:cubicBezTo>
                    <a:pt x="10460" y="3907"/>
                    <a:pt x="14083" y="2867"/>
                    <a:pt x="14083" y="977"/>
                  </a:cubicBezTo>
                  <a:lnTo>
                    <a:pt x="14083" y="32"/>
                  </a:lnTo>
                  <a:cubicBezTo>
                    <a:pt x="12508" y="1386"/>
                    <a:pt x="9956" y="2237"/>
                    <a:pt x="7057" y="2237"/>
                  </a:cubicBezTo>
                  <a:cubicBezTo>
                    <a:pt x="4568" y="2205"/>
                    <a:pt x="1796" y="157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7110;p64"/>
            <p:cNvSpPr/>
            <p:nvPr/>
          </p:nvSpPr>
          <p:spPr>
            <a:xfrm>
              <a:off x="7345419" y="2186466"/>
              <a:ext cx="67457" cy="69050"/>
            </a:xfrm>
            <a:custGeom>
              <a:avLst/>
              <a:gdLst/>
              <a:ahLst/>
              <a:cxnLst/>
              <a:rect l="l" t="t" r="r" b="b"/>
              <a:pathLst>
                <a:path w="2679" h="2742" extrusionOk="0">
                  <a:moveTo>
                    <a:pt x="1449" y="1"/>
                  </a:moveTo>
                  <a:cubicBezTo>
                    <a:pt x="1260" y="32"/>
                    <a:pt x="1071" y="95"/>
                    <a:pt x="851" y="158"/>
                  </a:cubicBezTo>
                  <a:lnTo>
                    <a:pt x="0" y="2742"/>
                  </a:lnTo>
                  <a:cubicBezTo>
                    <a:pt x="1008" y="2458"/>
                    <a:pt x="1922" y="2080"/>
                    <a:pt x="2678" y="1608"/>
                  </a:cubicBezTo>
                  <a:lnTo>
                    <a:pt x="14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7111;p64"/>
            <p:cNvSpPr/>
            <p:nvPr/>
          </p:nvSpPr>
          <p:spPr>
            <a:xfrm flipH="1">
              <a:off x="7088602" y="2134638"/>
              <a:ext cx="47123" cy="84126"/>
            </a:xfrm>
            <a:custGeom>
              <a:avLst/>
              <a:gdLst/>
              <a:ahLst/>
              <a:cxnLst/>
              <a:rect l="l" t="t" r="r" b="b"/>
              <a:pathLst>
                <a:path w="1670" h="3341" extrusionOk="0">
                  <a:moveTo>
                    <a:pt x="1670" y="1"/>
                  </a:moveTo>
                  <a:cubicBezTo>
                    <a:pt x="1607" y="851"/>
                    <a:pt x="977" y="1481"/>
                    <a:pt x="0" y="1891"/>
                  </a:cubicBezTo>
                  <a:lnTo>
                    <a:pt x="1134" y="3340"/>
                  </a:lnTo>
                  <a:cubicBezTo>
                    <a:pt x="1355" y="3214"/>
                    <a:pt x="1512" y="3025"/>
                    <a:pt x="1670" y="2836"/>
                  </a:cubicBezTo>
                  <a:lnTo>
                    <a:pt x="16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0" name="Скругленный прямоугольник 589"/>
          <p:cNvSpPr/>
          <p:nvPr/>
        </p:nvSpPr>
        <p:spPr>
          <a:xfrm>
            <a:off x="580552" y="1181665"/>
            <a:ext cx="7779678" cy="34276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2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фигур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9286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118;p65"/>
          <p:cNvSpPr/>
          <p:nvPr/>
        </p:nvSpPr>
        <p:spPr>
          <a:xfrm>
            <a:off x="778917" y="1827919"/>
            <a:ext cx="343404" cy="446998"/>
          </a:xfrm>
          <a:custGeom>
            <a:avLst/>
            <a:gdLst/>
            <a:ahLst/>
            <a:cxnLst/>
            <a:rect l="l" t="t" r="r" b="b"/>
            <a:pathLst>
              <a:path w="9295" h="12099" extrusionOk="0">
                <a:moveTo>
                  <a:pt x="4601" y="1"/>
                </a:moveTo>
                <a:cubicBezTo>
                  <a:pt x="3624" y="1"/>
                  <a:pt x="2836" y="788"/>
                  <a:pt x="2836" y="1796"/>
                </a:cubicBezTo>
                <a:cubicBezTo>
                  <a:pt x="2836" y="2647"/>
                  <a:pt x="3467" y="3372"/>
                  <a:pt x="4254" y="3529"/>
                </a:cubicBezTo>
                <a:lnTo>
                  <a:pt x="4254" y="4789"/>
                </a:lnTo>
                <a:cubicBezTo>
                  <a:pt x="3656" y="4033"/>
                  <a:pt x="2742" y="3561"/>
                  <a:pt x="1765" y="3561"/>
                </a:cubicBezTo>
                <a:lnTo>
                  <a:pt x="348" y="3561"/>
                </a:lnTo>
                <a:cubicBezTo>
                  <a:pt x="158" y="3561"/>
                  <a:pt x="1" y="3718"/>
                  <a:pt x="1" y="3907"/>
                </a:cubicBezTo>
                <a:cubicBezTo>
                  <a:pt x="1" y="5671"/>
                  <a:pt x="1450" y="7152"/>
                  <a:pt x="3214" y="7152"/>
                </a:cubicBezTo>
                <a:lnTo>
                  <a:pt x="4286" y="7152"/>
                </a:lnTo>
                <a:lnTo>
                  <a:pt x="4286" y="9988"/>
                </a:lnTo>
                <a:cubicBezTo>
                  <a:pt x="3845" y="9547"/>
                  <a:pt x="3340" y="9231"/>
                  <a:pt x="2805" y="9042"/>
                </a:cubicBezTo>
                <a:cubicBezTo>
                  <a:pt x="2836" y="8885"/>
                  <a:pt x="2868" y="8727"/>
                  <a:pt x="2868" y="8570"/>
                </a:cubicBezTo>
                <a:cubicBezTo>
                  <a:pt x="2868" y="7782"/>
                  <a:pt x="2238" y="7152"/>
                  <a:pt x="1450" y="7152"/>
                </a:cubicBezTo>
                <a:cubicBezTo>
                  <a:pt x="663" y="7152"/>
                  <a:pt x="32" y="7782"/>
                  <a:pt x="32" y="8570"/>
                </a:cubicBezTo>
                <a:cubicBezTo>
                  <a:pt x="32" y="9358"/>
                  <a:pt x="663" y="9988"/>
                  <a:pt x="1450" y="9988"/>
                </a:cubicBezTo>
                <a:cubicBezTo>
                  <a:pt x="1797" y="9988"/>
                  <a:pt x="2112" y="9862"/>
                  <a:pt x="2364" y="9610"/>
                </a:cubicBezTo>
                <a:cubicBezTo>
                  <a:pt x="3183" y="9830"/>
                  <a:pt x="3908" y="10366"/>
                  <a:pt x="4286" y="11122"/>
                </a:cubicBezTo>
                <a:lnTo>
                  <a:pt x="4286" y="11752"/>
                </a:lnTo>
                <a:cubicBezTo>
                  <a:pt x="4286" y="11941"/>
                  <a:pt x="4443" y="12098"/>
                  <a:pt x="4632" y="12098"/>
                </a:cubicBezTo>
                <a:cubicBezTo>
                  <a:pt x="4853" y="12098"/>
                  <a:pt x="5010" y="11941"/>
                  <a:pt x="5010" y="11752"/>
                </a:cubicBezTo>
                <a:lnTo>
                  <a:pt x="5010" y="11342"/>
                </a:lnTo>
                <a:lnTo>
                  <a:pt x="6050" y="11342"/>
                </a:lnTo>
                <a:cubicBezTo>
                  <a:pt x="7846" y="11342"/>
                  <a:pt x="9295" y="9893"/>
                  <a:pt x="9295" y="8129"/>
                </a:cubicBezTo>
                <a:cubicBezTo>
                  <a:pt x="9200" y="7971"/>
                  <a:pt x="9043" y="7814"/>
                  <a:pt x="8854" y="7814"/>
                </a:cubicBezTo>
                <a:lnTo>
                  <a:pt x="7436" y="7814"/>
                </a:lnTo>
                <a:cubicBezTo>
                  <a:pt x="6428" y="7814"/>
                  <a:pt x="5546" y="8286"/>
                  <a:pt x="4947" y="9042"/>
                </a:cubicBezTo>
                <a:lnTo>
                  <a:pt x="4947" y="6837"/>
                </a:lnTo>
                <a:cubicBezTo>
                  <a:pt x="5357" y="6081"/>
                  <a:pt x="6050" y="5545"/>
                  <a:pt x="6901" y="5325"/>
                </a:cubicBezTo>
                <a:cubicBezTo>
                  <a:pt x="7121" y="5545"/>
                  <a:pt x="7436" y="5671"/>
                  <a:pt x="7814" y="5671"/>
                </a:cubicBezTo>
                <a:cubicBezTo>
                  <a:pt x="8602" y="5671"/>
                  <a:pt x="9200" y="5041"/>
                  <a:pt x="9200" y="4254"/>
                </a:cubicBezTo>
                <a:cubicBezTo>
                  <a:pt x="9200" y="3466"/>
                  <a:pt x="8602" y="2836"/>
                  <a:pt x="7814" y="2836"/>
                </a:cubicBezTo>
                <a:cubicBezTo>
                  <a:pt x="7027" y="2836"/>
                  <a:pt x="6396" y="3466"/>
                  <a:pt x="6396" y="4254"/>
                </a:cubicBezTo>
                <a:cubicBezTo>
                  <a:pt x="6396" y="4411"/>
                  <a:pt x="6428" y="4569"/>
                  <a:pt x="6459" y="4726"/>
                </a:cubicBezTo>
                <a:cubicBezTo>
                  <a:pt x="5861" y="4947"/>
                  <a:pt x="5357" y="5262"/>
                  <a:pt x="4947" y="5671"/>
                </a:cubicBezTo>
                <a:lnTo>
                  <a:pt x="4947" y="3529"/>
                </a:lnTo>
                <a:cubicBezTo>
                  <a:pt x="5798" y="3372"/>
                  <a:pt x="6365" y="2615"/>
                  <a:pt x="6365" y="1796"/>
                </a:cubicBezTo>
                <a:cubicBezTo>
                  <a:pt x="6365" y="788"/>
                  <a:pt x="5577" y="1"/>
                  <a:pt x="4601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" name="Google Shape;7119;p65"/>
          <p:cNvGrpSpPr/>
          <p:nvPr/>
        </p:nvGrpSpPr>
        <p:grpSpPr>
          <a:xfrm>
            <a:off x="725831" y="2380356"/>
            <a:ext cx="452798" cy="449473"/>
            <a:chOff x="-21322300" y="3693325"/>
            <a:chExt cx="306400" cy="304150"/>
          </a:xfrm>
          <a:solidFill>
            <a:srgbClr val="12716B"/>
          </a:solidFill>
        </p:grpSpPr>
        <p:sp>
          <p:nvSpPr>
            <p:cNvPr id="6" name="Google Shape;7120;p65"/>
            <p:cNvSpPr/>
            <p:nvPr/>
          </p:nvSpPr>
          <p:spPr>
            <a:xfrm>
              <a:off x="-21142725" y="3868400"/>
              <a:ext cx="111850" cy="69325"/>
            </a:xfrm>
            <a:custGeom>
              <a:avLst/>
              <a:gdLst/>
              <a:ahLst/>
              <a:cxnLst/>
              <a:rect l="l" t="t" r="r" b="b"/>
              <a:pathLst>
                <a:path w="4474" h="2773" extrusionOk="0">
                  <a:moveTo>
                    <a:pt x="4474" y="0"/>
                  </a:moveTo>
                  <a:lnTo>
                    <a:pt x="4474" y="0"/>
                  </a:lnTo>
                  <a:cubicBezTo>
                    <a:pt x="4317" y="189"/>
                    <a:pt x="4159" y="378"/>
                    <a:pt x="4001" y="536"/>
                  </a:cubicBezTo>
                  <a:cubicBezTo>
                    <a:pt x="2899" y="1639"/>
                    <a:pt x="1418" y="2174"/>
                    <a:pt x="0" y="2426"/>
                  </a:cubicBezTo>
                  <a:cubicBezTo>
                    <a:pt x="473" y="2678"/>
                    <a:pt x="945" y="2773"/>
                    <a:pt x="1450" y="2773"/>
                  </a:cubicBezTo>
                  <a:cubicBezTo>
                    <a:pt x="2269" y="2773"/>
                    <a:pt x="3088" y="2458"/>
                    <a:pt x="3749" y="1828"/>
                  </a:cubicBezTo>
                  <a:cubicBezTo>
                    <a:pt x="4254" y="1324"/>
                    <a:pt x="4474" y="662"/>
                    <a:pt x="44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121;p65"/>
            <p:cNvSpPr/>
            <p:nvPr/>
          </p:nvSpPr>
          <p:spPr>
            <a:xfrm>
              <a:off x="-21141950" y="3693325"/>
              <a:ext cx="126050" cy="120750"/>
            </a:xfrm>
            <a:custGeom>
              <a:avLst/>
              <a:gdLst/>
              <a:ahLst/>
              <a:cxnLst/>
              <a:rect l="l" t="t" r="r" b="b"/>
              <a:pathLst>
                <a:path w="5042" h="4830" extrusionOk="0">
                  <a:moveTo>
                    <a:pt x="1828" y="1214"/>
                  </a:moveTo>
                  <a:cubicBezTo>
                    <a:pt x="1915" y="1214"/>
                    <a:pt x="2001" y="1254"/>
                    <a:pt x="2080" y="1333"/>
                  </a:cubicBezTo>
                  <a:cubicBezTo>
                    <a:pt x="2238" y="1490"/>
                    <a:pt x="2238" y="1679"/>
                    <a:pt x="2080" y="1837"/>
                  </a:cubicBezTo>
                  <a:cubicBezTo>
                    <a:pt x="2001" y="1915"/>
                    <a:pt x="1915" y="1955"/>
                    <a:pt x="1828" y="1955"/>
                  </a:cubicBezTo>
                  <a:cubicBezTo>
                    <a:pt x="1742" y="1955"/>
                    <a:pt x="1655" y="1915"/>
                    <a:pt x="1576" y="1837"/>
                  </a:cubicBezTo>
                  <a:cubicBezTo>
                    <a:pt x="1419" y="1679"/>
                    <a:pt x="1419" y="1490"/>
                    <a:pt x="1576" y="1333"/>
                  </a:cubicBezTo>
                  <a:cubicBezTo>
                    <a:pt x="1655" y="1254"/>
                    <a:pt x="1742" y="1214"/>
                    <a:pt x="1828" y="1214"/>
                  </a:cubicBezTo>
                  <a:close/>
                  <a:moveTo>
                    <a:pt x="2301" y="0"/>
                  </a:moveTo>
                  <a:cubicBezTo>
                    <a:pt x="1786" y="0"/>
                    <a:pt x="1193" y="72"/>
                    <a:pt x="599" y="230"/>
                  </a:cubicBezTo>
                  <a:cubicBezTo>
                    <a:pt x="1" y="1427"/>
                    <a:pt x="221" y="2908"/>
                    <a:pt x="1230" y="3884"/>
                  </a:cubicBezTo>
                  <a:cubicBezTo>
                    <a:pt x="1797" y="4483"/>
                    <a:pt x="2647" y="4830"/>
                    <a:pt x="3498" y="4830"/>
                  </a:cubicBezTo>
                  <a:cubicBezTo>
                    <a:pt x="3970" y="4830"/>
                    <a:pt x="4443" y="4704"/>
                    <a:pt x="4884" y="4515"/>
                  </a:cubicBezTo>
                  <a:cubicBezTo>
                    <a:pt x="5042" y="3443"/>
                    <a:pt x="5042" y="2498"/>
                    <a:pt x="4947" y="1931"/>
                  </a:cubicBezTo>
                  <a:cubicBezTo>
                    <a:pt x="4884" y="1522"/>
                    <a:pt x="4601" y="1207"/>
                    <a:pt x="4254" y="1081"/>
                  </a:cubicBezTo>
                  <a:cubicBezTo>
                    <a:pt x="4160" y="1049"/>
                    <a:pt x="4065" y="1049"/>
                    <a:pt x="3970" y="1049"/>
                  </a:cubicBezTo>
                  <a:cubicBezTo>
                    <a:pt x="3970" y="955"/>
                    <a:pt x="3939" y="860"/>
                    <a:pt x="3939" y="765"/>
                  </a:cubicBezTo>
                  <a:cubicBezTo>
                    <a:pt x="3813" y="387"/>
                    <a:pt x="3498" y="104"/>
                    <a:pt x="3120" y="72"/>
                  </a:cubicBezTo>
                  <a:cubicBezTo>
                    <a:pt x="2885" y="25"/>
                    <a:pt x="2607" y="0"/>
                    <a:pt x="23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122;p65"/>
            <p:cNvSpPr/>
            <p:nvPr/>
          </p:nvSpPr>
          <p:spPr>
            <a:xfrm>
              <a:off x="-21263225" y="3707725"/>
              <a:ext cx="69325" cy="112650"/>
            </a:xfrm>
            <a:custGeom>
              <a:avLst/>
              <a:gdLst/>
              <a:ahLst/>
              <a:cxnLst/>
              <a:rect l="l" t="t" r="r" b="b"/>
              <a:pathLst>
                <a:path w="2773" h="4506" extrusionOk="0">
                  <a:moveTo>
                    <a:pt x="2773" y="0"/>
                  </a:moveTo>
                  <a:cubicBezTo>
                    <a:pt x="2079" y="0"/>
                    <a:pt x="1418" y="252"/>
                    <a:pt x="945" y="757"/>
                  </a:cubicBezTo>
                  <a:cubicBezTo>
                    <a:pt x="347" y="1355"/>
                    <a:pt x="0" y="2174"/>
                    <a:pt x="0" y="3025"/>
                  </a:cubicBezTo>
                  <a:cubicBezTo>
                    <a:pt x="0" y="3560"/>
                    <a:pt x="126" y="4065"/>
                    <a:pt x="347" y="4506"/>
                  </a:cubicBezTo>
                  <a:cubicBezTo>
                    <a:pt x="630" y="3025"/>
                    <a:pt x="1197" y="1513"/>
                    <a:pt x="2205" y="473"/>
                  </a:cubicBezTo>
                  <a:cubicBezTo>
                    <a:pt x="2363" y="315"/>
                    <a:pt x="2552" y="158"/>
                    <a:pt x="27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123;p65"/>
            <p:cNvSpPr/>
            <p:nvPr/>
          </p:nvSpPr>
          <p:spPr>
            <a:xfrm>
              <a:off x="-21322300" y="3703775"/>
              <a:ext cx="294600" cy="293700"/>
            </a:xfrm>
            <a:custGeom>
              <a:avLst/>
              <a:gdLst/>
              <a:ahLst/>
              <a:cxnLst/>
              <a:rect l="l" t="t" r="r" b="b"/>
              <a:pathLst>
                <a:path w="11784" h="11748" extrusionOk="0">
                  <a:moveTo>
                    <a:pt x="6604" y="3797"/>
                  </a:moveTo>
                  <a:cubicBezTo>
                    <a:pt x="6773" y="3797"/>
                    <a:pt x="6905" y="3909"/>
                    <a:pt x="6931" y="4065"/>
                  </a:cubicBezTo>
                  <a:cubicBezTo>
                    <a:pt x="7026" y="4254"/>
                    <a:pt x="6900" y="4443"/>
                    <a:pt x="6711" y="4506"/>
                  </a:cubicBezTo>
                  <a:lnTo>
                    <a:pt x="6270" y="4664"/>
                  </a:lnTo>
                  <a:cubicBezTo>
                    <a:pt x="6018" y="4727"/>
                    <a:pt x="5955" y="5042"/>
                    <a:pt x="6112" y="5231"/>
                  </a:cubicBezTo>
                  <a:lnTo>
                    <a:pt x="6490" y="5640"/>
                  </a:lnTo>
                  <a:cubicBezTo>
                    <a:pt x="6575" y="5713"/>
                    <a:pt x="6674" y="5748"/>
                    <a:pt x="6767" y="5748"/>
                  </a:cubicBezTo>
                  <a:cubicBezTo>
                    <a:pt x="6916" y="5748"/>
                    <a:pt x="7050" y="5657"/>
                    <a:pt x="7089" y="5483"/>
                  </a:cubicBezTo>
                  <a:lnTo>
                    <a:pt x="7246" y="5042"/>
                  </a:lnTo>
                  <a:cubicBezTo>
                    <a:pt x="7321" y="4892"/>
                    <a:pt x="7455" y="4802"/>
                    <a:pt x="7586" y="4802"/>
                  </a:cubicBezTo>
                  <a:cubicBezTo>
                    <a:pt x="7620" y="4802"/>
                    <a:pt x="7655" y="4808"/>
                    <a:pt x="7687" y="4821"/>
                  </a:cubicBezTo>
                  <a:cubicBezTo>
                    <a:pt x="7908" y="4884"/>
                    <a:pt x="8002" y="5073"/>
                    <a:pt x="7971" y="5262"/>
                  </a:cubicBezTo>
                  <a:lnTo>
                    <a:pt x="7813" y="5703"/>
                  </a:lnTo>
                  <a:cubicBezTo>
                    <a:pt x="7655" y="6177"/>
                    <a:pt x="7212" y="6453"/>
                    <a:pt x="6764" y="6453"/>
                  </a:cubicBezTo>
                  <a:cubicBezTo>
                    <a:pt x="6498" y="6453"/>
                    <a:pt x="6229" y="6356"/>
                    <a:pt x="6018" y="6144"/>
                  </a:cubicBezTo>
                  <a:lnTo>
                    <a:pt x="5640" y="5766"/>
                  </a:lnTo>
                  <a:cubicBezTo>
                    <a:pt x="5073" y="5199"/>
                    <a:pt x="5293" y="4223"/>
                    <a:pt x="6081" y="3971"/>
                  </a:cubicBezTo>
                  <a:lnTo>
                    <a:pt x="6490" y="3813"/>
                  </a:lnTo>
                  <a:cubicBezTo>
                    <a:pt x="6529" y="3802"/>
                    <a:pt x="6567" y="3797"/>
                    <a:pt x="6604" y="3797"/>
                  </a:cubicBezTo>
                  <a:close/>
                  <a:moveTo>
                    <a:pt x="6900" y="1"/>
                  </a:moveTo>
                  <a:lnTo>
                    <a:pt x="6900" y="1"/>
                  </a:lnTo>
                  <a:cubicBezTo>
                    <a:pt x="6238" y="253"/>
                    <a:pt x="5608" y="600"/>
                    <a:pt x="5136" y="1104"/>
                  </a:cubicBezTo>
                  <a:cubicBezTo>
                    <a:pt x="3434" y="2805"/>
                    <a:pt x="3088" y="6176"/>
                    <a:pt x="3088" y="7657"/>
                  </a:cubicBezTo>
                  <a:cubicBezTo>
                    <a:pt x="2726" y="7476"/>
                    <a:pt x="2328" y="7387"/>
                    <a:pt x="1930" y="7387"/>
                  </a:cubicBezTo>
                  <a:cubicBezTo>
                    <a:pt x="1287" y="7387"/>
                    <a:pt x="644" y="7619"/>
                    <a:pt x="158" y="8066"/>
                  </a:cubicBezTo>
                  <a:cubicBezTo>
                    <a:pt x="0" y="8224"/>
                    <a:pt x="32" y="8539"/>
                    <a:pt x="252" y="8665"/>
                  </a:cubicBezTo>
                  <a:cubicBezTo>
                    <a:pt x="1449" y="9295"/>
                    <a:pt x="2489" y="10334"/>
                    <a:pt x="3119" y="11532"/>
                  </a:cubicBezTo>
                  <a:cubicBezTo>
                    <a:pt x="3191" y="11676"/>
                    <a:pt x="3304" y="11748"/>
                    <a:pt x="3429" y="11748"/>
                  </a:cubicBezTo>
                  <a:cubicBezTo>
                    <a:pt x="3523" y="11748"/>
                    <a:pt x="3623" y="11707"/>
                    <a:pt x="3718" y="11626"/>
                  </a:cubicBezTo>
                  <a:cubicBezTo>
                    <a:pt x="4505" y="10839"/>
                    <a:pt x="4663" y="9641"/>
                    <a:pt x="4127" y="8696"/>
                  </a:cubicBezTo>
                  <a:lnTo>
                    <a:pt x="4190" y="8696"/>
                  </a:lnTo>
                  <a:cubicBezTo>
                    <a:pt x="5640" y="8696"/>
                    <a:pt x="8979" y="8350"/>
                    <a:pt x="10680" y="6648"/>
                  </a:cubicBezTo>
                  <a:cubicBezTo>
                    <a:pt x="11184" y="6144"/>
                    <a:pt x="11531" y="5514"/>
                    <a:pt x="11783" y="4853"/>
                  </a:cubicBezTo>
                  <a:lnTo>
                    <a:pt x="11783" y="4853"/>
                  </a:lnTo>
                  <a:cubicBezTo>
                    <a:pt x="11374" y="4979"/>
                    <a:pt x="11027" y="5042"/>
                    <a:pt x="10649" y="5042"/>
                  </a:cubicBezTo>
                  <a:cubicBezTo>
                    <a:pt x="9578" y="5042"/>
                    <a:pt x="8601" y="4664"/>
                    <a:pt x="7876" y="3908"/>
                  </a:cubicBezTo>
                  <a:cubicBezTo>
                    <a:pt x="6805" y="2836"/>
                    <a:pt x="6490" y="1356"/>
                    <a:pt x="690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7124;p65"/>
          <p:cNvGrpSpPr/>
          <p:nvPr/>
        </p:nvGrpSpPr>
        <p:grpSpPr>
          <a:xfrm>
            <a:off x="725240" y="2947093"/>
            <a:ext cx="453980" cy="422540"/>
            <a:chOff x="-21322300" y="4077125"/>
            <a:chExt cx="307200" cy="285925"/>
          </a:xfrm>
          <a:solidFill>
            <a:srgbClr val="12716B"/>
          </a:solidFill>
        </p:grpSpPr>
        <p:sp>
          <p:nvSpPr>
            <p:cNvPr id="11" name="Google Shape;7125;p65"/>
            <p:cNvSpPr/>
            <p:nvPr/>
          </p:nvSpPr>
          <p:spPr>
            <a:xfrm>
              <a:off x="-21177375" y="4077125"/>
              <a:ext cx="17350" cy="52800"/>
            </a:xfrm>
            <a:custGeom>
              <a:avLst/>
              <a:gdLst/>
              <a:ahLst/>
              <a:cxnLst/>
              <a:rect l="l" t="t" r="r" b="b"/>
              <a:pathLst>
                <a:path w="694" h="211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1764"/>
                  </a:lnTo>
                  <a:cubicBezTo>
                    <a:pt x="0" y="1953"/>
                    <a:pt x="158" y="2111"/>
                    <a:pt x="347" y="2111"/>
                  </a:cubicBezTo>
                  <a:cubicBezTo>
                    <a:pt x="536" y="2111"/>
                    <a:pt x="693" y="1953"/>
                    <a:pt x="693" y="1764"/>
                  </a:cubicBezTo>
                  <a:lnTo>
                    <a:pt x="693" y="347"/>
                  </a:ln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26;p65"/>
            <p:cNvSpPr/>
            <p:nvPr/>
          </p:nvSpPr>
          <p:spPr>
            <a:xfrm>
              <a:off x="-21279775" y="4117475"/>
              <a:ext cx="46500" cy="44525"/>
            </a:xfrm>
            <a:custGeom>
              <a:avLst/>
              <a:gdLst/>
              <a:ahLst/>
              <a:cxnLst/>
              <a:rect l="l" t="t" r="r" b="b"/>
              <a:pathLst>
                <a:path w="1860" h="1781" extrusionOk="0">
                  <a:moveTo>
                    <a:pt x="410" y="1"/>
                  </a:moveTo>
                  <a:cubicBezTo>
                    <a:pt x="323" y="1"/>
                    <a:pt x="237" y="40"/>
                    <a:pt x="158" y="119"/>
                  </a:cubicBezTo>
                  <a:cubicBezTo>
                    <a:pt x="0" y="276"/>
                    <a:pt x="0" y="466"/>
                    <a:pt x="158" y="623"/>
                  </a:cubicBezTo>
                  <a:lnTo>
                    <a:pt x="1166" y="1663"/>
                  </a:lnTo>
                  <a:cubicBezTo>
                    <a:pt x="1261" y="1741"/>
                    <a:pt x="1355" y="1781"/>
                    <a:pt x="1446" y="1781"/>
                  </a:cubicBezTo>
                  <a:cubicBezTo>
                    <a:pt x="1536" y="1781"/>
                    <a:pt x="1623" y="1741"/>
                    <a:pt x="1702" y="1663"/>
                  </a:cubicBezTo>
                  <a:cubicBezTo>
                    <a:pt x="1859" y="1505"/>
                    <a:pt x="1859" y="1285"/>
                    <a:pt x="1702" y="1127"/>
                  </a:cubicBezTo>
                  <a:lnTo>
                    <a:pt x="662" y="119"/>
                  </a:lnTo>
                  <a:cubicBezTo>
                    <a:pt x="583" y="40"/>
                    <a:pt x="497" y="1"/>
                    <a:pt x="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27;p65"/>
            <p:cNvSpPr/>
            <p:nvPr/>
          </p:nvSpPr>
          <p:spPr>
            <a:xfrm>
              <a:off x="-21103350" y="4117475"/>
              <a:ext cx="45700" cy="44525"/>
            </a:xfrm>
            <a:custGeom>
              <a:avLst/>
              <a:gdLst/>
              <a:ahLst/>
              <a:cxnLst/>
              <a:rect l="l" t="t" r="r" b="b"/>
              <a:pathLst>
                <a:path w="1828" h="1781" extrusionOk="0">
                  <a:moveTo>
                    <a:pt x="1418" y="1"/>
                  </a:moveTo>
                  <a:cubicBezTo>
                    <a:pt x="1332" y="1"/>
                    <a:pt x="1245" y="40"/>
                    <a:pt x="1166" y="119"/>
                  </a:cubicBezTo>
                  <a:lnTo>
                    <a:pt x="158" y="1127"/>
                  </a:lnTo>
                  <a:cubicBezTo>
                    <a:pt x="1" y="1285"/>
                    <a:pt x="1" y="1474"/>
                    <a:pt x="158" y="1663"/>
                  </a:cubicBezTo>
                  <a:cubicBezTo>
                    <a:pt x="237" y="1741"/>
                    <a:pt x="331" y="1781"/>
                    <a:pt x="422" y="1781"/>
                  </a:cubicBezTo>
                  <a:cubicBezTo>
                    <a:pt x="513" y="1781"/>
                    <a:pt x="599" y="1741"/>
                    <a:pt x="662" y="1663"/>
                  </a:cubicBezTo>
                  <a:lnTo>
                    <a:pt x="1670" y="623"/>
                  </a:lnTo>
                  <a:cubicBezTo>
                    <a:pt x="1828" y="466"/>
                    <a:pt x="1828" y="276"/>
                    <a:pt x="1670" y="119"/>
                  </a:cubicBezTo>
                  <a:cubicBezTo>
                    <a:pt x="1592" y="40"/>
                    <a:pt x="1505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28;p65"/>
            <p:cNvSpPr/>
            <p:nvPr/>
          </p:nvSpPr>
          <p:spPr>
            <a:xfrm>
              <a:off x="-21137225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670" y="1"/>
                  </a:moveTo>
                  <a:cubicBezTo>
                    <a:pt x="536" y="1"/>
                    <a:pt x="417" y="89"/>
                    <a:pt x="347" y="227"/>
                  </a:cubicBezTo>
                  <a:lnTo>
                    <a:pt x="95" y="888"/>
                  </a:lnTo>
                  <a:cubicBezTo>
                    <a:pt x="1" y="1109"/>
                    <a:pt x="127" y="1298"/>
                    <a:pt x="284" y="1361"/>
                  </a:cubicBezTo>
                  <a:cubicBezTo>
                    <a:pt x="335" y="1386"/>
                    <a:pt x="386" y="1398"/>
                    <a:pt x="435" y="1398"/>
                  </a:cubicBezTo>
                  <a:cubicBezTo>
                    <a:pt x="568" y="1398"/>
                    <a:pt x="688" y="1310"/>
                    <a:pt x="757" y="1172"/>
                  </a:cubicBezTo>
                  <a:lnTo>
                    <a:pt x="1041" y="510"/>
                  </a:lnTo>
                  <a:cubicBezTo>
                    <a:pt x="1104" y="321"/>
                    <a:pt x="1041" y="101"/>
                    <a:pt x="820" y="38"/>
                  </a:cubicBezTo>
                  <a:cubicBezTo>
                    <a:pt x="769" y="13"/>
                    <a:pt x="719" y="1"/>
                    <a:pt x="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129;p65"/>
            <p:cNvSpPr/>
            <p:nvPr/>
          </p:nvSpPr>
          <p:spPr>
            <a:xfrm>
              <a:off x="-21227800" y="4103750"/>
              <a:ext cx="27600" cy="34975"/>
            </a:xfrm>
            <a:custGeom>
              <a:avLst/>
              <a:gdLst/>
              <a:ahLst/>
              <a:cxnLst/>
              <a:rect l="l" t="t" r="r" b="b"/>
              <a:pathLst>
                <a:path w="1104" h="1399" extrusionOk="0">
                  <a:moveTo>
                    <a:pt x="434" y="1"/>
                  </a:moveTo>
                  <a:cubicBezTo>
                    <a:pt x="386" y="1"/>
                    <a:pt x="335" y="13"/>
                    <a:pt x="284" y="38"/>
                  </a:cubicBezTo>
                  <a:cubicBezTo>
                    <a:pt x="95" y="101"/>
                    <a:pt x="1" y="321"/>
                    <a:pt x="95" y="510"/>
                  </a:cubicBezTo>
                  <a:lnTo>
                    <a:pt x="347" y="1172"/>
                  </a:lnTo>
                  <a:cubicBezTo>
                    <a:pt x="417" y="1310"/>
                    <a:pt x="536" y="1398"/>
                    <a:pt x="670" y="1398"/>
                  </a:cubicBezTo>
                  <a:cubicBezTo>
                    <a:pt x="719" y="1398"/>
                    <a:pt x="769" y="1386"/>
                    <a:pt x="820" y="1361"/>
                  </a:cubicBezTo>
                  <a:cubicBezTo>
                    <a:pt x="1040" y="1298"/>
                    <a:pt x="1103" y="1109"/>
                    <a:pt x="1040" y="888"/>
                  </a:cubicBezTo>
                  <a:lnTo>
                    <a:pt x="757" y="227"/>
                  </a:lnTo>
                  <a:cubicBezTo>
                    <a:pt x="688" y="89"/>
                    <a:pt x="568" y="1"/>
                    <a:pt x="4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130;p65"/>
            <p:cNvSpPr/>
            <p:nvPr/>
          </p:nvSpPr>
          <p:spPr>
            <a:xfrm>
              <a:off x="-21319950" y="4219675"/>
              <a:ext cx="53600" cy="18150"/>
            </a:xfrm>
            <a:custGeom>
              <a:avLst/>
              <a:gdLst/>
              <a:ahLst/>
              <a:cxnLst/>
              <a:rect l="l" t="t" r="r" b="b"/>
              <a:pathLst>
                <a:path w="2144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797" y="725"/>
                  </a:lnTo>
                  <a:cubicBezTo>
                    <a:pt x="1986" y="725"/>
                    <a:pt x="2143" y="568"/>
                    <a:pt x="2143" y="347"/>
                  </a:cubicBezTo>
                  <a:cubicBezTo>
                    <a:pt x="2143" y="158"/>
                    <a:pt x="1986" y="1"/>
                    <a:pt x="17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131;p65"/>
            <p:cNvSpPr/>
            <p:nvPr/>
          </p:nvSpPr>
          <p:spPr>
            <a:xfrm>
              <a:off x="-21070275" y="4219675"/>
              <a:ext cx="54375" cy="18150"/>
            </a:xfrm>
            <a:custGeom>
              <a:avLst/>
              <a:gdLst/>
              <a:ahLst/>
              <a:cxnLst/>
              <a:rect l="l" t="t" r="r" b="b"/>
              <a:pathLst>
                <a:path w="2175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lnTo>
                    <a:pt x="1828" y="725"/>
                  </a:lnTo>
                  <a:cubicBezTo>
                    <a:pt x="2017" y="725"/>
                    <a:pt x="2175" y="568"/>
                    <a:pt x="2175" y="347"/>
                  </a:cubicBezTo>
                  <a:cubicBezTo>
                    <a:pt x="2175" y="158"/>
                    <a:pt x="2017" y="1"/>
                    <a:pt x="1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132;p65"/>
            <p:cNvSpPr/>
            <p:nvPr/>
          </p:nvSpPr>
          <p:spPr>
            <a:xfrm>
              <a:off x="-21078925" y="4171825"/>
              <a:ext cx="37025" cy="25175"/>
            </a:xfrm>
            <a:custGeom>
              <a:avLst/>
              <a:gdLst/>
              <a:ahLst/>
              <a:cxnLst/>
              <a:rect l="l" t="t" r="r" b="b"/>
              <a:pathLst>
                <a:path w="1481" h="1007" extrusionOk="0">
                  <a:moveTo>
                    <a:pt x="1086" y="1"/>
                  </a:moveTo>
                  <a:cubicBezTo>
                    <a:pt x="1040" y="1"/>
                    <a:pt x="993" y="9"/>
                    <a:pt x="945" y="24"/>
                  </a:cubicBezTo>
                  <a:lnTo>
                    <a:pt x="284" y="308"/>
                  </a:lnTo>
                  <a:cubicBezTo>
                    <a:pt x="63" y="371"/>
                    <a:pt x="0" y="623"/>
                    <a:pt x="63" y="780"/>
                  </a:cubicBezTo>
                  <a:cubicBezTo>
                    <a:pt x="132" y="919"/>
                    <a:pt x="252" y="1006"/>
                    <a:pt x="386" y="1006"/>
                  </a:cubicBezTo>
                  <a:cubicBezTo>
                    <a:pt x="435" y="1006"/>
                    <a:pt x="485" y="995"/>
                    <a:pt x="536" y="969"/>
                  </a:cubicBezTo>
                  <a:lnTo>
                    <a:pt x="1229" y="686"/>
                  </a:lnTo>
                  <a:cubicBezTo>
                    <a:pt x="1418" y="623"/>
                    <a:pt x="1481" y="434"/>
                    <a:pt x="1418" y="213"/>
                  </a:cubicBezTo>
                  <a:cubicBezTo>
                    <a:pt x="1347" y="72"/>
                    <a:pt x="1223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133;p65"/>
            <p:cNvSpPr/>
            <p:nvPr/>
          </p:nvSpPr>
          <p:spPr>
            <a:xfrm>
              <a:off x="-21294750" y="4172625"/>
              <a:ext cx="37850" cy="25150"/>
            </a:xfrm>
            <a:custGeom>
              <a:avLst/>
              <a:gdLst/>
              <a:ahLst/>
              <a:cxnLst/>
              <a:rect l="l" t="t" r="r" b="b"/>
              <a:pathLst>
                <a:path w="1514" h="1006" extrusionOk="0">
                  <a:moveTo>
                    <a:pt x="414" y="1"/>
                  </a:moveTo>
                  <a:cubicBezTo>
                    <a:pt x="263" y="1"/>
                    <a:pt x="143" y="77"/>
                    <a:pt x="95" y="244"/>
                  </a:cubicBezTo>
                  <a:cubicBezTo>
                    <a:pt x="1" y="402"/>
                    <a:pt x="127" y="622"/>
                    <a:pt x="284" y="717"/>
                  </a:cubicBezTo>
                  <a:lnTo>
                    <a:pt x="946" y="969"/>
                  </a:lnTo>
                  <a:cubicBezTo>
                    <a:pt x="997" y="994"/>
                    <a:pt x="1050" y="1006"/>
                    <a:pt x="1101" y="1006"/>
                  </a:cubicBezTo>
                  <a:cubicBezTo>
                    <a:pt x="1242" y="1006"/>
                    <a:pt x="1372" y="918"/>
                    <a:pt x="1419" y="780"/>
                  </a:cubicBezTo>
                  <a:cubicBezTo>
                    <a:pt x="1513" y="591"/>
                    <a:pt x="1419" y="402"/>
                    <a:pt x="1230" y="307"/>
                  </a:cubicBezTo>
                  <a:lnTo>
                    <a:pt x="568" y="24"/>
                  </a:lnTo>
                  <a:cubicBezTo>
                    <a:pt x="514" y="8"/>
                    <a:pt x="463" y="1"/>
                    <a:pt x="4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134;p65"/>
            <p:cNvSpPr/>
            <p:nvPr/>
          </p:nvSpPr>
          <p:spPr>
            <a:xfrm>
              <a:off x="-21321525" y="4328375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630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103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103"/>
                    <a:pt x="11563" y="1166"/>
                    <a:pt x="11721" y="1260"/>
                  </a:cubicBezTo>
                  <a:cubicBezTo>
                    <a:pt x="11766" y="1276"/>
                    <a:pt x="11812" y="1284"/>
                    <a:pt x="11857" y="1284"/>
                  </a:cubicBezTo>
                  <a:cubicBezTo>
                    <a:pt x="11996" y="1284"/>
                    <a:pt x="12122" y="1207"/>
                    <a:pt x="12193" y="1040"/>
                  </a:cubicBezTo>
                  <a:cubicBezTo>
                    <a:pt x="12256" y="819"/>
                    <a:pt x="12193" y="567"/>
                    <a:pt x="11973" y="536"/>
                  </a:cubicBezTo>
                  <a:cubicBezTo>
                    <a:pt x="11878" y="504"/>
                    <a:pt x="11784" y="473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2"/>
                    <a:pt x="8546" y="638"/>
                    <a:pt x="8239" y="638"/>
                  </a:cubicBezTo>
                  <a:cubicBezTo>
                    <a:pt x="7932" y="638"/>
                    <a:pt x="7625" y="552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2"/>
                    <a:pt x="4293" y="638"/>
                    <a:pt x="3986" y="638"/>
                  </a:cubicBezTo>
                  <a:cubicBezTo>
                    <a:pt x="3679" y="638"/>
                    <a:pt x="3372" y="552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135;p65"/>
            <p:cNvSpPr/>
            <p:nvPr/>
          </p:nvSpPr>
          <p:spPr>
            <a:xfrm>
              <a:off x="-21321525" y="4292150"/>
              <a:ext cx="306425" cy="34675"/>
            </a:xfrm>
            <a:custGeom>
              <a:avLst/>
              <a:gdLst/>
              <a:ahLst/>
              <a:cxnLst/>
              <a:rect l="l" t="t" r="r" b="b"/>
              <a:pathLst>
                <a:path w="12257" h="1387" extrusionOk="0">
                  <a:moveTo>
                    <a:pt x="1844" y="0"/>
                  </a:moveTo>
                  <a:cubicBezTo>
                    <a:pt x="1403" y="0"/>
                    <a:pt x="962" y="126"/>
                    <a:pt x="568" y="378"/>
                  </a:cubicBezTo>
                  <a:cubicBezTo>
                    <a:pt x="473" y="410"/>
                    <a:pt x="379" y="504"/>
                    <a:pt x="284" y="536"/>
                  </a:cubicBezTo>
                  <a:cubicBezTo>
                    <a:pt x="95" y="599"/>
                    <a:pt x="1" y="819"/>
                    <a:pt x="95" y="1008"/>
                  </a:cubicBezTo>
                  <a:cubicBezTo>
                    <a:pt x="141" y="1147"/>
                    <a:pt x="272" y="1234"/>
                    <a:pt x="413" y="1234"/>
                  </a:cubicBezTo>
                  <a:cubicBezTo>
                    <a:pt x="464" y="1234"/>
                    <a:pt x="517" y="1223"/>
                    <a:pt x="568" y="1197"/>
                  </a:cubicBezTo>
                  <a:cubicBezTo>
                    <a:pt x="725" y="1166"/>
                    <a:pt x="883" y="1071"/>
                    <a:pt x="1009" y="1008"/>
                  </a:cubicBezTo>
                  <a:cubicBezTo>
                    <a:pt x="1261" y="835"/>
                    <a:pt x="1560" y="748"/>
                    <a:pt x="1863" y="748"/>
                  </a:cubicBezTo>
                  <a:cubicBezTo>
                    <a:pt x="2167" y="748"/>
                    <a:pt x="2474" y="835"/>
                    <a:pt x="2742" y="1008"/>
                  </a:cubicBezTo>
                  <a:cubicBezTo>
                    <a:pt x="3135" y="1260"/>
                    <a:pt x="3577" y="1386"/>
                    <a:pt x="4014" y="1386"/>
                  </a:cubicBezTo>
                  <a:cubicBezTo>
                    <a:pt x="4451" y="1386"/>
                    <a:pt x="4884" y="1260"/>
                    <a:pt x="5262" y="1008"/>
                  </a:cubicBezTo>
                  <a:cubicBezTo>
                    <a:pt x="5514" y="835"/>
                    <a:pt x="5813" y="748"/>
                    <a:pt x="6117" y="748"/>
                  </a:cubicBezTo>
                  <a:cubicBezTo>
                    <a:pt x="6420" y="748"/>
                    <a:pt x="6727" y="835"/>
                    <a:pt x="6995" y="1008"/>
                  </a:cubicBezTo>
                  <a:cubicBezTo>
                    <a:pt x="7389" y="1260"/>
                    <a:pt x="7830" y="1386"/>
                    <a:pt x="8267" y="1386"/>
                  </a:cubicBezTo>
                  <a:cubicBezTo>
                    <a:pt x="8704" y="1386"/>
                    <a:pt x="9137" y="1260"/>
                    <a:pt x="9515" y="1008"/>
                  </a:cubicBezTo>
                  <a:cubicBezTo>
                    <a:pt x="9767" y="835"/>
                    <a:pt x="10067" y="748"/>
                    <a:pt x="10374" y="748"/>
                  </a:cubicBezTo>
                  <a:cubicBezTo>
                    <a:pt x="10681" y="748"/>
                    <a:pt x="10996" y="835"/>
                    <a:pt x="11279" y="1008"/>
                  </a:cubicBezTo>
                  <a:cubicBezTo>
                    <a:pt x="11437" y="1071"/>
                    <a:pt x="11563" y="1166"/>
                    <a:pt x="11721" y="1229"/>
                  </a:cubicBezTo>
                  <a:cubicBezTo>
                    <a:pt x="11771" y="1254"/>
                    <a:pt x="11822" y="1266"/>
                    <a:pt x="11871" y="1266"/>
                  </a:cubicBezTo>
                  <a:cubicBezTo>
                    <a:pt x="12004" y="1266"/>
                    <a:pt x="12124" y="1178"/>
                    <a:pt x="12193" y="1040"/>
                  </a:cubicBezTo>
                  <a:cubicBezTo>
                    <a:pt x="12256" y="819"/>
                    <a:pt x="12193" y="599"/>
                    <a:pt x="11973" y="536"/>
                  </a:cubicBezTo>
                  <a:cubicBezTo>
                    <a:pt x="11878" y="504"/>
                    <a:pt x="11784" y="441"/>
                    <a:pt x="11658" y="378"/>
                  </a:cubicBezTo>
                  <a:cubicBezTo>
                    <a:pt x="11264" y="126"/>
                    <a:pt x="10823" y="0"/>
                    <a:pt x="10382" y="0"/>
                  </a:cubicBezTo>
                  <a:cubicBezTo>
                    <a:pt x="9941" y="0"/>
                    <a:pt x="9499" y="126"/>
                    <a:pt x="9106" y="378"/>
                  </a:cubicBezTo>
                  <a:cubicBezTo>
                    <a:pt x="8854" y="551"/>
                    <a:pt x="8546" y="638"/>
                    <a:pt x="8239" y="638"/>
                  </a:cubicBezTo>
                  <a:cubicBezTo>
                    <a:pt x="7932" y="638"/>
                    <a:pt x="7625" y="551"/>
                    <a:pt x="7373" y="378"/>
                  </a:cubicBezTo>
                  <a:cubicBezTo>
                    <a:pt x="6979" y="126"/>
                    <a:pt x="6538" y="0"/>
                    <a:pt x="6101" y="0"/>
                  </a:cubicBezTo>
                  <a:cubicBezTo>
                    <a:pt x="5664" y="0"/>
                    <a:pt x="5231" y="126"/>
                    <a:pt x="4852" y="378"/>
                  </a:cubicBezTo>
                  <a:cubicBezTo>
                    <a:pt x="4600" y="551"/>
                    <a:pt x="4293" y="638"/>
                    <a:pt x="3986" y="638"/>
                  </a:cubicBezTo>
                  <a:cubicBezTo>
                    <a:pt x="3679" y="638"/>
                    <a:pt x="3372" y="551"/>
                    <a:pt x="3120" y="378"/>
                  </a:cubicBezTo>
                  <a:cubicBezTo>
                    <a:pt x="2726" y="126"/>
                    <a:pt x="2285" y="0"/>
                    <a:pt x="18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136;p65"/>
            <p:cNvSpPr/>
            <p:nvPr/>
          </p:nvSpPr>
          <p:spPr>
            <a:xfrm>
              <a:off x="-21322300" y="4148000"/>
              <a:ext cx="307200" cy="143375"/>
            </a:xfrm>
            <a:custGeom>
              <a:avLst/>
              <a:gdLst/>
              <a:ahLst/>
              <a:cxnLst/>
              <a:rect l="l" t="t" r="r" b="b"/>
              <a:pathLst>
                <a:path w="12288" h="5735" extrusionOk="0">
                  <a:moveTo>
                    <a:pt x="6175" y="1"/>
                  </a:moveTo>
                  <a:cubicBezTo>
                    <a:pt x="4411" y="1"/>
                    <a:pt x="2962" y="1450"/>
                    <a:pt x="2962" y="3214"/>
                  </a:cubicBezTo>
                  <a:cubicBezTo>
                    <a:pt x="2962" y="3813"/>
                    <a:pt x="3151" y="4380"/>
                    <a:pt x="3434" y="4884"/>
                  </a:cubicBezTo>
                  <a:cubicBezTo>
                    <a:pt x="3308" y="4852"/>
                    <a:pt x="3245" y="4789"/>
                    <a:pt x="3119" y="4726"/>
                  </a:cubicBezTo>
                  <a:cubicBezTo>
                    <a:pt x="2725" y="4474"/>
                    <a:pt x="2284" y="4348"/>
                    <a:pt x="1843" y="4348"/>
                  </a:cubicBezTo>
                  <a:cubicBezTo>
                    <a:pt x="1402" y="4348"/>
                    <a:pt x="961" y="4474"/>
                    <a:pt x="567" y="4726"/>
                  </a:cubicBezTo>
                  <a:cubicBezTo>
                    <a:pt x="473" y="4758"/>
                    <a:pt x="347" y="4852"/>
                    <a:pt x="284" y="4884"/>
                  </a:cubicBezTo>
                  <a:cubicBezTo>
                    <a:pt x="95" y="4947"/>
                    <a:pt x="0" y="5167"/>
                    <a:pt x="95" y="5356"/>
                  </a:cubicBezTo>
                  <a:cubicBezTo>
                    <a:pt x="141" y="5495"/>
                    <a:pt x="255" y="5583"/>
                    <a:pt x="399" y="5583"/>
                  </a:cubicBezTo>
                  <a:cubicBezTo>
                    <a:pt x="451" y="5583"/>
                    <a:pt x="508" y="5571"/>
                    <a:pt x="567" y="5545"/>
                  </a:cubicBezTo>
                  <a:cubicBezTo>
                    <a:pt x="725" y="5514"/>
                    <a:pt x="882" y="5419"/>
                    <a:pt x="977" y="5356"/>
                  </a:cubicBezTo>
                  <a:cubicBezTo>
                    <a:pt x="1245" y="5183"/>
                    <a:pt x="1552" y="5097"/>
                    <a:pt x="1855" y="5097"/>
                  </a:cubicBezTo>
                  <a:cubicBezTo>
                    <a:pt x="2158" y="5097"/>
                    <a:pt x="2458" y="5183"/>
                    <a:pt x="2710" y="5356"/>
                  </a:cubicBezTo>
                  <a:cubicBezTo>
                    <a:pt x="3103" y="5608"/>
                    <a:pt x="3552" y="5735"/>
                    <a:pt x="3993" y="5735"/>
                  </a:cubicBezTo>
                  <a:cubicBezTo>
                    <a:pt x="4435" y="5735"/>
                    <a:pt x="4868" y="5608"/>
                    <a:pt x="5230" y="5356"/>
                  </a:cubicBezTo>
                  <a:cubicBezTo>
                    <a:pt x="5498" y="5183"/>
                    <a:pt x="5805" y="5097"/>
                    <a:pt x="6108" y="5097"/>
                  </a:cubicBezTo>
                  <a:cubicBezTo>
                    <a:pt x="6411" y="5097"/>
                    <a:pt x="6711" y="5183"/>
                    <a:pt x="6963" y="5356"/>
                  </a:cubicBezTo>
                  <a:cubicBezTo>
                    <a:pt x="7341" y="5608"/>
                    <a:pt x="7790" y="5735"/>
                    <a:pt x="8235" y="5735"/>
                  </a:cubicBezTo>
                  <a:cubicBezTo>
                    <a:pt x="8680" y="5735"/>
                    <a:pt x="9121" y="5608"/>
                    <a:pt x="9483" y="5356"/>
                  </a:cubicBezTo>
                  <a:cubicBezTo>
                    <a:pt x="9751" y="5183"/>
                    <a:pt x="10058" y="5097"/>
                    <a:pt x="10369" y="5097"/>
                  </a:cubicBezTo>
                  <a:cubicBezTo>
                    <a:pt x="10680" y="5097"/>
                    <a:pt x="10995" y="5183"/>
                    <a:pt x="11279" y="5356"/>
                  </a:cubicBezTo>
                  <a:cubicBezTo>
                    <a:pt x="11437" y="5419"/>
                    <a:pt x="11531" y="5514"/>
                    <a:pt x="11689" y="5577"/>
                  </a:cubicBezTo>
                  <a:cubicBezTo>
                    <a:pt x="11748" y="5602"/>
                    <a:pt x="11804" y="5614"/>
                    <a:pt x="11857" y="5614"/>
                  </a:cubicBezTo>
                  <a:cubicBezTo>
                    <a:pt x="12001" y="5614"/>
                    <a:pt x="12115" y="5526"/>
                    <a:pt x="12161" y="5388"/>
                  </a:cubicBezTo>
                  <a:cubicBezTo>
                    <a:pt x="12287" y="5167"/>
                    <a:pt x="12224" y="4947"/>
                    <a:pt x="12004" y="4884"/>
                  </a:cubicBezTo>
                  <a:cubicBezTo>
                    <a:pt x="11909" y="4852"/>
                    <a:pt x="11815" y="4789"/>
                    <a:pt x="11689" y="4726"/>
                  </a:cubicBezTo>
                  <a:cubicBezTo>
                    <a:pt x="11295" y="4474"/>
                    <a:pt x="10854" y="4348"/>
                    <a:pt x="10413" y="4348"/>
                  </a:cubicBezTo>
                  <a:cubicBezTo>
                    <a:pt x="9972" y="4348"/>
                    <a:pt x="9530" y="4474"/>
                    <a:pt x="9137" y="4726"/>
                  </a:cubicBezTo>
                  <a:lnTo>
                    <a:pt x="8916" y="4852"/>
                  </a:lnTo>
                  <a:cubicBezTo>
                    <a:pt x="9168" y="4380"/>
                    <a:pt x="9389" y="3781"/>
                    <a:pt x="9389" y="3214"/>
                  </a:cubicBezTo>
                  <a:cubicBezTo>
                    <a:pt x="9389" y="1450"/>
                    <a:pt x="7971" y="1"/>
                    <a:pt x="61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7137;p65"/>
          <p:cNvGrpSpPr/>
          <p:nvPr/>
        </p:nvGrpSpPr>
        <p:grpSpPr>
          <a:xfrm>
            <a:off x="3502416" y="1825977"/>
            <a:ext cx="451653" cy="450212"/>
            <a:chOff x="-19394200" y="3333800"/>
            <a:chExt cx="305625" cy="304650"/>
          </a:xfrm>
          <a:solidFill>
            <a:srgbClr val="12716B"/>
          </a:solidFill>
        </p:grpSpPr>
        <p:sp>
          <p:nvSpPr>
            <p:cNvPr id="24" name="Google Shape;7138;p65"/>
            <p:cNvSpPr/>
            <p:nvPr/>
          </p:nvSpPr>
          <p:spPr>
            <a:xfrm>
              <a:off x="-19206750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1" y="1"/>
                  </a:moveTo>
                  <a:cubicBezTo>
                    <a:pt x="158" y="190"/>
                    <a:pt x="284" y="442"/>
                    <a:pt x="316" y="725"/>
                  </a:cubicBezTo>
                  <a:lnTo>
                    <a:pt x="2836" y="725"/>
                  </a:lnTo>
                  <a:cubicBezTo>
                    <a:pt x="3309" y="725"/>
                    <a:pt x="3309" y="1"/>
                    <a:pt x="2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139;p65"/>
            <p:cNvSpPr/>
            <p:nvPr/>
          </p:nvSpPr>
          <p:spPr>
            <a:xfrm>
              <a:off x="-19205950" y="3532875"/>
              <a:ext cx="64600" cy="17350"/>
            </a:xfrm>
            <a:custGeom>
              <a:avLst/>
              <a:gdLst/>
              <a:ahLst/>
              <a:cxnLst/>
              <a:rect l="l" t="t" r="r" b="b"/>
              <a:pathLst>
                <a:path w="2584" h="694" extrusionOk="0">
                  <a:moveTo>
                    <a:pt x="315" y="0"/>
                  </a:moveTo>
                  <a:cubicBezTo>
                    <a:pt x="252" y="252"/>
                    <a:pt x="126" y="504"/>
                    <a:pt x="0" y="693"/>
                  </a:cubicBezTo>
                  <a:lnTo>
                    <a:pt x="2111" y="693"/>
                  </a:lnTo>
                  <a:cubicBezTo>
                    <a:pt x="2583" y="693"/>
                    <a:pt x="2583" y="0"/>
                    <a:pt x="21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140;p65"/>
            <p:cNvSpPr/>
            <p:nvPr/>
          </p:nvSpPr>
          <p:spPr>
            <a:xfrm>
              <a:off x="-19323325" y="3568325"/>
              <a:ext cx="163850" cy="17350"/>
            </a:xfrm>
            <a:custGeom>
              <a:avLst/>
              <a:gdLst/>
              <a:ahLst/>
              <a:cxnLst/>
              <a:rect l="l" t="t" r="r" b="b"/>
              <a:pathLst>
                <a:path w="6554" h="694" extrusionOk="0">
                  <a:moveTo>
                    <a:pt x="379" y="0"/>
                  </a:moveTo>
                  <a:cubicBezTo>
                    <a:pt x="221" y="0"/>
                    <a:pt x="95" y="95"/>
                    <a:pt x="32" y="252"/>
                  </a:cubicBezTo>
                  <a:cubicBezTo>
                    <a:pt x="1" y="410"/>
                    <a:pt x="95" y="693"/>
                    <a:pt x="379" y="693"/>
                  </a:cubicBezTo>
                  <a:lnTo>
                    <a:pt x="6081" y="693"/>
                  </a:lnTo>
                  <a:cubicBezTo>
                    <a:pt x="6554" y="693"/>
                    <a:pt x="6554" y="0"/>
                    <a:pt x="60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141;p65"/>
            <p:cNvSpPr/>
            <p:nvPr/>
          </p:nvSpPr>
          <p:spPr>
            <a:xfrm>
              <a:off x="-19343000" y="3460400"/>
              <a:ext cx="201650" cy="18150"/>
            </a:xfrm>
            <a:custGeom>
              <a:avLst/>
              <a:gdLst/>
              <a:ahLst/>
              <a:cxnLst/>
              <a:rect l="l" t="t" r="r" b="b"/>
              <a:pathLst>
                <a:path w="8066" h="726" extrusionOk="0">
                  <a:moveTo>
                    <a:pt x="473" y="1"/>
                  </a:moveTo>
                  <a:cubicBezTo>
                    <a:pt x="0" y="1"/>
                    <a:pt x="0" y="726"/>
                    <a:pt x="473" y="726"/>
                  </a:cubicBezTo>
                  <a:lnTo>
                    <a:pt x="7593" y="726"/>
                  </a:lnTo>
                  <a:cubicBezTo>
                    <a:pt x="8065" y="726"/>
                    <a:pt x="8065" y="1"/>
                    <a:pt x="75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7142;p65"/>
            <p:cNvSpPr/>
            <p:nvPr/>
          </p:nvSpPr>
          <p:spPr>
            <a:xfrm>
              <a:off x="-19361125" y="3495850"/>
              <a:ext cx="82725" cy="18150"/>
            </a:xfrm>
            <a:custGeom>
              <a:avLst/>
              <a:gdLst/>
              <a:ahLst/>
              <a:cxnLst/>
              <a:rect l="l" t="t" r="r" b="b"/>
              <a:pathLst>
                <a:path w="3309" h="726" extrusionOk="0">
                  <a:moveTo>
                    <a:pt x="473" y="1"/>
                  </a:moveTo>
                  <a:cubicBezTo>
                    <a:pt x="1" y="1"/>
                    <a:pt x="1" y="725"/>
                    <a:pt x="473" y="725"/>
                  </a:cubicBezTo>
                  <a:lnTo>
                    <a:pt x="2994" y="725"/>
                  </a:lnTo>
                  <a:cubicBezTo>
                    <a:pt x="3025" y="473"/>
                    <a:pt x="3151" y="253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7143;p65"/>
            <p:cNvSpPr/>
            <p:nvPr/>
          </p:nvSpPr>
          <p:spPr>
            <a:xfrm>
              <a:off x="-19305200" y="3603750"/>
              <a:ext cx="124475" cy="34700"/>
            </a:xfrm>
            <a:custGeom>
              <a:avLst/>
              <a:gdLst/>
              <a:ahLst/>
              <a:cxnLst/>
              <a:rect l="l" t="t" r="r" b="b"/>
              <a:pathLst>
                <a:path w="4979" h="1388" extrusionOk="0">
                  <a:moveTo>
                    <a:pt x="95" y="1"/>
                  </a:moveTo>
                  <a:cubicBezTo>
                    <a:pt x="63" y="95"/>
                    <a:pt x="0" y="221"/>
                    <a:pt x="0" y="347"/>
                  </a:cubicBezTo>
                  <a:cubicBezTo>
                    <a:pt x="0" y="946"/>
                    <a:pt x="473" y="1387"/>
                    <a:pt x="1072" y="1387"/>
                  </a:cubicBezTo>
                  <a:lnTo>
                    <a:pt x="3907" y="1387"/>
                  </a:lnTo>
                  <a:cubicBezTo>
                    <a:pt x="4506" y="1387"/>
                    <a:pt x="4978" y="946"/>
                    <a:pt x="4978" y="347"/>
                  </a:cubicBezTo>
                  <a:cubicBezTo>
                    <a:pt x="4978" y="221"/>
                    <a:pt x="4947" y="95"/>
                    <a:pt x="48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144;p65"/>
            <p:cNvSpPr/>
            <p:nvPr/>
          </p:nvSpPr>
          <p:spPr>
            <a:xfrm>
              <a:off x="-19269750" y="3495850"/>
              <a:ext cx="54350" cy="53575"/>
            </a:xfrm>
            <a:custGeom>
              <a:avLst/>
              <a:gdLst/>
              <a:ahLst/>
              <a:cxnLst/>
              <a:rect l="l" t="t" r="r" b="b"/>
              <a:pathLst>
                <a:path w="2174" h="2143" extrusionOk="0">
                  <a:moveTo>
                    <a:pt x="1071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1670" y="2143"/>
                    <a:pt x="2142" y="1670"/>
                    <a:pt x="2142" y="1072"/>
                  </a:cubicBezTo>
                  <a:cubicBezTo>
                    <a:pt x="2174" y="536"/>
                    <a:pt x="1670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145;p65"/>
            <p:cNvSpPr/>
            <p:nvPr/>
          </p:nvSpPr>
          <p:spPr>
            <a:xfrm>
              <a:off x="-19394200" y="3333800"/>
              <a:ext cx="305625" cy="107725"/>
            </a:xfrm>
            <a:custGeom>
              <a:avLst/>
              <a:gdLst/>
              <a:ahLst/>
              <a:cxnLst/>
              <a:rect l="l" t="t" r="r" b="b"/>
              <a:pathLst>
                <a:path w="12225" h="4309" extrusionOk="0">
                  <a:moveTo>
                    <a:pt x="8916" y="1"/>
                  </a:moveTo>
                  <a:cubicBezTo>
                    <a:pt x="8830" y="1"/>
                    <a:pt x="8743" y="40"/>
                    <a:pt x="8664" y="119"/>
                  </a:cubicBezTo>
                  <a:cubicBezTo>
                    <a:pt x="8507" y="276"/>
                    <a:pt x="8507" y="465"/>
                    <a:pt x="8664" y="623"/>
                  </a:cubicBezTo>
                  <a:lnTo>
                    <a:pt x="9483" y="1442"/>
                  </a:lnTo>
                  <a:lnTo>
                    <a:pt x="347" y="1442"/>
                  </a:lnTo>
                  <a:cubicBezTo>
                    <a:pt x="158" y="1442"/>
                    <a:pt x="0" y="1599"/>
                    <a:pt x="0" y="1820"/>
                  </a:cubicBezTo>
                  <a:cubicBezTo>
                    <a:pt x="0" y="2009"/>
                    <a:pt x="158" y="2166"/>
                    <a:pt x="347" y="2166"/>
                  </a:cubicBezTo>
                  <a:lnTo>
                    <a:pt x="1639" y="2166"/>
                  </a:lnTo>
                  <a:lnTo>
                    <a:pt x="819" y="2986"/>
                  </a:lnTo>
                  <a:cubicBezTo>
                    <a:pt x="662" y="3143"/>
                    <a:pt x="662" y="3332"/>
                    <a:pt x="819" y="3490"/>
                  </a:cubicBezTo>
                  <a:cubicBezTo>
                    <a:pt x="898" y="3568"/>
                    <a:pt x="985" y="3608"/>
                    <a:pt x="1072" y="3608"/>
                  </a:cubicBezTo>
                  <a:cubicBezTo>
                    <a:pt x="1158" y="3608"/>
                    <a:pt x="1245" y="3568"/>
                    <a:pt x="1324" y="3490"/>
                  </a:cubicBezTo>
                  <a:lnTo>
                    <a:pt x="2678" y="2166"/>
                  </a:lnTo>
                  <a:lnTo>
                    <a:pt x="5734" y="2166"/>
                  </a:lnTo>
                  <a:lnTo>
                    <a:pt x="5734" y="2923"/>
                  </a:lnTo>
                  <a:lnTo>
                    <a:pt x="3970" y="2923"/>
                  </a:lnTo>
                  <a:cubicBezTo>
                    <a:pt x="3371" y="2923"/>
                    <a:pt x="2899" y="3395"/>
                    <a:pt x="2899" y="3962"/>
                  </a:cubicBezTo>
                  <a:cubicBezTo>
                    <a:pt x="2899" y="4088"/>
                    <a:pt x="2930" y="4214"/>
                    <a:pt x="2993" y="4309"/>
                  </a:cubicBezTo>
                  <a:lnTo>
                    <a:pt x="9294" y="4309"/>
                  </a:lnTo>
                  <a:cubicBezTo>
                    <a:pt x="9326" y="4214"/>
                    <a:pt x="9357" y="4088"/>
                    <a:pt x="9357" y="3962"/>
                  </a:cubicBezTo>
                  <a:cubicBezTo>
                    <a:pt x="9357" y="3395"/>
                    <a:pt x="8885" y="2923"/>
                    <a:pt x="8286" y="2923"/>
                  </a:cubicBezTo>
                  <a:lnTo>
                    <a:pt x="6522" y="2923"/>
                  </a:lnTo>
                  <a:lnTo>
                    <a:pt x="6522" y="2166"/>
                  </a:lnTo>
                  <a:lnTo>
                    <a:pt x="11878" y="2166"/>
                  </a:lnTo>
                  <a:cubicBezTo>
                    <a:pt x="12067" y="2166"/>
                    <a:pt x="12224" y="2009"/>
                    <a:pt x="12224" y="1820"/>
                  </a:cubicBezTo>
                  <a:cubicBezTo>
                    <a:pt x="12224" y="1599"/>
                    <a:pt x="12004" y="1442"/>
                    <a:pt x="11815" y="1442"/>
                  </a:cubicBezTo>
                  <a:lnTo>
                    <a:pt x="10492" y="1442"/>
                  </a:lnTo>
                  <a:lnTo>
                    <a:pt x="9168" y="119"/>
                  </a:lnTo>
                  <a:cubicBezTo>
                    <a:pt x="9090" y="40"/>
                    <a:pt x="9003" y="1"/>
                    <a:pt x="89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146;p65"/>
            <p:cNvSpPr/>
            <p:nvPr/>
          </p:nvSpPr>
          <p:spPr>
            <a:xfrm>
              <a:off x="-19341425" y="3532875"/>
              <a:ext cx="63025" cy="17350"/>
            </a:xfrm>
            <a:custGeom>
              <a:avLst/>
              <a:gdLst/>
              <a:ahLst/>
              <a:cxnLst/>
              <a:rect l="l" t="t" r="r" b="b"/>
              <a:pathLst>
                <a:path w="2521" h="694" extrusionOk="0">
                  <a:moveTo>
                    <a:pt x="410" y="0"/>
                  </a:moveTo>
                  <a:cubicBezTo>
                    <a:pt x="221" y="0"/>
                    <a:pt x="32" y="158"/>
                    <a:pt x="32" y="252"/>
                  </a:cubicBezTo>
                  <a:cubicBezTo>
                    <a:pt x="0" y="410"/>
                    <a:pt x="126" y="693"/>
                    <a:pt x="410" y="693"/>
                  </a:cubicBezTo>
                  <a:lnTo>
                    <a:pt x="2521" y="693"/>
                  </a:lnTo>
                  <a:cubicBezTo>
                    <a:pt x="2363" y="473"/>
                    <a:pt x="2237" y="221"/>
                    <a:pt x="22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7147;p65"/>
          <p:cNvGrpSpPr/>
          <p:nvPr/>
        </p:nvGrpSpPr>
        <p:grpSpPr>
          <a:xfrm>
            <a:off x="3501253" y="2380429"/>
            <a:ext cx="453980" cy="449325"/>
            <a:chOff x="-19396575" y="3708500"/>
            <a:chExt cx="307200" cy="304050"/>
          </a:xfrm>
          <a:solidFill>
            <a:srgbClr val="12716B"/>
          </a:solidFill>
        </p:grpSpPr>
        <p:sp>
          <p:nvSpPr>
            <p:cNvPr id="34" name="Google Shape;7148;p65"/>
            <p:cNvSpPr/>
            <p:nvPr/>
          </p:nvSpPr>
          <p:spPr>
            <a:xfrm>
              <a:off x="-19215425" y="3708500"/>
              <a:ext cx="70925" cy="70925"/>
            </a:xfrm>
            <a:custGeom>
              <a:avLst/>
              <a:gdLst/>
              <a:ahLst/>
              <a:cxnLst/>
              <a:rect l="l" t="t" r="r" b="b"/>
              <a:pathLst>
                <a:path w="2837" h="2837" extrusionOk="0">
                  <a:moveTo>
                    <a:pt x="1419" y="1"/>
                  </a:moveTo>
                  <a:cubicBezTo>
                    <a:pt x="631" y="1"/>
                    <a:pt x="1" y="631"/>
                    <a:pt x="1" y="1419"/>
                  </a:cubicBezTo>
                  <a:cubicBezTo>
                    <a:pt x="1" y="2206"/>
                    <a:pt x="631" y="2836"/>
                    <a:pt x="1419" y="2836"/>
                  </a:cubicBezTo>
                  <a:cubicBezTo>
                    <a:pt x="2206" y="2836"/>
                    <a:pt x="2836" y="2206"/>
                    <a:pt x="2836" y="1419"/>
                  </a:cubicBezTo>
                  <a:cubicBezTo>
                    <a:pt x="2836" y="631"/>
                    <a:pt x="2175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49;p65"/>
            <p:cNvSpPr/>
            <p:nvPr/>
          </p:nvSpPr>
          <p:spPr>
            <a:xfrm>
              <a:off x="-19396575" y="3773100"/>
              <a:ext cx="277275" cy="239450"/>
            </a:xfrm>
            <a:custGeom>
              <a:avLst/>
              <a:gdLst/>
              <a:ahLst/>
              <a:cxnLst/>
              <a:rect l="l" t="t" r="r" b="b"/>
              <a:pathLst>
                <a:path w="11091" h="9578" extrusionOk="0">
                  <a:moveTo>
                    <a:pt x="5073" y="6207"/>
                  </a:moveTo>
                  <a:lnTo>
                    <a:pt x="5073" y="6774"/>
                  </a:lnTo>
                  <a:lnTo>
                    <a:pt x="4380" y="6774"/>
                  </a:lnTo>
                  <a:lnTo>
                    <a:pt x="5073" y="6207"/>
                  </a:lnTo>
                  <a:close/>
                  <a:moveTo>
                    <a:pt x="6806" y="0"/>
                  </a:moveTo>
                  <a:lnTo>
                    <a:pt x="6806" y="0"/>
                  </a:lnTo>
                  <a:cubicBezTo>
                    <a:pt x="6711" y="662"/>
                    <a:pt x="6900" y="1355"/>
                    <a:pt x="7373" y="1891"/>
                  </a:cubicBezTo>
                  <a:lnTo>
                    <a:pt x="8759" y="3371"/>
                  </a:lnTo>
                  <a:cubicBezTo>
                    <a:pt x="8917" y="3623"/>
                    <a:pt x="8759" y="3938"/>
                    <a:pt x="8444" y="3938"/>
                  </a:cubicBezTo>
                  <a:lnTo>
                    <a:pt x="7814" y="3938"/>
                  </a:lnTo>
                  <a:cubicBezTo>
                    <a:pt x="7499" y="2552"/>
                    <a:pt x="6459" y="1450"/>
                    <a:pt x="5136" y="1166"/>
                  </a:cubicBezTo>
                  <a:cubicBezTo>
                    <a:pt x="4862" y="1101"/>
                    <a:pt x="4592" y="1070"/>
                    <a:pt x="4326" y="1070"/>
                  </a:cubicBezTo>
                  <a:cubicBezTo>
                    <a:pt x="3557" y="1070"/>
                    <a:pt x="2831" y="1335"/>
                    <a:pt x="2175" y="1828"/>
                  </a:cubicBezTo>
                  <a:cubicBezTo>
                    <a:pt x="1419" y="2426"/>
                    <a:pt x="946" y="3245"/>
                    <a:pt x="851" y="4159"/>
                  </a:cubicBezTo>
                  <a:cubicBezTo>
                    <a:pt x="1135" y="4001"/>
                    <a:pt x="1513" y="3907"/>
                    <a:pt x="1860" y="3907"/>
                  </a:cubicBezTo>
                  <a:lnTo>
                    <a:pt x="2238" y="3907"/>
                  </a:lnTo>
                  <a:cubicBezTo>
                    <a:pt x="2427" y="3088"/>
                    <a:pt x="3120" y="2489"/>
                    <a:pt x="4002" y="2489"/>
                  </a:cubicBezTo>
                  <a:lnTo>
                    <a:pt x="4695" y="2489"/>
                  </a:lnTo>
                  <a:cubicBezTo>
                    <a:pt x="4884" y="2489"/>
                    <a:pt x="5042" y="2647"/>
                    <a:pt x="5042" y="2867"/>
                  </a:cubicBezTo>
                  <a:cubicBezTo>
                    <a:pt x="5042" y="3056"/>
                    <a:pt x="4884" y="3214"/>
                    <a:pt x="4695" y="3214"/>
                  </a:cubicBezTo>
                  <a:lnTo>
                    <a:pt x="4002" y="3214"/>
                  </a:lnTo>
                  <a:cubicBezTo>
                    <a:pt x="3498" y="3214"/>
                    <a:pt x="3120" y="3529"/>
                    <a:pt x="2962" y="3907"/>
                  </a:cubicBezTo>
                  <a:lnTo>
                    <a:pt x="5420" y="3907"/>
                  </a:lnTo>
                  <a:cubicBezTo>
                    <a:pt x="5609" y="3907"/>
                    <a:pt x="5766" y="4064"/>
                    <a:pt x="5766" y="4285"/>
                  </a:cubicBezTo>
                  <a:cubicBezTo>
                    <a:pt x="5766" y="4474"/>
                    <a:pt x="5609" y="4632"/>
                    <a:pt x="5420" y="4632"/>
                  </a:cubicBezTo>
                  <a:lnTo>
                    <a:pt x="1828" y="4632"/>
                  </a:lnTo>
                  <a:cubicBezTo>
                    <a:pt x="883" y="4632"/>
                    <a:pt x="1" y="5388"/>
                    <a:pt x="64" y="6427"/>
                  </a:cubicBezTo>
                  <a:cubicBezTo>
                    <a:pt x="84" y="6633"/>
                    <a:pt x="239" y="6745"/>
                    <a:pt x="397" y="6745"/>
                  </a:cubicBezTo>
                  <a:cubicBezTo>
                    <a:pt x="481" y="6745"/>
                    <a:pt x="565" y="6713"/>
                    <a:pt x="631" y="6648"/>
                  </a:cubicBezTo>
                  <a:cubicBezTo>
                    <a:pt x="1041" y="6238"/>
                    <a:pt x="1576" y="6049"/>
                    <a:pt x="2143" y="6049"/>
                  </a:cubicBezTo>
                  <a:lnTo>
                    <a:pt x="4096" y="6049"/>
                  </a:lnTo>
                  <a:lnTo>
                    <a:pt x="3025" y="6837"/>
                  </a:lnTo>
                  <a:cubicBezTo>
                    <a:pt x="2773" y="7026"/>
                    <a:pt x="2931" y="7467"/>
                    <a:pt x="3246" y="7467"/>
                  </a:cubicBezTo>
                  <a:lnTo>
                    <a:pt x="5010" y="7467"/>
                  </a:lnTo>
                  <a:lnTo>
                    <a:pt x="5010" y="9231"/>
                  </a:lnTo>
                  <a:cubicBezTo>
                    <a:pt x="5010" y="9420"/>
                    <a:pt x="5168" y="9578"/>
                    <a:pt x="5357" y="9578"/>
                  </a:cubicBezTo>
                  <a:cubicBezTo>
                    <a:pt x="5577" y="9578"/>
                    <a:pt x="5735" y="9420"/>
                    <a:pt x="5735" y="9231"/>
                  </a:cubicBezTo>
                  <a:lnTo>
                    <a:pt x="5735" y="7467"/>
                  </a:lnTo>
                  <a:lnTo>
                    <a:pt x="6428" y="7467"/>
                  </a:lnTo>
                  <a:lnTo>
                    <a:pt x="6428" y="7814"/>
                  </a:lnTo>
                  <a:cubicBezTo>
                    <a:pt x="6428" y="8003"/>
                    <a:pt x="6585" y="8160"/>
                    <a:pt x="6774" y="8160"/>
                  </a:cubicBezTo>
                  <a:cubicBezTo>
                    <a:pt x="6995" y="8160"/>
                    <a:pt x="7152" y="8003"/>
                    <a:pt x="7152" y="7814"/>
                  </a:cubicBezTo>
                  <a:lnTo>
                    <a:pt x="7152" y="7120"/>
                  </a:lnTo>
                  <a:cubicBezTo>
                    <a:pt x="7152" y="6900"/>
                    <a:pt x="6995" y="6774"/>
                    <a:pt x="6774" y="6774"/>
                  </a:cubicBezTo>
                  <a:lnTo>
                    <a:pt x="5735" y="6774"/>
                  </a:lnTo>
                  <a:lnTo>
                    <a:pt x="5735" y="6049"/>
                  </a:lnTo>
                  <a:lnTo>
                    <a:pt x="8413" y="6049"/>
                  </a:lnTo>
                  <a:cubicBezTo>
                    <a:pt x="9295" y="6049"/>
                    <a:pt x="10177" y="5545"/>
                    <a:pt x="10587" y="4726"/>
                  </a:cubicBezTo>
                  <a:cubicBezTo>
                    <a:pt x="11091" y="3781"/>
                    <a:pt x="10902" y="2584"/>
                    <a:pt x="10208" y="1828"/>
                  </a:cubicBezTo>
                  <a:lnTo>
                    <a:pt x="9389" y="882"/>
                  </a:lnTo>
                  <a:cubicBezTo>
                    <a:pt x="9137" y="977"/>
                    <a:pt x="8917" y="1008"/>
                    <a:pt x="8633" y="1008"/>
                  </a:cubicBezTo>
                  <a:cubicBezTo>
                    <a:pt x="7846" y="1008"/>
                    <a:pt x="7184" y="567"/>
                    <a:pt x="680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50;p65"/>
            <p:cNvSpPr/>
            <p:nvPr/>
          </p:nvSpPr>
          <p:spPr>
            <a:xfrm>
              <a:off x="-19140600" y="3727425"/>
              <a:ext cx="51225" cy="70550"/>
            </a:xfrm>
            <a:custGeom>
              <a:avLst/>
              <a:gdLst/>
              <a:ahLst/>
              <a:cxnLst/>
              <a:rect l="l" t="t" r="r" b="b"/>
              <a:pathLst>
                <a:path w="2049" h="2822" extrusionOk="0">
                  <a:moveTo>
                    <a:pt x="442" y="0"/>
                  </a:moveTo>
                  <a:lnTo>
                    <a:pt x="442" y="0"/>
                  </a:lnTo>
                  <a:cubicBezTo>
                    <a:pt x="505" y="252"/>
                    <a:pt x="568" y="441"/>
                    <a:pt x="568" y="725"/>
                  </a:cubicBezTo>
                  <a:cubicBezTo>
                    <a:pt x="568" y="1260"/>
                    <a:pt x="316" y="1764"/>
                    <a:pt x="1" y="2142"/>
                  </a:cubicBezTo>
                  <a:cubicBezTo>
                    <a:pt x="505" y="2174"/>
                    <a:pt x="1041" y="2363"/>
                    <a:pt x="1419" y="2709"/>
                  </a:cubicBezTo>
                  <a:cubicBezTo>
                    <a:pt x="1503" y="2793"/>
                    <a:pt x="1601" y="2821"/>
                    <a:pt x="1694" y="2821"/>
                  </a:cubicBezTo>
                  <a:cubicBezTo>
                    <a:pt x="1741" y="2821"/>
                    <a:pt x="1786" y="2814"/>
                    <a:pt x="1828" y="2804"/>
                  </a:cubicBezTo>
                  <a:cubicBezTo>
                    <a:pt x="1923" y="2741"/>
                    <a:pt x="2049" y="2615"/>
                    <a:pt x="2049" y="2489"/>
                  </a:cubicBezTo>
                  <a:lnTo>
                    <a:pt x="2049" y="1764"/>
                  </a:lnTo>
                  <a:cubicBezTo>
                    <a:pt x="2017" y="882"/>
                    <a:pt x="1293" y="126"/>
                    <a:pt x="4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7151;p65"/>
          <p:cNvGrpSpPr/>
          <p:nvPr/>
        </p:nvGrpSpPr>
        <p:grpSpPr>
          <a:xfrm>
            <a:off x="3495433" y="2933310"/>
            <a:ext cx="465618" cy="450101"/>
            <a:chOff x="-19394200" y="4084200"/>
            <a:chExt cx="315075" cy="304575"/>
          </a:xfrm>
          <a:solidFill>
            <a:srgbClr val="12716B"/>
          </a:solidFill>
        </p:grpSpPr>
        <p:sp>
          <p:nvSpPr>
            <p:cNvPr id="38" name="Google Shape;7152;p65"/>
            <p:cNvSpPr/>
            <p:nvPr/>
          </p:nvSpPr>
          <p:spPr>
            <a:xfrm>
              <a:off x="-19185475" y="4234650"/>
              <a:ext cx="40175" cy="28375"/>
            </a:xfrm>
            <a:custGeom>
              <a:avLst/>
              <a:gdLst/>
              <a:ahLst/>
              <a:cxnLst/>
              <a:rect l="l" t="t" r="r" b="b"/>
              <a:pathLst>
                <a:path w="1607" h="1135" extrusionOk="0">
                  <a:moveTo>
                    <a:pt x="1134" y="0"/>
                  </a:moveTo>
                  <a:lnTo>
                    <a:pt x="0" y="1134"/>
                  </a:lnTo>
                  <a:lnTo>
                    <a:pt x="1607" y="1134"/>
                  </a:lnTo>
                  <a:cubicBezTo>
                    <a:pt x="1575" y="756"/>
                    <a:pt x="1418" y="347"/>
                    <a:pt x="11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53;p65"/>
            <p:cNvSpPr/>
            <p:nvPr/>
          </p:nvSpPr>
          <p:spPr>
            <a:xfrm>
              <a:off x="-1924455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134" y="0"/>
                  </a:moveTo>
                  <a:lnTo>
                    <a:pt x="0" y="1134"/>
                  </a:lnTo>
                  <a:cubicBezTo>
                    <a:pt x="315" y="1386"/>
                    <a:pt x="693" y="1512"/>
                    <a:pt x="1134" y="1575"/>
                  </a:cubicBezTo>
                  <a:lnTo>
                    <a:pt x="11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154;p65"/>
            <p:cNvSpPr/>
            <p:nvPr/>
          </p:nvSpPr>
          <p:spPr>
            <a:xfrm>
              <a:off x="-19280000" y="4201050"/>
              <a:ext cx="200875" cy="187725"/>
            </a:xfrm>
            <a:custGeom>
              <a:avLst/>
              <a:gdLst/>
              <a:ahLst/>
              <a:cxnLst/>
              <a:rect l="l" t="t" r="r" b="b"/>
              <a:pathLst>
                <a:path w="8035" h="7509" extrusionOk="0">
                  <a:moveTo>
                    <a:pt x="6410" y="1"/>
                  </a:moveTo>
                  <a:cubicBezTo>
                    <a:pt x="6316" y="1"/>
                    <a:pt x="6219" y="40"/>
                    <a:pt x="6144" y="115"/>
                  </a:cubicBezTo>
                  <a:lnTo>
                    <a:pt x="5388" y="872"/>
                  </a:lnTo>
                  <a:cubicBezTo>
                    <a:pt x="6459" y="2195"/>
                    <a:pt x="6302" y="4022"/>
                    <a:pt x="5136" y="5125"/>
                  </a:cubicBezTo>
                  <a:cubicBezTo>
                    <a:pt x="4533" y="5728"/>
                    <a:pt x="3723" y="6057"/>
                    <a:pt x="2891" y="6057"/>
                  </a:cubicBezTo>
                  <a:cubicBezTo>
                    <a:pt x="2201" y="6057"/>
                    <a:pt x="1497" y="5831"/>
                    <a:pt x="883" y="5345"/>
                  </a:cubicBezTo>
                  <a:lnTo>
                    <a:pt x="158" y="6101"/>
                  </a:lnTo>
                  <a:cubicBezTo>
                    <a:pt x="1" y="6259"/>
                    <a:pt x="1" y="6479"/>
                    <a:pt x="190" y="6637"/>
                  </a:cubicBezTo>
                  <a:cubicBezTo>
                    <a:pt x="991" y="7209"/>
                    <a:pt x="1954" y="7509"/>
                    <a:pt x="2924" y="7509"/>
                  </a:cubicBezTo>
                  <a:cubicBezTo>
                    <a:pt x="4090" y="7509"/>
                    <a:pt x="5264" y="7076"/>
                    <a:pt x="6176" y="6164"/>
                  </a:cubicBezTo>
                  <a:cubicBezTo>
                    <a:pt x="7877" y="4463"/>
                    <a:pt x="8034" y="2006"/>
                    <a:pt x="6680" y="147"/>
                  </a:cubicBezTo>
                  <a:cubicBezTo>
                    <a:pt x="6614" y="48"/>
                    <a:pt x="6513" y="1"/>
                    <a:pt x="64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155;p65"/>
            <p:cNvSpPr/>
            <p:nvPr/>
          </p:nvSpPr>
          <p:spPr>
            <a:xfrm>
              <a:off x="-19197300" y="4293725"/>
              <a:ext cx="28375" cy="39400"/>
            </a:xfrm>
            <a:custGeom>
              <a:avLst/>
              <a:gdLst/>
              <a:ahLst/>
              <a:cxnLst/>
              <a:rect l="l" t="t" r="r" b="b"/>
              <a:pathLst>
                <a:path w="1135" h="1576" extrusionOk="0">
                  <a:moveTo>
                    <a:pt x="1" y="0"/>
                  </a:moveTo>
                  <a:lnTo>
                    <a:pt x="1" y="1575"/>
                  </a:lnTo>
                  <a:cubicBezTo>
                    <a:pt x="379" y="1512"/>
                    <a:pt x="788" y="1386"/>
                    <a:pt x="1135" y="1134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156;p65"/>
            <p:cNvSpPr/>
            <p:nvPr/>
          </p:nvSpPr>
          <p:spPr>
            <a:xfrm>
              <a:off x="-19394200" y="4084200"/>
              <a:ext cx="252850" cy="303275"/>
            </a:xfrm>
            <a:custGeom>
              <a:avLst/>
              <a:gdLst/>
              <a:ahLst/>
              <a:cxnLst/>
              <a:rect l="l" t="t" r="r" b="b"/>
              <a:pathLst>
                <a:path w="10114" h="12131" extrusionOk="0">
                  <a:moveTo>
                    <a:pt x="3938" y="1"/>
                  </a:moveTo>
                  <a:cubicBezTo>
                    <a:pt x="3718" y="1"/>
                    <a:pt x="3560" y="158"/>
                    <a:pt x="3560" y="347"/>
                  </a:cubicBezTo>
                  <a:cubicBezTo>
                    <a:pt x="3560" y="536"/>
                    <a:pt x="3718" y="694"/>
                    <a:pt x="3938" y="694"/>
                  </a:cubicBezTo>
                  <a:cubicBezTo>
                    <a:pt x="4411" y="694"/>
                    <a:pt x="4789" y="1040"/>
                    <a:pt x="4947" y="1481"/>
                  </a:cubicBezTo>
                  <a:cubicBezTo>
                    <a:pt x="2206" y="1670"/>
                    <a:pt x="0" y="4002"/>
                    <a:pt x="0" y="6806"/>
                  </a:cubicBezTo>
                  <a:cubicBezTo>
                    <a:pt x="0" y="9389"/>
                    <a:pt x="1922" y="11815"/>
                    <a:pt x="4758" y="12130"/>
                  </a:cubicBezTo>
                  <a:cubicBezTo>
                    <a:pt x="4411" y="11910"/>
                    <a:pt x="4033" y="11658"/>
                    <a:pt x="3718" y="11342"/>
                  </a:cubicBezTo>
                  <a:cubicBezTo>
                    <a:pt x="3560" y="11185"/>
                    <a:pt x="3560" y="10964"/>
                    <a:pt x="3718" y="10807"/>
                  </a:cubicBezTo>
                  <a:lnTo>
                    <a:pt x="10113" y="4411"/>
                  </a:lnTo>
                  <a:cubicBezTo>
                    <a:pt x="9231" y="2710"/>
                    <a:pt x="7593" y="1607"/>
                    <a:pt x="5671" y="1481"/>
                  </a:cubicBezTo>
                  <a:cubicBezTo>
                    <a:pt x="5514" y="662"/>
                    <a:pt x="4789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157;p65"/>
            <p:cNvSpPr/>
            <p:nvPr/>
          </p:nvSpPr>
          <p:spPr>
            <a:xfrm>
              <a:off x="-19185475" y="4281100"/>
              <a:ext cx="40175" cy="28400"/>
            </a:xfrm>
            <a:custGeom>
              <a:avLst/>
              <a:gdLst/>
              <a:ahLst/>
              <a:cxnLst/>
              <a:rect l="l" t="t" r="r" b="b"/>
              <a:pathLst>
                <a:path w="1607" h="1136" extrusionOk="0">
                  <a:moveTo>
                    <a:pt x="0" y="1"/>
                  </a:moveTo>
                  <a:lnTo>
                    <a:pt x="1134" y="1135"/>
                  </a:lnTo>
                  <a:cubicBezTo>
                    <a:pt x="1418" y="820"/>
                    <a:pt x="1575" y="411"/>
                    <a:pt x="160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7158;p65"/>
          <p:cNvGrpSpPr/>
          <p:nvPr/>
        </p:nvGrpSpPr>
        <p:grpSpPr>
          <a:xfrm>
            <a:off x="6301144" y="1825850"/>
            <a:ext cx="400447" cy="450470"/>
            <a:chOff x="-17526750" y="3309200"/>
            <a:chExt cx="270975" cy="304825"/>
          </a:xfrm>
          <a:solidFill>
            <a:srgbClr val="12716B"/>
          </a:solidFill>
        </p:grpSpPr>
        <p:sp>
          <p:nvSpPr>
            <p:cNvPr id="45" name="Google Shape;7159;p65"/>
            <p:cNvSpPr/>
            <p:nvPr/>
          </p:nvSpPr>
          <p:spPr>
            <a:xfrm>
              <a:off x="-17507050" y="3452525"/>
              <a:ext cx="232375" cy="161500"/>
            </a:xfrm>
            <a:custGeom>
              <a:avLst/>
              <a:gdLst/>
              <a:ahLst/>
              <a:cxnLst/>
              <a:rect l="l" t="t" r="r" b="b"/>
              <a:pathLst>
                <a:path w="9295" h="6460" extrusionOk="0">
                  <a:moveTo>
                    <a:pt x="1765" y="725"/>
                  </a:moveTo>
                  <a:cubicBezTo>
                    <a:pt x="1954" y="725"/>
                    <a:pt x="2111" y="883"/>
                    <a:pt x="2111" y="1072"/>
                  </a:cubicBezTo>
                  <a:cubicBezTo>
                    <a:pt x="2111" y="1261"/>
                    <a:pt x="1954" y="1419"/>
                    <a:pt x="1765" y="1419"/>
                  </a:cubicBezTo>
                  <a:cubicBezTo>
                    <a:pt x="1575" y="1419"/>
                    <a:pt x="1418" y="1261"/>
                    <a:pt x="1418" y="1072"/>
                  </a:cubicBezTo>
                  <a:cubicBezTo>
                    <a:pt x="1418" y="883"/>
                    <a:pt x="1575" y="725"/>
                    <a:pt x="1765" y="725"/>
                  </a:cubicBezTo>
                  <a:close/>
                  <a:moveTo>
                    <a:pt x="3214" y="725"/>
                  </a:moveTo>
                  <a:cubicBezTo>
                    <a:pt x="3434" y="725"/>
                    <a:pt x="3592" y="883"/>
                    <a:pt x="3592" y="1072"/>
                  </a:cubicBezTo>
                  <a:cubicBezTo>
                    <a:pt x="3592" y="1261"/>
                    <a:pt x="3434" y="1419"/>
                    <a:pt x="3214" y="1419"/>
                  </a:cubicBezTo>
                  <a:cubicBezTo>
                    <a:pt x="3025" y="1419"/>
                    <a:pt x="2867" y="1261"/>
                    <a:pt x="2867" y="1072"/>
                  </a:cubicBezTo>
                  <a:cubicBezTo>
                    <a:pt x="2867" y="883"/>
                    <a:pt x="3025" y="725"/>
                    <a:pt x="3214" y="725"/>
                  </a:cubicBezTo>
                  <a:close/>
                  <a:moveTo>
                    <a:pt x="2521" y="1419"/>
                  </a:moveTo>
                  <a:cubicBezTo>
                    <a:pt x="2710" y="1419"/>
                    <a:pt x="2867" y="1576"/>
                    <a:pt x="2867" y="1797"/>
                  </a:cubicBezTo>
                  <a:cubicBezTo>
                    <a:pt x="2867" y="1986"/>
                    <a:pt x="2710" y="2143"/>
                    <a:pt x="2521" y="2143"/>
                  </a:cubicBezTo>
                  <a:cubicBezTo>
                    <a:pt x="2332" y="2143"/>
                    <a:pt x="2174" y="1986"/>
                    <a:pt x="2174" y="1797"/>
                  </a:cubicBezTo>
                  <a:cubicBezTo>
                    <a:pt x="2111" y="1576"/>
                    <a:pt x="2332" y="1419"/>
                    <a:pt x="2521" y="1419"/>
                  </a:cubicBezTo>
                  <a:close/>
                  <a:moveTo>
                    <a:pt x="32" y="1"/>
                  </a:moveTo>
                  <a:lnTo>
                    <a:pt x="32" y="127"/>
                  </a:lnTo>
                  <a:lnTo>
                    <a:pt x="0" y="127"/>
                  </a:lnTo>
                  <a:cubicBezTo>
                    <a:pt x="0" y="2962"/>
                    <a:pt x="1796" y="5514"/>
                    <a:pt x="4537" y="6428"/>
                  </a:cubicBezTo>
                  <a:cubicBezTo>
                    <a:pt x="4568" y="6428"/>
                    <a:pt x="4600" y="6459"/>
                    <a:pt x="4631" y="6459"/>
                  </a:cubicBezTo>
                  <a:cubicBezTo>
                    <a:pt x="4694" y="6459"/>
                    <a:pt x="4726" y="6459"/>
                    <a:pt x="4757" y="6428"/>
                  </a:cubicBezTo>
                  <a:cubicBezTo>
                    <a:pt x="7467" y="5514"/>
                    <a:pt x="9294" y="2962"/>
                    <a:pt x="9294" y="127"/>
                  </a:cubicBezTo>
                  <a:lnTo>
                    <a:pt x="92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160;p65"/>
            <p:cNvSpPr/>
            <p:nvPr/>
          </p:nvSpPr>
          <p:spPr>
            <a:xfrm>
              <a:off x="-17417275" y="3309200"/>
              <a:ext cx="52800" cy="54350"/>
            </a:xfrm>
            <a:custGeom>
              <a:avLst/>
              <a:gdLst/>
              <a:ahLst/>
              <a:cxnLst/>
              <a:rect l="l" t="t" r="r" b="b"/>
              <a:pathLst>
                <a:path w="2112" h="217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103"/>
                  </a:lnTo>
                  <a:cubicBezTo>
                    <a:pt x="1" y="1701"/>
                    <a:pt x="473" y="2174"/>
                    <a:pt x="1040" y="2174"/>
                  </a:cubicBezTo>
                  <a:cubicBezTo>
                    <a:pt x="1639" y="2174"/>
                    <a:pt x="2112" y="1701"/>
                    <a:pt x="2112" y="1103"/>
                  </a:cubicBezTo>
                  <a:lnTo>
                    <a:pt x="2112" y="347"/>
                  </a:lnTo>
                  <a:cubicBezTo>
                    <a:pt x="2112" y="158"/>
                    <a:pt x="1954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161;p65"/>
            <p:cNvSpPr/>
            <p:nvPr/>
          </p:nvSpPr>
          <p:spPr>
            <a:xfrm>
              <a:off x="-17456650" y="3369825"/>
              <a:ext cx="130775" cy="64625"/>
            </a:xfrm>
            <a:custGeom>
              <a:avLst/>
              <a:gdLst/>
              <a:ahLst/>
              <a:cxnLst/>
              <a:rect l="l" t="t" r="r" b="b"/>
              <a:pathLst>
                <a:path w="5231" h="2585" extrusionOk="0">
                  <a:moveTo>
                    <a:pt x="1450" y="1"/>
                  </a:moveTo>
                  <a:cubicBezTo>
                    <a:pt x="631" y="442"/>
                    <a:pt x="1" y="1419"/>
                    <a:pt x="158" y="2584"/>
                  </a:cubicBezTo>
                  <a:lnTo>
                    <a:pt x="5073" y="2584"/>
                  </a:lnTo>
                  <a:cubicBezTo>
                    <a:pt x="5230" y="1513"/>
                    <a:pt x="4663" y="473"/>
                    <a:pt x="3718" y="1"/>
                  </a:cubicBezTo>
                  <a:cubicBezTo>
                    <a:pt x="3403" y="284"/>
                    <a:pt x="3025" y="442"/>
                    <a:pt x="2584" y="442"/>
                  </a:cubicBezTo>
                  <a:cubicBezTo>
                    <a:pt x="2143" y="442"/>
                    <a:pt x="1765" y="284"/>
                    <a:pt x="14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162;p65"/>
            <p:cNvSpPr/>
            <p:nvPr/>
          </p:nvSpPr>
          <p:spPr>
            <a:xfrm>
              <a:off x="-17526750" y="3344625"/>
              <a:ext cx="95325" cy="89825"/>
            </a:xfrm>
            <a:custGeom>
              <a:avLst/>
              <a:gdLst/>
              <a:ahLst/>
              <a:cxnLst/>
              <a:rect l="l" t="t" r="r" b="b"/>
              <a:pathLst>
                <a:path w="3813" h="3593" extrusionOk="0">
                  <a:moveTo>
                    <a:pt x="3277" y="1"/>
                  </a:moveTo>
                  <a:cubicBezTo>
                    <a:pt x="1891" y="1"/>
                    <a:pt x="662" y="851"/>
                    <a:pt x="221" y="2175"/>
                  </a:cubicBezTo>
                  <a:cubicBezTo>
                    <a:pt x="1" y="2836"/>
                    <a:pt x="536" y="3529"/>
                    <a:pt x="1261" y="3529"/>
                  </a:cubicBezTo>
                  <a:lnTo>
                    <a:pt x="2231" y="3529"/>
                  </a:lnTo>
                  <a:cubicBezTo>
                    <a:pt x="2102" y="2170"/>
                    <a:pt x="2820" y="1000"/>
                    <a:pt x="3813" y="442"/>
                  </a:cubicBezTo>
                  <a:cubicBezTo>
                    <a:pt x="3750" y="316"/>
                    <a:pt x="3687" y="158"/>
                    <a:pt x="3655" y="1"/>
                  </a:cubicBezTo>
                  <a:close/>
                  <a:moveTo>
                    <a:pt x="2231" y="3529"/>
                  </a:moveTo>
                  <a:lnTo>
                    <a:pt x="2231" y="3529"/>
                  </a:lnTo>
                  <a:cubicBezTo>
                    <a:pt x="2233" y="3550"/>
                    <a:pt x="2235" y="3571"/>
                    <a:pt x="2237" y="3592"/>
                  </a:cubicBezTo>
                  <a:lnTo>
                    <a:pt x="2237" y="352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163;p65"/>
            <p:cNvSpPr/>
            <p:nvPr/>
          </p:nvSpPr>
          <p:spPr>
            <a:xfrm>
              <a:off x="-17351900" y="3345425"/>
              <a:ext cx="96125" cy="89800"/>
            </a:xfrm>
            <a:custGeom>
              <a:avLst/>
              <a:gdLst/>
              <a:ahLst/>
              <a:cxnLst/>
              <a:rect l="l" t="t" r="r" b="b"/>
              <a:pathLst>
                <a:path w="3845" h="3592" extrusionOk="0">
                  <a:moveTo>
                    <a:pt x="158" y="0"/>
                  </a:moveTo>
                  <a:cubicBezTo>
                    <a:pt x="127" y="158"/>
                    <a:pt x="95" y="315"/>
                    <a:pt x="1" y="441"/>
                  </a:cubicBezTo>
                  <a:cubicBezTo>
                    <a:pt x="1103" y="1071"/>
                    <a:pt x="1734" y="2300"/>
                    <a:pt x="1576" y="3592"/>
                  </a:cubicBezTo>
                  <a:lnTo>
                    <a:pt x="2584" y="3592"/>
                  </a:lnTo>
                  <a:cubicBezTo>
                    <a:pt x="3309" y="3560"/>
                    <a:pt x="3844" y="2867"/>
                    <a:pt x="3592" y="2174"/>
                  </a:cubicBezTo>
                  <a:cubicBezTo>
                    <a:pt x="3151" y="882"/>
                    <a:pt x="1954" y="0"/>
                    <a:pt x="5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7164;p65"/>
          <p:cNvGrpSpPr/>
          <p:nvPr/>
        </p:nvGrpSpPr>
        <p:grpSpPr>
          <a:xfrm>
            <a:off x="6277296" y="2381022"/>
            <a:ext cx="448143" cy="448143"/>
            <a:chOff x="-17542500" y="3684100"/>
            <a:chExt cx="303250" cy="303250"/>
          </a:xfrm>
          <a:solidFill>
            <a:srgbClr val="12716B"/>
          </a:solidFill>
        </p:grpSpPr>
        <p:sp>
          <p:nvSpPr>
            <p:cNvPr id="51" name="Google Shape;7165;p65"/>
            <p:cNvSpPr/>
            <p:nvPr/>
          </p:nvSpPr>
          <p:spPr>
            <a:xfrm>
              <a:off x="-1754250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693"/>
                  </a:lnTo>
                  <a:cubicBezTo>
                    <a:pt x="1" y="1481"/>
                    <a:pt x="631" y="2111"/>
                    <a:pt x="1418" y="2111"/>
                  </a:cubicBezTo>
                  <a:cubicBezTo>
                    <a:pt x="2174" y="2111"/>
                    <a:pt x="2836" y="1481"/>
                    <a:pt x="2836" y="693"/>
                  </a:cubicBezTo>
                  <a:lnTo>
                    <a:pt x="2489" y="693"/>
                  </a:lnTo>
                  <a:cubicBezTo>
                    <a:pt x="2363" y="693"/>
                    <a:pt x="2237" y="693"/>
                    <a:pt x="2111" y="662"/>
                  </a:cubicBezTo>
                  <a:lnTo>
                    <a:pt x="2111" y="693"/>
                  </a:lnTo>
                  <a:cubicBezTo>
                    <a:pt x="2111" y="1103"/>
                    <a:pt x="1796" y="1418"/>
                    <a:pt x="1418" y="1418"/>
                  </a:cubicBezTo>
                  <a:cubicBezTo>
                    <a:pt x="1009" y="1418"/>
                    <a:pt x="694" y="1103"/>
                    <a:pt x="694" y="693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166;p65"/>
            <p:cNvSpPr/>
            <p:nvPr/>
          </p:nvSpPr>
          <p:spPr>
            <a:xfrm>
              <a:off x="-17488150" y="3881000"/>
              <a:ext cx="70900" cy="106350"/>
            </a:xfrm>
            <a:custGeom>
              <a:avLst/>
              <a:gdLst/>
              <a:ahLst/>
              <a:cxnLst/>
              <a:rect l="l" t="t" r="r" b="b"/>
              <a:pathLst>
                <a:path w="2836" h="4254" extrusionOk="0">
                  <a:moveTo>
                    <a:pt x="2111" y="0"/>
                  </a:moveTo>
                  <a:lnTo>
                    <a:pt x="2111" y="2836"/>
                  </a:lnTo>
                  <a:cubicBezTo>
                    <a:pt x="2111" y="3245"/>
                    <a:pt x="1796" y="3561"/>
                    <a:pt x="1418" y="3561"/>
                  </a:cubicBezTo>
                  <a:cubicBezTo>
                    <a:pt x="1009" y="3561"/>
                    <a:pt x="693" y="3245"/>
                    <a:pt x="693" y="2836"/>
                  </a:cubicBezTo>
                  <a:lnTo>
                    <a:pt x="693" y="2489"/>
                  </a:lnTo>
                  <a:cubicBezTo>
                    <a:pt x="693" y="2300"/>
                    <a:pt x="536" y="2143"/>
                    <a:pt x="347" y="2143"/>
                  </a:cubicBezTo>
                  <a:cubicBezTo>
                    <a:pt x="158" y="2143"/>
                    <a:pt x="0" y="2300"/>
                    <a:pt x="0" y="2489"/>
                  </a:cubicBezTo>
                  <a:lnTo>
                    <a:pt x="0" y="2836"/>
                  </a:lnTo>
                  <a:cubicBezTo>
                    <a:pt x="0" y="3624"/>
                    <a:pt x="630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7167;p65"/>
            <p:cNvSpPr/>
            <p:nvPr/>
          </p:nvSpPr>
          <p:spPr>
            <a:xfrm>
              <a:off x="-17310150" y="3863675"/>
              <a:ext cx="70900" cy="52800"/>
            </a:xfrm>
            <a:custGeom>
              <a:avLst/>
              <a:gdLst/>
              <a:ahLst/>
              <a:cxnLst/>
              <a:rect l="l" t="t" r="r" b="b"/>
              <a:pathLst>
                <a:path w="2836" h="2112" extrusionOk="0">
                  <a:moveTo>
                    <a:pt x="2489" y="0"/>
                  </a:moveTo>
                  <a:cubicBezTo>
                    <a:pt x="2269" y="0"/>
                    <a:pt x="2111" y="126"/>
                    <a:pt x="2111" y="347"/>
                  </a:cubicBezTo>
                  <a:lnTo>
                    <a:pt x="2111" y="693"/>
                  </a:lnTo>
                  <a:cubicBezTo>
                    <a:pt x="2111" y="1072"/>
                    <a:pt x="1796" y="1387"/>
                    <a:pt x="1418" y="1387"/>
                  </a:cubicBezTo>
                  <a:cubicBezTo>
                    <a:pt x="1009" y="1387"/>
                    <a:pt x="694" y="1072"/>
                    <a:pt x="694" y="693"/>
                  </a:cubicBezTo>
                  <a:lnTo>
                    <a:pt x="694" y="662"/>
                  </a:lnTo>
                  <a:cubicBezTo>
                    <a:pt x="599" y="693"/>
                    <a:pt x="473" y="693"/>
                    <a:pt x="347" y="693"/>
                  </a:cubicBezTo>
                  <a:lnTo>
                    <a:pt x="0" y="693"/>
                  </a:lnTo>
                  <a:cubicBezTo>
                    <a:pt x="0" y="1481"/>
                    <a:pt x="631" y="2111"/>
                    <a:pt x="1418" y="2111"/>
                  </a:cubicBezTo>
                  <a:cubicBezTo>
                    <a:pt x="2206" y="2111"/>
                    <a:pt x="2836" y="1481"/>
                    <a:pt x="2836" y="693"/>
                  </a:cubicBezTo>
                  <a:lnTo>
                    <a:pt x="2836" y="347"/>
                  </a:lnTo>
                  <a:cubicBezTo>
                    <a:pt x="2836" y="158"/>
                    <a:pt x="2678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7168;p65"/>
            <p:cNvSpPr/>
            <p:nvPr/>
          </p:nvSpPr>
          <p:spPr>
            <a:xfrm>
              <a:off x="-17364500" y="3881000"/>
              <a:ext cx="70925" cy="106350"/>
            </a:xfrm>
            <a:custGeom>
              <a:avLst/>
              <a:gdLst/>
              <a:ahLst/>
              <a:cxnLst/>
              <a:rect l="l" t="t" r="r" b="b"/>
              <a:pathLst>
                <a:path w="2837" h="4254" extrusionOk="0">
                  <a:moveTo>
                    <a:pt x="1" y="0"/>
                  </a:moveTo>
                  <a:lnTo>
                    <a:pt x="1" y="2836"/>
                  </a:lnTo>
                  <a:cubicBezTo>
                    <a:pt x="1" y="3624"/>
                    <a:pt x="631" y="4254"/>
                    <a:pt x="1418" y="4254"/>
                  </a:cubicBezTo>
                  <a:cubicBezTo>
                    <a:pt x="2206" y="4254"/>
                    <a:pt x="2836" y="3624"/>
                    <a:pt x="2836" y="2836"/>
                  </a:cubicBezTo>
                  <a:lnTo>
                    <a:pt x="2836" y="2489"/>
                  </a:lnTo>
                  <a:cubicBezTo>
                    <a:pt x="2836" y="2300"/>
                    <a:pt x="2710" y="2111"/>
                    <a:pt x="2490" y="2111"/>
                  </a:cubicBezTo>
                  <a:cubicBezTo>
                    <a:pt x="2301" y="2111"/>
                    <a:pt x="2143" y="2269"/>
                    <a:pt x="2143" y="2489"/>
                  </a:cubicBezTo>
                  <a:lnTo>
                    <a:pt x="2143" y="2836"/>
                  </a:lnTo>
                  <a:cubicBezTo>
                    <a:pt x="2143" y="3214"/>
                    <a:pt x="1828" y="3529"/>
                    <a:pt x="1418" y="3529"/>
                  </a:cubicBezTo>
                  <a:cubicBezTo>
                    <a:pt x="1040" y="3529"/>
                    <a:pt x="725" y="3214"/>
                    <a:pt x="725" y="2836"/>
                  </a:cubicBez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169;p65"/>
            <p:cNvSpPr/>
            <p:nvPr/>
          </p:nvSpPr>
          <p:spPr>
            <a:xfrm>
              <a:off x="-17505475" y="3845550"/>
              <a:ext cx="228425" cy="18150"/>
            </a:xfrm>
            <a:custGeom>
              <a:avLst/>
              <a:gdLst/>
              <a:ahLst/>
              <a:cxnLst/>
              <a:rect l="l" t="t" r="r" b="b"/>
              <a:pathLst>
                <a:path w="9137" h="726" extrusionOk="0">
                  <a:moveTo>
                    <a:pt x="0" y="1"/>
                  </a:moveTo>
                  <a:cubicBezTo>
                    <a:pt x="158" y="379"/>
                    <a:pt x="536" y="725"/>
                    <a:pt x="1008" y="725"/>
                  </a:cubicBezTo>
                  <a:lnTo>
                    <a:pt x="8129" y="725"/>
                  </a:lnTo>
                  <a:cubicBezTo>
                    <a:pt x="8601" y="725"/>
                    <a:pt x="8979" y="379"/>
                    <a:pt x="91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170;p65"/>
            <p:cNvSpPr/>
            <p:nvPr/>
          </p:nvSpPr>
          <p:spPr>
            <a:xfrm>
              <a:off x="-17523600" y="3706925"/>
              <a:ext cx="265450" cy="121325"/>
            </a:xfrm>
            <a:custGeom>
              <a:avLst/>
              <a:gdLst/>
              <a:ahLst/>
              <a:cxnLst/>
              <a:rect l="l" t="t" r="r" b="b"/>
              <a:pathLst>
                <a:path w="10618" h="4853" extrusionOk="0">
                  <a:moveTo>
                    <a:pt x="2364" y="1"/>
                  </a:moveTo>
                  <a:cubicBezTo>
                    <a:pt x="1135" y="789"/>
                    <a:pt x="253" y="2080"/>
                    <a:pt x="32" y="3624"/>
                  </a:cubicBezTo>
                  <a:cubicBezTo>
                    <a:pt x="1" y="3939"/>
                    <a:pt x="64" y="4223"/>
                    <a:pt x="253" y="4443"/>
                  </a:cubicBezTo>
                  <a:cubicBezTo>
                    <a:pt x="473" y="4695"/>
                    <a:pt x="788" y="4853"/>
                    <a:pt x="1103" y="4853"/>
                  </a:cubicBezTo>
                  <a:lnTo>
                    <a:pt x="9515" y="4853"/>
                  </a:lnTo>
                  <a:cubicBezTo>
                    <a:pt x="9830" y="4853"/>
                    <a:pt x="10145" y="4695"/>
                    <a:pt x="10334" y="4443"/>
                  </a:cubicBezTo>
                  <a:cubicBezTo>
                    <a:pt x="10555" y="4223"/>
                    <a:pt x="10618" y="3908"/>
                    <a:pt x="10586" y="3624"/>
                  </a:cubicBezTo>
                  <a:cubicBezTo>
                    <a:pt x="10334" y="2080"/>
                    <a:pt x="9484" y="789"/>
                    <a:pt x="8255" y="1"/>
                  </a:cubicBezTo>
                  <a:cubicBezTo>
                    <a:pt x="7782" y="1135"/>
                    <a:pt x="6648" y="1954"/>
                    <a:pt x="5293" y="1954"/>
                  </a:cubicBezTo>
                  <a:cubicBezTo>
                    <a:pt x="4002" y="1954"/>
                    <a:pt x="2868" y="1167"/>
                    <a:pt x="23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171;p65"/>
            <p:cNvSpPr/>
            <p:nvPr/>
          </p:nvSpPr>
          <p:spPr>
            <a:xfrm>
              <a:off x="-17448775" y="3684100"/>
              <a:ext cx="115800" cy="52800"/>
            </a:xfrm>
            <a:custGeom>
              <a:avLst/>
              <a:gdLst/>
              <a:ahLst/>
              <a:cxnLst/>
              <a:rect l="l" t="t" r="r" b="b"/>
              <a:pathLst>
                <a:path w="4632" h="2112" extrusionOk="0">
                  <a:moveTo>
                    <a:pt x="2300" y="0"/>
                  </a:moveTo>
                  <a:cubicBezTo>
                    <a:pt x="1481" y="0"/>
                    <a:pt x="694" y="189"/>
                    <a:pt x="1" y="504"/>
                  </a:cubicBezTo>
                  <a:cubicBezTo>
                    <a:pt x="347" y="1513"/>
                    <a:pt x="1261" y="2111"/>
                    <a:pt x="2300" y="2111"/>
                  </a:cubicBezTo>
                  <a:cubicBezTo>
                    <a:pt x="3372" y="2111"/>
                    <a:pt x="4285" y="1450"/>
                    <a:pt x="4632" y="504"/>
                  </a:cubicBezTo>
                  <a:cubicBezTo>
                    <a:pt x="3939" y="158"/>
                    <a:pt x="3151" y="0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7172;p65"/>
          <p:cNvGrpSpPr/>
          <p:nvPr/>
        </p:nvGrpSpPr>
        <p:grpSpPr>
          <a:xfrm>
            <a:off x="6276705" y="2947666"/>
            <a:ext cx="449325" cy="421395"/>
            <a:chOff x="-17542500" y="4068450"/>
            <a:chExt cx="304050" cy="285150"/>
          </a:xfrm>
          <a:solidFill>
            <a:srgbClr val="12716B"/>
          </a:solidFill>
        </p:grpSpPr>
        <p:sp>
          <p:nvSpPr>
            <p:cNvPr id="59" name="Google Shape;7173;p65"/>
            <p:cNvSpPr/>
            <p:nvPr/>
          </p:nvSpPr>
          <p:spPr>
            <a:xfrm>
              <a:off x="-17519650" y="4281900"/>
              <a:ext cx="256000" cy="71700"/>
            </a:xfrm>
            <a:custGeom>
              <a:avLst/>
              <a:gdLst/>
              <a:ahLst/>
              <a:cxnLst/>
              <a:rect l="l" t="t" r="r" b="b"/>
              <a:pathLst>
                <a:path w="10240" h="2868" extrusionOk="0">
                  <a:moveTo>
                    <a:pt x="10239" y="0"/>
                  </a:moveTo>
                  <a:cubicBezTo>
                    <a:pt x="9546" y="32"/>
                    <a:pt x="9042" y="0"/>
                    <a:pt x="8223" y="536"/>
                  </a:cubicBezTo>
                  <a:cubicBezTo>
                    <a:pt x="7341" y="1135"/>
                    <a:pt x="6333" y="1450"/>
                    <a:pt x="5261" y="1450"/>
                  </a:cubicBezTo>
                  <a:lnTo>
                    <a:pt x="4978" y="1450"/>
                  </a:lnTo>
                  <a:cubicBezTo>
                    <a:pt x="3938" y="1450"/>
                    <a:pt x="2899" y="1135"/>
                    <a:pt x="2048" y="536"/>
                  </a:cubicBezTo>
                  <a:cubicBezTo>
                    <a:pt x="1197" y="0"/>
                    <a:pt x="693" y="63"/>
                    <a:pt x="0" y="0"/>
                  </a:cubicBezTo>
                  <a:lnTo>
                    <a:pt x="0" y="0"/>
                  </a:lnTo>
                  <a:cubicBezTo>
                    <a:pt x="1103" y="1733"/>
                    <a:pt x="3025" y="2867"/>
                    <a:pt x="5104" y="2867"/>
                  </a:cubicBezTo>
                  <a:cubicBezTo>
                    <a:pt x="7183" y="2867"/>
                    <a:pt x="9168" y="1765"/>
                    <a:pt x="102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174;p65"/>
            <p:cNvSpPr/>
            <p:nvPr/>
          </p:nvSpPr>
          <p:spPr>
            <a:xfrm>
              <a:off x="-17542500" y="4166900"/>
              <a:ext cx="304050" cy="133925"/>
            </a:xfrm>
            <a:custGeom>
              <a:avLst/>
              <a:gdLst/>
              <a:ahLst/>
              <a:cxnLst/>
              <a:rect l="l" t="t" r="r" b="b"/>
              <a:pathLst>
                <a:path w="12162" h="5357" extrusionOk="0">
                  <a:moveTo>
                    <a:pt x="4632" y="2458"/>
                  </a:moveTo>
                  <a:cubicBezTo>
                    <a:pt x="4852" y="2458"/>
                    <a:pt x="5010" y="2616"/>
                    <a:pt x="5010" y="2836"/>
                  </a:cubicBezTo>
                  <a:cubicBezTo>
                    <a:pt x="5010" y="3025"/>
                    <a:pt x="4852" y="3183"/>
                    <a:pt x="4632" y="3183"/>
                  </a:cubicBezTo>
                  <a:cubicBezTo>
                    <a:pt x="4443" y="3183"/>
                    <a:pt x="4285" y="3025"/>
                    <a:pt x="4285" y="2836"/>
                  </a:cubicBezTo>
                  <a:cubicBezTo>
                    <a:pt x="4285" y="2616"/>
                    <a:pt x="4443" y="2458"/>
                    <a:pt x="4632" y="2458"/>
                  </a:cubicBezTo>
                  <a:close/>
                  <a:moveTo>
                    <a:pt x="7467" y="2458"/>
                  </a:moveTo>
                  <a:cubicBezTo>
                    <a:pt x="7688" y="2458"/>
                    <a:pt x="7845" y="2616"/>
                    <a:pt x="7845" y="2836"/>
                  </a:cubicBezTo>
                  <a:cubicBezTo>
                    <a:pt x="7845" y="3025"/>
                    <a:pt x="7688" y="3183"/>
                    <a:pt x="7467" y="3183"/>
                  </a:cubicBezTo>
                  <a:cubicBezTo>
                    <a:pt x="7278" y="3183"/>
                    <a:pt x="7121" y="3025"/>
                    <a:pt x="7121" y="2836"/>
                  </a:cubicBezTo>
                  <a:cubicBezTo>
                    <a:pt x="7121" y="2616"/>
                    <a:pt x="7278" y="2458"/>
                    <a:pt x="7467" y="2458"/>
                  </a:cubicBezTo>
                  <a:close/>
                  <a:moveTo>
                    <a:pt x="6049" y="1"/>
                  </a:moveTo>
                  <a:cubicBezTo>
                    <a:pt x="5545" y="1040"/>
                    <a:pt x="4443" y="1765"/>
                    <a:pt x="3214" y="1765"/>
                  </a:cubicBezTo>
                  <a:cubicBezTo>
                    <a:pt x="2174" y="1765"/>
                    <a:pt x="1261" y="1261"/>
                    <a:pt x="662" y="473"/>
                  </a:cubicBezTo>
                  <a:cubicBezTo>
                    <a:pt x="221" y="1166"/>
                    <a:pt x="1" y="1986"/>
                    <a:pt x="1" y="2836"/>
                  </a:cubicBezTo>
                  <a:cubicBezTo>
                    <a:pt x="1" y="3403"/>
                    <a:pt x="473" y="3876"/>
                    <a:pt x="1072" y="3876"/>
                  </a:cubicBezTo>
                  <a:cubicBezTo>
                    <a:pt x="1891" y="3876"/>
                    <a:pt x="2647" y="4033"/>
                    <a:pt x="3372" y="4569"/>
                  </a:cubicBezTo>
                  <a:cubicBezTo>
                    <a:pt x="4128" y="5073"/>
                    <a:pt x="5041" y="5357"/>
                    <a:pt x="5955" y="5357"/>
                  </a:cubicBezTo>
                  <a:lnTo>
                    <a:pt x="6207" y="5357"/>
                  </a:lnTo>
                  <a:cubicBezTo>
                    <a:pt x="7121" y="5357"/>
                    <a:pt x="8034" y="5073"/>
                    <a:pt x="8790" y="4569"/>
                  </a:cubicBezTo>
                  <a:cubicBezTo>
                    <a:pt x="9515" y="4033"/>
                    <a:pt x="10271" y="3876"/>
                    <a:pt x="11090" y="3876"/>
                  </a:cubicBezTo>
                  <a:cubicBezTo>
                    <a:pt x="11689" y="3876"/>
                    <a:pt x="12161" y="3403"/>
                    <a:pt x="12161" y="2836"/>
                  </a:cubicBezTo>
                  <a:cubicBezTo>
                    <a:pt x="12130" y="1954"/>
                    <a:pt x="11878" y="1166"/>
                    <a:pt x="11468" y="473"/>
                  </a:cubicBezTo>
                  <a:cubicBezTo>
                    <a:pt x="10870" y="1261"/>
                    <a:pt x="9956" y="1765"/>
                    <a:pt x="8885" y="1765"/>
                  </a:cubicBezTo>
                  <a:cubicBezTo>
                    <a:pt x="7625" y="1765"/>
                    <a:pt x="6585" y="1040"/>
                    <a:pt x="6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175;p65"/>
            <p:cNvSpPr/>
            <p:nvPr/>
          </p:nvSpPr>
          <p:spPr>
            <a:xfrm>
              <a:off x="-17329050" y="4121225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567" y="725"/>
                    <a:pt x="725" y="568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176;p65"/>
            <p:cNvSpPr/>
            <p:nvPr/>
          </p:nvSpPr>
          <p:spPr>
            <a:xfrm>
              <a:off x="-17381825" y="4068450"/>
              <a:ext cx="123675" cy="123675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58" y="1418"/>
                  </a:moveTo>
                  <a:cubicBezTo>
                    <a:pt x="3057" y="1418"/>
                    <a:pt x="3529" y="1891"/>
                    <a:pt x="3529" y="2458"/>
                  </a:cubicBezTo>
                  <a:cubicBezTo>
                    <a:pt x="3529" y="3057"/>
                    <a:pt x="3057" y="3529"/>
                    <a:pt x="2458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58" y="1418"/>
                  </a:cubicBezTo>
                  <a:close/>
                  <a:moveTo>
                    <a:pt x="2458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58" y="4947"/>
                  </a:cubicBezTo>
                  <a:cubicBezTo>
                    <a:pt x="3844" y="4947"/>
                    <a:pt x="4947" y="3844"/>
                    <a:pt x="4947" y="2458"/>
                  </a:cubicBezTo>
                  <a:cubicBezTo>
                    <a:pt x="4947" y="1103"/>
                    <a:pt x="3844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177;p65"/>
            <p:cNvSpPr/>
            <p:nvPr/>
          </p:nvSpPr>
          <p:spPr>
            <a:xfrm>
              <a:off x="-17471625" y="4121225"/>
              <a:ext cx="17375" cy="18150"/>
            </a:xfrm>
            <a:custGeom>
              <a:avLst/>
              <a:gdLst/>
              <a:ahLst/>
              <a:cxnLst/>
              <a:rect l="l" t="t" r="r" b="b"/>
              <a:pathLst>
                <a:path w="695" h="726" extrusionOk="0">
                  <a:moveTo>
                    <a:pt x="348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8"/>
                    <a:pt x="158" y="725"/>
                    <a:pt x="348" y="725"/>
                  </a:cubicBezTo>
                  <a:cubicBezTo>
                    <a:pt x="537" y="725"/>
                    <a:pt x="694" y="568"/>
                    <a:pt x="694" y="347"/>
                  </a:cubicBezTo>
                  <a:cubicBezTo>
                    <a:pt x="694" y="158"/>
                    <a:pt x="537" y="0"/>
                    <a:pt x="3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178;p65"/>
            <p:cNvSpPr/>
            <p:nvPr/>
          </p:nvSpPr>
          <p:spPr>
            <a:xfrm>
              <a:off x="-17525175" y="4068450"/>
              <a:ext cx="124475" cy="123675"/>
            </a:xfrm>
            <a:custGeom>
              <a:avLst/>
              <a:gdLst/>
              <a:ahLst/>
              <a:cxnLst/>
              <a:rect l="l" t="t" r="r" b="b"/>
              <a:pathLst>
                <a:path w="4979" h="4947" extrusionOk="0">
                  <a:moveTo>
                    <a:pt x="2490" y="1418"/>
                  </a:moveTo>
                  <a:cubicBezTo>
                    <a:pt x="3088" y="1418"/>
                    <a:pt x="3561" y="1891"/>
                    <a:pt x="3561" y="2458"/>
                  </a:cubicBezTo>
                  <a:cubicBezTo>
                    <a:pt x="3561" y="3057"/>
                    <a:pt x="3088" y="3529"/>
                    <a:pt x="2490" y="3529"/>
                  </a:cubicBezTo>
                  <a:cubicBezTo>
                    <a:pt x="1891" y="3529"/>
                    <a:pt x="1418" y="3057"/>
                    <a:pt x="1418" y="2458"/>
                  </a:cubicBezTo>
                  <a:cubicBezTo>
                    <a:pt x="1418" y="1891"/>
                    <a:pt x="1891" y="1418"/>
                    <a:pt x="2490" y="1418"/>
                  </a:cubicBezTo>
                  <a:close/>
                  <a:moveTo>
                    <a:pt x="2490" y="1"/>
                  </a:moveTo>
                  <a:cubicBezTo>
                    <a:pt x="1103" y="1"/>
                    <a:pt x="1" y="1103"/>
                    <a:pt x="1" y="2458"/>
                  </a:cubicBezTo>
                  <a:cubicBezTo>
                    <a:pt x="1" y="3844"/>
                    <a:pt x="1103" y="4947"/>
                    <a:pt x="2490" y="4947"/>
                  </a:cubicBezTo>
                  <a:cubicBezTo>
                    <a:pt x="3876" y="4947"/>
                    <a:pt x="4978" y="3844"/>
                    <a:pt x="4978" y="2458"/>
                  </a:cubicBezTo>
                  <a:cubicBezTo>
                    <a:pt x="4978" y="1103"/>
                    <a:pt x="3876" y="1"/>
                    <a:pt x="2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7179;p65"/>
          <p:cNvGrpSpPr/>
          <p:nvPr/>
        </p:nvGrpSpPr>
        <p:grpSpPr>
          <a:xfrm>
            <a:off x="3507127" y="3479060"/>
            <a:ext cx="343404" cy="449325"/>
            <a:chOff x="-15652200" y="3335975"/>
            <a:chExt cx="232375" cy="304050"/>
          </a:xfrm>
          <a:solidFill>
            <a:srgbClr val="12716B"/>
          </a:solidFill>
        </p:grpSpPr>
        <p:sp>
          <p:nvSpPr>
            <p:cNvPr id="66" name="Google Shape;7180;p65"/>
            <p:cNvSpPr/>
            <p:nvPr/>
          </p:nvSpPr>
          <p:spPr>
            <a:xfrm>
              <a:off x="-15652200" y="3403700"/>
              <a:ext cx="36250" cy="168575"/>
            </a:xfrm>
            <a:custGeom>
              <a:avLst/>
              <a:gdLst/>
              <a:ahLst/>
              <a:cxnLst/>
              <a:rect l="l" t="t" r="r" b="b"/>
              <a:pathLst>
                <a:path w="1450" h="6743" extrusionOk="0">
                  <a:moveTo>
                    <a:pt x="0" y="1"/>
                  </a:moveTo>
                  <a:lnTo>
                    <a:pt x="0" y="6743"/>
                  </a:lnTo>
                  <a:lnTo>
                    <a:pt x="1450" y="6018"/>
                  </a:lnTo>
                  <a:lnTo>
                    <a:pt x="1450" y="694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7181;p65"/>
            <p:cNvSpPr/>
            <p:nvPr/>
          </p:nvSpPr>
          <p:spPr>
            <a:xfrm>
              <a:off x="-15455300" y="3403700"/>
              <a:ext cx="35475" cy="168575"/>
            </a:xfrm>
            <a:custGeom>
              <a:avLst/>
              <a:gdLst/>
              <a:ahLst/>
              <a:cxnLst/>
              <a:rect l="l" t="t" r="r" b="b"/>
              <a:pathLst>
                <a:path w="1419" h="6743" extrusionOk="0">
                  <a:moveTo>
                    <a:pt x="1418" y="1"/>
                  </a:moveTo>
                  <a:lnTo>
                    <a:pt x="1" y="694"/>
                  </a:lnTo>
                  <a:lnTo>
                    <a:pt x="1" y="6018"/>
                  </a:lnTo>
                  <a:lnTo>
                    <a:pt x="1418" y="6743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182;p65"/>
            <p:cNvSpPr/>
            <p:nvPr/>
          </p:nvSpPr>
          <p:spPr>
            <a:xfrm>
              <a:off x="-15644325" y="357067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418" y="1"/>
                  </a:moveTo>
                  <a:lnTo>
                    <a:pt x="0" y="725"/>
                  </a:lnTo>
                  <a:lnTo>
                    <a:pt x="1765" y="2489"/>
                  </a:lnTo>
                  <a:lnTo>
                    <a:pt x="2489" y="1072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183;p65"/>
            <p:cNvSpPr/>
            <p:nvPr/>
          </p:nvSpPr>
          <p:spPr>
            <a:xfrm>
              <a:off x="-15489950" y="3570675"/>
              <a:ext cx="63025" cy="62250"/>
            </a:xfrm>
            <a:custGeom>
              <a:avLst/>
              <a:gdLst/>
              <a:ahLst/>
              <a:cxnLst/>
              <a:rect l="l" t="t" r="r" b="b"/>
              <a:pathLst>
                <a:path w="2521" h="2490" extrusionOk="0">
                  <a:moveTo>
                    <a:pt x="1072" y="1"/>
                  </a:moveTo>
                  <a:lnTo>
                    <a:pt x="0" y="1072"/>
                  </a:lnTo>
                  <a:lnTo>
                    <a:pt x="725" y="2489"/>
                  </a:lnTo>
                  <a:lnTo>
                    <a:pt x="2521" y="725"/>
                  </a:lnTo>
                  <a:lnTo>
                    <a:pt x="10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184;p65"/>
            <p:cNvSpPr/>
            <p:nvPr/>
          </p:nvSpPr>
          <p:spPr>
            <a:xfrm>
              <a:off x="-15644325" y="3342275"/>
              <a:ext cx="62250" cy="63025"/>
            </a:xfrm>
            <a:custGeom>
              <a:avLst/>
              <a:gdLst/>
              <a:ahLst/>
              <a:cxnLst/>
              <a:rect l="l" t="t" r="r" b="b"/>
              <a:pathLst>
                <a:path w="2490" h="2521" extrusionOk="0">
                  <a:moveTo>
                    <a:pt x="1765" y="0"/>
                  </a:moveTo>
                  <a:lnTo>
                    <a:pt x="0" y="1827"/>
                  </a:lnTo>
                  <a:lnTo>
                    <a:pt x="1418" y="2521"/>
                  </a:lnTo>
                  <a:lnTo>
                    <a:pt x="2489" y="1481"/>
                  </a:lnTo>
                  <a:lnTo>
                    <a:pt x="17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85;p65"/>
            <p:cNvSpPr/>
            <p:nvPr/>
          </p:nvSpPr>
          <p:spPr>
            <a:xfrm>
              <a:off x="-15489950" y="3342275"/>
              <a:ext cx="63025" cy="63025"/>
            </a:xfrm>
            <a:custGeom>
              <a:avLst/>
              <a:gdLst/>
              <a:ahLst/>
              <a:cxnLst/>
              <a:rect l="l" t="t" r="r" b="b"/>
              <a:pathLst>
                <a:path w="2521" h="2521" extrusionOk="0">
                  <a:moveTo>
                    <a:pt x="725" y="0"/>
                  </a:moveTo>
                  <a:lnTo>
                    <a:pt x="0" y="1481"/>
                  </a:lnTo>
                  <a:lnTo>
                    <a:pt x="1072" y="2521"/>
                  </a:lnTo>
                  <a:lnTo>
                    <a:pt x="2521" y="1827"/>
                  </a:lnTo>
                  <a:lnTo>
                    <a:pt x="72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186;p65"/>
            <p:cNvSpPr/>
            <p:nvPr/>
          </p:nvSpPr>
          <p:spPr>
            <a:xfrm>
              <a:off x="-15584475" y="3604550"/>
              <a:ext cx="96900" cy="35475"/>
            </a:xfrm>
            <a:custGeom>
              <a:avLst/>
              <a:gdLst/>
              <a:ahLst/>
              <a:cxnLst/>
              <a:rect l="l" t="t" r="r" b="b"/>
              <a:pathLst>
                <a:path w="3876" h="1419" extrusionOk="0">
                  <a:moveTo>
                    <a:pt x="725" y="0"/>
                  </a:moveTo>
                  <a:lnTo>
                    <a:pt x="1" y="1418"/>
                  </a:lnTo>
                  <a:lnTo>
                    <a:pt x="3876" y="1418"/>
                  </a:lnTo>
                  <a:lnTo>
                    <a:pt x="31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187;p65"/>
            <p:cNvSpPr/>
            <p:nvPr/>
          </p:nvSpPr>
          <p:spPr>
            <a:xfrm>
              <a:off x="-15584475" y="3335975"/>
              <a:ext cx="96900" cy="35450"/>
            </a:xfrm>
            <a:custGeom>
              <a:avLst/>
              <a:gdLst/>
              <a:ahLst/>
              <a:cxnLst/>
              <a:rect l="l" t="t" r="r" b="b"/>
              <a:pathLst>
                <a:path w="3876" h="1418" extrusionOk="0">
                  <a:moveTo>
                    <a:pt x="1" y="0"/>
                  </a:moveTo>
                  <a:lnTo>
                    <a:pt x="725" y="1418"/>
                  </a:lnTo>
                  <a:lnTo>
                    <a:pt x="3151" y="1418"/>
                  </a:lnTo>
                  <a:lnTo>
                    <a:pt x="387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188;p65"/>
            <p:cNvSpPr/>
            <p:nvPr/>
          </p:nvSpPr>
          <p:spPr>
            <a:xfrm>
              <a:off x="-15597850" y="3388725"/>
              <a:ext cx="124450" cy="197725"/>
            </a:xfrm>
            <a:custGeom>
              <a:avLst/>
              <a:gdLst/>
              <a:ahLst/>
              <a:cxnLst/>
              <a:rect l="l" t="t" r="r" b="b"/>
              <a:pathLst>
                <a:path w="4978" h="7909" extrusionOk="0">
                  <a:moveTo>
                    <a:pt x="1197" y="1"/>
                  </a:moveTo>
                  <a:lnTo>
                    <a:pt x="1197" y="33"/>
                  </a:lnTo>
                  <a:lnTo>
                    <a:pt x="0" y="1261"/>
                  </a:lnTo>
                  <a:lnTo>
                    <a:pt x="0" y="6712"/>
                  </a:lnTo>
                  <a:lnTo>
                    <a:pt x="1197" y="7909"/>
                  </a:lnTo>
                  <a:lnTo>
                    <a:pt x="3781" y="7909"/>
                  </a:lnTo>
                  <a:lnTo>
                    <a:pt x="4978" y="6712"/>
                  </a:lnTo>
                  <a:lnTo>
                    <a:pt x="4978" y="1230"/>
                  </a:lnTo>
                  <a:lnTo>
                    <a:pt x="378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189;p65"/>
          <p:cNvGrpSpPr/>
          <p:nvPr/>
        </p:nvGrpSpPr>
        <p:grpSpPr>
          <a:xfrm>
            <a:off x="1281040" y="2380578"/>
            <a:ext cx="449325" cy="449030"/>
            <a:chOff x="-20945825" y="3692175"/>
            <a:chExt cx="304050" cy="303850"/>
          </a:xfrm>
          <a:solidFill>
            <a:srgbClr val="12716B"/>
          </a:solidFill>
        </p:grpSpPr>
        <p:sp>
          <p:nvSpPr>
            <p:cNvPr id="76" name="Google Shape;7190;p65"/>
            <p:cNvSpPr/>
            <p:nvPr/>
          </p:nvSpPr>
          <p:spPr>
            <a:xfrm>
              <a:off x="-20841850" y="3692175"/>
              <a:ext cx="92950" cy="89600"/>
            </a:xfrm>
            <a:custGeom>
              <a:avLst/>
              <a:gdLst/>
              <a:ahLst/>
              <a:cxnLst/>
              <a:rect l="l" t="t" r="r" b="b"/>
              <a:pathLst>
                <a:path w="3718" h="3584" extrusionOk="0">
                  <a:moveTo>
                    <a:pt x="410" y="0"/>
                  </a:moveTo>
                  <a:cubicBezTo>
                    <a:pt x="323" y="0"/>
                    <a:pt x="237" y="40"/>
                    <a:pt x="158" y="118"/>
                  </a:cubicBezTo>
                  <a:cubicBezTo>
                    <a:pt x="0" y="276"/>
                    <a:pt x="0" y="465"/>
                    <a:pt x="158" y="622"/>
                  </a:cubicBezTo>
                  <a:lnTo>
                    <a:pt x="819" y="1221"/>
                  </a:lnTo>
                  <a:cubicBezTo>
                    <a:pt x="630" y="1442"/>
                    <a:pt x="473" y="1788"/>
                    <a:pt x="473" y="2166"/>
                  </a:cubicBezTo>
                  <a:cubicBezTo>
                    <a:pt x="473" y="2954"/>
                    <a:pt x="1103" y="3584"/>
                    <a:pt x="1891" y="3584"/>
                  </a:cubicBezTo>
                  <a:cubicBezTo>
                    <a:pt x="2678" y="3584"/>
                    <a:pt x="3308" y="2954"/>
                    <a:pt x="3308" y="2166"/>
                  </a:cubicBezTo>
                  <a:cubicBezTo>
                    <a:pt x="3308" y="1788"/>
                    <a:pt x="3182" y="1473"/>
                    <a:pt x="2962" y="1221"/>
                  </a:cubicBezTo>
                  <a:lnTo>
                    <a:pt x="3560" y="622"/>
                  </a:lnTo>
                  <a:cubicBezTo>
                    <a:pt x="3718" y="465"/>
                    <a:pt x="3718" y="276"/>
                    <a:pt x="3560" y="118"/>
                  </a:cubicBezTo>
                  <a:cubicBezTo>
                    <a:pt x="3482" y="40"/>
                    <a:pt x="3387" y="0"/>
                    <a:pt x="3293" y="0"/>
                  </a:cubicBezTo>
                  <a:cubicBezTo>
                    <a:pt x="3198" y="0"/>
                    <a:pt x="3103" y="40"/>
                    <a:pt x="3025" y="118"/>
                  </a:cubicBezTo>
                  <a:lnTo>
                    <a:pt x="2332" y="811"/>
                  </a:lnTo>
                  <a:cubicBezTo>
                    <a:pt x="2174" y="780"/>
                    <a:pt x="2017" y="748"/>
                    <a:pt x="1859" y="748"/>
                  </a:cubicBezTo>
                  <a:cubicBezTo>
                    <a:pt x="1702" y="748"/>
                    <a:pt x="1544" y="780"/>
                    <a:pt x="1386" y="811"/>
                  </a:cubicBezTo>
                  <a:lnTo>
                    <a:pt x="662" y="118"/>
                  </a:lnTo>
                  <a:cubicBezTo>
                    <a:pt x="583" y="40"/>
                    <a:pt x="496" y="0"/>
                    <a:pt x="41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191;p65"/>
            <p:cNvSpPr/>
            <p:nvPr/>
          </p:nvSpPr>
          <p:spPr>
            <a:xfrm>
              <a:off x="-20945825" y="3746325"/>
              <a:ext cx="304050" cy="70900"/>
            </a:xfrm>
            <a:custGeom>
              <a:avLst/>
              <a:gdLst/>
              <a:ahLst/>
              <a:cxnLst/>
              <a:rect l="l" t="t" r="r" b="b"/>
              <a:pathLst>
                <a:path w="12162" h="2836" extrusionOk="0">
                  <a:moveTo>
                    <a:pt x="1072" y="0"/>
                  </a:moveTo>
                  <a:cubicBezTo>
                    <a:pt x="473" y="0"/>
                    <a:pt x="1" y="473"/>
                    <a:pt x="1" y="1071"/>
                  </a:cubicBezTo>
                  <a:lnTo>
                    <a:pt x="1" y="1953"/>
                  </a:lnTo>
                  <a:cubicBezTo>
                    <a:pt x="1" y="2426"/>
                    <a:pt x="379" y="2836"/>
                    <a:pt x="851" y="2836"/>
                  </a:cubicBezTo>
                  <a:lnTo>
                    <a:pt x="11311" y="2836"/>
                  </a:lnTo>
                  <a:cubicBezTo>
                    <a:pt x="11783" y="2836"/>
                    <a:pt x="12162" y="2426"/>
                    <a:pt x="12162" y="1953"/>
                  </a:cubicBezTo>
                  <a:lnTo>
                    <a:pt x="12162" y="1071"/>
                  </a:lnTo>
                  <a:cubicBezTo>
                    <a:pt x="12162" y="473"/>
                    <a:pt x="11657" y="0"/>
                    <a:pt x="11059" y="0"/>
                  </a:cubicBezTo>
                  <a:cubicBezTo>
                    <a:pt x="9988" y="0"/>
                    <a:pt x="8916" y="284"/>
                    <a:pt x="8034" y="819"/>
                  </a:cubicBezTo>
                  <a:cubicBezTo>
                    <a:pt x="7719" y="1607"/>
                    <a:pt x="6932" y="2174"/>
                    <a:pt x="6050" y="2174"/>
                  </a:cubicBezTo>
                  <a:cubicBezTo>
                    <a:pt x="5136" y="2174"/>
                    <a:pt x="4411" y="1607"/>
                    <a:pt x="4096" y="819"/>
                  </a:cubicBezTo>
                  <a:cubicBezTo>
                    <a:pt x="3183" y="315"/>
                    <a:pt x="211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192;p65"/>
            <p:cNvSpPr/>
            <p:nvPr/>
          </p:nvSpPr>
          <p:spPr>
            <a:xfrm>
              <a:off x="-20814300" y="3864450"/>
              <a:ext cx="39425" cy="131575"/>
            </a:xfrm>
            <a:custGeom>
              <a:avLst/>
              <a:gdLst/>
              <a:ahLst/>
              <a:cxnLst/>
              <a:rect l="l" t="t" r="r" b="b"/>
              <a:pathLst>
                <a:path w="1577" h="5263" extrusionOk="0">
                  <a:moveTo>
                    <a:pt x="789" y="1"/>
                  </a:moveTo>
                  <a:cubicBezTo>
                    <a:pt x="568" y="221"/>
                    <a:pt x="284" y="410"/>
                    <a:pt x="1" y="631"/>
                  </a:cubicBezTo>
                  <a:cubicBezTo>
                    <a:pt x="127" y="757"/>
                    <a:pt x="284" y="852"/>
                    <a:pt x="442" y="883"/>
                  </a:cubicBezTo>
                  <a:lnTo>
                    <a:pt x="442" y="4916"/>
                  </a:lnTo>
                  <a:cubicBezTo>
                    <a:pt x="442" y="5105"/>
                    <a:pt x="600" y="5262"/>
                    <a:pt x="789" y="5262"/>
                  </a:cubicBezTo>
                  <a:cubicBezTo>
                    <a:pt x="978" y="5262"/>
                    <a:pt x="1135" y="5105"/>
                    <a:pt x="1135" y="4916"/>
                  </a:cubicBezTo>
                  <a:lnTo>
                    <a:pt x="1135" y="883"/>
                  </a:lnTo>
                  <a:cubicBezTo>
                    <a:pt x="1293" y="852"/>
                    <a:pt x="1450" y="757"/>
                    <a:pt x="1576" y="631"/>
                  </a:cubicBezTo>
                  <a:cubicBezTo>
                    <a:pt x="1293" y="410"/>
                    <a:pt x="1041" y="221"/>
                    <a:pt x="7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193;p65"/>
            <p:cNvSpPr/>
            <p:nvPr/>
          </p:nvSpPr>
          <p:spPr>
            <a:xfrm>
              <a:off x="-20929275" y="3834525"/>
              <a:ext cx="268600" cy="53600"/>
            </a:xfrm>
            <a:custGeom>
              <a:avLst/>
              <a:gdLst/>
              <a:ahLst/>
              <a:cxnLst/>
              <a:rect l="l" t="t" r="r" b="b"/>
              <a:pathLst>
                <a:path w="10744" h="2144" extrusionOk="0">
                  <a:moveTo>
                    <a:pt x="788" y="1"/>
                  </a:moveTo>
                  <a:cubicBezTo>
                    <a:pt x="441" y="1"/>
                    <a:pt x="126" y="284"/>
                    <a:pt x="32" y="631"/>
                  </a:cubicBezTo>
                  <a:cubicBezTo>
                    <a:pt x="0" y="788"/>
                    <a:pt x="0" y="914"/>
                    <a:pt x="0" y="1072"/>
                  </a:cubicBezTo>
                  <a:cubicBezTo>
                    <a:pt x="0" y="1670"/>
                    <a:pt x="473" y="2143"/>
                    <a:pt x="1071" y="2143"/>
                  </a:cubicBezTo>
                  <a:cubicBezTo>
                    <a:pt x="2111" y="2143"/>
                    <a:pt x="3308" y="1828"/>
                    <a:pt x="4253" y="1103"/>
                  </a:cubicBezTo>
                  <a:lnTo>
                    <a:pt x="4285" y="1072"/>
                  </a:lnTo>
                  <a:cubicBezTo>
                    <a:pt x="4537" y="914"/>
                    <a:pt x="4757" y="725"/>
                    <a:pt x="5009" y="473"/>
                  </a:cubicBezTo>
                  <a:lnTo>
                    <a:pt x="5104" y="379"/>
                  </a:lnTo>
                  <a:cubicBezTo>
                    <a:pt x="5167" y="316"/>
                    <a:pt x="5262" y="284"/>
                    <a:pt x="5360" y="284"/>
                  </a:cubicBezTo>
                  <a:cubicBezTo>
                    <a:pt x="5458" y="284"/>
                    <a:pt x="5561" y="316"/>
                    <a:pt x="5640" y="379"/>
                  </a:cubicBezTo>
                  <a:lnTo>
                    <a:pt x="5766" y="473"/>
                  </a:lnTo>
                  <a:cubicBezTo>
                    <a:pt x="5955" y="694"/>
                    <a:pt x="6175" y="914"/>
                    <a:pt x="6459" y="1072"/>
                  </a:cubicBezTo>
                  <a:lnTo>
                    <a:pt x="6490" y="1103"/>
                  </a:lnTo>
                  <a:cubicBezTo>
                    <a:pt x="7341" y="1702"/>
                    <a:pt x="8475" y="2143"/>
                    <a:pt x="9704" y="2143"/>
                  </a:cubicBezTo>
                  <a:cubicBezTo>
                    <a:pt x="10271" y="2143"/>
                    <a:pt x="10743" y="1670"/>
                    <a:pt x="10743" y="1072"/>
                  </a:cubicBezTo>
                  <a:cubicBezTo>
                    <a:pt x="10743" y="914"/>
                    <a:pt x="10743" y="788"/>
                    <a:pt x="10712" y="631"/>
                  </a:cubicBezTo>
                  <a:cubicBezTo>
                    <a:pt x="10712" y="284"/>
                    <a:pt x="10397" y="1"/>
                    <a:pt x="99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" name="Google Shape;7194;p65"/>
          <p:cNvGrpSpPr/>
          <p:nvPr/>
        </p:nvGrpSpPr>
        <p:grpSpPr>
          <a:xfrm>
            <a:off x="4087865" y="1826697"/>
            <a:ext cx="372516" cy="448771"/>
            <a:chOff x="-18994100" y="3334775"/>
            <a:chExt cx="252075" cy="303675"/>
          </a:xfrm>
          <a:solidFill>
            <a:srgbClr val="12716B"/>
          </a:solidFill>
        </p:grpSpPr>
        <p:sp>
          <p:nvSpPr>
            <p:cNvPr id="81" name="Google Shape;7195;p65"/>
            <p:cNvSpPr/>
            <p:nvPr/>
          </p:nvSpPr>
          <p:spPr>
            <a:xfrm>
              <a:off x="-18967300" y="3424975"/>
              <a:ext cx="198500" cy="207150"/>
            </a:xfrm>
            <a:custGeom>
              <a:avLst/>
              <a:gdLst/>
              <a:ahLst/>
              <a:cxnLst/>
              <a:rect l="l" t="t" r="r" b="b"/>
              <a:pathLst>
                <a:path w="7940" h="8286" extrusionOk="0">
                  <a:moveTo>
                    <a:pt x="2552" y="3592"/>
                  </a:moveTo>
                  <a:cubicBezTo>
                    <a:pt x="2772" y="3592"/>
                    <a:pt x="2930" y="3749"/>
                    <a:pt x="2930" y="3938"/>
                  </a:cubicBezTo>
                  <a:cubicBezTo>
                    <a:pt x="2930" y="4096"/>
                    <a:pt x="2772" y="4316"/>
                    <a:pt x="2552" y="4316"/>
                  </a:cubicBezTo>
                  <a:cubicBezTo>
                    <a:pt x="2363" y="4316"/>
                    <a:pt x="2205" y="4159"/>
                    <a:pt x="2205" y="3938"/>
                  </a:cubicBezTo>
                  <a:cubicBezTo>
                    <a:pt x="2205" y="3749"/>
                    <a:pt x="2363" y="3592"/>
                    <a:pt x="2552" y="3592"/>
                  </a:cubicBezTo>
                  <a:close/>
                  <a:moveTo>
                    <a:pt x="5387" y="3592"/>
                  </a:moveTo>
                  <a:cubicBezTo>
                    <a:pt x="5608" y="3592"/>
                    <a:pt x="5765" y="3749"/>
                    <a:pt x="5765" y="3938"/>
                  </a:cubicBezTo>
                  <a:cubicBezTo>
                    <a:pt x="5765" y="4096"/>
                    <a:pt x="5608" y="4316"/>
                    <a:pt x="5387" y="4316"/>
                  </a:cubicBezTo>
                  <a:cubicBezTo>
                    <a:pt x="5198" y="4316"/>
                    <a:pt x="5041" y="4159"/>
                    <a:pt x="5041" y="3938"/>
                  </a:cubicBezTo>
                  <a:cubicBezTo>
                    <a:pt x="5041" y="3749"/>
                    <a:pt x="5198" y="3592"/>
                    <a:pt x="5387" y="3592"/>
                  </a:cubicBezTo>
                  <a:close/>
                  <a:moveTo>
                    <a:pt x="3623" y="0"/>
                  </a:moveTo>
                  <a:cubicBezTo>
                    <a:pt x="3277" y="63"/>
                    <a:pt x="2930" y="126"/>
                    <a:pt x="2583" y="315"/>
                  </a:cubicBezTo>
                  <a:cubicBezTo>
                    <a:pt x="1733" y="725"/>
                    <a:pt x="1166" y="1418"/>
                    <a:pt x="882" y="2332"/>
                  </a:cubicBezTo>
                  <a:cubicBezTo>
                    <a:pt x="882" y="2363"/>
                    <a:pt x="851" y="2363"/>
                    <a:pt x="851" y="2426"/>
                  </a:cubicBezTo>
                  <a:cubicBezTo>
                    <a:pt x="756" y="2741"/>
                    <a:pt x="725" y="3056"/>
                    <a:pt x="725" y="3371"/>
                  </a:cubicBezTo>
                  <a:lnTo>
                    <a:pt x="725" y="3466"/>
                  </a:lnTo>
                  <a:cubicBezTo>
                    <a:pt x="725" y="3749"/>
                    <a:pt x="599" y="4001"/>
                    <a:pt x="410" y="4253"/>
                  </a:cubicBezTo>
                  <a:cubicBezTo>
                    <a:pt x="126" y="4600"/>
                    <a:pt x="0" y="4978"/>
                    <a:pt x="0" y="5356"/>
                  </a:cubicBezTo>
                  <a:cubicBezTo>
                    <a:pt x="0" y="6144"/>
                    <a:pt x="599" y="6900"/>
                    <a:pt x="1575" y="7372"/>
                  </a:cubicBezTo>
                  <a:cubicBezTo>
                    <a:pt x="1733" y="7782"/>
                    <a:pt x="2111" y="8034"/>
                    <a:pt x="2520" y="8286"/>
                  </a:cubicBezTo>
                  <a:lnTo>
                    <a:pt x="3592" y="6711"/>
                  </a:lnTo>
                  <a:lnTo>
                    <a:pt x="3592" y="6238"/>
                  </a:lnTo>
                  <a:lnTo>
                    <a:pt x="2993" y="5640"/>
                  </a:lnTo>
                  <a:cubicBezTo>
                    <a:pt x="2835" y="5482"/>
                    <a:pt x="2835" y="5293"/>
                    <a:pt x="2993" y="5136"/>
                  </a:cubicBezTo>
                  <a:cubicBezTo>
                    <a:pt x="3072" y="5057"/>
                    <a:pt x="3166" y="5017"/>
                    <a:pt x="3261" y="5017"/>
                  </a:cubicBezTo>
                  <a:cubicBezTo>
                    <a:pt x="3355" y="5017"/>
                    <a:pt x="3450" y="5057"/>
                    <a:pt x="3529" y="5136"/>
                  </a:cubicBezTo>
                  <a:lnTo>
                    <a:pt x="4001" y="5608"/>
                  </a:lnTo>
                  <a:lnTo>
                    <a:pt x="4474" y="5136"/>
                  </a:lnTo>
                  <a:cubicBezTo>
                    <a:pt x="4553" y="5057"/>
                    <a:pt x="4639" y="5017"/>
                    <a:pt x="4726" y="5017"/>
                  </a:cubicBezTo>
                  <a:cubicBezTo>
                    <a:pt x="4812" y="5017"/>
                    <a:pt x="4899" y="5057"/>
                    <a:pt x="4978" y="5136"/>
                  </a:cubicBezTo>
                  <a:cubicBezTo>
                    <a:pt x="5135" y="5293"/>
                    <a:pt x="5135" y="5482"/>
                    <a:pt x="4978" y="5640"/>
                  </a:cubicBezTo>
                  <a:lnTo>
                    <a:pt x="4379" y="6238"/>
                  </a:lnTo>
                  <a:lnTo>
                    <a:pt x="4379" y="6711"/>
                  </a:lnTo>
                  <a:lnTo>
                    <a:pt x="5450" y="8286"/>
                  </a:lnTo>
                  <a:cubicBezTo>
                    <a:pt x="5891" y="8097"/>
                    <a:pt x="6238" y="7782"/>
                    <a:pt x="6396" y="7372"/>
                  </a:cubicBezTo>
                  <a:cubicBezTo>
                    <a:pt x="7372" y="6900"/>
                    <a:pt x="7939" y="6144"/>
                    <a:pt x="7939" y="5356"/>
                  </a:cubicBezTo>
                  <a:cubicBezTo>
                    <a:pt x="7939" y="4978"/>
                    <a:pt x="7813" y="4631"/>
                    <a:pt x="7530" y="4253"/>
                  </a:cubicBezTo>
                  <a:cubicBezTo>
                    <a:pt x="7278" y="4001"/>
                    <a:pt x="7183" y="3718"/>
                    <a:pt x="7183" y="3466"/>
                  </a:cubicBezTo>
                  <a:lnTo>
                    <a:pt x="7183" y="3371"/>
                  </a:lnTo>
                  <a:cubicBezTo>
                    <a:pt x="7183" y="3025"/>
                    <a:pt x="7120" y="2710"/>
                    <a:pt x="7057" y="2426"/>
                  </a:cubicBezTo>
                  <a:cubicBezTo>
                    <a:pt x="7057" y="2363"/>
                    <a:pt x="7057" y="2363"/>
                    <a:pt x="7026" y="2332"/>
                  </a:cubicBezTo>
                  <a:cubicBezTo>
                    <a:pt x="6742" y="1418"/>
                    <a:pt x="6144" y="725"/>
                    <a:pt x="5324" y="315"/>
                  </a:cubicBezTo>
                  <a:cubicBezTo>
                    <a:pt x="5009" y="158"/>
                    <a:pt x="4631" y="63"/>
                    <a:pt x="425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7196;p65"/>
            <p:cNvSpPr/>
            <p:nvPr/>
          </p:nvSpPr>
          <p:spPr>
            <a:xfrm>
              <a:off x="-18885400" y="3610050"/>
              <a:ext cx="35475" cy="28400"/>
            </a:xfrm>
            <a:custGeom>
              <a:avLst/>
              <a:gdLst/>
              <a:ahLst/>
              <a:cxnLst/>
              <a:rect l="l" t="t" r="r" b="b"/>
              <a:pathLst>
                <a:path w="1419" h="1136" extrusionOk="0">
                  <a:moveTo>
                    <a:pt x="694" y="1"/>
                  </a:moveTo>
                  <a:lnTo>
                    <a:pt x="1" y="1072"/>
                  </a:lnTo>
                  <a:cubicBezTo>
                    <a:pt x="221" y="1104"/>
                    <a:pt x="473" y="1135"/>
                    <a:pt x="694" y="1135"/>
                  </a:cubicBezTo>
                  <a:cubicBezTo>
                    <a:pt x="946" y="1135"/>
                    <a:pt x="1166" y="1104"/>
                    <a:pt x="1418" y="1072"/>
                  </a:cubicBezTo>
                  <a:lnTo>
                    <a:pt x="6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7197;p65"/>
            <p:cNvSpPr/>
            <p:nvPr/>
          </p:nvSpPr>
          <p:spPr>
            <a:xfrm>
              <a:off x="-18994100" y="3334775"/>
              <a:ext cx="96900" cy="140625"/>
            </a:xfrm>
            <a:custGeom>
              <a:avLst/>
              <a:gdLst/>
              <a:ahLst/>
              <a:cxnLst/>
              <a:rect l="l" t="t" r="r" b="b"/>
              <a:pathLst>
                <a:path w="3876" h="5625" extrusionOk="0">
                  <a:moveTo>
                    <a:pt x="855" y="1"/>
                  </a:moveTo>
                  <a:cubicBezTo>
                    <a:pt x="804" y="1"/>
                    <a:pt x="757" y="17"/>
                    <a:pt x="725" y="48"/>
                  </a:cubicBezTo>
                  <a:cubicBezTo>
                    <a:pt x="631" y="80"/>
                    <a:pt x="568" y="143"/>
                    <a:pt x="536" y="237"/>
                  </a:cubicBezTo>
                  <a:cubicBezTo>
                    <a:pt x="1" y="1529"/>
                    <a:pt x="1" y="2978"/>
                    <a:pt x="536" y="4301"/>
                  </a:cubicBezTo>
                  <a:cubicBezTo>
                    <a:pt x="725" y="4774"/>
                    <a:pt x="1009" y="5183"/>
                    <a:pt x="1324" y="5625"/>
                  </a:cubicBezTo>
                  <a:cubicBezTo>
                    <a:pt x="1702" y="4553"/>
                    <a:pt x="2427" y="3734"/>
                    <a:pt x="3372" y="3262"/>
                  </a:cubicBezTo>
                  <a:cubicBezTo>
                    <a:pt x="3529" y="3199"/>
                    <a:pt x="3718" y="3104"/>
                    <a:pt x="3876" y="3073"/>
                  </a:cubicBezTo>
                  <a:cubicBezTo>
                    <a:pt x="3876" y="3041"/>
                    <a:pt x="3844" y="2947"/>
                    <a:pt x="3844" y="2915"/>
                  </a:cubicBezTo>
                  <a:cubicBezTo>
                    <a:pt x="3277" y="1623"/>
                    <a:pt x="2301" y="584"/>
                    <a:pt x="1009" y="48"/>
                  </a:cubicBezTo>
                  <a:cubicBezTo>
                    <a:pt x="962" y="17"/>
                    <a:pt x="907" y="1"/>
                    <a:pt x="8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198;p65"/>
            <p:cNvSpPr/>
            <p:nvPr/>
          </p:nvSpPr>
          <p:spPr>
            <a:xfrm>
              <a:off x="-18838150" y="3334775"/>
              <a:ext cx="96125" cy="139850"/>
            </a:xfrm>
            <a:custGeom>
              <a:avLst/>
              <a:gdLst/>
              <a:ahLst/>
              <a:cxnLst/>
              <a:rect l="l" t="t" r="r" b="b"/>
              <a:pathLst>
                <a:path w="3845" h="5594" extrusionOk="0">
                  <a:moveTo>
                    <a:pt x="3010" y="1"/>
                  </a:moveTo>
                  <a:cubicBezTo>
                    <a:pt x="2962" y="1"/>
                    <a:pt x="2915" y="17"/>
                    <a:pt x="2868" y="48"/>
                  </a:cubicBezTo>
                  <a:cubicBezTo>
                    <a:pt x="1576" y="584"/>
                    <a:pt x="536" y="1623"/>
                    <a:pt x="32" y="2915"/>
                  </a:cubicBezTo>
                  <a:cubicBezTo>
                    <a:pt x="1" y="2947"/>
                    <a:pt x="1" y="3041"/>
                    <a:pt x="1" y="3073"/>
                  </a:cubicBezTo>
                  <a:cubicBezTo>
                    <a:pt x="190" y="3104"/>
                    <a:pt x="347" y="3167"/>
                    <a:pt x="568" y="3262"/>
                  </a:cubicBezTo>
                  <a:cubicBezTo>
                    <a:pt x="1513" y="3703"/>
                    <a:pt x="2206" y="4553"/>
                    <a:pt x="2553" y="5593"/>
                  </a:cubicBezTo>
                  <a:cubicBezTo>
                    <a:pt x="2868" y="5183"/>
                    <a:pt x="3151" y="4742"/>
                    <a:pt x="3340" y="4238"/>
                  </a:cubicBezTo>
                  <a:cubicBezTo>
                    <a:pt x="3813" y="3041"/>
                    <a:pt x="3844" y="1497"/>
                    <a:pt x="3340" y="237"/>
                  </a:cubicBezTo>
                  <a:cubicBezTo>
                    <a:pt x="3309" y="143"/>
                    <a:pt x="3214" y="80"/>
                    <a:pt x="3151" y="48"/>
                  </a:cubicBezTo>
                  <a:cubicBezTo>
                    <a:pt x="3104" y="17"/>
                    <a:pt x="3057" y="1"/>
                    <a:pt x="30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" name="Google Shape;7199;p65"/>
          <p:cNvGrpSpPr/>
          <p:nvPr/>
        </p:nvGrpSpPr>
        <p:grpSpPr>
          <a:xfrm>
            <a:off x="4102421" y="2381592"/>
            <a:ext cx="343404" cy="446998"/>
            <a:chOff x="-18983850" y="3710075"/>
            <a:chExt cx="232375" cy="302475"/>
          </a:xfrm>
          <a:solidFill>
            <a:srgbClr val="12716B"/>
          </a:solidFill>
        </p:grpSpPr>
        <p:sp>
          <p:nvSpPr>
            <p:cNvPr id="86" name="Google Shape;7200;p65"/>
            <p:cNvSpPr/>
            <p:nvPr/>
          </p:nvSpPr>
          <p:spPr>
            <a:xfrm>
              <a:off x="-18840500" y="3874700"/>
              <a:ext cx="89025" cy="119750"/>
            </a:xfrm>
            <a:custGeom>
              <a:avLst/>
              <a:gdLst/>
              <a:ahLst/>
              <a:cxnLst/>
              <a:rect l="l" t="t" r="r" b="b"/>
              <a:pathLst>
                <a:path w="3561" h="4790" extrusionOk="0">
                  <a:moveTo>
                    <a:pt x="2300" y="0"/>
                  </a:moveTo>
                  <a:cubicBezTo>
                    <a:pt x="1796" y="883"/>
                    <a:pt x="945" y="1513"/>
                    <a:pt x="0" y="1796"/>
                  </a:cubicBezTo>
                  <a:lnTo>
                    <a:pt x="0" y="1954"/>
                  </a:lnTo>
                  <a:cubicBezTo>
                    <a:pt x="0" y="3529"/>
                    <a:pt x="1324" y="4789"/>
                    <a:pt x="2836" y="4789"/>
                  </a:cubicBezTo>
                  <a:lnTo>
                    <a:pt x="3560" y="4789"/>
                  </a:lnTo>
                  <a:lnTo>
                    <a:pt x="3560" y="4033"/>
                  </a:lnTo>
                  <a:cubicBezTo>
                    <a:pt x="3434" y="4065"/>
                    <a:pt x="3308" y="4065"/>
                    <a:pt x="3214" y="4065"/>
                  </a:cubicBezTo>
                  <a:cubicBezTo>
                    <a:pt x="2993" y="4065"/>
                    <a:pt x="2836" y="4033"/>
                    <a:pt x="2773" y="4033"/>
                  </a:cubicBezTo>
                  <a:cubicBezTo>
                    <a:pt x="1985" y="3844"/>
                    <a:pt x="1418" y="3119"/>
                    <a:pt x="1418" y="2300"/>
                  </a:cubicBezTo>
                  <a:cubicBezTo>
                    <a:pt x="1387" y="2143"/>
                    <a:pt x="1544" y="1985"/>
                    <a:pt x="1733" y="1985"/>
                  </a:cubicBezTo>
                  <a:cubicBezTo>
                    <a:pt x="1954" y="1985"/>
                    <a:pt x="2111" y="2143"/>
                    <a:pt x="2111" y="2332"/>
                  </a:cubicBezTo>
                  <a:cubicBezTo>
                    <a:pt x="2111" y="2804"/>
                    <a:pt x="2426" y="3245"/>
                    <a:pt x="2930" y="3371"/>
                  </a:cubicBezTo>
                  <a:cubicBezTo>
                    <a:pt x="3000" y="3383"/>
                    <a:pt x="3069" y="3390"/>
                    <a:pt x="3141" y="3390"/>
                  </a:cubicBezTo>
                  <a:cubicBezTo>
                    <a:pt x="3266" y="3390"/>
                    <a:pt x="3401" y="3368"/>
                    <a:pt x="3560" y="3308"/>
                  </a:cubicBezTo>
                  <a:lnTo>
                    <a:pt x="3560" y="1954"/>
                  </a:lnTo>
                  <a:cubicBezTo>
                    <a:pt x="3560" y="1072"/>
                    <a:pt x="3056" y="316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201;p65"/>
            <p:cNvSpPr/>
            <p:nvPr/>
          </p:nvSpPr>
          <p:spPr>
            <a:xfrm>
              <a:off x="-18983850" y="3901475"/>
              <a:ext cx="208750" cy="111075"/>
            </a:xfrm>
            <a:custGeom>
              <a:avLst/>
              <a:gdLst/>
              <a:ahLst/>
              <a:cxnLst/>
              <a:rect l="l" t="t" r="r" b="b"/>
              <a:pathLst>
                <a:path w="8350" h="4443" extrusionOk="0">
                  <a:moveTo>
                    <a:pt x="2111" y="1"/>
                  </a:moveTo>
                  <a:lnTo>
                    <a:pt x="2111" y="1261"/>
                  </a:lnTo>
                  <a:cubicBezTo>
                    <a:pt x="2111" y="2300"/>
                    <a:pt x="2584" y="3151"/>
                    <a:pt x="3340" y="3750"/>
                  </a:cubicBezTo>
                  <a:lnTo>
                    <a:pt x="2017" y="3750"/>
                  </a:lnTo>
                  <a:lnTo>
                    <a:pt x="1387" y="2521"/>
                  </a:lnTo>
                  <a:cubicBezTo>
                    <a:pt x="1317" y="2404"/>
                    <a:pt x="1177" y="2339"/>
                    <a:pt x="1046" y="2339"/>
                  </a:cubicBezTo>
                  <a:cubicBezTo>
                    <a:pt x="1000" y="2339"/>
                    <a:pt x="955" y="2347"/>
                    <a:pt x="914" y="2363"/>
                  </a:cubicBezTo>
                  <a:cubicBezTo>
                    <a:pt x="757" y="2458"/>
                    <a:pt x="662" y="2679"/>
                    <a:pt x="757" y="2836"/>
                  </a:cubicBezTo>
                  <a:lnTo>
                    <a:pt x="1229" y="3750"/>
                  </a:lnTo>
                  <a:lnTo>
                    <a:pt x="347" y="3750"/>
                  </a:lnTo>
                  <a:cubicBezTo>
                    <a:pt x="158" y="3750"/>
                    <a:pt x="0" y="3907"/>
                    <a:pt x="0" y="4096"/>
                  </a:cubicBezTo>
                  <a:cubicBezTo>
                    <a:pt x="0" y="4285"/>
                    <a:pt x="158" y="4443"/>
                    <a:pt x="347" y="4443"/>
                  </a:cubicBezTo>
                  <a:lnTo>
                    <a:pt x="8223" y="4443"/>
                  </a:lnTo>
                  <a:cubicBezTo>
                    <a:pt x="8255" y="4443"/>
                    <a:pt x="8318" y="4443"/>
                    <a:pt x="8349" y="4411"/>
                  </a:cubicBezTo>
                  <a:cubicBezTo>
                    <a:pt x="6459" y="4348"/>
                    <a:pt x="5010" y="2805"/>
                    <a:pt x="5010" y="914"/>
                  </a:cubicBezTo>
                  <a:lnTo>
                    <a:pt x="4632" y="914"/>
                  </a:lnTo>
                  <a:cubicBezTo>
                    <a:pt x="3970" y="914"/>
                    <a:pt x="3340" y="757"/>
                    <a:pt x="2741" y="442"/>
                  </a:cubicBezTo>
                  <a:cubicBezTo>
                    <a:pt x="2521" y="316"/>
                    <a:pt x="2332" y="158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7202;p65"/>
            <p:cNvSpPr/>
            <p:nvPr/>
          </p:nvSpPr>
          <p:spPr>
            <a:xfrm>
              <a:off x="-18947625" y="3710075"/>
              <a:ext cx="159925" cy="67775"/>
            </a:xfrm>
            <a:custGeom>
              <a:avLst/>
              <a:gdLst/>
              <a:ahLst/>
              <a:cxnLst/>
              <a:rect l="l" t="t" r="r" b="b"/>
              <a:pathLst>
                <a:path w="6397" h="2711" extrusionOk="0">
                  <a:moveTo>
                    <a:pt x="1765" y="1"/>
                  </a:moveTo>
                  <a:cubicBezTo>
                    <a:pt x="788" y="1"/>
                    <a:pt x="1" y="789"/>
                    <a:pt x="1" y="1765"/>
                  </a:cubicBezTo>
                  <a:lnTo>
                    <a:pt x="1" y="2301"/>
                  </a:lnTo>
                  <a:cubicBezTo>
                    <a:pt x="410" y="1954"/>
                    <a:pt x="883" y="1765"/>
                    <a:pt x="1450" y="1765"/>
                  </a:cubicBezTo>
                  <a:cubicBezTo>
                    <a:pt x="2175" y="1765"/>
                    <a:pt x="2805" y="2143"/>
                    <a:pt x="3183" y="2710"/>
                  </a:cubicBezTo>
                  <a:cubicBezTo>
                    <a:pt x="3592" y="2112"/>
                    <a:pt x="4222" y="1765"/>
                    <a:pt x="4978" y="1765"/>
                  </a:cubicBezTo>
                  <a:cubicBezTo>
                    <a:pt x="5514" y="1765"/>
                    <a:pt x="5987" y="1954"/>
                    <a:pt x="6396" y="2301"/>
                  </a:cubicBezTo>
                  <a:lnTo>
                    <a:pt x="6396" y="1765"/>
                  </a:lnTo>
                  <a:cubicBezTo>
                    <a:pt x="6396" y="789"/>
                    <a:pt x="5609" y="1"/>
                    <a:pt x="4600" y="1"/>
                  </a:cubicBezTo>
                  <a:cubicBezTo>
                    <a:pt x="4411" y="1"/>
                    <a:pt x="4254" y="158"/>
                    <a:pt x="4254" y="348"/>
                  </a:cubicBezTo>
                  <a:cubicBezTo>
                    <a:pt x="4254" y="537"/>
                    <a:pt x="4096" y="694"/>
                    <a:pt x="3907" y="694"/>
                  </a:cubicBezTo>
                  <a:lnTo>
                    <a:pt x="2490" y="694"/>
                  </a:lnTo>
                  <a:cubicBezTo>
                    <a:pt x="2301" y="694"/>
                    <a:pt x="2143" y="537"/>
                    <a:pt x="2143" y="348"/>
                  </a:cubicBezTo>
                  <a:cubicBezTo>
                    <a:pt x="2143" y="158"/>
                    <a:pt x="1985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7203;p65"/>
            <p:cNvSpPr/>
            <p:nvPr/>
          </p:nvSpPr>
          <p:spPr>
            <a:xfrm>
              <a:off x="-18949200" y="3773100"/>
              <a:ext cx="159125" cy="133925"/>
            </a:xfrm>
            <a:custGeom>
              <a:avLst/>
              <a:gdLst/>
              <a:ahLst/>
              <a:cxnLst/>
              <a:rect l="l" t="t" r="r" b="b"/>
              <a:pathLst>
                <a:path w="6365" h="5357" extrusionOk="0">
                  <a:moveTo>
                    <a:pt x="1828" y="1040"/>
                  </a:moveTo>
                  <a:cubicBezTo>
                    <a:pt x="2048" y="1040"/>
                    <a:pt x="2206" y="1198"/>
                    <a:pt x="2206" y="1387"/>
                  </a:cubicBezTo>
                  <a:cubicBezTo>
                    <a:pt x="2206" y="1607"/>
                    <a:pt x="2048" y="1765"/>
                    <a:pt x="1828" y="1765"/>
                  </a:cubicBezTo>
                  <a:cubicBezTo>
                    <a:pt x="1639" y="1765"/>
                    <a:pt x="1481" y="1607"/>
                    <a:pt x="1481" y="1387"/>
                  </a:cubicBezTo>
                  <a:cubicBezTo>
                    <a:pt x="1481" y="1198"/>
                    <a:pt x="1639" y="1040"/>
                    <a:pt x="1828" y="1040"/>
                  </a:cubicBezTo>
                  <a:close/>
                  <a:moveTo>
                    <a:pt x="4663" y="1040"/>
                  </a:moveTo>
                  <a:cubicBezTo>
                    <a:pt x="4884" y="1040"/>
                    <a:pt x="5041" y="1198"/>
                    <a:pt x="5041" y="1387"/>
                  </a:cubicBezTo>
                  <a:cubicBezTo>
                    <a:pt x="5041" y="1607"/>
                    <a:pt x="4884" y="1765"/>
                    <a:pt x="4663" y="1765"/>
                  </a:cubicBezTo>
                  <a:cubicBezTo>
                    <a:pt x="4474" y="1765"/>
                    <a:pt x="4317" y="1607"/>
                    <a:pt x="4317" y="1387"/>
                  </a:cubicBezTo>
                  <a:cubicBezTo>
                    <a:pt x="4317" y="1198"/>
                    <a:pt x="4474" y="1040"/>
                    <a:pt x="4663" y="1040"/>
                  </a:cubicBezTo>
                  <a:close/>
                  <a:moveTo>
                    <a:pt x="2887" y="2126"/>
                  </a:moveTo>
                  <a:cubicBezTo>
                    <a:pt x="3056" y="2126"/>
                    <a:pt x="3188" y="2239"/>
                    <a:pt x="3214" y="2395"/>
                  </a:cubicBezTo>
                  <a:cubicBezTo>
                    <a:pt x="3297" y="2230"/>
                    <a:pt x="3451" y="2137"/>
                    <a:pt x="3594" y="2137"/>
                  </a:cubicBezTo>
                  <a:cubicBezTo>
                    <a:pt x="3615" y="2137"/>
                    <a:pt x="3635" y="2139"/>
                    <a:pt x="3655" y="2143"/>
                  </a:cubicBezTo>
                  <a:cubicBezTo>
                    <a:pt x="3844" y="2237"/>
                    <a:pt x="3939" y="2426"/>
                    <a:pt x="3876" y="2584"/>
                  </a:cubicBezTo>
                  <a:lnTo>
                    <a:pt x="3529" y="3655"/>
                  </a:lnTo>
                  <a:cubicBezTo>
                    <a:pt x="3498" y="3812"/>
                    <a:pt x="3340" y="3875"/>
                    <a:pt x="3183" y="3875"/>
                  </a:cubicBezTo>
                  <a:cubicBezTo>
                    <a:pt x="3025" y="3875"/>
                    <a:pt x="2899" y="3812"/>
                    <a:pt x="2836" y="3655"/>
                  </a:cubicBezTo>
                  <a:lnTo>
                    <a:pt x="2458" y="2584"/>
                  </a:lnTo>
                  <a:cubicBezTo>
                    <a:pt x="2521" y="2426"/>
                    <a:pt x="2584" y="2237"/>
                    <a:pt x="2773" y="2143"/>
                  </a:cubicBezTo>
                  <a:cubicBezTo>
                    <a:pt x="2812" y="2132"/>
                    <a:pt x="2850" y="2126"/>
                    <a:pt x="2887" y="2126"/>
                  </a:cubicBezTo>
                  <a:close/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lnTo>
                    <a:pt x="1" y="1481"/>
                  </a:lnTo>
                  <a:lnTo>
                    <a:pt x="1" y="2111"/>
                  </a:lnTo>
                  <a:cubicBezTo>
                    <a:pt x="1" y="2269"/>
                    <a:pt x="1" y="2458"/>
                    <a:pt x="32" y="2615"/>
                  </a:cubicBezTo>
                  <a:cubicBezTo>
                    <a:pt x="95" y="2678"/>
                    <a:pt x="95" y="2741"/>
                    <a:pt x="95" y="2773"/>
                  </a:cubicBezTo>
                  <a:cubicBezTo>
                    <a:pt x="158" y="2899"/>
                    <a:pt x="158" y="3025"/>
                    <a:pt x="190" y="3151"/>
                  </a:cubicBezTo>
                  <a:cubicBezTo>
                    <a:pt x="190" y="3182"/>
                    <a:pt x="221" y="3214"/>
                    <a:pt x="221" y="3245"/>
                  </a:cubicBezTo>
                  <a:cubicBezTo>
                    <a:pt x="253" y="3371"/>
                    <a:pt x="347" y="3529"/>
                    <a:pt x="379" y="3655"/>
                  </a:cubicBezTo>
                  <a:cubicBezTo>
                    <a:pt x="379" y="3686"/>
                    <a:pt x="410" y="3686"/>
                    <a:pt x="410" y="3718"/>
                  </a:cubicBezTo>
                  <a:cubicBezTo>
                    <a:pt x="505" y="3875"/>
                    <a:pt x="631" y="4033"/>
                    <a:pt x="694" y="4159"/>
                  </a:cubicBezTo>
                  <a:cubicBezTo>
                    <a:pt x="977" y="4474"/>
                    <a:pt x="1292" y="4758"/>
                    <a:pt x="1639" y="4947"/>
                  </a:cubicBezTo>
                  <a:cubicBezTo>
                    <a:pt x="2111" y="5230"/>
                    <a:pt x="2647" y="5356"/>
                    <a:pt x="3183" y="5356"/>
                  </a:cubicBezTo>
                  <a:cubicBezTo>
                    <a:pt x="4285" y="5356"/>
                    <a:pt x="5262" y="4789"/>
                    <a:pt x="5829" y="3938"/>
                  </a:cubicBezTo>
                  <a:cubicBezTo>
                    <a:pt x="5829" y="3938"/>
                    <a:pt x="5829" y="3875"/>
                    <a:pt x="5861" y="3875"/>
                  </a:cubicBezTo>
                  <a:cubicBezTo>
                    <a:pt x="5955" y="3718"/>
                    <a:pt x="6018" y="3623"/>
                    <a:pt x="6081" y="3434"/>
                  </a:cubicBezTo>
                  <a:cubicBezTo>
                    <a:pt x="6144" y="3403"/>
                    <a:pt x="6144" y="3340"/>
                    <a:pt x="6176" y="3277"/>
                  </a:cubicBezTo>
                  <a:cubicBezTo>
                    <a:pt x="6207" y="3182"/>
                    <a:pt x="6270" y="3025"/>
                    <a:pt x="6302" y="2899"/>
                  </a:cubicBezTo>
                  <a:cubicBezTo>
                    <a:pt x="6302" y="2867"/>
                    <a:pt x="6333" y="2773"/>
                    <a:pt x="6333" y="2741"/>
                  </a:cubicBezTo>
                  <a:cubicBezTo>
                    <a:pt x="6365" y="2552"/>
                    <a:pt x="6365" y="2363"/>
                    <a:pt x="6365" y="2143"/>
                  </a:cubicBezTo>
                  <a:lnTo>
                    <a:pt x="6365" y="1292"/>
                  </a:lnTo>
                  <a:cubicBezTo>
                    <a:pt x="6302" y="567"/>
                    <a:pt x="5703" y="0"/>
                    <a:pt x="4947" y="0"/>
                  </a:cubicBezTo>
                  <a:cubicBezTo>
                    <a:pt x="4159" y="0"/>
                    <a:pt x="3529" y="630"/>
                    <a:pt x="3529" y="1418"/>
                  </a:cubicBezTo>
                  <a:cubicBezTo>
                    <a:pt x="3529" y="1607"/>
                    <a:pt x="3372" y="1765"/>
                    <a:pt x="3183" y="1765"/>
                  </a:cubicBezTo>
                  <a:cubicBezTo>
                    <a:pt x="2994" y="1765"/>
                    <a:pt x="2836" y="1607"/>
                    <a:pt x="2836" y="1418"/>
                  </a:cubicBezTo>
                  <a:cubicBezTo>
                    <a:pt x="2836" y="630"/>
                    <a:pt x="2206" y="0"/>
                    <a:pt x="14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7204;p65"/>
          <p:cNvGrpSpPr/>
          <p:nvPr/>
        </p:nvGrpSpPr>
        <p:grpSpPr>
          <a:xfrm>
            <a:off x="1280468" y="1826422"/>
            <a:ext cx="450470" cy="449325"/>
            <a:chOff x="-20946600" y="3317850"/>
            <a:chExt cx="304825" cy="304050"/>
          </a:xfrm>
          <a:solidFill>
            <a:srgbClr val="12716B"/>
          </a:solidFill>
        </p:grpSpPr>
        <p:sp>
          <p:nvSpPr>
            <p:cNvPr id="91" name="Google Shape;7205;p65"/>
            <p:cNvSpPr/>
            <p:nvPr/>
          </p:nvSpPr>
          <p:spPr>
            <a:xfrm>
              <a:off x="-20946600" y="3317850"/>
              <a:ext cx="232350" cy="248925"/>
            </a:xfrm>
            <a:custGeom>
              <a:avLst/>
              <a:gdLst/>
              <a:ahLst/>
              <a:cxnLst/>
              <a:rect l="l" t="t" r="r" b="b"/>
              <a:pathLst>
                <a:path w="9294" h="9957" extrusionOk="0">
                  <a:moveTo>
                    <a:pt x="4631" y="1"/>
                  </a:moveTo>
                  <a:cubicBezTo>
                    <a:pt x="3340" y="1"/>
                    <a:pt x="2268" y="977"/>
                    <a:pt x="2142" y="2237"/>
                  </a:cubicBezTo>
                  <a:cubicBezTo>
                    <a:pt x="1292" y="2521"/>
                    <a:pt x="693" y="3340"/>
                    <a:pt x="693" y="4254"/>
                  </a:cubicBezTo>
                  <a:cubicBezTo>
                    <a:pt x="693" y="4695"/>
                    <a:pt x="819" y="5073"/>
                    <a:pt x="1040" y="5451"/>
                  </a:cubicBezTo>
                  <a:cubicBezTo>
                    <a:pt x="378" y="5923"/>
                    <a:pt x="0" y="6648"/>
                    <a:pt x="0" y="7499"/>
                  </a:cubicBezTo>
                  <a:cubicBezTo>
                    <a:pt x="0" y="8853"/>
                    <a:pt x="1134" y="9956"/>
                    <a:pt x="2520" y="9956"/>
                  </a:cubicBezTo>
                  <a:lnTo>
                    <a:pt x="4316" y="9956"/>
                  </a:lnTo>
                  <a:lnTo>
                    <a:pt x="4316" y="8349"/>
                  </a:lnTo>
                  <a:lnTo>
                    <a:pt x="2962" y="7026"/>
                  </a:lnTo>
                  <a:cubicBezTo>
                    <a:pt x="2804" y="6869"/>
                    <a:pt x="2804" y="6648"/>
                    <a:pt x="2962" y="6491"/>
                  </a:cubicBezTo>
                  <a:cubicBezTo>
                    <a:pt x="3040" y="6412"/>
                    <a:pt x="3135" y="6372"/>
                    <a:pt x="3229" y="6372"/>
                  </a:cubicBezTo>
                  <a:cubicBezTo>
                    <a:pt x="3324" y="6372"/>
                    <a:pt x="3418" y="6412"/>
                    <a:pt x="3497" y="6491"/>
                  </a:cubicBezTo>
                  <a:lnTo>
                    <a:pt x="4316" y="7341"/>
                  </a:lnTo>
                  <a:lnTo>
                    <a:pt x="4316" y="5482"/>
                  </a:lnTo>
                  <a:lnTo>
                    <a:pt x="2962" y="4128"/>
                  </a:lnTo>
                  <a:cubicBezTo>
                    <a:pt x="2804" y="3970"/>
                    <a:pt x="2804" y="3781"/>
                    <a:pt x="2962" y="3624"/>
                  </a:cubicBezTo>
                  <a:cubicBezTo>
                    <a:pt x="3040" y="3545"/>
                    <a:pt x="3135" y="3505"/>
                    <a:pt x="3229" y="3505"/>
                  </a:cubicBezTo>
                  <a:cubicBezTo>
                    <a:pt x="3324" y="3505"/>
                    <a:pt x="3418" y="3545"/>
                    <a:pt x="3497" y="3624"/>
                  </a:cubicBezTo>
                  <a:lnTo>
                    <a:pt x="4316" y="4443"/>
                  </a:lnTo>
                  <a:lnTo>
                    <a:pt x="4316" y="2458"/>
                  </a:lnTo>
                  <a:cubicBezTo>
                    <a:pt x="4316" y="2237"/>
                    <a:pt x="4474" y="2080"/>
                    <a:pt x="4663" y="2080"/>
                  </a:cubicBezTo>
                  <a:cubicBezTo>
                    <a:pt x="4852" y="2080"/>
                    <a:pt x="5009" y="2237"/>
                    <a:pt x="5009" y="2458"/>
                  </a:cubicBezTo>
                  <a:lnTo>
                    <a:pt x="5009" y="5860"/>
                  </a:lnTo>
                  <a:lnTo>
                    <a:pt x="5860" y="5041"/>
                  </a:lnTo>
                  <a:cubicBezTo>
                    <a:pt x="5939" y="4963"/>
                    <a:pt x="6025" y="4923"/>
                    <a:pt x="6112" y="4923"/>
                  </a:cubicBezTo>
                  <a:cubicBezTo>
                    <a:pt x="6199" y="4923"/>
                    <a:pt x="6285" y="4963"/>
                    <a:pt x="6364" y="5041"/>
                  </a:cubicBezTo>
                  <a:cubicBezTo>
                    <a:pt x="6522" y="5199"/>
                    <a:pt x="6522" y="5388"/>
                    <a:pt x="6364" y="5545"/>
                  </a:cubicBezTo>
                  <a:lnTo>
                    <a:pt x="5009" y="6900"/>
                  </a:lnTo>
                  <a:lnTo>
                    <a:pt x="5009" y="9956"/>
                  </a:lnTo>
                  <a:lnTo>
                    <a:pt x="6805" y="9956"/>
                  </a:lnTo>
                  <a:cubicBezTo>
                    <a:pt x="8160" y="9956"/>
                    <a:pt x="9294" y="8853"/>
                    <a:pt x="9294" y="7499"/>
                  </a:cubicBezTo>
                  <a:cubicBezTo>
                    <a:pt x="9294" y="6648"/>
                    <a:pt x="8884" y="5923"/>
                    <a:pt x="8223" y="5451"/>
                  </a:cubicBezTo>
                  <a:cubicBezTo>
                    <a:pt x="8443" y="5073"/>
                    <a:pt x="8569" y="4695"/>
                    <a:pt x="8569" y="4254"/>
                  </a:cubicBezTo>
                  <a:cubicBezTo>
                    <a:pt x="8569" y="3340"/>
                    <a:pt x="7971" y="2521"/>
                    <a:pt x="7120" y="2237"/>
                  </a:cubicBezTo>
                  <a:cubicBezTo>
                    <a:pt x="6994" y="977"/>
                    <a:pt x="5923" y="1"/>
                    <a:pt x="46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7206;p65"/>
            <p:cNvSpPr/>
            <p:nvPr/>
          </p:nvSpPr>
          <p:spPr>
            <a:xfrm>
              <a:off x="-20775700" y="3318650"/>
              <a:ext cx="133925" cy="249700"/>
            </a:xfrm>
            <a:custGeom>
              <a:avLst/>
              <a:gdLst/>
              <a:ahLst/>
              <a:cxnLst/>
              <a:rect l="l" t="t" r="r" b="b"/>
              <a:pathLst>
                <a:path w="5357" h="9988" extrusionOk="0">
                  <a:moveTo>
                    <a:pt x="694" y="0"/>
                  </a:moveTo>
                  <a:cubicBezTo>
                    <a:pt x="473" y="0"/>
                    <a:pt x="253" y="32"/>
                    <a:pt x="1" y="126"/>
                  </a:cubicBezTo>
                  <a:cubicBezTo>
                    <a:pt x="473" y="567"/>
                    <a:pt x="820" y="1103"/>
                    <a:pt x="977" y="1764"/>
                  </a:cubicBezTo>
                  <a:cubicBezTo>
                    <a:pt x="1891" y="2300"/>
                    <a:pt x="2490" y="3245"/>
                    <a:pt x="2490" y="4285"/>
                  </a:cubicBezTo>
                  <a:cubicBezTo>
                    <a:pt x="2490" y="4663"/>
                    <a:pt x="2395" y="4978"/>
                    <a:pt x="2269" y="5293"/>
                  </a:cubicBezTo>
                  <a:cubicBezTo>
                    <a:pt x="2836" y="5860"/>
                    <a:pt x="3183" y="6648"/>
                    <a:pt x="3183" y="7498"/>
                  </a:cubicBezTo>
                  <a:cubicBezTo>
                    <a:pt x="3183" y="8506"/>
                    <a:pt x="2710" y="9389"/>
                    <a:pt x="1985" y="9987"/>
                  </a:cubicBezTo>
                  <a:lnTo>
                    <a:pt x="2836" y="9987"/>
                  </a:lnTo>
                  <a:cubicBezTo>
                    <a:pt x="4222" y="9987"/>
                    <a:pt x="5325" y="8853"/>
                    <a:pt x="5325" y="7498"/>
                  </a:cubicBezTo>
                  <a:cubicBezTo>
                    <a:pt x="5357" y="6679"/>
                    <a:pt x="4915" y="5891"/>
                    <a:pt x="4285" y="5450"/>
                  </a:cubicBezTo>
                  <a:cubicBezTo>
                    <a:pt x="4537" y="5104"/>
                    <a:pt x="4632" y="4694"/>
                    <a:pt x="4632" y="4253"/>
                  </a:cubicBezTo>
                  <a:cubicBezTo>
                    <a:pt x="4632" y="3340"/>
                    <a:pt x="4065" y="2520"/>
                    <a:pt x="3183" y="2237"/>
                  </a:cubicBezTo>
                  <a:cubicBezTo>
                    <a:pt x="3057" y="977"/>
                    <a:pt x="2017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207;p65"/>
            <p:cNvSpPr/>
            <p:nvPr/>
          </p:nvSpPr>
          <p:spPr>
            <a:xfrm>
              <a:off x="-20890700" y="3586425"/>
              <a:ext cx="195375" cy="35475"/>
            </a:xfrm>
            <a:custGeom>
              <a:avLst/>
              <a:gdLst/>
              <a:ahLst/>
              <a:cxnLst/>
              <a:rect l="l" t="t" r="r" b="b"/>
              <a:pathLst>
                <a:path w="7815" h="1419" extrusionOk="0">
                  <a:moveTo>
                    <a:pt x="2112" y="1"/>
                  </a:moveTo>
                  <a:lnTo>
                    <a:pt x="2112" y="725"/>
                  </a:lnTo>
                  <a:lnTo>
                    <a:pt x="347" y="725"/>
                  </a:lnTo>
                  <a:cubicBezTo>
                    <a:pt x="158" y="725"/>
                    <a:pt x="1" y="883"/>
                    <a:pt x="1" y="1072"/>
                  </a:cubicBezTo>
                  <a:cubicBezTo>
                    <a:pt x="1" y="1261"/>
                    <a:pt x="158" y="1418"/>
                    <a:pt x="347" y="1418"/>
                  </a:cubicBezTo>
                  <a:lnTo>
                    <a:pt x="7468" y="1418"/>
                  </a:lnTo>
                  <a:cubicBezTo>
                    <a:pt x="7657" y="1418"/>
                    <a:pt x="7814" y="1261"/>
                    <a:pt x="7814" y="1072"/>
                  </a:cubicBezTo>
                  <a:cubicBezTo>
                    <a:pt x="7814" y="883"/>
                    <a:pt x="7625" y="725"/>
                    <a:pt x="7436" y="725"/>
                  </a:cubicBezTo>
                  <a:lnTo>
                    <a:pt x="5672" y="725"/>
                  </a:lnTo>
                  <a:lnTo>
                    <a:pt x="5672" y="1"/>
                  </a:lnTo>
                  <a:lnTo>
                    <a:pt x="4947" y="1"/>
                  </a:lnTo>
                  <a:lnTo>
                    <a:pt x="4947" y="725"/>
                  </a:lnTo>
                  <a:lnTo>
                    <a:pt x="2836" y="725"/>
                  </a:lnTo>
                  <a:lnTo>
                    <a:pt x="283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7208;p65"/>
          <p:cNvGrpSpPr/>
          <p:nvPr/>
        </p:nvGrpSpPr>
        <p:grpSpPr>
          <a:xfrm>
            <a:off x="1306643" y="2934291"/>
            <a:ext cx="398119" cy="448143"/>
            <a:chOff x="-20930075" y="4066100"/>
            <a:chExt cx="269400" cy="303250"/>
          </a:xfrm>
          <a:solidFill>
            <a:srgbClr val="12716B"/>
          </a:solidFill>
        </p:grpSpPr>
        <p:sp>
          <p:nvSpPr>
            <p:cNvPr id="95" name="Google Shape;7209;p65"/>
            <p:cNvSpPr/>
            <p:nvPr/>
          </p:nvSpPr>
          <p:spPr>
            <a:xfrm>
              <a:off x="-20865475" y="4066100"/>
              <a:ext cx="141775" cy="144150"/>
            </a:xfrm>
            <a:custGeom>
              <a:avLst/>
              <a:gdLst/>
              <a:ahLst/>
              <a:cxnLst/>
              <a:rect l="l" t="t" r="r" b="b"/>
              <a:pathLst>
                <a:path w="5671" h="5766" extrusionOk="0">
                  <a:moveTo>
                    <a:pt x="2836" y="2174"/>
                  </a:moveTo>
                  <a:cubicBezTo>
                    <a:pt x="3245" y="2174"/>
                    <a:pt x="3560" y="2489"/>
                    <a:pt x="3560" y="2867"/>
                  </a:cubicBezTo>
                  <a:cubicBezTo>
                    <a:pt x="3560" y="3277"/>
                    <a:pt x="3245" y="3592"/>
                    <a:pt x="2836" y="3592"/>
                  </a:cubicBezTo>
                  <a:cubicBezTo>
                    <a:pt x="2457" y="3592"/>
                    <a:pt x="2142" y="3277"/>
                    <a:pt x="2142" y="2867"/>
                  </a:cubicBezTo>
                  <a:cubicBezTo>
                    <a:pt x="2142" y="2489"/>
                    <a:pt x="2457" y="2174"/>
                    <a:pt x="2836" y="2174"/>
                  </a:cubicBezTo>
                  <a:close/>
                  <a:moveTo>
                    <a:pt x="2836" y="0"/>
                  </a:moveTo>
                  <a:cubicBezTo>
                    <a:pt x="2457" y="0"/>
                    <a:pt x="2111" y="252"/>
                    <a:pt x="1890" y="599"/>
                  </a:cubicBezTo>
                  <a:cubicBezTo>
                    <a:pt x="1791" y="563"/>
                    <a:pt x="1685" y="545"/>
                    <a:pt x="1577" y="545"/>
                  </a:cubicBezTo>
                  <a:cubicBezTo>
                    <a:pt x="1307" y="545"/>
                    <a:pt x="1031" y="657"/>
                    <a:pt x="851" y="882"/>
                  </a:cubicBezTo>
                  <a:cubicBezTo>
                    <a:pt x="630" y="1071"/>
                    <a:pt x="536" y="1355"/>
                    <a:pt x="536" y="1607"/>
                  </a:cubicBezTo>
                  <a:cubicBezTo>
                    <a:pt x="536" y="1733"/>
                    <a:pt x="536" y="1827"/>
                    <a:pt x="567" y="1922"/>
                  </a:cubicBezTo>
                  <a:cubicBezTo>
                    <a:pt x="189" y="2142"/>
                    <a:pt x="0" y="2489"/>
                    <a:pt x="0" y="2867"/>
                  </a:cubicBezTo>
                  <a:cubicBezTo>
                    <a:pt x="0" y="3308"/>
                    <a:pt x="189" y="3655"/>
                    <a:pt x="567" y="3812"/>
                  </a:cubicBezTo>
                  <a:cubicBezTo>
                    <a:pt x="536" y="3938"/>
                    <a:pt x="536" y="4033"/>
                    <a:pt x="536" y="4127"/>
                  </a:cubicBezTo>
                  <a:cubicBezTo>
                    <a:pt x="536" y="4411"/>
                    <a:pt x="630" y="4694"/>
                    <a:pt x="851" y="4883"/>
                  </a:cubicBezTo>
                  <a:cubicBezTo>
                    <a:pt x="1036" y="5092"/>
                    <a:pt x="1325" y="5216"/>
                    <a:pt x="1603" y="5216"/>
                  </a:cubicBezTo>
                  <a:cubicBezTo>
                    <a:pt x="1702" y="5216"/>
                    <a:pt x="1799" y="5200"/>
                    <a:pt x="1890" y="5167"/>
                  </a:cubicBezTo>
                  <a:cubicBezTo>
                    <a:pt x="2111" y="5513"/>
                    <a:pt x="2457" y="5766"/>
                    <a:pt x="2836" y="5766"/>
                  </a:cubicBezTo>
                  <a:cubicBezTo>
                    <a:pt x="3245" y="5766"/>
                    <a:pt x="3592" y="5513"/>
                    <a:pt x="3781" y="5167"/>
                  </a:cubicBezTo>
                  <a:cubicBezTo>
                    <a:pt x="3889" y="5203"/>
                    <a:pt x="3999" y="5221"/>
                    <a:pt x="4109" y="5221"/>
                  </a:cubicBezTo>
                  <a:cubicBezTo>
                    <a:pt x="4382" y="5221"/>
                    <a:pt x="4649" y="5108"/>
                    <a:pt x="4852" y="4883"/>
                  </a:cubicBezTo>
                  <a:cubicBezTo>
                    <a:pt x="5041" y="4694"/>
                    <a:pt x="5167" y="4411"/>
                    <a:pt x="5167" y="4127"/>
                  </a:cubicBezTo>
                  <a:cubicBezTo>
                    <a:pt x="5167" y="4033"/>
                    <a:pt x="5167" y="3938"/>
                    <a:pt x="5135" y="3812"/>
                  </a:cubicBezTo>
                  <a:cubicBezTo>
                    <a:pt x="5482" y="3623"/>
                    <a:pt x="5671" y="3277"/>
                    <a:pt x="5671" y="2867"/>
                  </a:cubicBezTo>
                  <a:cubicBezTo>
                    <a:pt x="5671" y="2489"/>
                    <a:pt x="5450" y="2142"/>
                    <a:pt x="5135" y="1922"/>
                  </a:cubicBezTo>
                  <a:cubicBezTo>
                    <a:pt x="5167" y="1827"/>
                    <a:pt x="5167" y="1733"/>
                    <a:pt x="5167" y="1607"/>
                  </a:cubicBezTo>
                  <a:cubicBezTo>
                    <a:pt x="5167" y="1355"/>
                    <a:pt x="5041" y="1071"/>
                    <a:pt x="4852" y="882"/>
                  </a:cubicBezTo>
                  <a:cubicBezTo>
                    <a:pt x="4643" y="673"/>
                    <a:pt x="4348" y="550"/>
                    <a:pt x="4069" y="550"/>
                  </a:cubicBezTo>
                  <a:cubicBezTo>
                    <a:pt x="3969" y="550"/>
                    <a:pt x="3872" y="566"/>
                    <a:pt x="3781" y="599"/>
                  </a:cubicBezTo>
                  <a:cubicBezTo>
                    <a:pt x="3592" y="252"/>
                    <a:pt x="3245" y="0"/>
                    <a:pt x="283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7210;p65"/>
            <p:cNvSpPr/>
            <p:nvPr/>
          </p:nvSpPr>
          <p:spPr>
            <a:xfrm>
              <a:off x="-20930075" y="4191325"/>
              <a:ext cx="269400" cy="178025"/>
            </a:xfrm>
            <a:custGeom>
              <a:avLst/>
              <a:gdLst/>
              <a:ahLst/>
              <a:cxnLst/>
              <a:rect l="l" t="t" r="r" b="b"/>
              <a:pathLst>
                <a:path w="10776" h="7121" extrusionOk="0">
                  <a:moveTo>
                    <a:pt x="379" y="0"/>
                  </a:moveTo>
                  <a:cubicBezTo>
                    <a:pt x="253" y="0"/>
                    <a:pt x="190" y="32"/>
                    <a:pt x="95" y="95"/>
                  </a:cubicBezTo>
                  <a:cubicBezTo>
                    <a:pt x="32" y="189"/>
                    <a:pt x="1" y="252"/>
                    <a:pt x="1" y="378"/>
                  </a:cubicBezTo>
                  <a:cubicBezTo>
                    <a:pt x="1" y="473"/>
                    <a:pt x="190" y="2710"/>
                    <a:pt x="1103" y="3655"/>
                  </a:cubicBezTo>
                  <a:cubicBezTo>
                    <a:pt x="1513" y="4096"/>
                    <a:pt x="1922" y="4285"/>
                    <a:pt x="2364" y="4285"/>
                  </a:cubicBezTo>
                  <a:cubicBezTo>
                    <a:pt x="2679" y="4285"/>
                    <a:pt x="3025" y="4159"/>
                    <a:pt x="3340" y="3907"/>
                  </a:cubicBezTo>
                  <a:lnTo>
                    <a:pt x="4947" y="5514"/>
                  </a:lnTo>
                  <a:lnTo>
                    <a:pt x="4947" y="6427"/>
                  </a:lnTo>
                  <a:lnTo>
                    <a:pt x="2458" y="6427"/>
                  </a:lnTo>
                  <a:cubicBezTo>
                    <a:pt x="2269" y="6427"/>
                    <a:pt x="2112" y="6585"/>
                    <a:pt x="2112" y="6774"/>
                  </a:cubicBezTo>
                  <a:cubicBezTo>
                    <a:pt x="2112" y="6963"/>
                    <a:pt x="2269" y="7120"/>
                    <a:pt x="2458" y="7120"/>
                  </a:cubicBezTo>
                  <a:lnTo>
                    <a:pt x="8192" y="7120"/>
                  </a:lnTo>
                  <a:cubicBezTo>
                    <a:pt x="8381" y="7120"/>
                    <a:pt x="8539" y="6963"/>
                    <a:pt x="8539" y="6774"/>
                  </a:cubicBezTo>
                  <a:cubicBezTo>
                    <a:pt x="8539" y="6585"/>
                    <a:pt x="8381" y="6427"/>
                    <a:pt x="8192" y="6427"/>
                  </a:cubicBezTo>
                  <a:lnTo>
                    <a:pt x="5672" y="6427"/>
                  </a:lnTo>
                  <a:lnTo>
                    <a:pt x="5672" y="6207"/>
                  </a:lnTo>
                  <a:lnTo>
                    <a:pt x="7278" y="4600"/>
                  </a:lnTo>
                  <a:cubicBezTo>
                    <a:pt x="7751" y="4884"/>
                    <a:pt x="8066" y="5010"/>
                    <a:pt x="8413" y="5010"/>
                  </a:cubicBezTo>
                  <a:cubicBezTo>
                    <a:pt x="8854" y="5010"/>
                    <a:pt x="9232" y="4789"/>
                    <a:pt x="9673" y="4380"/>
                  </a:cubicBezTo>
                  <a:cubicBezTo>
                    <a:pt x="10586" y="3466"/>
                    <a:pt x="10775" y="1229"/>
                    <a:pt x="10775" y="1103"/>
                  </a:cubicBezTo>
                  <a:cubicBezTo>
                    <a:pt x="10775" y="977"/>
                    <a:pt x="10744" y="883"/>
                    <a:pt x="10649" y="820"/>
                  </a:cubicBezTo>
                  <a:cubicBezTo>
                    <a:pt x="10586" y="757"/>
                    <a:pt x="10492" y="693"/>
                    <a:pt x="10397" y="693"/>
                  </a:cubicBezTo>
                  <a:cubicBezTo>
                    <a:pt x="10303" y="693"/>
                    <a:pt x="8066" y="883"/>
                    <a:pt x="7121" y="1796"/>
                  </a:cubicBezTo>
                  <a:cubicBezTo>
                    <a:pt x="6365" y="2552"/>
                    <a:pt x="6302" y="3308"/>
                    <a:pt x="6869" y="4033"/>
                  </a:cubicBezTo>
                  <a:lnTo>
                    <a:pt x="5735" y="5167"/>
                  </a:lnTo>
                  <a:lnTo>
                    <a:pt x="5735" y="1324"/>
                  </a:lnTo>
                  <a:cubicBezTo>
                    <a:pt x="5609" y="1387"/>
                    <a:pt x="5514" y="1387"/>
                    <a:pt x="5388" y="1387"/>
                  </a:cubicBezTo>
                  <a:cubicBezTo>
                    <a:pt x="5262" y="1387"/>
                    <a:pt x="5136" y="1387"/>
                    <a:pt x="5041" y="1324"/>
                  </a:cubicBezTo>
                  <a:lnTo>
                    <a:pt x="5041" y="4443"/>
                  </a:lnTo>
                  <a:lnTo>
                    <a:pt x="3876" y="3340"/>
                  </a:lnTo>
                  <a:cubicBezTo>
                    <a:pt x="4474" y="2584"/>
                    <a:pt x="4411" y="1828"/>
                    <a:pt x="3655" y="1103"/>
                  </a:cubicBezTo>
                  <a:cubicBezTo>
                    <a:pt x="2742" y="189"/>
                    <a:pt x="505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7211;p65"/>
          <p:cNvGrpSpPr/>
          <p:nvPr/>
        </p:nvGrpSpPr>
        <p:grpSpPr>
          <a:xfrm>
            <a:off x="4048888" y="2934271"/>
            <a:ext cx="450470" cy="448180"/>
            <a:chOff x="-19020075" y="4084200"/>
            <a:chExt cx="304825" cy="303275"/>
          </a:xfrm>
          <a:solidFill>
            <a:srgbClr val="12716B"/>
          </a:solidFill>
        </p:grpSpPr>
        <p:sp>
          <p:nvSpPr>
            <p:cNvPr id="98" name="Google Shape;7212;p65"/>
            <p:cNvSpPr/>
            <p:nvPr/>
          </p:nvSpPr>
          <p:spPr>
            <a:xfrm>
              <a:off x="-18962575" y="4274800"/>
              <a:ext cx="103975" cy="94550"/>
            </a:xfrm>
            <a:custGeom>
              <a:avLst/>
              <a:gdLst/>
              <a:ahLst/>
              <a:cxnLst/>
              <a:rect l="l" t="t" r="r" b="b"/>
              <a:pathLst>
                <a:path w="4159" h="3782" extrusionOk="0">
                  <a:moveTo>
                    <a:pt x="3403" y="1"/>
                  </a:moveTo>
                  <a:cubicBezTo>
                    <a:pt x="3151" y="1356"/>
                    <a:pt x="1985" y="2364"/>
                    <a:pt x="599" y="2364"/>
                  </a:cubicBezTo>
                  <a:cubicBezTo>
                    <a:pt x="410" y="2364"/>
                    <a:pt x="221" y="2332"/>
                    <a:pt x="0" y="2301"/>
                  </a:cubicBezTo>
                  <a:lnTo>
                    <a:pt x="0" y="2301"/>
                  </a:lnTo>
                  <a:cubicBezTo>
                    <a:pt x="284" y="3151"/>
                    <a:pt x="1071" y="3781"/>
                    <a:pt x="2048" y="3781"/>
                  </a:cubicBezTo>
                  <a:cubicBezTo>
                    <a:pt x="3214" y="3781"/>
                    <a:pt x="4159" y="2836"/>
                    <a:pt x="4159" y="1671"/>
                  </a:cubicBezTo>
                  <a:cubicBezTo>
                    <a:pt x="4159" y="978"/>
                    <a:pt x="3875" y="410"/>
                    <a:pt x="34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213;p65"/>
            <p:cNvSpPr/>
            <p:nvPr/>
          </p:nvSpPr>
          <p:spPr>
            <a:xfrm>
              <a:off x="-18883025" y="4281900"/>
              <a:ext cx="78000" cy="105575"/>
            </a:xfrm>
            <a:custGeom>
              <a:avLst/>
              <a:gdLst/>
              <a:ahLst/>
              <a:cxnLst/>
              <a:rect l="l" t="t" r="r" b="b"/>
              <a:pathLst>
                <a:path w="3120" h="4223" extrusionOk="0">
                  <a:moveTo>
                    <a:pt x="1323" y="0"/>
                  </a:moveTo>
                  <a:lnTo>
                    <a:pt x="1323" y="0"/>
                  </a:lnTo>
                  <a:cubicBezTo>
                    <a:pt x="1544" y="442"/>
                    <a:pt x="1670" y="914"/>
                    <a:pt x="1670" y="1387"/>
                  </a:cubicBezTo>
                  <a:cubicBezTo>
                    <a:pt x="1670" y="2552"/>
                    <a:pt x="977" y="3529"/>
                    <a:pt x="0" y="3970"/>
                  </a:cubicBezTo>
                  <a:cubicBezTo>
                    <a:pt x="284" y="4128"/>
                    <a:pt x="599" y="4222"/>
                    <a:pt x="977" y="4222"/>
                  </a:cubicBezTo>
                  <a:cubicBezTo>
                    <a:pt x="2142" y="4222"/>
                    <a:pt x="3088" y="3277"/>
                    <a:pt x="3088" y="2080"/>
                  </a:cubicBezTo>
                  <a:cubicBezTo>
                    <a:pt x="3119" y="1072"/>
                    <a:pt x="2331" y="189"/>
                    <a:pt x="132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214;p65"/>
            <p:cNvSpPr/>
            <p:nvPr/>
          </p:nvSpPr>
          <p:spPr>
            <a:xfrm>
              <a:off x="-18809000" y="4281100"/>
              <a:ext cx="57525" cy="88250"/>
            </a:xfrm>
            <a:custGeom>
              <a:avLst/>
              <a:gdLst/>
              <a:ahLst/>
              <a:cxnLst/>
              <a:rect l="l" t="t" r="r" b="b"/>
              <a:pathLst>
                <a:path w="2301" h="3530" extrusionOk="0">
                  <a:moveTo>
                    <a:pt x="536" y="1"/>
                  </a:moveTo>
                  <a:cubicBezTo>
                    <a:pt x="316" y="1"/>
                    <a:pt x="158" y="32"/>
                    <a:pt x="1" y="64"/>
                  </a:cubicBezTo>
                  <a:cubicBezTo>
                    <a:pt x="568" y="568"/>
                    <a:pt x="883" y="1324"/>
                    <a:pt x="883" y="2112"/>
                  </a:cubicBezTo>
                  <a:cubicBezTo>
                    <a:pt x="883" y="2616"/>
                    <a:pt x="725" y="3088"/>
                    <a:pt x="473" y="3529"/>
                  </a:cubicBezTo>
                  <a:lnTo>
                    <a:pt x="536" y="3529"/>
                  </a:lnTo>
                  <a:cubicBezTo>
                    <a:pt x="1513" y="3529"/>
                    <a:pt x="2300" y="2742"/>
                    <a:pt x="2300" y="1765"/>
                  </a:cubicBezTo>
                  <a:cubicBezTo>
                    <a:pt x="2300" y="820"/>
                    <a:pt x="1513" y="1"/>
                    <a:pt x="5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215;p65"/>
            <p:cNvSpPr/>
            <p:nvPr/>
          </p:nvSpPr>
          <p:spPr>
            <a:xfrm>
              <a:off x="-18770400" y="4263000"/>
              <a:ext cx="55150" cy="66975"/>
            </a:xfrm>
            <a:custGeom>
              <a:avLst/>
              <a:gdLst/>
              <a:ahLst/>
              <a:cxnLst/>
              <a:rect l="l" t="t" r="r" b="b"/>
              <a:pathLst>
                <a:path w="2206" h="2679" extrusionOk="0">
                  <a:moveTo>
                    <a:pt x="756" y="0"/>
                  </a:moveTo>
                  <a:cubicBezTo>
                    <a:pt x="473" y="0"/>
                    <a:pt x="189" y="95"/>
                    <a:pt x="0" y="252"/>
                  </a:cubicBezTo>
                  <a:cubicBezTo>
                    <a:pt x="882" y="630"/>
                    <a:pt x="1450" y="1513"/>
                    <a:pt x="1450" y="2521"/>
                  </a:cubicBezTo>
                  <a:lnTo>
                    <a:pt x="1450" y="2678"/>
                  </a:lnTo>
                  <a:cubicBezTo>
                    <a:pt x="1891" y="2458"/>
                    <a:pt x="2206" y="1985"/>
                    <a:pt x="2206" y="1450"/>
                  </a:cubicBezTo>
                  <a:cubicBezTo>
                    <a:pt x="2174" y="662"/>
                    <a:pt x="1544" y="0"/>
                    <a:pt x="7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216;p65"/>
            <p:cNvSpPr/>
            <p:nvPr/>
          </p:nvSpPr>
          <p:spPr>
            <a:xfrm>
              <a:off x="-18768050" y="4227550"/>
              <a:ext cx="52025" cy="31525"/>
            </a:xfrm>
            <a:custGeom>
              <a:avLst/>
              <a:gdLst/>
              <a:ahLst/>
              <a:cxnLst/>
              <a:rect l="l" t="t" r="r" b="b"/>
              <a:pathLst>
                <a:path w="2081" h="1261" extrusionOk="0">
                  <a:moveTo>
                    <a:pt x="1009" y="1"/>
                  </a:moveTo>
                  <a:cubicBezTo>
                    <a:pt x="505" y="1"/>
                    <a:pt x="64" y="347"/>
                    <a:pt x="1" y="820"/>
                  </a:cubicBezTo>
                  <a:cubicBezTo>
                    <a:pt x="221" y="757"/>
                    <a:pt x="410" y="725"/>
                    <a:pt x="662" y="725"/>
                  </a:cubicBezTo>
                  <a:cubicBezTo>
                    <a:pt x="1198" y="725"/>
                    <a:pt x="1671" y="946"/>
                    <a:pt x="2080" y="1261"/>
                  </a:cubicBezTo>
                  <a:lnTo>
                    <a:pt x="2080" y="1072"/>
                  </a:lnTo>
                  <a:cubicBezTo>
                    <a:pt x="2080" y="473"/>
                    <a:pt x="1608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217;p65"/>
            <p:cNvSpPr/>
            <p:nvPr/>
          </p:nvSpPr>
          <p:spPr>
            <a:xfrm>
              <a:off x="-19000400" y="4262200"/>
              <a:ext cx="106350" cy="52800"/>
            </a:xfrm>
            <a:custGeom>
              <a:avLst/>
              <a:gdLst/>
              <a:ahLst/>
              <a:cxnLst/>
              <a:rect l="l" t="t" r="r" b="b"/>
              <a:pathLst>
                <a:path w="4254" h="2112" extrusionOk="0">
                  <a:moveTo>
                    <a:pt x="1" y="1"/>
                  </a:moveTo>
                  <a:cubicBezTo>
                    <a:pt x="1" y="1167"/>
                    <a:pt x="946" y="2112"/>
                    <a:pt x="2112" y="2112"/>
                  </a:cubicBezTo>
                  <a:cubicBezTo>
                    <a:pt x="3309" y="2112"/>
                    <a:pt x="4254" y="1230"/>
                    <a:pt x="4254" y="32"/>
                  </a:cubicBezTo>
                  <a:lnTo>
                    <a:pt x="4254" y="32"/>
                  </a:lnTo>
                  <a:cubicBezTo>
                    <a:pt x="3655" y="473"/>
                    <a:pt x="2899" y="757"/>
                    <a:pt x="2112" y="757"/>
                  </a:cubicBezTo>
                  <a:cubicBezTo>
                    <a:pt x="1324" y="757"/>
                    <a:pt x="568" y="473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218;p65"/>
            <p:cNvSpPr/>
            <p:nvPr/>
          </p:nvSpPr>
          <p:spPr>
            <a:xfrm>
              <a:off x="-18912175" y="4173200"/>
              <a:ext cx="18125" cy="35475"/>
            </a:xfrm>
            <a:custGeom>
              <a:avLst/>
              <a:gdLst/>
              <a:ahLst/>
              <a:cxnLst/>
              <a:rect l="l" t="t" r="r" b="b"/>
              <a:pathLst>
                <a:path w="725" h="1419" extrusionOk="0">
                  <a:moveTo>
                    <a:pt x="378" y="1"/>
                  </a:moveTo>
                  <a:cubicBezTo>
                    <a:pt x="189" y="1"/>
                    <a:pt x="0" y="284"/>
                    <a:pt x="0" y="725"/>
                  </a:cubicBezTo>
                  <a:cubicBezTo>
                    <a:pt x="0" y="1166"/>
                    <a:pt x="189" y="1418"/>
                    <a:pt x="378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219;p65"/>
            <p:cNvSpPr/>
            <p:nvPr/>
          </p:nvSpPr>
          <p:spPr>
            <a:xfrm>
              <a:off x="-19001975" y="4173200"/>
              <a:ext cx="18150" cy="35475"/>
            </a:xfrm>
            <a:custGeom>
              <a:avLst/>
              <a:gdLst/>
              <a:ahLst/>
              <a:cxnLst/>
              <a:rect l="l" t="t" r="r" b="b"/>
              <a:pathLst>
                <a:path w="726" h="1419" extrusionOk="0">
                  <a:moveTo>
                    <a:pt x="379" y="1"/>
                  </a:moveTo>
                  <a:cubicBezTo>
                    <a:pt x="221" y="1"/>
                    <a:pt x="1" y="284"/>
                    <a:pt x="1" y="725"/>
                  </a:cubicBezTo>
                  <a:cubicBezTo>
                    <a:pt x="1" y="1166"/>
                    <a:pt x="221" y="1418"/>
                    <a:pt x="379" y="1418"/>
                  </a:cubicBezTo>
                  <a:cubicBezTo>
                    <a:pt x="536" y="1418"/>
                    <a:pt x="725" y="1166"/>
                    <a:pt x="725" y="725"/>
                  </a:cubicBezTo>
                  <a:cubicBezTo>
                    <a:pt x="725" y="284"/>
                    <a:pt x="536" y="1"/>
                    <a:pt x="3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7220;p65"/>
            <p:cNvSpPr/>
            <p:nvPr/>
          </p:nvSpPr>
          <p:spPr>
            <a:xfrm>
              <a:off x="-19020075" y="4084200"/>
              <a:ext cx="143375" cy="178025"/>
            </a:xfrm>
            <a:custGeom>
              <a:avLst/>
              <a:gdLst/>
              <a:ahLst/>
              <a:cxnLst/>
              <a:rect l="l" t="t" r="r" b="b"/>
              <a:pathLst>
                <a:path w="5735" h="7121" extrusionOk="0">
                  <a:moveTo>
                    <a:pt x="1418" y="1"/>
                  </a:moveTo>
                  <a:cubicBezTo>
                    <a:pt x="630" y="1"/>
                    <a:pt x="0" y="662"/>
                    <a:pt x="0" y="1450"/>
                  </a:cubicBezTo>
                  <a:cubicBezTo>
                    <a:pt x="0" y="1923"/>
                    <a:pt x="221" y="2301"/>
                    <a:pt x="567" y="2584"/>
                  </a:cubicBezTo>
                  <a:cubicBezTo>
                    <a:pt x="315" y="2962"/>
                    <a:pt x="95" y="3435"/>
                    <a:pt x="32" y="3907"/>
                  </a:cubicBezTo>
                  <a:cubicBezTo>
                    <a:pt x="158" y="3277"/>
                    <a:pt x="536" y="2868"/>
                    <a:pt x="1040" y="2868"/>
                  </a:cubicBezTo>
                  <a:cubicBezTo>
                    <a:pt x="1638" y="2868"/>
                    <a:pt x="2111" y="3498"/>
                    <a:pt x="2111" y="4285"/>
                  </a:cubicBezTo>
                  <a:cubicBezTo>
                    <a:pt x="2111" y="5073"/>
                    <a:pt x="1638" y="5703"/>
                    <a:pt x="1040" y="5703"/>
                  </a:cubicBezTo>
                  <a:cubicBezTo>
                    <a:pt x="567" y="5703"/>
                    <a:pt x="158" y="5262"/>
                    <a:pt x="32" y="4632"/>
                  </a:cubicBezTo>
                  <a:lnTo>
                    <a:pt x="32" y="4632"/>
                  </a:lnTo>
                  <a:cubicBezTo>
                    <a:pt x="189" y="6050"/>
                    <a:pt x="1418" y="7121"/>
                    <a:pt x="2867" y="7121"/>
                  </a:cubicBezTo>
                  <a:cubicBezTo>
                    <a:pt x="4316" y="7121"/>
                    <a:pt x="5514" y="6018"/>
                    <a:pt x="5703" y="4632"/>
                  </a:cubicBezTo>
                  <a:lnTo>
                    <a:pt x="5703" y="4632"/>
                  </a:lnTo>
                  <a:cubicBezTo>
                    <a:pt x="5577" y="5262"/>
                    <a:pt x="5199" y="5703"/>
                    <a:pt x="4694" y="5703"/>
                  </a:cubicBezTo>
                  <a:cubicBezTo>
                    <a:pt x="4096" y="5703"/>
                    <a:pt x="3623" y="5073"/>
                    <a:pt x="3623" y="4285"/>
                  </a:cubicBezTo>
                  <a:cubicBezTo>
                    <a:pt x="3623" y="3498"/>
                    <a:pt x="4096" y="2868"/>
                    <a:pt x="4694" y="2868"/>
                  </a:cubicBezTo>
                  <a:cubicBezTo>
                    <a:pt x="5199" y="2868"/>
                    <a:pt x="5577" y="3277"/>
                    <a:pt x="5703" y="3907"/>
                  </a:cubicBezTo>
                  <a:cubicBezTo>
                    <a:pt x="5608" y="3403"/>
                    <a:pt x="5419" y="2962"/>
                    <a:pt x="5136" y="2584"/>
                  </a:cubicBezTo>
                  <a:cubicBezTo>
                    <a:pt x="5514" y="2301"/>
                    <a:pt x="5734" y="1923"/>
                    <a:pt x="5734" y="1450"/>
                  </a:cubicBezTo>
                  <a:cubicBezTo>
                    <a:pt x="5734" y="662"/>
                    <a:pt x="5104" y="1"/>
                    <a:pt x="4316" y="1"/>
                  </a:cubicBezTo>
                  <a:cubicBezTo>
                    <a:pt x="4127" y="1"/>
                    <a:pt x="3970" y="127"/>
                    <a:pt x="3970" y="347"/>
                  </a:cubicBezTo>
                  <a:cubicBezTo>
                    <a:pt x="3970" y="536"/>
                    <a:pt x="4127" y="694"/>
                    <a:pt x="4316" y="694"/>
                  </a:cubicBezTo>
                  <a:cubicBezTo>
                    <a:pt x="4726" y="694"/>
                    <a:pt x="5041" y="1040"/>
                    <a:pt x="5041" y="1450"/>
                  </a:cubicBezTo>
                  <a:cubicBezTo>
                    <a:pt x="5041" y="1702"/>
                    <a:pt x="4883" y="1954"/>
                    <a:pt x="4631" y="2080"/>
                  </a:cubicBezTo>
                  <a:cubicBezTo>
                    <a:pt x="4159" y="1670"/>
                    <a:pt x="3529" y="1450"/>
                    <a:pt x="2867" y="1450"/>
                  </a:cubicBezTo>
                  <a:cubicBezTo>
                    <a:pt x="2206" y="1450"/>
                    <a:pt x="1607" y="1670"/>
                    <a:pt x="1103" y="2080"/>
                  </a:cubicBezTo>
                  <a:cubicBezTo>
                    <a:pt x="851" y="1954"/>
                    <a:pt x="693" y="1702"/>
                    <a:pt x="693" y="1450"/>
                  </a:cubicBezTo>
                  <a:cubicBezTo>
                    <a:pt x="693" y="1040"/>
                    <a:pt x="1008" y="694"/>
                    <a:pt x="1418" y="694"/>
                  </a:cubicBezTo>
                  <a:cubicBezTo>
                    <a:pt x="1607" y="694"/>
                    <a:pt x="1764" y="536"/>
                    <a:pt x="1764" y="347"/>
                  </a:cubicBezTo>
                  <a:cubicBezTo>
                    <a:pt x="1764" y="127"/>
                    <a:pt x="1607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7221;p65"/>
          <p:cNvGrpSpPr/>
          <p:nvPr/>
        </p:nvGrpSpPr>
        <p:grpSpPr>
          <a:xfrm>
            <a:off x="6866152" y="1825850"/>
            <a:ext cx="396937" cy="450470"/>
            <a:chOff x="-17149475" y="3309200"/>
            <a:chExt cx="268600" cy="304825"/>
          </a:xfrm>
          <a:solidFill>
            <a:srgbClr val="12716B"/>
          </a:solidFill>
        </p:grpSpPr>
        <p:sp>
          <p:nvSpPr>
            <p:cNvPr id="108" name="Google Shape;7222;p65"/>
            <p:cNvSpPr/>
            <p:nvPr/>
          </p:nvSpPr>
          <p:spPr>
            <a:xfrm>
              <a:off x="-17021100" y="3309200"/>
              <a:ext cx="102425" cy="72475"/>
            </a:xfrm>
            <a:custGeom>
              <a:avLst/>
              <a:gdLst/>
              <a:ahLst/>
              <a:cxnLst/>
              <a:rect l="l" t="t" r="r" b="b"/>
              <a:pathLst>
                <a:path w="4097" h="2899" extrusionOk="0">
                  <a:moveTo>
                    <a:pt x="1639" y="0"/>
                  </a:moveTo>
                  <a:cubicBezTo>
                    <a:pt x="914" y="0"/>
                    <a:pt x="284" y="441"/>
                    <a:pt x="1" y="1071"/>
                  </a:cubicBezTo>
                  <a:cubicBezTo>
                    <a:pt x="631" y="1418"/>
                    <a:pt x="1103" y="2111"/>
                    <a:pt x="1230" y="2898"/>
                  </a:cubicBezTo>
                  <a:cubicBezTo>
                    <a:pt x="1356" y="2867"/>
                    <a:pt x="1482" y="2835"/>
                    <a:pt x="1639" y="2835"/>
                  </a:cubicBezTo>
                  <a:cubicBezTo>
                    <a:pt x="2994" y="2835"/>
                    <a:pt x="4096" y="1733"/>
                    <a:pt x="4096" y="347"/>
                  </a:cubicBezTo>
                  <a:cubicBezTo>
                    <a:pt x="4096" y="158"/>
                    <a:pt x="3939" y="0"/>
                    <a:pt x="37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7223;p65"/>
            <p:cNvSpPr/>
            <p:nvPr/>
          </p:nvSpPr>
          <p:spPr>
            <a:xfrm>
              <a:off x="-17149475" y="3346200"/>
              <a:ext cx="268600" cy="267825"/>
            </a:xfrm>
            <a:custGeom>
              <a:avLst/>
              <a:gdLst/>
              <a:ahLst/>
              <a:cxnLst/>
              <a:rect l="l" t="t" r="r" b="b"/>
              <a:pathLst>
                <a:path w="10744" h="10713" extrusionOk="0">
                  <a:moveTo>
                    <a:pt x="3939" y="1"/>
                  </a:moveTo>
                  <a:cubicBezTo>
                    <a:pt x="3718" y="1"/>
                    <a:pt x="3561" y="158"/>
                    <a:pt x="3561" y="379"/>
                  </a:cubicBezTo>
                  <a:cubicBezTo>
                    <a:pt x="3561" y="568"/>
                    <a:pt x="3718" y="725"/>
                    <a:pt x="3939" y="725"/>
                  </a:cubicBezTo>
                  <a:cubicBezTo>
                    <a:pt x="4506" y="725"/>
                    <a:pt x="4978" y="1198"/>
                    <a:pt x="4978" y="1797"/>
                  </a:cubicBezTo>
                  <a:lnTo>
                    <a:pt x="4978" y="2364"/>
                  </a:lnTo>
                  <a:cubicBezTo>
                    <a:pt x="4569" y="2206"/>
                    <a:pt x="4096" y="2143"/>
                    <a:pt x="3592" y="2143"/>
                  </a:cubicBezTo>
                  <a:cubicBezTo>
                    <a:pt x="1418" y="2143"/>
                    <a:pt x="1" y="3561"/>
                    <a:pt x="1" y="5735"/>
                  </a:cubicBezTo>
                  <a:cubicBezTo>
                    <a:pt x="1" y="8034"/>
                    <a:pt x="1576" y="10712"/>
                    <a:pt x="3592" y="10712"/>
                  </a:cubicBezTo>
                  <a:cubicBezTo>
                    <a:pt x="3813" y="10712"/>
                    <a:pt x="4002" y="10681"/>
                    <a:pt x="4254" y="10649"/>
                  </a:cubicBezTo>
                  <a:cubicBezTo>
                    <a:pt x="4632" y="10523"/>
                    <a:pt x="5002" y="10460"/>
                    <a:pt x="5372" y="10460"/>
                  </a:cubicBezTo>
                  <a:cubicBezTo>
                    <a:pt x="5742" y="10460"/>
                    <a:pt x="6112" y="10523"/>
                    <a:pt x="6491" y="10649"/>
                  </a:cubicBezTo>
                  <a:cubicBezTo>
                    <a:pt x="6680" y="10712"/>
                    <a:pt x="6932" y="10712"/>
                    <a:pt x="7152" y="10712"/>
                  </a:cubicBezTo>
                  <a:cubicBezTo>
                    <a:pt x="9168" y="10712"/>
                    <a:pt x="10744" y="8034"/>
                    <a:pt x="10744" y="5735"/>
                  </a:cubicBezTo>
                  <a:cubicBezTo>
                    <a:pt x="10649" y="3529"/>
                    <a:pt x="9294" y="2143"/>
                    <a:pt x="7121" y="2143"/>
                  </a:cubicBezTo>
                  <a:cubicBezTo>
                    <a:pt x="6617" y="2143"/>
                    <a:pt x="6144" y="2206"/>
                    <a:pt x="5703" y="2364"/>
                  </a:cubicBezTo>
                  <a:lnTo>
                    <a:pt x="5703" y="1797"/>
                  </a:lnTo>
                  <a:cubicBezTo>
                    <a:pt x="5703" y="788"/>
                    <a:pt x="4915" y="1"/>
                    <a:pt x="39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7224;p65"/>
          <p:cNvGrpSpPr/>
          <p:nvPr/>
        </p:nvGrpSpPr>
        <p:grpSpPr>
          <a:xfrm>
            <a:off x="6839958" y="2394969"/>
            <a:ext cx="449325" cy="420249"/>
            <a:chOff x="-17168375" y="3692750"/>
            <a:chExt cx="304050" cy="284375"/>
          </a:xfrm>
          <a:solidFill>
            <a:srgbClr val="12716B"/>
          </a:solidFill>
        </p:grpSpPr>
        <p:sp>
          <p:nvSpPr>
            <p:cNvPr id="111" name="Google Shape;7225;p65"/>
            <p:cNvSpPr/>
            <p:nvPr/>
          </p:nvSpPr>
          <p:spPr>
            <a:xfrm>
              <a:off x="-16963600" y="3694325"/>
              <a:ext cx="99275" cy="92175"/>
            </a:xfrm>
            <a:custGeom>
              <a:avLst/>
              <a:gdLst/>
              <a:ahLst/>
              <a:cxnLst/>
              <a:rect l="l" t="t" r="r" b="b"/>
              <a:pathLst>
                <a:path w="3971" h="3687" extrusionOk="0">
                  <a:moveTo>
                    <a:pt x="1859" y="1"/>
                  </a:moveTo>
                  <a:cubicBezTo>
                    <a:pt x="1072" y="1"/>
                    <a:pt x="379" y="410"/>
                    <a:pt x="1" y="1041"/>
                  </a:cubicBezTo>
                  <a:cubicBezTo>
                    <a:pt x="1387" y="1482"/>
                    <a:pt x="2553" y="2458"/>
                    <a:pt x="3277" y="3687"/>
                  </a:cubicBezTo>
                  <a:cubicBezTo>
                    <a:pt x="3687" y="3277"/>
                    <a:pt x="3970" y="2710"/>
                    <a:pt x="3970" y="2112"/>
                  </a:cubicBezTo>
                  <a:cubicBezTo>
                    <a:pt x="3970" y="915"/>
                    <a:pt x="3025" y="1"/>
                    <a:pt x="1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226;p65"/>
            <p:cNvSpPr/>
            <p:nvPr/>
          </p:nvSpPr>
          <p:spPr>
            <a:xfrm>
              <a:off x="-17102225" y="3817525"/>
              <a:ext cx="61475" cy="69650"/>
            </a:xfrm>
            <a:custGeom>
              <a:avLst/>
              <a:gdLst/>
              <a:ahLst/>
              <a:cxnLst/>
              <a:rect l="l" t="t" r="r" b="b"/>
              <a:pathLst>
                <a:path w="2459" h="2786" extrusionOk="0">
                  <a:moveTo>
                    <a:pt x="1293" y="1437"/>
                  </a:moveTo>
                  <a:cubicBezTo>
                    <a:pt x="1482" y="1437"/>
                    <a:pt x="1639" y="1594"/>
                    <a:pt x="1639" y="1783"/>
                  </a:cubicBezTo>
                  <a:cubicBezTo>
                    <a:pt x="1639" y="2004"/>
                    <a:pt x="1482" y="2161"/>
                    <a:pt x="1293" y="2161"/>
                  </a:cubicBezTo>
                  <a:cubicBezTo>
                    <a:pt x="1103" y="2161"/>
                    <a:pt x="946" y="2004"/>
                    <a:pt x="946" y="1783"/>
                  </a:cubicBezTo>
                  <a:cubicBezTo>
                    <a:pt x="946" y="1594"/>
                    <a:pt x="1103" y="1437"/>
                    <a:pt x="1293" y="1437"/>
                  </a:cubicBezTo>
                  <a:close/>
                  <a:moveTo>
                    <a:pt x="1452" y="0"/>
                  </a:moveTo>
                  <a:cubicBezTo>
                    <a:pt x="939" y="0"/>
                    <a:pt x="434" y="473"/>
                    <a:pt x="221" y="1059"/>
                  </a:cubicBezTo>
                  <a:cubicBezTo>
                    <a:pt x="1" y="1720"/>
                    <a:pt x="158" y="2539"/>
                    <a:pt x="725" y="2729"/>
                  </a:cubicBezTo>
                  <a:cubicBezTo>
                    <a:pt x="818" y="2768"/>
                    <a:pt x="916" y="2786"/>
                    <a:pt x="1017" y="2786"/>
                  </a:cubicBezTo>
                  <a:cubicBezTo>
                    <a:pt x="1157" y="2786"/>
                    <a:pt x="1304" y="2752"/>
                    <a:pt x="1450" y="2697"/>
                  </a:cubicBezTo>
                  <a:cubicBezTo>
                    <a:pt x="1576" y="2508"/>
                    <a:pt x="1734" y="2287"/>
                    <a:pt x="1923" y="2098"/>
                  </a:cubicBezTo>
                  <a:cubicBezTo>
                    <a:pt x="1986" y="2004"/>
                    <a:pt x="2112" y="1909"/>
                    <a:pt x="2206" y="1846"/>
                  </a:cubicBezTo>
                  <a:cubicBezTo>
                    <a:pt x="2458" y="1153"/>
                    <a:pt x="2364" y="271"/>
                    <a:pt x="1734" y="51"/>
                  </a:cubicBezTo>
                  <a:cubicBezTo>
                    <a:pt x="1641" y="16"/>
                    <a:pt x="1546" y="0"/>
                    <a:pt x="14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227;p65"/>
            <p:cNvSpPr/>
            <p:nvPr/>
          </p:nvSpPr>
          <p:spPr>
            <a:xfrm>
              <a:off x="-17064400" y="3870925"/>
              <a:ext cx="93750" cy="106200"/>
            </a:xfrm>
            <a:custGeom>
              <a:avLst/>
              <a:gdLst/>
              <a:ahLst/>
              <a:cxnLst/>
              <a:rect l="l" t="t" r="r" b="b"/>
              <a:pathLst>
                <a:path w="3750" h="4248" extrusionOk="0">
                  <a:moveTo>
                    <a:pt x="1992" y="0"/>
                  </a:moveTo>
                  <a:cubicBezTo>
                    <a:pt x="1596" y="0"/>
                    <a:pt x="1195" y="152"/>
                    <a:pt x="945" y="435"/>
                  </a:cubicBezTo>
                  <a:cubicBezTo>
                    <a:pt x="221" y="1286"/>
                    <a:pt x="0" y="1727"/>
                    <a:pt x="284" y="4090"/>
                  </a:cubicBezTo>
                  <a:cubicBezTo>
                    <a:pt x="567" y="4216"/>
                    <a:pt x="914" y="4247"/>
                    <a:pt x="1229" y="4247"/>
                  </a:cubicBezTo>
                  <a:lnTo>
                    <a:pt x="1575" y="4247"/>
                  </a:lnTo>
                  <a:lnTo>
                    <a:pt x="1575" y="2609"/>
                  </a:lnTo>
                  <a:lnTo>
                    <a:pt x="1008" y="2010"/>
                  </a:lnTo>
                  <a:cubicBezTo>
                    <a:pt x="914" y="1947"/>
                    <a:pt x="882" y="1853"/>
                    <a:pt x="882" y="1790"/>
                  </a:cubicBezTo>
                  <a:cubicBezTo>
                    <a:pt x="882" y="1191"/>
                    <a:pt x="1355" y="719"/>
                    <a:pt x="1953" y="719"/>
                  </a:cubicBezTo>
                  <a:cubicBezTo>
                    <a:pt x="2552" y="719"/>
                    <a:pt x="3025" y="1191"/>
                    <a:pt x="3025" y="1790"/>
                  </a:cubicBezTo>
                  <a:cubicBezTo>
                    <a:pt x="3025" y="1853"/>
                    <a:pt x="2962" y="1979"/>
                    <a:pt x="2898" y="2010"/>
                  </a:cubicBezTo>
                  <a:lnTo>
                    <a:pt x="2300" y="2609"/>
                  </a:lnTo>
                  <a:lnTo>
                    <a:pt x="2300" y="4247"/>
                  </a:lnTo>
                  <a:lnTo>
                    <a:pt x="2489" y="4247"/>
                  </a:lnTo>
                  <a:cubicBezTo>
                    <a:pt x="2930" y="4247"/>
                    <a:pt x="3277" y="4216"/>
                    <a:pt x="3655" y="4090"/>
                  </a:cubicBezTo>
                  <a:cubicBezTo>
                    <a:pt x="3749" y="2483"/>
                    <a:pt x="3749" y="1664"/>
                    <a:pt x="3434" y="1065"/>
                  </a:cubicBezTo>
                  <a:cubicBezTo>
                    <a:pt x="3308" y="845"/>
                    <a:pt x="3119" y="593"/>
                    <a:pt x="2930" y="372"/>
                  </a:cubicBezTo>
                  <a:cubicBezTo>
                    <a:pt x="2693" y="120"/>
                    <a:pt x="2344" y="0"/>
                    <a:pt x="19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228;p65"/>
            <p:cNvSpPr/>
            <p:nvPr/>
          </p:nvSpPr>
          <p:spPr>
            <a:xfrm>
              <a:off x="-17025025" y="3907200"/>
              <a:ext cx="15775" cy="13200"/>
            </a:xfrm>
            <a:custGeom>
              <a:avLst/>
              <a:gdLst/>
              <a:ahLst/>
              <a:cxnLst/>
              <a:rect l="l" t="t" r="r" b="b"/>
              <a:pathLst>
                <a:path w="631" h="528" extrusionOk="0">
                  <a:moveTo>
                    <a:pt x="327" y="0"/>
                  </a:moveTo>
                  <a:cubicBezTo>
                    <a:pt x="189" y="0"/>
                    <a:pt x="48" y="71"/>
                    <a:pt x="0" y="213"/>
                  </a:cubicBezTo>
                  <a:lnTo>
                    <a:pt x="315" y="528"/>
                  </a:lnTo>
                  <a:lnTo>
                    <a:pt x="630" y="213"/>
                  </a:lnTo>
                  <a:cubicBezTo>
                    <a:pt x="599" y="71"/>
                    <a:pt x="465" y="0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229;p65"/>
            <p:cNvSpPr/>
            <p:nvPr/>
          </p:nvSpPr>
          <p:spPr>
            <a:xfrm>
              <a:off x="-16995100" y="3817825"/>
              <a:ext cx="63025" cy="69900"/>
            </a:xfrm>
            <a:custGeom>
              <a:avLst/>
              <a:gdLst/>
              <a:ahLst/>
              <a:cxnLst/>
              <a:rect l="l" t="t" r="r" b="b"/>
              <a:pathLst>
                <a:path w="2521" h="2796" extrusionOk="0">
                  <a:moveTo>
                    <a:pt x="1292" y="1425"/>
                  </a:moveTo>
                  <a:cubicBezTo>
                    <a:pt x="1481" y="1425"/>
                    <a:pt x="1670" y="1582"/>
                    <a:pt x="1670" y="1771"/>
                  </a:cubicBezTo>
                  <a:cubicBezTo>
                    <a:pt x="1639" y="1992"/>
                    <a:pt x="1481" y="2149"/>
                    <a:pt x="1292" y="2149"/>
                  </a:cubicBezTo>
                  <a:cubicBezTo>
                    <a:pt x="1103" y="2149"/>
                    <a:pt x="946" y="1992"/>
                    <a:pt x="946" y="1771"/>
                  </a:cubicBezTo>
                  <a:cubicBezTo>
                    <a:pt x="946" y="1582"/>
                    <a:pt x="1103" y="1425"/>
                    <a:pt x="1292" y="1425"/>
                  </a:cubicBezTo>
                  <a:close/>
                  <a:moveTo>
                    <a:pt x="1017" y="0"/>
                  </a:moveTo>
                  <a:cubicBezTo>
                    <a:pt x="931" y="0"/>
                    <a:pt x="844" y="12"/>
                    <a:pt x="757" y="39"/>
                  </a:cubicBezTo>
                  <a:cubicBezTo>
                    <a:pt x="158" y="259"/>
                    <a:pt x="0" y="1047"/>
                    <a:pt x="190" y="1708"/>
                  </a:cubicBezTo>
                  <a:cubicBezTo>
                    <a:pt x="347" y="1771"/>
                    <a:pt x="505" y="1897"/>
                    <a:pt x="631" y="2023"/>
                  </a:cubicBezTo>
                  <a:cubicBezTo>
                    <a:pt x="851" y="2244"/>
                    <a:pt x="1072" y="2496"/>
                    <a:pt x="1229" y="2748"/>
                  </a:cubicBezTo>
                  <a:cubicBezTo>
                    <a:pt x="1308" y="2780"/>
                    <a:pt x="1395" y="2795"/>
                    <a:pt x="1481" y="2795"/>
                  </a:cubicBezTo>
                  <a:cubicBezTo>
                    <a:pt x="1568" y="2795"/>
                    <a:pt x="1654" y="2780"/>
                    <a:pt x="1733" y="2748"/>
                  </a:cubicBezTo>
                  <a:cubicBezTo>
                    <a:pt x="2269" y="2527"/>
                    <a:pt x="2521" y="1771"/>
                    <a:pt x="2237" y="1047"/>
                  </a:cubicBezTo>
                  <a:cubicBezTo>
                    <a:pt x="2047" y="477"/>
                    <a:pt x="1553" y="0"/>
                    <a:pt x="10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230;p65"/>
            <p:cNvSpPr/>
            <p:nvPr/>
          </p:nvSpPr>
          <p:spPr>
            <a:xfrm>
              <a:off x="-17150275" y="3728200"/>
              <a:ext cx="267825" cy="236300"/>
            </a:xfrm>
            <a:custGeom>
              <a:avLst/>
              <a:gdLst/>
              <a:ahLst/>
              <a:cxnLst/>
              <a:rect l="l" t="t" r="r" b="b"/>
              <a:pathLst>
                <a:path w="10713" h="9452" extrusionOk="0">
                  <a:moveTo>
                    <a:pt x="5325" y="1"/>
                  </a:moveTo>
                  <a:cubicBezTo>
                    <a:pt x="2395" y="1"/>
                    <a:pt x="1" y="2269"/>
                    <a:pt x="1" y="5010"/>
                  </a:cubicBezTo>
                  <a:cubicBezTo>
                    <a:pt x="1" y="6900"/>
                    <a:pt x="1135" y="8601"/>
                    <a:pt x="2899" y="9452"/>
                  </a:cubicBezTo>
                  <a:cubicBezTo>
                    <a:pt x="2773" y="8412"/>
                    <a:pt x="2773" y="7688"/>
                    <a:pt x="2994" y="7089"/>
                  </a:cubicBezTo>
                  <a:lnTo>
                    <a:pt x="2931" y="7089"/>
                  </a:lnTo>
                  <a:cubicBezTo>
                    <a:pt x="2742" y="7089"/>
                    <a:pt x="2584" y="7058"/>
                    <a:pt x="2427" y="7026"/>
                  </a:cubicBezTo>
                  <a:cubicBezTo>
                    <a:pt x="1482" y="6680"/>
                    <a:pt x="1104" y="5482"/>
                    <a:pt x="1482" y="4380"/>
                  </a:cubicBezTo>
                  <a:cubicBezTo>
                    <a:pt x="1822" y="3490"/>
                    <a:pt x="2596" y="2883"/>
                    <a:pt x="3390" y="2883"/>
                  </a:cubicBezTo>
                  <a:cubicBezTo>
                    <a:pt x="3553" y="2883"/>
                    <a:pt x="3716" y="2909"/>
                    <a:pt x="3876" y="2962"/>
                  </a:cubicBezTo>
                  <a:cubicBezTo>
                    <a:pt x="4601" y="3214"/>
                    <a:pt x="5105" y="4002"/>
                    <a:pt x="4947" y="5041"/>
                  </a:cubicBezTo>
                  <a:cubicBezTo>
                    <a:pt x="5073" y="5010"/>
                    <a:pt x="5231" y="5010"/>
                    <a:pt x="5388" y="5010"/>
                  </a:cubicBezTo>
                  <a:cubicBezTo>
                    <a:pt x="5451" y="5010"/>
                    <a:pt x="5546" y="5010"/>
                    <a:pt x="5672" y="5041"/>
                  </a:cubicBezTo>
                  <a:cubicBezTo>
                    <a:pt x="5546" y="4002"/>
                    <a:pt x="6018" y="3246"/>
                    <a:pt x="6712" y="2962"/>
                  </a:cubicBezTo>
                  <a:cubicBezTo>
                    <a:pt x="6883" y="2899"/>
                    <a:pt x="7058" y="2870"/>
                    <a:pt x="7233" y="2870"/>
                  </a:cubicBezTo>
                  <a:cubicBezTo>
                    <a:pt x="8023" y="2870"/>
                    <a:pt x="8802" y="3477"/>
                    <a:pt x="9137" y="4380"/>
                  </a:cubicBezTo>
                  <a:cubicBezTo>
                    <a:pt x="9515" y="5482"/>
                    <a:pt x="9074" y="6680"/>
                    <a:pt x="8161" y="7026"/>
                  </a:cubicBezTo>
                  <a:cubicBezTo>
                    <a:pt x="8003" y="7058"/>
                    <a:pt x="7877" y="7089"/>
                    <a:pt x="7751" y="7089"/>
                  </a:cubicBezTo>
                  <a:cubicBezTo>
                    <a:pt x="7909" y="7688"/>
                    <a:pt x="7909" y="8444"/>
                    <a:pt x="7783" y="9452"/>
                  </a:cubicBezTo>
                  <a:cubicBezTo>
                    <a:pt x="9547" y="8633"/>
                    <a:pt x="10713" y="6900"/>
                    <a:pt x="10713" y="5010"/>
                  </a:cubicBezTo>
                  <a:cubicBezTo>
                    <a:pt x="10681" y="2269"/>
                    <a:pt x="8287" y="1"/>
                    <a:pt x="53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231;p65"/>
            <p:cNvSpPr/>
            <p:nvPr/>
          </p:nvSpPr>
          <p:spPr>
            <a:xfrm>
              <a:off x="-17168375" y="3692750"/>
              <a:ext cx="99250" cy="92975"/>
            </a:xfrm>
            <a:custGeom>
              <a:avLst/>
              <a:gdLst/>
              <a:ahLst/>
              <a:cxnLst/>
              <a:rect l="l" t="t" r="r" b="b"/>
              <a:pathLst>
                <a:path w="3970" h="3719" extrusionOk="0">
                  <a:moveTo>
                    <a:pt x="2111" y="1"/>
                  </a:moveTo>
                  <a:cubicBezTo>
                    <a:pt x="946" y="1"/>
                    <a:pt x="0" y="946"/>
                    <a:pt x="0" y="2143"/>
                  </a:cubicBezTo>
                  <a:cubicBezTo>
                    <a:pt x="0" y="2773"/>
                    <a:pt x="284" y="3309"/>
                    <a:pt x="693" y="3718"/>
                  </a:cubicBezTo>
                  <a:cubicBezTo>
                    <a:pt x="1418" y="2521"/>
                    <a:pt x="2552" y="1545"/>
                    <a:pt x="3970" y="1072"/>
                  </a:cubicBezTo>
                  <a:cubicBezTo>
                    <a:pt x="3623" y="442"/>
                    <a:pt x="2899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7232;p65"/>
          <p:cNvGrpSpPr/>
          <p:nvPr/>
        </p:nvGrpSpPr>
        <p:grpSpPr>
          <a:xfrm>
            <a:off x="6836467" y="2933701"/>
            <a:ext cx="456308" cy="449325"/>
            <a:chOff x="-17170750" y="4058800"/>
            <a:chExt cx="308775" cy="304050"/>
          </a:xfrm>
          <a:solidFill>
            <a:srgbClr val="12716B"/>
          </a:solidFill>
        </p:grpSpPr>
        <p:sp>
          <p:nvSpPr>
            <p:cNvPr id="119" name="Google Shape;7233;p65"/>
            <p:cNvSpPr/>
            <p:nvPr/>
          </p:nvSpPr>
          <p:spPr>
            <a:xfrm>
              <a:off x="-17041575" y="4058800"/>
              <a:ext cx="49650" cy="49850"/>
            </a:xfrm>
            <a:custGeom>
              <a:avLst/>
              <a:gdLst/>
              <a:ahLst/>
              <a:cxnLst/>
              <a:rect l="l" t="t" r="r" b="b"/>
              <a:pathLst>
                <a:path w="1986" h="1994" extrusionOk="0">
                  <a:moveTo>
                    <a:pt x="989" y="1"/>
                  </a:moveTo>
                  <a:cubicBezTo>
                    <a:pt x="859" y="1"/>
                    <a:pt x="725" y="56"/>
                    <a:pt x="662" y="166"/>
                  </a:cubicBezTo>
                  <a:lnTo>
                    <a:pt x="1" y="1521"/>
                  </a:lnTo>
                  <a:lnTo>
                    <a:pt x="32" y="1521"/>
                  </a:lnTo>
                  <a:lnTo>
                    <a:pt x="977" y="1993"/>
                  </a:lnTo>
                  <a:lnTo>
                    <a:pt x="1954" y="1521"/>
                  </a:lnTo>
                  <a:lnTo>
                    <a:pt x="1985" y="1521"/>
                  </a:lnTo>
                  <a:lnTo>
                    <a:pt x="1292" y="166"/>
                  </a:lnTo>
                  <a:cubicBezTo>
                    <a:pt x="1245" y="56"/>
                    <a:pt x="1119" y="1"/>
                    <a:pt x="9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234;p65"/>
            <p:cNvSpPr/>
            <p:nvPr/>
          </p:nvSpPr>
          <p:spPr>
            <a:xfrm>
              <a:off x="-17041575" y="4312625"/>
              <a:ext cx="49650" cy="50225"/>
            </a:xfrm>
            <a:custGeom>
              <a:avLst/>
              <a:gdLst/>
              <a:ahLst/>
              <a:cxnLst/>
              <a:rect l="l" t="t" r="r" b="b"/>
              <a:pathLst>
                <a:path w="1986" h="2009" extrusionOk="0">
                  <a:moveTo>
                    <a:pt x="977" y="0"/>
                  </a:moveTo>
                  <a:lnTo>
                    <a:pt x="32" y="473"/>
                  </a:lnTo>
                  <a:lnTo>
                    <a:pt x="1" y="473"/>
                  </a:lnTo>
                  <a:lnTo>
                    <a:pt x="662" y="1796"/>
                  </a:lnTo>
                  <a:cubicBezTo>
                    <a:pt x="757" y="1938"/>
                    <a:pt x="891" y="2009"/>
                    <a:pt x="1013" y="2009"/>
                  </a:cubicBezTo>
                  <a:cubicBezTo>
                    <a:pt x="1135" y="2009"/>
                    <a:pt x="1245" y="1938"/>
                    <a:pt x="1292" y="1796"/>
                  </a:cubicBezTo>
                  <a:lnTo>
                    <a:pt x="1985" y="473"/>
                  </a:lnTo>
                  <a:lnTo>
                    <a:pt x="1954" y="473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235;p65"/>
            <p:cNvSpPr/>
            <p:nvPr/>
          </p:nvSpPr>
          <p:spPr>
            <a:xfrm>
              <a:off x="-17170750" y="4186600"/>
              <a:ext cx="52800" cy="48075"/>
            </a:xfrm>
            <a:custGeom>
              <a:avLst/>
              <a:gdLst/>
              <a:ahLst/>
              <a:cxnLst/>
              <a:rect l="l" t="t" r="r" b="b"/>
              <a:pathLst>
                <a:path w="2112" h="1923" extrusionOk="0">
                  <a:moveTo>
                    <a:pt x="1639" y="0"/>
                  </a:moveTo>
                  <a:lnTo>
                    <a:pt x="284" y="630"/>
                  </a:lnTo>
                  <a:cubicBezTo>
                    <a:pt x="1" y="788"/>
                    <a:pt x="1" y="1135"/>
                    <a:pt x="284" y="1261"/>
                  </a:cubicBezTo>
                  <a:lnTo>
                    <a:pt x="1639" y="1922"/>
                  </a:lnTo>
                  <a:lnTo>
                    <a:pt x="1639" y="1891"/>
                  </a:lnTo>
                  <a:lnTo>
                    <a:pt x="2112" y="946"/>
                  </a:lnTo>
                  <a:lnTo>
                    <a:pt x="163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236;p65"/>
            <p:cNvSpPr/>
            <p:nvPr/>
          </p:nvSpPr>
          <p:spPr>
            <a:xfrm>
              <a:off x="-16914775" y="4185025"/>
              <a:ext cx="52800" cy="49650"/>
            </a:xfrm>
            <a:custGeom>
              <a:avLst/>
              <a:gdLst/>
              <a:ahLst/>
              <a:cxnLst/>
              <a:rect l="l" t="t" r="r" b="b"/>
              <a:pathLst>
                <a:path w="2112" h="1986" extrusionOk="0">
                  <a:moveTo>
                    <a:pt x="474" y="0"/>
                  </a:moveTo>
                  <a:lnTo>
                    <a:pt x="474" y="63"/>
                  </a:lnTo>
                  <a:lnTo>
                    <a:pt x="1" y="1009"/>
                  </a:lnTo>
                  <a:lnTo>
                    <a:pt x="474" y="1954"/>
                  </a:lnTo>
                  <a:lnTo>
                    <a:pt x="474" y="1985"/>
                  </a:lnTo>
                  <a:lnTo>
                    <a:pt x="1828" y="1324"/>
                  </a:lnTo>
                  <a:cubicBezTo>
                    <a:pt x="2112" y="1198"/>
                    <a:pt x="2112" y="851"/>
                    <a:pt x="1828" y="693"/>
                  </a:cubicBezTo>
                  <a:lnTo>
                    <a:pt x="47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237;p65"/>
            <p:cNvSpPr/>
            <p:nvPr/>
          </p:nvSpPr>
          <p:spPr>
            <a:xfrm>
              <a:off x="-17127800" y="4273225"/>
              <a:ext cx="47650" cy="46500"/>
            </a:xfrm>
            <a:custGeom>
              <a:avLst/>
              <a:gdLst/>
              <a:ahLst/>
              <a:cxnLst/>
              <a:rect l="l" t="t" r="r" b="b"/>
              <a:pathLst>
                <a:path w="1906" h="1860" extrusionOk="0">
                  <a:moveTo>
                    <a:pt x="551" y="1"/>
                  </a:moveTo>
                  <a:lnTo>
                    <a:pt x="79" y="1419"/>
                  </a:lnTo>
                  <a:cubicBezTo>
                    <a:pt x="0" y="1628"/>
                    <a:pt x="183" y="1859"/>
                    <a:pt x="373" y="1859"/>
                  </a:cubicBezTo>
                  <a:cubicBezTo>
                    <a:pt x="412" y="1859"/>
                    <a:pt x="451" y="1850"/>
                    <a:pt x="488" y="1828"/>
                  </a:cubicBezTo>
                  <a:lnTo>
                    <a:pt x="1906" y="1356"/>
                  </a:lnTo>
                  <a:lnTo>
                    <a:pt x="1906" y="1324"/>
                  </a:lnTo>
                  <a:lnTo>
                    <a:pt x="1591" y="347"/>
                  </a:lnTo>
                  <a:lnTo>
                    <a:pt x="58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238;p65"/>
            <p:cNvSpPr/>
            <p:nvPr/>
          </p:nvSpPr>
          <p:spPr>
            <a:xfrm>
              <a:off x="-16952575" y="4100775"/>
              <a:ext cx="47675" cy="47250"/>
            </a:xfrm>
            <a:custGeom>
              <a:avLst/>
              <a:gdLst/>
              <a:ahLst/>
              <a:cxnLst/>
              <a:rect l="l" t="t" r="r" b="b"/>
              <a:pathLst>
                <a:path w="1907" h="1890" extrusionOk="0">
                  <a:moveTo>
                    <a:pt x="1544" y="0"/>
                  </a:moveTo>
                  <a:cubicBezTo>
                    <a:pt x="1503" y="0"/>
                    <a:pt x="1461" y="10"/>
                    <a:pt x="1418" y="31"/>
                  </a:cubicBezTo>
                  <a:lnTo>
                    <a:pt x="1" y="503"/>
                  </a:lnTo>
                  <a:lnTo>
                    <a:pt x="1" y="535"/>
                  </a:lnTo>
                  <a:lnTo>
                    <a:pt x="316" y="1543"/>
                  </a:lnTo>
                  <a:lnTo>
                    <a:pt x="1324" y="1890"/>
                  </a:lnTo>
                  <a:lnTo>
                    <a:pt x="1355" y="1890"/>
                  </a:lnTo>
                  <a:lnTo>
                    <a:pt x="1828" y="472"/>
                  </a:lnTo>
                  <a:cubicBezTo>
                    <a:pt x="1907" y="236"/>
                    <a:pt x="1745" y="0"/>
                    <a:pt x="15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239;p65"/>
            <p:cNvSpPr/>
            <p:nvPr/>
          </p:nvSpPr>
          <p:spPr>
            <a:xfrm>
              <a:off x="-16954150" y="4273225"/>
              <a:ext cx="49200" cy="47800"/>
            </a:xfrm>
            <a:custGeom>
              <a:avLst/>
              <a:gdLst/>
              <a:ahLst/>
              <a:cxnLst/>
              <a:rect l="l" t="t" r="r" b="b"/>
              <a:pathLst>
                <a:path w="1968" h="1912" extrusionOk="0">
                  <a:moveTo>
                    <a:pt x="1387" y="1"/>
                  </a:moveTo>
                  <a:lnTo>
                    <a:pt x="379" y="347"/>
                  </a:lnTo>
                  <a:lnTo>
                    <a:pt x="1" y="1356"/>
                  </a:lnTo>
                  <a:lnTo>
                    <a:pt x="1" y="1419"/>
                  </a:lnTo>
                  <a:lnTo>
                    <a:pt x="1418" y="1891"/>
                  </a:lnTo>
                  <a:cubicBezTo>
                    <a:pt x="1460" y="1905"/>
                    <a:pt x="1501" y="1911"/>
                    <a:pt x="1541" y="1911"/>
                  </a:cubicBezTo>
                  <a:cubicBezTo>
                    <a:pt x="1776" y="1911"/>
                    <a:pt x="1967" y="1692"/>
                    <a:pt x="1860" y="1450"/>
                  </a:cubicBezTo>
                  <a:lnTo>
                    <a:pt x="138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240;p65"/>
            <p:cNvSpPr/>
            <p:nvPr/>
          </p:nvSpPr>
          <p:spPr>
            <a:xfrm>
              <a:off x="-17128625" y="4101275"/>
              <a:ext cx="48475" cy="46750"/>
            </a:xfrm>
            <a:custGeom>
              <a:avLst/>
              <a:gdLst/>
              <a:ahLst/>
              <a:cxnLst/>
              <a:rect l="l" t="t" r="r" b="b"/>
              <a:pathLst>
                <a:path w="1939" h="1870" extrusionOk="0">
                  <a:moveTo>
                    <a:pt x="433" y="0"/>
                  </a:moveTo>
                  <a:cubicBezTo>
                    <a:pt x="209" y="0"/>
                    <a:pt x="0" y="201"/>
                    <a:pt x="112" y="452"/>
                  </a:cubicBezTo>
                  <a:lnTo>
                    <a:pt x="584" y="1870"/>
                  </a:lnTo>
                  <a:lnTo>
                    <a:pt x="1592" y="1523"/>
                  </a:lnTo>
                  <a:lnTo>
                    <a:pt x="1939" y="483"/>
                  </a:lnTo>
                  <a:lnTo>
                    <a:pt x="521" y="11"/>
                  </a:lnTo>
                  <a:cubicBezTo>
                    <a:pt x="492" y="4"/>
                    <a:pt x="462" y="0"/>
                    <a:pt x="4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241;p65"/>
            <p:cNvSpPr/>
            <p:nvPr/>
          </p:nvSpPr>
          <p:spPr>
            <a:xfrm>
              <a:off x="-17043150" y="41834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39"/>
                    <a:pt x="473" y="2111"/>
                    <a:pt x="1040" y="2111"/>
                  </a:cubicBezTo>
                  <a:cubicBezTo>
                    <a:pt x="1639" y="2111"/>
                    <a:pt x="2112" y="1639"/>
                    <a:pt x="2112" y="1072"/>
                  </a:cubicBezTo>
                  <a:cubicBezTo>
                    <a:pt x="2112" y="504"/>
                    <a:pt x="1639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242;p65"/>
            <p:cNvSpPr/>
            <p:nvPr/>
          </p:nvSpPr>
          <p:spPr>
            <a:xfrm>
              <a:off x="-17070725" y="4111975"/>
              <a:ext cx="44925" cy="60475"/>
            </a:xfrm>
            <a:custGeom>
              <a:avLst/>
              <a:gdLst/>
              <a:ahLst/>
              <a:cxnLst/>
              <a:rect l="l" t="t" r="r" b="b"/>
              <a:pathLst>
                <a:path w="1797" h="2419" extrusionOk="0">
                  <a:moveTo>
                    <a:pt x="722" y="0"/>
                  </a:moveTo>
                  <a:cubicBezTo>
                    <a:pt x="663" y="0"/>
                    <a:pt x="600" y="8"/>
                    <a:pt x="537" y="24"/>
                  </a:cubicBezTo>
                  <a:cubicBezTo>
                    <a:pt x="411" y="55"/>
                    <a:pt x="348" y="150"/>
                    <a:pt x="316" y="244"/>
                  </a:cubicBezTo>
                  <a:lnTo>
                    <a:pt x="1" y="1253"/>
                  </a:lnTo>
                  <a:lnTo>
                    <a:pt x="1167" y="2418"/>
                  </a:lnTo>
                  <a:cubicBezTo>
                    <a:pt x="1356" y="2355"/>
                    <a:pt x="1576" y="2229"/>
                    <a:pt x="1797" y="2198"/>
                  </a:cubicBezTo>
                  <a:lnTo>
                    <a:pt x="1797" y="496"/>
                  </a:lnTo>
                  <a:lnTo>
                    <a:pt x="883" y="24"/>
                  </a:lnTo>
                  <a:cubicBezTo>
                    <a:pt x="836" y="8"/>
                    <a:pt x="781" y="0"/>
                    <a:pt x="7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243;p65"/>
            <p:cNvSpPr/>
            <p:nvPr/>
          </p:nvSpPr>
          <p:spPr>
            <a:xfrm>
              <a:off x="-16979350" y="4156675"/>
              <a:ext cx="60675" cy="45700"/>
            </a:xfrm>
            <a:custGeom>
              <a:avLst/>
              <a:gdLst/>
              <a:ahLst/>
              <a:cxnLst/>
              <a:rect l="l" t="t" r="r" b="b"/>
              <a:pathLst>
                <a:path w="2427" h="1828" extrusionOk="0">
                  <a:moveTo>
                    <a:pt x="1166" y="0"/>
                  </a:moveTo>
                  <a:lnTo>
                    <a:pt x="1" y="1166"/>
                  </a:lnTo>
                  <a:cubicBezTo>
                    <a:pt x="127" y="1386"/>
                    <a:pt x="190" y="1575"/>
                    <a:pt x="284" y="1827"/>
                  </a:cubicBezTo>
                  <a:lnTo>
                    <a:pt x="1954" y="1827"/>
                  </a:lnTo>
                  <a:lnTo>
                    <a:pt x="2426" y="914"/>
                  </a:lnTo>
                  <a:cubicBezTo>
                    <a:pt x="2426" y="756"/>
                    <a:pt x="2426" y="630"/>
                    <a:pt x="2395" y="567"/>
                  </a:cubicBezTo>
                  <a:cubicBezTo>
                    <a:pt x="2363" y="441"/>
                    <a:pt x="2269" y="347"/>
                    <a:pt x="2174" y="315"/>
                  </a:cubicBezTo>
                  <a:lnTo>
                    <a:pt x="11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244;p65"/>
            <p:cNvSpPr/>
            <p:nvPr/>
          </p:nvSpPr>
          <p:spPr>
            <a:xfrm>
              <a:off x="-17116400" y="4155875"/>
              <a:ext cx="63050" cy="44125"/>
            </a:xfrm>
            <a:custGeom>
              <a:avLst/>
              <a:gdLst/>
              <a:ahLst/>
              <a:cxnLst/>
              <a:rect l="l" t="t" r="r" b="b"/>
              <a:pathLst>
                <a:path w="2522" h="1765" extrusionOk="0">
                  <a:moveTo>
                    <a:pt x="1292" y="1"/>
                  </a:moveTo>
                  <a:lnTo>
                    <a:pt x="316" y="316"/>
                  </a:lnTo>
                  <a:cubicBezTo>
                    <a:pt x="190" y="347"/>
                    <a:pt x="127" y="442"/>
                    <a:pt x="95" y="536"/>
                  </a:cubicBezTo>
                  <a:cubicBezTo>
                    <a:pt x="32" y="662"/>
                    <a:pt x="1" y="788"/>
                    <a:pt x="95" y="851"/>
                  </a:cubicBezTo>
                  <a:lnTo>
                    <a:pt x="568" y="1765"/>
                  </a:lnTo>
                  <a:lnTo>
                    <a:pt x="2238" y="1765"/>
                  </a:lnTo>
                  <a:cubicBezTo>
                    <a:pt x="2301" y="1544"/>
                    <a:pt x="2364" y="1324"/>
                    <a:pt x="2521" y="1135"/>
                  </a:cubicBezTo>
                  <a:lnTo>
                    <a:pt x="129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245;p65"/>
            <p:cNvSpPr/>
            <p:nvPr/>
          </p:nvSpPr>
          <p:spPr>
            <a:xfrm>
              <a:off x="-17007700" y="4112450"/>
              <a:ext cx="44925" cy="60775"/>
            </a:xfrm>
            <a:custGeom>
              <a:avLst/>
              <a:gdLst/>
              <a:ahLst/>
              <a:cxnLst/>
              <a:rect l="l" t="t" r="r" b="b"/>
              <a:pathLst>
                <a:path w="1797" h="2431" extrusionOk="0">
                  <a:moveTo>
                    <a:pt x="1042" y="0"/>
                  </a:moveTo>
                  <a:cubicBezTo>
                    <a:pt x="989" y="0"/>
                    <a:pt x="936" y="10"/>
                    <a:pt x="883" y="36"/>
                  </a:cubicBezTo>
                  <a:lnTo>
                    <a:pt x="0" y="509"/>
                  </a:lnTo>
                  <a:lnTo>
                    <a:pt x="0" y="2179"/>
                  </a:lnTo>
                  <a:cubicBezTo>
                    <a:pt x="221" y="2210"/>
                    <a:pt x="410" y="2273"/>
                    <a:pt x="630" y="2431"/>
                  </a:cubicBezTo>
                  <a:lnTo>
                    <a:pt x="1796" y="1265"/>
                  </a:lnTo>
                  <a:lnTo>
                    <a:pt x="1481" y="288"/>
                  </a:lnTo>
                  <a:cubicBezTo>
                    <a:pt x="1450" y="162"/>
                    <a:pt x="1355" y="68"/>
                    <a:pt x="1261" y="36"/>
                  </a:cubicBezTo>
                  <a:cubicBezTo>
                    <a:pt x="1188" y="18"/>
                    <a:pt x="1115" y="0"/>
                    <a:pt x="10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246;p65"/>
            <p:cNvSpPr/>
            <p:nvPr/>
          </p:nvSpPr>
          <p:spPr>
            <a:xfrm>
              <a:off x="-17007700" y="4248025"/>
              <a:ext cx="44925" cy="61475"/>
            </a:xfrm>
            <a:custGeom>
              <a:avLst/>
              <a:gdLst/>
              <a:ahLst/>
              <a:cxnLst/>
              <a:rect l="l" t="t" r="r" b="b"/>
              <a:pathLst>
                <a:path w="1797" h="2459" extrusionOk="0">
                  <a:moveTo>
                    <a:pt x="630" y="1"/>
                  </a:moveTo>
                  <a:cubicBezTo>
                    <a:pt x="473" y="95"/>
                    <a:pt x="221" y="221"/>
                    <a:pt x="0" y="253"/>
                  </a:cubicBezTo>
                  <a:lnTo>
                    <a:pt x="0" y="1954"/>
                  </a:lnTo>
                  <a:lnTo>
                    <a:pt x="883" y="2427"/>
                  </a:lnTo>
                  <a:cubicBezTo>
                    <a:pt x="946" y="2458"/>
                    <a:pt x="1009" y="2458"/>
                    <a:pt x="1040" y="2458"/>
                  </a:cubicBezTo>
                  <a:cubicBezTo>
                    <a:pt x="1135" y="2458"/>
                    <a:pt x="1198" y="2427"/>
                    <a:pt x="1261" y="2364"/>
                  </a:cubicBezTo>
                  <a:cubicBezTo>
                    <a:pt x="1324" y="2332"/>
                    <a:pt x="1450" y="2269"/>
                    <a:pt x="1481" y="2175"/>
                  </a:cubicBezTo>
                  <a:lnTo>
                    <a:pt x="1796" y="1198"/>
                  </a:lnTo>
                  <a:lnTo>
                    <a:pt x="63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247;p65"/>
            <p:cNvSpPr/>
            <p:nvPr/>
          </p:nvSpPr>
          <p:spPr>
            <a:xfrm>
              <a:off x="-16980125" y="4219675"/>
              <a:ext cx="61450" cy="45700"/>
            </a:xfrm>
            <a:custGeom>
              <a:avLst/>
              <a:gdLst/>
              <a:ahLst/>
              <a:cxnLst/>
              <a:rect l="l" t="t" r="r" b="b"/>
              <a:pathLst>
                <a:path w="2458" h="1828" extrusionOk="0">
                  <a:moveTo>
                    <a:pt x="252" y="1"/>
                  </a:moveTo>
                  <a:cubicBezTo>
                    <a:pt x="221" y="253"/>
                    <a:pt x="158" y="442"/>
                    <a:pt x="0" y="631"/>
                  </a:cubicBezTo>
                  <a:lnTo>
                    <a:pt x="1166" y="1828"/>
                  </a:lnTo>
                  <a:lnTo>
                    <a:pt x="2142" y="1513"/>
                  </a:lnTo>
                  <a:cubicBezTo>
                    <a:pt x="2268" y="1450"/>
                    <a:pt x="2363" y="1387"/>
                    <a:pt x="2394" y="1261"/>
                  </a:cubicBezTo>
                  <a:cubicBezTo>
                    <a:pt x="2426" y="1135"/>
                    <a:pt x="2457" y="1009"/>
                    <a:pt x="2394" y="946"/>
                  </a:cubicBezTo>
                  <a:lnTo>
                    <a:pt x="195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248;p65"/>
            <p:cNvSpPr/>
            <p:nvPr/>
          </p:nvSpPr>
          <p:spPr>
            <a:xfrm>
              <a:off x="-17070725" y="4247250"/>
              <a:ext cx="44925" cy="61300"/>
            </a:xfrm>
            <a:custGeom>
              <a:avLst/>
              <a:gdLst/>
              <a:ahLst/>
              <a:cxnLst/>
              <a:rect l="l" t="t" r="r" b="b"/>
              <a:pathLst>
                <a:path w="1797" h="2452" extrusionOk="0">
                  <a:moveTo>
                    <a:pt x="1167" y="0"/>
                  </a:moveTo>
                  <a:lnTo>
                    <a:pt x="1" y="1197"/>
                  </a:lnTo>
                  <a:lnTo>
                    <a:pt x="316" y="2174"/>
                  </a:lnTo>
                  <a:cubicBezTo>
                    <a:pt x="348" y="2300"/>
                    <a:pt x="411" y="2332"/>
                    <a:pt x="505" y="2363"/>
                  </a:cubicBezTo>
                  <a:cubicBezTo>
                    <a:pt x="578" y="2418"/>
                    <a:pt x="641" y="2452"/>
                    <a:pt x="711" y="2452"/>
                  </a:cubicBezTo>
                  <a:cubicBezTo>
                    <a:pt x="762" y="2452"/>
                    <a:pt x="817" y="2434"/>
                    <a:pt x="883" y="2395"/>
                  </a:cubicBezTo>
                  <a:lnTo>
                    <a:pt x="1797" y="1922"/>
                  </a:lnTo>
                  <a:lnTo>
                    <a:pt x="1797" y="284"/>
                  </a:lnTo>
                  <a:cubicBezTo>
                    <a:pt x="1576" y="221"/>
                    <a:pt x="1356" y="158"/>
                    <a:pt x="116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249;p65"/>
            <p:cNvSpPr/>
            <p:nvPr/>
          </p:nvSpPr>
          <p:spPr>
            <a:xfrm>
              <a:off x="-17115600" y="4218900"/>
              <a:ext cx="61450" cy="44900"/>
            </a:xfrm>
            <a:custGeom>
              <a:avLst/>
              <a:gdLst/>
              <a:ahLst/>
              <a:cxnLst/>
              <a:rect l="l" t="t" r="r" b="b"/>
              <a:pathLst>
                <a:path w="2458" h="1796" extrusionOk="0">
                  <a:moveTo>
                    <a:pt x="536" y="0"/>
                  </a:moveTo>
                  <a:lnTo>
                    <a:pt x="536" y="32"/>
                  </a:lnTo>
                  <a:lnTo>
                    <a:pt x="63" y="945"/>
                  </a:lnTo>
                  <a:cubicBezTo>
                    <a:pt x="0" y="1071"/>
                    <a:pt x="0" y="1166"/>
                    <a:pt x="63" y="1260"/>
                  </a:cubicBezTo>
                  <a:cubicBezTo>
                    <a:pt x="95" y="1386"/>
                    <a:pt x="158" y="1449"/>
                    <a:pt x="284" y="1481"/>
                  </a:cubicBezTo>
                  <a:lnTo>
                    <a:pt x="1260" y="1796"/>
                  </a:lnTo>
                  <a:lnTo>
                    <a:pt x="2458" y="630"/>
                  </a:lnTo>
                  <a:cubicBezTo>
                    <a:pt x="2332" y="441"/>
                    <a:pt x="2269" y="221"/>
                    <a:pt x="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7250;p65"/>
          <p:cNvGrpSpPr/>
          <p:nvPr/>
        </p:nvGrpSpPr>
        <p:grpSpPr>
          <a:xfrm>
            <a:off x="5698364" y="3480207"/>
            <a:ext cx="450470" cy="446998"/>
            <a:chOff x="-15688425" y="3707725"/>
            <a:chExt cx="304825" cy="302475"/>
          </a:xfrm>
          <a:solidFill>
            <a:srgbClr val="12716B"/>
          </a:solidFill>
        </p:grpSpPr>
        <p:sp>
          <p:nvSpPr>
            <p:cNvPr id="137" name="Google Shape;7251;p65"/>
            <p:cNvSpPr/>
            <p:nvPr/>
          </p:nvSpPr>
          <p:spPr>
            <a:xfrm>
              <a:off x="-15687650" y="3884950"/>
              <a:ext cx="304050" cy="125250"/>
            </a:xfrm>
            <a:custGeom>
              <a:avLst/>
              <a:gdLst/>
              <a:ahLst/>
              <a:cxnLst/>
              <a:rect l="l" t="t" r="r" b="b"/>
              <a:pathLst>
                <a:path w="12162" h="5010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lnTo>
                    <a:pt x="851" y="725"/>
                  </a:lnTo>
                  <a:lnTo>
                    <a:pt x="1481" y="1922"/>
                  </a:lnTo>
                  <a:cubicBezTo>
                    <a:pt x="1576" y="2048"/>
                    <a:pt x="1702" y="2142"/>
                    <a:pt x="1796" y="2142"/>
                  </a:cubicBezTo>
                  <a:lnTo>
                    <a:pt x="3057" y="2142"/>
                  </a:lnTo>
                  <a:lnTo>
                    <a:pt x="3624" y="2835"/>
                  </a:lnTo>
                  <a:lnTo>
                    <a:pt x="6113" y="2835"/>
                  </a:lnTo>
                  <a:cubicBezTo>
                    <a:pt x="6302" y="2835"/>
                    <a:pt x="6459" y="2993"/>
                    <a:pt x="6459" y="3182"/>
                  </a:cubicBezTo>
                  <a:cubicBezTo>
                    <a:pt x="6459" y="3403"/>
                    <a:pt x="6302" y="3560"/>
                    <a:pt x="6113" y="3560"/>
                  </a:cubicBezTo>
                  <a:lnTo>
                    <a:pt x="4128" y="3560"/>
                  </a:lnTo>
                  <a:lnTo>
                    <a:pt x="5073" y="4852"/>
                  </a:lnTo>
                  <a:cubicBezTo>
                    <a:pt x="5168" y="4915"/>
                    <a:pt x="5231" y="5009"/>
                    <a:pt x="5357" y="5009"/>
                  </a:cubicBezTo>
                  <a:lnTo>
                    <a:pt x="6774" y="5009"/>
                  </a:lnTo>
                  <a:cubicBezTo>
                    <a:pt x="6900" y="5009"/>
                    <a:pt x="7058" y="4915"/>
                    <a:pt x="7089" y="4820"/>
                  </a:cubicBezTo>
                  <a:lnTo>
                    <a:pt x="7719" y="3560"/>
                  </a:lnTo>
                  <a:lnTo>
                    <a:pt x="8948" y="3560"/>
                  </a:lnTo>
                  <a:cubicBezTo>
                    <a:pt x="9043" y="3560"/>
                    <a:pt x="9169" y="3497"/>
                    <a:pt x="9200" y="3403"/>
                  </a:cubicBezTo>
                  <a:lnTo>
                    <a:pt x="10145" y="2079"/>
                  </a:lnTo>
                  <a:lnTo>
                    <a:pt x="8948" y="2079"/>
                  </a:lnTo>
                  <a:lnTo>
                    <a:pt x="8948" y="2142"/>
                  </a:lnTo>
                  <a:cubicBezTo>
                    <a:pt x="8728" y="2142"/>
                    <a:pt x="8570" y="1985"/>
                    <a:pt x="8570" y="1764"/>
                  </a:cubicBezTo>
                  <a:cubicBezTo>
                    <a:pt x="8570" y="1575"/>
                    <a:pt x="8728" y="1418"/>
                    <a:pt x="8948" y="1418"/>
                  </a:cubicBezTo>
                  <a:lnTo>
                    <a:pt x="10712" y="1418"/>
                  </a:lnTo>
                  <a:lnTo>
                    <a:pt x="11248" y="725"/>
                  </a:lnTo>
                  <a:lnTo>
                    <a:pt x="11815" y="725"/>
                  </a:lnTo>
                  <a:cubicBezTo>
                    <a:pt x="12004" y="725"/>
                    <a:pt x="12162" y="567"/>
                    <a:pt x="12162" y="347"/>
                  </a:cubicBezTo>
                  <a:cubicBezTo>
                    <a:pt x="12162" y="158"/>
                    <a:pt x="12004" y="0"/>
                    <a:pt x="118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252;p65"/>
            <p:cNvSpPr/>
            <p:nvPr/>
          </p:nvSpPr>
          <p:spPr>
            <a:xfrm>
              <a:off x="-15634875" y="3956600"/>
              <a:ext cx="49650" cy="18150"/>
            </a:xfrm>
            <a:custGeom>
              <a:avLst/>
              <a:gdLst/>
              <a:ahLst/>
              <a:cxnLst/>
              <a:rect l="l" t="t" r="r" b="b"/>
              <a:pathLst>
                <a:path w="1986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8"/>
                  </a:cubicBezTo>
                  <a:cubicBezTo>
                    <a:pt x="1" y="568"/>
                    <a:pt x="158" y="726"/>
                    <a:pt x="379" y="726"/>
                  </a:cubicBezTo>
                  <a:lnTo>
                    <a:pt x="1985" y="726"/>
                  </a:lnTo>
                  <a:lnTo>
                    <a:pt x="14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253;p65"/>
            <p:cNvSpPr/>
            <p:nvPr/>
          </p:nvSpPr>
          <p:spPr>
            <a:xfrm>
              <a:off x="-15434025" y="3920375"/>
              <a:ext cx="31525" cy="18150"/>
            </a:xfrm>
            <a:custGeom>
              <a:avLst/>
              <a:gdLst/>
              <a:ahLst/>
              <a:cxnLst/>
              <a:rect l="l" t="t" r="r" b="b"/>
              <a:pathLst>
                <a:path w="1261" h="726" extrusionOk="0">
                  <a:moveTo>
                    <a:pt x="567" y="1"/>
                  </a:moveTo>
                  <a:lnTo>
                    <a:pt x="0" y="725"/>
                  </a:lnTo>
                  <a:lnTo>
                    <a:pt x="914" y="725"/>
                  </a:lnTo>
                  <a:cubicBezTo>
                    <a:pt x="1103" y="725"/>
                    <a:pt x="1261" y="568"/>
                    <a:pt x="1261" y="347"/>
                  </a:cubicBezTo>
                  <a:cubicBezTo>
                    <a:pt x="1261" y="158"/>
                    <a:pt x="1103" y="1"/>
                    <a:pt x="9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254;p65"/>
            <p:cNvSpPr/>
            <p:nvPr/>
          </p:nvSpPr>
          <p:spPr>
            <a:xfrm>
              <a:off x="-15436400" y="3974725"/>
              <a:ext cx="52800" cy="17350"/>
            </a:xfrm>
            <a:custGeom>
              <a:avLst/>
              <a:gdLst/>
              <a:ahLst/>
              <a:cxnLst/>
              <a:rect l="l" t="t" r="r" b="b"/>
              <a:pathLst>
                <a:path w="2112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65" y="694"/>
                  </a:lnTo>
                  <a:cubicBezTo>
                    <a:pt x="1954" y="694"/>
                    <a:pt x="2112" y="536"/>
                    <a:pt x="2112" y="347"/>
                  </a:cubicBezTo>
                  <a:cubicBezTo>
                    <a:pt x="2112" y="158"/>
                    <a:pt x="1954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255;p65"/>
            <p:cNvSpPr/>
            <p:nvPr/>
          </p:nvSpPr>
          <p:spPr>
            <a:xfrm>
              <a:off x="-15688425" y="3992050"/>
              <a:ext cx="54350" cy="1815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796" y="725"/>
                  </a:lnTo>
                  <a:cubicBezTo>
                    <a:pt x="1985" y="725"/>
                    <a:pt x="2174" y="568"/>
                    <a:pt x="2174" y="379"/>
                  </a:cubicBezTo>
                  <a:cubicBezTo>
                    <a:pt x="2174" y="158"/>
                    <a:pt x="1985" y="1"/>
                    <a:pt x="17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256;p65"/>
            <p:cNvSpPr/>
            <p:nvPr/>
          </p:nvSpPr>
          <p:spPr>
            <a:xfrm>
              <a:off x="-15664800" y="3707725"/>
              <a:ext cx="252850" cy="161475"/>
            </a:xfrm>
            <a:custGeom>
              <a:avLst/>
              <a:gdLst/>
              <a:ahLst/>
              <a:cxnLst/>
              <a:rect l="l" t="t" r="r" b="b"/>
              <a:pathLst>
                <a:path w="10114" h="6459" extrusionOk="0">
                  <a:moveTo>
                    <a:pt x="4443" y="0"/>
                  </a:moveTo>
                  <a:cubicBezTo>
                    <a:pt x="4285" y="0"/>
                    <a:pt x="4159" y="95"/>
                    <a:pt x="4096" y="252"/>
                  </a:cubicBezTo>
                  <a:lnTo>
                    <a:pt x="3686" y="1450"/>
                  </a:lnTo>
                  <a:lnTo>
                    <a:pt x="5136" y="1450"/>
                  </a:lnTo>
                  <a:cubicBezTo>
                    <a:pt x="5356" y="1450"/>
                    <a:pt x="5514" y="1607"/>
                    <a:pt x="5514" y="1828"/>
                  </a:cubicBezTo>
                  <a:cubicBezTo>
                    <a:pt x="5514" y="2017"/>
                    <a:pt x="5356" y="2174"/>
                    <a:pt x="5136" y="2174"/>
                  </a:cubicBezTo>
                  <a:lnTo>
                    <a:pt x="2993" y="2174"/>
                  </a:lnTo>
                  <a:cubicBezTo>
                    <a:pt x="2867" y="2174"/>
                    <a:pt x="2710" y="2237"/>
                    <a:pt x="2678" y="2363"/>
                  </a:cubicBezTo>
                  <a:lnTo>
                    <a:pt x="1985" y="3718"/>
                  </a:lnTo>
                  <a:lnTo>
                    <a:pt x="662" y="4380"/>
                  </a:lnTo>
                  <a:cubicBezTo>
                    <a:pt x="567" y="4411"/>
                    <a:pt x="504" y="4506"/>
                    <a:pt x="473" y="4600"/>
                  </a:cubicBezTo>
                  <a:lnTo>
                    <a:pt x="0" y="6459"/>
                  </a:lnTo>
                  <a:lnTo>
                    <a:pt x="3497" y="6459"/>
                  </a:lnTo>
                  <a:lnTo>
                    <a:pt x="4096" y="3813"/>
                  </a:lnTo>
                  <a:cubicBezTo>
                    <a:pt x="4122" y="3657"/>
                    <a:pt x="4255" y="3544"/>
                    <a:pt x="4406" y="3544"/>
                  </a:cubicBezTo>
                  <a:cubicBezTo>
                    <a:pt x="4439" y="3544"/>
                    <a:pt x="4472" y="3549"/>
                    <a:pt x="4506" y="3560"/>
                  </a:cubicBezTo>
                  <a:cubicBezTo>
                    <a:pt x="4726" y="3592"/>
                    <a:pt x="4821" y="3781"/>
                    <a:pt x="4789" y="3970"/>
                  </a:cubicBezTo>
                  <a:lnTo>
                    <a:pt x="4317" y="6427"/>
                  </a:lnTo>
                  <a:lnTo>
                    <a:pt x="5860" y="6427"/>
                  </a:lnTo>
                  <a:lnTo>
                    <a:pt x="5545" y="5482"/>
                  </a:lnTo>
                  <a:cubicBezTo>
                    <a:pt x="5451" y="5293"/>
                    <a:pt x="5577" y="5073"/>
                    <a:pt x="5766" y="5041"/>
                  </a:cubicBezTo>
                  <a:cubicBezTo>
                    <a:pt x="5811" y="5028"/>
                    <a:pt x="5855" y="5022"/>
                    <a:pt x="5896" y="5022"/>
                  </a:cubicBezTo>
                  <a:cubicBezTo>
                    <a:pt x="6057" y="5022"/>
                    <a:pt x="6182" y="5118"/>
                    <a:pt x="6207" y="5293"/>
                  </a:cubicBezTo>
                  <a:lnTo>
                    <a:pt x="6616" y="6459"/>
                  </a:lnTo>
                  <a:lnTo>
                    <a:pt x="10113" y="6459"/>
                  </a:lnTo>
                  <a:lnTo>
                    <a:pt x="9042" y="3813"/>
                  </a:lnTo>
                  <a:cubicBezTo>
                    <a:pt x="9011" y="3750"/>
                    <a:pt x="8979" y="3655"/>
                    <a:pt x="8885" y="3623"/>
                  </a:cubicBezTo>
                  <a:lnTo>
                    <a:pt x="7562" y="2962"/>
                  </a:lnTo>
                  <a:lnTo>
                    <a:pt x="6175" y="189"/>
                  </a:lnTo>
                  <a:cubicBezTo>
                    <a:pt x="6081" y="95"/>
                    <a:pt x="5986" y="0"/>
                    <a:pt x="586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7257;p65"/>
          <p:cNvGrpSpPr/>
          <p:nvPr/>
        </p:nvGrpSpPr>
        <p:grpSpPr>
          <a:xfrm>
            <a:off x="1842521" y="1827290"/>
            <a:ext cx="451653" cy="447589"/>
            <a:chOff x="-20572500" y="3319025"/>
            <a:chExt cx="305625" cy="302875"/>
          </a:xfrm>
          <a:solidFill>
            <a:srgbClr val="12716B"/>
          </a:solidFill>
        </p:grpSpPr>
        <p:sp>
          <p:nvSpPr>
            <p:cNvPr id="144" name="Google Shape;7258;p65"/>
            <p:cNvSpPr/>
            <p:nvPr/>
          </p:nvSpPr>
          <p:spPr>
            <a:xfrm>
              <a:off x="-20429150" y="3569900"/>
              <a:ext cx="18150" cy="52000"/>
            </a:xfrm>
            <a:custGeom>
              <a:avLst/>
              <a:gdLst/>
              <a:ahLst/>
              <a:cxnLst/>
              <a:rect l="l" t="t" r="r" b="b"/>
              <a:pathLst>
                <a:path w="726" h="2080" extrusionOk="0">
                  <a:moveTo>
                    <a:pt x="347" y="0"/>
                  </a:moveTo>
                  <a:lnTo>
                    <a:pt x="1" y="126"/>
                  </a:lnTo>
                  <a:lnTo>
                    <a:pt x="1" y="1733"/>
                  </a:lnTo>
                  <a:cubicBezTo>
                    <a:pt x="1" y="1922"/>
                    <a:pt x="158" y="2079"/>
                    <a:pt x="347" y="2079"/>
                  </a:cubicBezTo>
                  <a:cubicBezTo>
                    <a:pt x="568" y="2079"/>
                    <a:pt x="725" y="1922"/>
                    <a:pt x="725" y="1733"/>
                  </a:cubicBezTo>
                  <a:lnTo>
                    <a:pt x="725" y="126"/>
                  </a:lnTo>
                  <a:lnTo>
                    <a:pt x="3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259;p65"/>
            <p:cNvSpPr/>
            <p:nvPr/>
          </p:nvSpPr>
          <p:spPr>
            <a:xfrm>
              <a:off x="-20572500" y="3319025"/>
              <a:ext cx="305625" cy="267350"/>
            </a:xfrm>
            <a:custGeom>
              <a:avLst/>
              <a:gdLst/>
              <a:ahLst/>
              <a:cxnLst/>
              <a:rect l="l" t="t" r="r" b="b"/>
              <a:pathLst>
                <a:path w="12225" h="10694" extrusionOk="0">
                  <a:moveTo>
                    <a:pt x="6097" y="1"/>
                  </a:moveTo>
                  <a:cubicBezTo>
                    <a:pt x="5979" y="1"/>
                    <a:pt x="5861" y="48"/>
                    <a:pt x="5798" y="143"/>
                  </a:cubicBezTo>
                  <a:lnTo>
                    <a:pt x="5168" y="1119"/>
                  </a:lnTo>
                  <a:cubicBezTo>
                    <a:pt x="4758" y="1749"/>
                    <a:pt x="4034" y="2159"/>
                    <a:pt x="3246" y="2159"/>
                  </a:cubicBezTo>
                  <a:cubicBezTo>
                    <a:pt x="2931" y="2159"/>
                    <a:pt x="2773" y="2537"/>
                    <a:pt x="3025" y="2757"/>
                  </a:cubicBezTo>
                  <a:cubicBezTo>
                    <a:pt x="3593" y="3388"/>
                    <a:pt x="3813" y="4900"/>
                    <a:pt x="3403" y="5813"/>
                  </a:cubicBezTo>
                  <a:cubicBezTo>
                    <a:pt x="2931" y="5656"/>
                    <a:pt x="2490" y="5372"/>
                    <a:pt x="2143" y="5057"/>
                  </a:cubicBezTo>
                  <a:cubicBezTo>
                    <a:pt x="2080" y="4994"/>
                    <a:pt x="2006" y="4966"/>
                    <a:pt x="1932" y="4966"/>
                  </a:cubicBezTo>
                  <a:cubicBezTo>
                    <a:pt x="1823" y="4966"/>
                    <a:pt x="1714" y="5026"/>
                    <a:pt x="1639" y="5120"/>
                  </a:cubicBezTo>
                  <a:cubicBezTo>
                    <a:pt x="1293" y="5624"/>
                    <a:pt x="789" y="6034"/>
                    <a:pt x="221" y="6286"/>
                  </a:cubicBezTo>
                  <a:cubicBezTo>
                    <a:pt x="64" y="6381"/>
                    <a:pt x="1" y="6570"/>
                    <a:pt x="64" y="6759"/>
                  </a:cubicBezTo>
                  <a:cubicBezTo>
                    <a:pt x="284" y="7326"/>
                    <a:pt x="411" y="7956"/>
                    <a:pt x="379" y="8523"/>
                  </a:cubicBezTo>
                  <a:cubicBezTo>
                    <a:pt x="379" y="8743"/>
                    <a:pt x="537" y="8932"/>
                    <a:pt x="726" y="8932"/>
                  </a:cubicBezTo>
                  <a:lnTo>
                    <a:pt x="883" y="8932"/>
                  </a:lnTo>
                  <a:cubicBezTo>
                    <a:pt x="1293" y="8932"/>
                    <a:pt x="1671" y="8964"/>
                    <a:pt x="2049" y="9121"/>
                  </a:cubicBezTo>
                  <a:lnTo>
                    <a:pt x="1482" y="10193"/>
                  </a:lnTo>
                  <a:cubicBezTo>
                    <a:pt x="1349" y="10432"/>
                    <a:pt x="1530" y="10694"/>
                    <a:pt x="1779" y="10694"/>
                  </a:cubicBezTo>
                  <a:cubicBezTo>
                    <a:pt x="1825" y="10694"/>
                    <a:pt x="1874" y="10685"/>
                    <a:pt x="1923" y="10665"/>
                  </a:cubicBezTo>
                  <a:lnTo>
                    <a:pt x="5735" y="9405"/>
                  </a:lnTo>
                  <a:lnTo>
                    <a:pt x="5735" y="9153"/>
                  </a:lnTo>
                  <a:lnTo>
                    <a:pt x="2395" y="7830"/>
                  </a:lnTo>
                  <a:cubicBezTo>
                    <a:pt x="2206" y="7735"/>
                    <a:pt x="2112" y="7546"/>
                    <a:pt x="2206" y="7357"/>
                  </a:cubicBezTo>
                  <a:cubicBezTo>
                    <a:pt x="2252" y="7219"/>
                    <a:pt x="2366" y="7131"/>
                    <a:pt x="2498" y="7131"/>
                  </a:cubicBezTo>
                  <a:cubicBezTo>
                    <a:pt x="2546" y="7131"/>
                    <a:pt x="2597" y="7143"/>
                    <a:pt x="2647" y="7168"/>
                  </a:cubicBezTo>
                  <a:lnTo>
                    <a:pt x="5735" y="8397"/>
                  </a:lnTo>
                  <a:lnTo>
                    <a:pt x="5735" y="3923"/>
                  </a:lnTo>
                  <a:cubicBezTo>
                    <a:pt x="5735" y="3734"/>
                    <a:pt x="5892" y="3577"/>
                    <a:pt x="6081" y="3577"/>
                  </a:cubicBezTo>
                  <a:cubicBezTo>
                    <a:pt x="6302" y="3577"/>
                    <a:pt x="6459" y="3734"/>
                    <a:pt x="6459" y="3923"/>
                  </a:cubicBezTo>
                  <a:lnTo>
                    <a:pt x="6459" y="8397"/>
                  </a:lnTo>
                  <a:lnTo>
                    <a:pt x="9515" y="7168"/>
                  </a:lnTo>
                  <a:cubicBezTo>
                    <a:pt x="9566" y="7143"/>
                    <a:pt x="9619" y="7131"/>
                    <a:pt x="9671" y="7131"/>
                  </a:cubicBezTo>
                  <a:cubicBezTo>
                    <a:pt x="9811" y="7131"/>
                    <a:pt x="9942" y="7219"/>
                    <a:pt x="9988" y="7357"/>
                  </a:cubicBezTo>
                  <a:cubicBezTo>
                    <a:pt x="10083" y="7546"/>
                    <a:pt x="9988" y="7735"/>
                    <a:pt x="9799" y="7830"/>
                  </a:cubicBezTo>
                  <a:lnTo>
                    <a:pt x="6459" y="9153"/>
                  </a:lnTo>
                  <a:lnTo>
                    <a:pt x="6459" y="9405"/>
                  </a:lnTo>
                  <a:lnTo>
                    <a:pt x="10272" y="10665"/>
                  </a:lnTo>
                  <a:cubicBezTo>
                    <a:pt x="10311" y="10685"/>
                    <a:pt x="10352" y="10694"/>
                    <a:pt x="10394" y="10694"/>
                  </a:cubicBezTo>
                  <a:cubicBezTo>
                    <a:pt x="10619" y="10694"/>
                    <a:pt x="10841" y="10432"/>
                    <a:pt x="10681" y="10193"/>
                  </a:cubicBezTo>
                  <a:lnTo>
                    <a:pt x="10146" y="9121"/>
                  </a:lnTo>
                  <a:cubicBezTo>
                    <a:pt x="10492" y="8995"/>
                    <a:pt x="10902" y="8932"/>
                    <a:pt x="11280" y="8932"/>
                  </a:cubicBezTo>
                  <a:lnTo>
                    <a:pt x="11437" y="8932"/>
                  </a:lnTo>
                  <a:cubicBezTo>
                    <a:pt x="11658" y="8932"/>
                    <a:pt x="11847" y="8806"/>
                    <a:pt x="11847" y="8523"/>
                  </a:cubicBezTo>
                  <a:cubicBezTo>
                    <a:pt x="11815" y="7956"/>
                    <a:pt x="11910" y="7326"/>
                    <a:pt x="12162" y="6759"/>
                  </a:cubicBezTo>
                  <a:cubicBezTo>
                    <a:pt x="12225" y="6570"/>
                    <a:pt x="12162" y="6381"/>
                    <a:pt x="12004" y="6286"/>
                  </a:cubicBezTo>
                  <a:cubicBezTo>
                    <a:pt x="11437" y="6034"/>
                    <a:pt x="10933" y="5624"/>
                    <a:pt x="10587" y="5120"/>
                  </a:cubicBezTo>
                  <a:cubicBezTo>
                    <a:pt x="10518" y="5001"/>
                    <a:pt x="10404" y="4946"/>
                    <a:pt x="10293" y="4946"/>
                  </a:cubicBezTo>
                  <a:cubicBezTo>
                    <a:pt x="10200" y="4946"/>
                    <a:pt x="10109" y="4985"/>
                    <a:pt x="10051" y="5057"/>
                  </a:cubicBezTo>
                  <a:cubicBezTo>
                    <a:pt x="9704" y="5372"/>
                    <a:pt x="9263" y="5656"/>
                    <a:pt x="8791" y="5813"/>
                  </a:cubicBezTo>
                  <a:cubicBezTo>
                    <a:pt x="8413" y="4900"/>
                    <a:pt x="8602" y="3325"/>
                    <a:pt x="9200" y="2757"/>
                  </a:cubicBezTo>
                  <a:cubicBezTo>
                    <a:pt x="9421" y="2537"/>
                    <a:pt x="9263" y="2159"/>
                    <a:pt x="8948" y="2159"/>
                  </a:cubicBezTo>
                  <a:cubicBezTo>
                    <a:pt x="8161" y="2159"/>
                    <a:pt x="7468" y="1749"/>
                    <a:pt x="7027" y="1119"/>
                  </a:cubicBezTo>
                  <a:lnTo>
                    <a:pt x="6396" y="143"/>
                  </a:lnTo>
                  <a:cubicBezTo>
                    <a:pt x="6333" y="48"/>
                    <a:pt x="6215" y="1"/>
                    <a:pt x="60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" name="Google Shape;7260;p65"/>
          <p:cNvGrpSpPr/>
          <p:nvPr/>
        </p:nvGrpSpPr>
        <p:grpSpPr>
          <a:xfrm>
            <a:off x="1843684" y="2442259"/>
            <a:ext cx="449325" cy="325670"/>
            <a:chOff x="-20571700" y="3722875"/>
            <a:chExt cx="304050" cy="220375"/>
          </a:xfrm>
          <a:solidFill>
            <a:srgbClr val="12716B"/>
          </a:solidFill>
        </p:grpSpPr>
        <p:sp>
          <p:nvSpPr>
            <p:cNvPr id="147" name="Google Shape;7261;p65"/>
            <p:cNvSpPr/>
            <p:nvPr/>
          </p:nvSpPr>
          <p:spPr>
            <a:xfrm>
              <a:off x="-20333850" y="3728200"/>
              <a:ext cx="66200" cy="35475"/>
            </a:xfrm>
            <a:custGeom>
              <a:avLst/>
              <a:gdLst/>
              <a:ahLst/>
              <a:cxnLst/>
              <a:rect l="l" t="t" r="r" b="b"/>
              <a:pathLst>
                <a:path w="2648" h="1419" extrusionOk="0">
                  <a:moveTo>
                    <a:pt x="2301" y="1"/>
                  </a:moveTo>
                  <a:cubicBezTo>
                    <a:pt x="1324" y="1"/>
                    <a:pt x="411" y="599"/>
                    <a:pt x="1" y="1418"/>
                  </a:cubicBezTo>
                  <a:lnTo>
                    <a:pt x="820" y="1418"/>
                  </a:lnTo>
                  <a:cubicBezTo>
                    <a:pt x="1135" y="1040"/>
                    <a:pt x="1702" y="725"/>
                    <a:pt x="2301" y="725"/>
                  </a:cubicBezTo>
                  <a:cubicBezTo>
                    <a:pt x="2490" y="725"/>
                    <a:pt x="2647" y="568"/>
                    <a:pt x="2647" y="379"/>
                  </a:cubicBezTo>
                  <a:cubicBezTo>
                    <a:pt x="2647" y="158"/>
                    <a:pt x="2490" y="1"/>
                    <a:pt x="23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262;p65"/>
            <p:cNvSpPr/>
            <p:nvPr/>
          </p:nvSpPr>
          <p:spPr>
            <a:xfrm>
              <a:off x="-20571700" y="3782550"/>
              <a:ext cx="49650" cy="51225"/>
            </a:xfrm>
            <a:custGeom>
              <a:avLst/>
              <a:gdLst/>
              <a:ahLst/>
              <a:cxnLst/>
              <a:rect l="l" t="t" r="r" b="b"/>
              <a:pathLst>
                <a:path w="1986" h="2049" extrusionOk="0">
                  <a:moveTo>
                    <a:pt x="379" y="0"/>
                  </a:moveTo>
                  <a:cubicBezTo>
                    <a:pt x="189" y="0"/>
                    <a:pt x="32" y="158"/>
                    <a:pt x="32" y="347"/>
                  </a:cubicBezTo>
                  <a:cubicBezTo>
                    <a:pt x="0" y="473"/>
                    <a:pt x="0" y="599"/>
                    <a:pt x="32" y="725"/>
                  </a:cubicBezTo>
                  <a:cubicBezTo>
                    <a:pt x="158" y="1355"/>
                    <a:pt x="662" y="1891"/>
                    <a:pt x="1292" y="2048"/>
                  </a:cubicBezTo>
                  <a:lnTo>
                    <a:pt x="198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263;p65"/>
            <p:cNvSpPr/>
            <p:nvPr/>
          </p:nvSpPr>
          <p:spPr>
            <a:xfrm>
              <a:off x="-20320450" y="3782550"/>
              <a:ext cx="52800" cy="52800"/>
            </a:xfrm>
            <a:custGeom>
              <a:avLst/>
              <a:gdLst/>
              <a:ahLst/>
              <a:cxnLst/>
              <a:rect l="l" t="t" r="r" b="b"/>
              <a:pathLst>
                <a:path w="2112" h="2112" extrusionOk="0">
                  <a:moveTo>
                    <a:pt x="1040" y="0"/>
                  </a:moveTo>
                  <a:cubicBezTo>
                    <a:pt x="442" y="0"/>
                    <a:pt x="1" y="473"/>
                    <a:pt x="1" y="1072"/>
                  </a:cubicBezTo>
                  <a:cubicBezTo>
                    <a:pt x="1" y="1670"/>
                    <a:pt x="442" y="2111"/>
                    <a:pt x="1040" y="2111"/>
                  </a:cubicBezTo>
                  <a:cubicBezTo>
                    <a:pt x="1639" y="2111"/>
                    <a:pt x="2111" y="1670"/>
                    <a:pt x="2111" y="1072"/>
                  </a:cubicBezTo>
                  <a:cubicBezTo>
                    <a:pt x="2111" y="473"/>
                    <a:pt x="1639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264;p65"/>
            <p:cNvSpPr/>
            <p:nvPr/>
          </p:nvSpPr>
          <p:spPr>
            <a:xfrm>
              <a:off x="-20571700" y="3722875"/>
              <a:ext cx="178025" cy="220375"/>
            </a:xfrm>
            <a:custGeom>
              <a:avLst/>
              <a:gdLst/>
              <a:ahLst/>
              <a:cxnLst/>
              <a:rect l="l" t="t" r="r" b="b"/>
              <a:pathLst>
                <a:path w="7121" h="8815" extrusionOk="0">
                  <a:moveTo>
                    <a:pt x="4017" y="1"/>
                  </a:moveTo>
                  <a:cubicBezTo>
                    <a:pt x="3729" y="1"/>
                    <a:pt x="3444" y="168"/>
                    <a:pt x="3340" y="497"/>
                  </a:cubicBezTo>
                  <a:lnTo>
                    <a:pt x="820" y="8090"/>
                  </a:lnTo>
                  <a:lnTo>
                    <a:pt x="347" y="8090"/>
                  </a:lnTo>
                  <a:cubicBezTo>
                    <a:pt x="158" y="8090"/>
                    <a:pt x="0" y="8247"/>
                    <a:pt x="0" y="8436"/>
                  </a:cubicBezTo>
                  <a:cubicBezTo>
                    <a:pt x="0" y="8657"/>
                    <a:pt x="158" y="8814"/>
                    <a:pt x="347" y="8814"/>
                  </a:cubicBezTo>
                  <a:lnTo>
                    <a:pt x="1040" y="8814"/>
                  </a:lnTo>
                  <a:cubicBezTo>
                    <a:pt x="1198" y="8814"/>
                    <a:pt x="1324" y="8720"/>
                    <a:pt x="1418" y="8562"/>
                  </a:cubicBezTo>
                  <a:lnTo>
                    <a:pt x="3781" y="1442"/>
                  </a:lnTo>
                  <a:lnTo>
                    <a:pt x="4285" y="5002"/>
                  </a:lnTo>
                  <a:cubicBezTo>
                    <a:pt x="4348" y="5664"/>
                    <a:pt x="4884" y="6199"/>
                    <a:pt x="5545" y="6294"/>
                  </a:cubicBezTo>
                  <a:cubicBezTo>
                    <a:pt x="5583" y="6297"/>
                    <a:pt x="5620" y="6298"/>
                    <a:pt x="5657" y="6298"/>
                  </a:cubicBezTo>
                  <a:cubicBezTo>
                    <a:pt x="6459" y="6298"/>
                    <a:pt x="7121" y="5659"/>
                    <a:pt x="7121" y="4876"/>
                  </a:cubicBezTo>
                  <a:cubicBezTo>
                    <a:pt x="7121" y="4593"/>
                    <a:pt x="7026" y="4372"/>
                    <a:pt x="6932" y="4120"/>
                  </a:cubicBezTo>
                  <a:lnTo>
                    <a:pt x="4632" y="340"/>
                  </a:lnTo>
                  <a:cubicBezTo>
                    <a:pt x="4490" y="113"/>
                    <a:pt x="4252" y="1"/>
                    <a:pt x="40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265;p65"/>
            <p:cNvSpPr/>
            <p:nvPr/>
          </p:nvSpPr>
          <p:spPr>
            <a:xfrm>
              <a:off x="-20404725" y="3782550"/>
              <a:ext cx="28375" cy="41775"/>
            </a:xfrm>
            <a:custGeom>
              <a:avLst/>
              <a:gdLst/>
              <a:ahLst/>
              <a:cxnLst/>
              <a:rect l="l" t="t" r="r" b="b"/>
              <a:pathLst>
                <a:path w="1135" h="1671" extrusionOk="0">
                  <a:moveTo>
                    <a:pt x="0" y="0"/>
                  </a:moveTo>
                  <a:lnTo>
                    <a:pt x="820" y="1387"/>
                  </a:lnTo>
                  <a:cubicBezTo>
                    <a:pt x="914" y="1450"/>
                    <a:pt x="914" y="1576"/>
                    <a:pt x="946" y="1670"/>
                  </a:cubicBezTo>
                  <a:cubicBezTo>
                    <a:pt x="1072" y="1513"/>
                    <a:pt x="1135" y="1292"/>
                    <a:pt x="1135" y="1072"/>
                  </a:cubicBezTo>
                  <a:lnTo>
                    <a:pt x="11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266;p65"/>
            <p:cNvSpPr/>
            <p:nvPr/>
          </p:nvSpPr>
          <p:spPr>
            <a:xfrm>
              <a:off x="-20502400" y="3887300"/>
              <a:ext cx="1600" cy="25"/>
            </a:xfrm>
            <a:custGeom>
              <a:avLst/>
              <a:gdLst/>
              <a:ahLst/>
              <a:cxnLst/>
              <a:rect l="l" t="t" r="r" b="b"/>
              <a:pathLst>
                <a:path w="64" h="1" extrusionOk="0">
                  <a:moveTo>
                    <a:pt x="64" y="1"/>
                  </a:moveTo>
                  <a:cubicBezTo>
                    <a:pt x="1" y="1"/>
                    <a:pt x="1" y="1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267;p65"/>
            <p:cNvSpPr/>
            <p:nvPr/>
          </p:nvSpPr>
          <p:spPr>
            <a:xfrm>
              <a:off x="-20500825" y="3782550"/>
              <a:ext cx="220575" cy="159125"/>
            </a:xfrm>
            <a:custGeom>
              <a:avLst/>
              <a:gdLst/>
              <a:ahLst/>
              <a:cxnLst/>
              <a:rect l="l" t="t" r="r" b="b"/>
              <a:pathLst>
                <a:path w="8823" h="6365" extrusionOk="0">
                  <a:moveTo>
                    <a:pt x="5703" y="0"/>
                  </a:moveTo>
                  <a:lnTo>
                    <a:pt x="5703" y="1072"/>
                  </a:lnTo>
                  <a:cubicBezTo>
                    <a:pt x="5703" y="1670"/>
                    <a:pt x="5420" y="2174"/>
                    <a:pt x="4979" y="2489"/>
                  </a:cubicBezTo>
                  <a:cubicBezTo>
                    <a:pt x="4979" y="3655"/>
                    <a:pt x="4034" y="4600"/>
                    <a:pt x="2868" y="4600"/>
                  </a:cubicBezTo>
                  <a:cubicBezTo>
                    <a:pt x="1828" y="4600"/>
                    <a:pt x="946" y="3875"/>
                    <a:pt x="789" y="2836"/>
                  </a:cubicBezTo>
                  <a:cubicBezTo>
                    <a:pt x="694" y="2489"/>
                    <a:pt x="694" y="2395"/>
                    <a:pt x="662" y="2111"/>
                  </a:cubicBezTo>
                  <a:cubicBezTo>
                    <a:pt x="631" y="2206"/>
                    <a:pt x="32" y="4065"/>
                    <a:pt x="1" y="4159"/>
                  </a:cubicBezTo>
                  <a:cubicBezTo>
                    <a:pt x="473" y="4632"/>
                    <a:pt x="1104" y="4947"/>
                    <a:pt x="1797" y="4947"/>
                  </a:cubicBezTo>
                  <a:lnTo>
                    <a:pt x="3971" y="4947"/>
                  </a:lnTo>
                  <a:lnTo>
                    <a:pt x="3687" y="5671"/>
                  </a:lnTo>
                  <a:lnTo>
                    <a:pt x="3214" y="5671"/>
                  </a:lnTo>
                  <a:cubicBezTo>
                    <a:pt x="3025" y="5671"/>
                    <a:pt x="2868" y="5829"/>
                    <a:pt x="2868" y="6018"/>
                  </a:cubicBezTo>
                  <a:cubicBezTo>
                    <a:pt x="2868" y="6207"/>
                    <a:pt x="3025" y="6364"/>
                    <a:pt x="3214" y="6364"/>
                  </a:cubicBezTo>
                  <a:lnTo>
                    <a:pt x="3939" y="6364"/>
                  </a:lnTo>
                  <a:cubicBezTo>
                    <a:pt x="4097" y="6364"/>
                    <a:pt x="4191" y="6301"/>
                    <a:pt x="4254" y="6144"/>
                  </a:cubicBezTo>
                  <a:lnTo>
                    <a:pt x="4727" y="4915"/>
                  </a:lnTo>
                  <a:lnTo>
                    <a:pt x="5924" y="4915"/>
                  </a:lnTo>
                  <a:lnTo>
                    <a:pt x="6396" y="6144"/>
                  </a:lnTo>
                  <a:cubicBezTo>
                    <a:pt x="6459" y="6270"/>
                    <a:pt x="6617" y="6364"/>
                    <a:pt x="6711" y="6364"/>
                  </a:cubicBezTo>
                  <a:lnTo>
                    <a:pt x="7436" y="6364"/>
                  </a:lnTo>
                  <a:cubicBezTo>
                    <a:pt x="7625" y="6364"/>
                    <a:pt x="7783" y="6207"/>
                    <a:pt x="7783" y="6018"/>
                  </a:cubicBezTo>
                  <a:cubicBezTo>
                    <a:pt x="7783" y="5829"/>
                    <a:pt x="7625" y="5671"/>
                    <a:pt x="7436" y="5671"/>
                  </a:cubicBezTo>
                  <a:lnTo>
                    <a:pt x="6963" y="5671"/>
                  </a:lnTo>
                  <a:lnTo>
                    <a:pt x="6680" y="4947"/>
                  </a:lnTo>
                  <a:lnTo>
                    <a:pt x="6743" y="4947"/>
                  </a:lnTo>
                  <a:cubicBezTo>
                    <a:pt x="7310" y="4947"/>
                    <a:pt x="7846" y="4632"/>
                    <a:pt x="8066" y="4128"/>
                  </a:cubicBezTo>
                  <a:lnTo>
                    <a:pt x="8822" y="2710"/>
                  </a:lnTo>
                  <a:lnTo>
                    <a:pt x="8822" y="2710"/>
                  </a:lnTo>
                  <a:cubicBezTo>
                    <a:pt x="8633" y="2804"/>
                    <a:pt x="8381" y="2836"/>
                    <a:pt x="8192" y="2836"/>
                  </a:cubicBezTo>
                  <a:cubicBezTo>
                    <a:pt x="7279" y="2836"/>
                    <a:pt x="6491" y="2048"/>
                    <a:pt x="6491" y="1072"/>
                  </a:cubicBezTo>
                  <a:cubicBezTo>
                    <a:pt x="6491" y="662"/>
                    <a:pt x="6648" y="284"/>
                    <a:pt x="68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" name="Google Shape;7268;p65"/>
          <p:cNvGrpSpPr/>
          <p:nvPr/>
        </p:nvGrpSpPr>
        <p:grpSpPr>
          <a:xfrm>
            <a:off x="1843112" y="2933127"/>
            <a:ext cx="450470" cy="450470"/>
            <a:chOff x="-20571700" y="4066875"/>
            <a:chExt cx="304825" cy="304825"/>
          </a:xfrm>
          <a:solidFill>
            <a:srgbClr val="12716B"/>
          </a:solidFill>
        </p:grpSpPr>
        <p:sp>
          <p:nvSpPr>
            <p:cNvPr id="155" name="Google Shape;7269;p65"/>
            <p:cNvSpPr/>
            <p:nvPr/>
          </p:nvSpPr>
          <p:spPr>
            <a:xfrm>
              <a:off x="-20385825" y="4211025"/>
              <a:ext cx="118950" cy="160675"/>
            </a:xfrm>
            <a:custGeom>
              <a:avLst/>
              <a:gdLst/>
              <a:ahLst/>
              <a:cxnLst/>
              <a:rect l="l" t="t" r="r" b="b"/>
              <a:pathLst>
                <a:path w="4758" h="6427" extrusionOk="0">
                  <a:moveTo>
                    <a:pt x="757" y="0"/>
                  </a:moveTo>
                  <a:cubicBezTo>
                    <a:pt x="473" y="0"/>
                    <a:pt x="221" y="63"/>
                    <a:pt x="1" y="189"/>
                  </a:cubicBezTo>
                  <a:lnTo>
                    <a:pt x="2836" y="6427"/>
                  </a:lnTo>
                  <a:lnTo>
                    <a:pt x="4380" y="6427"/>
                  </a:lnTo>
                  <a:cubicBezTo>
                    <a:pt x="4474" y="6427"/>
                    <a:pt x="4600" y="6332"/>
                    <a:pt x="4695" y="6269"/>
                  </a:cubicBezTo>
                  <a:cubicBezTo>
                    <a:pt x="4758" y="6143"/>
                    <a:pt x="4758" y="6017"/>
                    <a:pt x="4695" y="5891"/>
                  </a:cubicBezTo>
                  <a:lnTo>
                    <a:pt x="2111" y="819"/>
                  </a:lnTo>
                  <a:cubicBezTo>
                    <a:pt x="1891" y="315"/>
                    <a:pt x="1387" y="0"/>
                    <a:pt x="7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270;p65"/>
            <p:cNvSpPr/>
            <p:nvPr/>
          </p:nvSpPr>
          <p:spPr>
            <a:xfrm>
              <a:off x="-20412600" y="4084875"/>
              <a:ext cx="109500" cy="89925"/>
            </a:xfrm>
            <a:custGeom>
              <a:avLst/>
              <a:gdLst/>
              <a:ahLst/>
              <a:cxnLst/>
              <a:rect l="l" t="t" r="r" b="b"/>
              <a:pathLst>
                <a:path w="4380" h="3597" extrusionOk="0">
                  <a:moveTo>
                    <a:pt x="2203" y="0"/>
                  </a:moveTo>
                  <a:cubicBezTo>
                    <a:pt x="2118" y="0"/>
                    <a:pt x="2029" y="10"/>
                    <a:pt x="1922" y="37"/>
                  </a:cubicBezTo>
                  <a:cubicBezTo>
                    <a:pt x="1261" y="194"/>
                    <a:pt x="788" y="824"/>
                    <a:pt x="788" y="1486"/>
                  </a:cubicBezTo>
                  <a:cubicBezTo>
                    <a:pt x="284" y="1707"/>
                    <a:pt x="0" y="2211"/>
                    <a:pt x="126" y="2715"/>
                  </a:cubicBezTo>
                  <a:cubicBezTo>
                    <a:pt x="252" y="3219"/>
                    <a:pt x="694" y="3597"/>
                    <a:pt x="1198" y="3597"/>
                  </a:cubicBezTo>
                  <a:lnTo>
                    <a:pt x="3308" y="3597"/>
                  </a:lnTo>
                  <a:cubicBezTo>
                    <a:pt x="3876" y="3597"/>
                    <a:pt x="4380" y="3124"/>
                    <a:pt x="4380" y="2526"/>
                  </a:cubicBezTo>
                  <a:cubicBezTo>
                    <a:pt x="4380" y="2179"/>
                    <a:pt x="4222" y="1801"/>
                    <a:pt x="3813" y="1580"/>
                  </a:cubicBezTo>
                  <a:cubicBezTo>
                    <a:pt x="3718" y="1549"/>
                    <a:pt x="3655" y="1423"/>
                    <a:pt x="3624" y="1297"/>
                  </a:cubicBezTo>
                  <a:cubicBezTo>
                    <a:pt x="3561" y="635"/>
                    <a:pt x="3119" y="194"/>
                    <a:pt x="2552" y="37"/>
                  </a:cubicBezTo>
                  <a:cubicBezTo>
                    <a:pt x="2425" y="19"/>
                    <a:pt x="2319" y="0"/>
                    <a:pt x="22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271;p65"/>
            <p:cNvSpPr/>
            <p:nvPr/>
          </p:nvSpPr>
          <p:spPr>
            <a:xfrm>
              <a:off x="-20332275" y="4066875"/>
              <a:ext cx="64625" cy="80375"/>
            </a:xfrm>
            <a:custGeom>
              <a:avLst/>
              <a:gdLst/>
              <a:ahLst/>
              <a:cxnLst/>
              <a:rect l="l" t="t" r="r" b="b"/>
              <a:pathLst>
                <a:path w="2585" h="3215" extrusionOk="0">
                  <a:moveTo>
                    <a:pt x="820" y="1"/>
                  </a:moveTo>
                  <a:cubicBezTo>
                    <a:pt x="505" y="1"/>
                    <a:pt x="221" y="95"/>
                    <a:pt x="1" y="253"/>
                  </a:cubicBezTo>
                  <a:cubicBezTo>
                    <a:pt x="253" y="379"/>
                    <a:pt x="505" y="568"/>
                    <a:pt x="726" y="851"/>
                  </a:cubicBezTo>
                  <a:cubicBezTo>
                    <a:pt x="915" y="1103"/>
                    <a:pt x="1072" y="1418"/>
                    <a:pt x="1135" y="1733"/>
                  </a:cubicBezTo>
                  <a:cubicBezTo>
                    <a:pt x="1356" y="1891"/>
                    <a:pt x="1608" y="2174"/>
                    <a:pt x="1702" y="2490"/>
                  </a:cubicBezTo>
                  <a:cubicBezTo>
                    <a:pt x="1797" y="2679"/>
                    <a:pt x="1860" y="2962"/>
                    <a:pt x="1860" y="3214"/>
                  </a:cubicBezTo>
                  <a:cubicBezTo>
                    <a:pt x="2301" y="2899"/>
                    <a:pt x="2584" y="2363"/>
                    <a:pt x="2584" y="1796"/>
                  </a:cubicBezTo>
                  <a:cubicBezTo>
                    <a:pt x="2584" y="788"/>
                    <a:pt x="1797" y="1"/>
                    <a:pt x="8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272;p65"/>
            <p:cNvSpPr/>
            <p:nvPr/>
          </p:nvSpPr>
          <p:spPr>
            <a:xfrm>
              <a:off x="-20553575" y="4103900"/>
              <a:ext cx="107925" cy="89025"/>
            </a:xfrm>
            <a:custGeom>
              <a:avLst/>
              <a:gdLst/>
              <a:ahLst/>
              <a:cxnLst/>
              <a:rect l="l" t="t" r="r" b="b"/>
              <a:pathLst>
                <a:path w="4317" h="3561" extrusionOk="0">
                  <a:moveTo>
                    <a:pt x="2174" y="0"/>
                  </a:moveTo>
                  <a:cubicBezTo>
                    <a:pt x="1386" y="0"/>
                    <a:pt x="756" y="630"/>
                    <a:pt x="756" y="1418"/>
                  </a:cubicBezTo>
                  <a:lnTo>
                    <a:pt x="756" y="1481"/>
                  </a:lnTo>
                  <a:cubicBezTo>
                    <a:pt x="284" y="1639"/>
                    <a:pt x="63" y="2048"/>
                    <a:pt x="63" y="2458"/>
                  </a:cubicBezTo>
                  <a:cubicBezTo>
                    <a:pt x="0" y="3088"/>
                    <a:pt x="473" y="3560"/>
                    <a:pt x="1071" y="3560"/>
                  </a:cubicBezTo>
                  <a:lnTo>
                    <a:pt x="3214" y="3560"/>
                  </a:lnTo>
                  <a:cubicBezTo>
                    <a:pt x="3686" y="3560"/>
                    <a:pt x="4159" y="3214"/>
                    <a:pt x="4253" y="2710"/>
                  </a:cubicBezTo>
                  <a:cubicBezTo>
                    <a:pt x="4253" y="2615"/>
                    <a:pt x="4316" y="2552"/>
                    <a:pt x="4316" y="2521"/>
                  </a:cubicBezTo>
                  <a:cubicBezTo>
                    <a:pt x="4316" y="2080"/>
                    <a:pt x="4033" y="1670"/>
                    <a:pt x="3592" y="1481"/>
                  </a:cubicBezTo>
                  <a:cubicBezTo>
                    <a:pt x="3592" y="1135"/>
                    <a:pt x="3529" y="819"/>
                    <a:pt x="3308" y="536"/>
                  </a:cubicBezTo>
                  <a:cubicBezTo>
                    <a:pt x="3056" y="189"/>
                    <a:pt x="2646" y="0"/>
                    <a:pt x="21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273;p65"/>
            <p:cNvSpPr/>
            <p:nvPr/>
          </p:nvSpPr>
          <p:spPr>
            <a:xfrm>
              <a:off x="-20515000" y="4168475"/>
              <a:ext cx="119750" cy="91400"/>
            </a:xfrm>
            <a:custGeom>
              <a:avLst/>
              <a:gdLst/>
              <a:ahLst/>
              <a:cxnLst/>
              <a:rect l="l" t="t" r="r" b="b"/>
              <a:pathLst>
                <a:path w="4790" h="3656" extrusionOk="0">
                  <a:moveTo>
                    <a:pt x="3435" y="1"/>
                  </a:moveTo>
                  <a:cubicBezTo>
                    <a:pt x="3435" y="316"/>
                    <a:pt x="3372" y="599"/>
                    <a:pt x="3151" y="914"/>
                  </a:cubicBezTo>
                  <a:cubicBezTo>
                    <a:pt x="2773" y="1450"/>
                    <a:pt x="2206" y="1702"/>
                    <a:pt x="1671" y="1702"/>
                  </a:cubicBezTo>
                  <a:lnTo>
                    <a:pt x="473" y="1702"/>
                  </a:lnTo>
                  <a:lnTo>
                    <a:pt x="1" y="2710"/>
                  </a:lnTo>
                  <a:lnTo>
                    <a:pt x="946" y="3655"/>
                  </a:lnTo>
                  <a:lnTo>
                    <a:pt x="2143" y="2490"/>
                  </a:lnTo>
                  <a:cubicBezTo>
                    <a:pt x="2222" y="2411"/>
                    <a:pt x="2309" y="2371"/>
                    <a:pt x="2395" y="2371"/>
                  </a:cubicBezTo>
                  <a:cubicBezTo>
                    <a:pt x="2482" y="2371"/>
                    <a:pt x="2568" y="2411"/>
                    <a:pt x="2647" y="2490"/>
                  </a:cubicBezTo>
                  <a:lnTo>
                    <a:pt x="3844" y="3655"/>
                  </a:lnTo>
                  <a:lnTo>
                    <a:pt x="4790" y="2710"/>
                  </a:lnTo>
                  <a:lnTo>
                    <a:pt x="3718" y="410"/>
                  </a:lnTo>
                  <a:cubicBezTo>
                    <a:pt x="3624" y="253"/>
                    <a:pt x="3561" y="127"/>
                    <a:pt x="34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274;p65"/>
            <p:cNvSpPr/>
            <p:nvPr/>
          </p:nvSpPr>
          <p:spPr>
            <a:xfrm>
              <a:off x="-20571700" y="4250400"/>
              <a:ext cx="233950" cy="120525"/>
            </a:xfrm>
            <a:custGeom>
              <a:avLst/>
              <a:gdLst/>
              <a:ahLst/>
              <a:cxnLst/>
              <a:rect l="l" t="t" r="r" b="b"/>
              <a:pathLst>
                <a:path w="9358" h="4821" extrusionOk="0">
                  <a:moveTo>
                    <a:pt x="4695" y="0"/>
                  </a:moveTo>
                  <a:lnTo>
                    <a:pt x="3497" y="1166"/>
                  </a:lnTo>
                  <a:cubicBezTo>
                    <a:pt x="3419" y="1245"/>
                    <a:pt x="3332" y="1284"/>
                    <a:pt x="3245" y="1284"/>
                  </a:cubicBezTo>
                  <a:cubicBezTo>
                    <a:pt x="3159" y="1284"/>
                    <a:pt x="3072" y="1245"/>
                    <a:pt x="2993" y="1166"/>
                  </a:cubicBezTo>
                  <a:lnTo>
                    <a:pt x="1954" y="158"/>
                  </a:lnTo>
                  <a:lnTo>
                    <a:pt x="32" y="4316"/>
                  </a:lnTo>
                  <a:cubicBezTo>
                    <a:pt x="0" y="4442"/>
                    <a:pt x="0" y="4568"/>
                    <a:pt x="63" y="4694"/>
                  </a:cubicBezTo>
                  <a:cubicBezTo>
                    <a:pt x="158" y="4789"/>
                    <a:pt x="252" y="4820"/>
                    <a:pt x="379" y="4820"/>
                  </a:cubicBezTo>
                  <a:lnTo>
                    <a:pt x="8979" y="4820"/>
                  </a:lnTo>
                  <a:cubicBezTo>
                    <a:pt x="9105" y="4820"/>
                    <a:pt x="9200" y="4757"/>
                    <a:pt x="9294" y="4694"/>
                  </a:cubicBezTo>
                  <a:cubicBezTo>
                    <a:pt x="9357" y="4568"/>
                    <a:pt x="9357" y="4442"/>
                    <a:pt x="9326" y="4316"/>
                  </a:cubicBezTo>
                  <a:lnTo>
                    <a:pt x="7341" y="158"/>
                  </a:lnTo>
                  <a:lnTo>
                    <a:pt x="6333" y="1166"/>
                  </a:lnTo>
                  <a:cubicBezTo>
                    <a:pt x="6270" y="1260"/>
                    <a:pt x="6175" y="1292"/>
                    <a:pt x="6112" y="1292"/>
                  </a:cubicBezTo>
                  <a:cubicBezTo>
                    <a:pt x="6018" y="1292"/>
                    <a:pt x="5892" y="1260"/>
                    <a:pt x="5860" y="1166"/>
                  </a:cubicBezTo>
                  <a:lnTo>
                    <a:pt x="46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7275;p65"/>
          <p:cNvGrpSpPr/>
          <p:nvPr/>
        </p:nvGrpSpPr>
        <p:grpSpPr>
          <a:xfrm>
            <a:off x="4609814" y="1825108"/>
            <a:ext cx="453980" cy="451948"/>
            <a:chOff x="-18645175" y="3334200"/>
            <a:chExt cx="307200" cy="305825"/>
          </a:xfrm>
          <a:solidFill>
            <a:srgbClr val="12716B"/>
          </a:solidFill>
        </p:grpSpPr>
        <p:sp>
          <p:nvSpPr>
            <p:cNvPr id="162" name="Google Shape;7276;p65"/>
            <p:cNvSpPr/>
            <p:nvPr/>
          </p:nvSpPr>
          <p:spPr>
            <a:xfrm>
              <a:off x="-18627850" y="3424975"/>
              <a:ext cx="289875" cy="215050"/>
            </a:xfrm>
            <a:custGeom>
              <a:avLst/>
              <a:gdLst/>
              <a:ahLst/>
              <a:cxnLst/>
              <a:rect l="l" t="t" r="r" b="b"/>
              <a:pathLst>
                <a:path w="11595" h="8602" extrusionOk="0">
                  <a:moveTo>
                    <a:pt x="7530" y="2111"/>
                  </a:moveTo>
                  <a:cubicBezTo>
                    <a:pt x="7719" y="2111"/>
                    <a:pt x="7877" y="2269"/>
                    <a:pt x="7877" y="2458"/>
                  </a:cubicBezTo>
                  <a:lnTo>
                    <a:pt x="7877" y="4568"/>
                  </a:lnTo>
                  <a:cubicBezTo>
                    <a:pt x="7877" y="4789"/>
                    <a:pt x="7719" y="4946"/>
                    <a:pt x="7530" y="4946"/>
                  </a:cubicBezTo>
                  <a:cubicBezTo>
                    <a:pt x="7341" y="4946"/>
                    <a:pt x="7184" y="4789"/>
                    <a:pt x="7184" y="4568"/>
                  </a:cubicBezTo>
                  <a:lnTo>
                    <a:pt x="7184" y="2458"/>
                  </a:lnTo>
                  <a:cubicBezTo>
                    <a:pt x="7184" y="2269"/>
                    <a:pt x="7341" y="2111"/>
                    <a:pt x="7530" y="2111"/>
                  </a:cubicBezTo>
                  <a:close/>
                  <a:moveTo>
                    <a:pt x="2584" y="0"/>
                  </a:moveTo>
                  <a:cubicBezTo>
                    <a:pt x="2364" y="0"/>
                    <a:pt x="2206" y="158"/>
                    <a:pt x="2206" y="347"/>
                  </a:cubicBezTo>
                  <a:lnTo>
                    <a:pt x="2206" y="1764"/>
                  </a:lnTo>
                  <a:lnTo>
                    <a:pt x="2206" y="2489"/>
                  </a:lnTo>
                  <a:cubicBezTo>
                    <a:pt x="2206" y="2678"/>
                    <a:pt x="2364" y="2836"/>
                    <a:pt x="2584" y="2836"/>
                  </a:cubicBezTo>
                  <a:lnTo>
                    <a:pt x="3624" y="2836"/>
                  </a:lnTo>
                  <a:cubicBezTo>
                    <a:pt x="4821" y="2836"/>
                    <a:pt x="5766" y="3781"/>
                    <a:pt x="5766" y="4978"/>
                  </a:cubicBezTo>
                  <a:cubicBezTo>
                    <a:pt x="5766" y="6144"/>
                    <a:pt x="4821" y="7089"/>
                    <a:pt x="3624" y="7089"/>
                  </a:cubicBezTo>
                  <a:lnTo>
                    <a:pt x="3277" y="7089"/>
                  </a:lnTo>
                  <a:cubicBezTo>
                    <a:pt x="2616" y="7089"/>
                    <a:pt x="1986" y="6931"/>
                    <a:pt x="1387" y="6711"/>
                  </a:cubicBezTo>
                  <a:cubicBezTo>
                    <a:pt x="1072" y="7183"/>
                    <a:pt x="694" y="7593"/>
                    <a:pt x="221" y="7908"/>
                  </a:cubicBezTo>
                  <a:cubicBezTo>
                    <a:pt x="95" y="8002"/>
                    <a:pt x="1" y="8160"/>
                    <a:pt x="64" y="8317"/>
                  </a:cubicBezTo>
                  <a:cubicBezTo>
                    <a:pt x="95" y="8475"/>
                    <a:pt x="253" y="8538"/>
                    <a:pt x="410" y="8538"/>
                  </a:cubicBezTo>
                  <a:lnTo>
                    <a:pt x="3624" y="8538"/>
                  </a:lnTo>
                  <a:lnTo>
                    <a:pt x="3624" y="8191"/>
                  </a:lnTo>
                  <a:cubicBezTo>
                    <a:pt x="3624" y="8002"/>
                    <a:pt x="3781" y="7845"/>
                    <a:pt x="4002" y="7845"/>
                  </a:cubicBezTo>
                  <a:cubicBezTo>
                    <a:pt x="4191" y="7845"/>
                    <a:pt x="4348" y="8002"/>
                    <a:pt x="4348" y="8191"/>
                  </a:cubicBezTo>
                  <a:lnTo>
                    <a:pt x="4348" y="8538"/>
                  </a:lnTo>
                  <a:lnTo>
                    <a:pt x="6522" y="8538"/>
                  </a:lnTo>
                  <a:lnTo>
                    <a:pt x="6522" y="6049"/>
                  </a:lnTo>
                  <a:cubicBezTo>
                    <a:pt x="6522" y="5829"/>
                    <a:pt x="6680" y="5671"/>
                    <a:pt x="6869" y="5671"/>
                  </a:cubicBezTo>
                  <a:cubicBezTo>
                    <a:pt x="7058" y="5671"/>
                    <a:pt x="7215" y="5829"/>
                    <a:pt x="7215" y="6049"/>
                  </a:cubicBezTo>
                  <a:lnTo>
                    <a:pt x="7215" y="8601"/>
                  </a:lnTo>
                  <a:lnTo>
                    <a:pt x="11153" y="8601"/>
                  </a:lnTo>
                  <a:cubicBezTo>
                    <a:pt x="11468" y="8538"/>
                    <a:pt x="11595" y="8128"/>
                    <a:pt x="11311" y="7939"/>
                  </a:cubicBezTo>
                  <a:cubicBezTo>
                    <a:pt x="10208" y="7215"/>
                    <a:pt x="9547" y="5986"/>
                    <a:pt x="9389" y="4726"/>
                  </a:cubicBezTo>
                  <a:lnTo>
                    <a:pt x="10681" y="3434"/>
                  </a:lnTo>
                  <a:cubicBezTo>
                    <a:pt x="10775" y="3371"/>
                    <a:pt x="10807" y="3277"/>
                    <a:pt x="10807" y="3182"/>
                  </a:cubicBezTo>
                  <a:lnTo>
                    <a:pt x="10807" y="1764"/>
                  </a:lnTo>
                  <a:cubicBezTo>
                    <a:pt x="10807" y="1563"/>
                    <a:pt x="10625" y="1422"/>
                    <a:pt x="10440" y="1422"/>
                  </a:cubicBezTo>
                  <a:cubicBezTo>
                    <a:pt x="10394" y="1422"/>
                    <a:pt x="10347" y="1431"/>
                    <a:pt x="10303" y="1449"/>
                  </a:cubicBezTo>
                  <a:lnTo>
                    <a:pt x="9389" y="1922"/>
                  </a:lnTo>
                  <a:lnTo>
                    <a:pt x="9389" y="347"/>
                  </a:lnTo>
                  <a:cubicBezTo>
                    <a:pt x="9389" y="158"/>
                    <a:pt x="9232" y="0"/>
                    <a:pt x="9043" y="0"/>
                  </a:cubicBezTo>
                  <a:lnTo>
                    <a:pt x="6522" y="0"/>
                  </a:lnTo>
                  <a:lnTo>
                    <a:pt x="6522" y="3245"/>
                  </a:lnTo>
                  <a:cubicBezTo>
                    <a:pt x="6522" y="3434"/>
                    <a:pt x="6365" y="3592"/>
                    <a:pt x="6144" y="3592"/>
                  </a:cubicBezTo>
                  <a:cubicBezTo>
                    <a:pt x="5955" y="3592"/>
                    <a:pt x="5798" y="3434"/>
                    <a:pt x="5798" y="3245"/>
                  </a:cubicBezTo>
                  <a:lnTo>
                    <a:pt x="5798" y="0"/>
                  </a:lnTo>
                  <a:lnTo>
                    <a:pt x="4348" y="0"/>
                  </a:lnTo>
                  <a:lnTo>
                    <a:pt x="4348" y="1764"/>
                  </a:lnTo>
                  <a:cubicBezTo>
                    <a:pt x="4348" y="1985"/>
                    <a:pt x="4191" y="2143"/>
                    <a:pt x="4002" y="2143"/>
                  </a:cubicBezTo>
                  <a:cubicBezTo>
                    <a:pt x="3781" y="2143"/>
                    <a:pt x="3624" y="1985"/>
                    <a:pt x="3624" y="1764"/>
                  </a:cubicBezTo>
                  <a:lnTo>
                    <a:pt x="362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277;p65"/>
            <p:cNvSpPr/>
            <p:nvPr/>
          </p:nvSpPr>
          <p:spPr>
            <a:xfrm>
              <a:off x="-18645175" y="3424975"/>
              <a:ext cx="141800" cy="159900"/>
            </a:xfrm>
            <a:custGeom>
              <a:avLst/>
              <a:gdLst/>
              <a:ahLst/>
              <a:cxnLst/>
              <a:rect l="l" t="t" r="r" b="b"/>
              <a:pathLst>
                <a:path w="5672" h="6396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2489"/>
                  </a:lnTo>
                  <a:cubicBezTo>
                    <a:pt x="1" y="4600"/>
                    <a:pt x="1733" y="6396"/>
                    <a:pt x="3907" y="6396"/>
                  </a:cubicBezTo>
                  <a:lnTo>
                    <a:pt x="4254" y="6396"/>
                  </a:lnTo>
                  <a:cubicBezTo>
                    <a:pt x="5041" y="6396"/>
                    <a:pt x="5671" y="5766"/>
                    <a:pt x="5671" y="4978"/>
                  </a:cubicBezTo>
                  <a:cubicBezTo>
                    <a:pt x="5671" y="4190"/>
                    <a:pt x="5041" y="3560"/>
                    <a:pt x="4254" y="3560"/>
                  </a:cubicBezTo>
                  <a:lnTo>
                    <a:pt x="3183" y="3560"/>
                  </a:lnTo>
                  <a:cubicBezTo>
                    <a:pt x="2584" y="3560"/>
                    <a:pt x="2111" y="3088"/>
                    <a:pt x="2111" y="2489"/>
                  </a:cubicBezTo>
                  <a:lnTo>
                    <a:pt x="2111" y="1764"/>
                  </a:lnTo>
                  <a:cubicBezTo>
                    <a:pt x="2111" y="788"/>
                    <a:pt x="132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278;p65"/>
            <p:cNvSpPr/>
            <p:nvPr/>
          </p:nvSpPr>
          <p:spPr>
            <a:xfrm>
              <a:off x="-18466375" y="3334200"/>
              <a:ext cx="54350" cy="71100"/>
            </a:xfrm>
            <a:custGeom>
              <a:avLst/>
              <a:gdLst/>
              <a:ahLst/>
              <a:cxnLst/>
              <a:rect l="l" t="t" r="r" b="b"/>
              <a:pathLst>
                <a:path w="2174" h="2844" extrusionOk="0">
                  <a:moveTo>
                    <a:pt x="1449" y="0"/>
                  </a:moveTo>
                  <a:cubicBezTo>
                    <a:pt x="1371" y="0"/>
                    <a:pt x="1292" y="24"/>
                    <a:pt x="1229" y="71"/>
                  </a:cubicBezTo>
                  <a:cubicBezTo>
                    <a:pt x="1197" y="103"/>
                    <a:pt x="0" y="953"/>
                    <a:pt x="0" y="2150"/>
                  </a:cubicBezTo>
                  <a:cubicBezTo>
                    <a:pt x="0" y="2403"/>
                    <a:pt x="95" y="2623"/>
                    <a:pt x="158" y="2844"/>
                  </a:cubicBezTo>
                  <a:lnTo>
                    <a:pt x="756" y="2844"/>
                  </a:lnTo>
                  <a:cubicBezTo>
                    <a:pt x="882" y="1898"/>
                    <a:pt x="1386" y="1048"/>
                    <a:pt x="2174" y="544"/>
                  </a:cubicBezTo>
                  <a:cubicBezTo>
                    <a:pt x="1954" y="260"/>
                    <a:pt x="1701" y="71"/>
                    <a:pt x="1670" y="71"/>
                  </a:cubicBezTo>
                  <a:cubicBezTo>
                    <a:pt x="1607" y="24"/>
                    <a:pt x="1528" y="0"/>
                    <a:pt x="14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279;p65"/>
            <p:cNvSpPr/>
            <p:nvPr/>
          </p:nvSpPr>
          <p:spPr>
            <a:xfrm>
              <a:off x="-18428575" y="3352500"/>
              <a:ext cx="87450" cy="82725"/>
            </a:xfrm>
            <a:custGeom>
              <a:avLst/>
              <a:gdLst/>
              <a:ahLst/>
              <a:cxnLst/>
              <a:rect l="l" t="t" r="r" b="b"/>
              <a:pathLst>
                <a:path w="3498" h="3309" extrusionOk="0">
                  <a:moveTo>
                    <a:pt x="2426" y="1"/>
                  </a:moveTo>
                  <a:cubicBezTo>
                    <a:pt x="1166" y="1"/>
                    <a:pt x="158" y="946"/>
                    <a:pt x="0" y="2112"/>
                  </a:cubicBezTo>
                  <a:lnTo>
                    <a:pt x="1009" y="2112"/>
                  </a:lnTo>
                  <a:cubicBezTo>
                    <a:pt x="1607" y="2112"/>
                    <a:pt x="2080" y="2584"/>
                    <a:pt x="2080" y="3183"/>
                  </a:cubicBezTo>
                  <a:lnTo>
                    <a:pt x="2080" y="3309"/>
                  </a:lnTo>
                  <a:cubicBezTo>
                    <a:pt x="2899" y="2899"/>
                    <a:pt x="3497" y="2049"/>
                    <a:pt x="3497" y="1072"/>
                  </a:cubicBezTo>
                  <a:lnTo>
                    <a:pt x="3497" y="347"/>
                  </a:lnTo>
                  <a:cubicBezTo>
                    <a:pt x="3497" y="158"/>
                    <a:pt x="3340" y="1"/>
                    <a:pt x="31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280;p65"/>
            <p:cNvSpPr/>
            <p:nvPr/>
          </p:nvSpPr>
          <p:spPr>
            <a:xfrm>
              <a:off x="-18645175" y="3334400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765" y="0"/>
                  </a:moveTo>
                  <a:cubicBezTo>
                    <a:pt x="788" y="0"/>
                    <a:pt x="1" y="788"/>
                    <a:pt x="1" y="1796"/>
                  </a:cubicBezTo>
                  <a:lnTo>
                    <a:pt x="1" y="2489"/>
                  </a:lnTo>
                  <a:cubicBezTo>
                    <a:pt x="1" y="2678"/>
                    <a:pt x="158" y="2836"/>
                    <a:pt x="347" y="2836"/>
                  </a:cubicBezTo>
                  <a:lnTo>
                    <a:pt x="1072" y="2836"/>
                  </a:lnTo>
                  <a:cubicBezTo>
                    <a:pt x="2048" y="2836"/>
                    <a:pt x="2836" y="2048"/>
                    <a:pt x="2836" y="1071"/>
                  </a:cubicBezTo>
                  <a:lnTo>
                    <a:pt x="2836" y="347"/>
                  </a:lnTo>
                  <a:cubicBezTo>
                    <a:pt x="2836" y="158"/>
                    <a:pt x="2679" y="0"/>
                    <a:pt x="248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7281;p65"/>
          <p:cNvGrpSpPr/>
          <p:nvPr/>
        </p:nvGrpSpPr>
        <p:grpSpPr>
          <a:xfrm>
            <a:off x="4610405" y="2379838"/>
            <a:ext cx="452798" cy="450507"/>
            <a:chOff x="-18645175" y="3708500"/>
            <a:chExt cx="306400" cy="304850"/>
          </a:xfrm>
          <a:solidFill>
            <a:srgbClr val="12716B"/>
          </a:solidFill>
        </p:grpSpPr>
        <p:sp>
          <p:nvSpPr>
            <p:cNvPr id="168" name="Google Shape;7282;p65"/>
            <p:cNvSpPr/>
            <p:nvPr/>
          </p:nvSpPr>
          <p:spPr>
            <a:xfrm>
              <a:off x="-18555375" y="381720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283;p65"/>
            <p:cNvSpPr/>
            <p:nvPr/>
          </p:nvSpPr>
          <p:spPr>
            <a:xfrm>
              <a:off x="-18501825" y="3894000"/>
              <a:ext cx="18150" cy="16950"/>
            </a:xfrm>
            <a:custGeom>
              <a:avLst/>
              <a:gdLst/>
              <a:ahLst/>
              <a:cxnLst/>
              <a:rect l="l" t="t" r="r" b="b"/>
              <a:pathLst>
                <a:path w="726" h="678" extrusionOk="0">
                  <a:moveTo>
                    <a:pt x="351" y="0"/>
                  </a:moveTo>
                  <a:cubicBezTo>
                    <a:pt x="197" y="0"/>
                    <a:pt x="48" y="79"/>
                    <a:pt x="0" y="237"/>
                  </a:cubicBezTo>
                  <a:lnTo>
                    <a:pt x="379" y="678"/>
                  </a:lnTo>
                  <a:lnTo>
                    <a:pt x="725" y="237"/>
                  </a:lnTo>
                  <a:cubicBezTo>
                    <a:pt x="662" y="79"/>
                    <a:pt x="505" y="0"/>
                    <a:pt x="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284;p65"/>
            <p:cNvSpPr/>
            <p:nvPr/>
          </p:nvSpPr>
          <p:spPr>
            <a:xfrm>
              <a:off x="-18546725" y="3835325"/>
              <a:ext cx="108725" cy="124450"/>
            </a:xfrm>
            <a:custGeom>
              <a:avLst/>
              <a:gdLst/>
              <a:ahLst/>
              <a:cxnLst/>
              <a:rect l="l" t="t" r="r" b="b"/>
              <a:pathLst>
                <a:path w="4349" h="4978" extrusionOk="0">
                  <a:moveTo>
                    <a:pt x="2175" y="0"/>
                  </a:moveTo>
                  <a:cubicBezTo>
                    <a:pt x="1481" y="0"/>
                    <a:pt x="914" y="473"/>
                    <a:pt x="757" y="1134"/>
                  </a:cubicBezTo>
                  <a:lnTo>
                    <a:pt x="221" y="3151"/>
                  </a:lnTo>
                  <a:cubicBezTo>
                    <a:pt x="1" y="4096"/>
                    <a:pt x="725" y="4978"/>
                    <a:pt x="1639" y="4978"/>
                  </a:cubicBezTo>
                  <a:lnTo>
                    <a:pt x="1796" y="4978"/>
                  </a:lnTo>
                  <a:lnTo>
                    <a:pt x="1796" y="3686"/>
                  </a:lnTo>
                  <a:lnTo>
                    <a:pt x="1198" y="2899"/>
                  </a:lnTo>
                  <a:cubicBezTo>
                    <a:pt x="1135" y="2804"/>
                    <a:pt x="1103" y="2741"/>
                    <a:pt x="1103" y="2647"/>
                  </a:cubicBezTo>
                  <a:cubicBezTo>
                    <a:pt x="1103" y="2048"/>
                    <a:pt x="1576" y="1575"/>
                    <a:pt x="2175" y="1575"/>
                  </a:cubicBezTo>
                  <a:cubicBezTo>
                    <a:pt x="2773" y="1575"/>
                    <a:pt x="3246" y="2048"/>
                    <a:pt x="3246" y="2647"/>
                  </a:cubicBezTo>
                  <a:cubicBezTo>
                    <a:pt x="3246" y="2741"/>
                    <a:pt x="3183" y="2804"/>
                    <a:pt x="3151" y="2899"/>
                  </a:cubicBezTo>
                  <a:lnTo>
                    <a:pt x="2521" y="3686"/>
                  </a:lnTo>
                  <a:lnTo>
                    <a:pt x="2521" y="4978"/>
                  </a:lnTo>
                  <a:lnTo>
                    <a:pt x="2679" y="4978"/>
                  </a:lnTo>
                  <a:cubicBezTo>
                    <a:pt x="3624" y="4978"/>
                    <a:pt x="4348" y="4064"/>
                    <a:pt x="4096" y="3151"/>
                  </a:cubicBezTo>
                  <a:lnTo>
                    <a:pt x="3592" y="1134"/>
                  </a:lnTo>
                  <a:cubicBezTo>
                    <a:pt x="3435" y="441"/>
                    <a:pt x="2836" y="0"/>
                    <a:pt x="21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285;p65"/>
            <p:cNvSpPr/>
            <p:nvPr/>
          </p:nvSpPr>
          <p:spPr>
            <a:xfrm>
              <a:off x="-18644375" y="3728200"/>
              <a:ext cx="305600" cy="285150"/>
            </a:xfrm>
            <a:custGeom>
              <a:avLst/>
              <a:gdLst/>
              <a:ahLst/>
              <a:cxnLst/>
              <a:rect l="l" t="t" r="r" b="b"/>
              <a:pathLst>
                <a:path w="12224" h="11406" extrusionOk="0">
                  <a:moveTo>
                    <a:pt x="8128" y="2836"/>
                  </a:moveTo>
                  <a:cubicBezTo>
                    <a:pt x="8695" y="2836"/>
                    <a:pt x="9168" y="3309"/>
                    <a:pt x="9168" y="3907"/>
                  </a:cubicBezTo>
                  <a:cubicBezTo>
                    <a:pt x="9257" y="4501"/>
                    <a:pt x="8814" y="4984"/>
                    <a:pt x="8182" y="4984"/>
                  </a:cubicBezTo>
                  <a:cubicBezTo>
                    <a:pt x="8143" y="4984"/>
                    <a:pt x="8105" y="4982"/>
                    <a:pt x="8065" y="4978"/>
                  </a:cubicBezTo>
                  <a:lnTo>
                    <a:pt x="8065" y="4978"/>
                  </a:lnTo>
                  <a:cubicBezTo>
                    <a:pt x="8128" y="5041"/>
                    <a:pt x="8160" y="5136"/>
                    <a:pt x="8160" y="5199"/>
                  </a:cubicBezTo>
                  <a:lnTo>
                    <a:pt x="8664" y="7247"/>
                  </a:lnTo>
                  <a:cubicBezTo>
                    <a:pt x="9011" y="8633"/>
                    <a:pt x="7971" y="9988"/>
                    <a:pt x="6553" y="9988"/>
                  </a:cubicBezTo>
                  <a:lnTo>
                    <a:pt x="5513" y="9988"/>
                  </a:lnTo>
                  <a:cubicBezTo>
                    <a:pt x="4096" y="9988"/>
                    <a:pt x="3025" y="8633"/>
                    <a:pt x="3403" y="7247"/>
                  </a:cubicBezTo>
                  <a:lnTo>
                    <a:pt x="3907" y="5199"/>
                  </a:lnTo>
                  <a:cubicBezTo>
                    <a:pt x="3938" y="5136"/>
                    <a:pt x="3938" y="5041"/>
                    <a:pt x="3970" y="4978"/>
                  </a:cubicBezTo>
                  <a:lnTo>
                    <a:pt x="3970" y="4978"/>
                  </a:lnTo>
                  <a:cubicBezTo>
                    <a:pt x="3934" y="4982"/>
                    <a:pt x="3899" y="4983"/>
                    <a:pt x="3864" y="4983"/>
                  </a:cubicBezTo>
                  <a:cubicBezTo>
                    <a:pt x="3255" y="4983"/>
                    <a:pt x="2804" y="4473"/>
                    <a:pt x="2804" y="3907"/>
                  </a:cubicBezTo>
                  <a:cubicBezTo>
                    <a:pt x="2804" y="3309"/>
                    <a:pt x="3277" y="2836"/>
                    <a:pt x="3875" y="2836"/>
                  </a:cubicBezTo>
                  <a:cubicBezTo>
                    <a:pt x="4411" y="2836"/>
                    <a:pt x="4883" y="3277"/>
                    <a:pt x="4915" y="3844"/>
                  </a:cubicBezTo>
                  <a:cubicBezTo>
                    <a:pt x="5230" y="3624"/>
                    <a:pt x="5608" y="3561"/>
                    <a:pt x="5986" y="3561"/>
                  </a:cubicBezTo>
                  <a:cubicBezTo>
                    <a:pt x="6396" y="3561"/>
                    <a:pt x="6742" y="3687"/>
                    <a:pt x="7057" y="3844"/>
                  </a:cubicBezTo>
                  <a:cubicBezTo>
                    <a:pt x="7089" y="3277"/>
                    <a:pt x="7561" y="2836"/>
                    <a:pt x="8128" y="2836"/>
                  </a:cubicBezTo>
                  <a:close/>
                  <a:moveTo>
                    <a:pt x="4285" y="1"/>
                  </a:moveTo>
                  <a:cubicBezTo>
                    <a:pt x="2710" y="1"/>
                    <a:pt x="1449" y="946"/>
                    <a:pt x="1449" y="2143"/>
                  </a:cubicBezTo>
                  <a:lnTo>
                    <a:pt x="1449" y="2773"/>
                  </a:lnTo>
                  <a:cubicBezTo>
                    <a:pt x="1449" y="4380"/>
                    <a:pt x="945" y="5955"/>
                    <a:pt x="95" y="7310"/>
                  </a:cubicBezTo>
                  <a:cubicBezTo>
                    <a:pt x="0" y="7373"/>
                    <a:pt x="0" y="7530"/>
                    <a:pt x="32" y="7625"/>
                  </a:cubicBezTo>
                  <a:cubicBezTo>
                    <a:pt x="945" y="9893"/>
                    <a:pt x="3182" y="11405"/>
                    <a:pt x="5671" y="11405"/>
                  </a:cubicBezTo>
                  <a:lnTo>
                    <a:pt x="6553" y="11405"/>
                  </a:lnTo>
                  <a:cubicBezTo>
                    <a:pt x="9011" y="11405"/>
                    <a:pt x="11216" y="9893"/>
                    <a:pt x="12161" y="7625"/>
                  </a:cubicBezTo>
                  <a:cubicBezTo>
                    <a:pt x="12224" y="7499"/>
                    <a:pt x="12224" y="7373"/>
                    <a:pt x="12129" y="7310"/>
                  </a:cubicBezTo>
                  <a:cubicBezTo>
                    <a:pt x="11184" y="5955"/>
                    <a:pt x="10680" y="4380"/>
                    <a:pt x="10680" y="2773"/>
                  </a:cubicBezTo>
                  <a:lnTo>
                    <a:pt x="10680" y="2143"/>
                  </a:lnTo>
                  <a:cubicBezTo>
                    <a:pt x="10680" y="946"/>
                    <a:pt x="9420" y="1"/>
                    <a:pt x="7845" y="1"/>
                  </a:cubicBezTo>
                  <a:cubicBezTo>
                    <a:pt x="7183" y="1"/>
                    <a:pt x="6553" y="158"/>
                    <a:pt x="6081" y="473"/>
                  </a:cubicBezTo>
                  <a:cubicBezTo>
                    <a:pt x="5545" y="158"/>
                    <a:pt x="4915" y="1"/>
                    <a:pt x="42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286;p65"/>
            <p:cNvSpPr/>
            <p:nvPr/>
          </p:nvSpPr>
          <p:spPr>
            <a:xfrm>
              <a:off x="-18448275" y="38172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725" y="536"/>
                    <a:pt x="725" y="347"/>
                  </a:cubicBezTo>
                  <a:cubicBezTo>
                    <a:pt x="694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287;p65"/>
            <p:cNvSpPr/>
            <p:nvPr/>
          </p:nvSpPr>
          <p:spPr>
            <a:xfrm>
              <a:off x="-18645175" y="3708500"/>
              <a:ext cx="74050" cy="91400"/>
            </a:xfrm>
            <a:custGeom>
              <a:avLst/>
              <a:gdLst/>
              <a:ahLst/>
              <a:cxnLst/>
              <a:rect l="l" t="t" r="r" b="b"/>
              <a:pathLst>
                <a:path w="2962" h="3656" extrusionOk="0">
                  <a:moveTo>
                    <a:pt x="2111" y="1"/>
                  </a:moveTo>
                  <a:cubicBezTo>
                    <a:pt x="946" y="1"/>
                    <a:pt x="1" y="946"/>
                    <a:pt x="1" y="2143"/>
                  </a:cubicBezTo>
                  <a:cubicBezTo>
                    <a:pt x="1" y="2710"/>
                    <a:pt x="221" y="3277"/>
                    <a:pt x="631" y="3656"/>
                  </a:cubicBezTo>
                  <a:lnTo>
                    <a:pt x="631" y="3498"/>
                  </a:lnTo>
                  <a:lnTo>
                    <a:pt x="631" y="2868"/>
                  </a:lnTo>
                  <a:cubicBezTo>
                    <a:pt x="631" y="1608"/>
                    <a:pt x="1576" y="600"/>
                    <a:pt x="2962" y="190"/>
                  </a:cubicBezTo>
                  <a:cubicBezTo>
                    <a:pt x="2679" y="95"/>
                    <a:pt x="2395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288;p65"/>
            <p:cNvSpPr/>
            <p:nvPr/>
          </p:nvSpPr>
          <p:spPr>
            <a:xfrm>
              <a:off x="-18415975" y="3710075"/>
              <a:ext cx="74850" cy="92975"/>
            </a:xfrm>
            <a:custGeom>
              <a:avLst/>
              <a:gdLst/>
              <a:ahLst/>
              <a:cxnLst/>
              <a:rect l="l" t="t" r="r" b="b"/>
              <a:pathLst>
                <a:path w="2994" h="3719" extrusionOk="0">
                  <a:moveTo>
                    <a:pt x="883" y="1"/>
                  </a:moveTo>
                  <a:cubicBezTo>
                    <a:pt x="568" y="1"/>
                    <a:pt x="284" y="64"/>
                    <a:pt x="1" y="190"/>
                  </a:cubicBezTo>
                  <a:cubicBezTo>
                    <a:pt x="1292" y="568"/>
                    <a:pt x="2206" y="1608"/>
                    <a:pt x="2206" y="2836"/>
                  </a:cubicBezTo>
                  <a:lnTo>
                    <a:pt x="2206" y="3466"/>
                  </a:lnTo>
                  <a:cubicBezTo>
                    <a:pt x="2206" y="3529"/>
                    <a:pt x="2206" y="3656"/>
                    <a:pt x="2237" y="3719"/>
                  </a:cubicBezTo>
                  <a:cubicBezTo>
                    <a:pt x="2710" y="3340"/>
                    <a:pt x="2993" y="2742"/>
                    <a:pt x="2993" y="2112"/>
                  </a:cubicBezTo>
                  <a:cubicBezTo>
                    <a:pt x="2993" y="946"/>
                    <a:pt x="2048" y="1"/>
                    <a:pt x="8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7289;p65"/>
          <p:cNvGrpSpPr/>
          <p:nvPr/>
        </p:nvGrpSpPr>
        <p:grpSpPr>
          <a:xfrm>
            <a:off x="4608078" y="2932479"/>
            <a:ext cx="457453" cy="451763"/>
            <a:chOff x="-18647525" y="4082625"/>
            <a:chExt cx="309550" cy="305700"/>
          </a:xfrm>
          <a:solidFill>
            <a:srgbClr val="12716B"/>
          </a:solidFill>
        </p:grpSpPr>
        <p:sp>
          <p:nvSpPr>
            <p:cNvPr id="176" name="Google Shape;7290;p65"/>
            <p:cNvSpPr/>
            <p:nvPr/>
          </p:nvSpPr>
          <p:spPr>
            <a:xfrm>
              <a:off x="-18609725" y="4082625"/>
              <a:ext cx="123675" cy="61475"/>
            </a:xfrm>
            <a:custGeom>
              <a:avLst/>
              <a:gdLst/>
              <a:ahLst/>
              <a:cxnLst/>
              <a:rect l="l" t="t" r="r" b="b"/>
              <a:pathLst>
                <a:path w="4947" h="2459" extrusionOk="0">
                  <a:moveTo>
                    <a:pt x="2473" y="1"/>
                  </a:moveTo>
                  <a:cubicBezTo>
                    <a:pt x="2387" y="1"/>
                    <a:pt x="2300" y="32"/>
                    <a:pt x="2237" y="95"/>
                  </a:cubicBezTo>
                  <a:cubicBezTo>
                    <a:pt x="2206" y="127"/>
                    <a:pt x="1576" y="694"/>
                    <a:pt x="1450" y="1481"/>
                  </a:cubicBezTo>
                  <a:cubicBezTo>
                    <a:pt x="1324" y="1418"/>
                    <a:pt x="1166" y="1418"/>
                    <a:pt x="1071" y="1418"/>
                  </a:cubicBezTo>
                  <a:lnTo>
                    <a:pt x="347" y="1418"/>
                  </a:lnTo>
                  <a:cubicBezTo>
                    <a:pt x="158" y="1418"/>
                    <a:pt x="0" y="1576"/>
                    <a:pt x="0" y="1797"/>
                  </a:cubicBezTo>
                  <a:cubicBezTo>
                    <a:pt x="0" y="2017"/>
                    <a:pt x="32" y="2206"/>
                    <a:pt x="126" y="2427"/>
                  </a:cubicBezTo>
                  <a:cubicBezTo>
                    <a:pt x="1008" y="2175"/>
                    <a:pt x="1922" y="2175"/>
                    <a:pt x="2489" y="2175"/>
                  </a:cubicBezTo>
                  <a:cubicBezTo>
                    <a:pt x="3277" y="2175"/>
                    <a:pt x="4096" y="2206"/>
                    <a:pt x="4852" y="2458"/>
                  </a:cubicBezTo>
                  <a:cubicBezTo>
                    <a:pt x="4915" y="2269"/>
                    <a:pt x="4947" y="2017"/>
                    <a:pt x="4947" y="1797"/>
                  </a:cubicBezTo>
                  <a:cubicBezTo>
                    <a:pt x="4947" y="1576"/>
                    <a:pt x="4789" y="1418"/>
                    <a:pt x="4600" y="1418"/>
                  </a:cubicBezTo>
                  <a:lnTo>
                    <a:pt x="3907" y="1418"/>
                  </a:lnTo>
                  <a:cubicBezTo>
                    <a:pt x="3781" y="1418"/>
                    <a:pt x="3623" y="1418"/>
                    <a:pt x="3497" y="1481"/>
                  </a:cubicBezTo>
                  <a:cubicBezTo>
                    <a:pt x="3340" y="694"/>
                    <a:pt x="2710" y="127"/>
                    <a:pt x="2710" y="95"/>
                  </a:cubicBezTo>
                  <a:cubicBezTo>
                    <a:pt x="2647" y="32"/>
                    <a:pt x="2560" y="1"/>
                    <a:pt x="24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291;p65"/>
            <p:cNvSpPr/>
            <p:nvPr/>
          </p:nvSpPr>
          <p:spPr>
            <a:xfrm>
              <a:off x="-18647525" y="4155875"/>
              <a:ext cx="148075" cy="195350"/>
            </a:xfrm>
            <a:custGeom>
              <a:avLst/>
              <a:gdLst/>
              <a:ahLst/>
              <a:cxnLst/>
              <a:rect l="l" t="t" r="r" b="b"/>
              <a:pathLst>
                <a:path w="5923" h="7814" extrusionOk="0">
                  <a:moveTo>
                    <a:pt x="1859" y="2836"/>
                  </a:moveTo>
                  <a:cubicBezTo>
                    <a:pt x="2048" y="2836"/>
                    <a:pt x="2205" y="2994"/>
                    <a:pt x="2205" y="3183"/>
                  </a:cubicBezTo>
                  <a:lnTo>
                    <a:pt x="2205" y="3907"/>
                  </a:lnTo>
                  <a:cubicBezTo>
                    <a:pt x="2205" y="4096"/>
                    <a:pt x="2048" y="4254"/>
                    <a:pt x="1859" y="4254"/>
                  </a:cubicBezTo>
                  <a:cubicBezTo>
                    <a:pt x="1670" y="4254"/>
                    <a:pt x="1512" y="4096"/>
                    <a:pt x="1512" y="3907"/>
                  </a:cubicBezTo>
                  <a:lnTo>
                    <a:pt x="1512" y="3183"/>
                  </a:lnTo>
                  <a:cubicBezTo>
                    <a:pt x="1512" y="2994"/>
                    <a:pt x="1670" y="2836"/>
                    <a:pt x="1859" y="2836"/>
                  </a:cubicBezTo>
                  <a:close/>
                  <a:moveTo>
                    <a:pt x="3938" y="1"/>
                  </a:moveTo>
                  <a:cubicBezTo>
                    <a:pt x="2678" y="1"/>
                    <a:pt x="0" y="1"/>
                    <a:pt x="0" y="2836"/>
                  </a:cubicBezTo>
                  <a:cubicBezTo>
                    <a:pt x="0" y="4569"/>
                    <a:pt x="914" y="6774"/>
                    <a:pt x="2205" y="7814"/>
                  </a:cubicBezTo>
                  <a:cubicBezTo>
                    <a:pt x="2016" y="6995"/>
                    <a:pt x="1985" y="6018"/>
                    <a:pt x="2268" y="4915"/>
                  </a:cubicBezTo>
                  <a:cubicBezTo>
                    <a:pt x="2457" y="4222"/>
                    <a:pt x="2741" y="3466"/>
                    <a:pt x="3088" y="2805"/>
                  </a:cubicBezTo>
                  <a:cubicBezTo>
                    <a:pt x="2962" y="2710"/>
                    <a:pt x="2899" y="2647"/>
                    <a:pt x="2899" y="2490"/>
                  </a:cubicBezTo>
                  <a:lnTo>
                    <a:pt x="2899" y="1765"/>
                  </a:lnTo>
                  <a:cubicBezTo>
                    <a:pt x="2899" y="1576"/>
                    <a:pt x="3056" y="1418"/>
                    <a:pt x="3245" y="1418"/>
                  </a:cubicBezTo>
                  <a:cubicBezTo>
                    <a:pt x="3434" y="1418"/>
                    <a:pt x="3592" y="1576"/>
                    <a:pt x="3592" y="1765"/>
                  </a:cubicBezTo>
                  <a:lnTo>
                    <a:pt x="3592" y="1954"/>
                  </a:lnTo>
                  <a:cubicBezTo>
                    <a:pt x="3781" y="1702"/>
                    <a:pt x="4033" y="1450"/>
                    <a:pt x="4222" y="1229"/>
                  </a:cubicBezTo>
                  <a:cubicBezTo>
                    <a:pt x="4726" y="694"/>
                    <a:pt x="5324" y="347"/>
                    <a:pt x="5923" y="190"/>
                  </a:cubicBezTo>
                  <a:cubicBezTo>
                    <a:pt x="5293" y="32"/>
                    <a:pt x="4631" y="1"/>
                    <a:pt x="39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292;p65"/>
            <p:cNvSpPr/>
            <p:nvPr/>
          </p:nvSpPr>
          <p:spPr>
            <a:xfrm>
              <a:off x="-18442750" y="4150575"/>
              <a:ext cx="102400" cy="100625"/>
            </a:xfrm>
            <a:custGeom>
              <a:avLst/>
              <a:gdLst/>
              <a:ahLst/>
              <a:cxnLst/>
              <a:rect l="l" t="t" r="r" b="b"/>
              <a:pathLst>
                <a:path w="4096" h="4025" extrusionOk="0">
                  <a:moveTo>
                    <a:pt x="630" y="0"/>
                  </a:moveTo>
                  <a:cubicBezTo>
                    <a:pt x="544" y="0"/>
                    <a:pt x="457" y="39"/>
                    <a:pt x="378" y="118"/>
                  </a:cubicBezTo>
                  <a:cubicBezTo>
                    <a:pt x="221" y="276"/>
                    <a:pt x="95" y="496"/>
                    <a:pt x="0" y="685"/>
                  </a:cubicBezTo>
                  <a:cubicBezTo>
                    <a:pt x="851" y="1063"/>
                    <a:pt x="1481" y="1725"/>
                    <a:pt x="1891" y="2134"/>
                  </a:cubicBezTo>
                  <a:cubicBezTo>
                    <a:pt x="2300" y="2513"/>
                    <a:pt x="2962" y="3206"/>
                    <a:pt x="3371" y="4025"/>
                  </a:cubicBezTo>
                  <a:cubicBezTo>
                    <a:pt x="3560" y="3962"/>
                    <a:pt x="3749" y="3836"/>
                    <a:pt x="3907" y="3647"/>
                  </a:cubicBezTo>
                  <a:cubicBezTo>
                    <a:pt x="4096" y="3552"/>
                    <a:pt x="4096" y="3332"/>
                    <a:pt x="3938" y="3206"/>
                  </a:cubicBezTo>
                  <a:lnTo>
                    <a:pt x="3434" y="2702"/>
                  </a:lnTo>
                  <a:cubicBezTo>
                    <a:pt x="3371" y="2607"/>
                    <a:pt x="3245" y="2544"/>
                    <a:pt x="3119" y="2450"/>
                  </a:cubicBezTo>
                  <a:cubicBezTo>
                    <a:pt x="3560" y="1788"/>
                    <a:pt x="3529" y="937"/>
                    <a:pt x="3529" y="906"/>
                  </a:cubicBezTo>
                  <a:cubicBezTo>
                    <a:pt x="3529" y="717"/>
                    <a:pt x="3371" y="591"/>
                    <a:pt x="3151" y="559"/>
                  </a:cubicBezTo>
                  <a:cubicBezTo>
                    <a:pt x="3147" y="559"/>
                    <a:pt x="3130" y="559"/>
                    <a:pt x="3103" y="559"/>
                  </a:cubicBezTo>
                  <a:cubicBezTo>
                    <a:pt x="2910" y="559"/>
                    <a:pt x="2190" y="583"/>
                    <a:pt x="1639" y="969"/>
                  </a:cubicBezTo>
                  <a:cubicBezTo>
                    <a:pt x="1544" y="843"/>
                    <a:pt x="1481" y="748"/>
                    <a:pt x="1387" y="654"/>
                  </a:cubicBezTo>
                  <a:lnTo>
                    <a:pt x="882" y="118"/>
                  </a:lnTo>
                  <a:cubicBezTo>
                    <a:pt x="804" y="39"/>
                    <a:pt x="717" y="0"/>
                    <a:pt x="6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293;p65"/>
            <p:cNvSpPr/>
            <p:nvPr/>
          </p:nvSpPr>
          <p:spPr>
            <a:xfrm>
              <a:off x="-18581375" y="4176775"/>
              <a:ext cx="243400" cy="211550"/>
            </a:xfrm>
            <a:custGeom>
              <a:avLst/>
              <a:gdLst/>
              <a:ahLst/>
              <a:cxnLst/>
              <a:rect l="l" t="t" r="r" b="b"/>
              <a:pathLst>
                <a:path w="9736" h="8462" extrusionOk="0">
                  <a:moveTo>
                    <a:pt x="4191" y="1000"/>
                  </a:moveTo>
                  <a:cubicBezTo>
                    <a:pt x="4277" y="1000"/>
                    <a:pt x="4364" y="1039"/>
                    <a:pt x="4443" y="1118"/>
                  </a:cubicBezTo>
                  <a:cubicBezTo>
                    <a:pt x="4600" y="1275"/>
                    <a:pt x="4600" y="1465"/>
                    <a:pt x="4443" y="1654"/>
                  </a:cubicBezTo>
                  <a:lnTo>
                    <a:pt x="3939" y="2158"/>
                  </a:lnTo>
                  <a:cubicBezTo>
                    <a:pt x="3860" y="2236"/>
                    <a:pt x="3765" y="2276"/>
                    <a:pt x="3675" y="2276"/>
                  </a:cubicBezTo>
                  <a:cubicBezTo>
                    <a:pt x="3584" y="2276"/>
                    <a:pt x="3498" y="2236"/>
                    <a:pt x="3435" y="2158"/>
                  </a:cubicBezTo>
                  <a:cubicBezTo>
                    <a:pt x="3277" y="2000"/>
                    <a:pt x="3277" y="1811"/>
                    <a:pt x="3435" y="1654"/>
                  </a:cubicBezTo>
                  <a:lnTo>
                    <a:pt x="3939" y="1118"/>
                  </a:lnTo>
                  <a:cubicBezTo>
                    <a:pt x="4017" y="1039"/>
                    <a:pt x="4104" y="1000"/>
                    <a:pt x="4191" y="1000"/>
                  </a:cubicBezTo>
                  <a:close/>
                  <a:moveTo>
                    <a:pt x="5230" y="3048"/>
                  </a:moveTo>
                  <a:cubicBezTo>
                    <a:pt x="5317" y="3048"/>
                    <a:pt x="5404" y="3087"/>
                    <a:pt x="5482" y="3166"/>
                  </a:cubicBezTo>
                  <a:cubicBezTo>
                    <a:pt x="5640" y="3323"/>
                    <a:pt x="5640" y="3512"/>
                    <a:pt x="5482" y="3701"/>
                  </a:cubicBezTo>
                  <a:lnTo>
                    <a:pt x="4978" y="4205"/>
                  </a:lnTo>
                  <a:cubicBezTo>
                    <a:pt x="4900" y="4284"/>
                    <a:pt x="4805" y="4324"/>
                    <a:pt x="4710" y="4324"/>
                  </a:cubicBezTo>
                  <a:cubicBezTo>
                    <a:pt x="4616" y="4324"/>
                    <a:pt x="4521" y="4284"/>
                    <a:pt x="4443" y="4205"/>
                  </a:cubicBezTo>
                  <a:cubicBezTo>
                    <a:pt x="4285" y="4048"/>
                    <a:pt x="4285" y="3796"/>
                    <a:pt x="4443" y="3701"/>
                  </a:cubicBezTo>
                  <a:lnTo>
                    <a:pt x="4978" y="3166"/>
                  </a:lnTo>
                  <a:cubicBezTo>
                    <a:pt x="5057" y="3087"/>
                    <a:pt x="5144" y="3048"/>
                    <a:pt x="5230" y="3048"/>
                  </a:cubicBezTo>
                  <a:close/>
                  <a:moveTo>
                    <a:pt x="2674" y="3583"/>
                  </a:moveTo>
                  <a:cubicBezTo>
                    <a:pt x="2765" y="3583"/>
                    <a:pt x="2852" y="3623"/>
                    <a:pt x="2930" y="3701"/>
                  </a:cubicBezTo>
                  <a:cubicBezTo>
                    <a:pt x="3088" y="3796"/>
                    <a:pt x="3088" y="4048"/>
                    <a:pt x="2930" y="4205"/>
                  </a:cubicBezTo>
                  <a:lnTo>
                    <a:pt x="2395" y="4710"/>
                  </a:lnTo>
                  <a:cubicBezTo>
                    <a:pt x="2316" y="4788"/>
                    <a:pt x="2229" y="4828"/>
                    <a:pt x="2143" y="4828"/>
                  </a:cubicBezTo>
                  <a:cubicBezTo>
                    <a:pt x="2056" y="4828"/>
                    <a:pt x="1970" y="4788"/>
                    <a:pt x="1891" y="4710"/>
                  </a:cubicBezTo>
                  <a:cubicBezTo>
                    <a:pt x="1733" y="4552"/>
                    <a:pt x="1733" y="4363"/>
                    <a:pt x="1891" y="4205"/>
                  </a:cubicBezTo>
                  <a:lnTo>
                    <a:pt x="2395" y="3701"/>
                  </a:lnTo>
                  <a:cubicBezTo>
                    <a:pt x="2489" y="3623"/>
                    <a:pt x="2584" y="3583"/>
                    <a:pt x="2674" y="3583"/>
                  </a:cubicBezTo>
                  <a:close/>
                  <a:moveTo>
                    <a:pt x="7207" y="4087"/>
                  </a:moveTo>
                  <a:cubicBezTo>
                    <a:pt x="7302" y="4087"/>
                    <a:pt x="7388" y="4127"/>
                    <a:pt x="7436" y="4205"/>
                  </a:cubicBezTo>
                  <a:cubicBezTo>
                    <a:pt x="7625" y="4363"/>
                    <a:pt x="7625" y="4552"/>
                    <a:pt x="7436" y="4710"/>
                  </a:cubicBezTo>
                  <a:lnTo>
                    <a:pt x="6932" y="5214"/>
                  </a:lnTo>
                  <a:cubicBezTo>
                    <a:pt x="6853" y="5292"/>
                    <a:pt x="6766" y="5332"/>
                    <a:pt x="6680" y="5332"/>
                  </a:cubicBezTo>
                  <a:cubicBezTo>
                    <a:pt x="6593" y="5332"/>
                    <a:pt x="6506" y="5292"/>
                    <a:pt x="6427" y="5214"/>
                  </a:cubicBezTo>
                  <a:cubicBezTo>
                    <a:pt x="6270" y="5056"/>
                    <a:pt x="6270" y="4867"/>
                    <a:pt x="6427" y="4710"/>
                  </a:cubicBezTo>
                  <a:lnTo>
                    <a:pt x="6932" y="4205"/>
                  </a:lnTo>
                  <a:cubicBezTo>
                    <a:pt x="7010" y="4127"/>
                    <a:pt x="7113" y="4087"/>
                    <a:pt x="7207" y="4087"/>
                  </a:cubicBezTo>
                  <a:close/>
                  <a:moveTo>
                    <a:pt x="5388" y="4875"/>
                  </a:moveTo>
                  <a:cubicBezTo>
                    <a:pt x="5474" y="4875"/>
                    <a:pt x="5561" y="4914"/>
                    <a:pt x="5640" y="4993"/>
                  </a:cubicBezTo>
                  <a:cubicBezTo>
                    <a:pt x="5797" y="5151"/>
                    <a:pt x="5797" y="5340"/>
                    <a:pt x="5640" y="5497"/>
                  </a:cubicBezTo>
                  <a:lnTo>
                    <a:pt x="5136" y="6001"/>
                  </a:lnTo>
                  <a:cubicBezTo>
                    <a:pt x="5057" y="6080"/>
                    <a:pt x="4963" y="6119"/>
                    <a:pt x="4868" y="6119"/>
                  </a:cubicBezTo>
                  <a:cubicBezTo>
                    <a:pt x="4773" y="6119"/>
                    <a:pt x="4679" y="6080"/>
                    <a:pt x="4600" y="6001"/>
                  </a:cubicBezTo>
                  <a:cubicBezTo>
                    <a:pt x="4443" y="5844"/>
                    <a:pt x="4443" y="5655"/>
                    <a:pt x="4600" y="5497"/>
                  </a:cubicBezTo>
                  <a:lnTo>
                    <a:pt x="5136" y="4993"/>
                  </a:lnTo>
                  <a:cubicBezTo>
                    <a:pt x="5215" y="4914"/>
                    <a:pt x="5301" y="4875"/>
                    <a:pt x="5388" y="4875"/>
                  </a:cubicBezTo>
                  <a:close/>
                  <a:moveTo>
                    <a:pt x="2674" y="5568"/>
                  </a:moveTo>
                  <a:cubicBezTo>
                    <a:pt x="2765" y="5568"/>
                    <a:pt x="2852" y="5607"/>
                    <a:pt x="2930" y="5686"/>
                  </a:cubicBezTo>
                  <a:cubicBezTo>
                    <a:pt x="3088" y="5844"/>
                    <a:pt x="3088" y="6064"/>
                    <a:pt x="2930" y="6222"/>
                  </a:cubicBezTo>
                  <a:lnTo>
                    <a:pt x="2395" y="6726"/>
                  </a:lnTo>
                  <a:cubicBezTo>
                    <a:pt x="2316" y="6805"/>
                    <a:pt x="2229" y="6844"/>
                    <a:pt x="2143" y="6844"/>
                  </a:cubicBezTo>
                  <a:cubicBezTo>
                    <a:pt x="2056" y="6844"/>
                    <a:pt x="1970" y="6805"/>
                    <a:pt x="1891" y="6726"/>
                  </a:cubicBezTo>
                  <a:cubicBezTo>
                    <a:pt x="1733" y="6568"/>
                    <a:pt x="1733" y="6379"/>
                    <a:pt x="1891" y="6222"/>
                  </a:cubicBezTo>
                  <a:lnTo>
                    <a:pt x="2395" y="5686"/>
                  </a:lnTo>
                  <a:cubicBezTo>
                    <a:pt x="2489" y="5607"/>
                    <a:pt x="2584" y="5568"/>
                    <a:pt x="2674" y="5568"/>
                  </a:cubicBezTo>
                  <a:close/>
                  <a:moveTo>
                    <a:pt x="4065" y="1"/>
                  </a:moveTo>
                  <a:cubicBezTo>
                    <a:pt x="3468" y="1"/>
                    <a:pt x="2828" y="244"/>
                    <a:pt x="2174" y="897"/>
                  </a:cubicBezTo>
                  <a:cubicBezTo>
                    <a:pt x="1355" y="1717"/>
                    <a:pt x="662" y="2977"/>
                    <a:pt x="347" y="4268"/>
                  </a:cubicBezTo>
                  <a:cubicBezTo>
                    <a:pt x="0" y="5781"/>
                    <a:pt x="190" y="7009"/>
                    <a:pt x="914" y="7702"/>
                  </a:cubicBezTo>
                  <a:cubicBezTo>
                    <a:pt x="1466" y="8255"/>
                    <a:pt x="2204" y="8461"/>
                    <a:pt x="2972" y="8461"/>
                  </a:cubicBezTo>
                  <a:cubicBezTo>
                    <a:pt x="3430" y="8461"/>
                    <a:pt x="3900" y="8387"/>
                    <a:pt x="4348" y="8270"/>
                  </a:cubicBezTo>
                  <a:cubicBezTo>
                    <a:pt x="5608" y="7955"/>
                    <a:pt x="6900" y="7230"/>
                    <a:pt x="7719" y="6442"/>
                  </a:cubicBezTo>
                  <a:cubicBezTo>
                    <a:pt x="9736" y="4426"/>
                    <a:pt x="7845" y="2536"/>
                    <a:pt x="6963" y="1654"/>
                  </a:cubicBezTo>
                  <a:cubicBezTo>
                    <a:pt x="6367" y="1057"/>
                    <a:pt x="5310" y="1"/>
                    <a:pt x="40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0" name="Google Shape;7294;p65"/>
          <p:cNvGrpSpPr/>
          <p:nvPr/>
        </p:nvGrpSpPr>
        <p:grpSpPr>
          <a:xfrm>
            <a:off x="7418462" y="1826441"/>
            <a:ext cx="395755" cy="449288"/>
            <a:chOff x="-16775350" y="3309200"/>
            <a:chExt cx="267800" cy="304025"/>
          </a:xfrm>
          <a:solidFill>
            <a:srgbClr val="12716B"/>
          </a:solidFill>
        </p:grpSpPr>
        <p:sp>
          <p:nvSpPr>
            <p:cNvPr id="181" name="Google Shape;7295;p65"/>
            <p:cNvSpPr/>
            <p:nvPr/>
          </p:nvSpPr>
          <p:spPr>
            <a:xfrm>
              <a:off x="-16775350" y="3309200"/>
              <a:ext cx="267800" cy="160675"/>
            </a:xfrm>
            <a:custGeom>
              <a:avLst/>
              <a:gdLst/>
              <a:ahLst/>
              <a:cxnLst/>
              <a:rect l="l" t="t" r="r" b="b"/>
              <a:pathLst>
                <a:path w="10712" h="6427" extrusionOk="0">
                  <a:moveTo>
                    <a:pt x="4978" y="1418"/>
                  </a:moveTo>
                  <a:cubicBezTo>
                    <a:pt x="5388" y="1418"/>
                    <a:pt x="5703" y="1733"/>
                    <a:pt x="5703" y="2111"/>
                  </a:cubicBezTo>
                  <a:cubicBezTo>
                    <a:pt x="5703" y="2520"/>
                    <a:pt x="5388" y="2835"/>
                    <a:pt x="4978" y="2835"/>
                  </a:cubicBezTo>
                  <a:cubicBezTo>
                    <a:pt x="4600" y="2835"/>
                    <a:pt x="4285" y="2520"/>
                    <a:pt x="4285" y="2111"/>
                  </a:cubicBezTo>
                  <a:cubicBezTo>
                    <a:pt x="4285" y="1733"/>
                    <a:pt x="4600" y="1418"/>
                    <a:pt x="4978" y="1418"/>
                  </a:cubicBezTo>
                  <a:close/>
                  <a:moveTo>
                    <a:pt x="3182" y="2867"/>
                  </a:moveTo>
                  <a:cubicBezTo>
                    <a:pt x="3781" y="2867"/>
                    <a:pt x="4254" y="3340"/>
                    <a:pt x="4254" y="3938"/>
                  </a:cubicBezTo>
                  <a:cubicBezTo>
                    <a:pt x="4285" y="4505"/>
                    <a:pt x="3781" y="5009"/>
                    <a:pt x="3182" y="5009"/>
                  </a:cubicBezTo>
                  <a:cubicBezTo>
                    <a:pt x="2584" y="5009"/>
                    <a:pt x="2111" y="4537"/>
                    <a:pt x="2111" y="3938"/>
                  </a:cubicBezTo>
                  <a:cubicBezTo>
                    <a:pt x="2111" y="3340"/>
                    <a:pt x="2584" y="2867"/>
                    <a:pt x="3182" y="2867"/>
                  </a:cubicBezTo>
                  <a:close/>
                  <a:moveTo>
                    <a:pt x="5356" y="0"/>
                  </a:moveTo>
                  <a:cubicBezTo>
                    <a:pt x="2395" y="0"/>
                    <a:pt x="0" y="2394"/>
                    <a:pt x="0" y="5356"/>
                  </a:cubicBezTo>
                  <a:cubicBezTo>
                    <a:pt x="0" y="5954"/>
                    <a:pt x="473" y="6427"/>
                    <a:pt x="1040" y="6427"/>
                  </a:cubicBezTo>
                  <a:lnTo>
                    <a:pt x="9609" y="6427"/>
                  </a:lnTo>
                  <a:cubicBezTo>
                    <a:pt x="10208" y="6427"/>
                    <a:pt x="10681" y="5954"/>
                    <a:pt x="10681" y="5356"/>
                  </a:cubicBezTo>
                  <a:cubicBezTo>
                    <a:pt x="10712" y="2394"/>
                    <a:pt x="8286" y="0"/>
                    <a:pt x="535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296;p65"/>
            <p:cNvSpPr/>
            <p:nvPr/>
          </p:nvSpPr>
          <p:spPr>
            <a:xfrm>
              <a:off x="-16704475" y="3398975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1" y="127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6" y="694"/>
                    <a:pt x="694" y="536"/>
                    <a:pt x="694" y="347"/>
                  </a:cubicBezTo>
                  <a:cubicBezTo>
                    <a:pt x="694" y="127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297;p65"/>
            <p:cNvSpPr/>
            <p:nvPr/>
          </p:nvSpPr>
          <p:spPr>
            <a:xfrm>
              <a:off x="-16707625" y="3487200"/>
              <a:ext cx="129200" cy="126025"/>
            </a:xfrm>
            <a:custGeom>
              <a:avLst/>
              <a:gdLst/>
              <a:ahLst/>
              <a:cxnLst/>
              <a:rect l="l" t="t" r="r" b="b"/>
              <a:pathLst>
                <a:path w="5168" h="5041" extrusionOk="0">
                  <a:moveTo>
                    <a:pt x="1135" y="0"/>
                  </a:moveTo>
                  <a:cubicBezTo>
                    <a:pt x="1072" y="725"/>
                    <a:pt x="914" y="1449"/>
                    <a:pt x="631" y="2079"/>
                  </a:cubicBezTo>
                  <a:cubicBezTo>
                    <a:pt x="1" y="3592"/>
                    <a:pt x="1103" y="5041"/>
                    <a:pt x="2584" y="5041"/>
                  </a:cubicBezTo>
                  <a:cubicBezTo>
                    <a:pt x="3939" y="5041"/>
                    <a:pt x="5168" y="3875"/>
                    <a:pt x="4632" y="2237"/>
                  </a:cubicBezTo>
                  <a:cubicBezTo>
                    <a:pt x="4411" y="1449"/>
                    <a:pt x="4222" y="725"/>
                    <a:pt x="40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7298;p65"/>
          <p:cNvGrpSpPr/>
          <p:nvPr/>
        </p:nvGrpSpPr>
        <p:grpSpPr>
          <a:xfrm>
            <a:off x="7418462" y="2378676"/>
            <a:ext cx="395755" cy="452835"/>
            <a:chOff x="-16775350" y="3683300"/>
            <a:chExt cx="267800" cy="306425"/>
          </a:xfrm>
          <a:solidFill>
            <a:srgbClr val="12716B"/>
          </a:solidFill>
        </p:grpSpPr>
        <p:sp>
          <p:nvSpPr>
            <p:cNvPr id="185" name="Google Shape;7299;p65"/>
            <p:cNvSpPr/>
            <p:nvPr/>
          </p:nvSpPr>
          <p:spPr>
            <a:xfrm>
              <a:off x="-16775350" y="3683300"/>
              <a:ext cx="267800" cy="306425"/>
            </a:xfrm>
            <a:custGeom>
              <a:avLst/>
              <a:gdLst/>
              <a:ahLst/>
              <a:cxnLst/>
              <a:rect l="l" t="t" r="r" b="b"/>
              <a:pathLst>
                <a:path w="10712" h="12257" extrusionOk="0">
                  <a:moveTo>
                    <a:pt x="5356" y="1"/>
                  </a:moveTo>
                  <a:cubicBezTo>
                    <a:pt x="2395" y="1"/>
                    <a:pt x="0" y="2395"/>
                    <a:pt x="0" y="5357"/>
                  </a:cubicBezTo>
                  <a:lnTo>
                    <a:pt x="0" y="11847"/>
                  </a:lnTo>
                  <a:cubicBezTo>
                    <a:pt x="0" y="12036"/>
                    <a:pt x="158" y="12193"/>
                    <a:pt x="347" y="12193"/>
                  </a:cubicBezTo>
                  <a:lnTo>
                    <a:pt x="1418" y="12193"/>
                  </a:lnTo>
                  <a:lnTo>
                    <a:pt x="1418" y="11153"/>
                  </a:lnTo>
                  <a:cubicBezTo>
                    <a:pt x="1418" y="10303"/>
                    <a:pt x="1702" y="9578"/>
                    <a:pt x="2206" y="8917"/>
                  </a:cubicBezTo>
                  <a:lnTo>
                    <a:pt x="2741" y="8224"/>
                  </a:lnTo>
                  <a:lnTo>
                    <a:pt x="2017" y="7121"/>
                  </a:lnTo>
                  <a:cubicBezTo>
                    <a:pt x="1607" y="6522"/>
                    <a:pt x="1418" y="5829"/>
                    <a:pt x="1418" y="5136"/>
                  </a:cubicBezTo>
                  <a:cubicBezTo>
                    <a:pt x="1418" y="4128"/>
                    <a:pt x="2080" y="3183"/>
                    <a:pt x="3025" y="2994"/>
                  </a:cubicBezTo>
                  <a:cubicBezTo>
                    <a:pt x="3197" y="2953"/>
                    <a:pt x="3371" y="2933"/>
                    <a:pt x="3544" y="2933"/>
                  </a:cubicBezTo>
                  <a:cubicBezTo>
                    <a:pt x="4034" y="2933"/>
                    <a:pt x="4511" y="3092"/>
                    <a:pt x="4884" y="3372"/>
                  </a:cubicBezTo>
                  <a:cubicBezTo>
                    <a:pt x="5041" y="3529"/>
                    <a:pt x="5199" y="3687"/>
                    <a:pt x="5293" y="3844"/>
                  </a:cubicBezTo>
                  <a:cubicBezTo>
                    <a:pt x="5388" y="3687"/>
                    <a:pt x="5514" y="3561"/>
                    <a:pt x="5671" y="3466"/>
                  </a:cubicBezTo>
                  <a:cubicBezTo>
                    <a:pt x="6052" y="3086"/>
                    <a:pt x="6649" y="2896"/>
                    <a:pt x="7187" y="2896"/>
                  </a:cubicBezTo>
                  <a:cubicBezTo>
                    <a:pt x="7228" y="2896"/>
                    <a:pt x="7269" y="2897"/>
                    <a:pt x="7310" y="2899"/>
                  </a:cubicBezTo>
                  <a:cubicBezTo>
                    <a:pt x="8412" y="3025"/>
                    <a:pt x="9263" y="4002"/>
                    <a:pt x="9263" y="5136"/>
                  </a:cubicBezTo>
                  <a:cubicBezTo>
                    <a:pt x="9263" y="5735"/>
                    <a:pt x="9137" y="6302"/>
                    <a:pt x="8885" y="6837"/>
                  </a:cubicBezTo>
                  <a:cubicBezTo>
                    <a:pt x="8664" y="7404"/>
                    <a:pt x="8349" y="7877"/>
                    <a:pt x="7940" y="8255"/>
                  </a:cubicBezTo>
                  <a:cubicBezTo>
                    <a:pt x="8349" y="8665"/>
                    <a:pt x="8664" y="9137"/>
                    <a:pt x="8885" y="9673"/>
                  </a:cubicBezTo>
                  <a:cubicBezTo>
                    <a:pt x="9137" y="10240"/>
                    <a:pt x="9263" y="10775"/>
                    <a:pt x="9263" y="11374"/>
                  </a:cubicBezTo>
                  <a:lnTo>
                    <a:pt x="9263" y="12256"/>
                  </a:lnTo>
                  <a:lnTo>
                    <a:pt x="10302" y="12256"/>
                  </a:lnTo>
                  <a:cubicBezTo>
                    <a:pt x="10523" y="12256"/>
                    <a:pt x="10681" y="12099"/>
                    <a:pt x="10681" y="11878"/>
                  </a:cubicBezTo>
                  <a:lnTo>
                    <a:pt x="10681" y="5420"/>
                  </a:lnTo>
                  <a:cubicBezTo>
                    <a:pt x="10712" y="2395"/>
                    <a:pt x="8286" y="1"/>
                    <a:pt x="5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300;p65"/>
            <p:cNvSpPr/>
            <p:nvPr/>
          </p:nvSpPr>
          <p:spPr>
            <a:xfrm>
              <a:off x="-16648550" y="3847925"/>
              <a:ext cx="13425" cy="21275"/>
            </a:xfrm>
            <a:custGeom>
              <a:avLst/>
              <a:gdLst/>
              <a:ahLst/>
              <a:cxnLst/>
              <a:rect l="l" t="t" r="r" b="b"/>
              <a:pathLst>
                <a:path w="537" h="851" extrusionOk="0">
                  <a:moveTo>
                    <a:pt x="284" y="0"/>
                  </a:moveTo>
                  <a:lnTo>
                    <a:pt x="1" y="252"/>
                  </a:lnTo>
                  <a:lnTo>
                    <a:pt x="284" y="851"/>
                  </a:lnTo>
                  <a:lnTo>
                    <a:pt x="536" y="252"/>
                  </a:lnTo>
                  <a:lnTo>
                    <a:pt x="2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301;p65"/>
            <p:cNvSpPr/>
            <p:nvPr/>
          </p:nvSpPr>
          <p:spPr>
            <a:xfrm>
              <a:off x="-16722575" y="3771400"/>
              <a:ext cx="161475" cy="215950"/>
            </a:xfrm>
            <a:custGeom>
              <a:avLst/>
              <a:gdLst/>
              <a:ahLst/>
              <a:cxnLst/>
              <a:rect l="l" t="t" r="r" b="b"/>
              <a:pathLst>
                <a:path w="6459" h="8638" extrusionOk="0">
                  <a:moveTo>
                    <a:pt x="1827" y="1486"/>
                  </a:moveTo>
                  <a:cubicBezTo>
                    <a:pt x="2017" y="1486"/>
                    <a:pt x="2174" y="1644"/>
                    <a:pt x="2174" y="1833"/>
                  </a:cubicBezTo>
                  <a:cubicBezTo>
                    <a:pt x="2174" y="2022"/>
                    <a:pt x="2017" y="2179"/>
                    <a:pt x="1827" y="2179"/>
                  </a:cubicBezTo>
                  <a:cubicBezTo>
                    <a:pt x="1607" y="2179"/>
                    <a:pt x="1449" y="2022"/>
                    <a:pt x="1449" y="1833"/>
                  </a:cubicBezTo>
                  <a:cubicBezTo>
                    <a:pt x="1449" y="1644"/>
                    <a:pt x="1607" y="1486"/>
                    <a:pt x="1827" y="1486"/>
                  </a:cubicBezTo>
                  <a:close/>
                  <a:moveTo>
                    <a:pt x="4663" y="1486"/>
                  </a:moveTo>
                  <a:cubicBezTo>
                    <a:pt x="4852" y="1486"/>
                    <a:pt x="5009" y="1644"/>
                    <a:pt x="5009" y="1833"/>
                  </a:cubicBezTo>
                  <a:cubicBezTo>
                    <a:pt x="5009" y="2022"/>
                    <a:pt x="4852" y="2179"/>
                    <a:pt x="4663" y="2179"/>
                  </a:cubicBezTo>
                  <a:cubicBezTo>
                    <a:pt x="4442" y="2179"/>
                    <a:pt x="4285" y="2022"/>
                    <a:pt x="4285" y="1833"/>
                  </a:cubicBezTo>
                  <a:cubicBezTo>
                    <a:pt x="4285" y="1644"/>
                    <a:pt x="4442" y="1486"/>
                    <a:pt x="4663" y="1486"/>
                  </a:cubicBezTo>
                  <a:close/>
                  <a:moveTo>
                    <a:pt x="3257" y="2219"/>
                  </a:moveTo>
                  <a:cubicBezTo>
                    <a:pt x="3348" y="2219"/>
                    <a:pt x="3434" y="2258"/>
                    <a:pt x="3497" y="2337"/>
                  </a:cubicBezTo>
                  <a:lnTo>
                    <a:pt x="4222" y="3061"/>
                  </a:lnTo>
                  <a:cubicBezTo>
                    <a:pt x="4285" y="3124"/>
                    <a:pt x="4348" y="3282"/>
                    <a:pt x="4253" y="3439"/>
                  </a:cubicBezTo>
                  <a:lnTo>
                    <a:pt x="3560" y="4857"/>
                  </a:lnTo>
                  <a:cubicBezTo>
                    <a:pt x="3466" y="4983"/>
                    <a:pt x="3340" y="5046"/>
                    <a:pt x="3245" y="5046"/>
                  </a:cubicBezTo>
                  <a:cubicBezTo>
                    <a:pt x="3119" y="5046"/>
                    <a:pt x="2962" y="4983"/>
                    <a:pt x="2930" y="4857"/>
                  </a:cubicBezTo>
                  <a:lnTo>
                    <a:pt x="2206" y="3439"/>
                  </a:lnTo>
                  <a:cubicBezTo>
                    <a:pt x="2143" y="3313"/>
                    <a:pt x="2174" y="3124"/>
                    <a:pt x="2300" y="3061"/>
                  </a:cubicBezTo>
                  <a:lnTo>
                    <a:pt x="2993" y="2337"/>
                  </a:lnTo>
                  <a:cubicBezTo>
                    <a:pt x="3072" y="2258"/>
                    <a:pt x="3166" y="2219"/>
                    <a:pt x="3257" y="2219"/>
                  </a:cubicBezTo>
                  <a:close/>
                  <a:moveTo>
                    <a:pt x="5044" y="1"/>
                  </a:moveTo>
                  <a:cubicBezTo>
                    <a:pt x="4682" y="1"/>
                    <a:pt x="4348" y="125"/>
                    <a:pt x="4064" y="352"/>
                  </a:cubicBezTo>
                  <a:cubicBezTo>
                    <a:pt x="3749" y="635"/>
                    <a:pt x="3592" y="1045"/>
                    <a:pt x="3592" y="1423"/>
                  </a:cubicBezTo>
                  <a:cubicBezTo>
                    <a:pt x="3592" y="1612"/>
                    <a:pt x="3434" y="1770"/>
                    <a:pt x="3245" y="1770"/>
                  </a:cubicBezTo>
                  <a:cubicBezTo>
                    <a:pt x="3025" y="1770"/>
                    <a:pt x="2867" y="1612"/>
                    <a:pt x="2867" y="1423"/>
                  </a:cubicBezTo>
                  <a:cubicBezTo>
                    <a:pt x="2867" y="982"/>
                    <a:pt x="2678" y="604"/>
                    <a:pt x="2332" y="320"/>
                  </a:cubicBezTo>
                  <a:cubicBezTo>
                    <a:pt x="2072" y="108"/>
                    <a:pt x="1759" y="1"/>
                    <a:pt x="1419" y="1"/>
                  </a:cubicBezTo>
                  <a:cubicBezTo>
                    <a:pt x="1306" y="1"/>
                    <a:pt x="1190" y="13"/>
                    <a:pt x="1071" y="37"/>
                  </a:cubicBezTo>
                  <a:cubicBezTo>
                    <a:pt x="410" y="194"/>
                    <a:pt x="0" y="887"/>
                    <a:pt x="0" y="1549"/>
                  </a:cubicBezTo>
                  <a:cubicBezTo>
                    <a:pt x="0" y="2085"/>
                    <a:pt x="158" y="2652"/>
                    <a:pt x="473" y="3124"/>
                  </a:cubicBezTo>
                  <a:lnTo>
                    <a:pt x="1386" y="4448"/>
                  </a:lnTo>
                  <a:cubicBezTo>
                    <a:pt x="1449" y="4574"/>
                    <a:pt x="1449" y="4763"/>
                    <a:pt x="1386" y="4889"/>
                  </a:cubicBezTo>
                  <a:lnTo>
                    <a:pt x="662" y="5802"/>
                  </a:lnTo>
                  <a:cubicBezTo>
                    <a:pt x="284" y="6275"/>
                    <a:pt x="32" y="6905"/>
                    <a:pt x="32" y="7566"/>
                  </a:cubicBezTo>
                  <a:lnTo>
                    <a:pt x="32" y="8638"/>
                  </a:lnTo>
                  <a:lnTo>
                    <a:pt x="6459" y="8638"/>
                  </a:lnTo>
                  <a:lnTo>
                    <a:pt x="6459" y="7756"/>
                  </a:lnTo>
                  <a:cubicBezTo>
                    <a:pt x="6459" y="7283"/>
                    <a:pt x="6396" y="6779"/>
                    <a:pt x="6175" y="6338"/>
                  </a:cubicBezTo>
                  <a:cubicBezTo>
                    <a:pt x="5860" y="5708"/>
                    <a:pt x="5545" y="5424"/>
                    <a:pt x="5136" y="4920"/>
                  </a:cubicBezTo>
                  <a:cubicBezTo>
                    <a:pt x="4978" y="4794"/>
                    <a:pt x="4978" y="4574"/>
                    <a:pt x="5136" y="4416"/>
                  </a:cubicBezTo>
                  <a:cubicBezTo>
                    <a:pt x="5608" y="3943"/>
                    <a:pt x="5860" y="3691"/>
                    <a:pt x="6144" y="2967"/>
                  </a:cubicBezTo>
                  <a:cubicBezTo>
                    <a:pt x="6333" y="2526"/>
                    <a:pt x="6427" y="2022"/>
                    <a:pt x="6427" y="1549"/>
                  </a:cubicBezTo>
                  <a:cubicBezTo>
                    <a:pt x="6427" y="793"/>
                    <a:pt x="5860" y="100"/>
                    <a:pt x="5167" y="5"/>
                  </a:cubicBezTo>
                  <a:cubicBezTo>
                    <a:pt x="5126" y="2"/>
                    <a:pt x="5085" y="1"/>
                    <a:pt x="50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" name="Google Shape;7302;p65"/>
          <p:cNvGrpSpPr/>
          <p:nvPr/>
        </p:nvGrpSpPr>
        <p:grpSpPr>
          <a:xfrm>
            <a:off x="7390513" y="2933719"/>
            <a:ext cx="451653" cy="449288"/>
            <a:chOff x="-16794250" y="4058225"/>
            <a:chExt cx="305625" cy="304025"/>
          </a:xfrm>
          <a:solidFill>
            <a:srgbClr val="12716B"/>
          </a:solidFill>
        </p:grpSpPr>
        <p:sp>
          <p:nvSpPr>
            <p:cNvPr id="189" name="Google Shape;7303;p65"/>
            <p:cNvSpPr/>
            <p:nvPr/>
          </p:nvSpPr>
          <p:spPr>
            <a:xfrm>
              <a:off x="-16793475" y="4309475"/>
              <a:ext cx="70925" cy="17350"/>
            </a:xfrm>
            <a:custGeom>
              <a:avLst/>
              <a:gdLst/>
              <a:ahLst/>
              <a:cxnLst/>
              <a:rect l="l" t="t" r="r" b="b"/>
              <a:pathLst>
                <a:path w="2837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2490" y="693"/>
                  </a:lnTo>
                  <a:cubicBezTo>
                    <a:pt x="2679" y="693"/>
                    <a:pt x="2836" y="536"/>
                    <a:pt x="2836" y="347"/>
                  </a:cubicBezTo>
                  <a:cubicBezTo>
                    <a:pt x="2836" y="158"/>
                    <a:pt x="2679" y="0"/>
                    <a:pt x="24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304;p65"/>
            <p:cNvSpPr/>
            <p:nvPr/>
          </p:nvSpPr>
          <p:spPr>
            <a:xfrm>
              <a:off x="-16758025" y="4344900"/>
              <a:ext cx="89800" cy="17350"/>
            </a:xfrm>
            <a:custGeom>
              <a:avLst/>
              <a:gdLst/>
              <a:ahLst/>
              <a:cxnLst/>
              <a:rect l="l" t="t" r="r" b="b"/>
              <a:pathLst>
                <a:path w="3592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lnTo>
                    <a:pt x="3245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305;p65"/>
            <p:cNvSpPr/>
            <p:nvPr/>
          </p:nvSpPr>
          <p:spPr>
            <a:xfrm>
              <a:off x="-16615475" y="4344900"/>
              <a:ext cx="89825" cy="17350"/>
            </a:xfrm>
            <a:custGeom>
              <a:avLst/>
              <a:gdLst/>
              <a:ahLst/>
              <a:cxnLst/>
              <a:rect l="l" t="t" r="r" b="b"/>
              <a:pathLst>
                <a:path w="3593" h="694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lnTo>
                    <a:pt x="3246" y="694"/>
                  </a:lnTo>
                  <a:cubicBezTo>
                    <a:pt x="3435" y="694"/>
                    <a:pt x="3592" y="536"/>
                    <a:pt x="3592" y="347"/>
                  </a:cubicBezTo>
                  <a:cubicBezTo>
                    <a:pt x="3592" y="158"/>
                    <a:pt x="3435" y="1"/>
                    <a:pt x="32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306;p65"/>
            <p:cNvSpPr/>
            <p:nvPr/>
          </p:nvSpPr>
          <p:spPr>
            <a:xfrm>
              <a:off x="-16561900" y="4309475"/>
              <a:ext cx="71700" cy="17350"/>
            </a:xfrm>
            <a:custGeom>
              <a:avLst/>
              <a:gdLst/>
              <a:ahLst/>
              <a:cxnLst/>
              <a:rect l="l" t="t" r="r" b="b"/>
              <a:pathLst>
                <a:path w="2868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lnTo>
                    <a:pt x="2521" y="693"/>
                  </a:lnTo>
                  <a:cubicBezTo>
                    <a:pt x="2710" y="693"/>
                    <a:pt x="2867" y="536"/>
                    <a:pt x="2867" y="347"/>
                  </a:cubicBezTo>
                  <a:cubicBezTo>
                    <a:pt x="2867" y="158"/>
                    <a:pt x="2710" y="0"/>
                    <a:pt x="25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307;p65"/>
            <p:cNvSpPr/>
            <p:nvPr/>
          </p:nvSpPr>
          <p:spPr>
            <a:xfrm>
              <a:off x="-16704475" y="4309475"/>
              <a:ext cx="125275" cy="17350"/>
            </a:xfrm>
            <a:custGeom>
              <a:avLst/>
              <a:gdLst/>
              <a:ahLst/>
              <a:cxnLst/>
              <a:rect l="l" t="t" r="r" b="b"/>
              <a:pathLst>
                <a:path w="5011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lnTo>
                    <a:pt x="4632" y="693"/>
                  </a:lnTo>
                  <a:cubicBezTo>
                    <a:pt x="4821" y="693"/>
                    <a:pt x="5010" y="536"/>
                    <a:pt x="5010" y="347"/>
                  </a:cubicBezTo>
                  <a:cubicBezTo>
                    <a:pt x="5010" y="158"/>
                    <a:pt x="4821" y="0"/>
                    <a:pt x="463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308;p65"/>
            <p:cNvSpPr/>
            <p:nvPr/>
          </p:nvSpPr>
          <p:spPr>
            <a:xfrm>
              <a:off x="-16704475" y="4074750"/>
              <a:ext cx="126050" cy="165425"/>
            </a:xfrm>
            <a:custGeom>
              <a:avLst/>
              <a:gdLst/>
              <a:ahLst/>
              <a:cxnLst/>
              <a:rect l="l" t="t" r="r" b="b"/>
              <a:pathLst>
                <a:path w="5042" h="6617" extrusionOk="0">
                  <a:moveTo>
                    <a:pt x="1072" y="2931"/>
                  </a:moveTo>
                  <a:cubicBezTo>
                    <a:pt x="1261" y="2931"/>
                    <a:pt x="1419" y="3088"/>
                    <a:pt x="1419" y="3277"/>
                  </a:cubicBezTo>
                  <a:lnTo>
                    <a:pt x="1419" y="5483"/>
                  </a:lnTo>
                  <a:cubicBezTo>
                    <a:pt x="1419" y="5672"/>
                    <a:pt x="1261" y="5829"/>
                    <a:pt x="1072" y="5829"/>
                  </a:cubicBezTo>
                  <a:cubicBezTo>
                    <a:pt x="851" y="5829"/>
                    <a:pt x="694" y="5672"/>
                    <a:pt x="694" y="5483"/>
                  </a:cubicBezTo>
                  <a:lnTo>
                    <a:pt x="694" y="3277"/>
                  </a:lnTo>
                  <a:cubicBezTo>
                    <a:pt x="694" y="3088"/>
                    <a:pt x="851" y="2931"/>
                    <a:pt x="1072" y="2931"/>
                  </a:cubicBezTo>
                  <a:close/>
                  <a:moveTo>
                    <a:pt x="3939" y="2931"/>
                  </a:moveTo>
                  <a:cubicBezTo>
                    <a:pt x="4128" y="2931"/>
                    <a:pt x="4285" y="3088"/>
                    <a:pt x="4285" y="3277"/>
                  </a:cubicBezTo>
                  <a:lnTo>
                    <a:pt x="4285" y="5483"/>
                  </a:lnTo>
                  <a:cubicBezTo>
                    <a:pt x="4285" y="5672"/>
                    <a:pt x="4128" y="5829"/>
                    <a:pt x="3939" y="5829"/>
                  </a:cubicBezTo>
                  <a:cubicBezTo>
                    <a:pt x="3718" y="5829"/>
                    <a:pt x="3561" y="5672"/>
                    <a:pt x="3561" y="5483"/>
                  </a:cubicBezTo>
                  <a:lnTo>
                    <a:pt x="3561" y="3277"/>
                  </a:lnTo>
                  <a:cubicBezTo>
                    <a:pt x="3561" y="3088"/>
                    <a:pt x="3718" y="2931"/>
                    <a:pt x="3939" y="2931"/>
                  </a:cubicBezTo>
                  <a:close/>
                  <a:moveTo>
                    <a:pt x="1" y="1"/>
                  </a:moveTo>
                  <a:lnTo>
                    <a:pt x="1" y="6554"/>
                  </a:lnTo>
                  <a:cubicBezTo>
                    <a:pt x="116" y="6542"/>
                    <a:pt x="240" y="6535"/>
                    <a:pt x="366" y="6535"/>
                  </a:cubicBezTo>
                  <a:cubicBezTo>
                    <a:pt x="584" y="6535"/>
                    <a:pt x="809" y="6557"/>
                    <a:pt x="1009" y="6617"/>
                  </a:cubicBezTo>
                  <a:cubicBezTo>
                    <a:pt x="1293" y="6207"/>
                    <a:pt x="1671" y="5924"/>
                    <a:pt x="2143" y="5829"/>
                  </a:cubicBezTo>
                  <a:lnTo>
                    <a:pt x="2143" y="3939"/>
                  </a:lnTo>
                  <a:cubicBezTo>
                    <a:pt x="2143" y="3750"/>
                    <a:pt x="2332" y="3592"/>
                    <a:pt x="2521" y="3592"/>
                  </a:cubicBezTo>
                  <a:cubicBezTo>
                    <a:pt x="2710" y="3592"/>
                    <a:pt x="2868" y="3750"/>
                    <a:pt x="2868" y="3939"/>
                  </a:cubicBezTo>
                  <a:lnTo>
                    <a:pt x="2868" y="5829"/>
                  </a:lnTo>
                  <a:cubicBezTo>
                    <a:pt x="3340" y="5955"/>
                    <a:pt x="3750" y="6239"/>
                    <a:pt x="4002" y="6617"/>
                  </a:cubicBezTo>
                  <a:cubicBezTo>
                    <a:pt x="4207" y="6555"/>
                    <a:pt x="4439" y="6507"/>
                    <a:pt x="4672" y="6507"/>
                  </a:cubicBezTo>
                  <a:cubicBezTo>
                    <a:pt x="4796" y="6507"/>
                    <a:pt x="4921" y="6521"/>
                    <a:pt x="5042" y="6554"/>
                  </a:cubicBezTo>
                  <a:lnTo>
                    <a:pt x="5042" y="1"/>
                  </a:lnTo>
                  <a:lnTo>
                    <a:pt x="4285" y="1"/>
                  </a:lnTo>
                  <a:lnTo>
                    <a:pt x="4285" y="1796"/>
                  </a:lnTo>
                  <a:cubicBezTo>
                    <a:pt x="4285" y="1985"/>
                    <a:pt x="4128" y="2143"/>
                    <a:pt x="3939" y="2143"/>
                  </a:cubicBezTo>
                  <a:cubicBezTo>
                    <a:pt x="3718" y="2143"/>
                    <a:pt x="3561" y="1985"/>
                    <a:pt x="3561" y="1796"/>
                  </a:cubicBezTo>
                  <a:lnTo>
                    <a:pt x="3561" y="1"/>
                  </a:lnTo>
                  <a:lnTo>
                    <a:pt x="2868" y="1"/>
                  </a:lnTo>
                  <a:lnTo>
                    <a:pt x="2868" y="2490"/>
                  </a:lnTo>
                  <a:cubicBezTo>
                    <a:pt x="2868" y="2679"/>
                    <a:pt x="2710" y="2836"/>
                    <a:pt x="2521" y="2836"/>
                  </a:cubicBezTo>
                  <a:cubicBezTo>
                    <a:pt x="2301" y="2836"/>
                    <a:pt x="2143" y="2679"/>
                    <a:pt x="2143" y="2490"/>
                  </a:cubicBezTo>
                  <a:lnTo>
                    <a:pt x="2143" y="1"/>
                  </a:lnTo>
                  <a:lnTo>
                    <a:pt x="1450" y="1"/>
                  </a:lnTo>
                  <a:lnTo>
                    <a:pt x="1450" y="1796"/>
                  </a:lnTo>
                  <a:cubicBezTo>
                    <a:pt x="1450" y="1985"/>
                    <a:pt x="1293" y="2143"/>
                    <a:pt x="1103" y="2143"/>
                  </a:cubicBezTo>
                  <a:cubicBezTo>
                    <a:pt x="883" y="2143"/>
                    <a:pt x="725" y="1985"/>
                    <a:pt x="725" y="1796"/>
                  </a:cubicBezTo>
                  <a:lnTo>
                    <a:pt x="725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309;p65"/>
            <p:cNvSpPr/>
            <p:nvPr/>
          </p:nvSpPr>
          <p:spPr>
            <a:xfrm>
              <a:off x="-16725725" y="4237800"/>
              <a:ext cx="164625" cy="53575"/>
            </a:xfrm>
            <a:custGeom>
              <a:avLst/>
              <a:gdLst/>
              <a:ahLst/>
              <a:cxnLst/>
              <a:rect l="l" t="t" r="r" b="b"/>
              <a:pathLst>
                <a:path w="6585" h="2143" extrusionOk="0">
                  <a:moveTo>
                    <a:pt x="3308" y="0"/>
                  </a:moveTo>
                  <a:cubicBezTo>
                    <a:pt x="2867" y="0"/>
                    <a:pt x="2458" y="252"/>
                    <a:pt x="2300" y="693"/>
                  </a:cubicBezTo>
                  <a:cubicBezTo>
                    <a:pt x="2232" y="830"/>
                    <a:pt x="2082" y="933"/>
                    <a:pt x="1921" y="933"/>
                  </a:cubicBezTo>
                  <a:cubicBezTo>
                    <a:pt x="1859" y="933"/>
                    <a:pt x="1795" y="917"/>
                    <a:pt x="1733" y="882"/>
                  </a:cubicBezTo>
                  <a:cubicBezTo>
                    <a:pt x="1570" y="774"/>
                    <a:pt x="1377" y="721"/>
                    <a:pt x="1181" y="721"/>
                  </a:cubicBezTo>
                  <a:cubicBezTo>
                    <a:pt x="809" y="721"/>
                    <a:pt x="427" y="910"/>
                    <a:pt x="221" y="1260"/>
                  </a:cubicBezTo>
                  <a:cubicBezTo>
                    <a:pt x="63" y="1512"/>
                    <a:pt x="0" y="1827"/>
                    <a:pt x="126" y="2143"/>
                  </a:cubicBezTo>
                  <a:lnTo>
                    <a:pt x="6522" y="2143"/>
                  </a:lnTo>
                  <a:cubicBezTo>
                    <a:pt x="6585" y="1890"/>
                    <a:pt x="6585" y="1575"/>
                    <a:pt x="6459" y="1292"/>
                  </a:cubicBezTo>
                  <a:cubicBezTo>
                    <a:pt x="6292" y="918"/>
                    <a:pt x="5893" y="708"/>
                    <a:pt x="5487" y="708"/>
                  </a:cubicBezTo>
                  <a:cubicBezTo>
                    <a:pt x="5278" y="708"/>
                    <a:pt x="5066" y="764"/>
                    <a:pt x="4883" y="882"/>
                  </a:cubicBezTo>
                  <a:cubicBezTo>
                    <a:pt x="4820" y="924"/>
                    <a:pt x="4747" y="945"/>
                    <a:pt x="4675" y="945"/>
                  </a:cubicBezTo>
                  <a:cubicBezTo>
                    <a:pt x="4530" y="945"/>
                    <a:pt x="4390" y="861"/>
                    <a:pt x="4348" y="693"/>
                  </a:cubicBezTo>
                  <a:cubicBezTo>
                    <a:pt x="4190" y="252"/>
                    <a:pt x="3781" y="0"/>
                    <a:pt x="33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310;p65"/>
            <p:cNvSpPr/>
            <p:nvPr/>
          </p:nvSpPr>
          <p:spPr>
            <a:xfrm>
              <a:off x="-16559550" y="4058225"/>
              <a:ext cx="70925" cy="233150"/>
            </a:xfrm>
            <a:custGeom>
              <a:avLst/>
              <a:gdLst/>
              <a:ahLst/>
              <a:cxnLst/>
              <a:rect l="l" t="t" r="r" b="b"/>
              <a:pathLst>
                <a:path w="2837" h="9326" extrusionOk="0">
                  <a:moveTo>
                    <a:pt x="694" y="0"/>
                  </a:moveTo>
                  <a:cubicBezTo>
                    <a:pt x="284" y="0"/>
                    <a:pt x="1" y="315"/>
                    <a:pt x="1" y="725"/>
                  </a:cubicBezTo>
                  <a:lnTo>
                    <a:pt x="1" y="7530"/>
                  </a:lnTo>
                  <a:cubicBezTo>
                    <a:pt x="127" y="7719"/>
                    <a:pt x="347" y="7908"/>
                    <a:pt x="442" y="8160"/>
                  </a:cubicBezTo>
                  <a:cubicBezTo>
                    <a:pt x="662" y="8506"/>
                    <a:pt x="694" y="8947"/>
                    <a:pt x="599" y="9326"/>
                  </a:cubicBezTo>
                  <a:lnTo>
                    <a:pt x="2458" y="9326"/>
                  </a:lnTo>
                  <a:cubicBezTo>
                    <a:pt x="2647" y="9326"/>
                    <a:pt x="2836" y="9168"/>
                    <a:pt x="2836" y="8979"/>
                  </a:cubicBezTo>
                  <a:lnTo>
                    <a:pt x="2836" y="2520"/>
                  </a:lnTo>
                  <a:cubicBezTo>
                    <a:pt x="2836" y="2048"/>
                    <a:pt x="2521" y="1670"/>
                    <a:pt x="2112" y="1512"/>
                  </a:cubicBezTo>
                  <a:lnTo>
                    <a:pt x="2112" y="6112"/>
                  </a:lnTo>
                  <a:cubicBezTo>
                    <a:pt x="2112" y="6301"/>
                    <a:pt x="1954" y="6459"/>
                    <a:pt x="1765" y="6459"/>
                  </a:cubicBezTo>
                  <a:cubicBezTo>
                    <a:pt x="1576" y="6459"/>
                    <a:pt x="1387" y="6301"/>
                    <a:pt x="1387" y="6112"/>
                  </a:cubicBezTo>
                  <a:lnTo>
                    <a:pt x="1387" y="725"/>
                  </a:lnTo>
                  <a:cubicBezTo>
                    <a:pt x="1387" y="315"/>
                    <a:pt x="1040" y="0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311;p65"/>
            <p:cNvSpPr/>
            <p:nvPr/>
          </p:nvSpPr>
          <p:spPr>
            <a:xfrm>
              <a:off x="-16794250" y="4059000"/>
              <a:ext cx="70900" cy="232375"/>
            </a:xfrm>
            <a:custGeom>
              <a:avLst/>
              <a:gdLst/>
              <a:ahLst/>
              <a:cxnLst/>
              <a:rect l="l" t="t" r="r" b="b"/>
              <a:pathLst>
                <a:path w="2836" h="9295" extrusionOk="0">
                  <a:moveTo>
                    <a:pt x="2111" y="1"/>
                  </a:moveTo>
                  <a:cubicBezTo>
                    <a:pt x="1733" y="1"/>
                    <a:pt x="1418" y="316"/>
                    <a:pt x="1418" y="725"/>
                  </a:cubicBezTo>
                  <a:lnTo>
                    <a:pt x="1418" y="6113"/>
                  </a:lnTo>
                  <a:cubicBezTo>
                    <a:pt x="1418" y="6302"/>
                    <a:pt x="1260" y="6459"/>
                    <a:pt x="1071" y="6459"/>
                  </a:cubicBezTo>
                  <a:cubicBezTo>
                    <a:pt x="851" y="6459"/>
                    <a:pt x="693" y="6302"/>
                    <a:pt x="693" y="6113"/>
                  </a:cubicBezTo>
                  <a:lnTo>
                    <a:pt x="693" y="1513"/>
                  </a:lnTo>
                  <a:cubicBezTo>
                    <a:pt x="284" y="1670"/>
                    <a:pt x="0" y="2048"/>
                    <a:pt x="0" y="2521"/>
                  </a:cubicBezTo>
                  <a:lnTo>
                    <a:pt x="0" y="8979"/>
                  </a:lnTo>
                  <a:cubicBezTo>
                    <a:pt x="0" y="9137"/>
                    <a:pt x="158" y="9295"/>
                    <a:pt x="347" y="9295"/>
                  </a:cubicBezTo>
                  <a:lnTo>
                    <a:pt x="2174" y="9295"/>
                  </a:lnTo>
                  <a:cubicBezTo>
                    <a:pt x="2080" y="8885"/>
                    <a:pt x="2111" y="8444"/>
                    <a:pt x="2363" y="8034"/>
                  </a:cubicBezTo>
                  <a:cubicBezTo>
                    <a:pt x="2489" y="7845"/>
                    <a:pt x="2647" y="7688"/>
                    <a:pt x="2836" y="7530"/>
                  </a:cubicBezTo>
                  <a:lnTo>
                    <a:pt x="2836" y="725"/>
                  </a:lnTo>
                  <a:cubicBezTo>
                    <a:pt x="2836" y="316"/>
                    <a:pt x="2489" y="1"/>
                    <a:pt x="21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" name="Google Shape;7312;p65"/>
          <p:cNvSpPr/>
          <p:nvPr/>
        </p:nvSpPr>
        <p:spPr>
          <a:xfrm>
            <a:off x="7969181" y="1825933"/>
            <a:ext cx="452798" cy="450470"/>
          </a:xfrm>
          <a:custGeom>
            <a:avLst/>
            <a:gdLst/>
            <a:ahLst/>
            <a:cxnLst/>
            <a:rect l="l" t="t" r="r" b="b"/>
            <a:pathLst>
              <a:path w="12256" h="12193" extrusionOk="0">
                <a:moveTo>
                  <a:pt x="5324" y="2899"/>
                </a:moveTo>
                <a:cubicBezTo>
                  <a:pt x="5513" y="2899"/>
                  <a:pt x="5671" y="3056"/>
                  <a:pt x="5671" y="3245"/>
                </a:cubicBezTo>
                <a:lnTo>
                  <a:pt x="5671" y="3970"/>
                </a:lnTo>
                <a:cubicBezTo>
                  <a:pt x="5671" y="4159"/>
                  <a:pt x="5513" y="4316"/>
                  <a:pt x="5324" y="4316"/>
                </a:cubicBezTo>
                <a:cubicBezTo>
                  <a:pt x="5104" y="4316"/>
                  <a:pt x="4946" y="4159"/>
                  <a:pt x="4946" y="3970"/>
                </a:cubicBezTo>
                <a:lnTo>
                  <a:pt x="4946" y="3245"/>
                </a:lnTo>
                <a:cubicBezTo>
                  <a:pt x="4946" y="3056"/>
                  <a:pt x="5104" y="2899"/>
                  <a:pt x="5324" y="2899"/>
                </a:cubicBezTo>
                <a:close/>
                <a:moveTo>
                  <a:pt x="6742" y="2899"/>
                </a:moveTo>
                <a:cubicBezTo>
                  <a:pt x="6931" y="2899"/>
                  <a:pt x="7089" y="3056"/>
                  <a:pt x="7089" y="3245"/>
                </a:cubicBezTo>
                <a:lnTo>
                  <a:pt x="7089" y="3970"/>
                </a:lnTo>
                <a:cubicBezTo>
                  <a:pt x="7089" y="4159"/>
                  <a:pt x="6931" y="4316"/>
                  <a:pt x="6742" y="4316"/>
                </a:cubicBezTo>
                <a:cubicBezTo>
                  <a:pt x="6522" y="4316"/>
                  <a:pt x="6364" y="4159"/>
                  <a:pt x="6364" y="3970"/>
                </a:cubicBezTo>
                <a:lnTo>
                  <a:pt x="6364" y="3245"/>
                </a:lnTo>
                <a:cubicBezTo>
                  <a:pt x="6364" y="3056"/>
                  <a:pt x="6522" y="2899"/>
                  <a:pt x="6742" y="2899"/>
                </a:cubicBezTo>
                <a:close/>
                <a:moveTo>
                  <a:pt x="6017" y="5041"/>
                </a:moveTo>
                <a:cubicBezTo>
                  <a:pt x="6206" y="5041"/>
                  <a:pt x="6364" y="5198"/>
                  <a:pt x="6364" y="5387"/>
                </a:cubicBezTo>
                <a:lnTo>
                  <a:pt x="6364" y="6081"/>
                </a:lnTo>
                <a:cubicBezTo>
                  <a:pt x="6364" y="6301"/>
                  <a:pt x="6206" y="6427"/>
                  <a:pt x="6017" y="6427"/>
                </a:cubicBezTo>
                <a:cubicBezTo>
                  <a:pt x="5828" y="6427"/>
                  <a:pt x="5671" y="6301"/>
                  <a:pt x="5671" y="6081"/>
                </a:cubicBezTo>
                <a:lnTo>
                  <a:pt x="5671" y="5387"/>
                </a:lnTo>
                <a:cubicBezTo>
                  <a:pt x="5671" y="5198"/>
                  <a:pt x="5828" y="5041"/>
                  <a:pt x="6017" y="5041"/>
                </a:cubicBezTo>
                <a:close/>
                <a:moveTo>
                  <a:pt x="5324" y="7183"/>
                </a:moveTo>
                <a:cubicBezTo>
                  <a:pt x="5513" y="7183"/>
                  <a:pt x="5671" y="7341"/>
                  <a:pt x="5671" y="7561"/>
                </a:cubicBezTo>
                <a:lnTo>
                  <a:pt x="5671" y="8254"/>
                </a:lnTo>
                <a:cubicBezTo>
                  <a:pt x="5671" y="8443"/>
                  <a:pt x="5513" y="8601"/>
                  <a:pt x="5324" y="8601"/>
                </a:cubicBezTo>
                <a:cubicBezTo>
                  <a:pt x="5104" y="8601"/>
                  <a:pt x="4946" y="8443"/>
                  <a:pt x="4946" y="8254"/>
                </a:cubicBezTo>
                <a:lnTo>
                  <a:pt x="4946" y="7561"/>
                </a:lnTo>
                <a:cubicBezTo>
                  <a:pt x="4946" y="7341"/>
                  <a:pt x="5104" y="7183"/>
                  <a:pt x="5324" y="7183"/>
                </a:cubicBezTo>
                <a:close/>
                <a:moveTo>
                  <a:pt x="6742" y="7183"/>
                </a:moveTo>
                <a:cubicBezTo>
                  <a:pt x="6931" y="7183"/>
                  <a:pt x="7089" y="7341"/>
                  <a:pt x="7089" y="7561"/>
                </a:cubicBezTo>
                <a:lnTo>
                  <a:pt x="7089" y="8254"/>
                </a:lnTo>
                <a:cubicBezTo>
                  <a:pt x="7089" y="8443"/>
                  <a:pt x="6931" y="8601"/>
                  <a:pt x="6742" y="8601"/>
                </a:cubicBezTo>
                <a:cubicBezTo>
                  <a:pt x="6522" y="8601"/>
                  <a:pt x="6364" y="8443"/>
                  <a:pt x="6364" y="8254"/>
                </a:cubicBezTo>
                <a:lnTo>
                  <a:pt x="6364" y="7561"/>
                </a:lnTo>
                <a:cubicBezTo>
                  <a:pt x="6364" y="7341"/>
                  <a:pt x="6522" y="7183"/>
                  <a:pt x="6742" y="7183"/>
                </a:cubicBezTo>
                <a:close/>
                <a:moveTo>
                  <a:pt x="6017" y="9326"/>
                </a:moveTo>
                <a:cubicBezTo>
                  <a:pt x="6206" y="9326"/>
                  <a:pt x="6364" y="9483"/>
                  <a:pt x="6364" y="9672"/>
                </a:cubicBezTo>
                <a:lnTo>
                  <a:pt x="6364" y="10397"/>
                </a:lnTo>
                <a:cubicBezTo>
                  <a:pt x="6364" y="10586"/>
                  <a:pt x="6206" y="10743"/>
                  <a:pt x="6017" y="10743"/>
                </a:cubicBezTo>
                <a:cubicBezTo>
                  <a:pt x="5828" y="10743"/>
                  <a:pt x="5671" y="10586"/>
                  <a:pt x="5671" y="10397"/>
                </a:cubicBezTo>
                <a:lnTo>
                  <a:pt x="5671" y="9672"/>
                </a:lnTo>
                <a:cubicBezTo>
                  <a:pt x="5671" y="9483"/>
                  <a:pt x="5828" y="9326"/>
                  <a:pt x="6017" y="9326"/>
                </a:cubicBezTo>
                <a:close/>
                <a:moveTo>
                  <a:pt x="1418" y="0"/>
                </a:moveTo>
                <a:cubicBezTo>
                  <a:pt x="630" y="0"/>
                  <a:pt x="0" y="630"/>
                  <a:pt x="0" y="1418"/>
                </a:cubicBezTo>
                <a:lnTo>
                  <a:pt x="0" y="4631"/>
                </a:lnTo>
                <a:cubicBezTo>
                  <a:pt x="0" y="6396"/>
                  <a:pt x="1449" y="7876"/>
                  <a:pt x="3245" y="7876"/>
                </a:cubicBezTo>
                <a:lnTo>
                  <a:pt x="3623" y="7876"/>
                </a:lnTo>
                <a:lnTo>
                  <a:pt x="3623" y="11499"/>
                </a:lnTo>
                <a:lnTo>
                  <a:pt x="2552" y="11499"/>
                </a:lnTo>
                <a:cubicBezTo>
                  <a:pt x="2363" y="11499"/>
                  <a:pt x="2205" y="11657"/>
                  <a:pt x="2205" y="11846"/>
                </a:cubicBezTo>
                <a:cubicBezTo>
                  <a:pt x="2205" y="12035"/>
                  <a:pt x="2363" y="12193"/>
                  <a:pt x="2552" y="12193"/>
                </a:cubicBezTo>
                <a:lnTo>
                  <a:pt x="9704" y="12193"/>
                </a:lnTo>
                <a:cubicBezTo>
                  <a:pt x="9893" y="12193"/>
                  <a:pt x="10050" y="12035"/>
                  <a:pt x="10050" y="11846"/>
                </a:cubicBezTo>
                <a:cubicBezTo>
                  <a:pt x="10050" y="11657"/>
                  <a:pt x="9893" y="11499"/>
                  <a:pt x="9704" y="11499"/>
                </a:cubicBezTo>
                <a:lnTo>
                  <a:pt x="8632" y="11499"/>
                </a:lnTo>
                <a:lnTo>
                  <a:pt x="8632" y="10743"/>
                </a:lnTo>
                <a:lnTo>
                  <a:pt x="9010" y="10743"/>
                </a:lnTo>
                <a:cubicBezTo>
                  <a:pt x="10775" y="10743"/>
                  <a:pt x="12255" y="9294"/>
                  <a:pt x="12255" y="7498"/>
                </a:cubicBezTo>
                <a:lnTo>
                  <a:pt x="12255" y="5041"/>
                </a:lnTo>
                <a:cubicBezTo>
                  <a:pt x="12129" y="4253"/>
                  <a:pt x="11499" y="3623"/>
                  <a:pt x="10712" y="3623"/>
                </a:cubicBezTo>
                <a:cubicBezTo>
                  <a:pt x="9924" y="3623"/>
                  <a:pt x="9294" y="4253"/>
                  <a:pt x="9294" y="5041"/>
                </a:cubicBezTo>
                <a:lnTo>
                  <a:pt x="9294" y="7498"/>
                </a:lnTo>
                <a:cubicBezTo>
                  <a:pt x="9294" y="7719"/>
                  <a:pt x="9136" y="7876"/>
                  <a:pt x="8947" y="7876"/>
                </a:cubicBezTo>
                <a:lnTo>
                  <a:pt x="8538" y="7876"/>
                </a:lnTo>
                <a:lnTo>
                  <a:pt x="8538" y="3214"/>
                </a:lnTo>
                <a:cubicBezTo>
                  <a:pt x="8538" y="1827"/>
                  <a:pt x="7435" y="725"/>
                  <a:pt x="6049" y="725"/>
                </a:cubicBezTo>
                <a:cubicBezTo>
                  <a:pt x="4694" y="725"/>
                  <a:pt x="3592" y="1827"/>
                  <a:pt x="3592" y="3214"/>
                </a:cubicBezTo>
                <a:lnTo>
                  <a:pt x="3592" y="4978"/>
                </a:lnTo>
                <a:lnTo>
                  <a:pt x="3182" y="4978"/>
                </a:lnTo>
                <a:cubicBezTo>
                  <a:pt x="2993" y="4978"/>
                  <a:pt x="2835" y="4820"/>
                  <a:pt x="2835" y="4631"/>
                </a:cubicBezTo>
                <a:lnTo>
                  <a:pt x="2835" y="1418"/>
                </a:lnTo>
                <a:cubicBezTo>
                  <a:pt x="2835" y="630"/>
                  <a:pt x="2205" y="0"/>
                  <a:pt x="1418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" name="Google Shape;7313;p65"/>
          <p:cNvGrpSpPr/>
          <p:nvPr/>
        </p:nvGrpSpPr>
        <p:grpSpPr>
          <a:xfrm>
            <a:off x="2391930" y="1826422"/>
            <a:ext cx="457453" cy="449325"/>
            <a:chOff x="-20199150" y="3317850"/>
            <a:chExt cx="309550" cy="304050"/>
          </a:xfrm>
          <a:solidFill>
            <a:srgbClr val="12716B"/>
          </a:solidFill>
        </p:grpSpPr>
        <p:sp>
          <p:nvSpPr>
            <p:cNvPr id="200" name="Google Shape;7314;p65"/>
            <p:cNvSpPr/>
            <p:nvPr/>
          </p:nvSpPr>
          <p:spPr>
            <a:xfrm>
              <a:off x="-20161350" y="3507675"/>
              <a:ext cx="68550" cy="43325"/>
            </a:xfrm>
            <a:custGeom>
              <a:avLst/>
              <a:gdLst/>
              <a:ahLst/>
              <a:cxnLst/>
              <a:rect l="l" t="t" r="r" b="b"/>
              <a:pathLst>
                <a:path w="2742" h="1733" extrusionOk="0">
                  <a:moveTo>
                    <a:pt x="2647" y="0"/>
                  </a:moveTo>
                  <a:cubicBezTo>
                    <a:pt x="2174" y="158"/>
                    <a:pt x="1639" y="284"/>
                    <a:pt x="1072" y="284"/>
                  </a:cubicBezTo>
                  <a:cubicBezTo>
                    <a:pt x="788" y="284"/>
                    <a:pt x="505" y="252"/>
                    <a:pt x="221" y="221"/>
                  </a:cubicBezTo>
                  <a:cubicBezTo>
                    <a:pt x="64" y="567"/>
                    <a:pt x="1" y="945"/>
                    <a:pt x="1" y="1386"/>
                  </a:cubicBezTo>
                  <a:cubicBezTo>
                    <a:pt x="1" y="1575"/>
                    <a:pt x="158" y="1733"/>
                    <a:pt x="347" y="1733"/>
                  </a:cubicBezTo>
                  <a:cubicBezTo>
                    <a:pt x="1292" y="1733"/>
                    <a:pt x="2174" y="1292"/>
                    <a:pt x="2741" y="630"/>
                  </a:cubicBezTo>
                  <a:cubicBezTo>
                    <a:pt x="2710" y="441"/>
                    <a:pt x="2678" y="189"/>
                    <a:pt x="26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315;p65"/>
            <p:cNvSpPr/>
            <p:nvPr/>
          </p:nvSpPr>
          <p:spPr>
            <a:xfrm>
              <a:off x="-20161350" y="3389525"/>
              <a:ext cx="68550" cy="43350"/>
            </a:xfrm>
            <a:custGeom>
              <a:avLst/>
              <a:gdLst/>
              <a:ahLst/>
              <a:cxnLst/>
              <a:rect l="l" t="t" r="r" b="b"/>
              <a:pathLst>
                <a:path w="2742" h="1734" extrusionOk="0">
                  <a:moveTo>
                    <a:pt x="347" y="1"/>
                  </a:moveTo>
                  <a:cubicBezTo>
                    <a:pt x="158" y="1"/>
                    <a:pt x="1" y="158"/>
                    <a:pt x="1" y="379"/>
                  </a:cubicBezTo>
                  <a:cubicBezTo>
                    <a:pt x="1" y="757"/>
                    <a:pt x="64" y="1166"/>
                    <a:pt x="221" y="1544"/>
                  </a:cubicBezTo>
                  <a:cubicBezTo>
                    <a:pt x="505" y="1513"/>
                    <a:pt x="788" y="1481"/>
                    <a:pt x="1072" y="1481"/>
                  </a:cubicBezTo>
                  <a:cubicBezTo>
                    <a:pt x="1639" y="1481"/>
                    <a:pt x="2174" y="1576"/>
                    <a:pt x="2647" y="1733"/>
                  </a:cubicBezTo>
                  <a:cubicBezTo>
                    <a:pt x="2678" y="1544"/>
                    <a:pt x="2741" y="1292"/>
                    <a:pt x="2741" y="1103"/>
                  </a:cubicBezTo>
                  <a:cubicBezTo>
                    <a:pt x="2174" y="442"/>
                    <a:pt x="1292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316;p65"/>
            <p:cNvSpPr/>
            <p:nvPr/>
          </p:nvSpPr>
          <p:spPr>
            <a:xfrm>
              <a:off x="-20199150" y="3443075"/>
              <a:ext cx="97675" cy="53225"/>
            </a:xfrm>
            <a:custGeom>
              <a:avLst/>
              <a:gdLst/>
              <a:ahLst/>
              <a:cxnLst/>
              <a:rect l="l" t="t" r="r" b="b"/>
              <a:pathLst>
                <a:path w="3907" h="2129" extrusionOk="0">
                  <a:moveTo>
                    <a:pt x="2584" y="1"/>
                  </a:moveTo>
                  <a:cubicBezTo>
                    <a:pt x="1260" y="1"/>
                    <a:pt x="252" y="725"/>
                    <a:pt x="221" y="788"/>
                  </a:cubicBezTo>
                  <a:cubicBezTo>
                    <a:pt x="0" y="914"/>
                    <a:pt x="0" y="1230"/>
                    <a:pt x="221" y="1324"/>
                  </a:cubicBezTo>
                  <a:cubicBezTo>
                    <a:pt x="252" y="1387"/>
                    <a:pt x="1260" y="2112"/>
                    <a:pt x="2584" y="2112"/>
                  </a:cubicBezTo>
                  <a:cubicBezTo>
                    <a:pt x="2669" y="2123"/>
                    <a:pt x="2754" y="2128"/>
                    <a:pt x="2839" y="2128"/>
                  </a:cubicBezTo>
                  <a:cubicBezTo>
                    <a:pt x="3224" y="2128"/>
                    <a:pt x="3597" y="2020"/>
                    <a:pt x="3907" y="1891"/>
                  </a:cubicBezTo>
                  <a:cubicBezTo>
                    <a:pt x="3844" y="1639"/>
                    <a:pt x="3718" y="1450"/>
                    <a:pt x="3592" y="1230"/>
                  </a:cubicBezTo>
                  <a:cubicBezTo>
                    <a:pt x="3560" y="1103"/>
                    <a:pt x="3560" y="1009"/>
                    <a:pt x="3592" y="914"/>
                  </a:cubicBezTo>
                  <a:cubicBezTo>
                    <a:pt x="3718" y="662"/>
                    <a:pt x="3844" y="473"/>
                    <a:pt x="3907" y="221"/>
                  </a:cubicBezTo>
                  <a:cubicBezTo>
                    <a:pt x="3529" y="127"/>
                    <a:pt x="3088" y="1"/>
                    <a:pt x="25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317;p65"/>
            <p:cNvSpPr/>
            <p:nvPr/>
          </p:nvSpPr>
          <p:spPr>
            <a:xfrm>
              <a:off x="-20091250" y="3479325"/>
              <a:ext cx="92175" cy="142575"/>
            </a:xfrm>
            <a:custGeom>
              <a:avLst/>
              <a:gdLst/>
              <a:ahLst/>
              <a:cxnLst/>
              <a:rect l="l" t="t" r="r" b="b"/>
              <a:pathLst>
                <a:path w="3687" h="5703" extrusionOk="0">
                  <a:moveTo>
                    <a:pt x="190" y="0"/>
                  </a:moveTo>
                  <a:cubicBezTo>
                    <a:pt x="946" y="1638"/>
                    <a:pt x="883" y="3592"/>
                    <a:pt x="95" y="5198"/>
                  </a:cubicBezTo>
                  <a:cubicBezTo>
                    <a:pt x="0" y="5450"/>
                    <a:pt x="158" y="5702"/>
                    <a:pt x="442" y="5702"/>
                  </a:cubicBezTo>
                  <a:lnTo>
                    <a:pt x="3245" y="5702"/>
                  </a:lnTo>
                  <a:cubicBezTo>
                    <a:pt x="3529" y="5702"/>
                    <a:pt x="3687" y="5450"/>
                    <a:pt x="3592" y="5198"/>
                  </a:cubicBezTo>
                  <a:cubicBezTo>
                    <a:pt x="2741" y="3592"/>
                    <a:pt x="2741" y="1607"/>
                    <a:pt x="34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318;p65"/>
            <p:cNvSpPr/>
            <p:nvPr/>
          </p:nvSpPr>
          <p:spPr>
            <a:xfrm>
              <a:off x="-20090475" y="3317850"/>
              <a:ext cx="91400" cy="142575"/>
            </a:xfrm>
            <a:custGeom>
              <a:avLst/>
              <a:gdLst/>
              <a:ahLst/>
              <a:cxnLst/>
              <a:rect l="l" t="t" r="r" b="b"/>
              <a:pathLst>
                <a:path w="3656" h="5703" extrusionOk="0">
                  <a:moveTo>
                    <a:pt x="411" y="1"/>
                  </a:moveTo>
                  <a:cubicBezTo>
                    <a:pt x="285" y="1"/>
                    <a:pt x="159" y="95"/>
                    <a:pt x="64" y="158"/>
                  </a:cubicBezTo>
                  <a:cubicBezTo>
                    <a:pt x="1" y="284"/>
                    <a:pt x="1" y="410"/>
                    <a:pt x="64" y="505"/>
                  </a:cubicBezTo>
                  <a:cubicBezTo>
                    <a:pt x="915" y="2143"/>
                    <a:pt x="915" y="4096"/>
                    <a:pt x="159" y="5703"/>
                  </a:cubicBezTo>
                  <a:lnTo>
                    <a:pt x="3467" y="5703"/>
                  </a:lnTo>
                  <a:cubicBezTo>
                    <a:pt x="2710" y="4065"/>
                    <a:pt x="2710" y="2143"/>
                    <a:pt x="3530" y="505"/>
                  </a:cubicBezTo>
                  <a:cubicBezTo>
                    <a:pt x="3656" y="284"/>
                    <a:pt x="3467" y="1"/>
                    <a:pt x="3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319;p65"/>
            <p:cNvSpPr/>
            <p:nvPr/>
          </p:nvSpPr>
          <p:spPr>
            <a:xfrm>
              <a:off x="-19984925" y="3389525"/>
              <a:ext cx="94550" cy="107925"/>
            </a:xfrm>
            <a:custGeom>
              <a:avLst/>
              <a:gdLst/>
              <a:ahLst/>
              <a:cxnLst/>
              <a:rect l="l" t="t" r="r" b="b"/>
              <a:pathLst>
                <a:path w="3782" h="4317" extrusionOk="0">
                  <a:moveTo>
                    <a:pt x="473" y="1"/>
                  </a:moveTo>
                  <a:cubicBezTo>
                    <a:pt x="190" y="1"/>
                    <a:pt x="1" y="316"/>
                    <a:pt x="158" y="568"/>
                  </a:cubicBezTo>
                  <a:cubicBezTo>
                    <a:pt x="946" y="1702"/>
                    <a:pt x="946" y="3119"/>
                    <a:pt x="253" y="4317"/>
                  </a:cubicBezTo>
                  <a:lnTo>
                    <a:pt x="3529" y="4317"/>
                  </a:lnTo>
                  <a:cubicBezTo>
                    <a:pt x="2868" y="3151"/>
                    <a:pt x="2868" y="1702"/>
                    <a:pt x="3624" y="568"/>
                  </a:cubicBezTo>
                  <a:cubicBezTo>
                    <a:pt x="3781" y="316"/>
                    <a:pt x="3624" y="1"/>
                    <a:pt x="33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320;p65"/>
            <p:cNvSpPr/>
            <p:nvPr/>
          </p:nvSpPr>
          <p:spPr>
            <a:xfrm>
              <a:off x="-19984125" y="3514750"/>
              <a:ext cx="94525" cy="107150"/>
            </a:xfrm>
            <a:custGeom>
              <a:avLst/>
              <a:gdLst/>
              <a:ahLst/>
              <a:cxnLst/>
              <a:rect l="l" t="t" r="r" b="b"/>
              <a:pathLst>
                <a:path w="3781" h="4286" extrusionOk="0">
                  <a:moveTo>
                    <a:pt x="221" y="1"/>
                  </a:moveTo>
                  <a:cubicBezTo>
                    <a:pt x="914" y="1135"/>
                    <a:pt x="914" y="2647"/>
                    <a:pt x="158" y="3750"/>
                  </a:cubicBezTo>
                  <a:cubicBezTo>
                    <a:pt x="0" y="3970"/>
                    <a:pt x="158" y="4285"/>
                    <a:pt x="473" y="4285"/>
                  </a:cubicBezTo>
                  <a:lnTo>
                    <a:pt x="3308" y="4285"/>
                  </a:lnTo>
                  <a:cubicBezTo>
                    <a:pt x="3592" y="4285"/>
                    <a:pt x="3781" y="3970"/>
                    <a:pt x="3623" y="3750"/>
                  </a:cubicBezTo>
                  <a:cubicBezTo>
                    <a:pt x="2836" y="2584"/>
                    <a:pt x="2804" y="1135"/>
                    <a:pt x="34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7321;p65"/>
          <p:cNvGrpSpPr/>
          <p:nvPr/>
        </p:nvGrpSpPr>
        <p:grpSpPr>
          <a:xfrm>
            <a:off x="2394257" y="2379710"/>
            <a:ext cx="452798" cy="450766"/>
            <a:chOff x="-20199150" y="3693150"/>
            <a:chExt cx="306400" cy="305025"/>
          </a:xfrm>
          <a:solidFill>
            <a:srgbClr val="12716B"/>
          </a:solidFill>
        </p:grpSpPr>
        <p:sp>
          <p:nvSpPr>
            <p:cNvPr id="208" name="Google Shape;7322;p65"/>
            <p:cNvSpPr/>
            <p:nvPr/>
          </p:nvSpPr>
          <p:spPr>
            <a:xfrm>
              <a:off x="-20182625" y="3762250"/>
              <a:ext cx="227650" cy="212650"/>
            </a:xfrm>
            <a:custGeom>
              <a:avLst/>
              <a:gdLst/>
              <a:ahLst/>
              <a:cxnLst/>
              <a:rect l="l" t="t" r="r" b="b"/>
              <a:pathLst>
                <a:path w="9106" h="8506" extrusionOk="0">
                  <a:moveTo>
                    <a:pt x="1862" y="1"/>
                  </a:moveTo>
                  <a:cubicBezTo>
                    <a:pt x="1462" y="1"/>
                    <a:pt x="1056" y="148"/>
                    <a:pt x="726" y="466"/>
                  </a:cubicBezTo>
                  <a:cubicBezTo>
                    <a:pt x="1" y="1222"/>
                    <a:pt x="158" y="2514"/>
                    <a:pt x="1104" y="3018"/>
                  </a:cubicBezTo>
                  <a:lnTo>
                    <a:pt x="4097" y="4687"/>
                  </a:lnTo>
                  <a:lnTo>
                    <a:pt x="5735" y="7680"/>
                  </a:lnTo>
                  <a:cubicBezTo>
                    <a:pt x="6024" y="8223"/>
                    <a:pt x="6562" y="8506"/>
                    <a:pt x="7117" y="8506"/>
                  </a:cubicBezTo>
                  <a:cubicBezTo>
                    <a:pt x="7529" y="8506"/>
                    <a:pt x="7951" y="8349"/>
                    <a:pt x="8287" y="8027"/>
                  </a:cubicBezTo>
                  <a:cubicBezTo>
                    <a:pt x="9106" y="7239"/>
                    <a:pt x="8854" y="5853"/>
                    <a:pt x="7783" y="5412"/>
                  </a:cubicBezTo>
                  <a:lnTo>
                    <a:pt x="4632" y="4152"/>
                  </a:lnTo>
                  <a:lnTo>
                    <a:pt x="3372" y="1001"/>
                  </a:lnTo>
                  <a:cubicBezTo>
                    <a:pt x="3102" y="366"/>
                    <a:pt x="2491" y="1"/>
                    <a:pt x="18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323;p65"/>
            <p:cNvSpPr/>
            <p:nvPr/>
          </p:nvSpPr>
          <p:spPr>
            <a:xfrm>
              <a:off x="-20077075" y="3785225"/>
              <a:ext cx="97700" cy="91075"/>
            </a:xfrm>
            <a:custGeom>
              <a:avLst/>
              <a:gdLst/>
              <a:ahLst/>
              <a:cxnLst/>
              <a:rect l="l" t="t" r="r" b="b"/>
              <a:pathLst>
                <a:path w="3908" h="3643" extrusionOk="0">
                  <a:moveTo>
                    <a:pt x="1187" y="1"/>
                  </a:moveTo>
                  <a:cubicBezTo>
                    <a:pt x="799" y="1"/>
                    <a:pt x="395" y="94"/>
                    <a:pt x="1" y="303"/>
                  </a:cubicBezTo>
                  <a:lnTo>
                    <a:pt x="946" y="2697"/>
                  </a:lnTo>
                  <a:lnTo>
                    <a:pt x="3372" y="3642"/>
                  </a:lnTo>
                  <a:cubicBezTo>
                    <a:pt x="3907" y="2571"/>
                    <a:pt x="3624" y="1469"/>
                    <a:pt x="2931" y="713"/>
                  </a:cubicBezTo>
                  <a:cubicBezTo>
                    <a:pt x="2473" y="275"/>
                    <a:pt x="1852" y="1"/>
                    <a:pt x="118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324;p65"/>
            <p:cNvSpPr/>
            <p:nvPr/>
          </p:nvSpPr>
          <p:spPr>
            <a:xfrm>
              <a:off x="-20051875" y="3693150"/>
              <a:ext cx="159125" cy="176850"/>
            </a:xfrm>
            <a:custGeom>
              <a:avLst/>
              <a:gdLst/>
              <a:ahLst/>
              <a:cxnLst/>
              <a:rect l="l" t="t" r="r" b="b"/>
              <a:pathLst>
                <a:path w="6365" h="7074" extrusionOk="0">
                  <a:moveTo>
                    <a:pt x="3159" y="1"/>
                  </a:moveTo>
                  <a:cubicBezTo>
                    <a:pt x="3104" y="1"/>
                    <a:pt x="3057" y="16"/>
                    <a:pt x="3025" y="48"/>
                  </a:cubicBezTo>
                  <a:lnTo>
                    <a:pt x="190" y="1466"/>
                  </a:lnTo>
                  <a:cubicBezTo>
                    <a:pt x="64" y="1529"/>
                    <a:pt x="1" y="1655"/>
                    <a:pt x="1" y="1781"/>
                  </a:cubicBezTo>
                  <a:lnTo>
                    <a:pt x="1" y="2978"/>
                  </a:lnTo>
                  <a:cubicBezTo>
                    <a:pt x="54" y="2975"/>
                    <a:pt x="107" y="2974"/>
                    <a:pt x="159" y="2974"/>
                  </a:cubicBezTo>
                  <a:cubicBezTo>
                    <a:pt x="727" y="2974"/>
                    <a:pt x="1246" y="3128"/>
                    <a:pt x="1765" y="3387"/>
                  </a:cubicBezTo>
                  <a:lnTo>
                    <a:pt x="2206" y="2631"/>
                  </a:lnTo>
                  <a:cubicBezTo>
                    <a:pt x="2249" y="2524"/>
                    <a:pt x="2379" y="2461"/>
                    <a:pt x="2507" y="2461"/>
                  </a:cubicBezTo>
                  <a:cubicBezTo>
                    <a:pt x="2568" y="2461"/>
                    <a:pt x="2628" y="2475"/>
                    <a:pt x="2679" y="2505"/>
                  </a:cubicBezTo>
                  <a:cubicBezTo>
                    <a:pt x="2836" y="2600"/>
                    <a:pt x="2899" y="2820"/>
                    <a:pt x="2773" y="2978"/>
                  </a:cubicBezTo>
                  <a:lnTo>
                    <a:pt x="2301" y="3828"/>
                  </a:lnTo>
                  <a:cubicBezTo>
                    <a:pt x="2553" y="4017"/>
                    <a:pt x="2679" y="4080"/>
                    <a:pt x="2899" y="4490"/>
                  </a:cubicBezTo>
                  <a:lnTo>
                    <a:pt x="3813" y="4238"/>
                  </a:lnTo>
                  <a:cubicBezTo>
                    <a:pt x="3832" y="4235"/>
                    <a:pt x="3852" y="4233"/>
                    <a:pt x="3872" y="4233"/>
                  </a:cubicBezTo>
                  <a:cubicBezTo>
                    <a:pt x="4045" y="4233"/>
                    <a:pt x="4226" y="4352"/>
                    <a:pt x="4254" y="4522"/>
                  </a:cubicBezTo>
                  <a:cubicBezTo>
                    <a:pt x="4285" y="4711"/>
                    <a:pt x="4159" y="4931"/>
                    <a:pt x="3970" y="4963"/>
                  </a:cubicBezTo>
                  <a:lnTo>
                    <a:pt x="3183" y="5152"/>
                  </a:lnTo>
                  <a:cubicBezTo>
                    <a:pt x="3372" y="5750"/>
                    <a:pt x="3435" y="6412"/>
                    <a:pt x="3214" y="7073"/>
                  </a:cubicBezTo>
                  <a:cubicBezTo>
                    <a:pt x="3340" y="7042"/>
                    <a:pt x="6050" y="5719"/>
                    <a:pt x="6176" y="5624"/>
                  </a:cubicBezTo>
                  <a:cubicBezTo>
                    <a:pt x="6302" y="5561"/>
                    <a:pt x="6365" y="5435"/>
                    <a:pt x="6365" y="5309"/>
                  </a:cubicBezTo>
                  <a:lnTo>
                    <a:pt x="6365" y="1718"/>
                  </a:lnTo>
                  <a:cubicBezTo>
                    <a:pt x="6365" y="1623"/>
                    <a:pt x="6302" y="1497"/>
                    <a:pt x="6176" y="1466"/>
                  </a:cubicBezTo>
                  <a:lnTo>
                    <a:pt x="3340" y="48"/>
                  </a:lnTo>
                  <a:cubicBezTo>
                    <a:pt x="3277" y="16"/>
                    <a:pt x="3214" y="1"/>
                    <a:pt x="31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325;p65"/>
            <p:cNvSpPr/>
            <p:nvPr/>
          </p:nvSpPr>
          <p:spPr>
            <a:xfrm>
              <a:off x="-20155825" y="3861300"/>
              <a:ext cx="92950" cy="92175"/>
            </a:xfrm>
            <a:custGeom>
              <a:avLst/>
              <a:gdLst/>
              <a:ahLst/>
              <a:cxnLst/>
              <a:rect l="l" t="t" r="r" b="b"/>
              <a:pathLst>
                <a:path w="3718" h="3687" extrusionOk="0">
                  <a:moveTo>
                    <a:pt x="221" y="1"/>
                  </a:moveTo>
                  <a:lnTo>
                    <a:pt x="63" y="158"/>
                  </a:lnTo>
                  <a:lnTo>
                    <a:pt x="0" y="190"/>
                  </a:lnTo>
                  <a:lnTo>
                    <a:pt x="3529" y="3687"/>
                  </a:lnTo>
                  <a:lnTo>
                    <a:pt x="3560" y="3655"/>
                  </a:lnTo>
                  <a:lnTo>
                    <a:pt x="3718" y="3498"/>
                  </a:lnTo>
                  <a:lnTo>
                    <a:pt x="2457" y="1230"/>
                  </a:lnTo>
                  <a:lnTo>
                    <a:pt x="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326;p65"/>
            <p:cNvSpPr/>
            <p:nvPr/>
          </p:nvSpPr>
          <p:spPr>
            <a:xfrm>
              <a:off x="-20199150" y="3918025"/>
              <a:ext cx="81150" cy="80150"/>
            </a:xfrm>
            <a:custGeom>
              <a:avLst/>
              <a:gdLst/>
              <a:ahLst/>
              <a:cxnLst/>
              <a:rect l="l" t="t" r="r" b="b"/>
              <a:pathLst>
                <a:path w="3246" h="3206" extrusionOk="0">
                  <a:moveTo>
                    <a:pt x="851" y="0"/>
                  </a:moveTo>
                  <a:lnTo>
                    <a:pt x="851" y="0"/>
                  </a:lnTo>
                  <a:cubicBezTo>
                    <a:pt x="756" y="536"/>
                    <a:pt x="851" y="1134"/>
                    <a:pt x="1071" y="1670"/>
                  </a:cubicBezTo>
                  <a:lnTo>
                    <a:pt x="158" y="2584"/>
                  </a:lnTo>
                  <a:cubicBezTo>
                    <a:pt x="0" y="2741"/>
                    <a:pt x="0" y="2930"/>
                    <a:pt x="158" y="3088"/>
                  </a:cubicBezTo>
                  <a:cubicBezTo>
                    <a:pt x="237" y="3166"/>
                    <a:pt x="331" y="3206"/>
                    <a:pt x="426" y="3206"/>
                  </a:cubicBezTo>
                  <a:cubicBezTo>
                    <a:pt x="520" y="3206"/>
                    <a:pt x="615" y="3166"/>
                    <a:pt x="693" y="3088"/>
                  </a:cubicBezTo>
                  <a:lnTo>
                    <a:pt x="1607" y="2174"/>
                  </a:lnTo>
                  <a:cubicBezTo>
                    <a:pt x="2017" y="2332"/>
                    <a:pt x="2458" y="2458"/>
                    <a:pt x="2899" y="2458"/>
                  </a:cubicBezTo>
                  <a:cubicBezTo>
                    <a:pt x="3025" y="2458"/>
                    <a:pt x="3119" y="2426"/>
                    <a:pt x="3245" y="2426"/>
                  </a:cubicBezTo>
                  <a:lnTo>
                    <a:pt x="85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327;p65"/>
            <p:cNvSpPr/>
            <p:nvPr/>
          </p:nvSpPr>
          <p:spPr>
            <a:xfrm>
              <a:off x="-20173950" y="3880200"/>
              <a:ext cx="92175" cy="92200"/>
            </a:xfrm>
            <a:custGeom>
              <a:avLst/>
              <a:gdLst/>
              <a:ahLst/>
              <a:cxnLst/>
              <a:rect l="l" t="t" r="r" b="b"/>
              <a:pathLst>
                <a:path w="3687" h="3688" extrusionOk="0">
                  <a:moveTo>
                    <a:pt x="316" y="1"/>
                  </a:moveTo>
                  <a:cubicBezTo>
                    <a:pt x="189" y="222"/>
                    <a:pt x="63" y="442"/>
                    <a:pt x="0" y="663"/>
                  </a:cubicBezTo>
                  <a:lnTo>
                    <a:pt x="3025" y="3687"/>
                  </a:lnTo>
                  <a:cubicBezTo>
                    <a:pt x="3245" y="3624"/>
                    <a:pt x="3498" y="3498"/>
                    <a:pt x="3687" y="3372"/>
                  </a:cubicBezTo>
                  <a:lnTo>
                    <a:pt x="31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7328;p65"/>
          <p:cNvGrpSpPr/>
          <p:nvPr/>
        </p:nvGrpSpPr>
        <p:grpSpPr>
          <a:xfrm>
            <a:off x="2394830" y="2932536"/>
            <a:ext cx="451653" cy="451653"/>
            <a:chOff x="-20197575" y="4066875"/>
            <a:chExt cx="305625" cy="305625"/>
          </a:xfrm>
          <a:solidFill>
            <a:srgbClr val="12716B"/>
          </a:solidFill>
        </p:grpSpPr>
        <p:sp>
          <p:nvSpPr>
            <p:cNvPr id="215" name="Google Shape;7329;p65"/>
            <p:cNvSpPr/>
            <p:nvPr/>
          </p:nvSpPr>
          <p:spPr>
            <a:xfrm>
              <a:off x="-20089675" y="4066875"/>
              <a:ext cx="89025" cy="92175"/>
            </a:xfrm>
            <a:custGeom>
              <a:avLst/>
              <a:gdLst/>
              <a:ahLst/>
              <a:cxnLst/>
              <a:rect l="l" t="t" r="r" b="b"/>
              <a:pathLst>
                <a:path w="3561" h="3687" extrusionOk="0"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cubicBezTo>
                    <a:pt x="0" y="568"/>
                    <a:pt x="158" y="725"/>
                    <a:pt x="347" y="725"/>
                  </a:cubicBezTo>
                  <a:cubicBezTo>
                    <a:pt x="946" y="725"/>
                    <a:pt x="1418" y="1229"/>
                    <a:pt x="1418" y="1828"/>
                  </a:cubicBezTo>
                  <a:lnTo>
                    <a:pt x="1418" y="3687"/>
                  </a:lnTo>
                  <a:cubicBezTo>
                    <a:pt x="1544" y="3624"/>
                    <a:pt x="1670" y="3592"/>
                    <a:pt x="1765" y="3592"/>
                  </a:cubicBezTo>
                  <a:cubicBezTo>
                    <a:pt x="1891" y="3592"/>
                    <a:pt x="2017" y="3624"/>
                    <a:pt x="2143" y="3687"/>
                  </a:cubicBezTo>
                  <a:lnTo>
                    <a:pt x="2143" y="1828"/>
                  </a:lnTo>
                  <a:cubicBezTo>
                    <a:pt x="2143" y="1229"/>
                    <a:pt x="2615" y="725"/>
                    <a:pt x="3182" y="725"/>
                  </a:cubicBezTo>
                  <a:cubicBezTo>
                    <a:pt x="3403" y="725"/>
                    <a:pt x="3561" y="568"/>
                    <a:pt x="3561" y="379"/>
                  </a:cubicBezTo>
                  <a:cubicBezTo>
                    <a:pt x="3561" y="158"/>
                    <a:pt x="3403" y="1"/>
                    <a:pt x="3182" y="1"/>
                  </a:cubicBezTo>
                  <a:cubicBezTo>
                    <a:pt x="2615" y="1"/>
                    <a:pt x="2080" y="284"/>
                    <a:pt x="1765" y="725"/>
                  </a:cubicBezTo>
                  <a:cubicBezTo>
                    <a:pt x="1450" y="284"/>
                    <a:pt x="94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330;p65"/>
            <p:cNvSpPr/>
            <p:nvPr/>
          </p:nvSpPr>
          <p:spPr>
            <a:xfrm>
              <a:off x="-20024300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741" y="2175"/>
                  </a:moveTo>
                  <a:cubicBezTo>
                    <a:pt x="2930" y="2175"/>
                    <a:pt x="3119" y="2332"/>
                    <a:pt x="3119" y="2521"/>
                  </a:cubicBezTo>
                  <a:cubicBezTo>
                    <a:pt x="3119" y="2710"/>
                    <a:pt x="2930" y="2868"/>
                    <a:pt x="2741" y="2868"/>
                  </a:cubicBezTo>
                  <a:cubicBezTo>
                    <a:pt x="2552" y="2868"/>
                    <a:pt x="2395" y="2710"/>
                    <a:pt x="2395" y="2521"/>
                  </a:cubicBezTo>
                  <a:cubicBezTo>
                    <a:pt x="2395" y="2332"/>
                    <a:pt x="2552" y="2175"/>
                    <a:pt x="2741" y="2175"/>
                  </a:cubicBezTo>
                  <a:close/>
                  <a:moveTo>
                    <a:pt x="1985" y="3592"/>
                  </a:moveTo>
                  <a:cubicBezTo>
                    <a:pt x="2206" y="3592"/>
                    <a:pt x="2363" y="3750"/>
                    <a:pt x="2363" y="3939"/>
                  </a:cubicBezTo>
                  <a:cubicBezTo>
                    <a:pt x="2395" y="4128"/>
                    <a:pt x="2206" y="4285"/>
                    <a:pt x="1985" y="4285"/>
                  </a:cubicBezTo>
                  <a:cubicBezTo>
                    <a:pt x="1796" y="4285"/>
                    <a:pt x="1639" y="4128"/>
                    <a:pt x="1639" y="3939"/>
                  </a:cubicBezTo>
                  <a:cubicBezTo>
                    <a:pt x="1639" y="3750"/>
                    <a:pt x="1796" y="3592"/>
                    <a:pt x="1985" y="3592"/>
                  </a:cubicBezTo>
                  <a:close/>
                  <a:moveTo>
                    <a:pt x="4915" y="1"/>
                  </a:moveTo>
                  <a:cubicBezTo>
                    <a:pt x="2710" y="1"/>
                    <a:pt x="820" y="1355"/>
                    <a:pt x="0" y="3246"/>
                  </a:cubicBezTo>
                  <a:cubicBezTo>
                    <a:pt x="158" y="3435"/>
                    <a:pt x="252" y="3655"/>
                    <a:pt x="252" y="3939"/>
                  </a:cubicBezTo>
                  <a:lnTo>
                    <a:pt x="252" y="5010"/>
                  </a:lnTo>
                  <a:lnTo>
                    <a:pt x="2899" y="5010"/>
                  </a:lnTo>
                  <a:cubicBezTo>
                    <a:pt x="3340" y="5010"/>
                    <a:pt x="3718" y="4695"/>
                    <a:pt x="3812" y="4254"/>
                  </a:cubicBezTo>
                  <a:cubicBezTo>
                    <a:pt x="4632" y="4096"/>
                    <a:pt x="5293" y="3403"/>
                    <a:pt x="5293" y="2490"/>
                  </a:cubicBezTo>
                  <a:lnTo>
                    <a:pt x="5293" y="347"/>
                  </a:lnTo>
                  <a:cubicBezTo>
                    <a:pt x="5262" y="158"/>
                    <a:pt x="5104" y="1"/>
                    <a:pt x="491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331;p65"/>
            <p:cNvSpPr/>
            <p:nvPr/>
          </p:nvSpPr>
          <p:spPr>
            <a:xfrm>
              <a:off x="-19983350" y="4263775"/>
              <a:ext cx="18925" cy="18150"/>
            </a:xfrm>
            <a:custGeom>
              <a:avLst/>
              <a:gdLst/>
              <a:ahLst/>
              <a:cxnLst/>
              <a:rect l="l" t="t" r="r" b="b"/>
              <a:pathLst>
                <a:path w="757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57" y="221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332;p65"/>
            <p:cNvSpPr/>
            <p:nvPr/>
          </p:nvSpPr>
          <p:spPr>
            <a:xfrm>
              <a:off x="-20035325" y="4228350"/>
              <a:ext cx="125250" cy="143350"/>
            </a:xfrm>
            <a:custGeom>
              <a:avLst/>
              <a:gdLst/>
              <a:ahLst/>
              <a:cxnLst/>
              <a:rect l="l" t="t" r="r" b="b"/>
              <a:pathLst>
                <a:path w="5010" h="5734" extrusionOk="0">
                  <a:moveTo>
                    <a:pt x="2426" y="756"/>
                  </a:moveTo>
                  <a:cubicBezTo>
                    <a:pt x="3025" y="756"/>
                    <a:pt x="3497" y="1229"/>
                    <a:pt x="3497" y="1827"/>
                  </a:cubicBezTo>
                  <a:cubicBezTo>
                    <a:pt x="3560" y="2363"/>
                    <a:pt x="3025" y="2899"/>
                    <a:pt x="2426" y="2899"/>
                  </a:cubicBezTo>
                  <a:cubicBezTo>
                    <a:pt x="1859" y="2899"/>
                    <a:pt x="1387" y="2426"/>
                    <a:pt x="1387" y="1827"/>
                  </a:cubicBezTo>
                  <a:cubicBezTo>
                    <a:pt x="1387" y="1229"/>
                    <a:pt x="1859" y="756"/>
                    <a:pt x="2426" y="756"/>
                  </a:cubicBezTo>
                  <a:close/>
                  <a:moveTo>
                    <a:pt x="693" y="0"/>
                  </a:moveTo>
                  <a:lnTo>
                    <a:pt x="693" y="2489"/>
                  </a:lnTo>
                  <a:cubicBezTo>
                    <a:pt x="693" y="2962"/>
                    <a:pt x="378" y="3371"/>
                    <a:pt x="0" y="3529"/>
                  </a:cubicBezTo>
                  <a:lnTo>
                    <a:pt x="0" y="4663"/>
                  </a:lnTo>
                  <a:cubicBezTo>
                    <a:pt x="0" y="5261"/>
                    <a:pt x="473" y="5734"/>
                    <a:pt x="1071" y="5734"/>
                  </a:cubicBezTo>
                  <a:cubicBezTo>
                    <a:pt x="1639" y="5734"/>
                    <a:pt x="2111" y="5261"/>
                    <a:pt x="2111" y="4663"/>
                  </a:cubicBezTo>
                  <a:cubicBezTo>
                    <a:pt x="2111" y="4474"/>
                    <a:pt x="2269" y="4316"/>
                    <a:pt x="2489" y="4316"/>
                  </a:cubicBezTo>
                  <a:cubicBezTo>
                    <a:pt x="3182" y="4316"/>
                    <a:pt x="3812" y="4033"/>
                    <a:pt x="4285" y="3529"/>
                  </a:cubicBezTo>
                  <a:cubicBezTo>
                    <a:pt x="4758" y="2993"/>
                    <a:pt x="5010" y="2331"/>
                    <a:pt x="4947" y="1670"/>
                  </a:cubicBezTo>
                  <a:cubicBezTo>
                    <a:pt x="4884" y="725"/>
                    <a:pt x="4127" y="0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333;p65"/>
            <p:cNvSpPr/>
            <p:nvPr/>
          </p:nvSpPr>
          <p:spPr>
            <a:xfrm>
              <a:off x="-20054225" y="4175575"/>
              <a:ext cx="18125" cy="125250"/>
            </a:xfrm>
            <a:custGeom>
              <a:avLst/>
              <a:gdLst/>
              <a:ahLst/>
              <a:cxnLst/>
              <a:rect l="l" t="t" r="r" b="b"/>
              <a:pathLst>
                <a:path w="725" h="501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632"/>
                  </a:lnTo>
                  <a:cubicBezTo>
                    <a:pt x="0" y="4852"/>
                    <a:pt x="158" y="5010"/>
                    <a:pt x="347" y="5010"/>
                  </a:cubicBezTo>
                  <a:cubicBezTo>
                    <a:pt x="567" y="5010"/>
                    <a:pt x="725" y="4852"/>
                    <a:pt x="725" y="4632"/>
                  </a:cubicBezTo>
                  <a:lnTo>
                    <a:pt x="725" y="347"/>
                  </a:ln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334;p65"/>
            <p:cNvSpPr/>
            <p:nvPr/>
          </p:nvSpPr>
          <p:spPr>
            <a:xfrm>
              <a:off x="-20197575" y="4085775"/>
              <a:ext cx="132350" cy="125250"/>
            </a:xfrm>
            <a:custGeom>
              <a:avLst/>
              <a:gdLst/>
              <a:ahLst/>
              <a:cxnLst/>
              <a:rect l="l" t="t" r="r" b="b"/>
              <a:pathLst>
                <a:path w="5294" h="5010" extrusionOk="0">
                  <a:moveTo>
                    <a:pt x="2521" y="2175"/>
                  </a:moveTo>
                  <a:cubicBezTo>
                    <a:pt x="2710" y="2175"/>
                    <a:pt x="2867" y="2332"/>
                    <a:pt x="2867" y="2521"/>
                  </a:cubicBezTo>
                  <a:cubicBezTo>
                    <a:pt x="2867" y="2710"/>
                    <a:pt x="2710" y="2868"/>
                    <a:pt x="2521" y="2868"/>
                  </a:cubicBezTo>
                  <a:cubicBezTo>
                    <a:pt x="2300" y="2868"/>
                    <a:pt x="2143" y="2710"/>
                    <a:pt x="2143" y="2521"/>
                  </a:cubicBezTo>
                  <a:cubicBezTo>
                    <a:pt x="2174" y="2332"/>
                    <a:pt x="2300" y="2175"/>
                    <a:pt x="2521" y="2175"/>
                  </a:cubicBezTo>
                  <a:close/>
                  <a:moveTo>
                    <a:pt x="3245" y="3592"/>
                  </a:moveTo>
                  <a:cubicBezTo>
                    <a:pt x="3466" y="3592"/>
                    <a:pt x="3623" y="3750"/>
                    <a:pt x="3623" y="3939"/>
                  </a:cubicBezTo>
                  <a:cubicBezTo>
                    <a:pt x="3623" y="4128"/>
                    <a:pt x="3466" y="4285"/>
                    <a:pt x="3245" y="4285"/>
                  </a:cubicBezTo>
                  <a:cubicBezTo>
                    <a:pt x="3056" y="4285"/>
                    <a:pt x="2899" y="4128"/>
                    <a:pt x="2899" y="3939"/>
                  </a:cubicBezTo>
                  <a:cubicBezTo>
                    <a:pt x="2867" y="3750"/>
                    <a:pt x="3056" y="3592"/>
                    <a:pt x="3245" y="3592"/>
                  </a:cubicBezTo>
                  <a:close/>
                  <a:moveTo>
                    <a:pt x="378" y="1"/>
                  </a:moveTo>
                  <a:cubicBezTo>
                    <a:pt x="189" y="1"/>
                    <a:pt x="32" y="158"/>
                    <a:pt x="32" y="347"/>
                  </a:cubicBezTo>
                  <a:lnTo>
                    <a:pt x="32" y="2490"/>
                  </a:lnTo>
                  <a:cubicBezTo>
                    <a:pt x="0" y="3403"/>
                    <a:pt x="662" y="4096"/>
                    <a:pt x="1481" y="4254"/>
                  </a:cubicBezTo>
                  <a:cubicBezTo>
                    <a:pt x="1576" y="4695"/>
                    <a:pt x="1954" y="5010"/>
                    <a:pt x="2395" y="5010"/>
                  </a:cubicBezTo>
                  <a:lnTo>
                    <a:pt x="5041" y="5010"/>
                  </a:lnTo>
                  <a:lnTo>
                    <a:pt x="5041" y="3939"/>
                  </a:lnTo>
                  <a:cubicBezTo>
                    <a:pt x="5041" y="3655"/>
                    <a:pt x="5136" y="3435"/>
                    <a:pt x="5293" y="3246"/>
                  </a:cubicBezTo>
                  <a:cubicBezTo>
                    <a:pt x="4474" y="1355"/>
                    <a:pt x="2584" y="1"/>
                    <a:pt x="3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335;p65"/>
            <p:cNvSpPr/>
            <p:nvPr/>
          </p:nvSpPr>
          <p:spPr>
            <a:xfrm>
              <a:off x="-20179475" y="4229925"/>
              <a:ext cx="125275" cy="142575"/>
            </a:xfrm>
            <a:custGeom>
              <a:avLst/>
              <a:gdLst/>
              <a:ahLst/>
              <a:cxnLst/>
              <a:rect l="l" t="t" r="r" b="b"/>
              <a:pathLst>
                <a:path w="5011" h="5703" extrusionOk="0">
                  <a:moveTo>
                    <a:pt x="2521" y="693"/>
                  </a:moveTo>
                  <a:cubicBezTo>
                    <a:pt x="3120" y="693"/>
                    <a:pt x="3592" y="1166"/>
                    <a:pt x="3592" y="1764"/>
                  </a:cubicBezTo>
                  <a:cubicBezTo>
                    <a:pt x="3592" y="2300"/>
                    <a:pt x="3120" y="2836"/>
                    <a:pt x="2521" y="2836"/>
                  </a:cubicBezTo>
                  <a:cubicBezTo>
                    <a:pt x="1954" y="2836"/>
                    <a:pt x="1482" y="2363"/>
                    <a:pt x="1482" y="1764"/>
                  </a:cubicBezTo>
                  <a:cubicBezTo>
                    <a:pt x="1482" y="1166"/>
                    <a:pt x="1954" y="693"/>
                    <a:pt x="2521" y="693"/>
                  </a:cubicBezTo>
                  <a:close/>
                  <a:moveTo>
                    <a:pt x="1797" y="0"/>
                  </a:moveTo>
                  <a:cubicBezTo>
                    <a:pt x="883" y="0"/>
                    <a:pt x="95" y="693"/>
                    <a:pt x="64" y="1638"/>
                  </a:cubicBezTo>
                  <a:cubicBezTo>
                    <a:pt x="1" y="2363"/>
                    <a:pt x="253" y="2962"/>
                    <a:pt x="726" y="3497"/>
                  </a:cubicBezTo>
                  <a:cubicBezTo>
                    <a:pt x="1198" y="4001"/>
                    <a:pt x="1828" y="4285"/>
                    <a:pt x="2521" y="4285"/>
                  </a:cubicBezTo>
                  <a:cubicBezTo>
                    <a:pt x="2742" y="4285"/>
                    <a:pt x="2899" y="4442"/>
                    <a:pt x="2899" y="4631"/>
                  </a:cubicBezTo>
                  <a:cubicBezTo>
                    <a:pt x="2899" y="5230"/>
                    <a:pt x="3372" y="5702"/>
                    <a:pt x="3939" y="5702"/>
                  </a:cubicBezTo>
                  <a:cubicBezTo>
                    <a:pt x="4538" y="5702"/>
                    <a:pt x="5010" y="5230"/>
                    <a:pt x="5010" y="4631"/>
                  </a:cubicBezTo>
                  <a:lnTo>
                    <a:pt x="5010" y="3497"/>
                  </a:lnTo>
                  <a:cubicBezTo>
                    <a:pt x="4601" y="3340"/>
                    <a:pt x="4317" y="2899"/>
                    <a:pt x="4317" y="2458"/>
                  </a:cubicBezTo>
                  <a:lnTo>
                    <a:pt x="431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336;p65"/>
            <p:cNvSpPr/>
            <p:nvPr/>
          </p:nvSpPr>
          <p:spPr>
            <a:xfrm>
              <a:off x="-20125125" y="4263775"/>
              <a:ext cx="18150" cy="18150"/>
            </a:xfrm>
            <a:custGeom>
              <a:avLst/>
              <a:gdLst/>
              <a:ahLst/>
              <a:cxnLst/>
              <a:rect l="l" t="t" r="r" b="b"/>
              <a:pathLst>
                <a:path w="726" h="726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47" y="725"/>
                  </a:cubicBezTo>
                  <a:cubicBezTo>
                    <a:pt x="568" y="725"/>
                    <a:pt x="725" y="568"/>
                    <a:pt x="725" y="347"/>
                  </a:cubicBezTo>
                  <a:cubicBezTo>
                    <a:pt x="725" y="221"/>
                    <a:pt x="568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7337;p65"/>
          <p:cNvGrpSpPr/>
          <p:nvPr/>
        </p:nvGrpSpPr>
        <p:grpSpPr>
          <a:xfrm>
            <a:off x="5177048" y="1824369"/>
            <a:ext cx="449325" cy="453426"/>
            <a:chOff x="-18271050" y="3333200"/>
            <a:chExt cx="304050" cy="306825"/>
          </a:xfrm>
          <a:solidFill>
            <a:srgbClr val="12716B"/>
          </a:solidFill>
        </p:grpSpPr>
        <p:sp>
          <p:nvSpPr>
            <p:cNvPr id="224" name="Google Shape;7338;p65"/>
            <p:cNvSpPr/>
            <p:nvPr/>
          </p:nvSpPr>
          <p:spPr>
            <a:xfrm>
              <a:off x="-18271050" y="3407650"/>
              <a:ext cx="63025" cy="79575"/>
            </a:xfrm>
            <a:custGeom>
              <a:avLst/>
              <a:gdLst/>
              <a:ahLst/>
              <a:cxnLst/>
              <a:rect l="l" t="t" r="r" b="b"/>
              <a:pathLst>
                <a:path w="2521" h="3183" extrusionOk="0">
                  <a:moveTo>
                    <a:pt x="1765" y="0"/>
                  </a:moveTo>
                  <a:cubicBezTo>
                    <a:pt x="788" y="0"/>
                    <a:pt x="0" y="788"/>
                    <a:pt x="0" y="1764"/>
                  </a:cubicBezTo>
                  <a:cubicBezTo>
                    <a:pt x="0" y="2363"/>
                    <a:pt x="284" y="2867"/>
                    <a:pt x="694" y="3182"/>
                  </a:cubicBezTo>
                  <a:cubicBezTo>
                    <a:pt x="694" y="1733"/>
                    <a:pt x="1544" y="567"/>
                    <a:pt x="2521" y="158"/>
                  </a:cubicBezTo>
                  <a:cubicBezTo>
                    <a:pt x="2300" y="32"/>
                    <a:pt x="2048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339;p65"/>
            <p:cNvSpPr/>
            <p:nvPr/>
          </p:nvSpPr>
          <p:spPr>
            <a:xfrm>
              <a:off x="-18030050" y="3406850"/>
              <a:ext cx="63050" cy="79575"/>
            </a:xfrm>
            <a:custGeom>
              <a:avLst/>
              <a:gdLst/>
              <a:ahLst/>
              <a:cxnLst/>
              <a:rect l="l" t="t" r="r" b="b"/>
              <a:pathLst>
                <a:path w="2522" h="3183" extrusionOk="0">
                  <a:moveTo>
                    <a:pt x="757" y="1"/>
                  </a:moveTo>
                  <a:cubicBezTo>
                    <a:pt x="474" y="1"/>
                    <a:pt x="253" y="64"/>
                    <a:pt x="1" y="158"/>
                  </a:cubicBezTo>
                  <a:cubicBezTo>
                    <a:pt x="978" y="568"/>
                    <a:pt x="1828" y="1733"/>
                    <a:pt x="1828" y="3183"/>
                  </a:cubicBezTo>
                  <a:cubicBezTo>
                    <a:pt x="2238" y="2868"/>
                    <a:pt x="2521" y="2332"/>
                    <a:pt x="2521" y="1765"/>
                  </a:cubicBezTo>
                  <a:cubicBezTo>
                    <a:pt x="2521" y="788"/>
                    <a:pt x="1734" y="1"/>
                    <a:pt x="7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340;p65"/>
            <p:cNvSpPr/>
            <p:nvPr/>
          </p:nvSpPr>
          <p:spPr>
            <a:xfrm>
              <a:off x="-18136375" y="3549400"/>
              <a:ext cx="35475" cy="32325"/>
            </a:xfrm>
            <a:custGeom>
              <a:avLst/>
              <a:gdLst/>
              <a:ahLst/>
              <a:cxnLst/>
              <a:rect l="l" t="t" r="r" b="b"/>
              <a:pathLst>
                <a:path w="1419" h="1293" extrusionOk="0">
                  <a:moveTo>
                    <a:pt x="725" y="1"/>
                  </a:moveTo>
                  <a:cubicBezTo>
                    <a:pt x="347" y="1"/>
                    <a:pt x="95" y="222"/>
                    <a:pt x="1" y="600"/>
                  </a:cubicBezTo>
                  <a:lnTo>
                    <a:pt x="725" y="1293"/>
                  </a:lnTo>
                  <a:lnTo>
                    <a:pt x="1419" y="600"/>
                  </a:lnTo>
                  <a:cubicBezTo>
                    <a:pt x="1355" y="285"/>
                    <a:pt x="1072" y="1"/>
                    <a:pt x="72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341;p65"/>
            <p:cNvSpPr/>
            <p:nvPr/>
          </p:nvSpPr>
          <p:spPr>
            <a:xfrm>
              <a:off x="-18233250" y="3423625"/>
              <a:ext cx="230800" cy="216400"/>
            </a:xfrm>
            <a:custGeom>
              <a:avLst/>
              <a:gdLst/>
              <a:ahLst/>
              <a:cxnLst/>
              <a:rect l="l" t="t" r="r" b="b"/>
              <a:pathLst>
                <a:path w="9232" h="8656" extrusionOk="0">
                  <a:moveTo>
                    <a:pt x="2427" y="2890"/>
                  </a:moveTo>
                  <a:cubicBezTo>
                    <a:pt x="2616" y="2890"/>
                    <a:pt x="2773" y="3047"/>
                    <a:pt x="2773" y="3268"/>
                  </a:cubicBezTo>
                  <a:cubicBezTo>
                    <a:pt x="2773" y="3457"/>
                    <a:pt x="2616" y="3614"/>
                    <a:pt x="2427" y="3614"/>
                  </a:cubicBezTo>
                  <a:cubicBezTo>
                    <a:pt x="2238" y="3614"/>
                    <a:pt x="2080" y="3457"/>
                    <a:pt x="2080" y="3268"/>
                  </a:cubicBezTo>
                  <a:cubicBezTo>
                    <a:pt x="2080" y="3047"/>
                    <a:pt x="2238" y="2890"/>
                    <a:pt x="2427" y="2890"/>
                  </a:cubicBezTo>
                  <a:close/>
                  <a:moveTo>
                    <a:pt x="6711" y="2890"/>
                  </a:moveTo>
                  <a:cubicBezTo>
                    <a:pt x="6900" y="2890"/>
                    <a:pt x="7089" y="3047"/>
                    <a:pt x="7089" y="3268"/>
                  </a:cubicBezTo>
                  <a:cubicBezTo>
                    <a:pt x="7058" y="3457"/>
                    <a:pt x="6900" y="3614"/>
                    <a:pt x="6711" y="3614"/>
                  </a:cubicBezTo>
                  <a:cubicBezTo>
                    <a:pt x="6522" y="3614"/>
                    <a:pt x="6365" y="3457"/>
                    <a:pt x="6365" y="3268"/>
                  </a:cubicBezTo>
                  <a:cubicBezTo>
                    <a:pt x="6365" y="3047"/>
                    <a:pt x="6522" y="2890"/>
                    <a:pt x="6711" y="2890"/>
                  </a:cubicBezTo>
                  <a:close/>
                  <a:moveTo>
                    <a:pt x="2066" y="0"/>
                  </a:moveTo>
                  <a:cubicBezTo>
                    <a:pt x="1647" y="0"/>
                    <a:pt x="1224" y="147"/>
                    <a:pt x="883" y="464"/>
                  </a:cubicBezTo>
                  <a:cubicBezTo>
                    <a:pt x="316" y="999"/>
                    <a:pt x="1" y="1724"/>
                    <a:pt x="1" y="2543"/>
                  </a:cubicBezTo>
                  <a:cubicBezTo>
                    <a:pt x="1" y="4528"/>
                    <a:pt x="1765" y="8308"/>
                    <a:pt x="4285" y="8655"/>
                  </a:cubicBezTo>
                  <a:lnTo>
                    <a:pt x="4285" y="6985"/>
                  </a:lnTo>
                  <a:lnTo>
                    <a:pt x="3372" y="6103"/>
                  </a:lnTo>
                  <a:lnTo>
                    <a:pt x="3340" y="6040"/>
                  </a:lnTo>
                  <a:cubicBezTo>
                    <a:pt x="3246" y="5977"/>
                    <a:pt x="3214" y="5883"/>
                    <a:pt x="3214" y="5820"/>
                  </a:cubicBezTo>
                  <a:cubicBezTo>
                    <a:pt x="3214" y="5032"/>
                    <a:pt x="3844" y="4402"/>
                    <a:pt x="4632" y="4402"/>
                  </a:cubicBezTo>
                  <a:cubicBezTo>
                    <a:pt x="5420" y="4402"/>
                    <a:pt x="6050" y="5032"/>
                    <a:pt x="6050" y="5820"/>
                  </a:cubicBezTo>
                  <a:cubicBezTo>
                    <a:pt x="6050" y="5883"/>
                    <a:pt x="6018" y="6009"/>
                    <a:pt x="5924" y="6040"/>
                  </a:cubicBezTo>
                  <a:lnTo>
                    <a:pt x="4947" y="6985"/>
                  </a:lnTo>
                  <a:lnTo>
                    <a:pt x="4947" y="8655"/>
                  </a:lnTo>
                  <a:cubicBezTo>
                    <a:pt x="7436" y="8340"/>
                    <a:pt x="9232" y="4559"/>
                    <a:pt x="9232" y="2543"/>
                  </a:cubicBezTo>
                  <a:cubicBezTo>
                    <a:pt x="9232" y="1724"/>
                    <a:pt x="8917" y="999"/>
                    <a:pt x="8349" y="464"/>
                  </a:cubicBezTo>
                  <a:cubicBezTo>
                    <a:pt x="7984" y="157"/>
                    <a:pt x="7553" y="14"/>
                    <a:pt x="7131" y="14"/>
                  </a:cubicBezTo>
                  <a:cubicBezTo>
                    <a:pt x="6425" y="14"/>
                    <a:pt x="5747" y="415"/>
                    <a:pt x="5451" y="1125"/>
                  </a:cubicBezTo>
                  <a:lnTo>
                    <a:pt x="5230" y="1755"/>
                  </a:lnTo>
                  <a:cubicBezTo>
                    <a:pt x="5104" y="2039"/>
                    <a:pt x="4852" y="2197"/>
                    <a:pt x="4600" y="2197"/>
                  </a:cubicBezTo>
                  <a:cubicBezTo>
                    <a:pt x="4317" y="2197"/>
                    <a:pt x="4033" y="2039"/>
                    <a:pt x="3970" y="1755"/>
                  </a:cubicBezTo>
                  <a:lnTo>
                    <a:pt x="3718" y="1125"/>
                  </a:lnTo>
                  <a:cubicBezTo>
                    <a:pt x="3461" y="414"/>
                    <a:pt x="2771" y="0"/>
                    <a:pt x="20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342;p65"/>
            <p:cNvSpPr/>
            <p:nvPr/>
          </p:nvSpPr>
          <p:spPr>
            <a:xfrm>
              <a:off x="-18231675" y="3333200"/>
              <a:ext cx="220575" cy="125650"/>
            </a:xfrm>
            <a:custGeom>
              <a:avLst/>
              <a:gdLst/>
              <a:ahLst/>
              <a:cxnLst/>
              <a:rect l="l" t="t" r="r" b="b"/>
              <a:pathLst>
                <a:path w="8823" h="5026" extrusionOk="0">
                  <a:moveTo>
                    <a:pt x="3088" y="1088"/>
                  </a:moveTo>
                  <a:cubicBezTo>
                    <a:pt x="3277" y="1088"/>
                    <a:pt x="3435" y="1245"/>
                    <a:pt x="3435" y="1434"/>
                  </a:cubicBezTo>
                  <a:lnTo>
                    <a:pt x="3435" y="2159"/>
                  </a:lnTo>
                  <a:cubicBezTo>
                    <a:pt x="3435" y="2348"/>
                    <a:pt x="3277" y="2506"/>
                    <a:pt x="3088" y="2506"/>
                  </a:cubicBezTo>
                  <a:cubicBezTo>
                    <a:pt x="2868" y="2506"/>
                    <a:pt x="2710" y="2348"/>
                    <a:pt x="2710" y="2159"/>
                  </a:cubicBezTo>
                  <a:lnTo>
                    <a:pt x="2710" y="1434"/>
                  </a:lnTo>
                  <a:cubicBezTo>
                    <a:pt x="2710" y="1245"/>
                    <a:pt x="2868" y="1088"/>
                    <a:pt x="3088" y="1088"/>
                  </a:cubicBezTo>
                  <a:close/>
                  <a:moveTo>
                    <a:pt x="5955" y="1088"/>
                  </a:moveTo>
                  <a:cubicBezTo>
                    <a:pt x="6144" y="1088"/>
                    <a:pt x="6302" y="1245"/>
                    <a:pt x="6302" y="1434"/>
                  </a:cubicBezTo>
                  <a:lnTo>
                    <a:pt x="6302" y="2159"/>
                  </a:lnTo>
                  <a:cubicBezTo>
                    <a:pt x="6302" y="2348"/>
                    <a:pt x="6144" y="2506"/>
                    <a:pt x="5955" y="2506"/>
                  </a:cubicBezTo>
                  <a:cubicBezTo>
                    <a:pt x="5735" y="2506"/>
                    <a:pt x="5577" y="2348"/>
                    <a:pt x="5577" y="2159"/>
                  </a:cubicBezTo>
                  <a:lnTo>
                    <a:pt x="5577" y="1434"/>
                  </a:lnTo>
                  <a:cubicBezTo>
                    <a:pt x="5577" y="1245"/>
                    <a:pt x="5735" y="1088"/>
                    <a:pt x="5955" y="1088"/>
                  </a:cubicBezTo>
                  <a:close/>
                  <a:moveTo>
                    <a:pt x="4537" y="1781"/>
                  </a:moveTo>
                  <a:cubicBezTo>
                    <a:pt x="4726" y="1781"/>
                    <a:pt x="4884" y="1938"/>
                    <a:pt x="4884" y="2159"/>
                  </a:cubicBezTo>
                  <a:lnTo>
                    <a:pt x="4884" y="2852"/>
                  </a:lnTo>
                  <a:cubicBezTo>
                    <a:pt x="4884" y="3041"/>
                    <a:pt x="4726" y="3199"/>
                    <a:pt x="4537" y="3199"/>
                  </a:cubicBezTo>
                  <a:cubicBezTo>
                    <a:pt x="4317" y="3199"/>
                    <a:pt x="4159" y="3041"/>
                    <a:pt x="4159" y="2852"/>
                  </a:cubicBezTo>
                  <a:lnTo>
                    <a:pt x="4159" y="2159"/>
                  </a:lnTo>
                  <a:cubicBezTo>
                    <a:pt x="4159" y="1938"/>
                    <a:pt x="4317" y="1781"/>
                    <a:pt x="4537" y="1781"/>
                  </a:cubicBezTo>
                  <a:close/>
                  <a:moveTo>
                    <a:pt x="4427" y="1"/>
                  </a:moveTo>
                  <a:cubicBezTo>
                    <a:pt x="4372" y="1"/>
                    <a:pt x="4317" y="17"/>
                    <a:pt x="4254" y="48"/>
                  </a:cubicBezTo>
                  <a:lnTo>
                    <a:pt x="3655" y="395"/>
                  </a:lnTo>
                  <a:lnTo>
                    <a:pt x="2994" y="237"/>
                  </a:lnTo>
                  <a:cubicBezTo>
                    <a:pt x="2964" y="230"/>
                    <a:pt x="2934" y="226"/>
                    <a:pt x="2905" y="226"/>
                  </a:cubicBezTo>
                  <a:cubicBezTo>
                    <a:pt x="2810" y="226"/>
                    <a:pt x="2719" y="267"/>
                    <a:pt x="2647" y="363"/>
                  </a:cubicBezTo>
                  <a:lnTo>
                    <a:pt x="2175" y="836"/>
                  </a:lnTo>
                  <a:lnTo>
                    <a:pt x="1481" y="867"/>
                  </a:lnTo>
                  <a:cubicBezTo>
                    <a:pt x="1387" y="867"/>
                    <a:pt x="1261" y="962"/>
                    <a:pt x="1166" y="1088"/>
                  </a:cubicBezTo>
                  <a:lnTo>
                    <a:pt x="851" y="1655"/>
                  </a:lnTo>
                  <a:cubicBezTo>
                    <a:pt x="599" y="1749"/>
                    <a:pt x="127" y="1875"/>
                    <a:pt x="1" y="2096"/>
                  </a:cubicBezTo>
                  <a:cubicBezTo>
                    <a:pt x="851" y="2159"/>
                    <a:pt x="1450" y="2380"/>
                    <a:pt x="1922" y="2821"/>
                  </a:cubicBezTo>
                  <a:cubicBezTo>
                    <a:pt x="2994" y="2821"/>
                    <a:pt x="3907" y="3451"/>
                    <a:pt x="4285" y="4396"/>
                  </a:cubicBezTo>
                  <a:lnTo>
                    <a:pt x="4537" y="5026"/>
                  </a:lnTo>
                  <a:lnTo>
                    <a:pt x="4726" y="4396"/>
                  </a:lnTo>
                  <a:cubicBezTo>
                    <a:pt x="5104" y="3451"/>
                    <a:pt x="6018" y="2821"/>
                    <a:pt x="7058" y="2821"/>
                  </a:cubicBezTo>
                  <a:cubicBezTo>
                    <a:pt x="7486" y="2421"/>
                    <a:pt x="7992" y="2150"/>
                    <a:pt x="8623" y="2150"/>
                  </a:cubicBezTo>
                  <a:cubicBezTo>
                    <a:pt x="8688" y="2150"/>
                    <a:pt x="8754" y="2153"/>
                    <a:pt x="8822" y="2159"/>
                  </a:cubicBezTo>
                  <a:cubicBezTo>
                    <a:pt x="8791" y="2033"/>
                    <a:pt x="8696" y="1938"/>
                    <a:pt x="8633" y="1907"/>
                  </a:cubicBezTo>
                  <a:lnTo>
                    <a:pt x="8003" y="1655"/>
                  </a:lnTo>
                  <a:lnTo>
                    <a:pt x="7688" y="1088"/>
                  </a:lnTo>
                  <a:cubicBezTo>
                    <a:pt x="7656" y="962"/>
                    <a:pt x="7530" y="867"/>
                    <a:pt x="7373" y="867"/>
                  </a:cubicBezTo>
                  <a:lnTo>
                    <a:pt x="6711" y="836"/>
                  </a:lnTo>
                  <a:lnTo>
                    <a:pt x="6239" y="363"/>
                  </a:lnTo>
                  <a:cubicBezTo>
                    <a:pt x="6144" y="300"/>
                    <a:pt x="5987" y="237"/>
                    <a:pt x="5861" y="237"/>
                  </a:cubicBezTo>
                  <a:lnTo>
                    <a:pt x="5199" y="395"/>
                  </a:lnTo>
                  <a:lnTo>
                    <a:pt x="4600" y="48"/>
                  </a:lnTo>
                  <a:cubicBezTo>
                    <a:pt x="4537" y="17"/>
                    <a:pt x="4482" y="1"/>
                    <a:pt x="4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" name="Google Shape;7343;p65"/>
          <p:cNvGrpSpPr/>
          <p:nvPr/>
        </p:nvGrpSpPr>
        <p:grpSpPr>
          <a:xfrm>
            <a:off x="5177620" y="2381020"/>
            <a:ext cx="448180" cy="448143"/>
            <a:chOff x="-18270275" y="3710875"/>
            <a:chExt cx="303275" cy="303250"/>
          </a:xfrm>
          <a:solidFill>
            <a:srgbClr val="12716B"/>
          </a:solidFill>
        </p:grpSpPr>
        <p:sp>
          <p:nvSpPr>
            <p:cNvPr id="230" name="Google Shape;7344;p65"/>
            <p:cNvSpPr/>
            <p:nvPr/>
          </p:nvSpPr>
          <p:spPr>
            <a:xfrm>
              <a:off x="-18240325" y="3896975"/>
              <a:ext cx="59875" cy="71475"/>
            </a:xfrm>
            <a:custGeom>
              <a:avLst/>
              <a:gdLst/>
              <a:ahLst/>
              <a:cxnLst/>
              <a:rect l="l" t="t" r="r" b="b"/>
              <a:pathLst>
                <a:path w="2395" h="2859" extrusionOk="0">
                  <a:moveTo>
                    <a:pt x="1520" y="0"/>
                  </a:moveTo>
                  <a:cubicBezTo>
                    <a:pt x="1300" y="0"/>
                    <a:pt x="1085" y="84"/>
                    <a:pt x="945" y="244"/>
                  </a:cubicBezTo>
                  <a:lnTo>
                    <a:pt x="0" y="1189"/>
                  </a:lnTo>
                  <a:cubicBezTo>
                    <a:pt x="725" y="1220"/>
                    <a:pt x="1418" y="1567"/>
                    <a:pt x="1827" y="2165"/>
                  </a:cubicBezTo>
                  <a:cubicBezTo>
                    <a:pt x="1827" y="2165"/>
                    <a:pt x="2048" y="2386"/>
                    <a:pt x="2395" y="2859"/>
                  </a:cubicBezTo>
                  <a:cubicBezTo>
                    <a:pt x="2395" y="2670"/>
                    <a:pt x="2363" y="2512"/>
                    <a:pt x="2363" y="2354"/>
                  </a:cubicBezTo>
                  <a:lnTo>
                    <a:pt x="2363" y="811"/>
                  </a:lnTo>
                  <a:cubicBezTo>
                    <a:pt x="2363" y="496"/>
                    <a:pt x="2205" y="244"/>
                    <a:pt x="1890" y="86"/>
                  </a:cubicBezTo>
                  <a:cubicBezTo>
                    <a:pt x="1775" y="28"/>
                    <a:pt x="1647" y="0"/>
                    <a:pt x="15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345;p65"/>
            <p:cNvSpPr/>
            <p:nvPr/>
          </p:nvSpPr>
          <p:spPr>
            <a:xfrm>
              <a:off x="-18254500" y="3765100"/>
              <a:ext cx="267800" cy="249025"/>
            </a:xfrm>
            <a:custGeom>
              <a:avLst/>
              <a:gdLst/>
              <a:ahLst/>
              <a:cxnLst/>
              <a:rect l="l" t="t" r="r" b="b"/>
              <a:pathLst>
                <a:path w="10712" h="9961" extrusionOk="0">
                  <a:moveTo>
                    <a:pt x="2583" y="2880"/>
                  </a:moveTo>
                  <a:cubicBezTo>
                    <a:pt x="2670" y="2880"/>
                    <a:pt x="2757" y="2919"/>
                    <a:pt x="2835" y="2998"/>
                  </a:cubicBezTo>
                  <a:lnTo>
                    <a:pt x="3560" y="3691"/>
                  </a:lnTo>
                  <a:cubicBezTo>
                    <a:pt x="3718" y="3849"/>
                    <a:pt x="3718" y="4038"/>
                    <a:pt x="3560" y="4195"/>
                  </a:cubicBezTo>
                  <a:cubicBezTo>
                    <a:pt x="3466" y="4290"/>
                    <a:pt x="3403" y="4321"/>
                    <a:pt x="3308" y="4321"/>
                  </a:cubicBezTo>
                  <a:cubicBezTo>
                    <a:pt x="3245" y="4321"/>
                    <a:pt x="3119" y="4290"/>
                    <a:pt x="3088" y="4195"/>
                  </a:cubicBezTo>
                  <a:lnTo>
                    <a:pt x="2363" y="3502"/>
                  </a:lnTo>
                  <a:cubicBezTo>
                    <a:pt x="2174" y="3345"/>
                    <a:pt x="2174" y="3093"/>
                    <a:pt x="2331" y="2998"/>
                  </a:cubicBezTo>
                  <a:cubicBezTo>
                    <a:pt x="2410" y="2919"/>
                    <a:pt x="2497" y="2880"/>
                    <a:pt x="2583" y="2880"/>
                  </a:cubicBezTo>
                  <a:close/>
                  <a:moveTo>
                    <a:pt x="8286" y="2880"/>
                  </a:moveTo>
                  <a:cubicBezTo>
                    <a:pt x="8372" y="2880"/>
                    <a:pt x="8459" y="2919"/>
                    <a:pt x="8538" y="2998"/>
                  </a:cubicBezTo>
                  <a:cubicBezTo>
                    <a:pt x="8695" y="3156"/>
                    <a:pt x="8695" y="3345"/>
                    <a:pt x="8538" y="3502"/>
                  </a:cubicBezTo>
                  <a:lnTo>
                    <a:pt x="7845" y="4195"/>
                  </a:lnTo>
                  <a:cubicBezTo>
                    <a:pt x="7750" y="4290"/>
                    <a:pt x="7687" y="4321"/>
                    <a:pt x="7593" y="4321"/>
                  </a:cubicBezTo>
                  <a:cubicBezTo>
                    <a:pt x="7530" y="4321"/>
                    <a:pt x="7404" y="4290"/>
                    <a:pt x="7372" y="4195"/>
                  </a:cubicBezTo>
                  <a:cubicBezTo>
                    <a:pt x="7183" y="4038"/>
                    <a:pt x="7183" y="3817"/>
                    <a:pt x="7341" y="3691"/>
                  </a:cubicBezTo>
                  <a:lnTo>
                    <a:pt x="8034" y="2998"/>
                  </a:lnTo>
                  <a:cubicBezTo>
                    <a:pt x="8113" y="2919"/>
                    <a:pt x="8199" y="2880"/>
                    <a:pt x="8286" y="2880"/>
                  </a:cubicBezTo>
                  <a:close/>
                  <a:moveTo>
                    <a:pt x="5272" y="0"/>
                  </a:moveTo>
                  <a:cubicBezTo>
                    <a:pt x="3911" y="0"/>
                    <a:pt x="2618" y="504"/>
                    <a:pt x="1607" y="1486"/>
                  </a:cubicBezTo>
                  <a:cubicBezTo>
                    <a:pt x="567" y="2526"/>
                    <a:pt x="0" y="3849"/>
                    <a:pt x="0" y="5361"/>
                  </a:cubicBezTo>
                  <a:lnTo>
                    <a:pt x="0" y="5897"/>
                  </a:lnTo>
                  <a:lnTo>
                    <a:pt x="977" y="4983"/>
                  </a:lnTo>
                  <a:cubicBezTo>
                    <a:pt x="1267" y="4693"/>
                    <a:pt x="1651" y="4534"/>
                    <a:pt x="2044" y="4534"/>
                  </a:cubicBezTo>
                  <a:cubicBezTo>
                    <a:pt x="2291" y="4534"/>
                    <a:pt x="2541" y="4597"/>
                    <a:pt x="2772" y="4731"/>
                  </a:cubicBezTo>
                  <a:cubicBezTo>
                    <a:pt x="3277" y="4983"/>
                    <a:pt x="3623" y="5519"/>
                    <a:pt x="3623" y="6086"/>
                  </a:cubicBezTo>
                  <a:lnTo>
                    <a:pt x="3623" y="7629"/>
                  </a:lnTo>
                  <a:cubicBezTo>
                    <a:pt x="3623" y="8575"/>
                    <a:pt x="4190" y="9709"/>
                    <a:pt x="5041" y="9961"/>
                  </a:cubicBezTo>
                  <a:lnTo>
                    <a:pt x="5041" y="8701"/>
                  </a:lnTo>
                  <a:lnTo>
                    <a:pt x="4411" y="7913"/>
                  </a:lnTo>
                  <a:cubicBezTo>
                    <a:pt x="4379" y="7818"/>
                    <a:pt x="4348" y="7755"/>
                    <a:pt x="4348" y="7661"/>
                  </a:cubicBezTo>
                  <a:cubicBezTo>
                    <a:pt x="4348" y="7062"/>
                    <a:pt x="4820" y="6590"/>
                    <a:pt x="5387" y="6590"/>
                  </a:cubicBezTo>
                  <a:cubicBezTo>
                    <a:pt x="5986" y="6590"/>
                    <a:pt x="6459" y="7062"/>
                    <a:pt x="6459" y="7661"/>
                  </a:cubicBezTo>
                  <a:cubicBezTo>
                    <a:pt x="6459" y="7755"/>
                    <a:pt x="6427" y="7818"/>
                    <a:pt x="6396" y="7913"/>
                  </a:cubicBezTo>
                  <a:lnTo>
                    <a:pt x="5765" y="8701"/>
                  </a:lnTo>
                  <a:lnTo>
                    <a:pt x="5765" y="9961"/>
                  </a:lnTo>
                  <a:cubicBezTo>
                    <a:pt x="6616" y="9709"/>
                    <a:pt x="7183" y="8575"/>
                    <a:pt x="7183" y="7629"/>
                  </a:cubicBezTo>
                  <a:lnTo>
                    <a:pt x="7183" y="6086"/>
                  </a:lnTo>
                  <a:cubicBezTo>
                    <a:pt x="7183" y="5519"/>
                    <a:pt x="7498" y="4983"/>
                    <a:pt x="8034" y="4731"/>
                  </a:cubicBezTo>
                  <a:cubicBezTo>
                    <a:pt x="8265" y="4597"/>
                    <a:pt x="8511" y="4534"/>
                    <a:pt x="8752" y="4534"/>
                  </a:cubicBezTo>
                  <a:cubicBezTo>
                    <a:pt x="9135" y="4534"/>
                    <a:pt x="9508" y="4693"/>
                    <a:pt x="9798" y="4983"/>
                  </a:cubicBezTo>
                  <a:lnTo>
                    <a:pt x="10712" y="5897"/>
                  </a:lnTo>
                  <a:lnTo>
                    <a:pt x="10712" y="5550"/>
                  </a:lnTo>
                  <a:cubicBezTo>
                    <a:pt x="10712" y="2557"/>
                    <a:pt x="8380" y="68"/>
                    <a:pt x="5513" y="5"/>
                  </a:cubicBezTo>
                  <a:cubicBezTo>
                    <a:pt x="5433" y="2"/>
                    <a:pt x="5352" y="0"/>
                    <a:pt x="5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346;p65"/>
            <p:cNvSpPr/>
            <p:nvPr/>
          </p:nvSpPr>
          <p:spPr>
            <a:xfrm>
              <a:off x="-18057600" y="3896625"/>
              <a:ext cx="61450" cy="71825"/>
            </a:xfrm>
            <a:custGeom>
              <a:avLst/>
              <a:gdLst/>
              <a:ahLst/>
              <a:cxnLst/>
              <a:rect l="l" t="t" r="r" b="b"/>
              <a:pathLst>
                <a:path w="2458" h="2873" extrusionOk="0">
                  <a:moveTo>
                    <a:pt x="885" y="0"/>
                  </a:moveTo>
                  <a:cubicBezTo>
                    <a:pt x="760" y="0"/>
                    <a:pt x="630" y="32"/>
                    <a:pt x="504" y="100"/>
                  </a:cubicBezTo>
                  <a:cubicBezTo>
                    <a:pt x="252" y="258"/>
                    <a:pt x="32" y="510"/>
                    <a:pt x="32" y="825"/>
                  </a:cubicBezTo>
                  <a:lnTo>
                    <a:pt x="32" y="2368"/>
                  </a:lnTo>
                  <a:cubicBezTo>
                    <a:pt x="32" y="2526"/>
                    <a:pt x="32" y="2684"/>
                    <a:pt x="0" y="2873"/>
                  </a:cubicBezTo>
                  <a:lnTo>
                    <a:pt x="32" y="2841"/>
                  </a:lnTo>
                  <a:lnTo>
                    <a:pt x="567" y="2179"/>
                  </a:lnTo>
                  <a:cubicBezTo>
                    <a:pt x="630" y="2053"/>
                    <a:pt x="725" y="1959"/>
                    <a:pt x="819" y="1864"/>
                  </a:cubicBezTo>
                  <a:cubicBezTo>
                    <a:pt x="1260" y="1455"/>
                    <a:pt x="1828" y="1171"/>
                    <a:pt x="2458" y="1171"/>
                  </a:cubicBezTo>
                  <a:lnTo>
                    <a:pt x="1450" y="258"/>
                  </a:lnTo>
                  <a:cubicBezTo>
                    <a:pt x="1309" y="97"/>
                    <a:pt x="1104" y="0"/>
                    <a:pt x="8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347;p65"/>
            <p:cNvSpPr/>
            <p:nvPr/>
          </p:nvSpPr>
          <p:spPr>
            <a:xfrm>
              <a:off x="-18127700" y="3949125"/>
              <a:ext cx="18125" cy="16975"/>
            </a:xfrm>
            <a:custGeom>
              <a:avLst/>
              <a:gdLst/>
              <a:ahLst/>
              <a:cxnLst/>
              <a:rect l="l" t="t" r="r" b="b"/>
              <a:pathLst>
                <a:path w="725" h="679" extrusionOk="0">
                  <a:moveTo>
                    <a:pt x="351" y="1"/>
                  </a:moveTo>
                  <a:cubicBezTo>
                    <a:pt x="197" y="1"/>
                    <a:pt x="48" y="79"/>
                    <a:pt x="0" y="237"/>
                  </a:cubicBezTo>
                  <a:lnTo>
                    <a:pt x="378" y="678"/>
                  </a:lnTo>
                  <a:lnTo>
                    <a:pt x="725" y="237"/>
                  </a:lnTo>
                  <a:cubicBezTo>
                    <a:pt x="662" y="79"/>
                    <a:pt x="504" y="1"/>
                    <a:pt x="3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348;p65"/>
            <p:cNvSpPr/>
            <p:nvPr/>
          </p:nvSpPr>
          <p:spPr>
            <a:xfrm>
              <a:off x="-18270275" y="3710875"/>
              <a:ext cx="107150" cy="98475"/>
            </a:xfrm>
            <a:custGeom>
              <a:avLst/>
              <a:gdLst/>
              <a:ahLst/>
              <a:cxnLst/>
              <a:rect l="l" t="t" r="r" b="b"/>
              <a:pathLst>
                <a:path w="4286" h="3939" extrusionOk="0">
                  <a:moveTo>
                    <a:pt x="347" y="0"/>
                  </a:moveTo>
                  <a:cubicBezTo>
                    <a:pt x="158" y="0"/>
                    <a:pt x="32" y="189"/>
                    <a:pt x="32" y="379"/>
                  </a:cubicBezTo>
                  <a:lnTo>
                    <a:pt x="1" y="1103"/>
                  </a:lnTo>
                  <a:cubicBezTo>
                    <a:pt x="1" y="2174"/>
                    <a:pt x="474" y="3214"/>
                    <a:pt x="1230" y="3939"/>
                  </a:cubicBezTo>
                  <a:cubicBezTo>
                    <a:pt x="1387" y="3655"/>
                    <a:pt x="1576" y="3403"/>
                    <a:pt x="1860" y="3182"/>
                  </a:cubicBezTo>
                  <a:cubicBezTo>
                    <a:pt x="2553" y="2521"/>
                    <a:pt x="3403" y="2017"/>
                    <a:pt x="4286" y="1733"/>
                  </a:cubicBezTo>
                  <a:cubicBezTo>
                    <a:pt x="3593" y="694"/>
                    <a:pt x="2364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349;p65"/>
            <p:cNvSpPr/>
            <p:nvPr/>
          </p:nvSpPr>
          <p:spPr>
            <a:xfrm>
              <a:off x="-18074925" y="3710875"/>
              <a:ext cx="107925" cy="99275"/>
            </a:xfrm>
            <a:custGeom>
              <a:avLst/>
              <a:gdLst/>
              <a:ahLst/>
              <a:cxnLst/>
              <a:rect l="l" t="t" r="r" b="b"/>
              <a:pathLst>
                <a:path w="4317" h="3971" extrusionOk="0">
                  <a:moveTo>
                    <a:pt x="3245" y="0"/>
                  </a:moveTo>
                  <a:cubicBezTo>
                    <a:pt x="1953" y="0"/>
                    <a:pt x="725" y="662"/>
                    <a:pt x="0" y="1733"/>
                  </a:cubicBezTo>
                  <a:cubicBezTo>
                    <a:pt x="1197" y="2111"/>
                    <a:pt x="2269" y="2899"/>
                    <a:pt x="3056" y="3970"/>
                  </a:cubicBezTo>
                  <a:cubicBezTo>
                    <a:pt x="3844" y="3214"/>
                    <a:pt x="4316" y="2206"/>
                    <a:pt x="4316" y="1103"/>
                  </a:cubicBezTo>
                  <a:lnTo>
                    <a:pt x="4316" y="379"/>
                  </a:lnTo>
                  <a:cubicBezTo>
                    <a:pt x="4316" y="189"/>
                    <a:pt x="4159" y="0"/>
                    <a:pt x="39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7350;p65"/>
          <p:cNvGrpSpPr/>
          <p:nvPr/>
        </p:nvGrpSpPr>
        <p:grpSpPr>
          <a:xfrm>
            <a:off x="5231172" y="2934271"/>
            <a:ext cx="341076" cy="448180"/>
            <a:chOff x="-18234025" y="4084200"/>
            <a:chExt cx="230800" cy="303275"/>
          </a:xfrm>
          <a:solidFill>
            <a:srgbClr val="12716B"/>
          </a:solidFill>
        </p:grpSpPr>
        <p:sp>
          <p:nvSpPr>
            <p:cNvPr id="237" name="Google Shape;7351;p65"/>
            <p:cNvSpPr/>
            <p:nvPr/>
          </p:nvSpPr>
          <p:spPr>
            <a:xfrm>
              <a:off x="-18234025" y="4246450"/>
              <a:ext cx="230800" cy="141025"/>
            </a:xfrm>
            <a:custGeom>
              <a:avLst/>
              <a:gdLst/>
              <a:ahLst/>
              <a:cxnLst/>
              <a:rect l="l" t="t" r="r" b="b"/>
              <a:pathLst>
                <a:path w="9232" h="5641" extrusionOk="0">
                  <a:moveTo>
                    <a:pt x="1796" y="1"/>
                  </a:moveTo>
                  <a:lnTo>
                    <a:pt x="0" y="851"/>
                  </a:lnTo>
                  <a:cubicBezTo>
                    <a:pt x="221" y="3687"/>
                    <a:pt x="2048" y="5640"/>
                    <a:pt x="4631" y="5640"/>
                  </a:cubicBezTo>
                  <a:cubicBezTo>
                    <a:pt x="7183" y="5640"/>
                    <a:pt x="9042" y="3687"/>
                    <a:pt x="9231" y="851"/>
                  </a:cubicBezTo>
                  <a:lnTo>
                    <a:pt x="7467" y="1"/>
                  </a:lnTo>
                  <a:lnTo>
                    <a:pt x="6207" y="631"/>
                  </a:lnTo>
                  <a:cubicBezTo>
                    <a:pt x="6144" y="647"/>
                    <a:pt x="6081" y="654"/>
                    <a:pt x="6025" y="654"/>
                  </a:cubicBezTo>
                  <a:cubicBezTo>
                    <a:pt x="5970" y="654"/>
                    <a:pt x="5923" y="647"/>
                    <a:pt x="5892" y="631"/>
                  </a:cubicBezTo>
                  <a:lnTo>
                    <a:pt x="4631" y="1"/>
                  </a:lnTo>
                  <a:lnTo>
                    <a:pt x="3371" y="631"/>
                  </a:lnTo>
                  <a:cubicBezTo>
                    <a:pt x="3308" y="647"/>
                    <a:pt x="3245" y="654"/>
                    <a:pt x="3190" y="654"/>
                  </a:cubicBezTo>
                  <a:cubicBezTo>
                    <a:pt x="3135" y="654"/>
                    <a:pt x="3088" y="647"/>
                    <a:pt x="3056" y="631"/>
                  </a:cubicBezTo>
                  <a:lnTo>
                    <a:pt x="17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352;p65"/>
            <p:cNvSpPr/>
            <p:nvPr/>
          </p:nvSpPr>
          <p:spPr>
            <a:xfrm>
              <a:off x="-18200175" y="4156675"/>
              <a:ext cx="161500" cy="87450"/>
            </a:xfrm>
            <a:custGeom>
              <a:avLst/>
              <a:gdLst/>
              <a:ahLst/>
              <a:cxnLst/>
              <a:rect l="l" t="t" r="r" b="b"/>
              <a:pathLst>
                <a:path w="6460" h="3498" extrusionOk="0">
                  <a:moveTo>
                    <a:pt x="2206" y="1040"/>
                  </a:moveTo>
                  <a:cubicBezTo>
                    <a:pt x="2395" y="1040"/>
                    <a:pt x="2553" y="1197"/>
                    <a:pt x="2553" y="1386"/>
                  </a:cubicBezTo>
                  <a:cubicBezTo>
                    <a:pt x="2553" y="1575"/>
                    <a:pt x="2395" y="1733"/>
                    <a:pt x="2206" y="1733"/>
                  </a:cubicBezTo>
                  <a:cubicBezTo>
                    <a:pt x="2017" y="1733"/>
                    <a:pt x="1860" y="1575"/>
                    <a:pt x="1860" y="1386"/>
                  </a:cubicBezTo>
                  <a:cubicBezTo>
                    <a:pt x="1860" y="1197"/>
                    <a:pt x="2017" y="1040"/>
                    <a:pt x="2206" y="1040"/>
                  </a:cubicBezTo>
                  <a:close/>
                  <a:moveTo>
                    <a:pt x="4317" y="1040"/>
                  </a:moveTo>
                  <a:cubicBezTo>
                    <a:pt x="4538" y="1040"/>
                    <a:pt x="4695" y="1197"/>
                    <a:pt x="4695" y="1386"/>
                  </a:cubicBezTo>
                  <a:cubicBezTo>
                    <a:pt x="4695" y="1575"/>
                    <a:pt x="4538" y="1733"/>
                    <a:pt x="4317" y="1733"/>
                  </a:cubicBezTo>
                  <a:cubicBezTo>
                    <a:pt x="4128" y="1733"/>
                    <a:pt x="3971" y="1575"/>
                    <a:pt x="3971" y="1386"/>
                  </a:cubicBezTo>
                  <a:cubicBezTo>
                    <a:pt x="3971" y="1197"/>
                    <a:pt x="4128" y="1040"/>
                    <a:pt x="4317" y="1040"/>
                  </a:cubicBezTo>
                  <a:close/>
                  <a:moveTo>
                    <a:pt x="1765" y="0"/>
                  </a:moveTo>
                  <a:lnTo>
                    <a:pt x="284" y="504"/>
                  </a:lnTo>
                  <a:cubicBezTo>
                    <a:pt x="127" y="914"/>
                    <a:pt x="1" y="1355"/>
                    <a:pt x="1" y="1764"/>
                  </a:cubicBezTo>
                  <a:cubicBezTo>
                    <a:pt x="1" y="2174"/>
                    <a:pt x="64" y="2521"/>
                    <a:pt x="190" y="2867"/>
                  </a:cubicBezTo>
                  <a:cubicBezTo>
                    <a:pt x="253" y="2851"/>
                    <a:pt x="300" y="2843"/>
                    <a:pt x="347" y="2843"/>
                  </a:cubicBezTo>
                  <a:cubicBezTo>
                    <a:pt x="395" y="2843"/>
                    <a:pt x="442" y="2851"/>
                    <a:pt x="505" y="2867"/>
                  </a:cubicBezTo>
                  <a:lnTo>
                    <a:pt x="1765" y="3497"/>
                  </a:lnTo>
                  <a:lnTo>
                    <a:pt x="2836" y="2962"/>
                  </a:lnTo>
                  <a:lnTo>
                    <a:pt x="2836" y="2458"/>
                  </a:lnTo>
                  <a:cubicBezTo>
                    <a:pt x="2836" y="2237"/>
                    <a:pt x="2994" y="2079"/>
                    <a:pt x="3183" y="2079"/>
                  </a:cubicBezTo>
                  <a:cubicBezTo>
                    <a:pt x="3403" y="2079"/>
                    <a:pt x="3561" y="2237"/>
                    <a:pt x="3561" y="2458"/>
                  </a:cubicBezTo>
                  <a:lnTo>
                    <a:pt x="3561" y="2962"/>
                  </a:lnTo>
                  <a:lnTo>
                    <a:pt x="4695" y="3497"/>
                  </a:lnTo>
                  <a:lnTo>
                    <a:pt x="5955" y="2867"/>
                  </a:lnTo>
                  <a:cubicBezTo>
                    <a:pt x="6003" y="2851"/>
                    <a:pt x="6050" y="2843"/>
                    <a:pt x="6101" y="2843"/>
                  </a:cubicBezTo>
                  <a:cubicBezTo>
                    <a:pt x="6152" y="2843"/>
                    <a:pt x="6207" y="2851"/>
                    <a:pt x="6270" y="2867"/>
                  </a:cubicBezTo>
                  <a:cubicBezTo>
                    <a:pt x="6365" y="2521"/>
                    <a:pt x="6459" y="2174"/>
                    <a:pt x="6459" y="1764"/>
                  </a:cubicBezTo>
                  <a:cubicBezTo>
                    <a:pt x="6459" y="1323"/>
                    <a:pt x="6365" y="914"/>
                    <a:pt x="6176" y="504"/>
                  </a:cubicBezTo>
                  <a:lnTo>
                    <a:pt x="4695" y="0"/>
                  </a:lnTo>
                  <a:lnTo>
                    <a:pt x="3372" y="630"/>
                  </a:lnTo>
                  <a:cubicBezTo>
                    <a:pt x="3325" y="646"/>
                    <a:pt x="3270" y="654"/>
                    <a:pt x="3214" y="654"/>
                  </a:cubicBezTo>
                  <a:cubicBezTo>
                    <a:pt x="3159" y="654"/>
                    <a:pt x="3104" y="646"/>
                    <a:pt x="3057" y="630"/>
                  </a:cubicBezTo>
                  <a:lnTo>
                    <a:pt x="176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353;p65"/>
            <p:cNvSpPr/>
            <p:nvPr/>
          </p:nvSpPr>
          <p:spPr>
            <a:xfrm>
              <a:off x="-18211200" y="4084200"/>
              <a:ext cx="185125" cy="71700"/>
            </a:xfrm>
            <a:custGeom>
              <a:avLst/>
              <a:gdLst/>
              <a:ahLst/>
              <a:cxnLst/>
              <a:rect l="l" t="t" r="r" b="b"/>
              <a:pathLst>
                <a:path w="7405" h="2868" extrusionOk="0">
                  <a:moveTo>
                    <a:pt x="3718" y="1"/>
                  </a:moveTo>
                  <a:cubicBezTo>
                    <a:pt x="2301" y="1"/>
                    <a:pt x="914" y="1040"/>
                    <a:pt x="1" y="2868"/>
                  </a:cubicBezTo>
                  <a:lnTo>
                    <a:pt x="2175" y="2143"/>
                  </a:lnTo>
                  <a:cubicBezTo>
                    <a:pt x="2206" y="2127"/>
                    <a:pt x="2246" y="2119"/>
                    <a:pt x="2293" y="2119"/>
                  </a:cubicBezTo>
                  <a:cubicBezTo>
                    <a:pt x="2340" y="2119"/>
                    <a:pt x="2395" y="2127"/>
                    <a:pt x="2458" y="2143"/>
                  </a:cubicBezTo>
                  <a:lnTo>
                    <a:pt x="3718" y="2773"/>
                  </a:lnTo>
                  <a:lnTo>
                    <a:pt x="4979" y="2143"/>
                  </a:lnTo>
                  <a:cubicBezTo>
                    <a:pt x="5010" y="2127"/>
                    <a:pt x="5057" y="2119"/>
                    <a:pt x="5105" y="2119"/>
                  </a:cubicBezTo>
                  <a:cubicBezTo>
                    <a:pt x="5152" y="2119"/>
                    <a:pt x="5199" y="2127"/>
                    <a:pt x="5231" y="2143"/>
                  </a:cubicBezTo>
                  <a:lnTo>
                    <a:pt x="7404" y="2868"/>
                  </a:lnTo>
                  <a:cubicBezTo>
                    <a:pt x="6491" y="1040"/>
                    <a:pt x="5136" y="1"/>
                    <a:pt x="37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7354;p65"/>
          <p:cNvGrpSpPr/>
          <p:nvPr/>
        </p:nvGrpSpPr>
        <p:grpSpPr>
          <a:xfrm>
            <a:off x="2343727" y="3478490"/>
            <a:ext cx="449325" cy="450470"/>
            <a:chOff x="-16419350" y="3308400"/>
            <a:chExt cx="304050" cy="304825"/>
          </a:xfrm>
          <a:solidFill>
            <a:srgbClr val="12716B"/>
          </a:solidFill>
        </p:grpSpPr>
        <p:sp>
          <p:nvSpPr>
            <p:cNvPr id="241" name="Google Shape;7355;p65"/>
            <p:cNvSpPr/>
            <p:nvPr/>
          </p:nvSpPr>
          <p:spPr>
            <a:xfrm>
              <a:off x="-16222450" y="3344625"/>
              <a:ext cx="53600" cy="67775"/>
            </a:xfrm>
            <a:custGeom>
              <a:avLst/>
              <a:gdLst/>
              <a:ahLst/>
              <a:cxnLst/>
              <a:rect l="l" t="t" r="r" b="b"/>
              <a:pathLst>
                <a:path w="2144" h="2711" extrusionOk="0">
                  <a:moveTo>
                    <a:pt x="1072" y="1"/>
                  </a:moveTo>
                  <a:cubicBezTo>
                    <a:pt x="473" y="1"/>
                    <a:pt x="1" y="473"/>
                    <a:pt x="1" y="1072"/>
                  </a:cubicBezTo>
                  <a:cubicBezTo>
                    <a:pt x="1" y="1576"/>
                    <a:pt x="284" y="1954"/>
                    <a:pt x="725" y="2112"/>
                  </a:cubicBezTo>
                  <a:lnTo>
                    <a:pt x="725" y="2710"/>
                  </a:lnTo>
                  <a:cubicBezTo>
                    <a:pt x="946" y="2584"/>
                    <a:pt x="1198" y="2521"/>
                    <a:pt x="1419" y="2427"/>
                  </a:cubicBezTo>
                  <a:lnTo>
                    <a:pt x="1419" y="2080"/>
                  </a:lnTo>
                  <a:cubicBezTo>
                    <a:pt x="1860" y="1923"/>
                    <a:pt x="2143" y="1544"/>
                    <a:pt x="2143" y="1072"/>
                  </a:cubicBezTo>
                  <a:cubicBezTo>
                    <a:pt x="2143" y="473"/>
                    <a:pt x="1671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7356;p65"/>
            <p:cNvSpPr/>
            <p:nvPr/>
          </p:nvSpPr>
          <p:spPr>
            <a:xfrm>
              <a:off x="-16365000" y="3346200"/>
              <a:ext cx="52800" cy="66975"/>
            </a:xfrm>
            <a:custGeom>
              <a:avLst/>
              <a:gdLst/>
              <a:ahLst/>
              <a:cxnLst/>
              <a:rect l="l" t="t" r="r" b="b"/>
              <a:pathLst>
                <a:path w="2112" h="2679" extrusionOk="0">
                  <a:moveTo>
                    <a:pt x="1072" y="1"/>
                  </a:moveTo>
                  <a:cubicBezTo>
                    <a:pt x="473" y="1"/>
                    <a:pt x="0" y="473"/>
                    <a:pt x="0" y="1072"/>
                  </a:cubicBezTo>
                  <a:cubicBezTo>
                    <a:pt x="0" y="1513"/>
                    <a:pt x="284" y="1891"/>
                    <a:pt x="694" y="2049"/>
                  </a:cubicBezTo>
                  <a:lnTo>
                    <a:pt x="694" y="2395"/>
                  </a:lnTo>
                  <a:cubicBezTo>
                    <a:pt x="946" y="2490"/>
                    <a:pt x="1166" y="2553"/>
                    <a:pt x="1418" y="2679"/>
                  </a:cubicBezTo>
                  <a:lnTo>
                    <a:pt x="1418" y="2080"/>
                  </a:lnTo>
                  <a:cubicBezTo>
                    <a:pt x="1859" y="1923"/>
                    <a:pt x="2111" y="1544"/>
                    <a:pt x="2111" y="1072"/>
                  </a:cubicBezTo>
                  <a:cubicBezTo>
                    <a:pt x="2111" y="473"/>
                    <a:pt x="1639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7357;p65"/>
            <p:cNvSpPr/>
            <p:nvPr/>
          </p:nvSpPr>
          <p:spPr>
            <a:xfrm>
              <a:off x="-16419350" y="3417100"/>
              <a:ext cx="142575" cy="160700"/>
            </a:xfrm>
            <a:custGeom>
              <a:avLst/>
              <a:gdLst/>
              <a:ahLst/>
              <a:cxnLst/>
              <a:rect l="l" t="t" r="r" b="b"/>
              <a:pathLst>
                <a:path w="5703" h="6428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71"/>
                  </a:lnTo>
                  <a:cubicBezTo>
                    <a:pt x="1" y="4033"/>
                    <a:pt x="2395" y="6427"/>
                    <a:pt x="5356" y="6427"/>
                  </a:cubicBezTo>
                  <a:lnTo>
                    <a:pt x="5703" y="6427"/>
                  </a:lnTo>
                  <a:lnTo>
                    <a:pt x="5703" y="4001"/>
                  </a:lnTo>
                  <a:cubicBezTo>
                    <a:pt x="5703" y="2773"/>
                    <a:pt x="5073" y="1575"/>
                    <a:pt x="4065" y="914"/>
                  </a:cubicBezTo>
                  <a:cubicBezTo>
                    <a:pt x="3277" y="378"/>
                    <a:pt x="2206" y="0"/>
                    <a:pt x="110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7358;p65"/>
            <p:cNvSpPr/>
            <p:nvPr/>
          </p:nvSpPr>
          <p:spPr>
            <a:xfrm>
              <a:off x="-16258675" y="3417100"/>
              <a:ext cx="143375" cy="161475"/>
            </a:xfrm>
            <a:custGeom>
              <a:avLst/>
              <a:gdLst/>
              <a:ahLst/>
              <a:cxnLst/>
              <a:rect l="l" t="t" r="r" b="b"/>
              <a:pathLst>
                <a:path w="5735" h="6459" extrusionOk="0">
                  <a:moveTo>
                    <a:pt x="4632" y="0"/>
                  </a:moveTo>
                  <a:cubicBezTo>
                    <a:pt x="3529" y="0"/>
                    <a:pt x="2521" y="347"/>
                    <a:pt x="1702" y="914"/>
                  </a:cubicBezTo>
                  <a:cubicBezTo>
                    <a:pt x="631" y="1575"/>
                    <a:pt x="1" y="2773"/>
                    <a:pt x="1" y="4033"/>
                  </a:cubicBezTo>
                  <a:lnTo>
                    <a:pt x="1" y="6459"/>
                  </a:lnTo>
                  <a:lnTo>
                    <a:pt x="347" y="6459"/>
                  </a:lnTo>
                  <a:cubicBezTo>
                    <a:pt x="3309" y="6459"/>
                    <a:pt x="5703" y="4064"/>
                    <a:pt x="5703" y="1103"/>
                  </a:cubicBezTo>
                  <a:lnTo>
                    <a:pt x="5703" y="410"/>
                  </a:lnTo>
                  <a:cubicBezTo>
                    <a:pt x="5735" y="158"/>
                    <a:pt x="5577" y="0"/>
                    <a:pt x="53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7359;p65"/>
            <p:cNvSpPr/>
            <p:nvPr/>
          </p:nvSpPr>
          <p:spPr>
            <a:xfrm>
              <a:off x="-16310650" y="3308400"/>
              <a:ext cx="86650" cy="155975"/>
            </a:xfrm>
            <a:custGeom>
              <a:avLst/>
              <a:gdLst/>
              <a:ahLst/>
              <a:cxnLst/>
              <a:rect l="l" t="t" r="r" b="b"/>
              <a:pathLst>
                <a:path w="3466" h="6239" extrusionOk="0">
                  <a:moveTo>
                    <a:pt x="1733" y="1"/>
                  </a:moveTo>
                  <a:cubicBezTo>
                    <a:pt x="1134" y="1"/>
                    <a:pt x="662" y="473"/>
                    <a:pt x="662" y="1040"/>
                  </a:cubicBezTo>
                  <a:cubicBezTo>
                    <a:pt x="662" y="1513"/>
                    <a:pt x="977" y="1922"/>
                    <a:pt x="1355" y="2080"/>
                  </a:cubicBezTo>
                  <a:lnTo>
                    <a:pt x="1355" y="3088"/>
                  </a:lnTo>
                  <a:cubicBezTo>
                    <a:pt x="1103" y="3340"/>
                    <a:pt x="504" y="3844"/>
                    <a:pt x="0" y="4600"/>
                  </a:cubicBezTo>
                  <a:cubicBezTo>
                    <a:pt x="662" y="5041"/>
                    <a:pt x="1260" y="5577"/>
                    <a:pt x="1733" y="6238"/>
                  </a:cubicBezTo>
                  <a:cubicBezTo>
                    <a:pt x="2206" y="5577"/>
                    <a:pt x="2773" y="5041"/>
                    <a:pt x="3466" y="4600"/>
                  </a:cubicBezTo>
                  <a:cubicBezTo>
                    <a:pt x="2930" y="3844"/>
                    <a:pt x="2363" y="3340"/>
                    <a:pt x="2080" y="3088"/>
                  </a:cubicBezTo>
                  <a:lnTo>
                    <a:pt x="2080" y="2080"/>
                  </a:lnTo>
                  <a:cubicBezTo>
                    <a:pt x="2521" y="1922"/>
                    <a:pt x="2773" y="1513"/>
                    <a:pt x="2773" y="1040"/>
                  </a:cubicBezTo>
                  <a:cubicBezTo>
                    <a:pt x="2773" y="473"/>
                    <a:pt x="2300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7360;p65"/>
            <p:cNvSpPr/>
            <p:nvPr/>
          </p:nvSpPr>
          <p:spPr>
            <a:xfrm>
              <a:off x="-16327975" y="3589575"/>
              <a:ext cx="51200" cy="23650"/>
            </a:xfrm>
            <a:custGeom>
              <a:avLst/>
              <a:gdLst/>
              <a:ahLst/>
              <a:cxnLst/>
              <a:rect l="l" t="t" r="r" b="b"/>
              <a:pathLst>
                <a:path w="2048" h="946" extrusionOk="0">
                  <a:moveTo>
                    <a:pt x="0" y="1"/>
                  </a:moveTo>
                  <a:lnTo>
                    <a:pt x="0" y="1"/>
                  </a:lnTo>
                  <a:cubicBezTo>
                    <a:pt x="221" y="536"/>
                    <a:pt x="725" y="946"/>
                    <a:pt x="1355" y="946"/>
                  </a:cubicBezTo>
                  <a:lnTo>
                    <a:pt x="1481" y="946"/>
                  </a:lnTo>
                  <a:cubicBezTo>
                    <a:pt x="1827" y="914"/>
                    <a:pt x="2048" y="631"/>
                    <a:pt x="2048" y="316"/>
                  </a:cubicBezTo>
                  <a:lnTo>
                    <a:pt x="2048" y="253"/>
                  </a:lnTo>
                  <a:lnTo>
                    <a:pt x="1701" y="253"/>
                  </a:lnTo>
                  <a:cubicBezTo>
                    <a:pt x="1103" y="253"/>
                    <a:pt x="567" y="15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7361;p65"/>
            <p:cNvSpPr/>
            <p:nvPr/>
          </p:nvSpPr>
          <p:spPr>
            <a:xfrm>
              <a:off x="-16258675" y="3589575"/>
              <a:ext cx="51225" cy="23650"/>
            </a:xfrm>
            <a:custGeom>
              <a:avLst/>
              <a:gdLst/>
              <a:ahLst/>
              <a:cxnLst/>
              <a:rect l="l" t="t" r="r" b="b"/>
              <a:pathLst>
                <a:path w="2049" h="946" extrusionOk="0">
                  <a:moveTo>
                    <a:pt x="2048" y="1"/>
                  </a:moveTo>
                  <a:lnTo>
                    <a:pt x="2048" y="1"/>
                  </a:lnTo>
                  <a:cubicBezTo>
                    <a:pt x="1481" y="158"/>
                    <a:pt x="946" y="253"/>
                    <a:pt x="347" y="253"/>
                  </a:cubicBezTo>
                  <a:lnTo>
                    <a:pt x="1" y="253"/>
                  </a:lnTo>
                  <a:cubicBezTo>
                    <a:pt x="1" y="631"/>
                    <a:pt x="284" y="946"/>
                    <a:pt x="662" y="946"/>
                  </a:cubicBezTo>
                  <a:lnTo>
                    <a:pt x="694" y="946"/>
                  </a:lnTo>
                  <a:cubicBezTo>
                    <a:pt x="1324" y="946"/>
                    <a:pt x="1859" y="568"/>
                    <a:pt x="20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" name="Google Shape;7362;p65"/>
          <p:cNvGrpSpPr/>
          <p:nvPr/>
        </p:nvGrpSpPr>
        <p:grpSpPr>
          <a:xfrm>
            <a:off x="4615283" y="3477272"/>
            <a:ext cx="395755" cy="452872"/>
            <a:chOff x="-16401225" y="3683275"/>
            <a:chExt cx="267800" cy="306450"/>
          </a:xfrm>
          <a:solidFill>
            <a:srgbClr val="12716B"/>
          </a:solidFill>
        </p:grpSpPr>
        <p:sp>
          <p:nvSpPr>
            <p:cNvPr id="249" name="Google Shape;7363;p65"/>
            <p:cNvSpPr/>
            <p:nvPr/>
          </p:nvSpPr>
          <p:spPr>
            <a:xfrm>
              <a:off x="-16257875" y="3826650"/>
              <a:ext cx="70900" cy="72500"/>
            </a:xfrm>
            <a:custGeom>
              <a:avLst/>
              <a:gdLst/>
              <a:ahLst/>
              <a:cxnLst/>
              <a:rect l="l" t="t" r="r" b="b"/>
              <a:pathLst>
                <a:path w="2836" h="2900" extrusionOk="0">
                  <a:moveTo>
                    <a:pt x="567" y="1"/>
                  </a:moveTo>
                  <a:cubicBezTo>
                    <a:pt x="630" y="158"/>
                    <a:pt x="725" y="347"/>
                    <a:pt x="725" y="568"/>
                  </a:cubicBezTo>
                  <a:cubicBezTo>
                    <a:pt x="725" y="631"/>
                    <a:pt x="662" y="725"/>
                    <a:pt x="630" y="788"/>
                  </a:cubicBezTo>
                  <a:lnTo>
                    <a:pt x="0" y="1576"/>
                  </a:lnTo>
                  <a:cubicBezTo>
                    <a:pt x="32" y="2332"/>
                    <a:pt x="662" y="2899"/>
                    <a:pt x="1418" y="2899"/>
                  </a:cubicBezTo>
                  <a:cubicBezTo>
                    <a:pt x="2205" y="2899"/>
                    <a:pt x="2836" y="2269"/>
                    <a:pt x="2836" y="1481"/>
                  </a:cubicBezTo>
                  <a:cubicBezTo>
                    <a:pt x="2836" y="631"/>
                    <a:pt x="2205" y="1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7364;p65"/>
            <p:cNvSpPr/>
            <p:nvPr/>
          </p:nvSpPr>
          <p:spPr>
            <a:xfrm>
              <a:off x="-16275200" y="3832375"/>
              <a:ext cx="16550" cy="16350"/>
            </a:xfrm>
            <a:custGeom>
              <a:avLst/>
              <a:gdLst/>
              <a:ahLst/>
              <a:cxnLst/>
              <a:rect l="l" t="t" r="r" b="b"/>
              <a:pathLst>
                <a:path w="662" h="654" extrusionOk="0">
                  <a:moveTo>
                    <a:pt x="319" y="0"/>
                  </a:moveTo>
                  <a:cubicBezTo>
                    <a:pt x="173" y="0"/>
                    <a:pt x="32" y="71"/>
                    <a:pt x="0" y="213"/>
                  </a:cubicBezTo>
                  <a:lnTo>
                    <a:pt x="347" y="654"/>
                  </a:lnTo>
                  <a:lnTo>
                    <a:pt x="662" y="213"/>
                  </a:lnTo>
                  <a:cubicBezTo>
                    <a:pt x="614" y="71"/>
                    <a:pt x="465" y="0"/>
                    <a:pt x="3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7365;p65"/>
            <p:cNvSpPr/>
            <p:nvPr/>
          </p:nvSpPr>
          <p:spPr>
            <a:xfrm>
              <a:off x="-16347675" y="3825875"/>
              <a:ext cx="70900" cy="70900"/>
            </a:xfrm>
            <a:custGeom>
              <a:avLst/>
              <a:gdLst/>
              <a:ahLst/>
              <a:cxnLst/>
              <a:rect l="l" t="t" r="r" b="b"/>
              <a:pathLst>
                <a:path w="2836" h="2836" extrusionOk="0">
                  <a:moveTo>
                    <a:pt x="1418" y="0"/>
                  </a:moveTo>
                  <a:cubicBezTo>
                    <a:pt x="631" y="0"/>
                    <a:pt x="1" y="630"/>
                    <a:pt x="1" y="1418"/>
                  </a:cubicBezTo>
                  <a:cubicBezTo>
                    <a:pt x="1" y="2205"/>
                    <a:pt x="631" y="2836"/>
                    <a:pt x="1418" y="2836"/>
                  </a:cubicBezTo>
                  <a:cubicBezTo>
                    <a:pt x="2174" y="2836"/>
                    <a:pt x="2773" y="2237"/>
                    <a:pt x="2836" y="1544"/>
                  </a:cubicBezTo>
                  <a:lnTo>
                    <a:pt x="2206" y="788"/>
                  </a:lnTo>
                  <a:cubicBezTo>
                    <a:pt x="2174" y="725"/>
                    <a:pt x="2143" y="630"/>
                    <a:pt x="2143" y="536"/>
                  </a:cubicBezTo>
                  <a:cubicBezTo>
                    <a:pt x="2143" y="347"/>
                    <a:pt x="2174" y="158"/>
                    <a:pt x="2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7366;p65"/>
            <p:cNvSpPr/>
            <p:nvPr/>
          </p:nvSpPr>
          <p:spPr>
            <a:xfrm>
              <a:off x="-16338225" y="3907775"/>
              <a:ext cx="35475" cy="81950"/>
            </a:xfrm>
            <a:custGeom>
              <a:avLst/>
              <a:gdLst/>
              <a:ahLst/>
              <a:cxnLst/>
              <a:rect l="l" t="t" r="r" b="b"/>
              <a:pathLst>
                <a:path w="1419" h="3278" extrusionOk="0">
                  <a:moveTo>
                    <a:pt x="1" y="1"/>
                  </a:moveTo>
                  <a:lnTo>
                    <a:pt x="1" y="1796"/>
                  </a:lnTo>
                  <a:cubicBezTo>
                    <a:pt x="1" y="2206"/>
                    <a:pt x="158" y="2553"/>
                    <a:pt x="410" y="2836"/>
                  </a:cubicBezTo>
                  <a:cubicBezTo>
                    <a:pt x="694" y="3120"/>
                    <a:pt x="1040" y="3277"/>
                    <a:pt x="1418" y="3277"/>
                  </a:cubicBezTo>
                  <a:lnTo>
                    <a:pt x="1418" y="347"/>
                  </a:lnTo>
                  <a:cubicBezTo>
                    <a:pt x="1292" y="379"/>
                    <a:pt x="1166" y="379"/>
                    <a:pt x="1103" y="379"/>
                  </a:cubicBezTo>
                  <a:cubicBezTo>
                    <a:pt x="662" y="316"/>
                    <a:pt x="253" y="190"/>
                    <a:pt x="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7367;p65"/>
            <p:cNvSpPr/>
            <p:nvPr/>
          </p:nvSpPr>
          <p:spPr>
            <a:xfrm>
              <a:off x="-16231900" y="3906200"/>
              <a:ext cx="35475" cy="81150"/>
            </a:xfrm>
            <a:custGeom>
              <a:avLst/>
              <a:gdLst/>
              <a:ahLst/>
              <a:cxnLst/>
              <a:rect l="l" t="t" r="r" b="b"/>
              <a:pathLst>
                <a:path w="1419" h="3246" extrusionOk="0">
                  <a:moveTo>
                    <a:pt x="1419" y="1"/>
                  </a:moveTo>
                  <a:cubicBezTo>
                    <a:pt x="1135" y="253"/>
                    <a:pt x="725" y="379"/>
                    <a:pt x="347" y="379"/>
                  </a:cubicBezTo>
                  <a:cubicBezTo>
                    <a:pt x="221" y="379"/>
                    <a:pt x="95" y="379"/>
                    <a:pt x="1" y="316"/>
                  </a:cubicBezTo>
                  <a:lnTo>
                    <a:pt x="1" y="3246"/>
                  </a:lnTo>
                  <a:cubicBezTo>
                    <a:pt x="788" y="3246"/>
                    <a:pt x="1419" y="2584"/>
                    <a:pt x="1419" y="1796"/>
                  </a:cubicBezTo>
                  <a:lnTo>
                    <a:pt x="14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7368;p65"/>
            <p:cNvSpPr/>
            <p:nvPr/>
          </p:nvSpPr>
          <p:spPr>
            <a:xfrm>
              <a:off x="-16285450" y="3891250"/>
              <a:ext cx="35475" cy="59875"/>
            </a:xfrm>
            <a:custGeom>
              <a:avLst/>
              <a:gdLst/>
              <a:ahLst/>
              <a:cxnLst/>
              <a:rect l="l" t="t" r="r" b="b"/>
              <a:pathLst>
                <a:path w="1419" h="2395" extrusionOk="0">
                  <a:moveTo>
                    <a:pt x="725" y="0"/>
                  </a:moveTo>
                  <a:cubicBezTo>
                    <a:pt x="505" y="252"/>
                    <a:pt x="284" y="504"/>
                    <a:pt x="0" y="662"/>
                  </a:cubicBezTo>
                  <a:lnTo>
                    <a:pt x="0" y="2268"/>
                  </a:lnTo>
                  <a:cubicBezTo>
                    <a:pt x="252" y="2363"/>
                    <a:pt x="473" y="2394"/>
                    <a:pt x="725" y="2394"/>
                  </a:cubicBezTo>
                  <a:cubicBezTo>
                    <a:pt x="946" y="2394"/>
                    <a:pt x="1198" y="2363"/>
                    <a:pt x="1418" y="2268"/>
                  </a:cubicBezTo>
                  <a:lnTo>
                    <a:pt x="1418" y="662"/>
                  </a:lnTo>
                  <a:cubicBezTo>
                    <a:pt x="1135" y="504"/>
                    <a:pt x="914" y="315"/>
                    <a:pt x="7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7369;p65"/>
            <p:cNvSpPr/>
            <p:nvPr/>
          </p:nvSpPr>
          <p:spPr>
            <a:xfrm>
              <a:off x="-16401225" y="3683275"/>
              <a:ext cx="267800" cy="249725"/>
            </a:xfrm>
            <a:custGeom>
              <a:avLst/>
              <a:gdLst/>
              <a:ahLst/>
              <a:cxnLst/>
              <a:rect l="l" t="t" r="r" b="b"/>
              <a:pathLst>
                <a:path w="10712" h="9989" extrusionOk="0">
                  <a:moveTo>
                    <a:pt x="3214" y="2900"/>
                  </a:moveTo>
                  <a:cubicBezTo>
                    <a:pt x="3403" y="2900"/>
                    <a:pt x="3560" y="3058"/>
                    <a:pt x="3560" y="3278"/>
                  </a:cubicBezTo>
                  <a:cubicBezTo>
                    <a:pt x="3560" y="3467"/>
                    <a:pt x="3403" y="3625"/>
                    <a:pt x="3214" y="3625"/>
                  </a:cubicBezTo>
                  <a:cubicBezTo>
                    <a:pt x="3025" y="3625"/>
                    <a:pt x="2867" y="3467"/>
                    <a:pt x="2867" y="3278"/>
                  </a:cubicBezTo>
                  <a:cubicBezTo>
                    <a:pt x="2867" y="3058"/>
                    <a:pt x="3025" y="2900"/>
                    <a:pt x="3214" y="2900"/>
                  </a:cubicBezTo>
                  <a:close/>
                  <a:moveTo>
                    <a:pt x="7498" y="2900"/>
                  </a:moveTo>
                  <a:cubicBezTo>
                    <a:pt x="7719" y="2900"/>
                    <a:pt x="7876" y="3058"/>
                    <a:pt x="7876" y="3278"/>
                  </a:cubicBezTo>
                  <a:cubicBezTo>
                    <a:pt x="7876" y="3467"/>
                    <a:pt x="7719" y="3625"/>
                    <a:pt x="7498" y="3625"/>
                  </a:cubicBezTo>
                  <a:cubicBezTo>
                    <a:pt x="7309" y="3625"/>
                    <a:pt x="7152" y="3467"/>
                    <a:pt x="7152" y="3278"/>
                  </a:cubicBezTo>
                  <a:cubicBezTo>
                    <a:pt x="7152" y="3058"/>
                    <a:pt x="7309" y="2900"/>
                    <a:pt x="7498" y="2900"/>
                  </a:cubicBezTo>
                  <a:close/>
                  <a:moveTo>
                    <a:pt x="5322" y="0"/>
                  </a:moveTo>
                  <a:cubicBezTo>
                    <a:pt x="5281" y="0"/>
                    <a:pt x="5240" y="1"/>
                    <a:pt x="5199" y="2"/>
                  </a:cubicBezTo>
                  <a:cubicBezTo>
                    <a:pt x="2300" y="65"/>
                    <a:pt x="0" y="2585"/>
                    <a:pt x="0" y="5578"/>
                  </a:cubicBezTo>
                  <a:lnTo>
                    <a:pt x="0" y="8225"/>
                  </a:lnTo>
                  <a:cubicBezTo>
                    <a:pt x="0" y="9201"/>
                    <a:pt x="788" y="9989"/>
                    <a:pt x="1764" y="9989"/>
                  </a:cubicBezTo>
                  <a:lnTo>
                    <a:pt x="1764" y="8319"/>
                  </a:lnTo>
                  <a:cubicBezTo>
                    <a:pt x="1512" y="7941"/>
                    <a:pt x="1418" y="7563"/>
                    <a:pt x="1418" y="7122"/>
                  </a:cubicBezTo>
                  <a:cubicBezTo>
                    <a:pt x="1418" y="5956"/>
                    <a:pt x="2363" y="5011"/>
                    <a:pt x="3529" y="5011"/>
                  </a:cubicBezTo>
                  <a:lnTo>
                    <a:pt x="7089" y="5011"/>
                  </a:lnTo>
                  <a:cubicBezTo>
                    <a:pt x="8255" y="5011"/>
                    <a:pt x="9200" y="5956"/>
                    <a:pt x="9200" y="7122"/>
                  </a:cubicBezTo>
                  <a:cubicBezTo>
                    <a:pt x="9200" y="7563"/>
                    <a:pt x="9074" y="7941"/>
                    <a:pt x="8853" y="8319"/>
                  </a:cubicBezTo>
                  <a:lnTo>
                    <a:pt x="8853" y="9989"/>
                  </a:lnTo>
                  <a:cubicBezTo>
                    <a:pt x="9830" y="9989"/>
                    <a:pt x="10617" y="9201"/>
                    <a:pt x="10617" y="8225"/>
                  </a:cubicBezTo>
                  <a:lnTo>
                    <a:pt x="10617" y="5389"/>
                  </a:lnTo>
                  <a:cubicBezTo>
                    <a:pt x="10712" y="3940"/>
                    <a:pt x="10113" y="2554"/>
                    <a:pt x="9074" y="1546"/>
                  </a:cubicBezTo>
                  <a:cubicBezTo>
                    <a:pt x="8063" y="535"/>
                    <a:pt x="6754" y="0"/>
                    <a:pt x="53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7370;p65"/>
          <p:cNvGrpSpPr/>
          <p:nvPr/>
        </p:nvGrpSpPr>
        <p:grpSpPr>
          <a:xfrm>
            <a:off x="7980732" y="2933911"/>
            <a:ext cx="450470" cy="448180"/>
            <a:chOff x="-16419350" y="4058200"/>
            <a:chExt cx="304825" cy="303275"/>
          </a:xfrm>
          <a:solidFill>
            <a:srgbClr val="12716B"/>
          </a:solidFill>
        </p:grpSpPr>
        <p:sp>
          <p:nvSpPr>
            <p:cNvPr id="257" name="Google Shape;7371;p65"/>
            <p:cNvSpPr/>
            <p:nvPr/>
          </p:nvSpPr>
          <p:spPr>
            <a:xfrm>
              <a:off x="-16347675" y="420235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79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4"/>
                    <a:pt x="379" y="694"/>
                  </a:cubicBezTo>
                  <a:cubicBezTo>
                    <a:pt x="568" y="694"/>
                    <a:pt x="725" y="536"/>
                    <a:pt x="725" y="347"/>
                  </a:cubicBezTo>
                  <a:cubicBezTo>
                    <a:pt x="725" y="158"/>
                    <a:pt x="568" y="0"/>
                    <a:pt x="3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7372;p65"/>
            <p:cNvSpPr/>
            <p:nvPr/>
          </p:nvSpPr>
          <p:spPr>
            <a:xfrm>
              <a:off x="-16400450" y="4166900"/>
              <a:ext cx="35475" cy="35475"/>
            </a:xfrm>
            <a:custGeom>
              <a:avLst/>
              <a:gdLst/>
              <a:ahLst/>
              <a:cxnLst/>
              <a:rect l="l" t="t" r="r" b="b"/>
              <a:pathLst>
                <a:path w="1419" h="1419" extrusionOk="0">
                  <a:moveTo>
                    <a:pt x="694" y="1"/>
                  </a:moveTo>
                  <a:cubicBezTo>
                    <a:pt x="316" y="1"/>
                    <a:pt x="1" y="316"/>
                    <a:pt x="1" y="694"/>
                  </a:cubicBezTo>
                  <a:cubicBezTo>
                    <a:pt x="1" y="1103"/>
                    <a:pt x="316" y="1418"/>
                    <a:pt x="694" y="1418"/>
                  </a:cubicBezTo>
                  <a:cubicBezTo>
                    <a:pt x="1103" y="1418"/>
                    <a:pt x="1418" y="1103"/>
                    <a:pt x="1418" y="694"/>
                  </a:cubicBezTo>
                  <a:cubicBezTo>
                    <a:pt x="1418" y="316"/>
                    <a:pt x="1103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7373;p65"/>
            <p:cNvSpPr/>
            <p:nvPr/>
          </p:nvSpPr>
          <p:spPr>
            <a:xfrm>
              <a:off x="-16389425" y="4058200"/>
              <a:ext cx="220575" cy="106950"/>
            </a:xfrm>
            <a:custGeom>
              <a:avLst/>
              <a:gdLst/>
              <a:ahLst/>
              <a:cxnLst/>
              <a:rect l="l" t="t" r="r" b="b"/>
              <a:pathLst>
                <a:path w="8823" h="4278" extrusionOk="0">
                  <a:moveTo>
                    <a:pt x="6621" y="0"/>
                  </a:moveTo>
                  <a:cubicBezTo>
                    <a:pt x="6312" y="0"/>
                    <a:pt x="6008" y="97"/>
                    <a:pt x="5766" y="285"/>
                  </a:cubicBezTo>
                  <a:cubicBezTo>
                    <a:pt x="5703" y="348"/>
                    <a:pt x="5609" y="411"/>
                    <a:pt x="5546" y="474"/>
                  </a:cubicBezTo>
                  <a:cubicBezTo>
                    <a:pt x="5451" y="411"/>
                    <a:pt x="5388" y="316"/>
                    <a:pt x="5294" y="285"/>
                  </a:cubicBezTo>
                  <a:cubicBezTo>
                    <a:pt x="5057" y="111"/>
                    <a:pt x="4758" y="25"/>
                    <a:pt x="4459" y="25"/>
                  </a:cubicBezTo>
                  <a:cubicBezTo>
                    <a:pt x="4159" y="25"/>
                    <a:pt x="3860" y="111"/>
                    <a:pt x="3624" y="285"/>
                  </a:cubicBezTo>
                  <a:cubicBezTo>
                    <a:pt x="3529" y="348"/>
                    <a:pt x="3466" y="411"/>
                    <a:pt x="3372" y="474"/>
                  </a:cubicBezTo>
                  <a:cubicBezTo>
                    <a:pt x="3309" y="411"/>
                    <a:pt x="3214" y="316"/>
                    <a:pt x="3151" y="285"/>
                  </a:cubicBezTo>
                  <a:cubicBezTo>
                    <a:pt x="2915" y="101"/>
                    <a:pt x="2618" y="10"/>
                    <a:pt x="2316" y="10"/>
                  </a:cubicBezTo>
                  <a:cubicBezTo>
                    <a:pt x="1894" y="10"/>
                    <a:pt x="1460" y="188"/>
                    <a:pt x="1166" y="537"/>
                  </a:cubicBezTo>
                  <a:cubicBezTo>
                    <a:pt x="1103" y="631"/>
                    <a:pt x="1072" y="757"/>
                    <a:pt x="977" y="820"/>
                  </a:cubicBezTo>
                  <a:cubicBezTo>
                    <a:pt x="1" y="1356"/>
                    <a:pt x="1" y="2931"/>
                    <a:pt x="1103" y="3435"/>
                  </a:cubicBezTo>
                  <a:cubicBezTo>
                    <a:pt x="1166" y="3624"/>
                    <a:pt x="1356" y="3876"/>
                    <a:pt x="1513" y="3971"/>
                  </a:cubicBezTo>
                  <a:cubicBezTo>
                    <a:pt x="1781" y="4144"/>
                    <a:pt x="2088" y="4231"/>
                    <a:pt x="2387" y="4231"/>
                  </a:cubicBezTo>
                  <a:cubicBezTo>
                    <a:pt x="2687" y="4231"/>
                    <a:pt x="2978" y="4144"/>
                    <a:pt x="3214" y="3971"/>
                  </a:cubicBezTo>
                  <a:cubicBezTo>
                    <a:pt x="3277" y="3939"/>
                    <a:pt x="3356" y="3923"/>
                    <a:pt x="3435" y="3923"/>
                  </a:cubicBezTo>
                  <a:cubicBezTo>
                    <a:pt x="3514" y="3923"/>
                    <a:pt x="3592" y="3939"/>
                    <a:pt x="3655" y="3971"/>
                  </a:cubicBezTo>
                  <a:cubicBezTo>
                    <a:pt x="3907" y="4175"/>
                    <a:pt x="4215" y="4278"/>
                    <a:pt x="4518" y="4278"/>
                  </a:cubicBezTo>
                  <a:cubicBezTo>
                    <a:pt x="4821" y="4278"/>
                    <a:pt x="5120" y="4175"/>
                    <a:pt x="5357" y="3971"/>
                  </a:cubicBezTo>
                  <a:cubicBezTo>
                    <a:pt x="5404" y="3939"/>
                    <a:pt x="5483" y="3923"/>
                    <a:pt x="5561" y="3923"/>
                  </a:cubicBezTo>
                  <a:cubicBezTo>
                    <a:pt x="5640" y="3923"/>
                    <a:pt x="5719" y="3939"/>
                    <a:pt x="5766" y="3971"/>
                  </a:cubicBezTo>
                  <a:cubicBezTo>
                    <a:pt x="6018" y="4166"/>
                    <a:pt x="6312" y="4256"/>
                    <a:pt x="6604" y="4256"/>
                  </a:cubicBezTo>
                  <a:cubicBezTo>
                    <a:pt x="7114" y="4256"/>
                    <a:pt x="7616" y="3979"/>
                    <a:pt x="7877" y="3498"/>
                  </a:cubicBezTo>
                  <a:cubicBezTo>
                    <a:pt x="7909" y="3435"/>
                    <a:pt x="7940" y="3404"/>
                    <a:pt x="8035" y="3341"/>
                  </a:cubicBezTo>
                  <a:cubicBezTo>
                    <a:pt x="8507" y="3120"/>
                    <a:pt x="8822" y="2616"/>
                    <a:pt x="8728" y="1986"/>
                  </a:cubicBezTo>
                  <a:cubicBezTo>
                    <a:pt x="8696" y="1576"/>
                    <a:pt x="8507" y="1198"/>
                    <a:pt x="8129" y="946"/>
                  </a:cubicBezTo>
                  <a:cubicBezTo>
                    <a:pt x="8066" y="915"/>
                    <a:pt x="8035" y="883"/>
                    <a:pt x="7940" y="820"/>
                  </a:cubicBezTo>
                  <a:cubicBezTo>
                    <a:pt x="7909" y="694"/>
                    <a:pt x="7814" y="631"/>
                    <a:pt x="7751" y="537"/>
                  </a:cubicBezTo>
                  <a:cubicBezTo>
                    <a:pt x="7462" y="175"/>
                    <a:pt x="7038" y="0"/>
                    <a:pt x="66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7374;p65"/>
            <p:cNvSpPr/>
            <p:nvPr/>
          </p:nvSpPr>
          <p:spPr>
            <a:xfrm>
              <a:off x="-16298850" y="4178725"/>
              <a:ext cx="41000" cy="47275"/>
            </a:xfrm>
            <a:custGeom>
              <a:avLst/>
              <a:gdLst/>
              <a:ahLst/>
              <a:cxnLst/>
              <a:rect l="l" t="t" r="r" b="b"/>
              <a:pathLst>
                <a:path w="1640" h="1891" extrusionOk="0">
                  <a:moveTo>
                    <a:pt x="1" y="0"/>
                  </a:moveTo>
                  <a:cubicBezTo>
                    <a:pt x="158" y="252"/>
                    <a:pt x="221" y="630"/>
                    <a:pt x="221" y="945"/>
                  </a:cubicBezTo>
                  <a:cubicBezTo>
                    <a:pt x="221" y="1292"/>
                    <a:pt x="158" y="1607"/>
                    <a:pt x="1" y="1891"/>
                  </a:cubicBezTo>
                  <a:cubicBezTo>
                    <a:pt x="473" y="1733"/>
                    <a:pt x="946" y="1670"/>
                    <a:pt x="1419" y="1670"/>
                  </a:cubicBezTo>
                  <a:cubicBezTo>
                    <a:pt x="1576" y="1450"/>
                    <a:pt x="1639" y="1197"/>
                    <a:pt x="1639" y="945"/>
                  </a:cubicBezTo>
                  <a:cubicBezTo>
                    <a:pt x="1639" y="662"/>
                    <a:pt x="1576" y="378"/>
                    <a:pt x="1419" y="158"/>
                  </a:cubicBezTo>
                  <a:cubicBezTo>
                    <a:pt x="1272" y="187"/>
                    <a:pt x="1120" y="201"/>
                    <a:pt x="967" y="201"/>
                  </a:cubicBezTo>
                  <a:cubicBezTo>
                    <a:pt x="626" y="201"/>
                    <a:pt x="284" y="131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7375;p65"/>
            <p:cNvSpPr/>
            <p:nvPr/>
          </p:nvSpPr>
          <p:spPr>
            <a:xfrm>
              <a:off x="-16246075" y="4178725"/>
              <a:ext cx="41775" cy="55150"/>
            </a:xfrm>
            <a:custGeom>
              <a:avLst/>
              <a:gdLst/>
              <a:ahLst/>
              <a:cxnLst/>
              <a:rect l="l" t="t" r="r" b="b"/>
              <a:pathLst>
                <a:path w="1671" h="2206" extrusionOk="0">
                  <a:moveTo>
                    <a:pt x="1" y="0"/>
                  </a:moveTo>
                  <a:lnTo>
                    <a:pt x="1" y="0"/>
                  </a:lnTo>
                  <a:cubicBezTo>
                    <a:pt x="158" y="252"/>
                    <a:pt x="253" y="630"/>
                    <a:pt x="253" y="945"/>
                  </a:cubicBezTo>
                  <a:cubicBezTo>
                    <a:pt x="253" y="1197"/>
                    <a:pt x="190" y="1481"/>
                    <a:pt x="95" y="1765"/>
                  </a:cubicBezTo>
                  <a:cubicBezTo>
                    <a:pt x="505" y="1828"/>
                    <a:pt x="914" y="1954"/>
                    <a:pt x="1292" y="2206"/>
                  </a:cubicBezTo>
                  <a:cubicBezTo>
                    <a:pt x="1576" y="1891"/>
                    <a:pt x="1670" y="1355"/>
                    <a:pt x="1670" y="945"/>
                  </a:cubicBezTo>
                  <a:cubicBezTo>
                    <a:pt x="1670" y="662"/>
                    <a:pt x="1576" y="378"/>
                    <a:pt x="1418" y="158"/>
                  </a:cubicBezTo>
                  <a:cubicBezTo>
                    <a:pt x="1261" y="189"/>
                    <a:pt x="1103" y="221"/>
                    <a:pt x="946" y="221"/>
                  </a:cubicBezTo>
                  <a:cubicBezTo>
                    <a:pt x="631" y="221"/>
                    <a:pt x="316" y="158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7376;p65"/>
            <p:cNvSpPr/>
            <p:nvPr/>
          </p:nvSpPr>
          <p:spPr>
            <a:xfrm>
              <a:off x="-16419350" y="4122000"/>
              <a:ext cx="304050" cy="188725"/>
            </a:xfrm>
            <a:custGeom>
              <a:avLst/>
              <a:gdLst/>
              <a:ahLst/>
              <a:cxnLst/>
              <a:rect l="l" t="t" r="r" b="b"/>
              <a:pathLst>
                <a:path w="12162" h="7549" extrusionOk="0">
                  <a:moveTo>
                    <a:pt x="10712" y="1"/>
                  </a:moveTo>
                  <a:cubicBezTo>
                    <a:pt x="10586" y="600"/>
                    <a:pt x="10271" y="1135"/>
                    <a:pt x="9736" y="1450"/>
                  </a:cubicBezTo>
                  <a:cubicBezTo>
                    <a:pt x="9578" y="1734"/>
                    <a:pt x="9326" y="1986"/>
                    <a:pt x="9074" y="2143"/>
                  </a:cubicBezTo>
                  <a:cubicBezTo>
                    <a:pt x="9263" y="2458"/>
                    <a:pt x="9326" y="2805"/>
                    <a:pt x="9326" y="3183"/>
                  </a:cubicBezTo>
                  <a:cubicBezTo>
                    <a:pt x="9326" y="4065"/>
                    <a:pt x="9011" y="4821"/>
                    <a:pt x="8507" y="5168"/>
                  </a:cubicBezTo>
                  <a:cubicBezTo>
                    <a:pt x="8444" y="5199"/>
                    <a:pt x="8373" y="5215"/>
                    <a:pt x="8306" y="5215"/>
                  </a:cubicBezTo>
                  <a:cubicBezTo>
                    <a:pt x="8239" y="5215"/>
                    <a:pt x="8176" y="5199"/>
                    <a:pt x="8129" y="5168"/>
                  </a:cubicBezTo>
                  <a:cubicBezTo>
                    <a:pt x="7515" y="4805"/>
                    <a:pt x="6814" y="4624"/>
                    <a:pt x="6124" y="4624"/>
                  </a:cubicBezTo>
                  <a:cubicBezTo>
                    <a:pt x="5435" y="4624"/>
                    <a:pt x="4758" y="4805"/>
                    <a:pt x="4191" y="5168"/>
                  </a:cubicBezTo>
                  <a:cubicBezTo>
                    <a:pt x="4134" y="5213"/>
                    <a:pt x="4077" y="5230"/>
                    <a:pt x="4022" y="5230"/>
                  </a:cubicBezTo>
                  <a:cubicBezTo>
                    <a:pt x="3924" y="5230"/>
                    <a:pt x="3830" y="5177"/>
                    <a:pt x="3750" y="5136"/>
                  </a:cubicBezTo>
                  <a:cubicBezTo>
                    <a:pt x="3163" y="4757"/>
                    <a:pt x="2501" y="4557"/>
                    <a:pt x="1831" y="4557"/>
                  </a:cubicBezTo>
                  <a:cubicBezTo>
                    <a:pt x="1277" y="4557"/>
                    <a:pt x="717" y="4694"/>
                    <a:pt x="190" y="4979"/>
                  </a:cubicBezTo>
                  <a:cubicBezTo>
                    <a:pt x="95" y="5042"/>
                    <a:pt x="1" y="5168"/>
                    <a:pt x="1" y="5294"/>
                  </a:cubicBezTo>
                  <a:lnTo>
                    <a:pt x="1" y="7436"/>
                  </a:lnTo>
                  <a:cubicBezTo>
                    <a:pt x="316" y="7405"/>
                    <a:pt x="725" y="7247"/>
                    <a:pt x="977" y="7027"/>
                  </a:cubicBezTo>
                  <a:cubicBezTo>
                    <a:pt x="1240" y="6826"/>
                    <a:pt x="1533" y="6723"/>
                    <a:pt x="1823" y="6723"/>
                  </a:cubicBezTo>
                  <a:cubicBezTo>
                    <a:pt x="2124" y="6723"/>
                    <a:pt x="2422" y="6833"/>
                    <a:pt x="2679" y="7058"/>
                  </a:cubicBezTo>
                  <a:cubicBezTo>
                    <a:pt x="3072" y="7373"/>
                    <a:pt x="3529" y="7531"/>
                    <a:pt x="3986" y="7531"/>
                  </a:cubicBezTo>
                  <a:cubicBezTo>
                    <a:pt x="4443" y="7531"/>
                    <a:pt x="4900" y="7373"/>
                    <a:pt x="5293" y="7058"/>
                  </a:cubicBezTo>
                  <a:cubicBezTo>
                    <a:pt x="5545" y="6869"/>
                    <a:pt x="5837" y="6775"/>
                    <a:pt x="6128" y="6775"/>
                  </a:cubicBezTo>
                  <a:cubicBezTo>
                    <a:pt x="6420" y="6775"/>
                    <a:pt x="6711" y="6869"/>
                    <a:pt x="6963" y="7058"/>
                  </a:cubicBezTo>
                  <a:cubicBezTo>
                    <a:pt x="7474" y="7358"/>
                    <a:pt x="7985" y="7549"/>
                    <a:pt x="8524" y="7549"/>
                  </a:cubicBezTo>
                  <a:cubicBezTo>
                    <a:pt x="8948" y="7549"/>
                    <a:pt x="9390" y="7430"/>
                    <a:pt x="9862" y="7153"/>
                  </a:cubicBezTo>
                  <a:cubicBezTo>
                    <a:pt x="11153" y="6428"/>
                    <a:pt x="12162" y="4821"/>
                    <a:pt x="12162" y="3151"/>
                  </a:cubicBezTo>
                  <a:cubicBezTo>
                    <a:pt x="12162" y="1923"/>
                    <a:pt x="11626" y="789"/>
                    <a:pt x="107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7377;p65"/>
            <p:cNvSpPr/>
            <p:nvPr/>
          </p:nvSpPr>
          <p:spPr>
            <a:xfrm>
              <a:off x="-16419350" y="4263775"/>
              <a:ext cx="304825" cy="97700"/>
            </a:xfrm>
            <a:custGeom>
              <a:avLst/>
              <a:gdLst/>
              <a:ahLst/>
              <a:cxnLst/>
              <a:rect l="l" t="t" r="r" b="b"/>
              <a:pathLst>
                <a:path w="12193" h="3908" extrusionOk="0">
                  <a:moveTo>
                    <a:pt x="12193" y="1"/>
                  </a:moveTo>
                  <a:cubicBezTo>
                    <a:pt x="11689" y="914"/>
                    <a:pt x="10996" y="1639"/>
                    <a:pt x="10208" y="2112"/>
                  </a:cubicBezTo>
                  <a:cubicBezTo>
                    <a:pt x="9626" y="2424"/>
                    <a:pt x="9064" y="2570"/>
                    <a:pt x="8515" y="2570"/>
                  </a:cubicBezTo>
                  <a:cubicBezTo>
                    <a:pt x="7845" y="2570"/>
                    <a:pt x="7194" y="2352"/>
                    <a:pt x="6554" y="1954"/>
                  </a:cubicBezTo>
                  <a:cubicBezTo>
                    <a:pt x="6402" y="1819"/>
                    <a:pt x="6241" y="1756"/>
                    <a:pt x="6085" y="1756"/>
                  </a:cubicBezTo>
                  <a:cubicBezTo>
                    <a:pt x="5951" y="1756"/>
                    <a:pt x="5820" y="1803"/>
                    <a:pt x="5703" y="1891"/>
                  </a:cubicBezTo>
                  <a:cubicBezTo>
                    <a:pt x="5199" y="2316"/>
                    <a:pt x="4592" y="2529"/>
                    <a:pt x="3986" y="2529"/>
                  </a:cubicBezTo>
                  <a:cubicBezTo>
                    <a:pt x="3380" y="2529"/>
                    <a:pt x="2773" y="2316"/>
                    <a:pt x="2269" y="1891"/>
                  </a:cubicBezTo>
                  <a:cubicBezTo>
                    <a:pt x="2143" y="1797"/>
                    <a:pt x="2001" y="1749"/>
                    <a:pt x="1863" y="1749"/>
                  </a:cubicBezTo>
                  <a:cubicBezTo>
                    <a:pt x="1725" y="1749"/>
                    <a:pt x="1592" y="1797"/>
                    <a:pt x="1481" y="1891"/>
                  </a:cubicBezTo>
                  <a:cubicBezTo>
                    <a:pt x="1040" y="2269"/>
                    <a:pt x="505" y="2427"/>
                    <a:pt x="1" y="2490"/>
                  </a:cubicBezTo>
                  <a:lnTo>
                    <a:pt x="1" y="3561"/>
                  </a:lnTo>
                  <a:cubicBezTo>
                    <a:pt x="1" y="3750"/>
                    <a:pt x="158" y="3907"/>
                    <a:pt x="379" y="3907"/>
                  </a:cubicBezTo>
                  <a:lnTo>
                    <a:pt x="11815" y="3907"/>
                  </a:lnTo>
                  <a:cubicBezTo>
                    <a:pt x="12004" y="3907"/>
                    <a:pt x="12193" y="3750"/>
                    <a:pt x="12193" y="3561"/>
                  </a:cubicBezTo>
                  <a:lnTo>
                    <a:pt x="121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" name="Google Shape;7378;p65"/>
          <p:cNvGrpSpPr/>
          <p:nvPr/>
        </p:nvGrpSpPr>
        <p:grpSpPr>
          <a:xfrm>
            <a:off x="4007619" y="3479929"/>
            <a:ext cx="450507" cy="447589"/>
            <a:chOff x="-15296200" y="3326900"/>
            <a:chExt cx="304850" cy="302875"/>
          </a:xfrm>
          <a:solidFill>
            <a:srgbClr val="12716B"/>
          </a:solidFill>
        </p:grpSpPr>
        <p:sp>
          <p:nvSpPr>
            <p:cNvPr id="265" name="Google Shape;7379;p65"/>
            <p:cNvSpPr/>
            <p:nvPr/>
          </p:nvSpPr>
          <p:spPr>
            <a:xfrm>
              <a:off x="-15182775" y="3326900"/>
              <a:ext cx="77200" cy="157175"/>
            </a:xfrm>
            <a:custGeom>
              <a:avLst/>
              <a:gdLst/>
              <a:ahLst/>
              <a:cxnLst/>
              <a:rect l="l" t="t" r="r" b="b"/>
              <a:pathLst>
                <a:path w="3088" h="6287" extrusionOk="0">
                  <a:moveTo>
                    <a:pt x="1556" y="1"/>
                  </a:moveTo>
                  <a:cubicBezTo>
                    <a:pt x="1434" y="1"/>
                    <a:pt x="1308" y="48"/>
                    <a:pt x="1229" y="143"/>
                  </a:cubicBezTo>
                  <a:cubicBezTo>
                    <a:pt x="1198" y="237"/>
                    <a:pt x="410" y="1560"/>
                    <a:pt x="0" y="3451"/>
                  </a:cubicBezTo>
                  <a:cubicBezTo>
                    <a:pt x="630" y="4333"/>
                    <a:pt x="1166" y="5278"/>
                    <a:pt x="1544" y="6286"/>
                  </a:cubicBezTo>
                  <a:cubicBezTo>
                    <a:pt x="1954" y="5309"/>
                    <a:pt x="2458" y="4364"/>
                    <a:pt x="3088" y="3451"/>
                  </a:cubicBezTo>
                  <a:cubicBezTo>
                    <a:pt x="2678" y="1529"/>
                    <a:pt x="1891" y="237"/>
                    <a:pt x="1859" y="143"/>
                  </a:cubicBezTo>
                  <a:cubicBezTo>
                    <a:pt x="1796" y="48"/>
                    <a:pt x="1678" y="1"/>
                    <a:pt x="15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7380;p65"/>
            <p:cNvSpPr/>
            <p:nvPr/>
          </p:nvSpPr>
          <p:spPr>
            <a:xfrm>
              <a:off x="-15260825" y="3363175"/>
              <a:ext cx="108800" cy="199650"/>
            </a:xfrm>
            <a:custGeom>
              <a:avLst/>
              <a:gdLst/>
              <a:ahLst/>
              <a:cxnLst/>
              <a:rect l="l" t="t" r="r" b="b"/>
              <a:pathLst>
                <a:path w="4352" h="7986" extrusionOk="0">
                  <a:moveTo>
                    <a:pt x="432" y="1"/>
                  </a:moveTo>
                  <a:cubicBezTo>
                    <a:pt x="212" y="1"/>
                    <a:pt x="0" y="182"/>
                    <a:pt x="66" y="424"/>
                  </a:cubicBezTo>
                  <a:lnTo>
                    <a:pt x="949" y="3638"/>
                  </a:lnTo>
                  <a:cubicBezTo>
                    <a:pt x="1075" y="4047"/>
                    <a:pt x="1201" y="4520"/>
                    <a:pt x="1264" y="4961"/>
                  </a:cubicBezTo>
                  <a:cubicBezTo>
                    <a:pt x="1642" y="5497"/>
                    <a:pt x="2051" y="6001"/>
                    <a:pt x="2587" y="6410"/>
                  </a:cubicBezTo>
                  <a:cubicBezTo>
                    <a:pt x="3406" y="7072"/>
                    <a:pt x="3721" y="7292"/>
                    <a:pt x="4351" y="7986"/>
                  </a:cubicBezTo>
                  <a:lnTo>
                    <a:pt x="4351" y="6064"/>
                  </a:lnTo>
                  <a:cubicBezTo>
                    <a:pt x="4351" y="6001"/>
                    <a:pt x="4351" y="5938"/>
                    <a:pt x="4320" y="5906"/>
                  </a:cubicBezTo>
                  <a:cubicBezTo>
                    <a:pt x="3721" y="4205"/>
                    <a:pt x="2839" y="2693"/>
                    <a:pt x="1705" y="1338"/>
                  </a:cubicBezTo>
                  <a:lnTo>
                    <a:pt x="697" y="109"/>
                  </a:lnTo>
                  <a:cubicBezTo>
                    <a:pt x="621" y="34"/>
                    <a:pt x="526" y="1"/>
                    <a:pt x="4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7381;p65"/>
            <p:cNvSpPr/>
            <p:nvPr/>
          </p:nvSpPr>
          <p:spPr>
            <a:xfrm>
              <a:off x="-15135525" y="3362475"/>
              <a:ext cx="109325" cy="200350"/>
            </a:xfrm>
            <a:custGeom>
              <a:avLst/>
              <a:gdLst/>
              <a:ahLst/>
              <a:cxnLst/>
              <a:rect l="l" t="t" r="r" b="b"/>
              <a:pathLst>
                <a:path w="4373" h="8014" extrusionOk="0">
                  <a:moveTo>
                    <a:pt x="3945" y="1"/>
                  </a:moveTo>
                  <a:cubicBezTo>
                    <a:pt x="3846" y="1"/>
                    <a:pt x="3742" y="41"/>
                    <a:pt x="3655" y="137"/>
                  </a:cubicBezTo>
                  <a:lnTo>
                    <a:pt x="2647" y="1366"/>
                  </a:lnTo>
                  <a:cubicBezTo>
                    <a:pt x="1513" y="2721"/>
                    <a:pt x="599" y="4296"/>
                    <a:pt x="32" y="5934"/>
                  </a:cubicBezTo>
                  <a:cubicBezTo>
                    <a:pt x="32" y="5966"/>
                    <a:pt x="1" y="6060"/>
                    <a:pt x="1" y="6092"/>
                  </a:cubicBezTo>
                  <a:lnTo>
                    <a:pt x="1" y="8014"/>
                  </a:lnTo>
                  <a:cubicBezTo>
                    <a:pt x="631" y="7320"/>
                    <a:pt x="914" y="7163"/>
                    <a:pt x="1765" y="6438"/>
                  </a:cubicBezTo>
                  <a:cubicBezTo>
                    <a:pt x="2301" y="6060"/>
                    <a:pt x="2710" y="5525"/>
                    <a:pt x="3088" y="4989"/>
                  </a:cubicBezTo>
                  <a:cubicBezTo>
                    <a:pt x="3151" y="4517"/>
                    <a:pt x="3246" y="4075"/>
                    <a:pt x="3403" y="3666"/>
                  </a:cubicBezTo>
                  <a:lnTo>
                    <a:pt x="4285" y="452"/>
                  </a:lnTo>
                  <a:cubicBezTo>
                    <a:pt x="4373" y="211"/>
                    <a:pt x="4171" y="1"/>
                    <a:pt x="39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7382;p65"/>
            <p:cNvSpPr/>
            <p:nvPr/>
          </p:nvSpPr>
          <p:spPr>
            <a:xfrm>
              <a:off x="-15296200" y="3416600"/>
              <a:ext cx="143375" cy="213175"/>
            </a:xfrm>
            <a:custGeom>
              <a:avLst/>
              <a:gdLst/>
              <a:ahLst/>
              <a:cxnLst/>
              <a:rect l="l" t="t" r="r" b="b"/>
              <a:pathLst>
                <a:path w="5735" h="8527" extrusionOk="0">
                  <a:moveTo>
                    <a:pt x="346" y="0"/>
                  </a:moveTo>
                  <a:cubicBezTo>
                    <a:pt x="170" y="0"/>
                    <a:pt x="1" y="123"/>
                    <a:pt x="1" y="335"/>
                  </a:cubicBezTo>
                  <a:lnTo>
                    <a:pt x="1" y="3171"/>
                  </a:lnTo>
                  <a:cubicBezTo>
                    <a:pt x="1" y="6132"/>
                    <a:pt x="2458" y="8526"/>
                    <a:pt x="5357" y="8526"/>
                  </a:cubicBezTo>
                  <a:lnTo>
                    <a:pt x="5735" y="8526"/>
                  </a:lnTo>
                  <a:lnTo>
                    <a:pt x="5735" y="7581"/>
                  </a:lnTo>
                  <a:cubicBezTo>
                    <a:pt x="5735" y="7172"/>
                    <a:pt x="5577" y="6731"/>
                    <a:pt x="5262" y="6384"/>
                  </a:cubicBezTo>
                  <a:cubicBezTo>
                    <a:pt x="4695" y="5723"/>
                    <a:pt x="4254" y="5471"/>
                    <a:pt x="3529" y="4840"/>
                  </a:cubicBezTo>
                  <a:cubicBezTo>
                    <a:pt x="2584" y="4084"/>
                    <a:pt x="1828" y="3108"/>
                    <a:pt x="1387" y="2005"/>
                  </a:cubicBezTo>
                  <a:lnTo>
                    <a:pt x="694" y="241"/>
                  </a:lnTo>
                  <a:cubicBezTo>
                    <a:pt x="625" y="75"/>
                    <a:pt x="483" y="0"/>
                    <a:pt x="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7383;p65"/>
            <p:cNvSpPr/>
            <p:nvPr/>
          </p:nvSpPr>
          <p:spPr>
            <a:xfrm>
              <a:off x="-15134725" y="3416100"/>
              <a:ext cx="143375" cy="213675"/>
            </a:xfrm>
            <a:custGeom>
              <a:avLst/>
              <a:gdLst/>
              <a:ahLst/>
              <a:cxnLst/>
              <a:rect l="l" t="t" r="r" b="b"/>
              <a:pathLst>
                <a:path w="5735" h="8547" extrusionOk="0">
                  <a:moveTo>
                    <a:pt x="5357" y="1"/>
                  </a:moveTo>
                  <a:cubicBezTo>
                    <a:pt x="5224" y="1"/>
                    <a:pt x="5094" y="71"/>
                    <a:pt x="5041" y="229"/>
                  </a:cubicBezTo>
                  <a:lnTo>
                    <a:pt x="4348" y="2025"/>
                  </a:lnTo>
                  <a:cubicBezTo>
                    <a:pt x="3907" y="3128"/>
                    <a:pt x="3151" y="4104"/>
                    <a:pt x="2206" y="4860"/>
                  </a:cubicBezTo>
                  <a:cubicBezTo>
                    <a:pt x="1481" y="5427"/>
                    <a:pt x="1040" y="5743"/>
                    <a:pt x="473" y="6341"/>
                  </a:cubicBezTo>
                  <a:cubicBezTo>
                    <a:pt x="158" y="6688"/>
                    <a:pt x="0" y="7129"/>
                    <a:pt x="0" y="7601"/>
                  </a:cubicBezTo>
                  <a:lnTo>
                    <a:pt x="0" y="8546"/>
                  </a:lnTo>
                  <a:lnTo>
                    <a:pt x="378" y="8546"/>
                  </a:lnTo>
                  <a:cubicBezTo>
                    <a:pt x="3308" y="8546"/>
                    <a:pt x="5734" y="6152"/>
                    <a:pt x="5734" y="3191"/>
                  </a:cubicBezTo>
                  <a:lnTo>
                    <a:pt x="5734" y="355"/>
                  </a:lnTo>
                  <a:cubicBezTo>
                    <a:pt x="5734" y="136"/>
                    <a:pt x="5543" y="1"/>
                    <a:pt x="53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7384;p65"/>
          <p:cNvGrpSpPr/>
          <p:nvPr/>
        </p:nvGrpSpPr>
        <p:grpSpPr>
          <a:xfrm>
            <a:off x="2923272" y="1843730"/>
            <a:ext cx="486566" cy="414708"/>
            <a:chOff x="-19835275" y="3330250"/>
            <a:chExt cx="329250" cy="280625"/>
          </a:xfrm>
          <a:solidFill>
            <a:srgbClr val="12716B"/>
          </a:solidFill>
        </p:grpSpPr>
        <p:sp>
          <p:nvSpPr>
            <p:cNvPr id="271" name="Google Shape;7385;p65"/>
            <p:cNvSpPr/>
            <p:nvPr/>
          </p:nvSpPr>
          <p:spPr>
            <a:xfrm>
              <a:off x="-19768325" y="3361750"/>
              <a:ext cx="197725" cy="249125"/>
            </a:xfrm>
            <a:custGeom>
              <a:avLst/>
              <a:gdLst/>
              <a:ahLst/>
              <a:cxnLst/>
              <a:rect l="l" t="t" r="r" b="b"/>
              <a:pathLst>
                <a:path w="7909" h="9965" extrusionOk="0">
                  <a:moveTo>
                    <a:pt x="3927" y="1"/>
                  </a:moveTo>
                  <a:cubicBezTo>
                    <a:pt x="3797" y="1"/>
                    <a:pt x="3671" y="56"/>
                    <a:pt x="3624" y="166"/>
                  </a:cubicBezTo>
                  <a:lnTo>
                    <a:pt x="1103" y="5302"/>
                  </a:lnTo>
                  <a:cubicBezTo>
                    <a:pt x="1" y="7412"/>
                    <a:pt x="1607" y="9964"/>
                    <a:pt x="3970" y="9964"/>
                  </a:cubicBezTo>
                  <a:cubicBezTo>
                    <a:pt x="6333" y="9964"/>
                    <a:pt x="7908" y="7412"/>
                    <a:pt x="6837" y="5302"/>
                  </a:cubicBezTo>
                  <a:lnTo>
                    <a:pt x="4254" y="166"/>
                  </a:lnTo>
                  <a:cubicBezTo>
                    <a:pt x="4191" y="56"/>
                    <a:pt x="4057" y="1"/>
                    <a:pt x="39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7386;p65"/>
            <p:cNvSpPr/>
            <p:nvPr/>
          </p:nvSpPr>
          <p:spPr>
            <a:xfrm>
              <a:off x="-1962262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1683" y="1"/>
                  </a:moveTo>
                  <a:cubicBezTo>
                    <a:pt x="1553" y="1"/>
                    <a:pt x="1419" y="56"/>
                    <a:pt x="1356" y="166"/>
                  </a:cubicBezTo>
                  <a:lnTo>
                    <a:pt x="1" y="2939"/>
                  </a:lnTo>
                  <a:lnTo>
                    <a:pt x="1608" y="6215"/>
                  </a:lnTo>
                  <a:cubicBezTo>
                    <a:pt x="1828" y="6625"/>
                    <a:pt x="1954" y="7097"/>
                    <a:pt x="1986" y="7570"/>
                  </a:cubicBezTo>
                  <a:cubicBezTo>
                    <a:pt x="3687" y="7381"/>
                    <a:pt x="4664" y="5585"/>
                    <a:pt x="3876" y="4010"/>
                  </a:cubicBezTo>
                  <a:lnTo>
                    <a:pt x="1986" y="166"/>
                  </a:lnTo>
                  <a:cubicBezTo>
                    <a:pt x="1938" y="56"/>
                    <a:pt x="1812" y="1"/>
                    <a:pt x="16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7387;p65"/>
            <p:cNvSpPr/>
            <p:nvPr/>
          </p:nvSpPr>
          <p:spPr>
            <a:xfrm>
              <a:off x="-19835275" y="3330250"/>
              <a:ext cx="116600" cy="189250"/>
            </a:xfrm>
            <a:custGeom>
              <a:avLst/>
              <a:gdLst/>
              <a:ahLst/>
              <a:cxnLst/>
              <a:rect l="l" t="t" r="r" b="b"/>
              <a:pathLst>
                <a:path w="4664" h="7570" extrusionOk="0">
                  <a:moveTo>
                    <a:pt x="2982" y="1"/>
                  </a:moveTo>
                  <a:cubicBezTo>
                    <a:pt x="2852" y="1"/>
                    <a:pt x="2726" y="56"/>
                    <a:pt x="2679" y="166"/>
                  </a:cubicBezTo>
                  <a:lnTo>
                    <a:pt x="788" y="4010"/>
                  </a:lnTo>
                  <a:cubicBezTo>
                    <a:pt x="1" y="5522"/>
                    <a:pt x="977" y="7381"/>
                    <a:pt x="2679" y="7570"/>
                  </a:cubicBezTo>
                  <a:cubicBezTo>
                    <a:pt x="2710" y="7097"/>
                    <a:pt x="2868" y="6593"/>
                    <a:pt x="3057" y="6152"/>
                  </a:cubicBezTo>
                  <a:lnTo>
                    <a:pt x="4663" y="2876"/>
                  </a:lnTo>
                  <a:lnTo>
                    <a:pt x="3309" y="166"/>
                  </a:lnTo>
                  <a:cubicBezTo>
                    <a:pt x="3246" y="56"/>
                    <a:pt x="3112" y="1"/>
                    <a:pt x="29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7388;p65"/>
          <p:cNvGrpSpPr/>
          <p:nvPr/>
        </p:nvGrpSpPr>
        <p:grpSpPr>
          <a:xfrm>
            <a:off x="2941301" y="2380319"/>
            <a:ext cx="450507" cy="449547"/>
            <a:chOff x="-19822675" y="3692750"/>
            <a:chExt cx="304850" cy="304200"/>
          </a:xfrm>
          <a:solidFill>
            <a:srgbClr val="12716B"/>
          </a:solidFill>
        </p:grpSpPr>
        <p:sp>
          <p:nvSpPr>
            <p:cNvPr id="275" name="Google Shape;7389;p65"/>
            <p:cNvSpPr/>
            <p:nvPr/>
          </p:nvSpPr>
          <p:spPr>
            <a:xfrm>
              <a:off x="-19715550" y="3692750"/>
              <a:ext cx="90600" cy="60675"/>
            </a:xfrm>
            <a:custGeom>
              <a:avLst/>
              <a:gdLst/>
              <a:ahLst/>
              <a:cxnLst/>
              <a:rect l="l" t="t" r="r" b="b"/>
              <a:pathLst>
                <a:path w="3624" h="2427" extrusionOk="0">
                  <a:moveTo>
                    <a:pt x="441" y="1"/>
                  </a:moveTo>
                  <a:cubicBezTo>
                    <a:pt x="252" y="1"/>
                    <a:pt x="95" y="158"/>
                    <a:pt x="95" y="379"/>
                  </a:cubicBezTo>
                  <a:cubicBezTo>
                    <a:pt x="0" y="946"/>
                    <a:pt x="315" y="1482"/>
                    <a:pt x="756" y="1828"/>
                  </a:cubicBezTo>
                  <a:cubicBezTo>
                    <a:pt x="567" y="1986"/>
                    <a:pt x="347" y="2175"/>
                    <a:pt x="252" y="2427"/>
                  </a:cubicBezTo>
                  <a:cubicBezTo>
                    <a:pt x="756" y="2269"/>
                    <a:pt x="1261" y="2175"/>
                    <a:pt x="1828" y="2175"/>
                  </a:cubicBezTo>
                  <a:cubicBezTo>
                    <a:pt x="2363" y="2175"/>
                    <a:pt x="2867" y="2238"/>
                    <a:pt x="3403" y="2427"/>
                  </a:cubicBezTo>
                  <a:cubicBezTo>
                    <a:pt x="3277" y="2175"/>
                    <a:pt x="3088" y="1986"/>
                    <a:pt x="2867" y="1828"/>
                  </a:cubicBezTo>
                  <a:cubicBezTo>
                    <a:pt x="3308" y="1513"/>
                    <a:pt x="3623" y="946"/>
                    <a:pt x="3623" y="379"/>
                  </a:cubicBezTo>
                  <a:cubicBezTo>
                    <a:pt x="3623" y="158"/>
                    <a:pt x="3466" y="1"/>
                    <a:pt x="3277" y="1"/>
                  </a:cubicBezTo>
                  <a:cubicBezTo>
                    <a:pt x="3088" y="1"/>
                    <a:pt x="2930" y="158"/>
                    <a:pt x="2930" y="379"/>
                  </a:cubicBezTo>
                  <a:cubicBezTo>
                    <a:pt x="2930" y="946"/>
                    <a:pt x="2458" y="1482"/>
                    <a:pt x="1859" y="1482"/>
                  </a:cubicBezTo>
                  <a:cubicBezTo>
                    <a:pt x="1261" y="1482"/>
                    <a:pt x="788" y="946"/>
                    <a:pt x="788" y="379"/>
                  </a:cubicBezTo>
                  <a:cubicBezTo>
                    <a:pt x="788" y="158"/>
                    <a:pt x="630" y="1"/>
                    <a:pt x="4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7390;p65"/>
            <p:cNvSpPr/>
            <p:nvPr/>
          </p:nvSpPr>
          <p:spPr>
            <a:xfrm>
              <a:off x="-19660425" y="3766200"/>
              <a:ext cx="142600" cy="230750"/>
            </a:xfrm>
            <a:custGeom>
              <a:avLst/>
              <a:gdLst/>
              <a:ahLst/>
              <a:cxnLst/>
              <a:rect l="l" t="t" r="r" b="b"/>
              <a:pathLst>
                <a:path w="5704" h="9230" extrusionOk="0">
                  <a:moveTo>
                    <a:pt x="1733" y="3521"/>
                  </a:moveTo>
                  <a:cubicBezTo>
                    <a:pt x="1922" y="3521"/>
                    <a:pt x="2080" y="3679"/>
                    <a:pt x="2080" y="3899"/>
                  </a:cubicBezTo>
                  <a:cubicBezTo>
                    <a:pt x="2080" y="4088"/>
                    <a:pt x="1922" y="4246"/>
                    <a:pt x="1733" y="4246"/>
                  </a:cubicBezTo>
                  <a:cubicBezTo>
                    <a:pt x="1544" y="4246"/>
                    <a:pt x="1387" y="4088"/>
                    <a:pt x="1387" y="3899"/>
                  </a:cubicBezTo>
                  <a:cubicBezTo>
                    <a:pt x="1387" y="3679"/>
                    <a:pt x="1544" y="3521"/>
                    <a:pt x="1733" y="3521"/>
                  </a:cubicBezTo>
                  <a:close/>
                  <a:moveTo>
                    <a:pt x="2080" y="4939"/>
                  </a:moveTo>
                  <a:cubicBezTo>
                    <a:pt x="2490" y="4939"/>
                    <a:pt x="2805" y="5254"/>
                    <a:pt x="2805" y="5664"/>
                  </a:cubicBezTo>
                  <a:cubicBezTo>
                    <a:pt x="2805" y="6042"/>
                    <a:pt x="2490" y="6357"/>
                    <a:pt x="2080" y="6357"/>
                  </a:cubicBezTo>
                  <a:cubicBezTo>
                    <a:pt x="1702" y="6357"/>
                    <a:pt x="1387" y="6042"/>
                    <a:pt x="1387" y="5664"/>
                  </a:cubicBezTo>
                  <a:cubicBezTo>
                    <a:pt x="1387" y="5254"/>
                    <a:pt x="1702" y="4939"/>
                    <a:pt x="2080" y="4939"/>
                  </a:cubicBezTo>
                  <a:close/>
                  <a:moveTo>
                    <a:pt x="5346" y="0"/>
                  </a:moveTo>
                  <a:cubicBezTo>
                    <a:pt x="5207" y="0"/>
                    <a:pt x="5057" y="65"/>
                    <a:pt x="5010" y="182"/>
                  </a:cubicBezTo>
                  <a:lnTo>
                    <a:pt x="4348" y="1474"/>
                  </a:lnTo>
                  <a:lnTo>
                    <a:pt x="3309" y="1883"/>
                  </a:lnTo>
                  <a:cubicBezTo>
                    <a:pt x="3088" y="1568"/>
                    <a:pt x="2805" y="1253"/>
                    <a:pt x="2490" y="1001"/>
                  </a:cubicBezTo>
                  <a:cubicBezTo>
                    <a:pt x="2017" y="1946"/>
                    <a:pt x="1103" y="2671"/>
                    <a:pt x="1" y="2797"/>
                  </a:cubicBezTo>
                  <a:lnTo>
                    <a:pt x="1387" y="8877"/>
                  </a:lnTo>
                  <a:cubicBezTo>
                    <a:pt x="2175" y="8562"/>
                    <a:pt x="2805" y="8027"/>
                    <a:pt x="3309" y="7365"/>
                  </a:cubicBezTo>
                  <a:lnTo>
                    <a:pt x="4348" y="7743"/>
                  </a:lnTo>
                  <a:lnTo>
                    <a:pt x="5010" y="9035"/>
                  </a:lnTo>
                  <a:cubicBezTo>
                    <a:pt x="5078" y="9149"/>
                    <a:pt x="5213" y="9230"/>
                    <a:pt x="5342" y="9230"/>
                  </a:cubicBezTo>
                  <a:cubicBezTo>
                    <a:pt x="5391" y="9230"/>
                    <a:pt x="5439" y="9218"/>
                    <a:pt x="5483" y="9192"/>
                  </a:cubicBezTo>
                  <a:cubicBezTo>
                    <a:pt x="5640" y="9129"/>
                    <a:pt x="5703" y="8877"/>
                    <a:pt x="5640" y="8720"/>
                  </a:cubicBezTo>
                  <a:lnTo>
                    <a:pt x="4915" y="7270"/>
                  </a:lnTo>
                  <a:cubicBezTo>
                    <a:pt x="4884" y="7207"/>
                    <a:pt x="4821" y="7113"/>
                    <a:pt x="4726" y="7113"/>
                  </a:cubicBezTo>
                  <a:lnTo>
                    <a:pt x="3718" y="6735"/>
                  </a:lnTo>
                  <a:cubicBezTo>
                    <a:pt x="4002" y="6168"/>
                    <a:pt x="4128" y="5569"/>
                    <a:pt x="4222" y="4939"/>
                  </a:cubicBezTo>
                  <a:lnTo>
                    <a:pt x="5325" y="4939"/>
                  </a:lnTo>
                  <a:cubicBezTo>
                    <a:pt x="5514" y="4939"/>
                    <a:pt x="5672" y="4782"/>
                    <a:pt x="5672" y="4592"/>
                  </a:cubicBezTo>
                  <a:cubicBezTo>
                    <a:pt x="5672" y="4403"/>
                    <a:pt x="5514" y="4246"/>
                    <a:pt x="5325" y="4246"/>
                  </a:cubicBezTo>
                  <a:lnTo>
                    <a:pt x="4222" y="4246"/>
                  </a:lnTo>
                  <a:cubicBezTo>
                    <a:pt x="4191" y="3616"/>
                    <a:pt x="4002" y="2986"/>
                    <a:pt x="3718" y="2482"/>
                  </a:cubicBezTo>
                  <a:lnTo>
                    <a:pt x="4726" y="2072"/>
                  </a:lnTo>
                  <a:cubicBezTo>
                    <a:pt x="4821" y="2041"/>
                    <a:pt x="4884" y="2009"/>
                    <a:pt x="4915" y="1915"/>
                  </a:cubicBezTo>
                  <a:lnTo>
                    <a:pt x="5640" y="497"/>
                  </a:lnTo>
                  <a:cubicBezTo>
                    <a:pt x="5703" y="339"/>
                    <a:pt x="5640" y="119"/>
                    <a:pt x="5483" y="24"/>
                  </a:cubicBezTo>
                  <a:cubicBezTo>
                    <a:pt x="5442" y="8"/>
                    <a:pt x="5395" y="0"/>
                    <a:pt x="53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7391;p65"/>
            <p:cNvSpPr/>
            <p:nvPr/>
          </p:nvSpPr>
          <p:spPr>
            <a:xfrm>
              <a:off x="-19728150" y="3763650"/>
              <a:ext cx="114225" cy="54375"/>
            </a:xfrm>
            <a:custGeom>
              <a:avLst/>
              <a:gdLst/>
              <a:ahLst/>
              <a:cxnLst/>
              <a:rect l="l" t="t" r="r" b="b"/>
              <a:pathLst>
                <a:path w="4569" h="2175" extrusionOk="0">
                  <a:moveTo>
                    <a:pt x="2269" y="0"/>
                  </a:moveTo>
                  <a:cubicBezTo>
                    <a:pt x="1449" y="0"/>
                    <a:pt x="662" y="252"/>
                    <a:pt x="0" y="630"/>
                  </a:cubicBezTo>
                  <a:cubicBezTo>
                    <a:pt x="126" y="914"/>
                    <a:pt x="315" y="1197"/>
                    <a:pt x="504" y="1418"/>
                  </a:cubicBezTo>
                  <a:cubicBezTo>
                    <a:pt x="977" y="1891"/>
                    <a:pt x="1607" y="2174"/>
                    <a:pt x="2269" y="2174"/>
                  </a:cubicBezTo>
                  <a:cubicBezTo>
                    <a:pt x="3308" y="2174"/>
                    <a:pt x="4222" y="1544"/>
                    <a:pt x="4568" y="630"/>
                  </a:cubicBezTo>
                  <a:cubicBezTo>
                    <a:pt x="3907" y="252"/>
                    <a:pt x="3119" y="0"/>
                    <a:pt x="2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7392;p65"/>
            <p:cNvSpPr/>
            <p:nvPr/>
          </p:nvSpPr>
          <p:spPr>
            <a:xfrm>
              <a:off x="-19695075" y="3868400"/>
              <a:ext cx="48075" cy="110300"/>
            </a:xfrm>
            <a:custGeom>
              <a:avLst/>
              <a:gdLst/>
              <a:ahLst/>
              <a:cxnLst/>
              <a:rect l="l" t="t" r="r" b="b"/>
              <a:pathLst>
                <a:path w="1923" h="4412" extrusionOk="0">
                  <a:moveTo>
                    <a:pt x="977" y="0"/>
                  </a:moveTo>
                  <a:lnTo>
                    <a:pt x="0" y="4285"/>
                  </a:lnTo>
                  <a:cubicBezTo>
                    <a:pt x="316" y="4380"/>
                    <a:pt x="631" y="4411"/>
                    <a:pt x="977" y="4411"/>
                  </a:cubicBezTo>
                  <a:cubicBezTo>
                    <a:pt x="1261" y="4411"/>
                    <a:pt x="1576" y="4380"/>
                    <a:pt x="1922" y="4285"/>
                  </a:cubicBez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7393;p65"/>
            <p:cNvSpPr/>
            <p:nvPr/>
          </p:nvSpPr>
          <p:spPr>
            <a:xfrm>
              <a:off x="-19822675" y="3764250"/>
              <a:ext cx="142575" cy="229550"/>
            </a:xfrm>
            <a:custGeom>
              <a:avLst/>
              <a:gdLst/>
              <a:ahLst/>
              <a:cxnLst/>
              <a:rect l="l" t="t" r="r" b="b"/>
              <a:pathLst>
                <a:path w="5703" h="9182" extrusionOk="0">
                  <a:moveTo>
                    <a:pt x="3939" y="3599"/>
                  </a:moveTo>
                  <a:cubicBezTo>
                    <a:pt x="4128" y="3599"/>
                    <a:pt x="4285" y="3757"/>
                    <a:pt x="4285" y="3977"/>
                  </a:cubicBezTo>
                  <a:cubicBezTo>
                    <a:pt x="4285" y="4166"/>
                    <a:pt x="4128" y="4324"/>
                    <a:pt x="3939" y="4324"/>
                  </a:cubicBezTo>
                  <a:cubicBezTo>
                    <a:pt x="3750" y="4324"/>
                    <a:pt x="3592" y="4166"/>
                    <a:pt x="3592" y="3977"/>
                  </a:cubicBezTo>
                  <a:cubicBezTo>
                    <a:pt x="3592" y="3757"/>
                    <a:pt x="3750" y="3599"/>
                    <a:pt x="3939" y="3599"/>
                  </a:cubicBezTo>
                  <a:close/>
                  <a:moveTo>
                    <a:pt x="3592" y="5017"/>
                  </a:moveTo>
                  <a:cubicBezTo>
                    <a:pt x="3970" y="5017"/>
                    <a:pt x="4285" y="5332"/>
                    <a:pt x="4285" y="5742"/>
                  </a:cubicBezTo>
                  <a:cubicBezTo>
                    <a:pt x="4285" y="6120"/>
                    <a:pt x="3970" y="6435"/>
                    <a:pt x="3592" y="6435"/>
                  </a:cubicBezTo>
                  <a:cubicBezTo>
                    <a:pt x="3183" y="6435"/>
                    <a:pt x="2868" y="6120"/>
                    <a:pt x="2868" y="5742"/>
                  </a:cubicBezTo>
                  <a:cubicBezTo>
                    <a:pt x="2868" y="5332"/>
                    <a:pt x="3183" y="5017"/>
                    <a:pt x="3592" y="5017"/>
                  </a:cubicBezTo>
                  <a:close/>
                  <a:moveTo>
                    <a:pt x="371" y="1"/>
                  </a:moveTo>
                  <a:cubicBezTo>
                    <a:pt x="318" y="1"/>
                    <a:pt x="266" y="12"/>
                    <a:pt x="221" y="39"/>
                  </a:cubicBezTo>
                  <a:cubicBezTo>
                    <a:pt x="64" y="102"/>
                    <a:pt x="1" y="354"/>
                    <a:pt x="64" y="480"/>
                  </a:cubicBezTo>
                  <a:lnTo>
                    <a:pt x="788" y="1930"/>
                  </a:lnTo>
                  <a:cubicBezTo>
                    <a:pt x="820" y="1993"/>
                    <a:pt x="914" y="2056"/>
                    <a:pt x="977" y="2056"/>
                  </a:cubicBezTo>
                  <a:lnTo>
                    <a:pt x="2017" y="2465"/>
                  </a:lnTo>
                  <a:cubicBezTo>
                    <a:pt x="1733" y="3001"/>
                    <a:pt x="1576" y="3599"/>
                    <a:pt x="1481" y="4229"/>
                  </a:cubicBezTo>
                  <a:lnTo>
                    <a:pt x="379" y="4229"/>
                  </a:lnTo>
                  <a:cubicBezTo>
                    <a:pt x="190" y="4229"/>
                    <a:pt x="32" y="4387"/>
                    <a:pt x="32" y="4576"/>
                  </a:cubicBezTo>
                  <a:cubicBezTo>
                    <a:pt x="32" y="4797"/>
                    <a:pt x="190" y="4954"/>
                    <a:pt x="379" y="4954"/>
                  </a:cubicBezTo>
                  <a:lnTo>
                    <a:pt x="1481" y="4954"/>
                  </a:lnTo>
                  <a:cubicBezTo>
                    <a:pt x="1544" y="5584"/>
                    <a:pt x="1733" y="6151"/>
                    <a:pt x="2017" y="6718"/>
                  </a:cubicBezTo>
                  <a:lnTo>
                    <a:pt x="977" y="7096"/>
                  </a:lnTo>
                  <a:cubicBezTo>
                    <a:pt x="914" y="7159"/>
                    <a:pt x="820" y="7191"/>
                    <a:pt x="788" y="7254"/>
                  </a:cubicBezTo>
                  <a:lnTo>
                    <a:pt x="64" y="8672"/>
                  </a:lnTo>
                  <a:cubicBezTo>
                    <a:pt x="1" y="8829"/>
                    <a:pt x="64" y="9081"/>
                    <a:pt x="221" y="9144"/>
                  </a:cubicBezTo>
                  <a:cubicBezTo>
                    <a:pt x="282" y="9170"/>
                    <a:pt x="340" y="9182"/>
                    <a:pt x="394" y="9182"/>
                  </a:cubicBezTo>
                  <a:cubicBezTo>
                    <a:pt x="536" y="9182"/>
                    <a:pt x="648" y="9101"/>
                    <a:pt x="694" y="8987"/>
                  </a:cubicBezTo>
                  <a:lnTo>
                    <a:pt x="1387" y="7695"/>
                  </a:lnTo>
                  <a:lnTo>
                    <a:pt x="2395" y="7317"/>
                  </a:lnTo>
                  <a:cubicBezTo>
                    <a:pt x="2868" y="7979"/>
                    <a:pt x="3529" y="8483"/>
                    <a:pt x="4317" y="8829"/>
                  </a:cubicBezTo>
                  <a:lnTo>
                    <a:pt x="5703" y="2749"/>
                  </a:lnTo>
                  <a:cubicBezTo>
                    <a:pt x="4947" y="2749"/>
                    <a:pt x="4285" y="2434"/>
                    <a:pt x="3813" y="1930"/>
                  </a:cubicBezTo>
                  <a:cubicBezTo>
                    <a:pt x="3529" y="1646"/>
                    <a:pt x="3340" y="1362"/>
                    <a:pt x="3214" y="1016"/>
                  </a:cubicBezTo>
                  <a:cubicBezTo>
                    <a:pt x="2899" y="1236"/>
                    <a:pt x="2647" y="1552"/>
                    <a:pt x="2395" y="1867"/>
                  </a:cubicBezTo>
                  <a:lnTo>
                    <a:pt x="1387" y="1489"/>
                  </a:lnTo>
                  <a:lnTo>
                    <a:pt x="694" y="165"/>
                  </a:lnTo>
                  <a:cubicBezTo>
                    <a:pt x="649" y="75"/>
                    <a:pt x="506" y="1"/>
                    <a:pt x="3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7394;p65"/>
          <p:cNvGrpSpPr/>
          <p:nvPr/>
        </p:nvGrpSpPr>
        <p:grpSpPr>
          <a:xfrm>
            <a:off x="2941893" y="2933127"/>
            <a:ext cx="449325" cy="450470"/>
            <a:chOff x="-19822675" y="4066875"/>
            <a:chExt cx="304050" cy="304825"/>
          </a:xfrm>
          <a:solidFill>
            <a:srgbClr val="12716B"/>
          </a:solidFill>
        </p:grpSpPr>
        <p:sp>
          <p:nvSpPr>
            <p:cNvPr id="281" name="Google Shape;7395;p65"/>
            <p:cNvSpPr/>
            <p:nvPr/>
          </p:nvSpPr>
          <p:spPr>
            <a:xfrm>
              <a:off x="-19803775" y="4086925"/>
              <a:ext cx="71700" cy="68975"/>
            </a:xfrm>
            <a:custGeom>
              <a:avLst/>
              <a:gdLst/>
              <a:ahLst/>
              <a:cxnLst/>
              <a:rect l="l" t="t" r="r" b="b"/>
              <a:pathLst>
                <a:path w="2868" h="2759" extrusionOk="0">
                  <a:moveTo>
                    <a:pt x="1829" y="1"/>
                  </a:moveTo>
                  <a:cubicBezTo>
                    <a:pt x="1712" y="1"/>
                    <a:pt x="1595" y="17"/>
                    <a:pt x="1482" y="49"/>
                  </a:cubicBezTo>
                  <a:cubicBezTo>
                    <a:pt x="536" y="270"/>
                    <a:pt x="64" y="1467"/>
                    <a:pt x="1" y="2759"/>
                  </a:cubicBezTo>
                  <a:lnTo>
                    <a:pt x="2143" y="2759"/>
                  </a:lnTo>
                  <a:cubicBezTo>
                    <a:pt x="2238" y="1971"/>
                    <a:pt x="2458" y="1089"/>
                    <a:pt x="2868" y="364"/>
                  </a:cubicBezTo>
                  <a:cubicBezTo>
                    <a:pt x="2517" y="131"/>
                    <a:pt x="2167" y="1"/>
                    <a:pt x="1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7396;p65"/>
            <p:cNvSpPr/>
            <p:nvPr/>
          </p:nvSpPr>
          <p:spPr>
            <a:xfrm>
              <a:off x="-19822675" y="4174775"/>
              <a:ext cx="304050" cy="124475"/>
            </a:xfrm>
            <a:custGeom>
              <a:avLst/>
              <a:gdLst/>
              <a:ahLst/>
              <a:cxnLst/>
              <a:rect l="l" t="t" r="r" b="b"/>
              <a:pathLst>
                <a:path w="12162" h="4979" extrusionOk="0">
                  <a:moveTo>
                    <a:pt x="3939" y="1450"/>
                  </a:moveTo>
                  <a:cubicBezTo>
                    <a:pt x="4128" y="1450"/>
                    <a:pt x="4285" y="1608"/>
                    <a:pt x="4285" y="1797"/>
                  </a:cubicBezTo>
                  <a:cubicBezTo>
                    <a:pt x="4285" y="1986"/>
                    <a:pt x="4128" y="2143"/>
                    <a:pt x="3939" y="2143"/>
                  </a:cubicBezTo>
                  <a:lnTo>
                    <a:pt x="2521" y="2143"/>
                  </a:lnTo>
                  <a:cubicBezTo>
                    <a:pt x="2332" y="2143"/>
                    <a:pt x="2175" y="1986"/>
                    <a:pt x="2175" y="1797"/>
                  </a:cubicBezTo>
                  <a:cubicBezTo>
                    <a:pt x="2175" y="1608"/>
                    <a:pt x="2332" y="1450"/>
                    <a:pt x="2521" y="1450"/>
                  </a:cubicBezTo>
                  <a:close/>
                  <a:moveTo>
                    <a:pt x="6774" y="1450"/>
                  </a:moveTo>
                  <a:cubicBezTo>
                    <a:pt x="6963" y="1450"/>
                    <a:pt x="7121" y="1608"/>
                    <a:pt x="7121" y="1797"/>
                  </a:cubicBezTo>
                  <a:cubicBezTo>
                    <a:pt x="7121" y="1986"/>
                    <a:pt x="6963" y="2143"/>
                    <a:pt x="6774" y="2143"/>
                  </a:cubicBezTo>
                  <a:lnTo>
                    <a:pt x="5357" y="2143"/>
                  </a:lnTo>
                  <a:cubicBezTo>
                    <a:pt x="5167" y="2143"/>
                    <a:pt x="5010" y="1986"/>
                    <a:pt x="5010" y="1797"/>
                  </a:cubicBezTo>
                  <a:cubicBezTo>
                    <a:pt x="5010" y="1608"/>
                    <a:pt x="5167" y="1450"/>
                    <a:pt x="5357" y="1450"/>
                  </a:cubicBezTo>
                  <a:close/>
                  <a:moveTo>
                    <a:pt x="9641" y="1450"/>
                  </a:moveTo>
                  <a:cubicBezTo>
                    <a:pt x="9830" y="1450"/>
                    <a:pt x="9988" y="1608"/>
                    <a:pt x="9988" y="1797"/>
                  </a:cubicBezTo>
                  <a:cubicBezTo>
                    <a:pt x="9988" y="1986"/>
                    <a:pt x="9830" y="2143"/>
                    <a:pt x="9641" y="2143"/>
                  </a:cubicBezTo>
                  <a:lnTo>
                    <a:pt x="8223" y="2143"/>
                  </a:lnTo>
                  <a:cubicBezTo>
                    <a:pt x="8034" y="2143"/>
                    <a:pt x="7877" y="1986"/>
                    <a:pt x="7877" y="1797"/>
                  </a:cubicBezTo>
                  <a:cubicBezTo>
                    <a:pt x="7877" y="1608"/>
                    <a:pt x="8034" y="1450"/>
                    <a:pt x="8223" y="1450"/>
                  </a:cubicBezTo>
                  <a:close/>
                  <a:moveTo>
                    <a:pt x="5357" y="2868"/>
                  </a:moveTo>
                  <a:cubicBezTo>
                    <a:pt x="5546" y="2868"/>
                    <a:pt x="5703" y="3025"/>
                    <a:pt x="5703" y="3214"/>
                  </a:cubicBezTo>
                  <a:cubicBezTo>
                    <a:pt x="5703" y="3403"/>
                    <a:pt x="5546" y="3561"/>
                    <a:pt x="5357" y="3561"/>
                  </a:cubicBezTo>
                  <a:lnTo>
                    <a:pt x="3939" y="3561"/>
                  </a:lnTo>
                  <a:cubicBezTo>
                    <a:pt x="3750" y="3561"/>
                    <a:pt x="3592" y="3403"/>
                    <a:pt x="3592" y="3214"/>
                  </a:cubicBezTo>
                  <a:cubicBezTo>
                    <a:pt x="3592" y="3025"/>
                    <a:pt x="3750" y="2868"/>
                    <a:pt x="3939" y="2868"/>
                  </a:cubicBezTo>
                  <a:close/>
                  <a:moveTo>
                    <a:pt x="8223" y="2868"/>
                  </a:moveTo>
                  <a:cubicBezTo>
                    <a:pt x="8412" y="2868"/>
                    <a:pt x="8570" y="3025"/>
                    <a:pt x="8570" y="3214"/>
                  </a:cubicBezTo>
                  <a:cubicBezTo>
                    <a:pt x="8570" y="3403"/>
                    <a:pt x="8412" y="3561"/>
                    <a:pt x="8223" y="3561"/>
                  </a:cubicBezTo>
                  <a:lnTo>
                    <a:pt x="6806" y="3561"/>
                  </a:lnTo>
                  <a:cubicBezTo>
                    <a:pt x="6617" y="3561"/>
                    <a:pt x="6459" y="3403"/>
                    <a:pt x="6459" y="3214"/>
                  </a:cubicBezTo>
                  <a:cubicBezTo>
                    <a:pt x="6459" y="3025"/>
                    <a:pt x="6617" y="2868"/>
                    <a:pt x="6806" y="2868"/>
                  </a:cubicBezTo>
                  <a:close/>
                  <a:moveTo>
                    <a:pt x="1072" y="1"/>
                  </a:moveTo>
                  <a:cubicBezTo>
                    <a:pt x="473" y="1"/>
                    <a:pt x="1" y="473"/>
                    <a:pt x="1" y="1040"/>
                  </a:cubicBezTo>
                  <a:cubicBezTo>
                    <a:pt x="1" y="3214"/>
                    <a:pt x="1765" y="4979"/>
                    <a:pt x="3939" y="4979"/>
                  </a:cubicBezTo>
                  <a:lnTo>
                    <a:pt x="8223" y="4979"/>
                  </a:lnTo>
                  <a:cubicBezTo>
                    <a:pt x="10397" y="4979"/>
                    <a:pt x="12162" y="3214"/>
                    <a:pt x="12162" y="1040"/>
                  </a:cubicBezTo>
                  <a:cubicBezTo>
                    <a:pt x="12162" y="473"/>
                    <a:pt x="11689" y="1"/>
                    <a:pt x="110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7397;p65"/>
            <p:cNvSpPr/>
            <p:nvPr/>
          </p:nvSpPr>
          <p:spPr>
            <a:xfrm>
              <a:off x="-19732100" y="4066875"/>
              <a:ext cx="122100" cy="89825"/>
            </a:xfrm>
            <a:custGeom>
              <a:avLst/>
              <a:gdLst/>
              <a:ahLst/>
              <a:cxnLst/>
              <a:rect l="l" t="t" r="r" b="b"/>
              <a:pathLst>
                <a:path w="4884" h="3593" extrusionOk="0">
                  <a:moveTo>
                    <a:pt x="2427" y="1"/>
                  </a:moveTo>
                  <a:cubicBezTo>
                    <a:pt x="1229" y="1"/>
                    <a:pt x="190" y="1796"/>
                    <a:pt x="1" y="3592"/>
                  </a:cubicBezTo>
                  <a:lnTo>
                    <a:pt x="4884" y="3592"/>
                  </a:lnTo>
                  <a:cubicBezTo>
                    <a:pt x="4695" y="1796"/>
                    <a:pt x="3687" y="1"/>
                    <a:pt x="24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7398;p65"/>
            <p:cNvSpPr/>
            <p:nvPr/>
          </p:nvSpPr>
          <p:spPr>
            <a:xfrm>
              <a:off x="-19609225" y="4087725"/>
              <a:ext cx="71700" cy="69750"/>
            </a:xfrm>
            <a:custGeom>
              <a:avLst/>
              <a:gdLst/>
              <a:ahLst/>
              <a:cxnLst/>
              <a:rect l="l" t="t" r="r" b="b"/>
              <a:pathLst>
                <a:path w="2868" h="2790" extrusionOk="0">
                  <a:moveTo>
                    <a:pt x="1039" y="0"/>
                  </a:moveTo>
                  <a:cubicBezTo>
                    <a:pt x="701" y="0"/>
                    <a:pt x="351" y="130"/>
                    <a:pt x="1" y="364"/>
                  </a:cubicBezTo>
                  <a:cubicBezTo>
                    <a:pt x="410" y="1120"/>
                    <a:pt x="631" y="1971"/>
                    <a:pt x="725" y="2790"/>
                  </a:cubicBezTo>
                  <a:lnTo>
                    <a:pt x="2867" y="2790"/>
                  </a:lnTo>
                  <a:lnTo>
                    <a:pt x="2867" y="2758"/>
                  </a:lnTo>
                  <a:cubicBezTo>
                    <a:pt x="2804" y="1466"/>
                    <a:pt x="2332" y="269"/>
                    <a:pt x="1387" y="49"/>
                  </a:cubicBezTo>
                  <a:cubicBezTo>
                    <a:pt x="1273" y="16"/>
                    <a:pt x="1157" y="0"/>
                    <a:pt x="10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7399;p65"/>
            <p:cNvSpPr/>
            <p:nvPr/>
          </p:nvSpPr>
          <p:spPr>
            <a:xfrm>
              <a:off x="-19643875" y="4308675"/>
              <a:ext cx="70900" cy="44125"/>
            </a:xfrm>
            <a:custGeom>
              <a:avLst/>
              <a:gdLst/>
              <a:ahLst/>
              <a:cxnLst/>
              <a:rect l="l" t="t" r="r" b="b"/>
              <a:pathLst>
                <a:path w="2836" h="1765" extrusionOk="0">
                  <a:moveTo>
                    <a:pt x="2836" y="1"/>
                  </a:moveTo>
                  <a:cubicBezTo>
                    <a:pt x="2300" y="221"/>
                    <a:pt x="1702" y="347"/>
                    <a:pt x="1071" y="347"/>
                  </a:cubicBezTo>
                  <a:lnTo>
                    <a:pt x="63" y="347"/>
                  </a:lnTo>
                  <a:cubicBezTo>
                    <a:pt x="0" y="473"/>
                    <a:pt x="0" y="568"/>
                    <a:pt x="0" y="694"/>
                  </a:cubicBezTo>
                  <a:lnTo>
                    <a:pt x="0" y="1387"/>
                  </a:lnTo>
                  <a:cubicBezTo>
                    <a:pt x="0" y="1607"/>
                    <a:pt x="189" y="1765"/>
                    <a:pt x="378" y="1765"/>
                  </a:cubicBezTo>
                  <a:lnTo>
                    <a:pt x="1071" y="1765"/>
                  </a:lnTo>
                  <a:cubicBezTo>
                    <a:pt x="2048" y="1765"/>
                    <a:pt x="2836" y="977"/>
                    <a:pt x="2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7400;p65"/>
            <p:cNvSpPr/>
            <p:nvPr/>
          </p:nvSpPr>
          <p:spPr>
            <a:xfrm>
              <a:off x="-19581650" y="4292925"/>
              <a:ext cx="63025" cy="78775"/>
            </a:xfrm>
            <a:custGeom>
              <a:avLst/>
              <a:gdLst/>
              <a:ahLst/>
              <a:cxnLst/>
              <a:rect l="l" t="t" r="r" b="b"/>
              <a:pathLst>
                <a:path w="2521" h="3151" extrusionOk="0">
                  <a:moveTo>
                    <a:pt x="1418" y="1"/>
                  </a:moveTo>
                  <a:lnTo>
                    <a:pt x="1071" y="221"/>
                  </a:lnTo>
                  <a:lnTo>
                    <a:pt x="1071" y="631"/>
                  </a:lnTo>
                  <a:cubicBezTo>
                    <a:pt x="1071" y="1450"/>
                    <a:pt x="630" y="2206"/>
                    <a:pt x="0" y="2678"/>
                  </a:cubicBezTo>
                  <a:cubicBezTo>
                    <a:pt x="410" y="2930"/>
                    <a:pt x="945" y="3151"/>
                    <a:pt x="1449" y="3151"/>
                  </a:cubicBezTo>
                  <a:lnTo>
                    <a:pt x="2174" y="3151"/>
                  </a:lnTo>
                  <a:cubicBezTo>
                    <a:pt x="2363" y="3151"/>
                    <a:pt x="2521" y="2993"/>
                    <a:pt x="2521" y="2773"/>
                  </a:cubicBezTo>
                  <a:lnTo>
                    <a:pt x="2521" y="2080"/>
                  </a:lnTo>
                  <a:cubicBezTo>
                    <a:pt x="2521" y="1198"/>
                    <a:pt x="2048" y="473"/>
                    <a:pt x="14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7401;p65"/>
          <p:cNvGrpSpPr/>
          <p:nvPr/>
        </p:nvGrpSpPr>
        <p:grpSpPr>
          <a:xfrm>
            <a:off x="5750961" y="1826420"/>
            <a:ext cx="399302" cy="449325"/>
            <a:chOff x="-17878825" y="3334400"/>
            <a:chExt cx="270200" cy="304050"/>
          </a:xfrm>
          <a:solidFill>
            <a:srgbClr val="12716B"/>
          </a:solidFill>
        </p:grpSpPr>
        <p:sp>
          <p:nvSpPr>
            <p:cNvPr id="288" name="Google Shape;7402;p65"/>
            <p:cNvSpPr/>
            <p:nvPr/>
          </p:nvSpPr>
          <p:spPr>
            <a:xfrm>
              <a:off x="-17683475" y="3334400"/>
              <a:ext cx="74850" cy="74050"/>
            </a:xfrm>
            <a:custGeom>
              <a:avLst/>
              <a:gdLst/>
              <a:ahLst/>
              <a:cxnLst/>
              <a:rect l="l" t="t" r="r" b="b"/>
              <a:pathLst>
                <a:path w="2994" h="2962" extrusionOk="0">
                  <a:moveTo>
                    <a:pt x="1985" y="0"/>
                  </a:moveTo>
                  <a:cubicBezTo>
                    <a:pt x="1197" y="0"/>
                    <a:pt x="473" y="378"/>
                    <a:pt x="0" y="945"/>
                  </a:cubicBezTo>
                  <a:cubicBezTo>
                    <a:pt x="630" y="1481"/>
                    <a:pt x="1229" y="2174"/>
                    <a:pt x="1670" y="2962"/>
                  </a:cubicBezTo>
                  <a:lnTo>
                    <a:pt x="2867" y="473"/>
                  </a:lnTo>
                  <a:cubicBezTo>
                    <a:pt x="2993" y="252"/>
                    <a:pt x="2836" y="0"/>
                    <a:pt x="25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7403;p65"/>
            <p:cNvSpPr/>
            <p:nvPr/>
          </p:nvSpPr>
          <p:spPr>
            <a:xfrm>
              <a:off x="-17752000" y="3513975"/>
              <a:ext cx="16550" cy="16550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441"/>
                    <a:pt x="158" y="536"/>
                    <a:pt x="347" y="662"/>
                  </a:cubicBezTo>
                  <a:cubicBezTo>
                    <a:pt x="504" y="599"/>
                    <a:pt x="630" y="473"/>
                    <a:pt x="662" y="378"/>
                  </a:cubicBezTo>
                  <a:lnTo>
                    <a:pt x="662" y="284"/>
                  </a:lnTo>
                  <a:cubicBezTo>
                    <a:pt x="630" y="126"/>
                    <a:pt x="504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7404;p65"/>
            <p:cNvSpPr/>
            <p:nvPr/>
          </p:nvSpPr>
          <p:spPr>
            <a:xfrm>
              <a:off x="-17860700" y="3405275"/>
              <a:ext cx="107150" cy="206225"/>
            </a:xfrm>
            <a:custGeom>
              <a:avLst/>
              <a:gdLst/>
              <a:ahLst/>
              <a:cxnLst/>
              <a:rect l="l" t="t" r="r" b="b"/>
              <a:pathLst>
                <a:path w="4286" h="8249" extrusionOk="0">
                  <a:moveTo>
                    <a:pt x="2521" y="2931"/>
                  </a:moveTo>
                  <a:cubicBezTo>
                    <a:pt x="2710" y="2931"/>
                    <a:pt x="2867" y="3088"/>
                    <a:pt x="2867" y="3277"/>
                  </a:cubicBezTo>
                  <a:cubicBezTo>
                    <a:pt x="2867" y="3466"/>
                    <a:pt x="2710" y="3624"/>
                    <a:pt x="2521" y="3624"/>
                  </a:cubicBezTo>
                  <a:cubicBezTo>
                    <a:pt x="2332" y="3624"/>
                    <a:pt x="2174" y="3466"/>
                    <a:pt x="2174" y="3277"/>
                  </a:cubicBezTo>
                  <a:cubicBezTo>
                    <a:pt x="2174" y="3088"/>
                    <a:pt x="2332" y="2931"/>
                    <a:pt x="2521" y="2931"/>
                  </a:cubicBezTo>
                  <a:close/>
                  <a:moveTo>
                    <a:pt x="1513" y="1"/>
                  </a:moveTo>
                  <a:cubicBezTo>
                    <a:pt x="568" y="1387"/>
                    <a:pt x="1" y="3246"/>
                    <a:pt x="1" y="4695"/>
                  </a:cubicBezTo>
                  <a:cubicBezTo>
                    <a:pt x="1" y="6113"/>
                    <a:pt x="473" y="7184"/>
                    <a:pt x="1450" y="7845"/>
                  </a:cubicBezTo>
                  <a:cubicBezTo>
                    <a:pt x="1859" y="8112"/>
                    <a:pt x="2328" y="8248"/>
                    <a:pt x="2801" y="8248"/>
                  </a:cubicBezTo>
                  <a:cubicBezTo>
                    <a:pt x="3166" y="8248"/>
                    <a:pt x="3533" y="8167"/>
                    <a:pt x="3876" y="8003"/>
                  </a:cubicBezTo>
                  <a:cubicBezTo>
                    <a:pt x="4128" y="7845"/>
                    <a:pt x="4285" y="7562"/>
                    <a:pt x="4285" y="7310"/>
                  </a:cubicBezTo>
                  <a:lnTo>
                    <a:pt x="4285" y="5608"/>
                  </a:lnTo>
                  <a:cubicBezTo>
                    <a:pt x="4065" y="5451"/>
                    <a:pt x="3718" y="5199"/>
                    <a:pt x="3624" y="4852"/>
                  </a:cubicBezTo>
                  <a:cubicBezTo>
                    <a:pt x="3592" y="4821"/>
                    <a:pt x="3592" y="4726"/>
                    <a:pt x="3592" y="4695"/>
                  </a:cubicBezTo>
                  <a:lnTo>
                    <a:pt x="3592" y="2300"/>
                  </a:lnTo>
                  <a:cubicBezTo>
                    <a:pt x="3592" y="1670"/>
                    <a:pt x="3277" y="1103"/>
                    <a:pt x="2773" y="788"/>
                  </a:cubicBezTo>
                  <a:lnTo>
                    <a:pt x="1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7405;p65"/>
            <p:cNvSpPr/>
            <p:nvPr/>
          </p:nvSpPr>
          <p:spPr>
            <a:xfrm>
              <a:off x="-17735475" y="3405275"/>
              <a:ext cx="107150" cy="206475"/>
            </a:xfrm>
            <a:custGeom>
              <a:avLst/>
              <a:gdLst/>
              <a:ahLst/>
              <a:cxnLst/>
              <a:rect l="l" t="t" r="r" b="b"/>
              <a:pathLst>
                <a:path w="4286" h="8259" extrusionOk="0">
                  <a:moveTo>
                    <a:pt x="1797" y="2931"/>
                  </a:moveTo>
                  <a:cubicBezTo>
                    <a:pt x="2017" y="2931"/>
                    <a:pt x="2175" y="3088"/>
                    <a:pt x="2175" y="3277"/>
                  </a:cubicBezTo>
                  <a:cubicBezTo>
                    <a:pt x="2175" y="3466"/>
                    <a:pt x="2017" y="3624"/>
                    <a:pt x="1797" y="3624"/>
                  </a:cubicBezTo>
                  <a:cubicBezTo>
                    <a:pt x="1608" y="3624"/>
                    <a:pt x="1450" y="3466"/>
                    <a:pt x="1450" y="3277"/>
                  </a:cubicBezTo>
                  <a:cubicBezTo>
                    <a:pt x="1450" y="3088"/>
                    <a:pt x="1608" y="2931"/>
                    <a:pt x="1797" y="2931"/>
                  </a:cubicBezTo>
                  <a:close/>
                  <a:moveTo>
                    <a:pt x="2805" y="1"/>
                  </a:moveTo>
                  <a:lnTo>
                    <a:pt x="1545" y="788"/>
                  </a:lnTo>
                  <a:cubicBezTo>
                    <a:pt x="1009" y="1103"/>
                    <a:pt x="694" y="1702"/>
                    <a:pt x="694" y="2300"/>
                  </a:cubicBezTo>
                  <a:lnTo>
                    <a:pt x="694" y="4506"/>
                  </a:lnTo>
                  <a:lnTo>
                    <a:pt x="694" y="4695"/>
                  </a:lnTo>
                  <a:cubicBezTo>
                    <a:pt x="694" y="4789"/>
                    <a:pt x="694" y="4852"/>
                    <a:pt x="662" y="4947"/>
                  </a:cubicBezTo>
                  <a:lnTo>
                    <a:pt x="662" y="4978"/>
                  </a:lnTo>
                  <a:cubicBezTo>
                    <a:pt x="568" y="5293"/>
                    <a:pt x="253" y="5514"/>
                    <a:pt x="1" y="5640"/>
                  </a:cubicBezTo>
                  <a:lnTo>
                    <a:pt x="1" y="7310"/>
                  </a:lnTo>
                  <a:cubicBezTo>
                    <a:pt x="1" y="7562"/>
                    <a:pt x="158" y="7845"/>
                    <a:pt x="442" y="8003"/>
                  </a:cubicBezTo>
                  <a:cubicBezTo>
                    <a:pt x="777" y="8174"/>
                    <a:pt x="1139" y="8258"/>
                    <a:pt x="1503" y="8258"/>
                  </a:cubicBezTo>
                  <a:cubicBezTo>
                    <a:pt x="2884" y="8258"/>
                    <a:pt x="4285" y="7039"/>
                    <a:pt x="4285" y="4695"/>
                  </a:cubicBezTo>
                  <a:cubicBezTo>
                    <a:pt x="4285" y="3246"/>
                    <a:pt x="3750" y="1418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7406;p65"/>
            <p:cNvSpPr/>
            <p:nvPr/>
          </p:nvSpPr>
          <p:spPr>
            <a:xfrm>
              <a:off x="-17812650" y="3353300"/>
              <a:ext cx="136275" cy="144150"/>
            </a:xfrm>
            <a:custGeom>
              <a:avLst/>
              <a:gdLst/>
              <a:ahLst/>
              <a:cxnLst/>
              <a:rect l="l" t="t" r="r" b="b"/>
              <a:pathLst>
                <a:path w="5451" h="5766" extrusionOk="0">
                  <a:moveTo>
                    <a:pt x="2741" y="0"/>
                  </a:moveTo>
                  <a:cubicBezTo>
                    <a:pt x="1702" y="0"/>
                    <a:pt x="756" y="599"/>
                    <a:pt x="0" y="1513"/>
                  </a:cubicBezTo>
                  <a:lnTo>
                    <a:pt x="1229" y="2300"/>
                  </a:lnTo>
                  <a:cubicBezTo>
                    <a:pt x="1954" y="2741"/>
                    <a:pt x="2363" y="3529"/>
                    <a:pt x="2363" y="4379"/>
                  </a:cubicBezTo>
                  <a:lnTo>
                    <a:pt x="2363" y="5766"/>
                  </a:lnTo>
                  <a:cubicBezTo>
                    <a:pt x="2489" y="5703"/>
                    <a:pt x="2615" y="5671"/>
                    <a:pt x="2773" y="5671"/>
                  </a:cubicBezTo>
                  <a:cubicBezTo>
                    <a:pt x="2899" y="5671"/>
                    <a:pt x="2993" y="5703"/>
                    <a:pt x="3088" y="5766"/>
                  </a:cubicBezTo>
                  <a:lnTo>
                    <a:pt x="3088" y="4379"/>
                  </a:lnTo>
                  <a:cubicBezTo>
                    <a:pt x="3088" y="3497"/>
                    <a:pt x="3529" y="2710"/>
                    <a:pt x="4222" y="2300"/>
                  </a:cubicBezTo>
                  <a:lnTo>
                    <a:pt x="5451" y="1513"/>
                  </a:lnTo>
                  <a:cubicBezTo>
                    <a:pt x="4695" y="599"/>
                    <a:pt x="3749" y="0"/>
                    <a:pt x="2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7407;p65"/>
            <p:cNvSpPr/>
            <p:nvPr/>
          </p:nvSpPr>
          <p:spPr>
            <a:xfrm>
              <a:off x="-17770900" y="3614000"/>
              <a:ext cx="52775" cy="24450"/>
            </a:xfrm>
            <a:custGeom>
              <a:avLst/>
              <a:gdLst/>
              <a:ahLst/>
              <a:cxnLst/>
              <a:rect l="l" t="t" r="r" b="b"/>
              <a:pathLst>
                <a:path w="2111" h="978" extrusionOk="0">
                  <a:moveTo>
                    <a:pt x="1071" y="0"/>
                  </a:moveTo>
                  <a:cubicBezTo>
                    <a:pt x="756" y="252"/>
                    <a:pt x="378" y="410"/>
                    <a:pt x="0" y="536"/>
                  </a:cubicBezTo>
                  <a:lnTo>
                    <a:pt x="0" y="630"/>
                  </a:lnTo>
                  <a:cubicBezTo>
                    <a:pt x="0" y="851"/>
                    <a:pt x="158" y="977"/>
                    <a:pt x="347" y="977"/>
                  </a:cubicBezTo>
                  <a:lnTo>
                    <a:pt x="1764" y="977"/>
                  </a:lnTo>
                  <a:cubicBezTo>
                    <a:pt x="1953" y="977"/>
                    <a:pt x="2111" y="851"/>
                    <a:pt x="2111" y="630"/>
                  </a:cubicBezTo>
                  <a:lnTo>
                    <a:pt x="2111" y="536"/>
                  </a:lnTo>
                  <a:cubicBezTo>
                    <a:pt x="1733" y="410"/>
                    <a:pt x="1386" y="252"/>
                    <a:pt x="10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7408;p65"/>
            <p:cNvSpPr/>
            <p:nvPr/>
          </p:nvSpPr>
          <p:spPr>
            <a:xfrm>
              <a:off x="-17878825" y="3334400"/>
              <a:ext cx="74075" cy="74050"/>
            </a:xfrm>
            <a:custGeom>
              <a:avLst/>
              <a:gdLst/>
              <a:ahLst/>
              <a:cxnLst/>
              <a:rect l="l" t="t" r="r" b="b"/>
              <a:pathLst>
                <a:path w="2963" h="2962" extrusionOk="0">
                  <a:moveTo>
                    <a:pt x="410" y="0"/>
                  </a:moveTo>
                  <a:cubicBezTo>
                    <a:pt x="127" y="0"/>
                    <a:pt x="1" y="284"/>
                    <a:pt x="95" y="536"/>
                  </a:cubicBezTo>
                  <a:lnTo>
                    <a:pt x="1324" y="2962"/>
                  </a:lnTo>
                  <a:cubicBezTo>
                    <a:pt x="1765" y="2174"/>
                    <a:pt x="2301" y="1512"/>
                    <a:pt x="2962" y="945"/>
                  </a:cubicBezTo>
                  <a:cubicBezTo>
                    <a:pt x="2490" y="378"/>
                    <a:pt x="1797" y="0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" name="Google Shape;7409;p65"/>
          <p:cNvGrpSpPr/>
          <p:nvPr/>
        </p:nvGrpSpPr>
        <p:grpSpPr>
          <a:xfrm>
            <a:off x="5724786" y="2379265"/>
            <a:ext cx="451653" cy="451653"/>
            <a:chOff x="-17896150" y="3709300"/>
            <a:chExt cx="305625" cy="305625"/>
          </a:xfrm>
          <a:solidFill>
            <a:srgbClr val="12716B"/>
          </a:solidFill>
        </p:grpSpPr>
        <p:sp>
          <p:nvSpPr>
            <p:cNvPr id="296" name="Google Shape;7410;p65"/>
            <p:cNvSpPr/>
            <p:nvPr/>
          </p:nvSpPr>
          <p:spPr>
            <a:xfrm>
              <a:off x="-17896150" y="3709300"/>
              <a:ext cx="54375" cy="77200"/>
            </a:xfrm>
            <a:custGeom>
              <a:avLst/>
              <a:gdLst/>
              <a:ahLst/>
              <a:cxnLst/>
              <a:rect l="l" t="t" r="r" b="b"/>
              <a:pathLst>
                <a:path w="2175" h="3088" extrusionOk="0">
                  <a:moveTo>
                    <a:pt x="1072" y="0"/>
                  </a:moveTo>
                  <a:cubicBezTo>
                    <a:pt x="473" y="0"/>
                    <a:pt x="1" y="473"/>
                    <a:pt x="1" y="1072"/>
                  </a:cubicBezTo>
                  <a:cubicBezTo>
                    <a:pt x="1" y="1670"/>
                    <a:pt x="473" y="2143"/>
                    <a:pt x="1072" y="2143"/>
                  </a:cubicBezTo>
                  <a:lnTo>
                    <a:pt x="1103" y="2143"/>
                  </a:lnTo>
                  <a:lnTo>
                    <a:pt x="1513" y="3088"/>
                  </a:lnTo>
                  <a:cubicBezTo>
                    <a:pt x="1702" y="3025"/>
                    <a:pt x="1891" y="2930"/>
                    <a:pt x="2080" y="2899"/>
                  </a:cubicBezTo>
                  <a:lnTo>
                    <a:pt x="2175" y="2899"/>
                  </a:lnTo>
                  <a:lnTo>
                    <a:pt x="1765" y="1859"/>
                  </a:lnTo>
                  <a:cubicBezTo>
                    <a:pt x="2017" y="1670"/>
                    <a:pt x="2143" y="1387"/>
                    <a:pt x="2143" y="1072"/>
                  </a:cubicBezTo>
                  <a:cubicBezTo>
                    <a:pt x="2143" y="473"/>
                    <a:pt x="1671" y="0"/>
                    <a:pt x="10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7411;p65"/>
            <p:cNvSpPr/>
            <p:nvPr/>
          </p:nvSpPr>
          <p:spPr>
            <a:xfrm>
              <a:off x="-17877250" y="3801075"/>
              <a:ext cx="286725" cy="213850"/>
            </a:xfrm>
            <a:custGeom>
              <a:avLst/>
              <a:gdLst/>
              <a:ahLst/>
              <a:cxnLst/>
              <a:rect l="l" t="t" r="r" b="b"/>
              <a:pathLst>
                <a:path w="11469" h="8554" extrusionOk="0">
                  <a:moveTo>
                    <a:pt x="1765" y="1339"/>
                  </a:moveTo>
                  <a:cubicBezTo>
                    <a:pt x="1954" y="1339"/>
                    <a:pt x="2112" y="1496"/>
                    <a:pt x="2112" y="1717"/>
                  </a:cubicBezTo>
                  <a:cubicBezTo>
                    <a:pt x="2112" y="1906"/>
                    <a:pt x="1954" y="2063"/>
                    <a:pt x="1765" y="2063"/>
                  </a:cubicBezTo>
                  <a:cubicBezTo>
                    <a:pt x="1576" y="2063"/>
                    <a:pt x="1419" y="1906"/>
                    <a:pt x="1419" y="1717"/>
                  </a:cubicBezTo>
                  <a:cubicBezTo>
                    <a:pt x="1419" y="1496"/>
                    <a:pt x="1576" y="1339"/>
                    <a:pt x="1765" y="1339"/>
                  </a:cubicBezTo>
                  <a:close/>
                  <a:moveTo>
                    <a:pt x="1829" y="0"/>
                  </a:moveTo>
                  <a:cubicBezTo>
                    <a:pt x="913" y="0"/>
                    <a:pt x="1" y="710"/>
                    <a:pt x="1" y="1811"/>
                  </a:cubicBezTo>
                  <a:lnTo>
                    <a:pt x="1" y="5308"/>
                  </a:lnTo>
                  <a:cubicBezTo>
                    <a:pt x="1" y="7104"/>
                    <a:pt x="1450" y="8553"/>
                    <a:pt x="3214" y="8553"/>
                  </a:cubicBezTo>
                  <a:lnTo>
                    <a:pt x="11091" y="8553"/>
                  </a:lnTo>
                  <a:cubicBezTo>
                    <a:pt x="11311" y="8553"/>
                    <a:pt x="11469" y="8396"/>
                    <a:pt x="11469" y="8207"/>
                  </a:cubicBezTo>
                  <a:cubicBezTo>
                    <a:pt x="11411" y="8061"/>
                    <a:pt x="11325" y="7566"/>
                    <a:pt x="11338" y="7566"/>
                  </a:cubicBezTo>
                  <a:lnTo>
                    <a:pt x="11338" y="7566"/>
                  </a:lnTo>
                  <a:cubicBezTo>
                    <a:pt x="11338" y="7566"/>
                    <a:pt x="11338" y="7566"/>
                    <a:pt x="11338" y="7566"/>
                  </a:cubicBezTo>
                  <a:lnTo>
                    <a:pt x="11338" y="7566"/>
                  </a:lnTo>
                  <a:cubicBezTo>
                    <a:pt x="11340" y="7574"/>
                    <a:pt x="11341" y="7580"/>
                    <a:pt x="11342" y="7580"/>
                  </a:cubicBezTo>
                  <a:cubicBezTo>
                    <a:pt x="11343" y="7580"/>
                    <a:pt x="11343" y="7579"/>
                    <a:pt x="11343" y="7577"/>
                  </a:cubicBezTo>
                  <a:cubicBezTo>
                    <a:pt x="11333" y="7529"/>
                    <a:pt x="11329" y="7513"/>
                    <a:pt x="11329" y="7513"/>
                  </a:cubicBezTo>
                  <a:lnTo>
                    <a:pt x="11329" y="7513"/>
                  </a:lnTo>
                  <a:cubicBezTo>
                    <a:pt x="11328" y="7513"/>
                    <a:pt x="11330" y="7523"/>
                    <a:pt x="11332" y="7534"/>
                  </a:cubicBezTo>
                  <a:lnTo>
                    <a:pt x="11332" y="7534"/>
                  </a:lnTo>
                  <a:cubicBezTo>
                    <a:pt x="11201" y="7046"/>
                    <a:pt x="10923" y="6591"/>
                    <a:pt x="10555" y="6285"/>
                  </a:cubicBezTo>
                  <a:cubicBezTo>
                    <a:pt x="9893" y="6789"/>
                    <a:pt x="9043" y="7073"/>
                    <a:pt x="8192" y="7073"/>
                  </a:cubicBezTo>
                  <a:cubicBezTo>
                    <a:pt x="7090" y="7073"/>
                    <a:pt x="6050" y="6506"/>
                    <a:pt x="5514" y="5655"/>
                  </a:cubicBezTo>
                  <a:lnTo>
                    <a:pt x="5514" y="5592"/>
                  </a:lnTo>
                  <a:cubicBezTo>
                    <a:pt x="5483" y="5592"/>
                    <a:pt x="5420" y="5655"/>
                    <a:pt x="5388" y="5655"/>
                  </a:cubicBezTo>
                  <a:lnTo>
                    <a:pt x="4632" y="5655"/>
                  </a:lnTo>
                  <a:cubicBezTo>
                    <a:pt x="4065" y="5655"/>
                    <a:pt x="3592" y="5182"/>
                    <a:pt x="3592" y="4584"/>
                  </a:cubicBezTo>
                  <a:lnTo>
                    <a:pt x="3592" y="1748"/>
                  </a:lnTo>
                  <a:cubicBezTo>
                    <a:pt x="3592" y="1433"/>
                    <a:pt x="3498" y="1150"/>
                    <a:pt x="3340" y="929"/>
                  </a:cubicBezTo>
                  <a:cubicBezTo>
                    <a:pt x="2987" y="283"/>
                    <a:pt x="2407" y="0"/>
                    <a:pt x="1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7412;p65"/>
            <p:cNvSpPr/>
            <p:nvPr/>
          </p:nvSpPr>
          <p:spPr>
            <a:xfrm>
              <a:off x="-17783500" y="3763075"/>
              <a:ext cx="191400" cy="194350"/>
            </a:xfrm>
            <a:custGeom>
              <a:avLst/>
              <a:gdLst/>
              <a:ahLst/>
              <a:cxnLst/>
              <a:rect l="l" t="t" r="r" b="b"/>
              <a:pathLst>
                <a:path w="7656" h="7774" extrusionOk="0">
                  <a:moveTo>
                    <a:pt x="3368" y="1"/>
                  </a:moveTo>
                  <a:cubicBezTo>
                    <a:pt x="3223" y="1"/>
                    <a:pt x="3077" y="8"/>
                    <a:pt x="2930" y="23"/>
                  </a:cubicBezTo>
                  <a:cubicBezTo>
                    <a:pt x="1764" y="149"/>
                    <a:pt x="693" y="779"/>
                    <a:pt x="0" y="1725"/>
                  </a:cubicBezTo>
                  <a:cubicBezTo>
                    <a:pt x="315" y="2166"/>
                    <a:pt x="504" y="2670"/>
                    <a:pt x="504" y="3237"/>
                  </a:cubicBezTo>
                  <a:lnTo>
                    <a:pt x="504" y="6041"/>
                  </a:lnTo>
                  <a:cubicBezTo>
                    <a:pt x="504" y="6261"/>
                    <a:pt x="662" y="6419"/>
                    <a:pt x="851" y="6419"/>
                  </a:cubicBezTo>
                  <a:lnTo>
                    <a:pt x="1418" y="6419"/>
                  </a:lnTo>
                  <a:cubicBezTo>
                    <a:pt x="1418" y="6419"/>
                    <a:pt x="1418" y="6356"/>
                    <a:pt x="1386" y="6356"/>
                  </a:cubicBezTo>
                  <a:cubicBezTo>
                    <a:pt x="1260" y="6041"/>
                    <a:pt x="1197" y="5694"/>
                    <a:pt x="1197" y="5348"/>
                  </a:cubicBezTo>
                  <a:lnTo>
                    <a:pt x="1197" y="4749"/>
                  </a:lnTo>
                  <a:cubicBezTo>
                    <a:pt x="1197" y="3363"/>
                    <a:pt x="2268" y="2197"/>
                    <a:pt x="3560" y="2166"/>
                  </a:cubicBezTo>
                  <a:cubicBezTo>
                    <a:pt x="3634" y="2159"/>
                    <a:pt x="3707" y="2156"/>
                    <a:pt x="3779" y="2156"/>
                  </a:cubicBezTo>
                  <a:cubicBezTo>
                    <a:pt x="4417" y="2156"/>
                    <a:pt x="4997" y="2403"/>
                    <a:pt x="5450" y="2827"/>
                  </a:cubicBezTo>
                  <a:cubicBezTo>
                    <a:pt x="5986" y="3300"/>
                    <a:pt x="6238" y="3930"/>
                    <a:pt x="6238" y="4623"/>
                  </a:cubicBezTo>
                  <a:lnTo>
                    <a:pt x="6238" y="5001"/>
                  </a:lnTo>
                  <a:cubicBezTo>
                    <a:pt x="6238" y="5789"/>
                    <a:pt x="5639" y="6419"/>
                    <a:pt x="4852" y="6419"/>
                  </a:cubicBezTo>
                  <a:cubicBezTo>
                    <a:pt x="4064" y="6419"/>
                    <a:pt x="3371" y="5789"/>
                    <a:pt x="3371" y="5001"/>
                  </a:cubicBezTo>
                  <a:lnTo>
                    <a:pt x="3371" y="4623"/>
                  </a:lnTo>
                  <a:cubicBezTo>
                    <a:pt x="3371" y="4434"/>
                    <a:pt x="3529" y="4276"/>
                    <a:pt x="3749" y="4276"/>
                  </a:cubicBezTo>
                  <a:cubicBezTo>
                    <a:pt x="3938" y="4276"/>
                    <a:pt x="4096" y="4434"/>
                    <a:pt x="4096" y="4623"/>
                  </a:cubicBezTo>
                  <a:lnTo>
                    <a:pt x="4096" y="5001"/>
                  </a:lnTo>
                  <a:cubicBezTo>
                    <a:pt x="4096" y="5379"/>
                    <a:pt x="4442" y="5694"/>
                    <a:pt x="4852" y="5694"/>
                  </a:cubicBezTo>
                  <a:cubicBezTo>
                    <a:pt x="5230" y="5694"/>
                    <a:pt x="5545" y="5379"/>
                    <a:pt x="5545" y="5001"/>
                  </a:cubicBezTo>
                  <a:lnTo>
                    <a:pt x="5545" y="4623"/>
                  </a:lnTo>
                  <a:cubicBezTo>
                    <a:pt x="5545" y="4119"/>
                    <a:pt x="5356" y="3678"/>
                    <a:pt x="5009" y="3331"/>
                  </a:cubicBezTo>
                  <a:cubicBezTo>
                    <a:pt x="4631" y="2985"/>
                    <a:pt x="4127" y="2827"/>
                    <a:pt x="3655" y="2827"/>
                  </a:cubicBezTo>
                  <a:cubicBezTo>
                    <a:pt x="2709" y="2859"/>
                    <a:pt x="1953" y="3741"/>
                    <a:pt x="1953" y="4717"/>
                  </a:cubicBezTo>
                  <a:lnTo>
                    <a:pt x="1953" y="5316"/>
                  </a:lnTo>
                  <a:cubicBezTo>
                    <a:pt x="1953" y="5946"/>
                    <a:pt x="2205" y="6576"/>
                    <a:pt x="2583" y="6954"/>
                  </a:cubicBezTo>
                  <a:cubicBezTo>
                    <a:pt x="3056" y="7458"/>
                    <a:pt x="3749" y="7773"/>
                    <a:pt x="4474" y="7773"/>
                  </a:cubicBezTo>
                  <a:cubicBezTo>
                    <a:pt x="5104" y="7773"/>
                    <a:pt x="5702" y="7584"/>
                    <a:pt x="6175" y="7269"/>
                  </a:cubicBezTo>
                  <a:cubicBezTo>
                    <a:pt x="7089" y="6734"/>
                    <a:pt x="7656" y="5726"/>
                    <a:pt x="7656" y="4560"/>
                  </a:cubicBezTo>
                  <a:lnTo>
                    <a:pt x="7656" y="4213"/>
                  </a:lnTo>
                  <a:cubicBezTo>
                    <a:pt x="7656" y="3111"/>
                    <a:pt x="7152" y="1914"/>
                    <a:pt x="6238" y="1126"/>
                  </a:cubicBezTo>
                  <a:cubicBezTo>
                    <a:pt x="5461" y="405"/>
                    <a:pt x="4440" y="1"/>
                    <a:pt x="33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7413;p65"/>
            <p:cNvSpPr/>
            <p:nvPr/>
          </p:nvSpPr>
          <p:spPr>
            <a:xfrm>
              <a:off x="-17825250" y="3710075"/>
              <a:ext cx="54375" cy="76425"/>
            </a:xfrm>
            <a:custGeom>
              <a:avLst/>
              <a:gdLst/>
              <a:ahLst/>
              <a:cxnLst/>
              <a:rect l="l" t="t" r="r" b="b"/>
              <a:pathLst>
                <a:path w="2175" h="3057" extrusionOk="0">
                  <a:moveTo>
                    <a:pt x="1103" y="1"/>
                  </a:moveTo>
                  <a:cubicBezTo>
                    <a:pt x="504" y="1"/>
                    <a:pt x="32" y="474"/>
                    <a:pt x="32" y="1041"/>
                  </a:cubicBezTo>
                  <a:cubicBezTo>
                    <a:pt x="32" y="1356"/>
                    <a:pt x="189" y="1639"/>
                    <a:pt x="410" y="1828"/>
                  </a:cubicBezTo>
                  <a:lnTo>
                    <a:pt x="0" y="2868"/>
                  </a:lnTo>
                  <a:cubicBezTo>
                    <a:pt x="252" y="2899"/>
                    <a:pt x="473" y="2931"/>
                    <a:pt x="662" y="3057"/>
                  </a:cubicBezTo>
                  <a:lnTo>
                    <a:pt x="1071" y="2112"/>
                  </a:lnTo>
                  <a:lnTo>
                    <a:pt x="1103" y="2112"/>
                  </a:lnTo>
                  <a:cubicBezTo>
                    <a:pt x="1702" y="2112"/>
                    <a:pt x="2174" y="1639"/>
                    <a:pt x="2174" y="1041"/>
                  </a:cubicBezTo>
                  <a:cubicBezTo>
                    <a:pt x="2174" y="474"/>
                    <a:pt x="1702" y="1"/>
                    <a:pt x="110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7414;p65"/>
          <p:cNvGrpSpPr/>
          <p:nvPr/>
        </p:nvGrpSpPr>
        <p:grpSpPr>
          <a:xfrm>
            <a:off x="5752716" y="2932535"/>
            <a:ext cx="395792" cy="451653"/>
            <a:chOff x="-17878025" y="4082625"/>
            <a:chExt cx="267825" cy="305625"/>
          </a:xfrm>
          <a:solidFill>
            <a:srgbClr val="12716B"/>
          </a:solidFill>
        </p:grpSpPr>
        <p:sp>
          <p:nvSpPr>
            <p:cNvPr id="301" name="Google Shape;7415;p65"/>
            <p:cNvSpPr/>
            <p:nvPr/>
          </p:nvSpPr>
          <p:spPr>
            <a:xfrm>
              <a:off x="-17660650" y="4191325"/>
              <a:ext cx="50450" cy="52000"/>
            </a:xfrm>
            <a:custGeom>
              <a:avLst/>
              <a:gdLst/>
              <a:ahLst/>
              <a:cxnLst/>
              <a:rect l="l" t="t" r="r" b="b"/>
              <a:pathLst>
                <a:path w="2018" h="2080" extrusionOk="0">
                  <a:moveTo>
                    <a:pt x="946" y="0"/>
                  </a:moveTo>
                  <a:cubicBezTo>
                    <a:pt x="599" y="0"/>
                    <a:pt x="284" y="126"/>
                    <a:pt x="1" y="284"/>
                  </a:cubicBezTo>
                  <a:cubicBezTo>
                    <a:pt x="316" y="788"/>
                    <a:pt x="505" y="1418"/>
                    <a:pt x="536" y="2080"/>
                  </a:cubicBezTo>
                  <a:cubicBezTo>
                    <a:pt x="1387" y="1922"/>
                    <a:pt x="2017" y="1229"/>
                    <a:pt x="2017" y="347"/>
                  </a:cubicBezTo>
                  <a:cubicBezTo>
                    <a:pt x="2017" y="158"/>
                    <a:pt x="1860" y="0"/>
                    <a:pt x="16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7416;p65"/>
            <p:cNvSpPr/>
            <p:nvPr/>
          </p:nvSpPr>
          <p:spPr>
            <a:xfrm>
              <a:off x="-17716575" y="4084200"/>
              <a:ext cx="88250" cy="103200"/>
            </a:xfrm>
            <a:custGeom>
              <a:avLst/>
              <a:gdLst/>
              <a:ahLst/>
              <a:cxnLst/>
              <a:rect l="l" t="t" r="r" b="b"/>
              <a:pathLst>
                <a:path w="3530" h="4128" extrusionOk="0">
                  <a:moveTo>
                    <a:pt x="3183" y="1"/>
                  </a:moveTo>
                  <a:cubicBezTo>
                    <a:pt x="2994" y="1"/>
                    <a:pt x="2836" y="158"/>
                    <a:pt x="2836" y="347"/>
                  </a:cubicBezTo>
                  <a:lnTo>
                    <a:pt x="2836" y="1040"/>
                  </a:lnTo>
                  <a:cubicBezTo>
                    <a:pt x="2836" y="1261"/>
                    <a:pt x="2679" y="1418"/>
                    <a:pt x="2458" y="1418"/>
                  </a:cubicBezTo>
                  <a:lnTo>
                    <a:pt x="2112" y="1418"/>
                  </a:lnTo>
                  <a:lnTo>
                    <a:pt x="2112" y="1040"/>
                  </a:lnTo>
                  <a:cubicBezTo>
                    <a:pt x="2112" y="851"/>
                    <a:pt x="1954" y="694"/>
                    <a:pt x="1765" y="694"/>
                  </a:cubicBezTo>
                  <a:cubicBezTo>
                    <a:pt x="1576" y="694"/>
                    <a:pt x="1419" y="851"/>
                    <a:pt x="1419" y="1040"/>
                  </a:cubicBezTo>
                  <a:lnTo>
                    <a:pt x="1419" y="2112"/>
                  </a:lnTo>
                  <a:lnTo>
                    <a:pt x="1041" y="2112"/>
                  </a:lnTo>
                  <a:cubicBezTo>
                    <a:pt x="852" y="2112"/>
                    <a:pt x="694" y="1954"/>
                    <a:pt x="694" y="1765"/>
                  </a:cubicBezTo>
                  <a:lnTo>
                    <a:pt x="694" y="1040"/>
                  </a:lnTo>
                  <a:cubicBezTo>
                    <a:pt x="694" y="851"/>
                    <a:pt x="537" y="694"/>
                    <a:pt x="347" y="694"/>
                  </a:cubicBezTo>
                  <a:cubicBezTo>
                    <a:pt x="158" y="694"/>
                    <a:pt x="1" y="851"/>
                    <a:pt x="1" y="1040"/>
                  </a:cubicBezTo>
                  <a:lnTo>
                    <a:pt x="1" y="1765"/>
                  </a:lnTo>
                  <a:cubicBezTo>
                    <a:pt x="1" y="2364"/>
                    <a:pt x="474" y="2836"/>
                    <a:pt x="1041" y="2836"/>
                  </a:cubicBezTo>
                  <a:lnTo>
                    <a:pt x="1419" y="2836"/>
                  </a:lnTo>
                  <a:lnTo>
                    <a:pt x="1419" y="3466"/>
                  </a:lnTo>
                  <a:cubicBezTo>
                    <a:pt x="1419" y="3498"/>
                    <a:pt x="1356" y="3529"/>
                    <a:pt x="1356" y="3624"/>
                  </a:cubicBezTo>
                  <a:cubicBezTo>
                    <a:pt x="1576" y="3781"/>
                    <a:pt x="1734" y="3939"/>
                    <a:pt x="1923" y="4128"/>
                  </a:cubicBezTo>
                  <a:cubicBezTo>
                    <a:pt x="2049" y="3939"/>
                    <a:pt x="2143" y="3718"/>
                    <a:pt x="2143" y="3498"/>
                  </a:cubicBezTo>
                  <a:lnTo>
                    <a:pt x="2143" y="2112"/>
                  </a:lnTo>
                  <a:lnTo>
                    <a:pt x="2521" y="2112"/>
                  </a:lnTo>
                  <a:cubicBezTo>
                    <a:pt x="3057" y="2112"/>
                    <a:pt x="3529" y="1639"/>
                    <a:pt x="3529" y="1040"/>
                  </a:cubicBezTo>
                  <a:lnTo>
                    <a:pt x="3529" y="347"/>
                  </a:lnTo>
                  <a:cubicBezTo>
                    <a:pt x="3529" y="158"/>
                    <a:pt x="3372" y="1"/>
                    <a:pt x="318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7417;p65"/>
            <p:cNvSpPr/>
            <p:nvPr/>
          </p:nvSpPr>
          <p:spPr>
            <a:xfrm>
              <a:off x="-17860700" y="4082625"/>
              <a:ext cx="90600" cy="104000"/>
            </a:xfrm>
            <a:custGeom>
              <a:avLst/>
              <a:gdLst/>
              <a:ahLst/>
              <a:cxnLst/>
              <a:rect l="l" t="t" r="r" b="b"/>
              <a:pathLst>
                <a:path w="3624" h="4160" extrusionOk="0">
                  <a:moveTo>
                    <a:pt x="442" y="1"/>
                  </a:moveTo>
                  <a:cubicBezTo>
                    <a:pt x="253" y="1"/>
                    <a:pt x="95" y="158"/>
                    <a:pt x="95" y="379"/>
                  </a:cubicBezTo>
                  <a:lnTo>
                    <a:pt x="95" y="1072"/>
                  </a:lnTo>
                  <a:cubicBezTo>
                    <a:pt x="1" y="1702"/>
                    <a:pt x="505" y="2175"/>
                    <a:pt x="1103" y="2175"/>
                  </a:cubicBezTo>
                  <a:lnTo>
                    <a:pt x="1450" y="2175"/>
                  </a:lnTo>
                  <a:lnTo>
                    <a:pt x="1450" y="3529"/>
                  </a:lnTo>
                  <a:cubicBezTo>
                    <a:pt x="1450" y="3750"/>
                    <a:pt x="1544" y="4002"/>
                    <a:pt x="1702" y="4159"/>
                  </a:cubicBezTo>
                  <a:cubicBezTo>
                    <a:pt x="1859" y="3939"/>
                    <a:pt x="2048" y="3781"/>
                    <a:pt x="2237" y="3624"/>
                  </a:cubicBezTo>
                  <a:cubicBezTo>
                    <a:pt x="2206" y="3592"/>
                    <a:pt x="2206" y="3561"/>
                    <a:pt x="2206" y="3466"/>
                  </a:cubicBezTo>
                  <a:lnTo>
                    <a:pt x="2206" y="2836"/>
                  </a:lnTo>
                  <a:lnTo>
                    <a:pt x="2584" y="2836"/>
                  </a:lnTo>
                  <a:cubicBezTo>
                    <a:pt x="3151" y="2836"/>
                    <a:pt x="3624" y="2364"/>
                    <a:pt x="3624" y="1797"/>
                  </a:cubicBezTo>
                  <a:lnTo>
                    <a:pt x="3624" y="1072"/>
                  </a:lnTo>
                  <a:cubicBezTo>
                    <a:pt x="3624" y="883"/>
                    <a:pt x="3466" y="725"/>
                    <a:pt x="3277" y="725"/>
                  </a:cubicBezTo>
                  <a:cubicBezTo>
                    <a:pt x="3088" y="725"/>
                    <a:pt x="2930" y="883"/>
                    <a:pt x="2930" y="1072"/>
                  </a:cubicBezTo>
                  <a:lnTo>
                    <a:pt x="2930" y="1797"/>
                  </a:lnTo>
                  <a:cubicBezTo>
                    <a:pt x="2930" y="1986"/>
                    <a:pt x="2773" y="2143"/>
                    <a:pt x="2552" y="2143"/>
                  </a:cubicBezTo>
                  <a:lnTo>
                    <a:pt x="2206" y="2143"/>
                  </a:lnTo>
                  <a:lnTo>
                    <a:pt x="2206" y="1072"/>
                  </a:lnTo>
                  <a:cubicBezTo>
                    <a:pt x="2206" y="883"/>
                    <a:pt x="2048" y="725"/>
                    <a:pt x="1859" y="725"/>
                  </a:cubicBezTo>
                  <a:cubicBezTo>
                    <a:pt x="1670" y="725"/>
                    <a:pt x="1513" y="883"/>
                    <a:pt x="1513" y="1072"/>
                  </a:cubicBezTo>
                  <a:lnTo>
                    <a:pt x="1513" y="1418"/>
                  </a:lnTo>
                  <a:lnTo>
                    <a:pt x="1135" y="1418"/>
                  </a:lnTo>
                  <a:cubicBezTo>
                    <a:pt x="946" y="1418"/>
                    <a:pt x="788" y="1261"/>
                    <a:pt x="788" y="1072"/>
                  </a:cubicBezTo>
                  <a:lnTo>
                    <a:pt x="788" y="379"/>
                  </a:lnTo>
                  <a:cubicBezTo>
                    <a:pt x="788" y="158"/>
                    <a:pt x="631" y="1"/>
                    <a:pt x="4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7418;p65"/>
            <p:cNvSpPr/>
            <p:nvPr/>
          </p:nvSpPr>
          <p:spPr>
            <a:xfrm>
              <a:off x="-17752000" y="4281300"/>
              <a:ext cx="16550" cy="16375"/>
            </a:xfrm>
            <a:custGeom>
              <a:avLst/>
              <a:gdLst/>
              <a:ahLst/>
              <a:cxnLst/>
              <a:rect l="l" t="t" r="r" b="b"/>
              <a:pathLst>
                <a:path w="662" h="655" extrusionOk="0">
                  <a:moveTo>
                    <a:pt x="319" y="1"/>
                  </a:moveTo>
                  <a:cubicBezTo>
                    <a:pt x="173" y="1"/>
                    <a:pt x="32" y="72"/>
                    <a:pt x="0" y="213"/>
                  </a:cubicBezTo>
                  <a:lnTo>
                    <a:pt x="347" y="655"/>
                  </a:lnTo>
                  <a:lnTo>
                    <a:pt x="662" y="213"/>
                  </a:lnTo>
                  <a:cubicBezTo>
                    <a:pt x="615" y="72"/>
                    <a:pt x="465" y="1"/>
                    <a:pt x="3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7419;p65"/>
            <p:cNvSpPr/>
            <p:nvPr/>
          </p:nvSpPr>
          <p:spPr>
            <a:xfrm>
              <a:off x="-17825250" y="4173200"/>
              <a:ext cx="161475" cy="161500"/>
            </a:xfrm>
            <a:custGeom>
              <a:avLst/>
              <a:gdLst/>
              <a:ahLst/>
              <a:cxnLst/>
              <a:rect l="l" t="t" r="r" b="b"/>
              <a:pathLst>
                <a:path w="6459" h="6460" extrusionOk="0">
                  <a:moveTo>
                    <a:pt x="1828" y="2175"/>
                  </a:moveTo>
                  <a:cubicBezTo>
                    <a:pt x="2017" y="2175"/>
                    <a:pt x="2174" y="2332"/>
                    <a:pt x="2174" y="2521"/>
                  </a:cubicBezTo>
                  <a:cubicBezTo>
                    <a:pt x="2174" y="2742"/>
                    <a:pt x="2017" y="2899"/>
                    <a:pt x="1828" y="2899"/>
                  </a:cubicBezTo>
                  <a:cubicBezTo>
                    <a:pt x="1607" y="2899"/>
                    <a:pt x="1449" y="2742"/>
                    <a:pt x="1449" y="2521"/>
                  </a:cubicBezTo>
                  <a:cubicBezTo>
                    <a:pt x="1449" y="2332"/>
                    <a:pt x="1607" y="2175"/>
                    <a:pt x="1828" y="2175"/>
                  </a:cubicBezTo>
                  <a:close/>
                  <a:moveTo>
                    <a:pt x="4663" y="2175"/>
                  </a:moveTo>
                  <a:cubicBezTo>
                    <a:pt x="4852" y="2175"/>
                    <a:pt x="5010" y="2332"/>
                    <a:pt x="5010" y="2521"/>
                  </a:cubicBezTo>
                  <a:cubicBezTo>
                    <a:pt x="5041" y="2742"/>
                    <a:pt x="4852" y="2899"/>
                    <a:pt x="4663" y="2899"/>
                  </a:cubicBezTo>
                  <a:cubicBezTo>
                    <a:pt x="4442" y="2899"/>
                    <a:pt x="4285" y="2742"/>
                    <a:pt x="4285" y="2521"/>
                  </a:cubicBezTo>
                  <a:cubicBezTo>
                    <a:pt x="4285" y="2332"/>
                    <a:pt x="4442" y="2175"/>
                    <a:pt x="4663" y="2175"/>
                  </a:cubicBezTo>
                  <a:close/>
                  <a:moveTo>
                    <a:pt x="3245" y="1"/>
                  </a:moveTo>
                  <a:cubicBezTo>
                    <a:pt x="1260" y="1"/>
                    <a:pt x="0" y="1229"/>
                    <a:pt x="0" y="3246"/>
                  </a:cubicBezTo>
                  <a:cubicBezTo>
                    <a:pt x="0" y="4348"/>
                    <a:pt x="410" y="5546"/>
                    <a:pt x="1040" y="6459"/>
                  </a:cubicBezTo>
                  <a:lnTo>
                    <a:pt x="1229" y="5325"/>
                  </a:lnTo>
                  <a:cubicBezTo>
                    <a:pt x="1386" y="4348"/>
                    <a:pt x="2237" y="3624"/>
                    <a:pt x="3245" y="3624"/>
                  </a:cubicBezTo>
                  <a:cubicBezTo>
                    <a:pt x="4222" y="3624"/>
                    <a:pt x="5073" y="4348"/>
                    <a:pt x="5230" y="5325"/>
                  </a:cubicBezTo>
                  <a:lnTo>
                    <a:pt x="5451" y="6459"/>
                  </a:lnTo>
                  <a:cubicBezTo>
                    <a:pt x="6081" y="5546"/>
                    <a:pt x="6459" y="4348"/>
                    <a:pt x="6459" y="3246"/>
                  </a:cubicBezTo>
                  <a:cubicBezTo>
                    <a:pt x="6459" y="1229"/>
                    <a:pt x="5230" y="1"/>
                    <a:pt x="3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7420;p65"/>
            <p:cNvSpPr/>
            <p:nvPr/>
          </p:nvSpPr>
          <p:spPr>
            <a:xfrm>
              <a:off x="-17787450" y="4293725"/>
              <a:ext cx="84300" cy="94525"/>
            </a:xfrm>
            <a:custGeom>
              <a:avLst/>
              <a:gdLst/>
              <a:ahLst/>
              <a:cxnLst/>
              <a:rect l="l" t="t" r="r" b="b"/>
              <a:pathLst>
                <a:path w="3372" h="3781" extrusionOk="0">
                  <a:moveTo>
                    <a:pt x="662" y="0"/>
                  </a:moveTo>
                  <a:cubicBezTo>
                    <a:pt x="536" y="158"/>
                    <a:pt x="442" y="378"/>
                    <a:pt x="379" y="599"/>
                  </a:cubicBezTo>
                  <a:lnTo>
                    <a:pt x="32" y="2741"/>
                  </a:lnTo>
                  <a:cubicBezTo>
                    <a:pt x="0" y="2961"/>
                    <a:pt x="63" y="3182"/>
                    <a:pt x="221" y="3308"/>
                  </a:cubicBezTo>
                  <a:cubicBezTo>
                    <a:pt x="631" y="3623"/>
                    <a:pt x="1072" y="3781"/>
                    <a:pt x="1544" y="3781"/>
                  </a:cubicBezTo>
                  <a:lnTo>
                    <a:pt x="1859" y="3781"/>
                  </a:lnTo>
                  <a:cubicBezTo>
                    <a:pt x="2332" y="3781"/>
                    <a:pt x="2804" y="3623"/>
                    <a:pt x="3182" y="3308"/>
                  </a:cubicBezTo>
                  <a:cubicBezTo>
                    <a:pt x="3340" y="3182"/>
                    <a:pt x="3372" y="2993"/>
                    <a:pt x="3372" y="2772"/>
                  </a:cubicBezTo>
                  <a:lnTo>
                    <a:pt x="3025" y="630"/>
                  </a:lnTo>
                  <a:cubicBezTo>
                    <a:pt x="3025" y="347"/>
                    <a:pt x="2899" y="158"/>
                    <a:pt x="2773" y="0"/>
                  </a:cubicBezTo>
                  <a:cubicBezTo>
                    <a:pt x="2773" y="32"/>
                    <a:pt x="2741" y="32"/>
                    <a:pt x="2741" y="63"/>
                  </a:cubicBezTo>
                  <a:lnTo>
                    <a:pt x="2111" y="851"/>
                  </a:lnTo>
                  <a:lnTo>
                    <a:pt x="2111" y="1134"/>
                  </a:lnTo>
                  <a:lnTo>
                    <a:pt x="2710" y="1733"/>
                  </a:lnTo>
                  <a:cubicBezTo>
                    <a:pt x="2867" y="1890"/>
                    <a:pt x="2867" y="2079"/>
                    <a:pt x="2710" y="2237"/>
                  </a:cubicBezTo>
                  <a:cubicBezTo>
                    <a:pt x="2631" y="2316"/>
                    <a:pt x="2545" y="2355"/>
                    <a:pt x="2458" y="2355"/>
                  </a:cubicBezTo>
                  <a:cubicBezTo>
                    <a:pt x="2371" y="2355"/>
                    <a:pt x="2285" y="2316"/>
                    <a:pt x="2206" y="2237"/>
                  </a:cubicBezTo>
                  <a:lnTo>
                    <a:pt x="1733" y="1764"/>
                  </a:lnTo>
                  <a:lnTo>
                    <a:pt x="1261" y="2237"/>
                  </a:lnTo>
                  <a:cubicBezTo>
                    <a:pt x="1182" y="2316"/>
                    <a:pt x="1087" y="2355"/>
                    <a:pt x="997" y="2355"/>
                  </a:cubicBezTo>
                  <a:cubicBezTo>
                    <a:pt x="906" y="2355"/>
                    <a:pt x="820" y="2316"/>
                    <a:pt x="757" y="2237"/>
                  </a:cubicBezTo>
                  <a:cubicBezTo>
                    <a:pt x="568" y="2079"/>
                    <a:pt x="568" y="1890"/>
                    <a:pt x="757" y="1733"/>
                  </a:cubicBezTo>
                  <a:lnTo>
                    <a:pt x="1324" y="1134"/>
                  </a:lnTo>
                  <a:lnTo>
                    <a:pt x="1324" y="851"/>
                  </a:lnTo>
                  <a:lnTo>
                    <a:pt x="694" y="63"/>
                  </a:lnTo>
                  <a:cubicBezTo>
                    <a:pt x="694" y="32"/>
                    <a:pt x="662" y="32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7421;p65"/>
            <p:cNvSpPr/>
            <p:nvPr/>
          </p:nvSpPr>
          <p:spPr>
            <a:xfrm>
              <a:off x="-17878025" y="4191325"/>
              <a:ext cx="49650" cy="52000"/>
            </a:xfrm>
            <a:custGeom>
              <a:avLst/>
              <a:gdLst/>
              <a:ahLst/>
              <a:cxnLst/>
              <a:rect l="l" t="t" r="r" b="b"/>
              <a:pathLst>
                <a:path w="1986" h="2080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1229"/>
                    <a:pt x="631" y="1954"/>
                    <a:pt x="1450" y="2080"/>
                  </a:cubicBezTo>
                  <a:cubicBezTo>
                    <a:pt x="1481" y="1355"/>
                    <a:pt x="1670" y="788"/>
                    <a:pt x="1985" y="252"/>
                  </a:cubicBezTo>
                  <a:cubicBezTo>
                    <a:pt x="1733" y="95"/>
                    <a:pt x="1418" y="0"/>
                    <a:pt x="10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" name="Google Shape;7422;p65"/>
          <p:cNvGrpSpPr/>
          <p:nvPr/>
        </p:nvGrpSpPr>
        <p:grpSpPr>
          <a:xfrm>
            <a:off x="2896609" y="3491864"/>
            <a:ext cx="450507" cy="423722"/>
            <a:chOff x="-16044450" y="3317850"/>
            <a:chExt cx="304850" cy="286725"/>
          </a:xfrm>
          <a:solidFill>
            <a:srgbClr val="12716B"/>
          </a:solidFill>
        </p:grpSpPr>
        <p:sp>
          <p:nvSpPr>
            <p:cNvPr id="309" name="Google Shape;7423;p65"/>
            <p:cNvSpPr/>
            <p:nvPr/>
          </p:nvSpPr>
          <p:spPr>
            <a:xfrm>
              <a:off x="-15873525" y="3317850"/>
              <a:ext cx="133925" cy="115025"/>
            </a:xfrm>
            <a:custGeom>
              <a:avLst/>
              <a:gdLst/>
              <a:ahLst/>
              <a:cxnLst/>
              <a:rect l="l" t="t" r="r" b="b"/>
              <a:pathLst>
                <a:path w="5357" h="4601" extrusionOk="0">
                  <a:moveTo>
                    <a:pt x="2458" y="1"/>
                  </a:moveTo>
                  <a:cubicBezTo>
                    <a:pt x="1418" y="1"/>
                    <a:pt x="473" y="599"/>
                    <a:pt x="1" y="1513"/>
                  </a:cubicBezTo>
                  <a:cubicBezTo>
                    <a:pt x="1670" y="1765"/>
                    <a:pt x="3088" y="3025"/>
                    <a:pt x="3876" y="4600"/>
                  </a:cubicBezTo>
                  <a:cubicBezTo>
                    <a:pt x="3939" y="4159"/>
                    <a:pt x="3876" y="3718"/>
                    <a:pt x="3718" y="3277"/>
                  </a:cubicBezTo>
                  <a:lnTo>
                    <a:pt x="3718" y="3277"/>
                  </a:lnTo>
                  <a:cubicBezTo>
                    <a:pt x="4002" y="3466"/>
                    <a:pt x="4254" y="3750"/>
                    <a:pt x="4443" y="4096"/>
                  </a:cubicBezTo>
                  <a:cubicBezTo>
                    <a:pt x="4506" y="4222"/>
                    <a:pt x="4632" y="4285"/>
                    <a:pt x="4758" y="4285"/>
                  </a:cubicBezTo>
                  <a:cubicBezTo>
                    <a:pt x="4884" y="4285"/>
                    <a:pt x="5010" y="4222"/>
                    <a:pt x="5073" y="4096"/>
                  </a:cubicBezTo>
                  <a:cubicBezTo>
                    <a:pt x="5262" y="3718"/>
                    <a:pt x="5356" y="3309"/>
                    <a:pt x="5356" y="2868"/>
                  </a:cubicBezTo>
                  <a:cubicBezTo>
                    <a:pt x="5293" y="1292"/>
                    <a:pt x="4033" y="1"/>
                    <a:pt x="24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7424;p65"/>
            <p:cNvSpPr/>
            <p:nvPr/>
          </p:nvSpPr>
          <p:spPr>
            <a:xfrm>
              <a:off x="-15915275" y="3459625"/>
              <a:ext cx="44125" cy="54375"/>
            </a:xfrm>
            <a:custGeom>
              <a:avLst/>
              <a:gdLst/>
              <a:ahLst/>
              <a:cxnLst/>
              <a:rect l="l" t="t" r="r" b="b"/>
              <a:pathLst>
                <a:path w="1765" h="2175" extrusionOk="0">
                  <a:moveTo>
                    <a:pt x="883" y="0"/>
                  </a:moveTo>
                  <a:cubicBezTo>
                    <a:pt x="631" y="0"/>
                    <a:pt x="410" y="158"/>
                    <a:pt x="316" y="441"/>
                  </a:cubicBezTo>
                  <a:lnTo>
                    <a:pt x="32" y="1450"/>
                  </a:lnTo>
                  <a:cubicBezTo>
                    <a:pt x="1" y="1859"/>
                    <a:pt x="284" y="2174"/>
                    <a:pt x="631" y="2174"/>
                  </a:cubicBezTo>
                  <a:lnTo>
                    <a:pt x="1135" y="2174"/>
                  </a:lnTo>
                  <a:cubicBezTo>
                    <a:pt x="1513" y="2174"/>
                    <a:pt x="1765" y="1828"/>
                    <a:pt x="1702" y="1450"/>
                  </a:cubicBezTo>
                  <a:lnTo>
                    <a:pt x="1419" y="441"/>
                  </a:lnTo>
                  <a:cubicBezTo>
                    <a:pt x="1355" y="189"/>
                    <a:pt x="1135" y="0"/>
                    <a:pt x="8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7425;p65"/>
            <p:cNvSpPr/>
            <p:nvPr/>
          </p:nvSpPr>
          <p:spPr>
            <a:xfrm>
              <a:off x="-16009000" y="3372200"/>
              <a:ext cx="232375" cy="232375"/>
            </a:xfrm>
            <a:custGeom>
              <a:avLst/>
              <a:gdLst/>
              <a:ahLst/>
              <a:cxnLst/>
              <a:rect l="l" t="t" r="r" b="b"/>
              <a:pathLst>
                <a:path w="9295" h="9295" extrusionOk="0">
                  <a:moveTo>
                    <a:pt x="2490" y="3592"/>
                  </a:moveTo>
                  <a:cubicBezTo>
                    <a:pt x="2679" y="3592"/>
                    <a:pt x="2836" y="3749"/>
                    <a:pt x="2836" y="3938"/>
                  </a:cubicBezTo>
                  <a:cubicBezTo>
                    <a:pt x="2836" y="4128"/>
                    <a:pt x="2679" y="4285"/>
                    <a:pt x="2490" y="4285"/>
                  </a:cubicBezTo>
                  <a:cubicBezTo>
                    <a:pt x="2301" y="4285"/>
                    <a:pt x="2143" y="4128"/>
                    <a:pt x="2143" y="3938"/>
                  </a:cubicBezTo>
                  <a:cubicBezTo>
                    <a:pt x="2143" y="3749"/>
                    <a:pt x="2301" y="3592"/>
                    <a:pt x="2490" y="3592"/>
                  </a:cubicBezTo>
                  <a:close/>
                  <a:moveTo>
                    <a:pt x="6774" y="3592"/>
                  </a:moveTo>
                  <a:cubicBezTo>
                    <a:pt x="6995" y="3592"/>
                    <a:pt x="7152" y="3749"/>
                    <a:pt x="7152" y="3938"/>
                  </a:cubicBezTo>
                  <a:cubicBezTo>
                    <a:pt x="7152" y="4128"/>
                    <a:pt x="6995" y="4285"/>
                    <a:pt x="6774" y="4285"/>
                  </a:cubicBezTo>
                  <a:cubicBezTo>
                    <a:pt x="6585" y="4285"/>
                    <a:pt x="6428" y="4128"/>
                    <a:pt x="6428" y="3938"/>
                  </a:cubicBezTo>
                  <a:cubicBezTo>
                    <a:pt x="6428" y="3749"/>
                    <a:pt x="6585" y="3592"/>
                    <a:pt x="6774" y="3592"/>
                  </a:cubicBezTo>
                  <a:close/>
                  <a:moveTo>
                    <a:pt x="4663" y="2867"/>
                  </a:moveTo>
                  <a:cubicBezTo>
                    <a:pt x="5262" y="2867"/>
                    <a:pt x="5766" y="3277"/>
                    <a:pt x="5892" y="3812"/>
                  </a:cubicBezTo>
                  <a:lnTo>
                    <a:pt x="6144" y="4852"/>
                  </a:lnTo>
                  <a:cubicBezTo>
                    <a:pt x="6365" y="5640"/>
                    <a:pt x="5766" y="6427"/>
                    <a:pt x="4947" y="6427"/>
                  </a:cubicBezTo>
                  <a:lnTo>
                    <a:pt x="4411" y="6427"/>
                  </a:lnTo>
                  <a:cubicBezTo>
                    <a:pt x="3561" y="6427"/>
                    <a:pt x="2962" y="5640"/>
                    <a:pt x="3151" y="4852"/>
                  </a:cubicBezTo>
                  <a:lnTo>
                    <a:pt x="3435" y="3812"/>
                  </a:lnTo>
                  <a:cubicBezTo>
                    <a:pt x="3592" y="3277"/>
                    <a:pt x="4065" y="2867"/>
                    <a:pt x="4663" y="2867"/>
                  </a:cubicBezTo>
                  <a:close/>
                  <a:moveTo>
                    <a:pt x="6090" y="6899"/>
                  </a:moveTo>
                  <a:cubicBezTo>
                    <a:pt x="6239" y="6899"/>
                    <a:pt x="6379" y="7007"/>
                    <a:pt x="6428" y="7152"/>
                  </a:cubicBezTo>
                  <a:cubicBezTo>
                    <a:pt x="6459" y="7373"/>
                    <a:pt x="6396" y="7562"/>
                    <a:pt x="6207" y="7593"/>
                  </a:cubicBezTo>
                  <a:cubicBezTo>
                    <a:pt x="5640" y="7782"/>
                    <a:pt x="5041" y="7845"/>
                    <a:pt x="4663" y="7845"/>
                  </a:cubicBezTo>
                  <a:cubicBezTo>
                    <a:pt x="4254" y="7845"/>
                    <a:pt x="3687" y="7782"/>
                    <a:pt x="3120" y="7593"/>
                  </a:cubicBezTo>
                  <a:cubicBezTo>
                    <a:pt x="2931" y="7530"/>
                    <a:pt x="2836" y="7310"/>
                    <a:pt x="2899" y="7152"/>
                  </a:cubicBezTo>
                  <a:cubicBezTo>
                    <a:pt x="2952" y="6994"/>
                    <a:pt x="3093" y="6924"/>
                    <a:pt x="3267" y="6924"/>
                  </a:cubicBezTo>
                  <a:cubicBezTo>
                    <a:pt x="3301" y="6924"/>
                    <a:pt x="3336" y="6926"/>
                    <a:pt x="3372" y="6931"/>
                  </a:cubicBezTo>
                  <a:cubicBezTo>
                    <a:pt x="3844" y="7089"/>
                    <a:pt x="4348" y="7120"/>
                    <a:pt x="4663" y="7120"/>
                  </a:cubicBezTo>
                  <a:cubicBezTo>
                    <a:pt x="4978" y="7120"/>
                    <a:pt x="5483" y="7089"/>
                    <a:pt x="5955" y="6931"/>
                  </a:cubicBezTo>
                  <a:cubicBezTo>
                    <a:pt x="5999" y="6909"/>
                    <a:pt x="6045" y="6899"/>
                    <a:pt x="6090" y="6899"/>
                  </a:cubicBezTo>
                  <a:close/>
                  <a:moveTo>
                    <a:pt x="4663" y="0"/>
                  </a:moveTo>
                  <a:cubicBezTo>
                    <a:pt x="2049" y="0"/>
                    <a:pt x="1" y="2867"/>
                    <a:pt x="1" y="5356"/>
                  </a:cubicBezTo>
                  <a:cubicBezTo>
                    <a:pt x="1" y="7751"/>
                    <a:pt x="1828" y="9294"/>
                    <a:pt x="4663" y="9294"/>
                  </a:cubicBezTo>
                  <a:cubicBezTo>
                    <a:pt x="7499" y="9294"/>
                    <a:pt x="9295" y="7751"/>
                    <a:pt x="9295" y="5356"/>
                  </a:cubicBezTo>
                  <a:cubicBezTo>
                    <a:pt x="9263" y="2867"/>
                    <a:pt x="7247" y="0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7426;p65"/>
            <p:cNvSpPr/>
            <p:nvPr/>
          </p:nvSpPr>
          <p:spPr>
            <a:xfrm>
              <a:off x="-16044450" y="3317850"/>
              <a:ext cx="133150" cy="115025"/>
            </a:xfrm>
            <a:custGeom>
              <a:avLst/>
              <a:gdLst/>
              <a:ahLst/>
              <a:cxnLst/>
              <a:rect l="l" t="t" r="r" b="b"/>
              <a:pathLst>
                <a:path w="5326" h="4601" extrusionOk="0">
                  <a:moveTo>
                    <a:pt x="2836" y="1"/>
                  </a:moveTo>
                  <a:cubicBezTo>
                    <a:pt x="1261" y="1"/>
                    <a:pt x="1" y="1292"/>
                    <a:pt x="1" y="2836"/>
                  </a:cubicBezTo>
                  <a:cubicBezTo>
                    <a:pt x="1" y="3277"/>
                    <a:pt x="95" y="3655"/>
                    <a:pt x="285" y="4065"/>
                  </a:cubicBezTo>
                  <a:cubicBezTo>
                    <a:pt x="348" y="4206"/>
                    <a:pt x="474" y="4277"/>
                    <a:pt x="600" y="4277"/>
                  </a:cubicBezTo>
                  <a:cubicBezTo>
                    <a:pt x="726" y="4277"/>
                    <a:pt x="852" y="4206"/>
                    <a:pt x="915" y="4065"/>
                  </a:cubicBezTo>
                  <a:cubicBezTo>
                    <a:pt x="1072" y="3718"/>
                    <a:pt x="1324" y="3435"/>
                    <a:pt x="1639" y="3246"/>
                  </a:cubicBezTo>
                  <a:lnTo>
                    <a:pt x="1639" y="3246"/>
                  </a:lnTo>
                  <a:cubicBezTo>
                    <a:pt x="1419" y="3718"/>
                    <a:pt x="1387" y="4128"/>
                    <a:pt x="1419" y="4600"/>
                  </a:cubicBezTo>
                  <a:cubicBezTo>
                    <a:pt x="2206" y="3025"/>
                    <a:pt x="3624" y="1765"/>
                    <a:pt x="5325" y="1513"/>
                  </a:cubicBezTo>
                  <a:cubicBezTo>
                    <a:pt x="4853" y="599"/>
                    <a:pt x="3908" y="1"/>
                    <a:pt x="28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3" name="Google Shape;7427;p65"/>
          <p:cNvSpPr/>
          <p:nvPr/>
        </p:nvSpPr>
        <p:spPr>
          <a:xfrm>
            <a:off x="5141329" y="3478824"/>
            <a:ext cx="448180" cy="450507"/>
          </a:xfrm>
          <a:custGeom>
            <a:avLst/>
            <a:gdLst/>
            <a:ahLst/>
            <a:cxnLst/>
            <a:rect l="l" t="t" r="r" b="b"/>
            <a:pathLst>
              <a:path w="12131" h="12194" extrusionOk="0">
                <a:moveTo>
                  <a:pt x="5798" y="1639"/>
                </a:moveTo>
                <a:lnTo>
                  <a:pt x="5798" y="2395"/>
                </a:lnTo>
                <a:lnTo>
                  <a:pt x="3782" y="3214"/>
                </a:lnTo>
                <a:lnTo>
                  <a:pt x="3214" y="2679"/>
                </a:lnTo>
                <a:lnTo>
                  <a:pt x="5798" y="1639"/>
                </a:lnTo>
                <a:close/>
                <a:moveTo>
                  <a:pt x="6491" y="1639"/>
                </a:moveTo>
                <a:lnTo>
                  <a:pt x="9043" y="2679"/>
                </a:lnTo>
                <a:lnTo>
                  <a:pt x="8507" y="3214"/>
                </a:lnTo>
                <a:lnTo>
                  <a:pt x="6491" y="2395"/>
                </a:lnTo>
                <a:lnTo>
                  <a:pt x="6491" y="1639"/>
                </a:lnTo>
                <a:close/>
                <a:moveTo>
                  <a:pt x="5798" y="3151"/>
                </a:moveTo>
                <a:lnTo>
                  <a:pt x="5798" y="3939"/>
                </a:lnTo>
                <a:lnTo>
                  <a:pt x="4853" y="4285"/>
                </a:lnTo>
                <a:lnTo>
                  <a:pt x="4286" y="3718"/>
                </a:lnTo>
                <a:lnTo>
                  <a:pt x="5798" y="3151"/>
                </a:lnTo>
                <a:close/>
                <a:moveTo>
                  <a:pt x="6491" y="3183"/>
                </a:moveTo>
                <a:lnTo>
                  <a:pt x="8003" y="3781"/>
                </a:lnTo>
                <a:lnTo>
                  <a:pt x="7436" y="4317"/>
                </a:lnTo>
                <a:lnTo>
                  <a:pt x="6491" y="3970"/>
                </a:lnTo>
                <a:lnTo>
                  <a:pt x="6491" y="3183"/>
                </a:lnTo>
                <a:close/>
                <a:moveTo>
                  <a:pt x="5798" y="4695"/>
                </a:moveTo>
                <a:lnTo>
                  <a:pt x="5798" y="5231"/>
                </a:lnTo>
                <a:lnTo>
                  <a:pt x="5388" y="4853"/>
                </a:lnTo>
                <a:lnTo>
                  <a:pt x="5798" y="4695"/>
                </a:lnTo>
                <a:close/>
                <a:moveTo>
                  <a:pt x="6491" y="4727"/>
                </a:moveTo>
                <a:lnTo>
                  <a:pt x="6901" y="4884"/>
                </a:lnTo>
                <a:lnTo>
                  <a:pt x="6491" y="5262"/>
                </a:lnTo>
                <a:lnTo>
                  <a:pt x="6491" y="4727"/>
                </a:lnTo>
                <a:close/>
                <a:moveTo>
                  <a:pt x="2679" y="3183"/>
                </a:moveTo>
                <a:lnTo>
                  <a:pt x="3214" y="3718"/>
                </a:lnTo>
                <a:lnTo>
                  <a:pt x="2395" y="5735"/>
                </a:lnTo>
                <a:lnTo>
                  <a:pt x="1608" y="5735"/>
                </a:lnTo>
                <a:lnTo>
                  <a:pt x="2679" y="3183"/>
                </a:lnTo>
                <a:close/>
                <a:moveTo>
                  <a:pt x="3782" y="4254"/>
                </a:moveTo>
                <a:lnTo>
                  <a:pt x="4317" y="4790"/>
                </a:lnTo>
                <a:lnTo>
                  <a:pt x="3971" y="5735"/>
                </a:lnTo>
                <a:lnTo>
                  <a:pt x="3183" y="5735"/>
                </a:lnTo>
                <a:lnTo>
                  <a:pt x="3782" y="4254"/>
                </a:lnTo>
                <a:close/>
                <a:moveTo>
                  <a:pt x="4884" y="5357"/>
                </a:moveTo>
                <a:lnTo>
                  <a:pt x="5262" y="5735"/>
                </a:lnTo>
                <a:lnTo>
                  <a:pt x="4727" y="5735"/>
                </a:lnTo>
                <a:lnTo>
                  <a:pt x="4884" y="5357"/>
                </a:lnTo>
                <a:close/>
                <a:moveTo>
                  <a:pt x="7405" y="5357"/>
                </a:moveTo>
                <a:lnTo>
                  <a:pt x="7562" y="5735"/>
                </a:lnTo>
                <a:lnTo>
                  <a:pt x="6995" y="5735"/>
                </a:lnTo>
                <a:lnTo>
                  <a:pt x="7405" y="5357"/>
                </a:lnTo>
                <a:close/>
                <a:moveTo>
                  <a:pt x="8507" y="4254"/>
                </a:moveTo>
                <a:lnTo>
                  <a:pt x="9106" y="5735"/>
                </a:lnTo>
                <a:lnTo>
                  <a:pt x="8318" y="5735"/>
                </a:lnTo>
                <a:lnTo>
                  <a:pt x="7940" y="4790"/>
                </a:lnTo>
                <a:lnTo>
                  <a:pt x="8507" y="4254"/>
                </a:lnTo>
                <a:close/>
                <a:moveTo>
                  <a:pt x="9578" y="3183"/>
                </a:moveTo>
                <a:lnTo>
                  <a:pt x="10587" y="5735"/>
                </a:lnTo>
                <a:lnTo>
                  <a:pt x="9831" y="5735"/>
                </a:lnTo>
                <a:lnTo>
                  <a:pt x="9011" y="3718"/>
                </a:lnTo>
                <a:lnTo>
                  <a:pt x="9578" y="3183"/>
                </a:lnTo>
                <a:close/>
                <a:moveTo>
                  <a:pt x="5262" y="6459"/>
                </a:moveTo>
                <a:lnTo>
                  <a:pt x="4884" y="6837"/>
                </a:lnTo>
                <a:lnTo>
                  <a:pt x="4727" y="6459"/>
                </a:lnTo>
                <a:close/>
                <a:moveTo>
                  <a:pt x="7531" y="6459"/>
                </a:moveTo>
                <a:lnTo>
                  <a:pt x="7373" y="6837"/>
                </a:lnTo>
                <a:lnTo>
                  <a:pt x="6964" y="6459"/>
                </a:lnTo>
                <a:close/>
                <a:moveTo>
                  <a:pt x="5798" y="6932"/>
                </a:moveTo>
                <a:lnTo>
                  <a:pt x="5798" y="7467"/>
                </a:lnTo>
                <a:lnTo>
                  <a:pt x="5388" y="7310"/>
                </a:lnTo>
                <a:lnTo>
                  <a:pt x="5798" y="6932"/>
                </a:lnTo>
                <a:close/>
                <a:moveTo>
                  <a:pt x="6491" y="6963"/>
                </a:moveTo>
                <a:lnTo>
                  <a:pt x="6901" y="7373"/>
                </a:lnTo>
                <a:lnTo>
                  <a:pt x="6491" y="7530"/>
                </a:lnTo>
                <a:lnTo>
                  <a:pt x="6491" y="6963"/>
                </a:lnTo>
                <a:close/>
                <a:moveTo>
                  <a:pt x="3971" y="6459"/>
                </a:moveTo>
                <a:lnTo>
                  <a:pt x="4317" y="7404"/>
                </a:lnTo>
                <a:lnTo>
                  <a:pt x="3782" y="7940"/>
                </a:lnTo>
                <a:lnTo>
                  <a:pt x="3183" y="6459"/>
                </a:lnTo>
                <a:close/>
                <a:moveTo>
                  <a:pt x="9043" y="6459"/>
                </a:moveTo>
                <a:lnTo>
                  <a:pt x="8476" y="7940"/>
                </a:lnTo>
                <a:lnTo>
                  <a:pt x="7909" y="7404"/>
                </a:lnTo>
                <a:lnTo>
                  <a:pt x="8255" y="6459"/>
                </a:lnTo>
                <a:close/>
                <a:moveTo>
                  <a:pt x="2427" y="6459"/>
                </a:moveTo>
                <a:lnTo>
                  <a:pt x="3277" y="8476"/>
                </a:lnTo>
                <a:lnTo>
                  <a:pt x="2710" y="9011"/>
                </a:lnTo>
                <a:lnTo>
                  <a:pt x="1639" y="6459"/>
                </a:lnTo>
                <a:close/>
                <a:moveTo>
                  <a:pt x="4853" y="7877"/>
                </a:moveTo>
                <a:lnTo>
                  <a:pt x="5798" y="8224"/>
                </a:lnTo>
                <a:lnTo>
                  <a:pt x="5798" y="9011"/>
                </a:lnTo>
                <a:lnTo>
                  <a:pt x="4286" y="8413"/>
                </a:lnTo>
                <a:lnTo>
                  <a:pt x="4853" y="7877"/>
                </a:lnTo>
                <a:close/>
                <a:moveTo>
                  <a:pt x="7436" y="7908"/>
                </a:moveTo>
                <a:lnTo>
                  <a:pt x="8003" y="8444"/>
                </a:lnTo>
                <a:lnTo>
                  <a:pt x="6491" y="9043"/>
                </a:lnTo>
                <a:lnTo>
                  <a:pt x="6491" y="8255"/>
                </a:lnTo>
                <a:lnTo>
                  <a:pt x="7436" y="7908"/>
                </a:lnTo>
                <a:close/>
                <a:moveTo>
                  <a:pt x="10618" y="6491"/>
                </a:moveTo>
                <a:lnTo>
                  <a:pt x="9578" y="9043"/>
                </a:lnTo>
                <a:lnTo>
                  <a:pt x="9011" y="8507"/>
                </a:lnTo>
                <a:lnTo>
                  <a:pt x="9831" y="6491"/>
                </a:lnTo>
                <a:close/>
                <a:moveTo>
                  <a:pt x="3782" y="8980"/>
                </a:moveTo>
                <a:lnTo>
                  <a:pt x="5798" y="9799"/>
                </a:lnTo>
                <a:lnTo>
                  <a:pt x="5798" y="10555"/>
                </a:lnTo>
                <a:lnTo>
                  <a:pt x="3214" y="9515"/>
                </a:lnTo>
                <a:lnTo>
                  <a:pt x="3782" y="8980"/>
                </a:lnTo>
                <a:close/>
                <a:moveTo>
                  <a:pt x="8507" y="8917"/>
                </a:moveTo>
                <a:lnTo>
                  <a:pt x="9043" y="9484"/>
                </a:lnTo>
                <a:lnTo>
                  <a:pt x="6491" y="10555"/>
                </a:lnTo>
                <a:lnTo>
                  <a:pt x="6491" y="9767"/>
                </a:lnTo>
                <a:lnTo>
                  <a:pt x="8507" y="8917"/>
                </a:lnTo>
                <a:close/>
                <a:moveTo>
                  <a:pt x="6113" y="1"/>
                </a:moveTo>
                <a:cubicBezTo>
                  <a:pt x="5892" y="1"/>
                  <a:pt x="5735" y="158"/>
                  <a:pt x="5735" y="347"/>
                </a:cubicBezTo>
                <a:lnTo>
                  <a:pt x="5735" y="851"/>
                </a:lnTo>
                <a:lnTo>
                  <a:pt x="2647" y="2112"/>
                </a:lnTo>
                <a:lnTo>
                  <a:pt x="2332" y="1797"/>
                </a:lnTo>
                <a:cubicBezTo>
                  <a:pt x="2254" y="1718"/>
                  <a:pt x="2159" y="1678"/>
                  <a:pt x="2065" y="1678"/>
                </a:cubicBezTo>
                <a:cubicBezTo>
                  <a:pt x="1970" y="1678"/>
                  <a:pt x="1875" y="1718"/>
                  <a:pt x="1797" y="1797"/>
                </a:cubicBezTo>
                <a:cubicBezTo>
                  <a:pt x="1639" y="1954"/>
                  <a:pt x="1639" y="2143"/>
                  <a:pt x="1797" y="2332"/>
                </a:cubicBezTo>
                <a:lnTo>
                  <a:pt x="2112" y="2647"/>
                </a:lnTo>
                <a:lnTo>
                  <a:pt x="852" y="5735"/>
                </a:lnTo>
                <a:lnTo>
                  <a:pt x="348" y="5735"/>
                </a:lnTo>
                <a:cubicBezTo>
                  <a:pt x="158" y="5735"/>
                  <a:pt x="1" y="5892"/>
                  <a:pt x="1" y="6081"/>
                </a:cubicBezTo>
                <a:cubicBezTo>
                  <a:pt x="1" y="6302"/>
                  <a:pt x="158" y="6459"/>
                  <a:pt x="348" y="6459"/>
                </a:cubicBezTo>
                <a:lnTo>
                  <a:pt x="852" y="6459"/>
                </a:lnTo>
                <a:lnTo>
                  <a:pt x="2112" y="9547"/>
                </a:lnTo>
                <a:lnTo>
                  <a:pt x="1797" y="9862"/>
                </a:lnTo>
                <a:cubicBezTo>
                  <a:pt x="1639" y="10019"/>
                  <a:pt x="1639" y="10240"/>
                  <a:pt x="1797" y="10397"/>
                </a:cubicBezTo>
                <a:cubicBezTo>
                  <a:pt x="1891" y="10460"/>
                  <a:pt x="1954" y="10492"/>
                  <a:pt x="2049" y="10492"/>
                </a:cubicBezTo>
                <a:cubicBezTo>
                  <a:pt x="2112" y="10492"/>
                  <a:pt x="2238" y="10460"/>
                  <a:pt x="2269" y="10397"/>
                </a:cubicBezTo>
                <a:lnTo>
                  <a:pt x="2584" y="10082"/>
                </a:lnTo>
                <a:lnTo>
                  <a:pt x="5703" y="11343"/>
                </a:lnTo>
                <a:lnTo>
                  <a:pt x="5703" y="11847"/>
                </a:lnTo>
                <a:cubicBezTo>
                  <a:pt x="5703" y="12036"/>
                  <a:pt x="5861" y="12193"/>
                  <a:pt x="6050" y="12193"/>
                </a:cubicBezTo>
                <a:cubicBezTo>
                  <a:pt x="6270" y="12193"/>
                  <a:pt x="6428" y="12036"/>
                  <a:pt x="6428" y="11847"/>
                </a:cubicBezTo>
                <a:lnTo>
                  <a:pt x="6428" y="11343"/>
                </a:lnTo>
                <a:lnTo>
                  <a:pt x="9515" y="10082"/>
                </a:lnTo>
                <a:lnTo>
                  <a:pt x="9831" y="10397"/>
                </a:lnTo>
                <a:cubicBezTo>
                  <a:pt x="9925" y="10460"/>
                  <a:pt x="9988" y="10492"/>
                  <a:pt x="10083" y="10492"/>
                </a:cubicBezTo>
                <a:cubicBezTo>
                  <a:pt x="10146" y="10492"/>
                  <a:pt x="10272" y="10460"/>
                  <a:pt x="10303" y="10397"/>
                </a:cubicBezTo>
                <a:cubicBezTo>
                  <a:pt x="10461" y="10240"/>
                  <a:pt x="10461" y="10019"/>
                  <a:pt x="10303" y="9862"/>
                </a:cubicBezTo>
                <a:lnTo>
                  <a:pt x="9988" y="9547"/>
                </a:lnTo>
                <a:lnTo>
                  <a:pt x="11248" y="6459"/>
                </a:lnTo>
                <a:lnTo>
                  <a:pt x="11784" y="6459"/>
                </a:lnTo>
                <a:cubicBezTo>
                  <a:pt x="11973" y="6459"/>
                  <a:pt x="12130" y="6302"/>
                  <a:pt x="12130" y="6081"/>
                </a:cubicBezTo>
                <a:cubicBezTo>
                  <a:pt x="12130" y="5892"/>
                  <a:pt x="12036" y="5735"/>
                  <a:pt x="11847" y="5735"/>
                </a:cubicBezTo>
                <a:lnTo>
                  <a:pt x="11343" y="5735"/>
                </a:lnTo>
                <a:lnTo>
                  <a:pt x="10083" y="2647"/>
                </a:lnTo>
                <a:lnTo>
                  <a:pt x="10398" y="2332"/>
                </a:lnTo>
                <a:cubicBezTo>
                  <a:pt x="10555" y="2175"/>
                  <a:pt x="10555" y="1954"/>
                  <a:pt x="10398" y="1797"/>
                </a:cubicBezTo>
                <a:cubicBezTo>
                  <a:pt x="10319" y="1718"/>
                  <a:pt x="10232" y="1678"/>
                  <a:pt x="10146" y="1678"/>
                </a:cubicBezTo>
                <a:cubicBezTo>
                  <a:pt x="10059" y="1678"/>
                  <a:pt x="9972" y="1718"/>
                  <a:pt x="9894" y="1797"/>
                </a:cubicBezTo>
                <a:lnTo>
                  <a:pt x="9578" y="2112"/>
                </a:lnTo>
                <a:lnTo>
                  <a:pt x="6459" y="851"/>
                </a:lnTo>
                <a:lnTo>
                  <a:pt x="6459" y="347"/>
                </a:lnTo>
                <a:cubicBezTo>
                  <a:pt x="6459" y="158"/>
                  <a:pt x="6302" y="1"/>
                  <a:pt x="6113" y="1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7428;p65"/>
          <p:cNvGrpSpPr/>
          <p:nvPr/>
        </p:nvGrpSpPr>
        <p:grpSpPr>
          <a:xfrm>
            <a:off x="8019126" y="2380573"/>
            <a:ext cx="373662" cy="449030"/>
            <a:chOff x="-16018450" y="4058400"/>
            <a:chExt cx="252850" cy="303850"/>
          </a:xfrm>
          <a:solidFill>
            <a:srgbClr val="12716B"/>
          </a:solidFill>
        </p:grpSpPr>
        <p:sp>
          <p:nvSpPr>
            <p:cNvPr id="315" name="Google Shape;7429;p65"/>
            <p:cNvSpPr/>
            <p:nvPr/>
          </p:nvSpPr>
          <p:spPr>
            <a:xfrm>
              <a:off x="-15927875" y="4129900"/>
              <a:ext cx="88250" cy="89025"/>
            </a:xfrm>
            <a:custGeom>
              <a:avLst/>
              <a:gdLst/>
              <a:ahLst/>
              <a:cxnLst/>
              <a:rect l="l" t="t" r="r" b="b"/>
              <a:pathLst>
                <a:path w="3530" h="3561" extrusionOk="0">
                  <a:moveTo>
                    <a:pt x="1765" y="0"/>
                  </a:moveTo>
                  <a:cubicBezTo>
                    <a:pt x="788" y="0"/>
                    <a:pt x="1" y="788"/>
                    <a:pt x="1" y="1764"/>
                  </a:cubicBezTo>
                  <a:cubicBezTo>
                    <a:pt x="1" y="2772"/>
                    <a:pt x="788" y="3560"/>
                    <a:pt x="1765" y="3560"/>
                  </a:cubicBezTo>
                  <a:cubicBezTo>
                    <a:pt x="2742" y="3560"/>
                    <a:pt x="3529" y="2772"/>
                    <a:pt x="3529" y="1764"/>
                  </a:cubicBezTo>
                  <a:cubicBezTo>
                    <a:pt x="3529" y="788"/>
                    <a:pt x="2742" y="0"/>
                    <a:pt x="17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7430;p65"/>
            <p:cNvSpPr/>
            <p:nvPr/>
          </p:nvSpPr>
          <p:spPr>
            <a:xfrm>
              <a:off x="-16002700" y="4058400"/>
              <a:ext cx="237100" cy="233575"/>
            </a:xfrm>
            <a:custGeom>
              <a:avLst/>
              <a:gdLst/>
              <a:ahLst/>
              <a:cxnLst/>
              <a:rect l="l" t="t" r="r" b="b"/>
              <a:pathLst>
                <a:path w="9484" h="9343" extrusionOk="0">
                  <a:moveTo>
                    <a:pt x="4758" y="2167"/>
                  </a:moveTo>
                  <a:cubicBezTo>
                    <a:pt x="6144" y="2167"/>
                    <a:pt x="7247" y="3270"/>
                    <a:pt x="7247" y="4656"/>
                  </a:cubicBezTo>
                  <a:cubicBezTo>
                    <a:pt x="7247" y="6010"/>
                    <a:pt x="6144" y="7113"/>
                    <a:pt x="4758" y="7113"/>
                  </a:cubicBezTo>
                  <a:cubicBezTo>
                    <a:pt x="3372" y="7113"/>
                    <a:pt x="2269" y="6010"/>
                    <a:pt x="2269" y="4656"/>
                  </a:cubicBezTo>
                  <a:cubicBezTo>
                    <a:pt x="2269" y="3270"/>
                    <a:pt x="3372" y="2167"/>
                    <a:pt x="4758" y="2167"/>
                  </a:cubicBezTo>
                  <a:close/>
                  <a:moveTo>
                    <a:pt x="4742" y="1"/>
                  </a:moveTo>
                  <a:cubicBezTo>
                    <a:pt x="4648" y="1"/>
                    <a:pt x="4553" y="40"/>
                    <a:pt x="4474" y="119"/>
                  </a:cubicBezTo>
                  <a:cubicBezTo>
                    <a:pt x="4159" y="434"/>
                    <a:pt x="3939" y="781"/>
                    <a:pt x="3813" y="1222"/>
                  </a:cubicBezTo>
                  <a:cubicBezTo>
                    <a:pt x="3498" y="938"/>
                    <a:pt x="3120" y="686"/>
                    <a:pt x="2679" y="623"/>
                  </a:cubicBezTo>
                  <a:cubicBezTo>
                    <a:pt x="2655" y="619"/>
                    <a:pt x="2630" y="617"/>
                    <a:pt x="2606" y="617"/>
                  </a:cubicBezTo>
                  <a:cubicBezTo>
                    <a:pt x="2437" y="617"/>
                    <a:pt x="2265" y="710"/>
                    <a:pt x="2238" y="875"/>
                  </a:cubicBezTo>
                  <a:cubicBezTo>
                    <a:pt x="2112" y="1285"/>
                    <a:pt x="2112" y="1726"/>
                    <a:pt x="2206" y="2135"/>
                  </a:cubicBezTo>
                  <a:cubicBezTo>
                    <a:pt x="2001" y="2092"/>
                    <a:pt x="1797" y="2068"/>
                    <a:pt x="1595" y="2068"/>
                  </a:cubicBezTo>
                  <a:cubicBezTo>
                    <a:pt x="1362" y="2068"/>
                    <a:pt x="1134" y="2099"/>
                    <a:pt x="914" y="2167"/>
                  </a:cubicBezTo>
                  <a:cubicBezTo>
                    <a:pt x="694" y="2198"/>
                    <a:pt x="599" y="2387"/>
                    <a:pt x="662" y="2608"/>
                  </a:cubicBezTo>
                  <a:cubicBezTo>
                    <a:pt x="788" y="3018"/>
                    <a:pt x="977" y="3396"/>
                    <a:pt x="1261" y="3742"/>
                  </a:cubicBezTo>
                  <a:cubicBezTo>
                    <a:pt x="851" y="3868"/>
                    <a:pt x="473" y="4089"/>
                    <a:pt x="158" y="4404"/>
                  </a:cubicBezTo>
                  <a:cubicBezTo>
                    <a:pt x="1" y="4561"/>
                    <a:pt x="1" y="4750"/>
                    <a:pt x="158" y="4908"/>
                  </a:cubicBezTo>
                  <a:cubicBezTo>
                    <a:pt x="473" y="5223"/>
                    <a:pt x="820" y="5475"/>
                    <a:pt x="1261" y="5601"/>
                  </a:cubicBezTo>
                  <a:cubicBezTo>
                    <a:pt x="977" y="5916"/>
                    <a:pt x="757" y="6294"/>
                    <a:pt x="662" y="6735"/>
                  </a:cubicBezTo>
                  <a:cubicBezTo>
                    <a:pt x="631" y="6924"/>
                    <a:pt x="757" y="7113"/>
                    <a:pt x="914" y="7176"/>
                  </a:cubicBezTo>
                  <a:cubicBezTo>
                    <a:pt x="1140" y="7228"/>
                    <a:pt x="1375" y="7252"/>
                    <a:pt x="1614" y="7252"/>
                  </a:cubicBezTo>
                  <a:cubicBezTo>
                    <a:pt x="1810" y="7252"/>
                    <a:pt x="2008" y="7236"/>
                    <a:pt x="2206" y="7208"/>
                  </a:cubicBezTo>
                  <a:lnTo>
                    <a:pt x="2206" y="7208"/>
                  </a:lnTo>
                  <a:cubicBezTo>
                    <a:pt x="2112" y="7649"/>
                    <a:pt x="2112" y="8058"/>
                    <a:pt x="2238" y="8468"/>
                  </a:cubicBezTo>
                  <a:cubicBezTo>
                    <a:pt x="2262" y="8613"/>
                    <a:pt x="2397" y="8721"/>
                    <a:pt x="2544" y="8721"/>
                  </a:cubicBezTo>
                  <a:cubicBezTo>
                    <a:pt x="2589" y="8721"/>
                    <a:pt x="2634" y="8711"/>
                    <a:pt x="2679" y="8688"/>
                  </a:cubicBezTo>
                  <a:cubicBezTo>
                    <a:pt x="3120" y="8594"/>
                    <a:pt x="3466" y="8373"/>
                    <a:pt x="3813" y="8121"/>
                  </a:cubicBezTo>
                  <a:cubicBezTo>
                    <a:pt x="3939" y="8499"/>
                    <a:pt x="4159" y="8909"/>
                    <a:pt x="4474" y="9224"/>
                  </a:cubicBezTo>
                  <a:cubicBezTo>
                    <a:pt x="4553" y="9303"/>
                    <a:pt x="4648" y="9342"/>
                    <a:pt x="4742" y="9342"/>
                  </a:cubicBezTo>
                  <a:cubicBezTo>
                    <a:pt x="4837" y="9342"/>
                    <a:pt x="4931" y="9303"/>
                    <a:pt x="5010" y="9224"/>
                  </a:cubicBezTo>
                  <a:cubicBezTo>
                    <a:pt x="5325" y="8909"/>
                    <a:pt x="5546" y="8531"/>
                    <a:pt x="5672" y="8121"/>
                  </a:cubicBezTo>
                  <a:cubicBezTo>
                    <a:pt x="5987" y="8342"/>
                    <a:pt x="6365" y="8594"/>
                    <a:pt x="6806" y="8688"/>
                  </a:cubicBezTo>
                  <a:cubicBezTo>
                    <a:pt x="6840" y="8700"/>
                    <a:pt x="6875" y="8705"/>
                    <a:pt x="6910" y="8705"/>
                  </a:cubicBezTo>
                  <a:cubicBezTo>
                    <a:pt x="7068" y="8705"/>
                    <a:pt x="7221" y="8597"/>
                    <a:pt x="7247" y="8468"/>
                  </a:cubicBezTo>
                  <a:cubicBezTo>
                    <a:pt x="7373" y="8027"/>
                    <a:pt x="7373" y="7586"/>
                    <a:pt x="7278" y="7208"/>
                  </a:cubicBezTo>
                  <a:lnTo>
                    <a:pt x="7278" y="7208"/>
                  </a:lnTo>
                  <a:cubicBezTo>
                    <a:pt x="7477" y="7236"/>
                    <a:pt x="7675" y="7252"/>
                    <a:pt x="7870" y="7252"/>
                  </a:cubicBezTo>
                  <a:cubicBezTo>
                    <a:pt x="8110" y="7252"/>
                    <a:pt x="8345" y="7228"/>
                    <a:pt x="8570" y="7176"/>
                  </a:cubicBezTo>
                  <a:cubicBezTo>
                    <a:pt x="8791" y="7113"/>
                    <a:pt x="8885" y="6924"/>
                    <a:pt x="8822" y="6735"/>
                  </a:cubicBezTo>
                  <a:cubicBezTo>
                    <a:pt x="8696" y="6294"/>
                    <a:pt x="8507" y="5947"/>
                    <a:pt x="8224" y="5601"/>
                  </a:cubicBezTo>
                  <a:cubicBezTo>
                    <a:pt x="8633" y="5475"/>
                    <a:pt x="9011" y="5223"/>
                    <a:pt x="9326" y="4908"/>
                  </a:cubicBezTo>
                  <a:cubicBezTo>
                    <a:pt x="9484" y="4750"/>
                    <a:pt x="9484" y="4561"/>
                    <a:pt x="9326" y="4404"/>
                  </a:cubicBezTo>
                  <a:cubicBezTo>
                    <a:pt x="9011" y="4089"/>
                    <a:pt x="8665" y="3868"/>
                    <a:pt x="8224" y="3742"/>
                  </a:cubicBezTo>
                  <a:cubicBezTo>
                    <a:pt x="8507" y="3427"/>
                    <a:pt x="8728" y="3018"/>
                    <a:pt x="8822" y="2608"/>
                  </a:cubicBezTo>
                  <a:cubicBezTo>
                    <a:pt x="8854" y="2387"/>
                    <a:pt x="8728" y="2198"/>
                    <a:pt x="8570" y="2167"/>
                  </a:cubicBezTo>
                  <a:cubicBezTo>
                    <a:pt x="8351" y="2099"/>
                    <a:pt x="8122" y="2068"/>
                    <a:pt x="7889" y="2068"/>
                  </a:cubicBezTo>
                  <a:cubicBezTo>
                    <a:pt x="7688" y="2068"/>
                    <a:pt x="7483" y="2092"/>
                    <a:pt x="7278" y="2135"/>
                  </a:cubicBezTo>
                  <a:cubicBezTo>
                    <a:pt x="7373" y="1694"/>
                    <a:pt x="7373" y="1253"/>
                    <a:pt x="7247" y="875"/>
                  </a:cubicBezTo>
                  <a:cubicBezTo>
                    <a:pt x="7223" y="705"/>
                    <a:pt x="7086" y="591"/>
                    <a:pt x="6938" y="591"/>
                  </a:cubicBezTo>
                  <a:cubicBezTo>
                    <a:pt x="6894" y="591"/>
                    <a:pt x="6849" y="602"/>
                    <a:pt x="6806" y="623"/>
                  </a:cubicBezTo>
                  <a:cubicBezTo>
                    <a:pt x="6365" y="749"/>
                    <a:pt x="6018" y="938"/>
                    <a:pt x="5672" y="1222"/>
                  </a:cubicBezTo>
                  <a:cubicBezTo>
                    <a:pt x="5546" y="812"/>
                    <a:pt x="5325" y="434"/>
                    <a:pt x="5010" y="119"/>
                  </a:cubicBezTo>
                  <a:cubicBezTo>
                    <a:pt x="4931" y="40"/>
                    <a:pt x="4837" y="1"/>
                    <a:pt x="474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7431;p65"/>
            <p:cNvSpPr/>
            <p:nvPr/>
          </p:nvSpPr>
          <p:spPr>
            <a:xfrm>
              <a:off x="-16018450" y="4253550"/>
              <a:ext cx="129200" cy="108700"/>
            </a:xfrm>
            <a:custGeom>
              <a:avLst/>
              <a:gdLst/>
              <a:ahLst/>
              <a:cxnLst/>
              <a:rect l="l" t="t" r="r" b="b"/>
              <a:pathLst>
                <a:path w="5168" h="4348" extrusionOk="0">
                  <a:moveTo>
                    <a:pt x="1009" y="0"/>
                  </a:moveTo>
                  <a:cubicBezTo>
                    <a:pt x="410" y="693"/>
                    <a:pt x="1" y="1607"/>
                    <a:pt x="1" y="2615"/>
                  </a:cubicBezTo>
                  <a:lnTo>
                    <a:pt x="1" y="4001"/>
                  </a:lnTo>
                  <a:lnTo>
                    <a:pt x="32" y="4001"/>
                  </a:lnTo>
                  <a:cubicBezTo>
                    <a:pt x="32" y="4190"/>
                    <a:pt x="190" y="4348"/>
                    <a:pt x="410" y="4348"/>
                  </a:cubicBezTo>
                  <a:lnTo>
                    <a:pt x="1796" y="4348"/>
                  </a:lnTo>
                  <a:cubicBezTo>
                    <a:pt x="3214" y="4348"/>
                    <a:pt x="4443" y="3560"/>
                    <a:pt x="5167" y="2426"/>
                  </a:cubicBezTo>
                  <a:cubicBezTo>
                    <a:pt x="4915" y="2237"/>
                    <a:pt x="4411" y="1733"/>
                    <a:pt x="4159" y="1355"/>
                  </a:cubicBezTo>
                  <a:cubicBezTo>
                    <a:pt x="3750" y="1576"/>
                    <a:pt x="3309" y="1670"/>
                    <a:pt x="2836" y="1796"/>
                  </a:cubicBezTo>
                  <a:cubicBezTo>
                    <a:pt x="2805" y="1801"/>
                    <a:pt x="2774" y="1804"/>
                    <a:pt x="2743" y="1804"/>
                  </a:cubicBezTo>
                  <a:cubicBezTo>
                    <a:pt x="2580" y="1804"/>
                    <a:pt x="2421" y="1734"/>
                    <a:pt x="2395" y="1576"/>
                  </a:cubicBezTo>
                  <a:cubicBezTo>
                    <a:pt x="2269" y="1040"/>
                    <a:pt x="2111" y="662"/>
                    <a:pt x="2080" y="189"/>
                  </a:cubicBezTo>
                  <a:cubicBezTo>
                    <a:pt x="1702" y="158"/>
                    <a:pt x="1418" y="63"/>
                    <a:pt x="10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7432;p65"/>
            <p:cNvSpPr/>
            <p:nvPr/>
          </p:nvSpPr>
          <p:spPr>
            <a:xfrm>
              <a:off x="-15876675" y="4254325"/>
              <a:ext cx="107925" cy="90600"/>
            </a:xfrm>
            <a:custGeom>
              <a:avLst/>
              <a:gdLst/>
              <a:ahLst/>
              <a:cxnLst/>
              <a:rect l="l" t="t" r="r" b="b"/>
              <a:pathLst>
                <a:path w="4317" h="3624" extrusionOk="0">
                  <a:moveTo>
                    <a:pt x="3750" y="1"/>
                  </a:moveTo>
                  <a:cubicBezTo>
                    <a:pt x="3466" y="64"/>
                    <a:pt x="3277" y="127"/>
                    <a:pt x="2993" y="127"/>
                  </a:cubicBezTo>
                  <a:cubicBezTo>
                    <a:pt x="2962" y="599"/>
                    <a:pt x="2836" y="977"/>
                    <a:pt x="2678" y="1482"/>
                  </a:cubicBezTo>
                  <a:cubicBezTo>
                    <a:pt x="2653" y="1657"/>
                    <a:pt x="2509" y="1753"/>
                    <a:pt x="2355" y="1753"/>
                  </a:cubicBezTo>
                  <a:cubicBezTo>
                    <a:pt x="2316" y="1753"/>
                    <a:pt x="2276" y="1746"/>
                    <a:pt x="2237" y="1734"/>
                  </a:cubicBezTo>
                  <a:cubicBezTo>
                    <a:pt x="1733" y="1608"/>
                    <a:pt x="1292" y="1482"/>
                    <a:pt x="914" y="1292"/>
                  </a:cubicBezTo>
                  <a:cubicBezTo>
                    <a:pt x="631" y="1702"/>
                    <a:pt x="347" y="1923"/>
                    <a:pt x="1" y="2269"/>
                  </a:cubicBezTo>
                  <a:cubicBezTo>
                    <a:pt x="599" y="3057"/>
                    <a:pt x="1481" y="3592"/>
                    <a:pt x="2552" y="3592"/>
                  </a:cubicBezTo>
                  <a:lnTo>
                    <a:pt x="3970" y="3592"/>
                  </a:lnTo>
                  <a:lnTo>
                    <a:pt x="3970" y="3624"/>
                  </a:lnTo>
                  <a:cubicBezTo>
                    <a:pt x="4159" y="3624"/>
                    <a:pt x="4317" y="3466"/>
                    <a:pt x="4317" y="3277"/>
                  </a:cubicBezTo>
                  <a:lnTo>
                    <a:pt x="4317" y="1860"/>
                  </a:lnTo>
                  <a:cubicBezTo>
                    <a:pt x="4317" y="1166"/>
                    <a:pt x="4096" y="536"/>
                    <a:pt x="3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9" name="Google Shape;7433;p65"/>
          <p:cNvSpPr/>
          <p:nvPr/>
        </p:nvSpPr>
        <p:spPr>
          <a:xfrm>
            <a:off x="6251842" y="3480006"/>
            <a:ext cx="449288" cy="448143"/>
          </a:xfrm>
          <a:custGeom>
            <a:avLst/>
            <a:gdLst/>
            <a:ahLst/>
            <a:cxnLst/>
            <a:rect l="l" t="t" r="r" b="b"/>
            <a:pathLst>
              <a:path w="12161" h="12130" extrusionOk="0">
                <a:moveTo>
                  <a:pt x="3245" y="0"/>
                </a:moveTo>
                <a:cubicBezTo>
                  <a:pt x="3245" y="0"/>
                  <a:pt x="2174" y="820"/>
                  <a:pt x="2174" y="1765"/>
                </a:cubicBezTo>
                <a:cubicBezTo>
                  <a:pt x="2174" y="2363"/>
                  <a:pt x="2552" y="2930"/>
                  <a:pt x="2867" y="3245"/>
                </a:cubicBezTo>
                <a:lnTo>
                  <a:pt x="2867" y="4254"/>
                </a:lnTo>
                <a:cubicBezTo>
                  <a:pt x="2867" y="3466"/>
                  <a:pt x="2237" y="2836"/>
                  <a:pt x="1449" y="2836"/>
                </a:cubicBezTo>
                <a:lnTo>
                  <a:pt x="756" y="2836"/>
                </a:lnTo>
                <a:lnTo>
                  <a:pt x="756" y="3560"/>
                </a:lnTo>
                <a:cubicBezTo>
                  <a:pt x="756" y="4348"/>
                  <a:pt x="1386" y="4978"/>
                  <a:pt x="2174" y="4978"/>
                </a:cubicBezTo>
                <a:lnTo>
                  <a:pt x="2867" y="4978"/>
                </a:lnTo>
                <a:lnTo>
                  <a:pt x="2867" y="6742"/>
                </a:lnTo>
                <a:cubicBezTo>
                  <a:pt x="2867" y="5955"/>
                  <a:pt x="2237" y="5325"/>
                  <a:pt x="1449" y="5325"/>
                </a:cubicBezTo>
                <a:lnTo>
                  <a:pt x="756" y="5325"/>
                </a:lnTo>
                <a:lnTo>
                  <a:pt x="756" y="6018"/>
                </a:lnTo>
                <a:cubicBezTo>
                  <a:pt x="756" y="6805"/>
                  <a:pt x="1386" y="7467"/>
                  <a:pt x="2174" y="7467"/>
                </a:cubicBezTo>
                <a:lnTo>
                  <a:pt x="2867" y="7467"/>
                </a:lnTo>
                <a:lnTo>
                  <a:pt x="2867" y="9263"/>
                </a:lnTo>
                <a:cubicBezTo>
                  <a:pt x="2867" y="8475"/>
                  <a:pt x="2237" y="7845"/>
                  <a:pt x="1449" y="7845"/>
                </a:cubicBezTo>
                <a:lnTo>
                  <a:pt x="756" y="7845"/>
                </a:lnTo>
                <a:lnTo>
                  <a:pt x="756" y="8570"/>
                </a:lnTo>
                <a:cubicBezTo>
                  <a:pt x="756" y="9357"/>
                  <a:pt x="1386" y="9987"/>
                  <a:pt x="2174" y="9987"/>
                </a:cubicBezTo>
                <a:lnTo>
                  <a:pt x="2867" y="9987"/>
                </a:lnTo>
                <a:lnTo>
                  <a:pt x="2867" y="11437"/>
                </a:lnTo>
                <a:lnTo>
                  <a:pt x="347" y="11437"/>
                </a:lnTo>
                <a:cubicBezTo>
                  <a:pt x="158" y="11437"/>
                  <a:pt x="0" y="11594"/>
                  <a:pt x="0" y="11783"/>
                </a:cubicBezTo>
                <a:cubicBezTo>
                  <a:pt x="0" y="11972"/>
                  <a:pt x="158" y="12130"/>
                  <a:pt x="347" y="12130"/>
                </a:cubicBezTo>
                <a:lnTo>
                  <a:pt x="11814" y="12130"/>
                </a:lnTo>
                <a:cubicBezTo>
                  <a:pt x="12004" y="12130"/>
                  <a:pt x="12161" y="11972"/>
                  <a:pt x="12161" y="11783"/>
                </a:cubicBezTo>
                <a:cubicBezTo>
                  <a:pt x="12161" y="11594"/>
                  <a:pt x="12004" y="11437"/>
                  <a:pt x="11814" y="11437"/>
                </a:cubicBezTo>
                <a:lnTo>
                  <a:pt x="9294" y="11437"/>
                </a:lnTo>
                <a:lnTo>
                  <a:pt x="9294" y="9987"/>
                </a:lnTo>
                <a:lnTo>
                  <a:pt x="10019" y="9987"/>
                </a:lnTo>
                <a:cubicBezTo>
                  <a:pt x="10806" y="9987"/>
                  <a:pt x="11436" y="9357"/>
                  <a:pt x="11436" y="8570"/>
                </a:cubicBezTo>
                <a:lnTo>
                  <a:pt x="11436" y="7845"/>
                </a:lnTo>
                <a:lnTo>
                  <a:pt x="10712" y="7845"/>
                </a:lnTo>
                <a:cubicBezTo>
                  <a:pt x="9924" y="7845"/>
                  <a:pt x="9294" y="8475"/>
                  <a:pt x="9294" y="9263"/>
                </a:cubicBezTo>
                <a:lnTo>
                  <a:pt x="9294" y="7467"/>
                </a:lnTo>
                <a:lnTo>
                  <a:pt x="10019" y="7467"/>
                </a:lnTo>
                <a:cubicBezTo>
                  <a:pt x="10806" y="7467"/>
                  <a:pt x="11436" y="6805"/>
                  <a:pt x="11436" y="6018"/>
                </a:cubicBezTo>
                <a:lnTo>
                  <a:pt x="11436" y="5325"/>
                </a:lnTo>
                <a:lnTo>
                  <a:pt x="10712" y="5325"/>
                </a:lnTo>
                <a:cubicBezTo>
                  <a:pt x="9924" y="5325"/>
                  <a:pt x="9294" y="5955"/>
                  <a:pt x="9294" y="6742"/>
                </a:cubicBezTo>
                <a:lnTo>
                  <a:pt x="9294" y="4978"/>
                </a:lnTo>
                <a:lnTo>
                  <a:pt x="10019" y="4978"/>
                </a:lnTo>
                <a:cubicBezTo>
                  <a:pt x="10806" y="4978"/>
                  <a:pt x="11436" y="4348"/>
                  <a:pt x="11436" y="3560"/>
                </a:cubicBezTo>
                <a:lnTo>
                  <a:pt x="11436" y="2836"/>
                </a:lnTo>
                <a:lnTo>
                  <a:pt x="10712" y="2836"/>
                </a:lnTo>
                <a:cubicBezTo>
                  <a:pt x="9924" y="2836"/>
                  <a:pt x="9294" y="3466"/>
                  <a:pt x="9294" y="4254"/>
                </a:cubicBezTo>
                <a:lnTo>
                  <a:pt x="9294" y="3245"/>
                </a:lnTo>
                <a:cubicBezTo>
                  <a:pt x="9609" y="2930"/>
                  <a:pt x="10019" y="2363"/>
                  <a:pt x="10019" y="1765"/>
                </a:cubicBezTo>
                <a:cubicBezTo>
                  <a:pt x="10019" y="788"/>
                  <a:pt x="8948" y="0"/>
                  <a:pt x="8948" y="0"/>
                </a:cubicBezTo>
                <a:cubicBezTo>
                  <a:pt x="8948" y="0"/>
                  <a:pt x="7876" y="820"/>
                  <a:pt x="7876" y="1765"/>
                </a:cubicBezTo>
                <a:cubicBezTo>
                  <a:pt x="7876" y="2363"/>
                  <a:pt x="8286" y="2930"/>
                  <a:pt x="8601" y="3245"/>
                </a:cubicBezTo>
                <a:lnTo>
                  <a:pt x="8601" y="4254"/>
                </a:lnTo>
                <a:cubicBezTo>
                  <a:pt x="8601" y="3466"/>
                  <a:pt x="7971" y="2836"/>
                  <a:pt x="7183" y="2836"/>
                </a:cubicBezTo>
                <a:lnTo>
                  <a:pt x="6459" y="2836"/>
                </a:lnTo>
                <a:lnTo>
                  <a:pt x="6459" y="3560"/>
                </a:lnTo>
                <a:cubicBezTo>
                  <a:pt x="6459" y="4348"/>
                  <a:pt x="7089" y="4978"/>
                  <a:pt x="7876" y="4978"/>
                </a:cubicBezTo>
                <a:lnTo>
                  <a:pt x="8601" y="4978"/>
                </a:lnTo>
                <a:lnTo>
                  <a:pt x="8601" y="6742"/>
                </a:lnTo>
                <a:cubicBezTo>
                  <a:pt x="8601" y="5955"/>
                  <a:pt x="7971" y="5325"/>
                  <a:pt x="7183" y="5325"/>
                </a:cubicBezTo>
                <a:lnTo>
                  <a:pt x="6459" y="5325"/>
                </a:lnTo>
                <a:lnTo>
                  <a:pt x="6459" y="6018"/>
                </a:lnTo>
                <a:cubicBezTo>
                  <a:pt x="6459" y="6805"/>
                  <a:pt x="7089" y="7467"/>
                  <a:pt x="7876" y="7467"/>
                </a:cubicBezTo>
                <a:lnTo>
                  <a:pt x="8601" y="7467"/>
                </a:lnTo>
                <a:lnTo>
                  <a:pt x="8601" y="9263"/>
                </a:lnTo>
                <a:cubicBezTo>
                  <a:pt x="8601" y="8475"/>
                  <a:pt x="7971" y="7845"/>
                  <a:pt x="7183" y="7845"/>
                </a:cubicBezTo>
                <a:lnTo>
                  <a:pt x="6459" y="7845"/>
                </a:lnTo>
                <a:lnTo>
                  <a:pt x="6459" y="8570"/>
                </a:lnTo>
                <a:cubicBezTo>
                  <a:pt x="6459" y="9357"/>
                  <a:pt x="7089" y="9987"/>
                  <a:pt x="7876" y="9987"/>
                </a:cubicBezTo>
                <a:lnTo>
                  <a:pt x="8601" y="9987"/>
                </a:lnTo>
                <a:lnTo>
                  <a:pt x="8601" y="11437"/>
                </a:lnTo>
                <a:lnTo>
                  <a:pt x="3592" y="11437"/>
                </a:lnTo>
                <a:lnTo>
                  <a:pt x="3592" y="9987"/>
                </a:lnTo>
                <a:lnTo>
                  <a:pt x="4285" y="9987"/>
                </a:lnTo>
                <a:cubicBezTo>
                  <a:pt x="5072" y="9987"/>
                  <a:pt x="5703" y="9357"/>
                  <a:pt x="5703" y="8570"/>
                </a:cubicBezTo>
                <a:lnTo>
                  <a:pt x="5703" y="7845"/>
                </a:lnTo>
                <a:lnTo>
                  <a:pt x="5009" y="7845"/>
                </a:lnTo>
                <a:cubicBezTo>
                  <a:pt x="4222" y="7845"/>
                  <a:pt x="3592" y="8475"/>
                  <a:pt x="3592" y="9263"/>
                </a:cubicBezTo>
                <a:lnTo>
                  <a:pt x="3592" y="7467"/>
                </a:lnTo>
                <a:lnTo>
                  <a:pt x="4285" y="7467"/>
                </a:lnTo>
                <a:cubicBezTo>
                  <a:pt x="5072" y="7467"/>
                  <a:pt x="5703" y="6805"/>
                  <a:pt x="5703" y="6018"/>
                </a:cubicBezTo>
                <a:lnTo>
                  <a:pt x="5703" y="5325"/>
                </a:lnTo>
                <a:lnTo>
                  <a:pt x="5009" y="5325"/>
                </a:lnTo>
                <a:cubicBezTo>
                  <a:pt x="4222" y="5325"/>
                  <a:pt x="3592" y="5955"/>
                  <a:pt x="3592" y="6742"/>
                </a:cubicBezTo>
                <a:lnTo>
                  <a:pt x="3592" y="4978"/>
                </a:lnTo>
                <a:lnTo>
                  <a:pt x="4285" y="4978"/>
                </a:lnTo>
                <a:cubicBezTo>
                  <a:pt x="5072" y="4978"/>
                  <a:pt x="5703" y="4348"/>
                  <a:pt x="5703" y="3560"/>
                </a:cubicBezTo>
                <a:lnTo>
                  <a:pt x="5703" y="2836"/>
                </a:lnTo>
                <a:lnTo>
                  <a:pt x="5009" y="2836"/>
                </a:lnTo>
                <a:cubicBezTo>
                  <a:pt x="4222" y="2836"/>
                  <a:pt x="3592" y="3466"/>
                  <a:pt x="3592" y="4254"/>
                </a:cubicBezTo>
                <a:lnTo>
                  <a:pt x="3592" y="3245"/>
                </a:lnTo>
                <a:cubicBezTo>
                  <a:pt x="3907" y="2930"/>
                  <a:pt x="4285" y="2363"/>
                  <a:pt x="4285" y="1765"/>
                </a:cubicBezTo>
                <a:cubicBezTo>
                  <a:pt x="4285" y="788"/>
                  <a:pt x="3245" y="0"/>
                  <a:pt x="3245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Скругленный прямоугольник 635"/>
          <p:cNvSpPr/>
          <p:nvPr/>
        </p:nvSpPr>
        <p:spPr>
          <a:xfrm>
            <a:off x="617875" y="1598645"/>
            <a:ext cx="7947628" cy="2488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1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</a:t>
            </a:r>
            <a:r>
              <a:rPr lang="ru-RU" sz="3200" dirty="0" smtClean="0">
                <a:solidFill>
                  <a:srgbClr val="12716B"/>
                </a:solidFill>
              </a:rPr>
              <a:t>иконок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5411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7439;p66"/>
          <p:cNvGrpSpPr/>
          <p:nvPr/>
        </p:nvGrpSpPr>
        <p:grpSpPr>
          <a:xfrm>
            <a:off x="848478" y="1850972"/>
            <a:ext cx="442337" cy="419623"/>
            <a:chOff x="-6696925" y="3272575"/>
            <a:chExt cx="307200" cy="291425"/>
          </a:xfrm>
          <a:solidFill>
            <a:srgbClr val="12716B"/>
          </a:solidFill>
        </p:grpSpPr>
        <p:sp>
          <p:nvSpPr>
            <p:cNvPr id="7" name="Google Shape;7440;p66"/>
            <p:cNvSpPr/>
            <p:nvPr/>
          </p:nvSpPr>
          <p:spPr>
            <a:xfrm>
              <a:off x="-6696925" y="3371400"/>
              <a:ext cx="220575" cy="192600"/>
            </a:xfrm>
            <a:custGeom>
              <a:avLst/>
              <a:gdLst/>
              <a:ahLst/>
              <a:cxnLst/>
              <a:rect l="l" t="t" r="r" b="b"/>
              <a:pathLst>
                <a:path w="8823" h="7704" extrusionOk="0">
                  <a:moveTo>
                    <a:pt x="7531" y="1"/>
                  </a:moveTo>
                  <a:lnTo>
                    <a:pt x="6333" y="1167"/>
                  </a:lnTo>
                  <a:cubicBezTo>
                    <a:pt x="6207" y="1293"/>
                    <a:pt x="6207" y="1513"/>
                    <a:pt x="6333" y="1639"/>
                  </a:cubicBezTo>
                  <a:cubicBezTo>
                    <a:pt x="6743" y="2017"/>
                    <a:pt x="6743" y="2710"/>
                    <a:pt x="6333" y="3088"/>
                  </a:cubicBezTo>
                  <a:lnTo>
                    <a:pt x="4096" y="5325"/>
                  </a:lnTo>
                  <a:cubicBezTo>
                    <a:pt x="3892" y="5530"/>
                    <a:pt x="3624" y="5632"/>
                    <a:pt x="3360" y="5632"/>
                  </a:cubicBezTo>
                  <a:cubicBezTo>
                    <a:pt x="3096" y="5632"/>
                    <a:pt x="2836" y="5530"/>
                    <a:pt x="2647" y="5325"/>
                  </a:cubicBezTo>
                  <a:cubicBezTo>
                    <a:pt x="2238" y="4947"/>
                    <a:pt x="2238" y="4286"/>
                    <a:pt x="2647" y="3876"/>
                  </a:cubicBezTo>
                  <a:lnTo>
                    <a:pt x="3309" y="3214"/>
                  </a:lnTo>
                  <a:cubicBezTo>
                    <a:pt x="2994" y="2679"/>
                    <a:pt x="2836" y="2017"/>
                    <a:pt x="2836" y="1387"/>
                  </a:cubicBezTo>
                  <a:cubicBezTo>
                    <a:pt x="2836" y="1167"/>
                    <a:pt x="2868" y="978"/>
                    <a:pt x="2899" y="726"/>
                  </a:cubicBezTo>
                  <a:lnTo>
                    <a:pt x="2899" y="726"/>
                  </a:lnTo>
                  <a:lnTo>
                    <a:pt x="1230" y="2427"/>
                  </a:lnTo>
                  <a:cubicBezTo>
                    <a:pt x="1" y="3592"/>
                    <a:pt x="1" y="5577"/>
                    <a:pt x="1230" y="6806"/>
                  </a:cubicBezTo>
                  <a:cubicBezTo>
                    <a:pt x="1820" y="7396"/>
                    <a:pt x="2621" y="7704"/>
                    <a:pt x="3423" y="7704"/>
                  </a:cubicBezTo>
                  <a:cubicBezTo>
                    <a:pt x="4204" y="7704"/>
                    <a:pt x="4986" y="7412"/>
                    <a:pt x="5577" y="6806"/>
                  </a:cubicBezTo>
                  <a:cubicBezTo>
                    <a:pt x="7531" y="4884"/>
                    <a:pt x="8003" y="4506"/>
                    <a:pt x="8350" y="3813"/>
                  </a:cubicBezTo>
                  <a:cubicBezTo>
                    <a:pt x="8822" y="2994"/>
                    <a:pt x="8822" y="1986"/>
                    <a:pt x="8381" y="1104"/>
                  </a:cubicBezTo>
                  <a:cubicBezTo>
                    <a:pt x="8161" y="568"/>
                    <a:pt x="7877" y="253"/>
                    <a:pt x="75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41;p66"/>
            <p:cNvSpPr/>
            <p:nvPr/>
          </p:nvSpPr>
          <p:spPr>
            <a:xfrm>
              <a:off x="-6621300" y="3272575"/>
              <a:ext cx="231575" cy="194950"/>
            </a:xfrm>
            <a:custGeom>
              <a:avLst/>
              <a:gdLst/>
              <a:ahLst/>
              <a:cxnLst/>
              <a:rect l="l" t="t" r="r" b="b"/>
              <a:pathLst>
                <a:path w="9263" h="7798" extrusionOk="0">
                  <a:moveTo>
                    <a:pt x="5868" y="0"/>
                  </a:moveTo>
                  <a:cubicBezTo>
                    <a:pt x="5073" y="0"/>
                    <a:pt x="4269" y="299"/>
                    <a:pt x="3655" y="898"/>
                  </a:cubicBezTo>
                  <a:lnTo>
                    <a:pt x="1387" y="3229"/>
                  </a:lnTo>
                  <a:cubicBezTo>
                    <a:pt x="0" y="4615"/>
                    <a:pt x="315" y="6852"/>
                    <a:pt x="1670" y="7797"/>
                  </a:cubicBezTo>
                  <a:lnTo>
                    <a:pt x="2836" y="6632"/>
                  </a:lnTo>
                  <a:cubicBezTo>
                    <a:pt x="2962" y="6506"/>
                    <a:pt x="2962" y="6317"/>
                    <a:pt x="2836" y="6159"/>
                  </a:cubicBezTo>
                  <a:cubicBezTo>
                    <a:pt x="2552" y="5907"/>
                    <a:pt x="2489" y="5466"/>
                    <a:pt x="2552" y="5372"/>
                  </a:cubicBezTo>
                  <a:cubicBezTo>
                    <a:pt x="2552" y="4742"/>
                    <a:pt x="3214" y="4332"/>
                    <a:pt x="5167" y="2379"/>
                  </a:cubicBezTo>
                  <a:cubicBezTo>
                    <a:pt x="5384" y="2162"/>
                    <a:pt x="5630" y="2071"/>
                    <a:pt x="5869" y="2071"/>
                  </a:cubicBezTo>
                  <a:cubicBezTo>
                    <a:pt x="6673" y="2071"/>
                    <a:pt x="7393" y="3099"/>
                    <a:pt x="6616" y="3828"/>
                  </a:cubicBezTo>
                  <a:lnTo>
                    <a:pt x="5923" y="4521"/>
                  </a:lnTo>
                  <a:cubicBezTo>
                    <a:pt x="6364" y="5372"/>
                    <a:pt x="6522" y="6159"/>
                    <a:pt x="6364" y="7010"/>
                  </a:cubicBezTo>
                  <a:lnTo>
                    <a:pt x="8097" y="5277"/>
                  </a:lnTo>
                  <a:cubicBezTo>
                    <a:pt x="9263" y="4048"/>
                    <a:pt x="9263" y="2127"/>
                    <a:pt x="8034" y="898"/>
                  </a:cubicBezTo>
                  <a:cubicBezTo>
                    <a:pt x="7451" y="299"/>
                    <a:pt x="6664" y="0"/>
                    <a:pt x="58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7442;p66"/>
          <p:cNvGrpSpPr/>
          <p:nvPr/>
        </p:nvGrpSpPr>
        <p:grpSpPr>
          <a:xfrm>
            <a:off x="848460" y="2366367"/>
            <a:ext cx="442373" cy="420775"/>
            <a:chOff x="-6690625" y="3631325"/>
            <a:chExt cx="307225" cy="292225"/>
          </a:xfrm>
          <a:solidFill>
            <a:srgbClr val="12716B"/>
          </a:solidFill>
        </p:grpSpPr>
        <p:sp>
          <p:nvSpPr>
            <p:cNvPr id="10" name="Google Shape;7443;p66"/>
            <p:cNvSpPr/>
            <p:nvPr/>
          </p:nvSpPr>
          <p:spPr>
            <a:xfrm>
              <a:off x="-6690625" y="3631325"/>
              <a:ext cx="222925" cy="292225"/>
            </a:xfrm>
            <a:custGeom>
              <a:avLst/>
              <a:gdLst/>
              <a:ahLst/>
              <a:cxnLst/>
              <a:rect l="l" t="t" r="r" b="b"/>
              <a:pathLst>
                <a:path w="8917" h="11689" extrusionOk="0">
                  <a:moveTo>
                    <a:pt x="5861" y="2773"/>
                  </a:moveTo>
                  <a:cubicBezTo>
                    <a:pt x="6270" y="2773"/>
                    <a:pt x="6333" y="3435"/>
                    <a:pt x="5861" y="3435"/>
                  </a:cubicBezTo>
                  <a:lnTo>
                    <a:pt x="3813" y="3435"/>
                  </a:lnTo>
                  <a:cubicBezTo>
                    <a:pt x="3372" y="3435"/>
                    <a:pt x="3340" y="2773"/>
                    <a:pt x="3813" y="2773"/>
                  </a:cubicBezTo>
                  <a:close/>
                  <a:moveTo>
                    <a:pt x="2742" y="0"/>
                  </a:move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lnTo>
                    <a:pt x="1" y="2741"/>
                  </a:lnTo>
                  <a:lnTo>
                    <a:pt x="1" y="10649"/>
                  </a:lnTo>
                  <a:cubicBezTo>
                    <a:pt x="1" y="11216"/>
                    <a:pt x="473" y="11689"/>
                    <a:pt x="1009" y="11689"/>
                  </a:cubicBezTo>
                  <a:lnTo>
                    <a:pt x="7909" y="11689"/>
                  </a:lnTo>
                  <a:cubicBezTo>
                    <a:pt x="8444" y="11689"/>
                    <a:pt x="8917" y="11248"/>
                    <a:pt x="8917" y="10649"/>
                  </a:cubicBezTo>
                  <a:lnTo>
                    <a:pt x="8917" y="7751"/>
                  </a:lnTo>
                  <a:lnTo>
                    <a:pt x="6491" y="10177"/>
                  </a:lnTo>
                  <a:cubicBezTo>
                    <a:pt x="6491" y="10271"/>
                    <a:pt x="6428" y="10303"/>
                    <a:pt x="6365" y="10303"/>
                  </a:cubicBezTo>
                  <a:lnTo>
                    <a:pt x="4317" y="10901"/>
                  </a:lnTo>
                  <a:cubicBezTo>
                    <a:pt x="4198" y="10938"/>
                    <a:pt x="4080" y="10955"/>
                    <a:pt x="3967" y="10955"/>
                  </a:cubicBezTo>
                  <a:cubicBezTo>
                    <a:pt x="3209" y="10955"/>
                    <a:pt x="2625" y="10192"/>
                    <a:pt x="2899" y="9452"/>
                  </a:cubicBezTo>
                  <a:lnTo>
                    <a:pt x="3057" y="8979"/>
                  </a:lnTo>
                  <a:lnTo>
                    <a:pt x="1765" y="8979"/>
                  </a:lnTo>
                  <a:cubicBezTo>
                    <a:pt x="1324" y="8979"/>
                    <a:pt x="1293" y="8255"/>
                    <a:pt x="1765" y="8255"/>
                  </a:cubicBezTo>
                  <a:lnTo>
                    <a:pt x="3277" y="8255"/>
                  </a:lnTo>
                  <a:lnTo>
                    <a:pt x="3529" y="7593"/>
                  </a:lnTo>
                  <a:lnTo>
                    <a:pt x="1797" y="7593"/>
                  </a:lnTo>
                  <a:cubicBezTo>
                    <a:pt x="1356" y="7593"/>
                    <a:pt x="1324" y="6869"/>
                    <a:pt x="1797" y="6869"/>
                  </a:cubicBezTo>
                  <a:lnTo>
                    <a:pt x="4034" y="6869"/>
                  </a:lnTo>
                  <a:lnTo>
                    <a:pt x="4695" y="6207"/>
                  </a:lnTo>
                  <a:lnTo>
                    <a:pt x="1765" y="6207"/>
                  </a:lnTo>
                  <a:cubicBezTo>
                    <a:pt x="1324" y="6207"/>
                    <a:pt x="1293" y="5514"/>
                    <a:pt x="1765" y="5514"/>
                  </a:cubicBezTo>
                  <a:lnTo>
                    <a:pt x="5388" y="5514"/>
                  </a:lnTo>
                  <a:lnTo>
                    <a:pt x="6050" y="4821"/>
                  </a:lnTo>
                  <a:lnTo>
                    <a:pt x="1734" y="4821"/>
                  </a:lnTo>
                  <a:cubicBezTo>
                    <a:pt x="1293" y="4821"/>
                    <a:pt x="1261" y="4128"/>
                    <a:pt x="1734" y="4128"/>
                  </a:cubicBezTo>
                  <a:lnTo>
                    <a:pt x="6711" y="4128"/>
                  </a:lnTo>
                  <a:cubicBezTo>
                    <a:pt x="6963" y="3876"/>
                    <a:pt x="8696" y="2080"/>
                    <a:pt x="8917" y="1891"/>
                  </a:cubicBezTo>
                  <a:lnTo>
                    <a:pt x="8917" y="1009"/>
                  </a:lnTo>
                  <a:cubicBezTo>
                    <a:pt x="8917" y="473"/>
                    <a:pt x="8507" y="0"/>
                    <a:pt x="79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444;p66"/>
            <p:cNvSpPr/>
            <p:nvPr/>
          </p:nvSpPr>
          <p:spPr>
            <a:xfrm>
              <a:off x="-6604350" y="3832175"/>
              <a:ext cx="58675" cy="56550"/>
            </a:xfrm>
            <a:custGeom>
              <a:avLst/>
              <a:gdLst/>
              <a:ahLst/>
              <a:cxnLst/>
              <a:rect l="l" t="t" r="r" b="b"/>
              <a:pathLst>
                <a:path w="2347" h="2262" extrusionOk="0">
                  <a:moveTo>
                    <a:pt x="614" y="0"/>
                  </a:moveTo>
                  <a:lnTo>
                    <a:pt x="110" y="1607"/>
                  </a:lnTo>
                  <a:cubicBezTo>
                    <a:pt x="1" y="1934"/>
                    <a:pt x="222" y="2262"/>
                    <a:pt x="550" y="2262"/>
                  </a:cubicBezTo>
                  <a:cubicBezTo>
                    <a:pt x="600" y="2262"/>
                    <a:pt x="654" y="2254"/>
                    <a:pt x="709" y="2237"/>
                  </a:cubicBezTo>
                  <a:lnTo>
                    <a:pt x="2347" y="1701"/>
                  </a:lnTo>
                  <a:lnTo>
                    <a:pt x="61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445;p66"/>
            <p:cNvSpPr/>
            <p:nvPr/>
          </p:nvSpPr>
          <p:spPr>
            <a:xfrm>
              <a:off x="-6470875" y="3684775"/>
              <a:ext cx="87475" cy="71800"/>
            </a:xfrm>
            <a:custGeom>
              <a:avLst/>
              <a:gdLst/>
              <a:ahLst/>
              <a:cxnLst/>
              <a:rect l="l" t="t" r="r" b="b"/>
              <a:pathLst>
                <a:path w="3499" h="2872" extrusionOk="0">
                  <a:moveTo>
                    <a:pt x="1479" y="1"/>
                  </a:moveTo>
                  <a:cubicBezTo>
                    <a:pt x="1176" y="1"/>
                    <a:pt x="868" y="114"/>
                    <a:pt x="599" y="383"/>
                  </a:cubicBezTo>
                  <a:lnTo>
                    <a:pt x="1" y="950"/>
                  </a:lnTo>
                  <a:lnTo>
                    <a:pt x="1954" y="2872"/>
                  </a:lnTo>
                  <a:lnTo>
                    <a:pt x="2521" y="2305"/>
                  </a:lnTo>
                  <a:cubicBezTo>
                    <a:pt x="3498" y="1352"/>
                    <a:pt x="2524" y="1"/>
                    <a:pt x="14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446;p66"/>
            <p:cNvSpPr/>
            <p:nvPr/>
          </p:nvSpPr>
          <p:spPr>
            <a:xfrm>
              <a:off x="-6578775" y="3721900"/>
              <a:ext cx="143375" cy="143375"/>
            </a:xfrm>
            <a:custGeom>
              <a:avLst/>
              <a:gdLst/>
              <a:ahLst/>
              <a:cxnLst/>
              <a:rect l="l" t="t" r="r" b="b"/>
              <a:pathLst>
                <a:path w="5735" h="5735" extrusionOk="0">
                  <a:moveTo>
                    <a:pt x="3813" y="1"/>
                  </a:moveTo>
                  <a:lnTo>
                    <a:pt x="1" y="3813"/>
                  </a:lnTo>
                  <a:lnTo>
                    <a:pt x="1922" y="5734"/>
                  </a:lnTo>
                  <a:lnTo>
                    <a:pt x="4474" y="3183"/>
                  </a:lnTo>
                  <a:lnTo>
                    <a:pt x="5734" y="1922"/>
                  </a:lnTo>
                  <a:lnTo>
                    <a:pt x="38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447;p66"/>
            <p:cNvSpPr/>
            <p:nvPr/>
          </p:nvSpPr>
          <p:spPr>
            <a:xfrm>
              <a:off x="-6685100" y="3636850"/>
              <a:ext cx="47275" cy="46475"/>
            </a:xfrm>
            <a:custGeom>
              <a:avLst/>
              <a:gdLst/>
              <a:ahLst/>
              <a:cxnLst/>
              <a:rect l="l" t="t" r="r" b="b"/>
              <a:pathLst>
                <a:path w="1891" h="1859" extrusionOk="0">
                  <a:moveTo>
                    <a:pt x="1891" y="0"/>
                  </a:moveTo>
                  <a:lnTo>
                    <a:pt x="0" y="1859"/>
                  </a:lnTo>
                  <a:lnTo>
                    <a:pt x="1891" y="1859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7448;p66"/>
          <p:cNvGrpSpPr/>
          <p:nvPr/>
        </p:nvGrpSpPr>
        <p:grpSpPr>
          <a:xfrm>
            <a:off x="870582" y="2918703"/>
            <a:ext cx="421927" cy="419371"/>
            <a:chOff x="-6689825" y="3992050"/>
            <a:chExt cx="293025" cy="291250"/>
          </a:xfrm>
          <a:solidFill>
            <a:srgbClr val="12716B"/>
          </a:solidFill>
        </p:grpSpPr>
        <p:sp>
          <p:nvSpPr>
            <p:cNvPr id="16" name="Google Shape;7449;p66"/>
            <p:cNvSpPr/>
            <p:nvPr/>
          </p:nvSpPr>
          <p:spPr>
            <a:xfrm>
              <a:off x="-6547275" y="3992050"/>
              <a:ext cx="30750" cy="65400"/>
            </a:xfrm>
            <a:custGeom>
              <a:avLst/>
              <a:gdLst/>
              <a:ahLst/>
              <a:cxnLst/>
              <a:rect l="l" t="t" r="r" b="b"/>
              <a:pathLst>
                <a:path w="1230" h="2616" extrusionOk="0">
                  <a:moveTo>
                    <a:pt x="1229" y="1"/>
                  </a:moveTo>
                  <a:cubicBezTo>
                    <a:pt x="757" y="379"/>
                    <a:pt x="284" y="1355"/>
                    <a:pt x="1" y="2616"/>
                  </a:cubicBezTo>
                  <a:lnTo>
                    <a:pt x="1229" y="2616"/>
                  </a:ln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450;p66"/>
            <p:cNvSpPr/>
            <p:nvPr/>
          </p:nvSpPr>
          <p:spPr>
            <a:xfrm>
              <a:off x="-6547275" y="4143275"/>
              <a:ext cx="30750" cy="64600"/>
            </a:xfrm>
            <a:custGeom>
              <a:avLst/>
              <a:gdLst/>
              <a:ahLst/>
              <a:cxnLst/>
              <a:rect l="l" t="t" r="r" b="b"/>
              <a:pathLst>
                <a:path w="1230" h="2584" extrusionOk="0">
                  <a:moveTo>
                    <a:pt x="1" y="1"/>
                  </a:moveTo>
                  <a:cubicBezTo>
                    <a:pt x="284" y="1261"/>
                    <a:pt x="757" y="2237"/>
                    <a:pt x="1229" y="2584"/>
                  </a:cubicBezTo>
                  <a:lnTo>
                    <a:pt x="12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451;p66"/>
            <p:cNvSpPr/>
            <p:nvPr/>
          </p:nvSpPr>
          <p:spPr>
            <a:xfrm>
              <a:off x="-6551200" y="4073975"/>
              <a:ext cx="34675" cy="51200"/>
            </a:xfrm>
            <a:custGeom>
              <a:avLst/>
              <a:gdLst/>
              <a:ahLst/>
              <a:cxnLst/>
              <a:rect l="l" t="t" r="r" b="b"/>
              <a:pathLst>
                <a:path w="1387" h="2048" extrusionOk="0">
                  <a:moveTo>
                    <a:pt x="63" y="0"/>
                  </a:moveTo>
                  <a:cubicBezTo>
                    <a:pt x="0" y="725"/>
                    <a:pt x="0" y="1355"/>
                    <a:pt x="63" y="2048"/>
                  </a:cubicBezTo>
                  <a:lnTo>
                    <a:pt x="1386" y="2048"/>
                  </a:lnTo>
                  <a:lnTo>
                    <a:pt x="13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452;p66"/>
            <p:cNvSpPr/>
            <p:nvPr/>
          </p:nvSpPr>
          <p:spPr>
            <a:xfrm>
              <a:off x="-6475600" y="3994425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1" y="0"/>
                  </a:moveTo>
                  <a:cubicBezTo>
                    <a:pt x="442" y="630"/>
                    <a:pt x="757" y="1512"/>
                    <a:pt x="946" y="2521"/>
                  </a:cubicBezTo>
                  <a:lnTo>
                    <a:pt x="2805" y="2521"/>
                  </a:lnTo>
                  <a:cubicBezTo>
                    <a:pt x="2301" y="1292"/>
                    <a:pt x="1261" y="347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453;p66"/>
            <p:cNvSpPr/>
            <p:nvPr/>
          </p:nvSpPr>
          <p:spPr>
            <a:xfrm>
              <a:off x="-6449600" y="4073975"/>
              <a:ext cx="52800" cy="51200"/>
            </a:xfrm>
            <a:custGeom>
              <a:avLst/>
              <a:gdLst/>
              <a:ahLst/>
              <a:cxnLst/>
              <a:rect l="l" t="t" r="r" b="b"/>
              <a:pathLst>
                <a:path w="2112" h="2048" extrusionOk="0">
                  <a:moveTo>
                    <a:pt x="0" y="0"/>
                  </a:moveTo>
                  <a:cubicBezTo>
                    <a:pt x="63" y="725"/>
                    <a:pt x="63" y="1355"/>
                    <a:pt x="0" y="2048"/>
                  </a:cubicBezTo>
                  <a:lnTo>
                    <a:pt x="1954" y="2048"/>
                  </a:lnTo>
                  <a:cubicBezTo>
                    <a:pt x="2048" y="1733"/>
                    <a:pt x="2080" y="1386"/>
                    <a:pt x="2080" y="1040"/>
                  </a:cubicBezTo>
                  <a:cubicBezTo>
                    <a:pt x="2111" y="662"/>
                    <a:pt x="2048" y="347"/>
                    <a:pt x="19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454;p66"/>
            <p:cNvSpPr/>
            <p:nvPr/>
          </p:nvSpPr>
          <p:spPr>
            <a:xfrm>
              <a:off x="-6500000" y="3992050"/>
              <a:ext cx="30725" cy="65400"/>
            </a:xfrm>
            <a:custGeom>
              <a:avLst/>
              <a:gdLst/>
              <a:ahLst/>
              <a:cxnLst/>
              <a:rect l="l" t="t" r="r" b="b"/>
              <a:pathLst>
                <a:path w="1229" h="2616" extrusionOk="0">
                  <a:moveTo>
                    <a:pt x="0" y="1"/>
                  </a:moveTo>
                  <a:lnTo>
                    <a:pt x="0" y="2616"/>
                  </a:lnTo>
                  <a:lnTo>
                    <a:pt x="1229" y="2616"/>
                  </a:lnTo>
                  <a:cubicBezTo>
                    <a:pt x="977" y="1355"/>
                    <a:pt x="473" y="379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455;p66"/>
            <p:cNvSpPr/>
            <p:nvPr/>
          </p:nvSpPr>
          <p:spPr>
            <a:xfrm>
              <a:off x="-6500000" y="4143275"/>
              <a:ext cx="30725" cy="64600"/>
            </a:xfrm>
            <a:custGeom>
              <a:avLst/>
              <a:gdLst/>
              <a:ahLst/>
              <a:cxnLst/>
              <a:rect l="l" t="t" r="r" b="b"/>
              <a:pathLst>
                <a:path w="1229" h="2584" extrusionOk="0">
                  <a:moveTo>
                    <a:pt x="0" y="1"/>
                  </a:moveTo>
                  <a:lnTo>
                    <a:pt x="0" y="2584"/>
                  </a:lnTo>
                  <a:cubicBezTo>
                    <a:pt x="473" y="2237"/>
                    <a:pt x="945" y="1261"/>
                    <a:pt x="12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456;p66"/>
            <p:cNvSpPr/>
            <p:nvPr/>
          </p:nvSpPr>
          <p:spPr>
            <a:xfrm>
              <a:off x="-6689825" y="4141700"/>
              <a:ext cx="149675" cy="141600"/>
            </a:xfrm>
            <a:custGeom>
              <a:avLst/>
              <a:gdLst/>
              <a:ahLst/>
              <a:cxnLst/>
              <a:rect l="l" t="t" r="r" b="b"/>
              <a:pathLst>
                <a:path w="5987" h="5664" extrusionOk="0">
                  <a:moveTo>
                    <a:pt x="3182" y="1"/>
                  </a:moveTo>
                  <a:cubicBezTo>
                    <a:pt x="3371" y="442"/>
                    <a:pt x="3623" y="851"/>
                    <a:pt x="3938" y="1198"/>
                  </a:cubicBezTo>
                  <a:lnTo>
                    <a:pt x="3088" y="2017"/>
                  </a:lnTo>
                  <a:cubicBezTo>
                    <a:pt x="2946" y="1946"/>
                    <a:pt x="2791" y="1911"/>
                    <a:pt x="2638" y="1911"/>
                  </a:cubicBezTo>
                  <a:cubicBezTo>
                    <a:pt x="2382" y="1911"/>
                    <a:pt x="2131" y="2009"/>
                    <a:pt x="1954" y="2206"/>
                  </a:cubicBezTo>
                  <a:lnTo>
                    <a:pt x="378" y="3907"/>
                  </a:lnTo>
                  <a:cubicBezTo>
                    <a:pt x="0" y="4317"/>
                    <a:pt x="0" y="4978"/>
                    <a:pt x="378" y="5356"/>
                  </a:cubicBezTo>
                  <a:cubicBezTo>
                    <a:pt x="583" y="5561"/>
                    <a:pt x="851" y="5664"/>
                    <a:pt x="1115" y="5664"/>
                  </a:cubicBezTo>
                  <a:cubicBezTo>
                    <a:pt x="1379" y="5664"/>
                    <a:pt x="1639" y="5561"/>
                    <a:pt x="1828" y="5356"/>
                  </a:cubicBezTo>
                  <a:lnTo>
                    <a:pt x="3403" y="3687"/>
                  </a:lnTo>
                  <a:cubicBezTo>
                    <a:pt x="3718" y="3372"/>
                    <a:pt x="3781" y="2899"/>
                    <a:pt x="3623" y="2521"/>
                  </a:cubicBezTo>
                  <a:lnTo>
                    <a:pt x="4443" y="1702"/>
                  </a:lnTo>
                  <a:cubicBezTo>
                    <a:pt x="4821" y="2111"/>
                    <a:pt x="5388" y="2426"/>
                    <a:pt x="5986" y="2584"/>
                  </a:cubicBezTo>
                  <a:cubicBezTo>
                    <a:pt x="5545" y="1954"/>
                    <a:pt x="5230" y="1040"/>
                    <a:pt x="50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457;p66"/>
            <p:cNvSpPr/>
            <p:nvPr/>
          </p:nvSpPr>
          <p:spPr>
            <a:xfrm>
              <a:off x="-6475600" y="4141700"/>
              <a:ext cx="70125" cy="64600"/>
            </a:xfrm>
            <a:custGeom>
              <a:avLst/>
              <a:gdLst/>
              <a:ahLst/>
              <a:cxnLst/>
              <a:rect l="l" t="t" r="r" b="b"/>
              <a:pathLst>
                <a:path w="2805" h="2584" extrusionOk="0">
                  <a:moveTo>
                    <a:pt x="946" y="1"/>
                  </a:moveTo>
                  <a:cubicBezTo>
                    <a:pt x="757" y="1040"/>
                    <a:pt x="442" y="1954"/>
                    <a:pt x="1" y="2584"/>
                  </a:cubicBezTo>
                  <a:cubicBezTo>
                    <a:pt x="1261" y="2174"/>
                    <a:pt x="2301" y="1229"/>
                    <a:pt x="28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458;p66"/>
            <p:cNvSpPr/>
            <p:nvPr/>
          </p:nvSpPr>
          <p:spPr>
            <a:xfrm>
              <a:off x="-6618950" y="4073975"/>
              <a:ext cx="52025" cy="51200"/>
            </a:xfrm>
            <a:custGeom>
              <a:avLst/>
              <a:gdLst/>
              <a:ahLst/>
              <a:cxnLst/>
              <a:rect l="l" t="t" r="r" b="b"/>
              <a:pathLst>
                <a:path w="2081" h="2048" extrusionOk="0">
                  <a:moveTo>
                    <a:pt x="95" y="0"/>
                  </a:moveTo>
                  <a:cubicBezTo>
                    <a:pt x="32" y="315"/>
                    <a:pt x="1" y="662"/>
                    <a:pt x="1" y="1040"/>
                  </a:cubicBezTo>
                  <a:cubicBezTo>
                    <a:pt x="1" y="1386"/>
                    <a:pt x="32" y="1733"/>
                    <a:pt x="95" y="2048"/>
                  </a:cubicBezTo>
                  <a:lnTo>
                    <a:pt x="2080" y="2048"/>
                  </a:lnTo>
                  <a:cubicBezTo>
                    <a:pt x="1986" y="1355"/>
                    <a:pt x="1986" y="725"/>
                    <a:pt x="20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459;p66"/>
            <p:cNvSpPr/>
            <p:nvPr/>
          </p:nvSpPr>
          <p:spPr>
            <a:xfrm>
              <a:off x="-6610275" y="3992850"/>
              <a:ext cx="70125" cy="63025"/>
            </a:xfrm>
            <a:custGeom>
              <a:avLst/>
              <a:gdLst/>
              <a:ahLst/>
              <a:cxnLst/>
              <a:rect l="l" t="t" r="r" b="b"/>
              <a:pathLst>
                <a:path w="2805" h="2521" extrusionOk="0">
                  <a:moveTo>
                    <a:pt x="2804" y="0"/>
                  </a:moveTo>
                  <a:lnTo>
                    <a:pt x="2804" y="0"/>
                  </a:lnTo>
                  <a:cubicBezTo>
                    <a:pt x="1544" y="410"/>
                    <a:pt x="504" y="1355"/>
                    <a:pt x="0" y="2521"/>
                  </a:cubicBezTo>
                  <a:lnTo>
                    <a:pt x="1859" y="2521"/>
                  </a:lnTo>
                  <a:cubicBezTo>
                    <a:pt x="2017" y="1575"/>
                    <a:pt x="2363" y="693"/>
                    <a:pt x="280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460;p66"/>
            <p:cNvSpPr/>
            <p:nvPr/>
          </p:nvSpPr>
          <p:spPr>
            <a:xfrm>
              <a:off x="-6500000" y="4073975"/>
              <a:ext cx="35450" cy="51200"/>
            </a:xfrm>
            <a:custGeom>
              <a:avLst/>
              <a:gdLst/>
              <a:ahLst/>
              <a:cxnLst/>
              <a:rect l="l" t="t" r="r" b="b"/>
              <a:pathLst>
                <a:path w="1418" h="2048" extrusionOk="0">
                  <a:moveTo>
                    <a:pt x="0" y="0"/>
                  </a:moveTo>
                  <a:lnTo>
                    <a:pt x="0" y="2048"/>
                  </a:lnTo>
                  <a:lnTo>
                    <a:pt x="1292" y="2048"/>
                  </a:lnTo>
                  <a:cubicBezTo>
                    <a:pt x="1418" y="1355"/>
                    <a:pt x="1418" y="725"/>
                    <a:pt x="12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7461;p66"/>
          <p:cNvSpPr/>
          <p:nvPr/>
        </p:nvSpPr>
        <p:spPr>
          <a:xfrm>
            <a:off x="3548431" y="1850930"/>
            <a:ext cx="434634" cy="419227"/>
          </a:xfrm>
          <a:custGeom>
            <a:avLst/>
            <a:gdLst/>
            <a:ahLst/>
            <a:cxnLst/>
            <a:rect l="l" t="t" r="r" b="b"/>
            <a:pathLst>
              <a:path w="12074" h="11646" extrusionOk="0">
                <a:moveTo>
                  <a:pt x="10001" y="2714"/>
                </a:moveTo>
                <a:cubicBezTo>
                  <a:pt x="10213" y="2714"/>
                  <a:pt x="10440" y="2904"/>
                  <a:pt x="10341" y="3182"/>
                </a:cubicBezTo>
                <a:lnTo>
                  <a:pt x="9332" y="5923"/>
                </a:lnTo>
                <a:cubicBezTo>
                  <a:pt x="9269" y="6065"/>
                  <a:pt x="9143" y="6136"/>
                  <a:pt x="9017" y="6136"/>
                </a:cubicBezTo>
                <a:cubicBezTo>
                  <a:pt x="8891" y="6136"/>
                  <a:pt x="8765" y="6065"/>
                  <a:pt x="8702" y="5923"/>
                </a:cubicBezTo>
                <a:lnTo>
                  <a:pt x="7978" y="4033"/>
                </a:lnTo>
                <a:lnTo>
                  <a:pt x="7285" y="5923"/>
                </a:lnTo>
                <a:cubicBezTo>
                  <a:pt x="7222" y="6065"/>
                  <a:pt x="7080" y="6136"/>
                  <a:pt x="6946" y="6136"/>
                </a:cubicBezTo>
                <a:cubicBezTo>
                  <a:pt x="6812" y="6136"/>
                  <a:pt x="6686" y="6065"/>
                  <a:pt x="6655" y="5923"/>
                </a:cubicBezTo>
                <a:lnTo>
                  <a:pt x="5615" y="3182"/>
                </a:lnTo>
                <a:cubicBezTo>
                  <a:pt x="5516" y="2904"/>
                  <a:pt x="5729" y="2714"/>
                  <a:pt x="5941" y="2714"/>
                </a:cubicBezTo>
                <a:cubicBezTo>
                  <a:pt x="6064" y="2714"/>
                  <a:pt x="6187" y="2779"/>
                  <a:pt x="6245" y="2930"/>
                </a:cubicBezTo>
                <a:lnTo>
                  <a:pt x="6970" y="4820"/>
                </a:lnTo>
                <a:lnTo>
                  <a:pt x="7663" y="2930"/>
                </a:lnTo>
                <a:cubicBezTo>
                  <a:pt x="7726" y="2804"/>
                  <a:pt x="7867" y="2741"/>
                  <a:pt x="8001" y="2741"/>
                </a:cubicBezTo>
                <a:cubicBezTo>
                  <a:pt x="8135" y="2741"/>
                  <a:pt x="8261" y="2804"/>
                  <a:pt x="8293" y="2930"/>
                </a:cubicBezTo>
                <a:lnTo>
                  <a:pt x="9017" y="4820"/>
                </a:lnTo>
                <a:lnTo>
                  <a:pt x="9711" y="2930"/>
                </a:lnTo>
                <a:cubicBezTo>
                  <a:pt x="9757" y="2779"/>
                  <a:pt x="9877" y="2714"/>
                  <a:pt x="10001" y="2714"/>
                </a:cubicBezTo>
                <a:close/>
                <a:moveTo>
                  <a:pt x="7946" y="0"/>
                </a:moveTo>
                <a:cubicBezTo>
                  <a:pt x="5678" y="0"/>
                  <a:pt x="3851" y="1827"/>
                  <a:pt x="3851" y="4096"/>
                </a:cubicBezTo>
                <a:cubicBezTo>
                  <a:pt x="3851" y="5104"/>
                  <a:pt x="4197" y="6018"/>
                  <a:pt x="4827" y="6711"/>
                </a:cubicBezTo>
                <a:lnTo>
                  <a:pt x="4134" y="7435"/>
                </a:lnTo>
                <a:cubicBezTo>
                  <a:pt x="3981" y="7364"/>
                  <a:pt x="3827" y="7329"/>
                  <a:pt x="3678" y="7329"/>
                </a:cubicBezTo>
                <a:cubicBezTo>
                  <a:pt x="3431" y="7329"/>
                  <a:pt x="3197" y="7427"/>
                  <a:pt x="3000" y="7624"/>
                </a:cubicBezTo>
                <a:lnTo>
                  <a:pt x="732" y="9861"/>
                </a:lnTo>
                <a:cubicBezTo>
                  <a:pt x="0" y="10593"/>
                  <a:pt x="722" y="11645"/>
                  <a:pt x="1524" y="11645"/>
                </a:cubicBezTo>
                <a:cubicBezTo>
                  <a:pt x="1758" y="11645"/>
                  <a:pt x="1999" y="11555"/>
                  <a:pt x="2212" y="11342"/>
                </a:cubicBezTo>
                <a:lnTo>
                  <a:pt x="4449" y="9074"/>
                </a:lnTo>
                <a:cubicBezTo>
                  <a:pt x="4764" y="8759"/>
                  <a:pt x="4796" y="8286"/>
                  <a:pt x="4638" y="7939"/>
                </a:cubicBezTo>
                <a:lnTo>
                  <a:pt x="5363" y="7246"/>
                </a:lnTo>
                <a:cubicBezTo>
                  <a:pt x="6056" y="7813"/>
                  <a:pt x="7001" y="8223"/>
                  <a:pt x="7978" y="8223"/>
                </a:cubicBezTo>
                <a:cubicBezTo>
                  <a:pt x="10278" y="8223"/>
                  <a:pt x="12073" y="6364"/>
                  <a:pt x="12073" y="4127"/>
                </a:cubicBezTo>
                <a:cubicBezTo>
                  <a:pt x="12073" y="1796"/>
                  <a:pt x="10246" y="0"/>
                  <a:pt x="7946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" name="Google Shape;7462;p66"/>
          <p:cNvGrpSpPr/>
          <p:nvPr/>
        </p:nvGrpSpPr>
        <p:grpSpPr>
          <a:xfrm>
            <a:off x="3553893" y="2366923"/>
            <a:ext cx="423043" cy="419659"/>
            <a:chOff x="-4837325" y="3612425"/>
            <a:chExt cx="293800" cy="291450"/>
          </a:xfrm>
          <a:solidFill>
            <a:srgbClr val="12716B"/>
          </a:solidFill>
        </p:grpSpPr>
        <p:sp>
          <p:nvSpPr>
            <p:cNvPr id="30" name="Google Shape;7463;p66"/>
            <p:cNvSpPr/>
            <p:nvPr/>
          </p:nvSpPr>
          <p:spPr>
            <a:xfrm>
              <a:off x="-4836550" y="3612425"/>
              <a:ext cx="293025" cy="170925"/>
            </a:xfrm>
            <a:custGeom>
              <a:avLst/>
              <a:gdLst/>
              <a:ahLst/>
              <a:cxnLst/>
              <a:rect l="l" t="t" r="r" b="b"/>
              <a:pathLst>
                <a:path w="11721" h="6837" extrusionOk="0">
                  <a:moveTo>
                    <a:pt x="6837" y="2017"/>
                  </a:moveTo>
                  <a:lnTo>
                    <a:pt x="6837" y="2741"/>
                  </a:lnTo>
                  <a:lnTo>
                    <a:pt x="4789" y="2741"/>
                  </a:lnTo>
                  <a:lnTo>
                    <a:pt x="4789" y="2017"/>
                  </a:lnTo>
                  <a:close/>
                  <a:moveTo>
                    <a:pt x="4411" y="0"/>
                  </a:moveTo>
                  <a:cubicBezTo>
                    <a:pt x="3466" y="0"/>
                    <a:pt x="2741" y="725"/>
                    <a:pt x="2741" y="1702"/>
                  </a:cubicBezTo>
                  <a:lnTo>
                    <a:pt x="2741" y="2741"/>
                  </a:lnTo>
                  <a:lnTo>
                    <a:pt x="1166" y="2741"/>
                  </a:lnTo>
                  <a:cubicBezTo>
                    <a:pt x="536" y="2741"/>
                    <a:pt x="1" y="3277"/>
                    <a:pt x="1" y="3875"/>
                  </a:cubicBezTo>
                  <a:lnTo>
                    <a:pt x="1" y="4254"/>
                  </a:lnTo>
                  <a:cubicBezTo>
                    <a:pt x="1513" y="5860"/>
                    <a:pt x="3592" y="6837"/>
                    <a:pt x="5829" y="6837"/>
                  </a:cubicBezTo>
                  <a:cubicBezTo>
                    <a:pt x="8097" y="6837"/>
                    <a:pt x="10208" y="5892"/>
                    <a:pt x="11720" y="4254"/>
                  </a:cubicBezTo>
                  <a:lnTo>
                    <a:pt x="11720" y="3718"/>
                  </a:lnTo>
                  <a:cubicBezTo>
                    <a:pt x="11657" y="3214"/>
                    <a:pt x="11185" y="2741"/>
                    <a:pt x="10649" y="2741"/>
                  </a:cubicBezTo>
                  <a:lnTo>
                    <a:pt x="8885" y="2741"/>
                  </a:lnTo>
                  <a:lnTo>
                    <a:pt x="8885" y="1702"/>
                  </a:lnTo>
                  <a:cubicBezTo>
                    <a:pt x="8885" y="756"/>
                    <a:pt x="8129" y="0"/>
                    <a:pt x="71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464;p66"/>
            <p:cNvSpPr/>
            <p:nvPr/>
          </p:nvSpPr>
          <p:spPr>
            <a:xfrm>
              <a:off x="-4837325" y="3743950"/>
              <a:ext cx="291425" cy="159925"/>
            </a:xfrm>
            <a:custGeom>
              <a:avLst/>
              <a:gdLst/>
              <a:ahLst/>
              <a:cxnLst/>
              <a:rect l="l" t="t" r="r" b="b"/>
              <a:pathLst>
                <a:path w="11657" h="6397" extrusionOk="0">
                  <a:moveTo>
                    <a:pt x="11657" y="1"/>
                  </a:moveTo>
                  <a:cubicBezTo>
                    <a:pt x="10523" y="1072"/>
                    <a:pt x="9073" y="1828"/>
                    <a:pt x="7530" y="2143"/>
                  </a:cubicBezTo>
                  <a:lnTo>
                    <a:pt x="7530" y="2647"/>
                  </a:lnTo>
                  <a:cubicBezTo>
                    <a:pt x="7530" y="3214"/>
                    <a:pt x="7057" y="3687"/>
                    <a:pt x="6490" y="3687"/>
                  </a:cubicBezTo>
                  <a:lnTo>
                    <a:pt x="5135" y="3687"/>
                  </a:lnTo>
                  <a:cubicBezTo>
                    <a:pt x="4568" y="3687"/>
                    <a:pt x="4096" y="3214"/>
                    <a:pt x="4096" y="2647"/>
                  </a:cubicBezTo>
                  <a:lnTo>
                    <a:pt x="4096" y="2143"/>
                  </a:lnTo>
                  <a:cubicBezTo>
                    <a:pt x="2552" y="1828"/>
                    <a:pt x="1134" y="1103"/>
                    <a:pt x="0" y="64"/>
                  </a:cubicBezTo>
                  <a:lnTo>
                    <a:pt x="0" y="4695"/>
                  </a:lnTo>
                  <a:cubicBezTo>
                    <a:pt x="0" y="5640"/>
                    <a:pt x="756" y="6396"/>
                    <a:pt x="1701" y="6396"/>
                  </a:cubicBezTo>
                  <a:lnTo>
                    <a:pt x="9956" y="6396"/>
                  </a:lnTo>
                  <a:cubicBezTo>
                    <a:pt x="10901" y="6396"/>
                    <a:pt x="11657" y="5640"/>
                    <a:pt x="11657" y="4695"/>
                  </a:cubicBezTo>
                  <a:lnTo>
                    <a:pt x="1165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465;p66"/>
            <p:cNvSpPr/>
            <p:nvPr/>
          </p:nvSpPr>
          <p:spPr>
            <a:xfrm>
              <a:off x="-4716825" y="3799075"/>
              <a:ext cx="51225" cy="18950"/>
            </a:xfrm>
            <a:custGeom>
              <a:avLst/>
              <a:gdLst/>
              <a:ahLst/>
              <a:cxnLst/>
              <a:rect l="l" t="t" r="r" b="b"/>
              <a:pathLst>
                <a:path w="2049" h="758" extrusionOk="0">
                  <a:moveTo>
                    <a:pt x="0" y="1"/>
                  </a:moveTo>
                  <a:lnTo>
                    <a:pt x="0" y="411"/>
                  </a:lnTo>
                  <a:cubicBezTo>
                    <a:pt x="0" y="600"/>
                    <a:pt x="158" y="757"/>
                    <a:pt x="347" y="757"/>
                  </a:cubicBezTo>
                  <a:lnTo>
                    <a:pt x="1670" y="757"/>
                  </a:lnTo>
                  <a:cubicBezTo>
                    <a:pt x="1891" y="757"/>
                    <a:pt x="2048" y="600"/>
                    <a:pt x="2048" y="411"/>
                  </a:cubicBezTo>
                  <a:lnTo>
                    <a:pt x="2048" y="1"/>
                  </a:lnTo>
                  <a:cubicBezTo>
                    <a:pt x="1686" y="48"/>
                    <a:pt x="1347" y="72"/>
                    <a:pt x="1012" y="72"/>
                  </a:cubicBezTo>
                  <a:cubicBezTo>
                    <a:pt x="678" y="72"/>
                    <a:pt x="347" y="48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7466;p66"/>
          <p:cNvGrpSpPr/>
          <p:nvPr/>
        </p:nvGrpSpPr>
        <p:grpSpPr>
          <a:xfrm>
            <a:off x="3566926" y="2918557"/>
            <a:ext cx="420775" cy="419659"/>
            <a:chOff x="-4837325" y="3971575"/>
            <a:chExt cx="292225" cy="291450"/>
          </a:xfrm>
          <a:solidFill>
            <a:srgbClr val="12716B"/>
          </a:solidFill>
        </p:grpSpPr>
        <p:sp>
          <p:nvSpPr>
            <p:cNvPr id="34" name="Google Shape;7467;p66"/>
            <p:cNvSpPr/>
            <p:nvPr/>
          </p:nvSpPr>
          <p:spPr>
            <a:xfrm>
              <a:off x="-4734150" y="4073975"/>
              <a:ext cx="86650" cy="86650"/>
            </a:xfrm>
            <a:custGeom>
              <a:avLst/>
              <a:gdLst/>
              <a:ahLst/>
              <a:cxnLst/>
              <a:rect l="l" t="t" r="r" b="b"/>
              <a:pathLst>
                <a:path w="3466" h="3466" extrusionOk="0">
                  <a:moveTo>
                    <a:pt x="1701" y="725"/>
                  </a:moveTo>
                  <a:cubicBezTo>
                    <a:pt x="2269" y="725"/>
                    <a:pt x="2773" y="1197"/>
                    <a:pt x="2773" y="1733"/>
                  </a:cubicBezTo>
                  <a:cubicBezTo>
                    <a:pt x="2773" y="2300"/>
                    <a:pt x="2300" y="2804"/>
                    <a:pt x="1733" y="2804"/>
                  </a:cubicBezTo>
                  <a:cubicBezTo>
                    <a:pt x="1197" y="2804"/>
                    <a:pt x="693" y="2300"/>
                    <a:pt x="693" y="1733"/>
                  </a:cubicBezTo>
                  <a:cubicBezTo>
                    <a:pt x="693" y="1197"/>
                    <a:pt x="1166" y="725"/>
                    <a:pt x="1701" y="725"/>
                  </a:cubicBezTo>
                  <a:close/>
                  <a:moveTo>
                    <a:pt x="1701" y="0"/>
                  </a:moveTo>
                  <a:cubicBezTo>
                    <a:pt x="756" y="0"/>
                    <a:pt x="0" y="756"/>
                    <a:pt x="0" y="1701"/>
                  </a:cubicBezTo>
                  <a:cubicBezTo>
                    <a:pt x="0" y="2647"/>
                    <a:pt x="851" y="3466"/>
                    <a:pt x="1796" y="3466"/>
                  </a:cubicBezTo>
                  <a:cubicBezTo>
                    <a:pt x="2741" y="3466"/>
                    <a:pt x="3466" y="2647"/>
                    <a:pt x="3466" y="1701"/>
                  </a:cubicBezTo>
                  <a:cubicBezTo>
                    <a:pt x="3434" y="756"/>
                    <a:pt x="2647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468;p66"/>
            <p:cNvSpPr/>
            <p:nvPr/>
          </p:nvSpPr>
          <p:spPr>
            <a:xfrm>
              <a:off x="-4700300" y="4108625"/>
              <a:ext cx="18950" cy="17350"/>
            </a:xfrm>
            <a:custGeom>
              <a:avLst/>
              <a:gdLst/>
              <a:ahLst/>
              <a:cxnLst/>
              <a:rect l="l" t="t" r="r" b="b"/>
              <a:pathLst>
                <a:path w="758" h="694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36"/>
                    <a:pt x="158" y="693"/>
                    <a:pt x="347" y="693"/>
                  </a:cubicBezTo>
                  <a:cubicBezTo>
                    <a:pt x="536" y="693"/>
                    <a:pt x="757" y="536"/>
                    <a:pt x="757" y="347"/>
                  </a:cubicBezTo>
                  <a:cubicBezTo>
                    <a:pt x="757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469;p66"/>
            <p:cNvSpPr/>
            <p:nvPr/>
          </p:nvSpPr>
          <p:spPr>
            <a:xfrm>
              <a:off x="-4748325" y="3971575"/>
              <a:ext cx="203225" cy="204025"/>
            </a:xfrm>
            <a:custGeom>
              <a:avLst/>
              <a:gdLst/>
              <a:ahLst/>
              <a:cxnLst/>
              <a:rect l="l" t="t" r="r" b="b"/>
              <a:pathLst>
                <a:path w="8129" h="8161" extrusionOk="0">
                  <a:moveTo>
                    <a:pt x="2268" y="1"/>
                  </a:moveTo>
                  <a:cubicBezTo>
                    <a:pt x="1449" y="1"/>
                    <a:pt x="693" y="158"/>
                    <a:pt x="0" y="473"/>
                  </a:cubicBezTo>
                  <a:lnTo>
                    <a:pt x="1512" y="3561"/>
                  </a:lnTo>
                  <a:cubicBezTo>
                    <a:pt x="1764" y="3466"/>
                    <a:pt x="1985" y="3435"/>
                    <a:pt x="2268" y="3435"/>
                  </a:cubicBezTo>
                  <a:cubicBezTo>
                    <a:pt x="3623" y="3435"/>
                    <a:pt x="4726" y="4506"/>
                    <a:pt x="4726" y="5829"/>
                  </a:cubicBezTo>
                  <a:cubicBezTo>
                    <a:pt x="4726" y="6112"/>
                    <a:pt x="4663" y="6396"/>
                    <a:pt x="4600" y="6617"/>
                  </a:cubicBezTo>
                  <a:lnTo>
                    <a:pt x="7656" y="8160"/>
                  </a:lnTo>
                  <a:cubicBezTo>
                    <a:pt x="7971" y="7436"/>
                    <a:pt x="8128" y="6617"/>
                    <a:pt x="8128" y="5829"/>
                  </a:cubicBezTo>
                  <a:cubicBezTo>
                    <a:pt x="8128" y="2647"/>
                    <a:pt x="5513" y="1"/>
                    <a:pt x="22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470;p66"/>
            <p:cNvSpPr/>
            <p:nvPr/>
          </p:nvSpPr>
          <p:spPr>
            <a:xfrm>
              <a:off x="-4656175" y="4151950"/>
              <a:ext cx="91375" cy="91375"/>
            </a:xfrm>
            <a:custGeom>
              <a:avLst/>
              <a:gdLst/>
              <a:ahLst/>
              <a:cxnLst/>
              <a:rect l="l" t="t" r="r" b="b"/>
              <a:pathLst>
                <a:path w="3655" h="3655" extrusionOk="0">
                  <a:moveTo>
                    <a:pt x="599" y="0"/>
                  </a:moveTo>
                  <a:cubicBezTo>
                    <a:pt x="441" y="221"/>
                    <a:pt x="252" y="441"/>
                    <a:pt x="0" y="599"/>
                  </a:cubicBezTo>
                  <a:lnTo>
                    <a:pt x="1544" y="3655"/>
                  </a:lnTo>
                  <a:cubicBezTo>
                    <a:pt x="2395" y="3151"/>
                    <a:pt x="3151" y="2395"/>
                    <a:pt x="3655" y="1544"/>
                  </a:cubicBezTo>
                  <a:lnTo>
                    <a:pt x="59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471;p66"/>
            <p:cNvSpPr/>
            <p:nvPr/>
          </p:nvSpPr>
          <p:spPr>
            <a:xfrm>
              <a:off x="-4817650" y="3991275"/>
              <a:ext cx="91400" cy="91375"/>
            </a:xfrm>
            <a:custGeom>
              <a:avLst/>
              <a:gdLst/>
              <a:ahLst/>
              <a:cxnLst/>
              <a:rect l="l" t="t" r="r" b="b"/>
              <a:pathLst>
                <a:path w="3656" h="3655" extrusionOk="0">
                  <a:moveTo>
                    <a:pt x="2143" y="0"/>
                  </a:moveTo>
                  <a:cubicBezTo>
                    <a:pt x="1261" y="504"/>
                    <a:pt x="536" y="1260"/>
                    <a:pt x="1" y="2111"/>
                  </a:cubicBezTo>
                  <a:lnTo>
                    <a:pt x="3088" y="3655"/>
                  </a:lnTo>
                  <a:cubicBezTo>
                    <a:pt x="3246" y="3434"/>
                    <a:pt x="3435" y="3214"/>
                    <a:pt x="3655" y="3088"/>
                  </a:cubicBezTo>
                  <a:lnTo>
                    <a:pt x="214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472;p66"/>
            <p:cNvSpPr/>
            <p:nvPr/>
          </p:nvSpPr>
          <p:spPr>
            <a:xfrm>
              <a:off x="-4837325" y="4059000"/>
              <a:ext cx="204000" cy="204025"/>
            </a:xfrm>
            <a:custGeom>
              <a:avLst/>
              <a:gdLst/>
              <a:ahLst/>
              <a:cxnLst/>
              <a:rect l="l" t="t" r="r" b="b"/>
              <a:pathLst>
                <a:path w="8160" h="8161" extrusionOk="0">
                  <a:moveTo>
                    <a:pt x="473" y="1"/>
                  </a:moveTo>
                  <a:cubicBezTo>
                    <a:pt x="158" y="725"/>
                    <a:pt x="0" y="1513"/>
                    <a:pt x="0" y="2300"/>
                  </a:cubicBezTo>
                  <a:cubicBezTo>
                    <a:pt x="0" y="5482"/>
                    <a:pt x="2615" y="8160"/>
                    <a:pt x="5828" y="8160"/>
                  </a:cubicBezTo>
                  <a:cubicBezTo>
                    <a:pt x="6648" y="8160"/>
                    <a:pt x="7435" y="8003"/>
                    <a:pt x="8160" y="7688"/>
                  </a:cubicBezTo>
                  <a:lnTo>
                    <a:pt x="6616" y="4632"/>
                  </a:lnTo>
                  <a:cubicBezTo>
                    <a:pt x="6396" y="4695"/>
                    <a:pt x="6144" y="4726"/>
                    <a:pt x="5860" y="4726"/>
                  </a:cubicBezTo>
                  <a:cubicBezTo>
                    <a:pt x="4537" y="4726"/>
                    <a:pt x="3434" y="3624"/>
                    <a:pt x="3434" y="2300"/>
                  </a:cubicBezTo>
                  <a:cubicBezTo>
                    <a:pt x="3434" y="2017"/>
                    <a:pt x="3466" y="1796"/>
                    <a:pt x="3560" y="1544"/>
                  </a:cubicBezTo>
                  <a:lnTo>
                    <a:pt x="47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7473;p66"/>
          <p:cNvGrpSpPr/>
          <p:nvPr/>
        </p:nvGrpSpPr>
        <p:grpSpPr>
          <a:xfrm>
            <a:off x="6258940" y="1875916"/>
            <a:ext cx="430998" cy="369730"/>
            <a:chOff x="-3037625" y="3254850"/>
            <a:chExt cx="299325" cy="256775"/>
          </a:xfrm>
          <a:solidFill>
            <a:srgbClr val="12716B"/>
          </a:solidFill>
        </p:grpSpPr>
        <p:sp>
          <p:nvSpPr>
            <p:cNvPr id="41" name="Google Shape;7474;p66"/>
            <p:cNvSpPr/>
            <p:nvPr/>
          </p:nvSpPr>
          <p:spPr>
            <a:xfrm>
              <a:off x="-3037625" y="3460400"/>
              <a:ext cx="152825" cy="51225"/>
            </a:xfrm>
            <a:custGeom>
              <a:avLst/>
              <a:gdLst/>
              <a:ahLst/>
              <a:cxnLst/>
              <a:rect l="l" t="t" r="r" b="b"/>
              <a:pathLst>
                <a:path w="6113" h="2049" extrusionOk="0">
                  <a:moveTo>
                    <a:pt x="1356" y="1"/>
                  </a:moveTo>
                  <a:cubicBezTo>
                    <a:pt x="1" y="1"/>
                    <a:pt x="1" y="2049"/>
                    <a:pt x="1356" y="2049"/>
                  </a:cubicBezTo>
                  <a:lnTo>
                    <a:pt x="4758" y="2049"/>
                  </a:lnTo>
                  <a:cubicBezTo>
                    <a:pt x="6113" y="2049"/>
                    <a:pt x="6113" y="1"/>
                    <a:pt x="47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475;p66"/>
            <p:cNvSpPr/>
            <p:nvPr/>
          </p:nvSpPr>
          <p:spPr>
            <a:xfrm>
              <a:off x="-2884825" y="3460400"/>
              <a:ext cx="146525" cy="51225"/>
            </a:xfrm>
            <a:custGeom>
              <a:avLst/>
              <a:gdLst/>
              <a:ahLst/>
              <a:cxnLst/>
              <a:rect l="l" t="t" r="r" b="b"/>
              <a:pathLst>
                <a:path w="5861" h="2049" extrusionOk="0">
                  <a:moveTo>
                    <a:pt x="1" y="1"/>
                  </a:moveTo>
                  <a:cubicBezTo>
                    <a:pt x="473" y="631"/>
                    <a:pt x="473" y="1419"/>
                    <a:pt x="1" y="2049"/>
                  </a:cubicBezTo>
                  <a:lnTo>
                    <a:pt x="4853" y="2049"/>
                  </a:lnTo>
                  <a:cubicBezTo>
                    <a:pt x="5388" y="2049"/>
                    <a:pt x="5861" y="1576"/>
                    <a:pt x="5861" y="1041"/>
                  </a:cubicBezTo>
                  <a:cubicBezTo>
                    <a:pt x="5861" y="442"/>
                    <a:pt x="5451" y="1"/>
                    <a:pt x="48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476;p66"/>
            <p:cNvSpPr/>
            <p:nvPr/>
          </p:nvSpPr>
          <p:spPr>
            <a:xfrm>
              <a:off x="-2909225" y="3313125"/>
              <a:ext cx="59875" cy="72475"/>
            </a:xfrm>
            <a:custGeom>
              <a:avLst/>
              <a:gdLst/>
              <a:ahLst/>
              <a:cxnLst/>
              <a:rect l="l" t="t" r="r" b="b"/>
              <a:pathLst>
                <a:path w="2395" h="2899" extrusionOk="0">
                  <a:moveTo>
                    <a:pt x="0" y="1"/>
                  </a:moveTo>
                  <a:lnTo>
                    <a:pt x="0" y="2899"/>
                  </a:lnTo>
                  <a:lnTo>
                    <a:pt x="2395" y="1450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477;p66"/>
            <p:cNvSpPr/>
            <p:nvPr/>
          </p:nvSpPr>
          <p:spPr>
            <a:xfrm>
              <a:off x="-3029750" y="3254850"/>
              <a:ext cx="291450" cy="188250"/>
            </a:xfrm>
            <a:custGeom>
              <a:avLst/>
              <a:gdLst/>
              <a:ahLst/>
              <a:cxnLst/>
              <a:rect l="l" t="t" r="r" b="b"/>
              <a:pathLst>
                <a:path w="11658" h="7530" extrusionOk="0">
                  <a:moveTo>
                    <a:pt x="4414" y="1387"/>
                  </a:moveTo>
                  <a:cubicBezTo>
                    <a:pt x="4476" y="1387"/>
                    <a:pt x="4541" y="1407"/>
                    <a:pt x="4601" y="1449"/>
                  </a:cubicBezTo>
                  <a:lnTo>
                    <a:pt x="8035" y="3497"/>
                  </a:lnTo>
                  <a:cubicBezTo>
                    <a:pt x="8287" y="3623"/>
                    <a:pt x="8287" y="3938"/>
                    <a:pt x="8035" y="4064"/>
                  </a:cubicBezTo>
                  <a:lnTo>
                    <a:pt x="4601" y="6112"/>
                  </a:lnTo>
                  <a:cubicBezTo>
                    <a:pt x="4552" y="6140"/>
                    <a:pt x="4500" y="6153"/>
                    <a:pt x="4448" y="6153"/>
                  </a:cubicBezTo>
                  <a:cubicBezTo>
                    <a:pt x="4268" y="6153"/>
                    <a:pt x="4097" y="6000"/>
                    <a:pt x="4097" y="5829"/>
                  </a:cubicBezTo>
                  <a:lnTo>
                    <a:pt x="4097" y="1733"/>
                  </a:lnTo>
                  <a:cubicBezTo>
                    <a:pt x="4097" y="1527"/>
                    <a:pt x="4247" y="1387"/>
                    <a:pt x="4414" y="1387"/>
                  </a:cubicBezTo>
                  <a:close/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lnTo>
                    <a:pt x="1" y="6490"/>
                  </a:lnTo>
                  <a:cubicBezTo>
                    <a:pt x="1" y="7057"/>
                    <a:pt x="473" y="7530"/>
                    <a:pt x="1041" y="7530"/>
                  </a:cubicBezTo>
                  <a:lnTo>
                    <a:pt x="10650" y="7530"/>
                  </a:lnTo>
                  <a:cubicBezTo>
                    <a:pt x="11185" y="7530"/>
                    <a:pt x="11658" y="7057"/>
                    <a:pt x="11658" y="6490"/>
                  </a:cubicBezTo>
                  <a:lnTo>
                    <a:pt x="11658" y="1040"/>
                  </a:lnTo>
                  <a:cubicBezTo>
                    <a:pt x="11658" y="473"/>
                    <a:pt x="11248" y="0"/>
                    <a:pt x="1065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7478;p66"/>
          <p:cNvGrpSpPr/>
          <p:nvPr/>
        </p:nvGrpSpPr>
        <p:grpSpPr>
          <a:xfrm>
            <a:off x="6262900" y="2366346"/>
            <a:ext cx="423079" cy="420811"/>
            <a:chOff x="-3031325" y="3597450"/>
            <a:chExt cx="293825" cy="292250"/>
          </a:xfrm>
          <a:solidFill>
            <a:srgbClr val="12716B"/>
          </a:solidFill>
        </p:grpSpPr>
        <p:sp>
          <p:nvSpPr>
            <p:cNvPr id="46" name="Google Shape;7479;p66"/>
            <p:cNvSpPr/>
            <p:nvPr/>
          </p:nvSpPr>
          <p:spPr>
            <a:xfrm>
              <a:off x="-3029750" y="3597450"/>
              <a:ext cx="292250" cy="67775"/>
            </a:xfrm>
            <a:custGeom>
              <a:avLst/>
              <a:gdLst/>
              <a:ahLst/>
              <a:cxnLst/>
              <a:rect l="l" t="t" r="r" b="b"/>
              <a:pathLst>
                <a:path w="11690" h="2711" extrusionOk="0">
                  <a:moveTo>
                    <a:pt x="1702" y="1387"/>
                  </a:moveTo>
                  <a:cubicBezTo>
                    <a:pt x="1891" y="1387"/>
                    <a:pt x="2049" y="1545"/>
                    <a:pt x="2049" y="1734"/>
                  </a:cubicBezTo>
                  <a:cubicBezTo>
                    <a:pt x="2049" y="1923"/>
                    <a:pt x="1891" y="2080"/>
                    <a:pt x="1702" y="2080"/>
                  </a:cubicBezTo>
                  <a:cubicBezTo>
                    <a:pt x="1513" y="2080"/>
                    <a:pt x="1356" y="1923"/>
                    <a:pt x="1356" y="1734"/>
                  </a:cubicBezTo>
                  <a:cubicBezTo>
                    <a:pt x="1356" y="1545"/>
                    <a:pt x="1513" y="1387"/>
                    <a:pt x="1702" y="1387"/>
                  </a:cubicBezTo>
                  <a:close/>
                  <a:moveTo>
                    <a:pt x="3120" y="1387"/>
                  </a:moveTo>
                  <a:cubicBezTo>
                    <a:pt x="3309" y="1387"/>
                    <a:pt x="3466" y="1545"/>
                    <a:pt x="3466" y="1734"/>
                  </a:cubicBezTo>
                  <a:cubicBezTo>
                    <a:pt x="3466" y="1923"/>
                    <a:pt x="3309" y="2080"/>
                    <a:pt x="3120" y="2080"/>
                  </a:cubicBezTo>
                  <a:cubicBezTo>
                    <a:pt x="2931" y="2080"/>
                    <a:pt x="2773" y="1923"/>
                    <a:pt x="2773" y="1734"/>
                  </a:cubicBezTo>
                  <a:cubicBezTo>
                    <a:pt x="2773" y="1545"/>
                    <a:pt x="2931" y="1387"/>
                    <a:pt x="3120" y="1387"/>
                  </a:cubicBezTo>
                  <a:close/>
                  <a:moveTo>
                    <a:pt x="9985" y="1417"/>
                  </a:moveTo>
                  <a:cubicBezTo>
                    <a:pt x="10400" y="1417"/>
                    <a:pt x="10449" y="2080"/>
                    <a:pt x="9956" y="2080"/>
                  </a:cubicBezTo>
                  <a:lnTo>
                    <a:pt x="5861" y="2080"/>
                  </a:lnTo>
                  <a:cubicBezTo>
                    <a:pt x="5451" y="2080"/>
                    <a:pt x="5388" y="1418"/>
                    <a:pt x="5861" y="1418"/>
                  </a:cubicBezTo>
                  <a:lnTo>
                    <a:pt x="9956" y="1418"/>
                  </a:lnTo>
                  <a:cubicBezTo>
                    <a:pt x="9966" y="1418"/>
                    <a:pt x="9976" y="1417"/>
                    <a:pt x="9985" y="141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10"/>
                  </a:lnTo>
                  <a:lnTo>
                    <a:pt x="11689" y="2710"/>
                  </a:lnTo>
                  <a:lnTo>
                    <a:pt x="11689" y="1040"/>
                  </a:lnTo>
                  <a:cubicBezTo>
                    <a:pt x="11658" y="473"/>
                    <a:pt x="11248" y="1"/>
                    <a:pt x="106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480;p66"/>
            <p:cNvSpPr/>
            <p:nvPr/>
          </p:nvSpPr>
          <p:spPr>
            <a:xfrm>
              <a:off x="-3031325" y="3687250"/>
              <a:ext cx="292250" cy="153600"/>
            </a:xfrm>
            <a:custGeom>
              <a:avLst/>
              <a:gdLst/>
              <a:ahLst/>
              <a:cxnLst/>
              <a:rect l="l" t="t" r="r" b="b"/>
              <a:pathLst>
                <a:path w="11690" h="6144" extrusionOk="0">
                  <a:moveTo>
                    <a:pt x="1" y="0"/>
                  </a:moveTo>
                  <a:lnTo>
                    <a:pt x="1" y="5104"/>
                  </a:lnTo>
                  <a:lnTo>
                    <a:pt x="64" y="5104"/>
                  </a:lnTo>
                  <a:cubicBezTo>
                    <a:pt x="64" y="5671"/>
                    <a:pt x="536" y="6144"/>
                    <a:pt x="1104" y="6144"/>
                  </a:cubicBezTo>
                  <a:lnTo>
                    <a:pt x="4475" y="6144"/>
                  </a:lnTo>
                  <a:cubicBezTo>
                    <a:pt x="4317" y="5671"/>
                    <a:pt x="4223" y="5199"/>
                    <a:pt x="4223" y="4695"/>
                  </a:cubicBezTo>
                  <a:lnTo>
                    <a:pt x="4223" y="2395"/>
                  </a:lnTo>
                  <a:cubicBezTo>
                    <a:pt x="4223" y="1790"/>
                    <a:pt x="4686" y="1366"/>
                    <a:pt x="5227" y="1366"/>
                  </a:cubicBezTo>
                  <a:cubicBezTo>
                    <a:pt x="5362" y="1366"/>
                    <a:pt x="5502" y="1393"/>
                    <a:pt x="5640" y="1450"/>
                  </a:cubicBezTo>
                  <a:cubicBezTo>
                    <a:pt x="5735" y="1481"/>
                    <a:pt x="5861" y="1544"/>
                    <a:pt x="5987" y="1544"/>
                  </a:cubicBezTo>
                  <a:cubicBezTo>
                    <a:pt x="6144" y="1544"/>
                    <a:pt x="6365" y="1450"/>
                    <a:pt x="6900" y="977"/>
                  </a:cubicBezTo>
                  <a:cubicBezTo>
                    <a:pt x="7090" y="788"/>
                    <a:pt x="7349" y="693"/>
                    <a:pt x="7613" y="693"/>
                  </a:cubicBezTo>
                  <a:cubicBezTo>
                    <a:pt x="7877" y="693"/>
                    <a:pt x="8145" y="788"/>
                    <a:pt x="8350" y="977"/>
                  </a:cubicBezTo>
                  <a:cubicBezTo>
                    <a:pt x="8822" y="1450"/>
                    <a:pt x="9106" y="1544"/>
                    <a:pt x="9263" y="1544"/>
                  </a:cubicBezTo>
                  <a:cubicBezTo>
                    <a:pt x="9358" y="1544"/>
                    <a:pt x="9484" y="1481"/>
                    <a:pt x="9610" y="1450"/>
                  </a:cubicBezTo>
                  <a:cubicBezTo>
                    <a:pt x="9742" y="1393"/>
                    <a:pt x="9878" y="1366"/>
                    <a:pt x="10011" y="1366"/>
                  </a:cubicBezTo>
                  <a:cubicBezTo>
                    <a:pt x="10544" y="1366"/>
                    <a:pt x="11028" y="1790"/>
                    <a:pt x="11028" y="2395"/>
                  </a:cubicBezTo>
                  <a:lnTo>
                    <a:pt x="11028" y="4695"/>
                  </a:lnTo>
                  <a:cubicBezTo>
                    <a:pt x="11028" y="5199"/>
                    <a:pt x="10933" y="5671"/>
                    <a:pt x="10744" y="6144"/>
                  </a:cubicBezTo>
                  <a:cubicBezTo>
                    <a:pt x="11248" y="6112"/>
                    <a:pt x="11689" y="5671"/>
                    <a:pt x="11689" y="5104"/>
                  </a:cubicBezTo>
                  <a:lnTo>
                    <a:pt x="1168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7481;p66"/>
            <p:cNvSpPr/>
            <p:nvPr/>
          </p:nvSpPr>
          <p:spPr>
            <a:xfrm>
              <a:off x="-2908450" y="3724275"/>
              <a:ext cx="59900" cy="164625"/>
            </a:xfrm>
            <a:custGeom>
              <a:avLst/>
              <a:gdLst/>
              <a:ahLst/>
              <a:cxnLst/>
              <a:rect l="l" t="t" r="r" b="b"/>
              <a:pathLst>
                <a:path w="2396" h="6585" extrusionOk="0">
                  <a:moveTo>
                    <a:pt x="2395" y="0"/>
                  </a:moveTo>
                  <a:cubicBezTo>
                    <a:pt x="1904" y="491"/>
                    <a:pt x="1500" y="721"/>
                    <a:pt x="1085" y="721"/>
                  </a:cubicBezTo>
                  <a:cubicBezTo>
                    <a:pt x="887" y="721"/>
                    <a:pt x="687" y="669"/>
                    <a:pt x="473" y="567"/>
                  </a:cubicBezTo>
                  <a:cubicBezTo>
                    <a:pt x="423" y="548"/>
                    <a:pt x="374" y="539"/>
                    <a:pt x="327" y="539"/>
                  </a:cubicBezTo>
                  <a:cubicBezTo>
                    <a:pt x="142" y="539"/>
                    <a:pt x="1" y="681"/>
                    <a:pt x="1" y="882"/>
                  </a:cubicBezTo>
                  <a:lnTo>
                    <a:pt x="1" y="3214"/>
                  </a:lnTo>
                  <a:cubicBezTo>
                    <a:pt x="1" y="3718"/>
                    <a:pt x="127" y="4222"/>
                    <a:pt x="316" y="4663"/>
                  </a:cubicBezTo>
                  <a:cubicBezTo>
                    <a:pt x="725" y="5513"/>
                    <a:pt x="1387" y="6238"/>
                    <a:pt x="2395" y="6585"/>
                  </a:cubicBezTo>
                  <a:lnTo>
                    <a:pt x="239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7482;p66"/>
            <p:cNvSpPr/>
            <p:nvPr/>
          </p:nvSpPr>
          <p:spPr>
            <a:xfrm>
              <a:off x="-2831250" y="3725850"/>
              <a:ext cx="59875" cy="163850"/>
            </a:xfrm>
            <a:custGeom>
              <a:avLst/>
              <a:gdLst/>
              <a:ahLst/>
              <a:cxnLst/>
              <a:rect l="l" t="t" r="r" b="b"/>
              <a:pathLst>
                <a:path w="2395" h="6554" extrusionOk="0">
                  <a:moveTo>
                    <a:pt x="0" y="0"/>
                  </a:moveTo>
                  <a:lnTo>
                    <a:pt x="0" y="6553"/>
                  </a:lnTo>
                  <a:cubicBezTo>
                    <a:pt x="1008" y="6175"/>
                    <a:pt x="1670" y="5450"/>
                    <a:pt x="2079" y="4631"/>
                  </a:cubicBezTo>
                  <a:cubicBezTo>
                    <a:pt x="2269" y="4159"/>
                    <a:pt x="2395" y="3686"/>
                    <a:pt x="2395" y="3182"/>
                  </a:cubicBezTo>
                  <a:lnTo>
                    <a:pt x="2395" y="851"/>
                  </a:lnTo>
                  <a:cubicBezTo>
                    <a:pt x="2395" y="623"/>
                    <a:pt x="2212" y="477"/>
                    <a:pt x="2042" y="477"/>
                  </a:cubicBezTo>
                  <a:cubicBezTo>
                    <a:pt x="2000" y="477"/>
                    <a:pt x="1959" y="485"/>
                    <a:pt x="1922" y="504"/>
                  </a:cubicBezTo>
                  <a:cubicBezTo>
                    <a:pt x="1704" y="598"/>
                    <a:pt x="1496" y="647"/>
                    <a:pt x="1291" y="647"/>
                  </a:cubicBezTo>
                  <a:cubicBezTo>
                    <a:pt x="873" y="647"/>
                    <a:pt x="465" y="44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7483;p66"/>
          <p:cNvGrpSpPr/>
          <p:nvPr/>
        </p:nvGrpSpPr>
        <p:grpSpPr>
          <a:xfrm>
            <a:off x="6275375" y="2942945"/>
            <a:ext cx="421927" cy="370882"/>
            <a:chOff x="-3030525" y="3973150"/>
            <a:chExt cx="293025" cy="257575"/>
          </a:xfrm>
          <a:solidFill>
            <a:srgbClr val="12716B"/>
          </a:solidFill>
        </p:grpSpPr>
        <p:sp>
          <p:nvSpPr>
            <p:cNvPr id="51" name="Google Shape;7484;p66"/>
            <p:cNvSpPr/>
            <p:nvPr/>
          </p:nvSpPr>
          <p:spPr>
            <a:xfrm>
              <a:off x="-3029750" y="397315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1702" y="1355"/>
                  </a:moveTo>
                  <a:cubicBezTo>
                    <a:pt x="1891" y="1355"/>
                    <a:pt x="2049" y="1513"/>
                    <a:pt x="2049" y="1702"/>
                  </a:cubicBezTo>
                  <a:cubicBezTo>
                    <a:pt x="2049" y="1922"/>
                    <a:pt x="1891" y="2080"/>
                    <a:pt x="1702" y="2080"/>
                  </a:cubicBezTo>
                  <a:cubicBezTo>
                    <a:pt x="1513" y="2080"/>
                    <a:pt x="1356" y="1922"/>
                    <a:pt x="1356" y="1702"/>
                  </a:cubicBezTo>
                  <a:cubicBezTo>
                    <a:pt x="1356" y="1513"/>
                    <a:pt x="1513" y="1355"/>
                    <a:pt x="1702" y="1355"/>
                  </a:cubicBezTo>
                  <a:close/>
                  <a:moveTo>
                    <a:pt x="3088" y="1355"/>
                  </a:moveTo>
                  <a:cubicBezTo>
                    <a:pt x="3277" y="1355"/>
                    <a:pt x="3435" y="1513"/>
                    <a:pt x="3435" y="1702"/>
                  </a:cubicBezTo>
                  <a:cubicBezTo>
                    <a:pt x="3435" y="1922"/>
                    <a:pt x="3277" y="2080"/>
                    <a:pt x="3088" y="2080"/>
                  </a:cubicBezTo>
                  <a:cubicBezTo>
                    <a:pt x="2868" y="2080"/>
                    <a:pt x="2710" y="1922"/>
                    <a:pt x="2710" y="1702"/>
                  </a:cubicBezTo>
                  <a:cubicBezTo>
                    <a:pt x="2710" y="1513"/>
                    <a:pt x="2868" y="1355"/>
                    <a:pt x="3088" y="1355"/>
                  </a:cubicBezTo>
                  <a:close/>
                  <a:moveTo>
                    <a:pt x="9925" y="1387"/>
                  </a:moveTo>
                  <a:cubicBezTo>
                    <a:pt x="10366" y="1387"/>
                    <a:pt x="10366" y="2080"/>
                    <a:pt x="9925" y="2080"/>
                  </a:cubicBezTo>
                  <a:lnTo>
                    <a:pt x="5829" y="2080"/>
                  </a:lnTo>
                  <a:cubicBezTo>
                    <a:pt x="5388" y="2080"/>
                    <a:pt x="5357" y="1387"/>
                    <a:pt x="5829" y="1387"/>
                  </a:cubicBezTo>
                  <a:close/>
                  <a:moveTo>
                    <a:pt x="1041" y="1"/>
                  </a:moveTo>
                  <a:cubicBezTo>
                    <a:pt x="473" y="1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58" y="505"/>
                    <a:pt x="11248" y="1"/>
                    <a:pt x="106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7485;p66"/>
            <p:cNvSpPr/>
            <p:nvPr/>
          </p:nvSpPr>
          <p:spPr>
            <a:xfrm>
              <a:off x="-3030525" y="4059000"/>
              <a:ext cx="292225" cy="171725"/>
            </a:xfrm>
            <a:custGeom>
              <a:avLst/>
              <a:gdLst/>
              <a:ahLst/>
              <a:cxnLst/>
              <a:rect l="l" t="t" r="r" b="b"/>
              <a:pathLst>
                <a:path w="11689" h="6869" extrusionOk="0">
                  <a:moveTo>
                    <a:pt x="3773" y="1366"/>
                  </a:moveTo>
                  <a:cubicBezTo>
                    <a:pt x="4065" y="1366"/>
                    <a:pt x="4260" y="1775"/>
                    <a:pt x="3970" y="1985"/>
                  </a:cubicBezTo>
                  <a:lnTo>
                    <a:pt x="2363" y="3088"/>
                  </a:lnTo>
                  <a:lnTo>
                    <a:pt x="3970" y="4191"/>
                  </a:lnTo>
                  <a:cubicBezTo>
                    <a:pt x="4252" y="4370"/>
                    <a:pt x="4075" y="4801"/>
                    <a:pt x="3795" y="4801"/>
                  </a:cubicBezTo>
                  <a:cubicBezTo>
                    <a:pt x="3731" y="4801"/>
                    <a:pt x="3662" y="4779"/>
                    <a:pt x="3592" y="4726"/>
                  </a:cubicBezTo>
                  <a:lnTo>
                    <a:pt x="1544" y="3372"/>
                  </a:lnTo>
                  <a:cubicBezTo>
                    <a:pt x="1324" y="3246"/>
                    <a:pt x="1324" y="2962"/>
                    <a:pt x="1544" y="2805"/>
                  </a:cubicBezTo>
                  <a:lnTo>
                    <a:pt x="3592" y="1418"/>
                  </a:lnTo>
                  <a:cubicBezTo>
                    <a:pt x="3654" y="1382"/>
                    <a:pt x="3715" y="1366"/>
                    <a:pt x="3773" y="1366"/>
                  </a:cubicBezTo>
                  <a:close/>
                  <a:moveTo>
                    <a:pt x="7912" y="1407"/>
                  </a:moveTo>
                  <a:cubicBezTo>
                    <a:pt x="7979" y="1407"/>
                    <a:pt x="8053" y="1429"/>
                    <a:pt x="8129" y="1481"/>
                  </a:cubicBezTo>
                  <a:lnTo>
                    <a:pt x="10145" y="2836"/>
                  </a:lnTo>
                  <a:cubicBezTo>
                    <a:pt x="10366" y="2962"/>
                    <a:pt x="10366" y="3277"/>
                    <a:pt x="10145" y="3403"/>
                  </a:cubicBezTo>
                  <a:lnTo>
                    <a:pt x="8129" y="4789"/>
                  </a:lnTo>
                  <a:cubicBezTo>
                    <a:pt x="8061" y="4826"/>
                    <a:pt x="7996" y="4841"/>
                    <a:pt x="7935" y="4841"/>
                  </a:cubicBezTo>
                  <a:cubicBezTo>
                    <a:pt x="7624" y="4841"/>
                    <a:pt x="7430" y="4433"/>
                    <a:pt x="7719" y="4222"/>
                  </a:cubicBezTo>
                  <a:lnTo>
                    <a:pt x="9326" y="3120"/>
                  </a:lnTo>
                  <a:lnTo>
                    <a:pt x="7719" y="2017"/>
                  </a:lnTo>
                  <a:cubicBezTo>
                    <a:pt x="7437" y="1837"/>
                    <a:pt x="7615" y="1407"/>
                    <a:pt x="7912" y="1407"/>
                  </a:cubicBezTo>
                  <a:close/>
                  <a:moveTo>
                    <a:pt x="6515" y="714"/>
                  </a:moveTo>
                  <a:cubicBezTo>
                    <a:pt x="6728" y="714"/>
                    <a:pt x="6948" y="909"/>
                    <a:pt x="6868" y="1166"/>
                  </a:cubicBezTo>
                  <a:lnTo>
                    <a:pt x="5482" y="5262"/>
                  </a:lnTo>
                  <a:cubicBezTo>
                    <a:pt x="5434" y="5420"/>
                    <a:pt x="5306" y="5489"/>
                    <a:pt x="5176" y="5489"/>
                  </a:cubicBezTo>
                  <a:cubicBezTo>
                    <a:pt x="4968" y="5489"/>
                    <a:pt x="4755" y="5313"/>
                    <a:pt x="4852" y="5041"/>
                  </a:cubicBezTo>
                  <a:lnTo>
                    <a:pt x="6207" y="946"/>
                  </a:lnTo>
                  <a:cubicBezTo>
                    <a:pt x="6265" y="782"/>
                    <a:pt x="6389" y="714"/>
                    <a:pt x="6515" y="714"/>
                  </a:cubicBezTo>
                  <a:close/>
                  <a:moveTo>
                    <a:pt x="0" y="1"/>
                  </a:moveTo>
                  <a:lnTo>
                    <a:pt x="0" y="5829"/>
                  </a:lnTo>
                  <a:lnTo>
                    <a:pt x="32" y="5829"/>
                  </a:lnTo>
                  <a:cubicBezTo>
                    <a:pt x="32" y="6396"/>
                    <a:pt x="504" y="6869"/>
                    <a:pt x="1072" y="6869"/>
                  </a:cubicBezTo>
                  <a:lnTo>
                    <a:pt x="10681" y="6869"/>
                  </a:lnTo>
                  <a:cubicBezTo>
                    <a:pt x="11216" y="6869"/>
                    <a:pt x="11689" y="6396"/>
                    <a:pt x="11689" y="5829"/>
                  </a:cubicBezTo>
                  <a:lnTo>
                    <a:pt x="116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7486;p66"/>
          <p:cNvGrpSpPr/>
          <p:nvPr/>
        </p:nvGrpSpPr>
        <p:grpSpPr>
          <a:xfrm>
            <a:off x="1376968" y="3531157"/>
            <a:ext cx="421927" cy="297195"/>
            <a:chOff x="-1199300" y="3279250"/>
            <a:chExt cx="293025" cy="206400"/>
          </a:xfrm>
          <a:solidFill>
            <a:srgbClr val="12716B"/>
          </a:solidFill>
        </p:grpSpPr>
        <p:sp>
          <p:nvSpPr>
            <p:cNvPr id="54" name="Google Shape;7487;p66"/>
            <p:cNvSpPr/>
            <p:nvPr/>
          </p:nvSpPr>
          <p:spPr>
            <a:xfrm>
              <a:off x="-1183550" y="3395050"/>
              <a:ext cx="261525" cy="90600"/>
            </a:xfrm>
            <a:custGeom>
              <a:avLst/>
              <a:gdLst/>
              <a:ahLst/>
              <a:cxnLst/>
              <a:rect l="l" t="t" r="r" b="b"/>
              <a:pathLst>
                <a:path w="10461" h="3624" extrusionOk="0">
                  <a:moveTo>
                    <a:pt x="3498" y="0"/>
                  </a:moveTo>
                  <a:lnTo>
                    <a:pt x="1" y="3529"/>
                  </a:lnTo>
                  <a:cubicBezTo>
                    <a:pt x="127" y="3623"/>
                    <a:pt x="284" y="3623"/>
                    <a:pt x="442" y="3623"/>
                  </a:cubicBezTo>
                  <a:lnTo>
                    <a:pt x="10051" y="3623"/>
                  </a:lnTo>
                  <a:cubicBezTo>
                    <a:pt x="10208" y="3623"/>
                    <a:pt x="10366" y="3560"/>
                    <a:pt x="10460" y="3529"/>
                  </a:cubicBezTo>
                  <a:lnTo>
                    <a:pt x="6963" y="0"/>
                  </a:lnTo>
                  <a:lnTo>
                    <a:pt x="5986" y="977"/>
                  </a:lnTo>
                  <a:cubicBezTo>
                    <a:pt x="5797" y="1166"/>
                    <a:pt x="5522" y="1260"/>
                    <a:pt x="5242" y="1260"/>
                  </a:cubicBezTo>
                  <a:cubicBezTo>
                    <a:pt x="4963" y="1260"/>
                    <a:pt x="4679" y="1166"/>
                    <a:pt x="4474" y="977"/>
                  </a:cubicBezTo>
                  <a:lnTo>
                    <a:pt x="349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7488;p66"/>
            <p:cNvSpPr/>
            <p:nvPr/>
          </p:nvSpPr>
          <p:spPr>
            <a:xfrm>
              <a:off x="-1184325" y="3279250"/>
              <a:ext cx="261500" cy="129400"/>
            </a:xfrm>
            <a:custGeom>
              <a:avLst/>
              <a:gdLst/>
              <a:ahLst/>
              <a:cxnLst/>
              <a:rect l="l" t="t" r="r" b="b"/>
              <a:pathLst>
                <a:path w="10460" h="5176" extrusionOk="0">
                  <a:moveTo>
                    <a:pt x="410" y="1"/>
                  </a:moveTo>
                  <a:cubicBezTo>
                    <a:pt x="252" y="1"/>
                    <a:pt x="95" y="64"/>
                    <a:pt x="0" y="95"/>
                  </a:cubicBezTo>
                  <a:lnTo>
                    <a:pt x="3781" y="3876"/>
                  </a:lnTo>
                  <a:lnTo>
                    <a:pt x="4978" y="5105"/>
                  </a:lnTo>
                  <a:cubicBezTo>
                    <a:pt x="5041" y="5152"/>
                    <a:pt x="5143" y="5175"/>
                    <a:pt x="5246" y="5175"/>
                  </a:cubicBezTo>
                  <a:cubicBezTo>
                    <a:pt x="5348" y="5175"/>
                    <a:pt x="5450" y="5152"/>
                    <a:pt x="5513" y="5105"/>
                  </a:cubicBezTo>
                  <a:lnTo>
                    <a:pt x="6711" y="3876"/>
                  </a:lnTo>
                  <a:lnTo>
                    <a:pt x="10460" y="95"/>
                  </a:lnTo>
                  <a:cubicBezTo>
                    <a:pt x="10334" y="1"/>
                    <a:pt x="10176" y="1"/>
                    <a:pt x="10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7489;p66"/>
            <p:cNvSpPr/>
            <p:nvPr/>
          </p:nvSpPr>
          <p:spPr>
            <a:xfrm>
              <a:off x="-1199300" y="3294225"/>
              <a:ext cx="90600" cy="175650"/>
            </a:xfrm>
            <a:custGeom>
              <a:avLst/>
              <a:gdLst/>
              <a:ahLst/>
              <a:cxnLst/>
              <a:rect l="l" t="t" r="r" b="b"/>
              <a:pathLst>
                <a:path w="3624" h="7026" extrusionOk="0">
                  <a:moveTo>
                    <a:pt x="126" y="0"/>
                  </a:moveTo>
                  <a:cubicBezTo>
                    <a:pt x="32" y="126"/>
                    <a:pt x="0" y="284"/>
                    <a:pt x="0" y="441"/>
                  </a:cubicBezTo>
                  <a:lnTo>
                    <a:pt x="0" y="6585"/>
                  </a:lnTo>
                  <a:cubicBezTo>
                    <a:pt x="0" y="6742"/>
                    <a:pt x="32" y="6900"/>
                    <a:pt x="126" y="7026"/>
                  </a:cubicBezTo>
                  <a:lnTo>
                    <a:pt x="3624" y="3466"/>
                  </a:lnTo>
                  <a:lnTo>
                    <a:pt x="12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490;p66"/>
            <p:cNvSpPr/>
            <p:nvPr/>
          </p:nvSpPr>
          <p:spPr>
            <a:xfrm>
              <a:off x="-996875" y="3294225"/>
              <a:ext cx="90600" cy="177225"/>
            </a:xfrm>
            <a:custGeom>
              <a:avLst/>
              <a:gdLst/>
              <a:ahLst/>
              <a:cxnLst/>
              <a:rect l="l" t="t" r="r" b="b"/>
              <a:pathLst>
                <a:path w="3624" h="7089" extrusionOk="0">
                  <a:moveTo>
                    <a:pt x="3529" y="0"/>
                  </a:moveTo>
                  <a:lnTo>
                    <a:pt x="0" y="3529"/>
                  </a:lnTo>
                  <a:lnTo>
                    <a:pt x="3529" y="7089"/>
                  </a:lnTo>
                  <a:cubicBezTo>
                    <a:pt x="3592" y="6963"/>
                    <a:pt x="3623" y="6805"/>
                    <a:pt x="3623" y="6648"/>
                  </a:cubicBezTo>
                  <a:lnTo>
                    <a:pt x="3623" y="504"/>
                  </a:lnTo>
                  <a:cubicBezTo>
                    <a:pt x="3592" y="284"/>
                    <a:pt x="3560" y="126"/>
                    <a:pt x="35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7491;p66"/>
          <p:cNvGrpSpPr/>
          <p:nvPr/>
        </p:nvGrpSpPr>
        <p:grpSpPr>
          <a:xfrm>
            <a:off x="1384054" y="1850504"/>
            <a:ext cx="444605" cy="420559"/>
            <a:chOff x="-6338550" y="3272950"/>
            <a:chExt cx="308775" cy="292075"/>
          </a:xfrm>
          <a:solidFill>
            <a:srgbClr val="12716B"/>
          </a:solidFill>
        </p:grpSpPr>
        <p:sp>
          <p:nvSpPr>
            <p:cNvPr id="59" name="Google Shape;7492;p66"/>
            <p:cNvSpPr/>
            <p:nvPr/>
          </p:nvSpPr>
          <p:spPr>
            <a:xfrm>
              <a:off x="-6338550" y="3272950"/>
              <a:ext cx="308775" cy="119750"/>
            </a:xfrm>
            <a:custGeom>
              <a:avLst/>
              <a:gdLst/>
              <a:ahLst/>
              <a:cxnLst/>
              <a:rect l="l" t="t" r="r" b="b"/>
              <a:pathLst>
                <a:path w="12351" h="4790" extrusionOk="0">
                  <a:moveTo>
                    <a:pt x="6144" y="2017"/>
                  </a:moveTo>
                  <a:cubicBezTo>
                    <a:pt x="6333" y="2017"/>
                    <a:pt x="6491" y="2206"/>
                    <a:pt x="6491" y="2395"/>
                  </a:cubicBezTo>
                  <a:cubicBezTo>
                    <a:pt x="6459" y="2584"/>
                    <a:pt x="6333" y="2742"/>
                    <a:pt x="6144" y="2742"/>
                  </a:cubicBezTo>
                  <a:cubicBezTo>
                    <a:pt x="5955" y="2742"/>
                    <a:pt x="5797" y="2584"/>
                    <a:pt x="5797" y="2395"/>
                  </a:cubicBezTo>
                  <a:cubicBezTo>
                    <a:pt x="5797" y="2206"/>
                    <a:pt x="5955" y="2017"/>
                    <a:pt x="6144" y="2017"/>
                  </a:cubicBezTo>
                  <a:close/>
                  <a:moveTo>
                    <a:pt x="6144" y="1"/>
                  </a:moveTo>
                  <a:cubicBezTo>
                    <a:pt x="4789" y="1"/>
                    <a:pt x="3750" y="1040"/>
                    <a:pt x="3750" y="2395"/>
                  </a:cubicBezTo>
                  <a:cubicBezTo>
                    <a:pt x="3750" y="2521"/>
                    <a:pt x="3750" y="2616"/>
                    <a:pt x="3781" y="2742"/>
                  </a:cubicBezTo>
                  <a:lnTo>
                    <a:pt x="1324" y="2742"/>
                  </a:lnTo>
                  <a:cubicBezTo>
                    <a:pt x="1" y="2742"/>
                    <a:pt x="1" y="4790"/>
                    <a:pt x="1324" y="4790"/>
                  </a:cubicBezTo>
                  <a:lnTo>
                    <a:pt x="10996" y="4790"/>
                  </a:lnTo>
                  <a:cubicBezTo>
                    <a:pt x="12351" y="4790"/>
                    <a:pt x="12351" y="2742"/>
                    <a:pt x="10996" y="2742"/>
                  </a:cubicBezTo>
                  <a:lnTo>
                    <a:pt x="8507" y="2742"/>
                  </a:lnTo>
                  <a:cubicBezTo>
                    <a:pt x="8507" y="2616"/>
                    <a:pt x="8538" y="2521"/>
                    <a:pt x="8538" y="2395"/>
                  </a:cubicBezTo>
                  <a:cubicBezTo>
                    <a:pt x="8538" y="1040"/>
                    <a:pt x="7467" y="1"/>
                    <a:pt x="61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493;p66"/>
            <p:cNvSpPr/>
            <p:nvPr/>
          </p:nvSpPr>
          <p:spPr>
            <a:xfrm>
              <a:off x="-6228275" y="3479325"/>
              <a:ext cx="86650" cy="85700"/>
            </a:xfrm>
            <a:custGeom>
              <a:avLst/>
              <a:gdLst/>
              <a:ahLst/>
              <a:cxnLst/>
              <a:rect l="l" t="t" r="r" b="b"/>
              <a:pathLst>
                <a:path w="3466" h="3428" extrusionOk="0">
                  <a:moveTo>
                    <a:pt x="32" y="0"/>
                  </a:moveTo>
                  <a:lnTo>
                    <a:pt x="32" y="3088"/>
                  </a:lnTo>
                  <a:lnTo>
                    <a:pt x="0" y="3088"/>
                  </a:lnTo>
                  <a:cubicBezTo>
                    <a:pt x="0" y="3268"/>
                    <a:pt x="190" y="3428"/>
                    <a:pt x="380" y="3428"/>
                  </a:cubicBezTo>
                  <a:cubicBezTo>
                    <a:pt x="422" y="3428"/>
                    <a:pt x="464" y="3420"/>
                    <a:pt x="504" y="3403"/>
                  </a:cubicBezTo>
                  <a:lnTo>
                    <a:pt x="3277" y="2016"/>
                  </a:lnTo>
                  <a:cubicBezTo>
                    <a:pt x="3371" y="1985"/>
                    <a:pt x="3466" y="1859"/>
                    <a:pt x="3466" y="1701"/>
                  </a:cubicBezTo>
                  <a:lnTo>
                    <a:pt x="34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494;p66"/>
            <p:cNvSpPr/>
            <p:nvPr/>
          </p:nvSpPr>
          <p:spPr>
            <a:xfrm>
              <a:off x="-6292075" y="3410800"/>
              <a:ext cx="212675" cy="50425"/>
            </a:xfrm>
            <a:custGeom>
              <a:avLst/>
              <a:gdLst/>
              <a:ahLst/>
              <a:cxnLst/>
              <a:rect l="l" t="t" r="r" b="b"/>
              <a:pathLst>
                <a:path w="8507" h="2017" extrusionOk="0">
                  <a:moveTo>
                    <a:pt x="0" y="0"/>
                  </a:moveTo>
                  <a:lnTo>
                    <a:pt x="2048" y="2016"/>
                  </a:lnTo>
                  <a:lnTo>
                    <a:pt x="6459" y="2016"/>
                  </a:lnTo>
                  <a:lnTo>
                    <a:pt x="850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7495;p66"/>
          <p:cNvGrpSpPr/>
          <p:nvPr/>
        </p:nvGrpSpPr>
        <p:grpSpPr>
          <a:xfrm>
            <a:off x="1395393" y="2366925"/>
            <a:ext cx="421927" cy="419659"/>
            <a:chOff x="-6329100" y="3632100"/>
            <a:chExt cx="293025" cy="291450"/>
          </a:xfrm>
          <a:solidFill>
            <a:srgbClr val="12716B"/>
          </a:solidFill>
        </p:grpSpPr>
        <p:sp>
          <p:nvSpPr>
            <p:cNvPr id="63" name="Google Shape;7496;p66"/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7497;p66"/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7498;p66"/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7499;p66"/>
          <p:cNvGrpSpPr/>
          <p:nvPr/>
        </p:nvGrpSpPr>
        <p:grpSpPr>
          <a:xfrm>
            <a:off x="1408444" y="2918559"/>
            <a:ext cx="419623" cy="419659"/>
            <a:chOff x="-6329875" y="3992050"/>
            <a:chExt cx="291425" cy="291450"/>
          </a:xfrm>
          <a:solidFill>
            <a:srgbClr val="12716B"/>
          </a:solidFill>
        </p:grpSpPr>
        <p:sp>
          <p:nvSpPr>
            <p:cNvPr id="67" name="Google Shape;7500;p66"/>
            <p:cNvSpPr/>
            <p:nvPr/>
          </p:nvSpPr>
          <p:spPr>
            <a:xfrm>
              <a:off x="-6090450" y="4077900"/>
              <a:ext cx="52000" cy="34675"/>
            </a:xfrm>
            <a:custGeom>
              <a:avLst/>
              <a:gdLst/>
              <a:ahLst/>
              <a:cxnLst/>
              <a:rect l="l" t="t" r="r" b="b"/>
              <a:pathLst>
                <a:path w="2080" h="1387" extrusionOk="0">
                  <a:moveTo>
                    <a:pt x="1" y="1"/>
                  </a:moveTo>
                  <a:lnTo>
                    <a:pt x="1" y="1387"/>
                  </a:lnTo>
                  <a:lnTo>
                    <a:pt x="2080" y="1387"/>
                  </a:lnTo>
                  <a:lnTo>
                    <a:pt x="2080" y="1040"/>
                  </a:lnTo>
                  <a:cubicBezTo>
                    <a:pt x="2080" y="473"/>
                    <a:pt x="1607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7501;p66"/>
            <p:cNvSpPr/>
            <p:nvPr/>
          </p:nvSpPr>
          <p:spPr>
            <a:xfrm>
              <a:off x="-6262925" y="3992050"/>
              <a:ext cx="154400" cy="155200"/>
            </a:xfrm>
            <a:custGeom>
              <a:avLst/>
              <a:gdLst/>
              <a:ahLst/>
              <a:cxnLst/>
              <a:rect l="l" t="t" r="r" b="b"/>
              <a:pathLst>
                <a:path w="6176" h="6208" extrusionOk="0">
                  <a:moveTo>
                    <a:pt x="5167" y="1387"/>
                  </a:moveTo>
                  <a:cubicBezTo>
                    <a:pt x="5608" y="1387"/>
                    <a:pt x="5639" y="2048"/>
                    <a:pt x="5167" y="2048"/>
                  </a:cubicBezTo>
                  <a:lnTo>
                    <a:pt x="1071" y="2048"/>
                  </a:lnTo>
                  <a:cubicBezTo>
                    <a:pt x="1053" y="2051"/>
                    <a:pt x="1035" y="2052"/>
                    <a:pt x="1018" y="2052"/>
                  </a:cubicBezTo>
                  <a:cubicBezTo>
                    <a:pt x="628" y="2052"/>
                    <a:pt x="618" y="1387"/>
                    <a:pt x="1071" y="1387"/>
                  </a:cubicBezTo>
                  <a:close/>
                  <a:moveTo>
                    <a:pt x="5167" y="2773"/>
                  </a:moveTo>
                  <a:cubicBezTo>
                    <a:pt x="5608" y="2773"/>
                    <a:pt x="5639" y="3435"/>
                    <a:pt x="5167" y="3435"/>
                  </a:cubicBezTo>
                  <a:lnTo>
                    <a:pt x="1071" y="3435"/>
                  </a:lnTo>
                  <a:cubicBezTo>
                    <a:pt x="630" y="3435"/>
                    <a:pt x="599" y="2773"/>
                    <a:pt x="1071" y="2773"/>
                  </a:cubicBezTo>
                  <a:close/>
                  <a:moveTo>
                    <a:pt x="5167" y="4159"/>
                  </a:moveTo>
                  <a:cubicBezTo>
                    <a:pt x="5608" y="4159"/>
                    <a:pt x="5639" y="4821"/>
                    <a:pt x="5167" y="4821"/>
                  </a:cubicBezTo>
                  <a:lnTo>
                    <a:pt x="1071" y="4821"/>
                  </a:lnTo>
                  <a:cubicBezTo>
                    <a:pt x="630" y="4821"/>
                    <a:pt x="599" y="4159"/>
                    <a:pt x="1071" y="415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79"/>
                  </a:cubicBezTo>
                  <a:lnTo>
                    <a:pt x="0" y="6207"/>
                  </a:lnTo>
                  <a:lnTo>
                    <a:pt x="4726" y="6207"/>
                  </a:lnTo>
                  <a:cubicBezTo>
                    <a:pt x="5041" y="6207"/>
                    <a:pt x="5198" y="5672"/>
                    <a:pt x="5356" y="5420"/>
                  </a:cubicBezTo>
                  <a:cubicBezTo>
                    <a:pt x="5513" y="5104"/>
                    <a:pt x="5828" y="4884"/>
                    <a:pt x="6175" y="4852"/>
                  </a:cubicBezTo>
                  <a:lnTo>
                    <a:pt x="6175" y="379"/>
                  </a:lnTo>
                  <a:cubicBezTo>
                    <a:pt x="6175" y="158"/>
                    <a:pt x="6018" y="1"/>
                    <a:pt x="582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7502;p66"/>
            <p:cNvSpPr/>
            <p:nvPr/>
          </p:nvSpPr>
          <p:spPr>
            <a:xfrm>
              <a:off x="-6329875" y="4044825"/>
              <a:ext cx="51200" cy="102425"/>
            </a:xfrm>
            <a:custGeom>
              <a:avLst/>
              <a:gdLst/>
              <a:ahLst/>
              <a:cxnLst/>
              <a:rect l="l" t="t" r="r" b="b"/>
              <a:pathLst>
                <a:path w="2048" h="4097" extrusionOk="0">
                  <a:moveTo>
                    <a:pt x="1040" y="0"/>
                  </a:moveTo>
                  <a:cubicBezTo>
                    <a:pt x="473" y="0"/>
                    <a:pt x="0" y="473"/>
                    <a:pt x="0" y="1009"/>
                  </a:cubicBezTo>
                  <a:lnTo>
                    <a:pt x="0" y="4096"/>
                  </a:lnTo>
                  <a:lnTo>
                    <a:pt x="2048" y="4096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503;p66"/>
            <p:cNvSpPr/>
            <p:nvPr/>
          </p:nvSpPr>
          <p:spPr>
            <a:xfrm>
              <a:off x="-6329875" y="4129900"/>
              <a:ext cx="291425" cy="153600"/>
            </a:xfrm>
            <a:custGeom>
              <a:avLst/>
              <a:gdLst/>
              <a:ahLst/>
              <a:cxnLst/>
              <a:rect l="l" t="t" r="r" b="b"/>
              <a:pathLst>
                <a:path w="11657" h="6144" extrusionOk="0">
                  <a:moveTo>
                    <a:pt x="8948" y="0"/>
                  </a:moveTo>
                  <a:cubicBezTo>
                    <a:pt x="8664" y="0"/>
                    <a:pt x="8506" y="473"/>
                    <a:pt x="8349" y="788"/>
                  </a:cubicBezTo>
                  <a:cubicBezTo>
                    <a:pt x="8191" y="1166"/>
                    <a:pt x="7845" y="1355"/>
                    <a:pt x="7467" y="1355"/>
                  </a:cubicBezTo>
                  <a:lnTo>
                    <a:pt x="0" y="1355"/>
                  </a:lnTo>
                  <a:lnTo>
                    <a:pt x="0" y="5135"/>
                  </a:lnTo>
                  <a:cubicBezTo>
                    <a:pt x="0" y="5671"/>
                    <a:pt x="473" y="6143"/>
                    <a:pt x="1040" y="6143"/>
                  </a:cubicBezTo>
                  <a:lnTo>
                    <a:pt x="10649" y="6143"/>
                  </a:lnTo>
                  <a:cubicBezTo>
                    <a:pt x="11184" y="6143"/>
                    <a:pt x="11657" y="5671"/>
                    <a:pt x="11657" y="5135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" name="Google Shape;7504;p66"/>
          <p:cNvGrpSpPr/>
          <p:nvPr/>
        </p:nvGrpSpPr>
        <p:grpSpPr>
          <a:xfrm>
            <a:off x="4094581" y="1849261"/>
            <a:ext cx="423079" cy="423043"/>
            <a:chOff x="-4478975" y="3251700"/>
            <a:chExt cx="293825" cy="293800"/>
          </a:xfrm>
          <a:solidFill>
            <a:srgbClr val="12716B"/>
          </a:solidFill>
        </p:grpSpPr>
        <p:sp>
          <p:nvSpPr>
            <p:cNvPr id="72" name="Google Shape;7505;p66"/>
            <p:cNvSpPr/>
            <p:nvPr/>
          </p:nvSpPr>
          <p:spPr>
            <a:xfrm>
              <a:off x="-4375000" y="3365100"/>
              <a:ext cx="85075" cy="110900"/>
            </a:xfrm>
            <a:custGeom>
              <a:avLst/>
              <a:gdLst/>
              <a:ahLst/>
              <a:cxnLst/>
              <a:rect l="l" t="t" r="r" b="b"/>
              <a:pathLst>
                <a:path w="3403" h="4436" extrusionOk="0">
                  <a:moveTo>
                    <a:pt x="662" y="1"/>
                  </a:moveTo>
                  <a:cubicBezTo>
                    <a:pt x="221" y="316"/>
                    <a:pt x="0" y="820"/>
                    <a:pt x="0" y="1387"/>
                  </a:cubicBezTo>
                  <a:cubicBezTo>
                    <a:pt x="0" y="2080"/>
                    <a:pt x="473" y="2773"/>
                    <a:pt x="1135" y="2994"/>
                  </a:cubicBezTo>
                  <a:cubicBezTo>
                    <a:pt x="1261" y="3025"/>
                    <a:pt x="1355" y="3183"/>
                    <a:pt x="1355" y="3309"/>
                  </a:cubicBezTo>
                  <a:lnTo>
                    <a:pt x="1355" y="4412"/>
                  </a:lnTo>
                  <a:cubicBezTo>
                    <a:pt x="1576" y="4427"/>
                    <a:pt x="1647" y="4435"/>
                    <a:pt x="1714" y="4435"/>
                  </a:cubicBezTo>
                  <a:cubicBezTo>
                    <a:pt x="1780" y="4435"/>
                    <a:pt x="1843" y="4427"/>
                    <a:pt x="2048" y="4412"/>
                  </a:cubicBezTo>
                  <a:lnTo>
                    <a:pt x="2048" y="3309"/>
                  </a:lnTo>
                  <a:cubicBezTo>
                    <a:pt x="2048" y="3151"/>
                    <a:pt x="2111" y="3025"/>
                    <a:pt x="2269" y="2994"/>
                  </a:cubicBezTo>
                  <a:cubicBezTo>
                    <a:pt x="2962" y="2710"/>
                    <a:pt x="3403" y="2080"/>
                    <a:pt x="3403" y="1387"/>
                  </a:cubicBezTo>
                  <a:cubicBezTo>
                    <a:pt x="3403" y="820"/>
                    <a:pt x="3119" y="316"/>
                    <a:pt x="2741" y="1"/>
                  </a:cubicBezTo>
                  <a:lnTo>
                    <a:pt x="2741" y="1387"/>
                  </a:lnTo>
                  <a:cubicBezTo>
                    <a:pt x="2741" y="1576"/>
                    <a:pt x="2584" y="1734"/>
                    <a:pt x="2395" y="1734"/>
                  </a:cubicBezTo>
                  <a:lnTo>
                    <a:pt x="1009" y="1734"/>
                  </a:lnTo>
                  <a:cubicBezTo>
                    <a:pt x="820" y="1734"/>
                    <a:pt x="662" y="1576"/>
                    <a:pt x="662" y="1387"/>
                  </a:cubicBezTo>
                  <a:lnTo>
                    <a:pt x="66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506;p66"/>
            <p:cNvSpPr/>
            <p:nvPr/>
          </p:nvSpPr>
          <p:spPr>
            <a:xfrm>
              <a:off x="-4408875" y="3321800"/>
              <a:ext cx="154400" cy="148875"/>
            </a:xfrm>
            <a:custGeom>
              <a:avLst/>
              <a:gdLst/>
              <a:ahLst/>
              <a:cxnLst/>
              <a:rect l="l" t="t" r="r" b="b"/>
              <a:pathLst>
                <a:path w="6176" h="5955" extrusionOk="0">
                  <a:moveTo>
                    <a:pt x="3057" y="0"/>
                  </a:moveTo>
                  <a:cubicBezTo>
                    <a:pt x="1387" y="0"/>
                    <a:pt x="1" y="1386"/>
                    <a:pt x="1" y="3088"/>
                  </a:cubicBezTo>
                  <a:cubicBezTo>
                    <a:pt x="1" y="4411"/>
                    <a:pt x="851" y="5545"/>
                    <a:pt x="2049" y="5954"/>
                  </a:cubicBezTo>
                  <a:lnTo>
                    <a:pt x="2049" y="5230"/>
                  </a:lnTo>
                  <a:cubicBezTo>
                    <a:pt x="1229" y="4852"/>
                    <a:pt x="662" y="4001"/>
                    <a:pt x="662" y="3088"/>
                  </a:cubicBezTo>
                  <a:cubicBezTo>
                    <a:pt x="662" y="2048"/>
                    <a:pt x="1292" y="1134"/>
                    <a:pt x="2269" y="819"/>
                  </a:cubicBezTo>
                  <a:cubicBezTo>
                    <a:pt x="2307" y="810"/>
                    <a:pt x="2344" y="805"/>
                    <a:pt x="2380" y="805"/>
                  </a:cubicBezTo>
                  <a:cubicBezTo>
                    <a:pt x="2583" y="805"/>
                    <a:pt x="2742" y="947"/>
                    <a:pt x="2742" y="1134"/>
                  </a:cubicBezTo>
                  <a:lnTo>
                    <a:pt x="2742" y="2710"/>
                  </a:lnTo>
                  <a:lnTo>
                    <a:pt x="3435" y="2710"/>
                  </a:lnTo>
                  <a:lnTo>
                    <a:pt x="3435" y="1134"/>
                  </a:lnTo>
                  <a:cubicBezTo>
                    <a:pt x="3435" y="947"/>
                    <a:pt x="3594" y="805"/>
                    <a:pt x="3796" y="805"/>
                  </a:cubicBezTo>
                  <a:cubicBezTo>
                    <a:pt x="3832" y="805"/>
                    <a:pt x="3869" y="810"/>
                    <a:pt x="3907" y="819"/>
                  </a:cubicBezTo>
                  <a:cubicBezTo>
                    <a:pt x="4852" y="1197"/>
                    <a:pt x="5514" y="2079"/>
                    <a:pt x="5514" y="3088"/>
                  </a:cubicBezTo>
                  <a:cubicBezTo>
                    <a:pt x="5514" y="4001"/>
                    <a:pt x="4947" y="4852"/>
                    <a:pt x="4128" y="5230"/>
                  </a:cubicBezTo>
                  <a:lnTo>
                    <a:pt x="4128" y="5954"/>
                  </a:lnTo>
                  <a:cubicBezTo>
                    <a:pt x="5325" y="5513"/>
                    <a:pt x="6176" y="4411"/>
                    <a:pt x="6176" y="3088"/>
                  </a:cubicBezTo>
                  <a:cubicBezTo>
                    <a:pt x="6144" y="1386"/>
                    <a:pt x="4758" y="0"/>
                    <a:pt x="305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507;p66"/>
            <p:cNvSpPr/>
            <p:nvPr/>
          </p:nvSpPr>
          <p:spPr>
            <a:xfrm>
              <a:off x="-4478975" y="3251700"/>
              <a:ext cx="293825" cy="293800"/>
            </a:xfrm>
            <a:custGeom>
              <a:avLst/>
              <a:gdLst/>
              <a:ahLst/>
              <a:cxnLst/>
              <a:rect l="l" t="t" r="r" b="b"/>
              <a:pathLst>
                <a:path w="11753" h="11752" extrusionOk="0">
                  <a:moveTo>
                    <a:pt x="5861" y="2111"/>
                  </a:moveTo>
                  <a:cubicBezTo>
                    <a:pt x="7972" y="2111"/>
                    <a:pt x="9641" y="3781"/>
                    <a:pt x="9641" y="5892"/>
                  </a:cubicBezTo>
                  <a:cubicBezTo>
                    <a:pt x="9610" y="7971"/>
                    <a:pt x="7909" y="9672"/>
                    <a:pt x="5861" y="9672"/>
                  </a:cubicBezTo>
                  <a:cubicBezTo>
                    <a:pt x="3781" y="9672"/>
                    <a:pt x="2080" y="7971"/>
                    <a:pt x="2080" y="5892"/>
                  </a:cubicBezTo>
                  <a:cubicBezTo>
                    <a:pt x="2080" y="3781"/>
                    <a:pt x="3781" y="2111"/>
                    <a:pt x="5861" y="2111"/>
                  </a:cubicBezTo>
                  <a:close/>
                  <a:moveTo>
                    <a:pt x="5168" y="0"/>
                  </a:moveTo>
                  <a:cubicBezTo>
                    <a:pt x="5010" y="0"/>
                    <a:pt x="4884" y="126"/>
                    <a:pt x="4853" y="284"/>
                  </a:cubicBezTo>
                  <a:lnTo>
                    <a:pt x="4695" y="882"/>
                  </a:lnTo>
                  <a:cubicBezTo>
                    <a:pt x="4128" y="1008"/>
                    <a:pt x="3624" y="1229"/>
                    <a:pt x="3120" y="1512"/>
                  </a:cubicBezTo>
                  <a:lnTo>
                    <a:pt x="2616" y="1197"/>
                  </a:lnTo>
                  <a:cubicBezTo>
                    <a:pt x="2557" y="1153"/>
                    <a:pt x="2485" y="1130"/>
                    <a:pt x="2412" y="1130"/>
                  </a:cubicBezTo>
                  <a:cubicBezTo>
                    <a:pt x="2328" y="1130"/>
                    <a:pt x="2242" y="1161"/>
                    <a:pt x="2175" y="1229"/>
                  </a:cubicBezTo>
                  <a:lnTo>
                    <a:pt x="1198" y="2205"/>
                  </a:lnTo>
                  <a:cubicBezTo>
                    <a:pt x="1072" y="2332"/>
                    <a:pt x="1072" y="2489"/>
                    <a:pt x="1135" y="2647"/>
                  </a:cubicBezTo>
                  <a:lnTo>
                    <a:pt x="1450" y="3151"/>
                  </a:lnTo>
                  <a:cubicBezTo>
                    <a:pt x="1135" y="3623"/>
                    <a:pt x="946" y="4190"/>
                    <a:pt x="820" y="4726"/>
                  </a:cubicBezTo>
                  <a:lnTo>
                    <a:pt x="284" y="4883"/>
                  </a:lnTo>
                  <a:cubicBezTo>
                    <a:pt x="127" y="4946"/>
                    <a:pt x="1" y="5041"/>
                    <a:pt x="1" y="5198"/>
                  </a:cubicBezTo>
                  <a:lnTo>
                    <a:pt x="1" y="6585"/>
                  </a:lnTo>
                  <a:cubicBezTo>
                    <a:pt x="1" y="6742"/>
                    <a:pt x="127" y="6868"/>
                    <a:pt x="284" y="6900"/>
                  </a:cubicBezTo>
                  <a:lnTo>
                    <a:pt x="820" y="7057"/>
                  </a:lnTo>
                  <a:cubicBezTo>
                    <a:pt x="946" y="7593"/>
                    <a:pt x="1198" y="8128"/>
                    <a:pt x="1450" y="8632"/>
                  </a:cubicBezTo>
                  <a:lnTo>
                    <a:pt x="1135" y="9137"/>
                  </a:lnTo>
                  <a:cubicBezTo>
                    <a:pt x="1072" y="9263"/>
                    <a:pt x="1072" y="9452"/>
                    <a:pt x="1198" y="9578"/>
                  </a:cubicBezTo>
                  <a:lnTo>
                    <a:pt x="2175" y="10554"/>
                  </a:lnTo>
                  <a:cubicBezTo>
                    <a:pt x="2248" y="10628"/>
                    <a:pt x="2333" y="10659"/>
                    <a:pt x="2422" y="10659"/>
                  </a:cubicBezTo>
                  <a:cubicBezTo>
                    <a:pt x="2485" y="10659"/>
                    <a:pt x="2550" y="10643"/>
                    <a:pt x="2616" y="10617"/>
                  </a:cubicBezTo>
                  <a:lnTo>
                    <a:pt x="3120" y="10302"/>
                  </a:lnTo>
                  <a:cubicBezTo>
                    <a:pt x="3592" y="10617"/>
                    <a:pt x="4128" y="10806"/>
                    <a:pt x="4695" y="10932"/>
                  </a:cubicBezTo>
                  <a:lnTo>
                    <a:pt x="4853" y="11468"/>
                  </a:lnTo>
                  <a:cubicBezTo>
                    <a:pt x="4884" y="11625"/>
                    <a:pt x="5010" y="11751"/>
                    <a:pt x="5168" y="11751"/>
                  </a:cubicBezTo>
                  <a:lnTo>
                    <a:pt x="6554" y="11751"/>
                  </a:lnTo>
                  <a:cubicBezTo>
                    <a:pt x="6711" y="11751"/>
                    <a:pt x="6806" y="11625"/>
                    <a:pt x="6869" y="11468"/>
                  </a:cubicBezTo>
                  <a:lnTo>
                    <a:pt x="7026" y="10932"/>
                  </a:lnTo>
                  <a:cubicBezTo>
                    <a:pt x="7562" y="10806"/>
                    <a:pt x="8066" y="10554"/>
                    <a:pt x="8602" y="10302"/>
                  </a:cubicBezTo>
                  <a:lnTo>
                    <a:pt x="9106" y="10617"/>
                  </a:lnTo>
                  <a:cubicBezTo>
                    <a:pt x="9158" y="10643"/>
                    <a:pt x="9221" y="10659"/>
                    <a:pt x="9286" y="10659"/>
                  </a:cubicBezTo>
                  <a:cubicBezTo>
                    <a:pt x="9378" y="10659"/>
                    <a:pt x="9473" y="10628"/>
                    <a:pt x="9547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5" y="9137"/>
                  </a:cubicBezTo>
                  <a:lnTo>
                    <a:pt x="10240" y="8632"/>
                  </a:lnTo>
                  <a:cubicBezTo>
                    <a:pt x="10555" y="8160"/>
                    <a:pt x="10744" y="7593"/>
                    <a:pt x="10870" y="7057"/>
                  </a:cubicBezTo>
                  <a:lnTo>
                    <a:pt x="11469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8"/>
                  </a:lnTo>
                  <a:cubicBezTo>
                    <a:pt x="11752" y="5041"/>
                    <a:pt x="11626" y="4946"/>
                    <a:pt x="11469" y="4883"/>
                  </a:cubicBezTo>
                  <a:lnTo>
                    <a:pt x="10870" y="4726"/>
                  </a:lnTo>
                  <a:cubicBezTo>
                    <a:pt x="10744" y="4190"/>
                    <a:pt x="10523" y="3686"/>
                    <a:pt x="10240" y="3151"/>
                  </a:cubicBezTo>
                  <a:lnTo>
                    <a:pt x="10555" y="2647"/>
                  </a:lnTo>
                  <a:cubicBezTo>
                    <a:pt x="10649" y="2521"/>
                    <a:pt x="10649" y="2332"/>
                    <a:pt x="10523" y="2205"/>
                  </a:cubicBezTo>
                  <a:lnTo>
                    <a:pt x="9547" y="1229"/>
                  </a:lnTo>
                  <a:cubicBezTo>
                    <a:pt x="9479" y="1161"/>
                    <a:pt x="9403" y="1130"/>
                    <a:pt x="9322" y="1130"/>
                  </a:cubicBezTo>
                  <a:cubicBezTo>
                    <a:pt x="9252" y="1130"/>
                    <a:pt x="9179" y="1153"/>
                    <a:pt x="9106" y="1197"/>
                  </a:cubicBezTo>
                  <a:lnTo>
                    <a:pt x="8602" y="1512"/>
                  </a:lnTo>
                  <a:cubicBezTo>
                    <a:pt x="8129" y="1197"/>
                    <a:pt x="7562" y="1008"/>
                    <a:pt x="7026" y="882"/>
                  </a:cubicBezTo>
                  <a:lnTo>
                    <a:pt x="6869" y="284"/>
                  </a:lnTo>
                  <a:cubicBezTo>
                    <a:pt x="6806" y="126"/>
                    <a:pt x="6711" y="0"/>
                    <a:pt x="65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08;p66"/>
          <p:cNvGrpSpPr/>
          <p:nvPr/>
        </p:nvGrpSpPr>
        <p:grpSpPr>
          <a:xfrm>
            <a:off x="4094581" y="2366923"/>
            <a:ext cx="423079" cy="419659"/>
            <a:chOff x="-4475825" y="3612425"/>
            <a:chExt cx="293825" cy="291450"/>
          </a:xfrm>
          <a:solidFill>
            <a:srgbClr val="12716B"/>
          </a:solidFill>
        </p:grpSpPr>
        <p:sp>
          <p:nvSpPr>
            <p:cNvPr id="76" name="Google Shape;7509;p66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510;p66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511;p66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" name="Google Shape;7512;p66"/>
          <p:cNvGrpSpPr/>
          <p:nvPr/>
        </p:nvGrpSpPr>
        <p:grpSpPr>
          <a:xfrm>
            <a:off x="4103653" y="2918575"/>
            <a:ext cx="428730" cy="419623"/>
            <a:chOff x="-4480550" y="3970800"/>
            <a:chExt cx="297750" cy="291425"/>
          </a:xfrm>
          <a:solidFill>
            <a:srgbClr val="12716B"/>
          </a:solidFill>
        </p:grpSpPr>
        <p:sp>
          <p:nvSpPr>
            <p:cNvPr id="80" name="Google Shape;7513;p66"/>
            <p:cNvSpPr/>
            <p:nvPr/>
          </p:nvSpPr>
          <p:spPr>
            <a:xfrm>
              <a:off x="-4426200" y="4058225"/>
              <a:ext cx="51225" cy="69325"/>
            </a:xfrm>
            <a:custGeom>
              <a:avLst/>
              <a:gdLst/>
              <a:ahLst/>
              <a:cxnLst/>
              <a:rect l="l" t="t" r="r" b="b"/>
              <a:pathLst>
                <a:path w="2049" h="2773" extrusionOk="0">
                  <a:moveTo>
                    <a:pt x="1" y="0"/>
                  </a:moveTo>
                  <a:lnTo>
                    <a:pt x="1" y="2773"/>
                  </a:lnTo>
                  <a:lnTo>
                    <a:pt x="2048" y="2773"/>
                  </a:lnTo>
                  <a:lnTo>
                    <a:pt x="204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7514;p66"/>
            <p:cNvSpPr/>
            <p:nvPr/>
          </p:nvSpPr>
          <p:spPr>
            <a:xfrm>
              <a:off x="-4480550" y="3970800"/>
              <a:ext cx="297750" cy="291425"/>
            </a:xfrm>
            <a:custGeom>
              <a:avLst/>
              <a:gdLst/>
              <a:ahLst/>
              <a:cxnLst/>
              <a:rect l="l" t="t" r="r" b="b"/>
              <a:pathLst>
                <a:path w="11910" h="11657" extrusionOk="0">
                  <a:moveTo>
                    <a:pt x="10082" y="2804"/>
                  </a:moveTo>
                  <a:cubicBezTo>
                    <a:pt x="10492" y="2804"/>
                    <a:pt x="10555" y="3466"/>
                    <a:pt x="10082" y="3466"/>
                  </a:cubicBezTo>
                  <a:lnTo>
                    <a:pt x="5924" y="3466"/>
                  </a:lnTo>
                  <a:cubicBezTo>
                    <a:pt x="5913" y="3466"/>
                    <a:pt x="5903" y="3467"/>
                    <a:pt x="5893" y="3467"/>
                  </a:cubicBezTo>
                  <a:cubicBezTo>
                    <a:pt x="5451" y="3467"/>
                    <a:pt x="5462" y="2804"/>
                    <a:pt x="5924" y="2804"/>
                  </a:cubicBezTo>
                  <a:close/>
                  <a:moveTo>
                    <a:pt x="10082" y="4159"/>
                  </a:moveTo>
                  <a:cubicBezTo>
                    <a:pt x="10492" y="4159"/>
                    <a:pt x="10555" y="4852"/>
                    <a:pt x="10082" y="4852"/>
                  </a:cubicBezTo>
                  <a:lnTo>
                    <a:pt x="5924" y="4852"/>
                  </a:lnTo>
                  <a:cubicBezTo>
                    <a:pt x="5451" y="4852"/>
                    <a:pt x="5451" y="4159"/>
                    <a:pt x="5924" y="4159"/>
                  </a:cubicBezTo>
                  <a:close/>
                  <a:moveTo>
                    <a:pt x="6807" y="5481"/>
                  </a:moveTo>
                  <a:cubicBezTo>
                    <a:pt x="7492" y="5481"/>
                    <a:pt x="8531" y="5513"/>
                    <a:pt x="10082" y="5513"/>
                  </a:cubicBezTo>
                  <a:cubicBezTo>
                    <a:pt x="10492" y="5513"/>
                    <a:pt x="10555" y="6175"/>
                    <a:pt x="10082" y="6175"/>
                  </a:cubicBezTo>
                  <a:lnTo>
                    <a:pt x="5924" y="6175"/>
                  </a:lnTo>
                  <a:lnTo>
                    <a:pt x="5924" y="6206"/>
                  </a:lnTo>
                  <a:cubicBezTo>
                    <a:pt x="5735" y="6206"/>
                    <a:pt x="5577" y="6049"/>
                    <a:pt x="5577" y="5860"/>
                  </a:cubicBezTo>
                  <a:cubicBezTo>
                    <a:pt x="5577" y="5546"/>
                    <a:pt x="5837" y="5481"/>
                    <a:pt x="6807" y="5481"/>
                  </a:cubicBezTo>
                  <a:close/>
                  <a:moveTo>
                    <a:pt x="4569" y="2804"/>
                  </a:moveTo>
                  <a:cubicBezTo>
                    <a:pt x="4758" y="2804"/>
                    <a:pt x="4916" y="2961"/>
                    <a:pt x="4916" y="3151"/>
                  </a:cubicBezTo>
                  <a:lnTo>
                    <a:pt x="4916" y="6585"/>
                  </a:lnTo>
                  <a:cubicBezTo>
                    <a:pt x="4916" y="6774"/>
                    <a:pt x="4758" y="6931"/>
                    <a:pt x="4569" y="6931"/>
                  </a:cubicBezTo>
                  <a:lnTo>
                    <a:pt x="1797" y="6931"/>
                  </a:lnTo>
                  <a:cubicBezTo>
                    <a:pt x="1608" y="6931"/>
                    <a:pt x="1450" y="6774"/>
                    <a:pt x="1450" y="6585"/>
                  </a:cubicBezTo>
                  <a:lnTo>
                    <a:pt x="1450" y="3151"/>
                  </a:lnTo>
                  <a:cubicBezTo>
                    <a:pt x="1450" y="2961"/>
                    <a:pt x="1608" y="2804"/>
                    <a:pt x="1797" y="2804"/>
                  </a:cubicBezTo>
                  <a:close/>
                  <a:moveTo>
                    <a:pt x="4916" y="8317"/>
                  </a:moveTo>
                  <a:lnTo>
                    <a:pt x="4916" y="8979"/>
                  </a:lnTo>
                  <a:lnTo>
                    <a:pt x="3529" y="8979"/>
                  </a:lnTo>
                  <a:lnTo>
                    <a:pt x="3529" y="8317"/>
                  </a:lnTo>
                  <a:close/>
                  <a:moveTo>
                    <a:pt x="8381" y="8317"/>
                  </a:moveTo>
                  <a:lnTo>
                    <a:pt x="8381" y="8979"/>
                  </a:lnTo>
                  <a:lnTo>
                    <a:pt x="6963" y="8979"/>
                  </a:lnTo>
                  <a:lnTo>
                    <a:pt x="6963" y="8317"/>
                  </a:lnTo>
                  <a:close/>
                  <a:moveTo>
                    <a:pt x="1828" y="0"/>
                  </a:moveTo>
                  <a:cubicBezTo>
                    <a:pt x="1419" y="0"/>
                    <a:pt x="1355" y="662"/>
                    <a:pt x="1828" y="662"/>
                  </a:cubicBezTo>
                  <a:lnTo>
                    <a:pt x="2206" y="662"/>
                  </a:lnTo>
                  <a:lnTo>
                    <a:pt x="2206" y="1418"/>
                  </a:lnTo>
                  <a:lnTo>
                    <a:pt x="1166" y="1418"/>
                  </a:lnTo>
                  <a:cubicBezTo>
                    <a:pt x="631" y="1418"/>
                    <a:pt x="158" y="1890"/>
                    <a:pt x="158" y="2426"/>
                  </a:cubicBezTo>
                  <a:lnTo>
                    <a:pt x="158" y="7246"/>
                  </a:lnTo>
                  <a:cubicBezTo>
                    <a:pt x="158" y="7782"/>
                    <a:pt x="631" y="8254"/>
                    <a:pt x="1166" y="8254"/>
                  </a:cubicBezTo>
                  <a:lnTo>
                    <a:pt x="2868" y="8254"/>
                  </a:lnTo>
                  <a:lnTo>
                    <a:pt x="2868" y="8947"/>
                  </a:lnTo>
                  <a:lnTo>
                    <a:pt x="1828" y="8947"/>
                  </a:lnTo>
                  <a:cubicBezTo>
                    <a:pt x="1419" y="8947"/>
                    <a:pt x="1355" y="9609"/>
                    <a:pt x="1828" y="9609"/>
                  </a:cubicBezTo>
                  <a:lnTo>
                    <a:pt x="4916" y="9609"/>
                  </a:lnTo>
                  <a:lnTo>
                    <a:pt x="4916" y="10995"/>
                  </a:lnTo>
                  <a:lnTo>
                    <a:pt x="473" y="10995"/>
                  </a:lnTo>
                  <a:cubicBezTo>
                    <a:pt x="32" y="10995"/>
                    <a:pt x="1" y="11657"/>
                    <a:pt x="473" y="11657"/>
                  </a:cubicBezTo>
                  <a:lnTo>
                    <a:pt x="11437" y="11657"/>
                  </a:lnTo>
                  <a:cubicBezTo>
                    <a:pt x="11878" y="11657"/>
                    <a:pt x="11910" y="10995"/>
                    <a:pt x="11437" y="10995"/>
                  </a:cubicBezTo>
                  <a:lnTo>
                    <a:pt x="6963" y="10995"/>
                  </a:lnTo>
                  <a:lnTo>
                    <a:pt x="6963" y="9609"/>
                  </a:lnTo>
                  <a:lnTo>
                    <a:pt x="10082" y="9609"/>
                  </a:lnTo>
                  <a:cubicBezTo>
                    <a:pt x="10492" y="9609"/>
                    <a:pt x="10555" y="8947"/>
                    <a:pt x="10082" y="8947"/>
                  </a:cubicBezTo>
                  <a:lnTo>
                    <a:pt x="9043" y="8947"/>
                  </a:lnTo>
                  <a:lnTo>
                    <a:pt x="9043" y="8254"/>
                  </a:lnTo>
                  <a:lnTo>
                    <a:pt x="10775" y="8254"/>
                  </a:lnTo>
                  <a:cubicBezTo>
                    <a:pt x="11343" y="8254"/>
                    <a:pt x="11815" y="7782"/>
                    <a:pt x="11815" y="7246"/>
                  </a:cubicBezTo>
                  <a:lnTo>
                    <a:pt x="11815" y="2426"/>
                  </a:lnTo>
                  <a:cubicBezTo>
                    <a:pt x="11815" y="1890"/>
                    <a:pt x="11343" y="1418"/>
                    <a:pt x="10775" y="1418"/>
                  </a:cubicBezTo>
                  <a:lnTo>
                    <a:pt x="9767" y="1418"/>
                  </a:lnTo>
                  <a:lnTo>
                    <a:pt x="9767" y="662"/>
                  </a:lnTo>
                  <a:lnTo>
                    <a:pt x="10114" y="662"/>
                  </a:lnTo>
                  <a:cubicBezTo>
                    <a:pt x="10555" y="662"/>
                    <a:pt x="10586" y="0"/>
                    <a:pt x="10114" y="0"/>
                  </a:cubicBezTo>
                  <a:lnTo>
                    <a:pt x="8728" y="0"/>
                  </a:lnTo>
                  <a:cubicBezTo>
                    <a:pt x="8287" y="0"/>
                    <a:pt x="8255" y="662"/>
                    <a:pt x="8728" y="662"/>
                  </a:cubicBezTo>
                  <a:lnTo>
                    <a:pt x="9074" y="662"/>
                  </a:lnTo>
                  <a:lnTo>
                    <a:pt x="9074" y="1418"/>
                  </a:lnTo>
                  <a:lnTo>
                    <a:pt x="6302" y="1418"/>
                  </a:lnTo>
                  <a:lnTo>
                    <a:pt x="6302" y="662"/>
                  </a:lnTo>
                  <a:lnTo>
                    <a:pt x="6648" y="662"/>
                  </a:lnTo>
                  <a:cubicBezTo>
                    <a:pt x="7089" y="662"/>
                    <a:pt x="7121" y="0"/>
                    <a:pt x="6648" y="0"/>
                  </a:cubicBezTo>
                  <a:lnTo>
                    <a:pt x="5262" y="0"/>
                  </a:lnTo>
                  <a:cubicBezTo>
                    <a:pt x="4821" y="0"/>
                    <a:pt x="4790" y="662"/>
                    <a:pt x="5262" y="662"/>
                  </a:cubicBezTo>
                  <a:lnTo>
                    <a:pt x="5609" y="662"/>
                  </a:lnTo>
                  <a:lnTo>
                    <a:pt x="5609" y="1418"/>
                  </a:lnTo>
                  <a:lnTo>
                    <a:pt x="2868" y="1418"/>
                  </a:lnTo>
                  <a:lnTo>
                    <a:pt x="2868" y="662"/>
                  </a:lnTo>
                  <a:lnTo>
                    <a:pt x="3214" y="662"/>
                  </a:lnTo>
                  <a:cubicBezTo>
                    <a:pt x="3655" y="662"/>
                    <a:pt x="3687" y="0"/>
                    <a:pt x="32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7515;p66"/>
          <p:cNvGrpSpPr/>
          <p:nvPr/>
        </p:nvGrpSpPr>
        <p:grpSpPr>
          <a:xfrm>
            <a:off x="6807487" y="1850952"/>
            <a:ext cx="415123" cy="419659"/>
            <a:chOff x="-2668225" y="3239075"/>
            <a:chExt cx="288300" cy="291450"/>
          </a:xfrm>
          <a:solidFill>
            <a:srgbClr val="12716B"/>
          </a:solidFill>
        </p:grpSpPr>
        <p:sp>
          <p:nvSpPr>
            <p:cNvPr id="83" name="Google Shape;7516;p66"/>
            <p:cNvSpPr/>
            <p:nvPr/>
          </p:nvSpPr>
          <p:spPr>
            <a:xfrm>
              <a:off x="-2592600" y="3239075"/>
              <a:ext cx="137850" cy="51225"/>
            </a:xfrm>
            <a:custGeom>
              <a:avLst/>
              <a:gdLst/>
              <a:ahLst/>
              <a:cxnLst/>
              <a:rect l="l" t="t" r="r" b="b"/>
              <a:pathLst>
                <a:path w="5514" h="2049" extrusionOk="0">
                  <a:moveTo>
                    <a:pt x="1355" y="1"/>
                  </a:moveTo>
                  <a:cubicBezTo>
                    <a:pt x="0" y="1"/>
                    <a:pt x="11" y="2049"/>
                    <a:pt x="1386" y="2049"/>
                  </a:cubicBezTo>
                  <a:lnTo>
                    <a:pt x="4127" y="2049"/>
                  </a:lnTo>
                  <a:cubicBezTo>
                    <a:pt x="5482" y="2049"/>
                    <a:pt x="5514" y="1"/>
                    <a:pt x="4127" y="1"/>
                  </a:cubicBezTo>
                  <a:lnTo>
                    <a:pt x="1386" y="1"/>
                  </a:lnTo>
                  <a:cubicBezTo>
                    <a:pt x="1376" y="1"/>
                    <a:pt x="1366" y="1"/>
                    <a:pt x="13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7517;p66"/>
            <p:cNvSpPr/>
            <p:nvPr/>
          </p:nvSpPr>
          <p:spPr>
            <a:xfrm>
              <a:off x="-2587875" y="3307875"/>
              <a:ext cx="129200" cy="69850"/>
            </a:xfrm>
            <a:custGeom>
              <a:avLst/>
              <a:gdLst/>
              <a:ahLst/>
              <a:cxnLst/>
              <a:rect l="l" t="t" r="r" b="b"/>
              <a:pathLst>
                <a:path w="5168" h="2794" extrusionOk="0">
                  <a:moveTo>
                    <a:pt x="1235" y="1"/>
                  </a:moveTo>
                  <a:cubicBezTo>
                    <a:pt x="1002" y="1"/>
                    <a:pt x="977" y="13"/>
                    <a:pt x="882" y="53"/>
                  </a:cubicBezTo>
                  <a:lnTo>
                    <a:pt x="882" y="1502"/>
                  </a:lnTo>
                  <a:cubicBezTo>
                    <a:pt x="788" y="1628"/>
                    <a:pt x="599" y="1943"/>
                    <a:pt x="0" y="2794"/>
                  </a:cubicBezTo>
                  <a:lnTo>
                    <a:pt x="5167" y="2794"/>
                  </a:lnTo>
                  <a:cubicBezTo>
                    <a:pt x="4568" y="1912"/>
                    <a:pt x="4379" y="1597"/>
                    <a:pt x="4316" y="1471"/>
                  </a:cubicBezTo>
                  <a:lnTo>
                    <a:pt x="4316" y="22"/>
                  </a:lnTo>
                  <a:lnTo>
                    <a:pt x="3938" y="22"/>
                  </a:lnTo>
                  <a:cubicBezTo>
                    <a:pt x="2228" y="22"/>
                    <a:pt x="1547" y="1"/>
                    <a:pt x="12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7518;p66"/>
            <p:cNvSpPr/>
            <p:nvPr/>
          </p:nvSpPr>
          <p:spPr>
            <a:xfrm>
              <a:off x="-2566625" y="3427325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2" y="1"/>
                  </a:moveTo>
                  <a:cubicBezTo>
                    <a:pt x="253" y="1"/>
                    <a:pt x="1" y="316"/>
                    <a:pt x="1" y="662"/>
                  </a:cubicBezTo>
                  <a:cubicBezTo>
                    <a:pt x="1" y="1009"/>
                    <a:pt x="316" y="1324"/>
                    <a:pt x="662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316"/>
                    <a:pt x="1041" y="1"/>
                    <a:pt x="66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7519;p66"/>
            <p:cNvSpPr/>
            <p:nvPr/>
          </p:nvSpPr>
          <p:spPr>
            <a:xfrm>
              <a:off x="-2481550" y="3461200"/>
              <a:ext cx="18125" cy="18150"/>
            </a:xfrm>
            <a:custGeom>
              <a:avLst/>
              <a:gdLst/>
              <a:ahLst/>
              <a:cxnLst/>
              <a:rect l="l" t="t" r="r" b="b"/>
              <a:pathLst>
                <a:path w="725" h="726" extrusionOk="0">
                  <a:moveTo>
                    <a:pt x="378" y="0"/>
                  </a:moveTo>
                  <a:cubicBezTo>
                    <a:pt x="158" y="0"/>
                    <a:pt x="0" y="158"/>
                    <a:pt x="0" y="378"/>
                  </a:cubicBezTo>
                  <a:cubicBezTo>
                    <a:pt x="0" y="568"/>
                    <a:pt x="158" y="725"/>
                    <a:pt x="378" y="725"/>
                  </a:cubicBezTo>
                  <a:cubicBezTo>
                    <a:pt x="567" y="725"/>
                    <a:pt x="725" y="568"/>
                    <a:pt x="725" y="378"/>
                  </a:cubicBezTo>
                  <a:cubicBezTo>
                    <a:pt x="725" y="158"/>
                    <a:pt x="536" y="0"/>
                    <a:pt x="37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7520;p66"/>
            <p:cNvSpPr/>
            <p:nvPr/>
          </p:nvSpPr>
          <p:spPr>
            <a:xfrm>
              <a:off x="-2668225" y="3393475"/>
              <a:ext cx="288300" cy="137050"/>
            </a:xfrm>
            <a:custGeom>
              <a:avLst/>
              <a:gdLst/>
              <a:ahLst/>
              <a:cxnLst/>
              <a:rect l="l" t="t" r="r" b="b"/>
              <a:pathLst>
                <a:path w="11532" h="5482" extrusionOk="0">
                  <a:moveTo>
                    <a:pt x="4726" y="630"/>
                  </a:moveTo>
                  <a:cubicBezTo>
                    <a:pt x="5483" y="630"/>
                    <a:pt x="6113" y="1260"/>
                    <a:pt x="6113" y="2016"/>
                  </a:cubicBezTo>
                  <a:cubicBezTo>
                    <a:pt x="6113" y="2804"/>
                    <a:pt x="5514" y="3403"/>
                    <a:pt x="4726" y="3403"/>
                  </a:cubicBezTo>
                  <a:cubicBezTo>
                    <a:pt x="3970" y="3403"/>
                    <a:pt x="3340" y="2772"/>
                    <a:pt x="3340" y="2016"/>
                  </a:cubicBezTo>
                  <a:cubicBezTo>
                    <a:pt x="3340" y="1260"/>
                    <a:pt x="3970" y="630"/>
                    <a:pt x="4726" y="630"/>
                  </a:cubicBezTo>
                  <a:close/>
                  <a:moveTo>
                    <a:pt x="7845" y="2048"/>
                  </a:moveTo>
                  <a:cubicBezTo>
                    <a:pt x="8381" y="2048"/>
                    <a:pt x="8854" y="2520"/>
                    <a:pt x="8854" y="3087"/>
                  </a:cubicBezTo>
                  <a:cubicBezTo>
                    <a:pt x="8854" y="3623"/>
                    <a:pt x="8381" y="4096"/>
                    <a:pt x="7845" y="4096"/>
                  </a:cubicBezTo>
                  <a:cubicBezTo>
                    <a:pt x="7278" y="4096"/>
                    <a:pt x="6806" y="3623"/>
                    <a:pt x="6806" y="3087"/>
                  </a:cubicBezTo>
                  <a:cubicBezTo>
                    <a:pt x="6806" y="2520"/>
                    <a:pt x="7278" y="2048"/>
                    <a:pt x="7845" y="2048"/>
                  </a:cubicBezTo>
                  <a:close/>
                  <a:moveTo>
                    <a:pt x="2710" y="0"/>
                  </a:moveTo>
                  <a:cubicBezTo>
                    <a:pt x="2238" y="693"/>
                    <a:pt x="1607" y="1575"/>
                    <a:pt x="788" y="2804"/>
                  </a:cubicBezTo>
                  <a:cubicBezTo>
                    <a:pt x="1" y="3938"/>
                    <a:pt x="820" y="5482"/>
                    <a:pt x="2206" y="5482"/>
                  </a:cubicBezTo>
                  <a:lnTo>
                    <a:pt x="9295" y="5482"/>
                  </a:lnTo>
                  <a:cubicBezTo>
                    <a:pt x="10712" y="5482"/>
                    <a:pt x="11532" y="3938"/>
                    <a:pt x="10744" y="2804"/>
                  </a:cubicBezTo>
                  <a:cubicBezTo>
                    <a:pt x="9925" y="1575"/>
                    <a:pt x="9295" y="693"/>
                    <a:pt x="88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" name="Google Shape;7521;p66"/>
          <p:cNvGrpSpPr/>
          <p:nvPr/>
        </p:nvGrpSpPr>
        <p:grpSpPr>
          <a:xfrm>
            <a:off x="6804643" y="2366922"/>
            <a:ext cx="420811" cy="419659"/>
            <a:chOff x="-2671375" y="3597450"/>
            <a:chExt cx="292250" cy="291450"/>
          </a:xfrm>
          <a:solidFill>
            <a:srgbClr val="12716B"/>
          </a:solidFill>
        </p:grpSpPr>
        <p:sp>
          <p:nvSpPr>
            <p:cNvPr id="89" name="Google Shape;7522;p66"/>
            <p:cNvSpPr/>
            <p:nvPr/>
          </p:nvSpPr>
          <p:spPr>
            <a:xfrm>
              <a:off x="-2654050" y="3597450"/>
              <a:ext cx="260725" cy="51225"/>
            </a:xfrm>
            <a:custGeom>
              <a:avLst/>
              <a:gdLst/>
              <a:ahLst/>
              <a:cxnLst/>
              <a:rect l="l" t="t" r="r" b="b"/>
              <a:pathLst>
                <a:path w="10429" h="2049" extrusionOk="0">
                  <a:moveTo>
                    <a:pt x="1513" y="1"/>
                  </a:moveTo>
                  <a:cubicBezTo>
                    <a:pt x="1072" y="1"/>
                    <a:pt x="725" y="253"/>
                    <a:pt x="568" y="631"/>
                  </a:cubicBezTo>
                  <a:lnTo>
                    <a:pt x="1" y="2049"/>
                  </a:lnTo>
                  <a:lnTo>
                    <a:pt x="10429" y="2049"/>
                  </a:lnTo>
                  <a:lnTo>
                    <a:pt x="9830" y="631"/>
                  </a:lnTo>
                  <a:cubicBezTo>
                    <a:pt x="9673" y="253"/>
                    <a:pt x="9263" y="1"/>
                    <a:pt x="88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7523;p66"/>
            <p:cNvSpPr/>
            <p:nvPr/>
          </p:nvSpPr>
          <p:spPr>
            <a:xfrm>
              <a:off x="-2671375" y="3667550"/>
              <a:ext cx="292250" cy="221350"/>
            </a:xfrm>
            <a:custGeom>
              <a:avLst/>
              <a:gdLst/>
              <a:ahLst/>
              <a:cxnLst/>
              <a:rect l="l" t="t" r="r" b="b"/>
              <a:pathLst>
                <a:path w="11690" h="8854" extrusionOk="0">
                  <a:moveTo>
                    <a:pt x="1733" y="1324"/>
                  </a:moveTo>
                  <a:cubicBezTo>
                    <a:pt x="1922" y="1324"/>
                    <a:pt x="2080" y="1481"/>
                    <a:pt x="2080" y="1702"/>
                  </a:cubicBezTo>
                  <a:cubicBezTo>
                    <a:pt x="2080" y="1891"/>
                    <a:pt x="1922" y="2049"/>
                    <a:pt x="1733" y="2049"/>
                  </a:cubicBezTo>
                  <a:cubicBezTo>
                    <a:pt x="1544" y="2049"/>
                    <a:pt x="1387" y="1891"/>
                    <a:pt x="1387" y="1702"/>
                  </a:cubicBezTo>
                  <a:cubicBezTo>
                    <a:pt x="1387" y="1481"/>
                    <a:pt x="1544" y="1324"/>
                    <a:pt x="1733" y="1324"/>
                  </a:cubicBezTo>
                  <a:close/>
                  <a:moveTo>
                    <a:pt x="10019" y="1387"/>
                  </a:moveTo>
                  <a:cubicBezTo>
                    <a:pt x="10492" y="1387"/>
                    <a:pt x="10492" y="2049"/>
                    <a:pt x="10019" y="2049"/>
                  </a:cubicBezTo>
                  <a:lnTo>
                    <a:pt x="3781" y="2049"/>
                  </a:lnTo>
                  <a:cubicBezTo>
                    <a:pt x="3340" y="2049"/>
                    <a:pt x="3309" y="1387"/>
                    <a:pt x="3781" y="1387"/>
                  </a:cubicBezTo>
                  <a:close/>
                  <a:moveTo>
                    <a:pt x="1733" y="4096"/>
                  </a:moveTo>
                  <a:cubicBezTo>
                    <a:pt x="1922" y="4096"/>
                    <a:pt x="2080" y="4254"/>
                    <a:pt x="2080" y="4443"/>
                  </a:cubicBezTo>
                  <a:cubicBezTo>
                    <a:pt x="2080" y="4632"/>
                    <a:pt x="1922" y="4789"/>
                    <a:pt x="1733" y="4789"/>
                  </a:cubicBezTo>
                  <a:cubicBezTo>
                    <a:pt x="1544" y="4789"/>
                    <a:pt x="1387" y="4632"/>
                    <a:pt x="1387" y="4443"/>
                  </a:cubicBezTo>
                  <a:cubicBezTo>
                    <a:pt x="1387" y="4254"/>
                    <a:pt x="1544" y="4096"/>
                    <a:pt x="1733" y="4096"/>
                  </a:cubicBezTo>
                  <a:close/>
                  <a:moveTo>
                    <a:pt x="10050" y="4127"/>
                  </a:moveTo>
                  <a:cubicBezTo>
                    <a:pt x="10492" y="4127"/>
                    <a:pt x="10481" y="4789"/>
                    <a:pt x="10019" y="4789"/>
                  </a:cubicBezTo>
                  <a:lnTo>
                    <a:pt x="3781" y="4789"/>
                  </a:lnTo>
                  <a:cubicBezTo>
                    <a:pt x="3340" y="4789"/>
                    <a:pt x="3309" y="4128"/>
                    <a:pt x="3781" y="4128"/>
                  </a:cubicBezTo>
                  <a:lnTo>
                    <a:pt x="10019" y="4128"/>
                  </a:lnTo>
                  <a:cubicBezTo>
                    <a:pt x="10030" y="4127"/>
                    <a:pt x="10040" y="4127"/>
                    <a:pt x="10050" y="4127"/>
                  </a:cubicBezTo>
                  <a:close/>
                  <a:moveTo>
                    <a:pt x="1733" y="6806"/>
                  </a:moveTo>
                  <a:cubicBezTo>
                    <a:pt x="1922" y="6806"/>
                    <a:pt x="2080" y="6963"/>
                    <a:pt x="2080" y="7152"/>
                  </a:cubicBezTo>
                  <a:cubicBezTo>
                    <a:pt x="2080" y="7373"/>
                    <a:pt x="1922" y="7499"/>
                    <a:pt x="1733" y="7499"/>
                  </a:cubicBezTo>
                  <a:cubicBezTo>
                    <a:pt x="1544" y="7499"/>
                    <a:pt x="1387" y="7373"/>
                    <a:pt x="1387" y="7152"/>
                  </a:cubicBezTo>
                  <a:cubicBezTo>
                    <a:pt x="1387" y="6963"/>
                    <a:pt x="1544" y="6806"/>
                    <a:pt x="1733" y="6806"/>
                  </a:cubicBezTo>
                  <a:close/>
                  <a:moveTo>
                    <a:pt x="10019" y="6837"/>
                  </a:moveTo>
                  <a:cubicBezTo>
                    <a:pt x="10492" y="6837"/>
                    <a:pt x="10492" y="7499"/>
                    <a:pt x="10019" y="7499"/>
                  </a:cubicBezTo>
                  <a:lnTo>
                    <a:pt x="3781" y="7499"/>
                  </a:lnTo>
                  <a:cubicBezTo>
                    <a:pt x="3340" y="7499"/>
                    <a:pt x="3309" y="6837"/>
                    <a:pt x="3781" y="6837"/>
                  </a:cubicBezTo>
                  <a:close/>
                  <a:moveTo>
                    <a:pt x="379" y="1"/>
                  </a:moveTo>
                  <a:lnTo>
                    <a:pt x="95" y="631"/>
                  </a:lnTo>
                  <a:cubicBezTo>
                    <a:pt x="64" y="757"/>
                    <a:pt x="1" y="883"/>
                    <a:pt x="1" y="1009"/>
                  </a:cubicBezTo>
                  <a:lnTo>
                    <a:pt x="1" y="2395"/>
                  </a:lnTo>
                  <a:cubicBezTo>
                    <a:pt x="1" y="2679"/>
                    <a:pt x="127" y="2899"/>
                    <a:pt x="284" y="3057"/>
                  </a:cubicBezTo>
                  <a:cubicBezTo>
                    <a:pt x="127" y="3246"/>
                    <a:pt x="1" y="3498"/>
                    <a:pt x="1" y="3718"/>
                  </a:cubicBezTo>
                  <a:lnTo>
                    <a:pt x="1" y="5104"/>
                  </a:lnTo>
                  <a:cubicBezTo>
                    <a:pt x="1" y="5388"/>
                    <a:pt x="127" y="5609"/>
                    <a:pt x="284" y="5766"/>
                  </a:cubicBezTo>
                  <a:cubicBezTo>
                    <a:pt x="127" y="5987"/>
                    <a:pt x="1" y="6207"/>
                    <a:pt x="1" y="6459"/>
                  </a:cubicBezTo>
                  <a:lnTo>
                    <a:pt x="1" y="7814"/>
                  </a:lnTo>
                  <a:cubicBezTo>
                    <a:pt x="1" y="8381"/>
                    <a:pt x="473" y="8854"/>
                    <a:pt x="1040" y="8854"/>
                  </a:cubicBezTo>
                  <a:lnTo>
                    <a:pt x="10649" y="8854"/>
                  </a:lnTo>
                  <a:cubicBezTo>
                    <a:pt x="11185" y="8854"/>
                    <a:pt x="11658" y="8381"/>
                    <a:pt x="11658" y="7814"/>
                  </a:cubicBezTo>
                  <a:lnTo>
                    <a:pt x="11658" y="6459"/>
                  </a:lnTo>
                  <a:cubicBezTo>
                    <a:pt x="11658" y="6176"/>
                    <a:pt x="11563" y="5924"/>
                    <a:pt x="11405" y="5766"/>
                  </a:cubicBezTo>
                  <a:cubicBezTo>
                    <a:pt x="11563" y="5577"/>
                    <a:pt x="11658" y="5357"/>
                    <a:pt x="11658" y="5104"/>
                  </a:cubicBezTo>
                  <a:lnTo>
                    <a:pt x="11658" y="3718"/>
                  </a:lnTo>
                  <a:cubicBezTo>
                    <a:pt x="11658" y="3466"/>
                    <a:pt x="11563" y="3214"/>
                    <a:pt x="11405" y="3057"/>
                  </a:cubicBezTo>
                  <a:cubicBezTo>
                    <a:pt x="11563" y="2868"/>
                    <a:pt x="11658" y="2616"/>
                    <a:pt x="11658" y="2395"/>
                  </a:cubicBezTo>
                  <a:lnTo>
                    <a:pt x="11658" y="1009"/>
                  </a:lnTo>
                  <a:lnTo>
                    <a:pt x="11689" y="1009"/>
                  </a:lnTo>
                  <a:cubicBezTo>
                    <a:pt x="11689" y="883"/>
                    <a:pt x="11658" y="757"/>
                    <a:pt x="11626" y="631"/>
                  </a:cubicBezTo>
                  <a:lnTo>
                    <a:pt x="113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7524;p66"/>
          <p:cNvGrpSpPr/>
          <p:nvPr/>
        </p:nvGrpSpPr>
        <p:grpSpPr>
          <a:xfrm>
            <a:off x="6815426" y="2917422"/>
            <a:ext cx="423043" cy="421927"/>
            <a:chOff x="-2670575" y="3956600"/>
            <a:chExt cx="293800" cy="293025"/>
          </a:xfrm>
          <a:solidFill>
            <a:srgbClr val="12716B"/>
          </a:solidFill>
        </p:grpSpPr>
        <p:sp>
          <p:nvSpPr>
            <p:cNvPr id="92" name="Google Shape;7525;p66"/>
            <p:cNvSpPr/>
            <p:nvPr/>
          </p:nvSpPr>
          <p:spPr>
            <a:xfrm>
              <a:off x="-2670575" y="3975525"/>
              <a:ext cx="116575" cy="34675"/>
            </a:xfrm>
            <a:custGeom>
              <a:avLst/>
              <a:gdLst/>
              <a:ahLst/>
              <a:cxnLst/>
              <a:rect l="l" t="t" r="r" b="b"/>
              <a:pathLst>
                <a:path w="4663" h="1387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1386"/>
                  </a:lnTo>
                  <a:lnTo>
                    <a:pt x="3781" y="1386"/>
                  </a:lnTo>
                  <a:cubicBezTo>
                    <a:pt x="4001" y="882"/>
                    <a:pt x="4316" y="410"/>
                    <a:pt x="4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7526;p66"/>
            <p:cNvSpPr/>
            <p:nvPr/>
          </p:nvSpPr>
          <p:spPr>
            <a:xfrm>
              <a:off x="-2669800" y="4026700"/>
              <a:ext cx="170950" cy="136300"/>
            </a:xfrm>
            <a:custGeom>
              <a:avLst/>
              <a:gdLst/>
              <a:ahLst/>
              <a:cxnLst/>
              <a:rect l="l" t="t" r="r" b="b"/>
              <a:pathLst>
                <a:path w="6838" h="5452" extrusionOk="0">
                  <a:moveTo>
                    <a:pt x="1" y="1"/>
                  </a:moveTo>
                  <a:lnTo>
                    <a:pt x="1" y="5451"/>
                  </a:lnTo>
                  <a:lnTo>
                    <a:pt x="6837" y="5451"/>
                  </a:lnTo>
                  <a:lnTo>
                    <a:pt x="6837" y="5357"/>
                  </a:lnTo>
                  <a:cubicBezTo>
                    <a:pt x="6522" y="5294"/>
                    <a:pt x="6207" y="5168"/>
                    <a:pt x="5924" y="5042"/>
                  </a:cubicBezTo>
                  <a:lnTo>
                    <a:pt x="5104" y="5325"/>
                  </a:lnTo>
                  <a:cubicBezTo>
                    <a:pt x="4975" y="5368"/>
                    <a:pt x="4845" y="5389"/>
                    <a:pt x="4720" y="5389"/>
                  </a:cubicBezTo>
                  <a:cubicBezTo>
                    <a:pt x="3931" y="5389"/>
                    <a:pt x="3289" y="4597"/>
                    <a:pt x="3561" y="3781"/>
                  </a:cubicBezTo>
                  <a:lnTo>
                    <a:pt x="3844" y="2962"/>
                  </a:lnTo>
                  <a:cubicBezTo>
                    <a:pt x="3561" y="2364"/>
                    <a:pt x="3403" y="1702"/>
                    <a:pt x="3403" y="1041"/>
                  </a:cubicBezTo>
                  <a:cubicBezTo>
                    <a:pt x="3403" y="662"/>
                    <a:pt x="3466" y="316"/>
                    <a:pt x="35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7527;p66"/>
            <p:cNvSpPr/>
            <p:nvPr/>
          </p:nvSpPr>
          <p:spPr>
            <a:xfrm>
              <a:off x="-2669800" y="4179500"/>
              <a:ext cx="170950" cy="70125"/>
            </a:xfrm>
            <a:custGeom>
              <a:avLst/>
              <a:gdLst/>
              <a:ahLst/>
              <a:cxnLst/>
              <a:rect l="l" t="t" r="r" b="b"/>
              <a:pathLst>
                <a:path w="6838" h="2805" extrusionOk="0">
                  <a:moveTo>
                    <a:pt x="3403" y="757"/>
                  </a:moveTo>
                  <a:cubicBezTo>
                    <a:pt x="3592" y="757"/>
                    <a:pt x="3750" y="914"/>
                    <a:pt x="3750" y="1103"/>
                  </a:cubicBezTo>
                  <a:cubicBezTo>
                    <a:pt x="3750" y="1293"/>
                    <a:pt x="3592" y="1450"/>
                    <a:pt x="3403" y="1450"/>
                  </a:cubicBezTo>
                  <a:cubicBezTo>
                    <a:pt x="3214" y="1450"/>
                    <a:pt x="3057" y="1293"/>
                    <a:pt x="3057" y="1103"/>
                  </a:cubicBezTo>
                  <a:cubicBezTo>
                    <a:pt x="3057" y="914"/>
                    <a:pt x="3214" y="757"/>
                    <a:pt x="3403" y="757"/>
                  </a:cubicBezTo>
                  <a:close/>
                  <a:moveTo>
                    <a:pt x="1" y="1"/>
                  </a:moveTo>
                  <a:lnTo>
                    <a:pt x="1" y="1765"/>
                  </a:lnTo>
                  <a:cubicBezTo>
                    <a:pt x="1" y="2332"/>
                    <a:pt x="442" y="2805"/>
                    <a:pt x="1009" y="2805"/>
                  </a:cubicBezTo>
                  <a:lnTo>
                    <a:pt x="5829" y="2805"/>
                  </a:lnTo>
                  <a:cubicBezTo>
                    <a:pt x="6365" y="2805"/>
                    <a:pt x="6837" y="2332"/>
                    <a:pt x="6837" y="1765"/>
                  </a:cubicBezTo>
                  <a:lnTo>
                    <a:pt x="68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7528;p66"/>
            <p:cNvSpPr/>
            <p:nvPr/>
          </p:nvSpPr>
          <p:spPr>
            <a:xfrm>
              <a:off x="-2566625" y="3956600"/>
              <a:ext cx="189850" cy="190650"/>
            </a:xfrm>
            <a:custGeom>
              <a:avLst/>
              <a:gdLst/>
              <a:ahLst/>
              <a:cxnLst/>
              <a:rect l="l" t="t" r="r" b="b"/>
              <a:pathLst>
                <a:path w="7594" h="7626" extrusionOk="0">
                  <a:moveTo>
                    <a:pt x="3759" y="1391"/>
                  </a:moveTo>
                  <a:cubicBezTo>
                    <a:pt x="3929" y="1391"/>
                    <a:pt x="4096" y="1502"/>
                    <a:pt x="4096" y="1734"/>
                  </a:cubicBezTo>
                  <a:lnTo>
                    <a:pt x="4096" y="2175"/>
                  </a:lnTo>
                  <a:cubicBezTo>
                    <a:pt x="4254" y="2206"/>
                    <a:pt x="4349" y="2301"/>
                    <a:pt x="4475" y="2427"/>
                  </a:cubicBezTo>
                  <a:cubicBezTo>
                    <a:pt x="4716" y="2669"/>
                    <a:pt x="4494" y="3003"/>
                    <a:pt x="4235" y="3003"/>
                  </a:cubicBezTo>
                  <a:cubicBezTo>
                    <a:pt x="4157" y="3003"/>
                    <a:pt x="4075" y="2973"/>
                    <a:pt x="4002" y="2899"/>
                  </a:cubicBezTo>
                  <a:cubicBezTo>
                    <a:pt x="3926" y="2823"/>
                    <a:pt x="3839" y="2791"/>
                    <a:pt x="3756" y="2791"/>
                  </a:cubicBezTo>
                  <a:cubicBezTo>
                    <a:pt x="3493" y="2791"/>
                    <a:pt x="3266" y="3109"/>
                    <a:pt x="3529" y="3372"/>
                  </a:cubicBezTo>
                  <a:cubicBezTo>
                    <a:pt x="3624" y="3435"/>
                    <a:pt x="3687" y="3466"/>
                    <a:pt x="3781" y="3466"/>
                  </a:cubicBezTo>
                  <a:cubicBezTo>
                    <a:pt x="4317" y="3466"/>
                    <a:pt x="4790" y="3939"/>
                    <a:pt x="4790" y="4506"/>
                  </a:cubicBezTo>
                  <a:cubicBezTo>
                    <a:pt x="4790" y="4884"/>
                    <a:pt x="4569" y="5294"/>
                    <a:pt x="4128" y="5451"/>
                  </a:cubicBezTo>
                  <a:lnTo>
                    <a:pt x="4128" y="5829"/>
                  </a:lnTo>
                  <a:cubicBezTo>
                    <a:pt x="4128" y="6054"/>
                    <a:pt x="3957" y="6172"/>
                    <a:pt x="3789" y="6172"/>
                  </a:cubicBezTo>
                  <a:cubicBezTo>
                    <a:pt x="3626" y="6172"/>
                    <a:pt x="3466" y="6062"/>
                    <a:pt x="3466" y="5829"/>
                  </a:cubicBezTo>
                  <a:lnTo>
                    <a:pt x="3466" y="5451"/>
                  </a:lnTo>
                  <a:cubicBezTo>
                    <a:pt x="3309" y="5420"/>
                    <a:pt x="3183" y="5325"/>
                    <a:pt x="3057" y="5199"/>
                  </a:cubicBezTo>
                  <a:cubicBezTo>
                    <a:pt x="2815" y="4957"/>
                    <a:pt x="3037" y="4623"/>
                    <a:pt x="3296" y="4623"/>
                  </a:cubicBezTo>
                  <a:cubicBezTo>
                    <a:pt x="3374" y="4623"/>
                    <a:pt x="3456" y="4653"/>
                    <a:pt x="3529" y="4727"/>
                  </a:cubicBezTo>
                  <a:cubicBezTo>
                    <a:pt x="3603" y="4800"/>
                    <a:pt x="3684" y="4831"/>
                    <a:pt x="3763" y="4831"/>
                  </a:cubicBezTo>
                  <a:cubicBezTo>
                    <a:pt x="4022" y="4831"/>
                    <a:pt x="4244" y="4496"/>
                    <a:pt x="4002" y="4254"/>
                  </a:cubicBezTo>
                  <a:cubicBezTo>
                    <a:pt x="3939" y="4191"/>
                    <a:pt x="3844" y="4160"/>
                    <a:pt x="3781" y="4160"/>
                  </a:cubicBezTo>
                  <a:cubicBezTo>
                    <a:pt x="3214" y="4160"/>
                    <a:pt x="2742" y="3687"/>
                    <a:pt x="2742" y="3120"/>
                  </a:cubicBezTo>
                  <a:cubicBezTo>
                    <a:pt x="2742" y="2710"/>
                    <a:pt x="2994" y="2332"/>
                    <a:pt x="3403" y="2175"/>
                  </a:cubicBezTo>
                  <a:lnTo>
                    <a:pt x="3403" y="1734"/>
                  </a:lnTo>
                  <a:cubicBezTo>
                    <a:pt x="3403" y="1509"/>
                    <a:pt x="3583" y="1391"/>
                    <a:pt x="3759" y="1391"/>
                  </a:cubicBezTo>
                  <a:close/>
                  <a:moveTo>
                    <a:pt x="3781" y="1"/>
                  </a:moveTo>
                  <a:cubicBezTo>
                    <a:pt x="1734" y="1"/>
                    <a:pt x="1" y="1671"/>
                    <a:pt x="1" y="3782"/>
                  </a:cubicBezTo>
                  <a:cubicBezTo>
                    <a:pt x="1" y="4380"/>
                    <a:pt x="158" y="5010"/>
                    <a:pt x="410" y="5514"/>
                  </a:cubicBezTo>
                  <a:cubicBezTo>
                    <a:pt x="473" y="5609"/>
                    <a:pt x="473" y="5735"/>
                    <a:pt x="473" y="5798"/>
                  </a:cubicBezTo>
                  <a:lnTo>
                    <a:pt x="158" y="6774"/>
                  </a:lnTo>
                  <a:cubicBezTo>
                    <a:pt x="46" y="7141"/>
                    <a:pt x="311" y="7482"/>
                    <a:pt x="684" y="7482"/>
                  </a:cubicBezTo>
                  <a:cubicBezTo>
                    <a:pt x="728" y="7482"/>
                    <a:pt x="774" y="7478"/>
                    <a:pt x="820" y="7468"/>
                  </a:cubicBezTo>
                  <a:lnTo>
                    <a:pt x="1797" y="7121"/>
                  </a:lnTo>
                  <a:cubicBezTo>
                    <a:pt x="1831" y="7110"/>
                    <a:pt x="1866" y="7102"/>
                    <a:pt x="1900" y="7102"/>
                  </a:cubicBezTo>
                  <a:cubicBezTo>
                    <a:pt x="1960" y="7102"/>
                    <a:pt x="2020" y="7124"/>
                    <a:pt x="2080" y="7184"/>
                  </a:cubicBezTo>
                  <a:cubicBezTo>
                    <a:pt x="2584" y="7468"/>
                    <a:pt x="3214" y="7625"/>
                    <a:pt x="3813" y="7625"/>
                  </a:cubicBezTo>
                  <a:cubicBezTo>
                    <a:pt x="5892" y="7625"/>
                    <a:pt x="7594" y="5924"/>
                    <a:pt x="7594" y="3813"/>
                  </a:cubicBezTo>
                  <a:cubicBezTo>
                    <a:pt x="7499" y="1702"/>
                    <a:pt x="5861" y="1"/>
                    <a:pt x="3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7529;p66"/>
          <p:cNvGrpSpPr/>
          <p:nvPr/>
        </p:nvGrpSpPr>
        <p:grpSpPr>
          <a:xfrm>
            <a:off x="3072946" y="3473678"/>
            <a:ext cx="426462" cy="418363"/>
            <a:chOff x="-1183550" y="3586525"/>
            <a:chExt cx="296175" cy="290550"/>
          </a:xfrm>
          <a:solidFill>
            <a:srgbClr val="12716B"/>
          </a:solidFill>
        </p:grpSpPr>
        <p:sp>
          <p:nvSpPr>
            <p:cNvPr id="97" name="Google Shape;7530;p66"/>
            <p:cNvSpPr/>
            <p:nvPr/>
          </p:nvSpPr>
          <p:spPr>
            <a:xfrm>
              <a:off x="-927575" y="3671500"/>
              <a:ext cx="40200" cy="16575"/>
            </a:xfrm>
            <a:custGeom>
              <a:avLst/>
              <a:gdLst/>
              <a:ahLst/>
              <a:cxnLst/>
              <a:rect l="l" t="t" r="r" b="b"/>
              <a:pathLst>
                <a:path w="1608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6" y="663"/>
                    <a:pt x="1166" y="663"/>
                  </a:cubicBezTo>
                  <a:cubicBezTo>
                    <a:pt x="1607" y="663"/>
                    <a:pt x="1597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7531;p66"/>
            <p:cNvSpPr/>
            <p:nvPr/>
          </p:nvSpPr>
          <p:spPr>
            <a:xfrm>
              <a:off x="-1183550" y="3671500"/>
              <a:ext cx="39400" cy="16575"/>
            </a:xfrm>
            <a:custGeom>
              <a:avLst/>
              <a:gdLst/>
              <a:ahLst/>
              <a:cxnLst/>
              <a:rect l="l" t="t" r="r" b="b"/>
              <a:pathLst>
                <a:path w="1576" h="663" extrusionOk="0">
                  <a:moveTo>
                    <a:pt x="473" y="0"/>
                  </a:moveTo>
                  <a:cubicBezTo>
                    <a:pt x="32" y="0"/>
                    <a:pt x="1" y="662"/>
                    <a:pt x="473" y="662"/>
                  </a:cubicBezTo>
                  <a:lnTo>
                    <a:pt x="1135" y="662"/>
                  </a:lnTo>
                  <a:cubicBezTo>
                    <a:pt x="1145" y="663"/>
                    <a:pt x="1154" y="663"/>
                    <a:pt x="1163" y="663"/>
                  </a:cubicBezTo>
                  <a:cubicBezTo>
                    <a:pt x="1576" y="663"/>
                    <a:pt x="1566" y="0"/>
                    <a:pt x="11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7532;p66"/>
            <p:cNvSpPr/>
            <p:nvPr/>
          </p:nvSpPr>
          <p:spPr>
            <a:xfrm>
              <a:off x="-944250" y="3603025"/>
              <a:ext cx="39525" cy="26375"/>
            </a:xfrm>
            <a:custGeom>
              <a:avLst/>
              <a:gdLst/>
              <a:ahLst/>
              <a:cxnLst/>
              <a:rect l="l" t="t" r="r" b="b"/>
              <a:pathLst>
                <a:path w="1581" h="1055" extrusionOk="0">
                  <a:moveTo>
                    <a:pt x="1086" y="1"/>
                  </a:moveTo>
                  <a:cubicBezTo>
                    <a:pt x="1024" y="1"/>
                    <a:pt x="957" y="19"/>
                    <a:pt x="888" y="61"/>
                  </a:cubicBezTo>
                  <a:lnTo>
                    <a:pt x="321" y="408"/>
                  </a:lnTo>
                  <a:cubicBezTo>
                    <a:pt x="0" y="595"/>
                    <a:pt x="179" y="1054"/>
                    <a:pt x="490" y="1054"/>
                  </a:cubicBezTo>
                  <a:cubicBezTo>
                    <a:pt x="546" y="1054"/>
                    <a:pt x="606" y="1040"/>
                    <a:pt x="668" y="1006"/>
                  </a:cubicBezTo>
                  <a:lnTo>
                    <a:pt x="1266" y="660"/>
                  </a:lnTo>
                  <a:cubicBezTo>
                    <a:pt x="1581" y="450"/>
                    <a:pt x="1394" y="1"/>
                    <a:pt x="10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7533;p66"/>
            <p:cNvSpPr/>
            <p:nvPr/>
          </p:nvSpPr>
          <p:spPr>
            <a:xfrm>
              <a:off x="-1166200" y="3731225"/>
              <a:ext cx="39700" cy="26075"/>
            </a:xfrm>
            <a:custGeom>
              <a:avLst/>
              <a:gdLst/>
              <a:ahLst/>
              <a:cxnLst/>
              <a:rect l="l" t="t" r="r" b="b"/>
              <a:pathLst>
                <a:path w="1588" h="1043" extrusionOk="0">
                  <a:moveTo>
                    <a:pt x="1071" y="1"/>
                  </a:moveTo>
                  <a:cubicBezTo>
                    <a:pt x="1021" y="1"/>
                    <a:pt x="968" y="12"/>
                    <a:pt x="913" y="37"/>
                  </a:cubicBezTo>
                  <a:lnTo>
                    <a:pt x="315" y="384"/>
                  </a:lnTo>
                  <a:cubicBezTo>
                    <a:pt x="0" y="593"/>
                    <a:pt x="187" y="1043"/>
                    <a:pt x="495" y="1043"/>
                  </a:cubicBezTo>
                  <a:cubicBezTo>
                    <a:pt x="557" y="1043"/>
                    <a:pt x="624" y="1025"/>
                    <a:pt x="693" y="982"/>
                  </a:cubicBezTo>
                  <a:lnTo>
                    <a:pt x="1260" y="636"/>
                  </a:lnTo>
                  <a:cubicBezTo>
                    <a:pt x="1587" y="472"/>
                    <a:pt x="1395" y="1"/>
                    <a:pt x="107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7534;p66"/>
            <p:cNvSpPr/>
            <p:nvPr/>
          </p:nvSpPr>
          <p:spPr>
            <a:xfrm>
              <a:off x="-944925" y="3730950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515" y="0"/>
                  </a:moveTo>
                  <a:cubicBezTo>
                    <a:pt x="198" y="0"/>
                    <a:pt x="1" y="460"/>
                    <a:pt x="348" y="647"/>
                  </a:cubicBezTo>
                  <a:lnTo>
                    <a:pt x="915" y="993"/>
                  </a:lnTo>
                  <a:cubicBezTo>
                    <a:pt x="984" y="1036"/>
                    <a:pt x="1052" y="1054"/>
                    <a:pt x="1114" y="1054"/>
                  </a:cubicBezTo>
                  <a:cubicBezTo>
                    <a:pt x="1421" y="1054"/>
                    <a:pt x="1608" y="609"/>
                    <a:pt x="1293" y="426"/>
                  </a:cubicBezTo>
                  <a:lnTo>
                    <a:pt x="695" y="48"/>
                  </a:lnTo>
                  <a:cubicBezTo>
                    <a:pt x="633" y="15"/>
                    <a:pt x="572" y="0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7535;p66"/>
            <p:cNvSpPr/>
            <p:nvPr/>
          </p:nvSpPr>
          <p:spPr>
            <a:xfrm>
              <a:off x="-1167000" y="3603025"/>
              <a:ext cx="40200" cy="26375"/>
            </a:xfrm>
            <a:custGeom>
              <a:avLst/>
              <a:gdLst/>
              <a:ahLst/>
              <a:cxnLst/>
              <a:rect l="l" t="t" r="r" b="b"/>
              <a:pathLst>
                <a:path w="1608" h="1055" extrusionOk="0">
                  <a:moveTo>
                    <a:pt x="477" y="1"/>
                  </a:moveTo>
                  <a:cubicBezTo>
                    <a:pt x="188" y="1"/>
                    <a:pt x="1" y="450"/>
                    <a:pt x="315" y="660"/>
                  </a:cubicBezTo>
                  <a:lnTo>
                    <a:pt x="914" y="1006"/>
                  </a:lnTo>
                  <a:cubicBezTo>
                    <a:pt x="981" y="1040"/>
                    <a:pt x="1044" y="1054"/>
                    <a:pt x="1103" y="1054"/>
                  </a:cubicBezTo>
                  <a:cubicBezTo>
                    <a:pt x="1434" y="1054"/>
                    <a:pt x="1608" y="595"/>
                    <a:pt x="1260" y="408"/>
                  </a:cubicBezTo>
                  <a:lnTo>
                    <a:pt x="662" y="61"/>
                  </a:lnTo>
                  <a:cubicBezTo>
                    <a:pt x="598" y="19"/>
                    <a:pt x="536" y="1"/>
                    <a:pt x="4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7536;p66"/>
            <p:cNvSpPr/>
            <p:nvPr/>
          </p:nvSpPr>
          <p:spPr>
            <a:xfrm>
              <a:off x="-1065400" y="3658900"/>
              <a:ext cx="59875" cy="77200"/>
            </a:xfrm>
            <a:custGeom>
              <a:avLst/>
              <a:gdLst/>
              <a:ahLst/>
              <a:cxnLst/>
              <a:rect l="l" t="t" r="r" b="b"/>
              <a:pathLst>
                <a:path w="2395" h="3088" extrusionOk="0">
                  <a:moveTo>
                    <a:pt x="882" y="0"/>
                  </a:moveTo>
                  <a:lnTo>
                    <a:pt x="0" y="1355"/>
                  </a:lnTo>
                  <a:lnTo>
                    <a:pt x="1355" y="1922"/>
                  </a:lnTo>
                  <a:cubicBezTo>
                    <a:pt x="1450" y="1953"/>
                    <a:pt x="1544" y="2111"/>
                    <a:pt x="1544" y="2237"/>
                  </a:cubicBezTo>
                  <a:lnTo>
                    <a:pt x="1544" y="3088"/>
                  </a:lnTo>
                  <a:lnTo>
                    <a:pt x="2395" y="1733"/>
                  </a:lnTo>
                  <a:lnTo>
                    <a:pt x="1071" y="1166"/>
                  </a:lnTo>
                  <a:cubicBezTo>
                    <a:pt x="945" y="1134"/>
                    <a:pt x="882" y="1008"/>
                    <a:pt x="882" y="851"/>
                  </a:cubicBezTo>
                  <a:lnTo>
                    <a:pt x="8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7537;p66"/>
            <p:cNvSpPr/>
            <p:nvPr/>
          </p:nvSpPr>
          <p:spPr>
            <a:xfrm>
              <a:off x="-1078000" y="3809325"/>
              <a:ext cx="85075" cy="67750"/>
            </a:xfrm>
            <a:custGeom>
              <a:avLst/>
              <a:gdLst/>
              <a:ahLst/>
              <a:cxnLst/>
              <a:rect l="l" t="t" r="r" b="b"/>
              <a:pathLst>
                <a:path w="3403" h="2710" extrusionOk="0">
                  <a:moveTo>
                    <a:pt x="0" y="1"/>
                  </a:moveTo>
                  <a:lnTo>
                    <a:pt x="0" y="662"/>
                  </a:lnTo>
                  <a:lnTo>
                    <a:pt x="1008" y="662"/>
                  </a:lnTo>
                  <a:cubicBezTo>
                    <a:pt x="1449" y="662"/>
                    <a:pt x="1481" y="1324"/>
                    <a:pt x="1008" y="1324"/>
                  </a:cubicBezTo>
                  <a:lnTo>
                    <a:pt x="0" y="1324"/>
                  </a:lnTo>
                  <a:lnTo>
                    <a:pt x="0" y="1670"/>
                  </a:lnTo>
                  <a:cubicBezTo>
                    <a:pt x="0" y="2237"/>
                    <a:pt x="473" y="2710"/>
                    <a:pt x="1008" y="2710"/>
                  </a:cubicBezTo>
                  <a:lnTo>
                    <a:pt x="2395" y="2710"/>
                  </a:lnTo>
                  <a:cubicBezTo>
                    <a:pt x="2962" y="2710"/>
                    <a:pt x="3403" y="2237"/>
                    <a:pt x="3403" y="1670"/>
                  </a:cubicBezTo>
                  <a:lnTo>
                    <a:pt x="3403" y="1324"/>
                  </a:lnTo>
                  <a:lnTo>
                    <a:pt x="2395" y="1324"/>
                  </a:lnTo>
                  <a:cubicBezTo>
                    <a:pt x="1954" y="1324"/>
                    <a:pt x="1922" y="662"/>
                    <a:pt x="2395" y="662"/>
                  </a:cubicBezTo>
                  <a:lnTo>
                    <a:pt x="3403" y="662"/>
                  </a:lnTo>
                  <a:lnTo>
                    <a:pt x="34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7538;p66"/>
            <p:cNvSpPr/>
            <p:nvPr/>
          </p:nvSpPr>
          <p:spPr>
            <a:xfrm>
              <a:off x="-1135500" y="3586525"/>
              <a:ext cx="193775" cy="204700"/>
            </a:xfrm>
            <a:custGeom>
              <a:avLst/>
              <a:gdLst/>
              <a:ahLst/>
              <a:cxnLst/>
              <a:rect l="l" t="t" r="r" b="b"/>
              <a:pathLst>
                <a:path w="7751" h="8188" extrusionOk="0">
                  <a:moveTo>
                    <a:pt x="4023" y="1424"/>
                  </a:moveTo>
                  <a:cubicBezTo>
                    <a:pt x="4201" y="1424"/>
                    <a:pt x="4380" y="1561"/>
                    <a:pt x="4380" y="1761"/>
                  </a:cubicBezTo>
                  <a:lnTo>
                    <a:pt x="4380" y="3588"/>
                  </a:lnTo>
                  <a:lnTo>
                    <a:pt x="5892" y="4124"/>
                  </a:lnTo>
                  <a:cubicBezTo>
                    <a:pt x="5955" y="4187"/>
                    <a:pt x="6049" y="4250"/>
                    <a:pt x="6081" y="4344"/>
                  </a:cubicBezTo>
                  <a:cubicBezTo>
                    <a:pt x="6081" y="4407"/>
                    <a:pt x="6081" y="4533"/>
                    <a:pt x="5986" y="4628"/>
                  </a:cubicBezTo>
                  <a:lnTo>
                    <a:pt x="4285" y="7369"/>
                  </a:lnTo>
                  <a:cubicBezTo>
                    <a:pt x="4222" y="7495"/>
                    <a:pt x="4127" y="7526"/>
                    <a:pt x="4033" y="7526"/>
                  </a:cubicBezTo>
                  <a:lnTo>
                    <a:pt x="3938" y="7526"/>
                  </a:lnTo>
                  <a:cubicBezTo>
                    <a:pt x="3781" y="7495"/>
                    <a:pt x="3718" y="7369"/>
                    <a:pt x="3718" y="7211"/>
                  </a:cubicBezTo>
                  <a:lnTo>
                    <a:pt x="3718" y="5384"/>
                  </a:lnTo>
                  <a:lnTo>
                    <a:pt x="2206" y="4817"/>
                  </a:lnTo>
                  <a:cubicBezTo>
                    <a:pt x="2143" y="4754"/>
                    <a:pt x="2048" y="4691"/>
                    <a:pt x="2017" y="4596"/>
                  </a:cubicBezTo>
                  <a:cubicBezTo>
                    <a:pt x="1985" y="4533"/>
                    <a:pt x="2017" y="4407"/>
                    <a:pt x="2048" y="4344"/>
                  </a:cubicBezTo>
                  <a:lnTo>
                    <a:pt x="3749" y="1572"/>
                  </a:lnTo>
                  <a:cubicBezTo>
                    <a:pt x="3818" y="1469"/>
                    <a:pt x="3920" y="1424"/>
                    <a:pt x="4023" y="1424"/>
                  </a:cubicBezTo>
                  <a:close/>
                  <a:moveTo>
                    <a:pt x="4019" y="1"/>
                  </a:moveTo>
                  <a:cubicBezTo>
                    <a:pt x="3743" y="1"/>
                    <a:pt x="3463" y="31"/>
                    <a:pt x="3182" y="91"/>
                  </a:cubicBezTo>
                  <a:cubicBezTo>
                    <a:pt x="1733" y="406"/>
                    <a:pt x="567" y="1572"/>
                    <a:pt x="284" y="3084"/>
                  </a:cubicBezTo>
                  <a:cubicBezTo>
                    <a:pt x="0" y="4533"/>
                    <a:pt x="599" y="5479"/>
                    <a:pt x="1040" y="6140"/>
                  </a:cubicBezTo>
                  <a:cubicBezTo>
                    <a:pt x="1922" y="7526"/>
                    <a:pt x="1387" y="7526"/>
                    <a:pt x="1670" y="8188"/>
                  </a:cubicBezTo>
                  <a:lnTo>
                    <a:pt x="6301" y="8188"/>
                  </a:lnTo>
                  <a:cubicBezTo>
                    <a:pt x="6553" y="7526"/>
                    <a:pt x="6018" y="7526"/>
                    <a:pt x="6931" y="6109"/>
                  </a:cubicBezTo>
                  <a:cubicBezTo>
                    <a:pt x="7373" y="5447"/>
                    <a:pt x="7719" y="4817"/>
                    <a:pt x="7719" y="3746"/>
                  </a:cubicBezTo>
                  <a:cubicBezTo>
                    <a:pt x="7751" y="2612"/>
                    <a:pt x="7246" y="1540"/>
                    <a:pt x="6396" y="847"/>
                  </a:cubicBezTo>
                  <a:cubicBezTo>
                    <a:pt x="5726" y="297"/>
                    <a:pt x="4892" y="1"/>
                    <a:pt x="40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7539;p66"/>
          <p:cNvGrpSpPr/>
          <p:nvPr/>
        </p:nvGrpSpPr>
        <p:grpSpPr>
          <a:xfrm>
            <a:off x="1936557" y="1851530"/>
            <a:ext cx="420811" cy="418507"/>
            <a:chOff x="-5971525" y="3273750"/>
            <a:chExt cx="292250" cy="290650"/>
          </a:xfrm>
          <a:solidFill>
            <a:srgbClr val="12716B"/>
          </a:solidFill>
        </p:grpSpPr>
        <p:sp>
          <p:nvSpPr>
            <p:cNvPr id="107" name="Google Shape;7540;p66"/>
            <p:cNvSpPr/>
            <p:nvPr/>
          </p:nvSpPr>
          <p:spPr>
            <a:xfrm>
              <a:off x="-5868325" y="3273750"/>
              <a:ext cx="85075" cy="84300"/>
            </a:xfrm>
            <a:custGeom>
              <a:avLst/>
              <a:gdLst/>
              <a:ahLst/>
              <a:cxnLst/>
              <a:rect l="l" t="t" r="r" b="b"/>
              <a:pathLst>
                <a:path w="3403" h="3372" extrusionOk="0">
                  <a:moveTo>
                    <a:pt x="1701" y="0"/>
                  </a:moveTo>
                  <a:cubicBezTo>
                    <a:pt x="788" y="0"/>
                    <a:pt x="0" y="756"/>
                    <a:pt x="0" y="1702"/>
                  </a:cubicBezTo>
                  <a:cubicBezTo>
                    <a:pt x="0" y="2615"/>
                    <a:pt x="788" y="3371"/>
                    <a:pt x="1701" y="3371"/>
                  </a:cubicBezTo>
                  <a:cubicBezTo>
                    <a:pt x="2646" y="3371"/>
                    <a:pt x="3403" y="2615"/>
                    <a:pt x="3403" y="1702"/>
                  </a:cubicBezTo>
                  <a:cubicBezTo>
                    <a:pt x="3403" y="756"/>
                    <a:pt x="2646" y="0"/>
                    <a:pt x="17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7541;p66"/>
            <p:cNvSpPr/>
            <p:nvPr/>
          </p:nvSpPr>
          <p:spPr>
            <a:xfrm>
              <a:off x="-5971525" y="3308400"/>
              <a:ext cx="292250" cy="256000"/>
            </a:xfrm>
            <a:custGeom>
              <a:avLst/>
              <a:gdLst/>
              <a:ahLst/>
              <a:cxnLst/>
              <a:rect l="l" t="t" r="r" b="b"/>
              <a:pathLst>
                <a:path w="11690" h="10240" extrusionOk="0">
                  <a:moveTo>
                    <a:pt x="2049" y="1"/>
                  </a:moveTo>
                  <a:cubicBezTo>
                    <a:pt x="1324" y="1"/>
                    <a:pt x="694" y="599"/>
                    <a:pt x="694" y="1355"/>
                  </a:cubicBezTo>
                  <a:cubicBezTo>
                    <a:pt x="694" y="1733"/>
                    <a:pt x="852" y="2080"/>
                    <a:pt x="1072" y="2300"/>
                  </a:cubicBezTo>
                  <a:cubicBezTo>
                    <a:pt x="442" y="2647"/>
                    <a:pt x="1" y="3340"/>
                    <a:pt x="1" y="4096"/>
                  </a:cubicBezTo>
                  <a:lnTo>
                    <a:pt x="1" y="5766"/>
                  </a:lnTo>
                  <a:cubicBezTo>
                    <a:pt x="1" y="6207"/>
                    <a:pt x="284" y="6617"/>
                    <a:pt x="694" y="6774"/>
                  </a:cubicBezTo>
                  <a:lnTo>
                    <a:pt x="694" y="8538"/>
                  </a:lnTo>
                  <a:cubicBezTo>
                    <a:pt x="694" y="9074"/>
                    <a:pt x="1167" y="9546"/>
                    <a:pt x="1702" y="9546"/>
                  </a:cubicBezTo>
                  <a:lnTo>
                    <a:pt x="2364" y="9546"/>
                  </a:lnTo>
                  <a:cubicBezTo>
                    <a:pt x="2931" y="9546"/>
                    <a:pt x="3403" y="9074"/>
                    <a:pt x="3403" y="8538"/>
                  </a:cubicBezTo>
                  <a:lnTo>
                    <a:pt x="3403" y="6774"/>
                  </a:lnTo>
                  <a:cubicBezTo>
                    <a:pt x="3529" y="6711"/>
                    <a:pt x="3624" y="6648"/>
                    <a:pt x="3750" y="6522"/>
                  </a:cubicBezTo>
                  <a:cubicBezTo>
                    <a:pt x="3876" y="6585"/>
                    <a:pt x="3939" y="6680"/>
                    <a:pt x="4097" y="6774"/>
                  </a:cubicBezTo>
                  <a:lnTo>
                    <a:pt x="4097" y="9200"/>
                  </a:lnTo>
                  <a:cubicBezTo>
                    <a:pt x="4097" y="9735"/>
                    <a:pt x="4569" y="10240"/>
                    <a:pt x="5136" y="10240"/>
                  </a:cubicBezTo>
                  <a:lnTo>
                    <a:pt x="6522" y="10240"/>
                  </a:lnTo>
                  <a:cubicBezTo>
                    <a:pt x="7058" y="10240"/>
                    <a:pt x="7562" y="9767"/>
                    <a:pt x="7562" y="9200"/>
                  </a:cubicBezTo>
                  <a:lnTo>
                    <a:pt x="7562" y="6774"/>
                  </a:lnTo>
                  <a:cubicBezTo>
                    <a:pt x="7688" y="6711"/>
                    <a:pt x="7814" y="6648"/>
                    <a:pt x="7940" y="6522"/>
                  </a:cubicBezTo>
                  <a:cubicBezTo>
                    <a:pt x="8035" y="6585"/>
                    <a:pt x="8129" y="6680"/>
                    <a:pt x="8287" y="6774"/>
                  </a:cubicBezTo>
                  <a:lnTo>
                    <a:pt x="8287" y="8538"/>
                  </a:lnTo>
                  <a:cubicBezTo>
                    <a:pt x="8287" y="9074"/>
                    <a:pt x="8759" y="9546"/>
                    <a:pt x="9295" y="9546"/>
                  </a:cubicBezTo>
                  <a:lnTo>
                    <a:pt x="9988" y="9546"/>
                  </a:lnTo>
                  <a:cubicBezTo>
                    <a:pt x="10524" y="9546"/>
                    <a:pt x="10996" y="9074"/>
                    <a:pt x="10996" y="8538"/>
                  </a:cubicBezTo>
                  <a:lnTo>
                    <a:pt x="10996" y="6774"/>
                  </a:lnTo>
                  <a:cubicBezTo>
                    <a:pt x="11406" y="6617"/>
                    <a:pt x="11658" y="6238"/>
                    <a:pt x="11658" y="5766"/>
                  </a:cubicBezTo>
                  <a:lnTo>
                    <a:pt x="11658" y="4096"/>
                  </a:lnTo>
                  <a:cubicBezTo>
                    <a:pt x="11689" y="3340"/>
                    <a:pt x="11280" y="2678"/>
                    <a:pt x="10650" y="2300"/>
                  </a:cubicBezTo>
                  <a:cubicBezTo>
                    <a:pt x="10870" y="2080"/>
                    <a:pt x="11028" y="1733"/>
                    <a:pt x="11028" y="1355"/>
                  </a:cubicBezTo>
                  <a:cubicBezTo>
                    <a:pt x="11028" y="599"/>
                    <a:pt x="10398" y="1"/>
                    <a:pt x="9641" y="1"/>
                  </a:cubicBezTo>
                  <a:cubicBezTo>
                    <a:pt x="8917" y="1"/>
                    <a:pt x="8287" y="599"/>
                    <a:pt x="8287" y="1355"/>
                  </a:cubicBezTo>
                  <a:cubicBezTo>
                    <a:pt x="8287" y="1733"/>
                    <a:pt x="8444" y="2080"/>
                    <a:pt x="8665" y="2300"/>
                  </a:cubicBezTo>
                  <a:cubicBezTo>
                    <a:pt x="8444" y="2426"/>
                    <a:pt x="8224" y="2584"/>
                    <a:pt x="8066" y="2773"/>
                  </a:cubicBezTo>
                  <a:cubicBezTo>
                    <a:pt x="7972" y="2521"/>
                    <a:pt x="7751" y="2237"/>
                    <a:pt x="7562" y="2017"/>
                  </a:cubicBezTo>
                  <a:cubicBezTo>
                    <a:pt x="7216" y="2395"/>
                    <a:pt x="6743" y="2584"/>
                    <a:pt x="6239" y="2647"/>
                  </a:cubicBezTo>
                  <a:lnTo>
                    <a:pt x="6239" y="4380"/>
                  </a:lnTo>
                  <a:cubicBezTo>
                    <a:pt x="6239" y="4604"/>
                    <a:pt x="6043" y="4722"/>
                    <a:pt x="5851" y="4722"/>
                  </a:cubicBezTo>
                  <a:cubicBezTo>
                    <a:pt x="5665" y="4722"/>
                    <a:pt x="5483" y="4612"/>
                    <a:pt x="5483" y="4380"/>
                  </a:cubicBezTo>
                  <a:lnTo>
                    <a:pt x="5483" y="2647"/>
                  </a:lnTo>
                  <a:cubicBezTo>
                    <a:pt x="4979" y="2584"/>
                    <a:pt x="4506" y="2332"/>
                    <a:pt x="4160" y="2017"/>
                  </a:cubicBezTo>
                  <a:cubicBezTo>
                    <a:pt x="3908" y="2237"/>
                    <a:pt x="3750" y="2521"/>
                    <a:pt x="3624" y="2773"/>
                  </a:cubicBezTo>
                  <a:cubicBezTo>
                    <a:pt x="3466" y="2584"/>
                    <a:pt x="3277" y="2426"/>
                    <a:pt x="3057" y="2300"/>
                  </a:cubicBezTo>
                  <a:cubicBezTo>
                    <a:pt x="3277" y="2080"/>
                    <a:pt x="3435" y="1733"/>
                    <a:pt x="3435" y="1355"/>
                  </a:cubicBezTo>
                  <a:cubicBezTo>
                    <a:pt x="3435" y="599"/>
                    <a:pt x="2805" y="1"/>
                    <a:pt x="2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7542;p66"/>
          <p:cNvGrpSpPr/>
          <p:nvPr/>
        </p:nvGrpSpPr>
        <p:grpSpPr>
          <a:xfrm>
            <a:off x="1930887" y="2365557"/>
            <a:ext cx="432150" cy="422395"/>
            <a:chOff x="-5974675" y="3632100"/>
            <a:chExt cx="300125" cy="293350"/>
          </a:xfrm>
          <a:solidFill>
            <a:srgbClr val="12716B"/>
          </a:solidFill>
        </p:grpSpPr>
        <p:sp>
          <p:nvSpPr>
            <p:cNvPr id="110" name="Google Shape;7543;p66"/>
            <p:cNvSpPr/>
            <p:nvPr/>
          </p:nvSpPr>
          <p:spPr>
            <a:xfrm>
              <a:off x="-5974675" y="3701875"/>
              <a:ext cx="141025" cy="221650"/>
            </a:xfrm>
            <a:custGeom>
              <a:avLst/>
              <a:gdLst/>
              <a:ahLst/>
              <a:cxnLst/>
              <a:rect l="l" t="t" r="r" b="b"/>
              <a:pathLst>
                <a:path w="5641" h="8866" extrusionOk="0">
                  <a:moveTo>
                    <a:pt x="540" y="1"/>
                  </a:moveTo>
                  <a:cubicBezTo>
                    <a:pt x="331" y="1"/>
                    <a:pt x="123" y="188"/>
                    <a:pt x="221" y="423"/>
                  </a:cubicBezTo>
                  <a:lnTo>
                    <a:pt x="568" y="1526"/>
                  </a:lnTo>
                  <a:cubicBezTo>
                    <a:pt x="788" y="2251"/>
                    <a:pt x="1419" y="2723"/>
                    <a:pt x="2175" y="2723"/>
                  </a:cubicBezTo>
                  <a:lnTo>
                    <a:pt x="2899" y="2723"/>
                  </a:lnTo>
                  <a:lnTo>
                    <a:pt x="2899" y="4110"/>
                  </a:lnTo>
                  <a:lnTo>
                    <a:pt x="473" y="4110"/>
                  </a:lnTo>
                  <a:cubicBezTo>
                    <a:pt x="64" y="4110"/>
                    <a:pt x="1" y="4771"/>
                    <a:pt x="473" y="4771"/>
                  </a:cubicBezTo>
                  <a:lnTo>
                    <a:pt x="2899" y="4771"/>
                  </a:lnTo>
                  <a:lnTo>
                    <a:pt x="2899" y="5779"/>
                  </a:lnTo>
                  <a:cubicBezTo>
                    <a:pt x="2899" y="5905"/>
                    <a:pt x="2899" y="6031"/>
                    <a:pt x="2931" y="6126"/>
                  </a:cubicBezTo>
                  <a:lnTo>
                    <a:pt x="2175" y="6126"/>
                  </a:lnTo>
                  <a:cubicBezTo>
                    <a:pt x="1419" y="6126"/>
                    <a:pt x="788" y="6598"/>
                    <a:pt x="568" y="7323"/>
                  </a:cubicBezTo>
                  <a:lnTo>
                    <a:pt x="221" y="8426"/>
                  </a:lnTo>
                  <a:cubicBezTo>
                    <a:pt x="126" y="8691"/>
                    <a:pt x="329" y="8866"/>
                    <a:pt x="533" y="8866"/>
                  </a:cubicBezTo>
                  <a:cubicBezTo>
                    <a:pt x="667" y="8866"/>
                    <a:pt x="801" y="8790"/>
                    <a:pt x="852" y="8615"/>
                  </a:cubicBezTo>
                  <a:lnTo>
                    <a:pt x="1198" y="7512"/>
                  </a:lnTo>
                  <a:cubicBezTo>
                    <a:pt x="1356" y="7071"/>
                    <a:pt x="1734" y="6819"/>
                    <a:pt x="2175" y="6819"/>
                  </a:cubicBezTo>
                  <a:lnTo>
                    <a:pt x="3088" y="6819"/>
                  </a:lnTo>
                  <a:cubicBezTo>
                    <a:pt x="3466" y="7922"/>
                    <a:pt x="4475" y="8709"/>
                    <a:pt x="5640" y="8835"/>
                  </a:cubicBezTo>
                  <a:lnTo>
                    <a:pt x="5640" y="613"/>
                  </a:lnTo>
                  <a:lnTo>
                    <a:pt x="3939" y="613"/>
                  </a:lnTo>
                  <a:cubicBezTo>
                    <a:pt x="3372" y="676"/>
                    <a:pt x="2899" y="1148"/>
                    <a:pt x="2899" y="1684"/>
                  </a:cubicBezTo>
                  <a:lnTo>
                    <a:pt x="2899" y="2062"/>
                  </a:lnTo>
                  <a:lnTo>
                    <a:pt x="2175" y="2062"/>
                  </a:lnTo>
                  <a:cubicBezTo>
                    <a:pt x="1734" y="2062"/>
                    <a:pt x="1356" y="1778"/>
                    <a:pt x="1198" y="1337"/>
                  </a:cubicBezTo>
                  <a:lnTo>
                    <a:pt x="852" y="234"/>
                  </a:lnTo>
                  <a:cubicBezTo>
                    <a:pt x="792" y="69"/>
                    <a:pt x="666" y="1"/>
                    <a:pt x="5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544;p66"/>
            <p:cNvSpPr/>
            <p:nvPr/>
          </p:nvSpPr>
          <p:spPr>
            <a:xfrm>
              <a:off x="-5880150" y="3632100"/>
              <a:ext cx="108725" cy="68550"/>
            </a:xfrm>
            <a:custGeom>
              <a:avLst/>
              <a:gdLst/>
              <a:ahLst/>
              <a:cxnLst/>
              <a:rect l="l" t="t" r="r" b="b"/>
              <a:pathLst>
                <a:path w="4349" h="2742" extrusionOk="0">
                  <a:moveTo>
                    <a:pt x="788" y="1"/>
                  </a:moveTo>
                  <a:cubicBezTo>
                    <a:pt x="599" y="1"/>
                    <a:pt x="442" y="159"/>
                    <a:pt x="442" y="348"/>
                  </a:cubicBezTo>
                  <a:lnTo>
                    <a:pt x="442" y="1009"/>
                  </a:lnTo>
                  <a:cubicBezTo>
                    <a:pt x="442" y="1324"/>
                    <a:pt x="599" y="1608"/>
                    <a:pt x="788" y="1797"/>
                  </a:cubicBezTo>
                  <a:cubicBezTo>
                    <a:pt x="442" y="2049"/>
                    <a:pt x="158" y="2364"/>
                    <a:pt x="0" y="2742"/>
                  </a:cubicBezTo>
                  <a:lnTo>
                    <a:pt x="4348" y="2742"/>
                  </a:lnTo>
                  <a:cubicBezTo>
                    <a:pt x="4159" y="2364"/>
                    <a:pt x="3876" y="2049"/>
                    <a:pt x="3561" y="1797"/>
                  </a:cubicBezTo>
                  <a:cubicBezTo>
                    <a:pt x="3813" y="1608"/>
                    <a:pt x="3907" y="1324"/>
                    <a:pt x="3907" y="1009"/>
                  </a:cubicBezTo>
                  <a:lnTo>
                    <a:pt x="3907" y="348"/>
                  </a:lnTo>
                  <a:cubicBezTo>
                    <a:pt x="3907" y="123"/>
                    <a:pt x="3736" y="5"/>
                    <a:pt x="3568" y="5"/>
                  </a:cubicBezTo>
                  <a:cubicBezTo>
                    <a:pt x="3405" y="5"/>
                    <a:pt x="3245" y="115"/>
                    <a:pt x="3245" y="348"/>
                  </a:cubicBezTo>
                  <a:lnTo>
                    <a:pt x="3245" y="1009"/>
                  </a:lnTo>
                  <a:cubicBezTo>
                    <a:pt x="3245" y="1230"/>
                    <a:pt x="3088" y="1387"/>
                    <a:pt x="2899" y="1387"/>
                  </a:cubicBezTo>
                  <a:lnTo>
                    <a:pt x="1513" y="1387"/>
                  </a:lnTo>
                  <a:cubicBezTo>
                    <a:pt x="1324" y="1387"/>
                    <a:pt x="1166" y="1230"/>
                    <a:pt x="1166" y="1009"/>
                  </a:cubicBezTo>
                  <a:lnTo>
                    <a:pt x="1166" y="348"/>
                  </a:lnTo>
                  <a:cubicBezTo>
                    <a:pt x="1166" y="159"/>
                    <a:pt x="1009" y="1"/>
                    <a:pt x="7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545;p66"/>
            <p:cNvSpPr/>
            <p:nvPr/>
          </p:nvSpPr>
          <p:spPr>
            <a:xfrm>
              <a:off x="-5814775" y="3702500"/>
              <a:ext cx="140225" cy="222950"/>
            </a:xfrm>
            <a:custGeom>
              <a:avLst/>
              <a:gdLst/>
              <a:ahLst/>
              <a:cxnLst/>
              <a:rect l="l" t="t" r="r" b="b"/>
              <a:pathLst>
                <a:path w="5609" h="8918" extrusionOk="0">
                  <a:moveTo>
                    <a:pt x="5092" y="1"/>
                  </a:moveTo>
                  <a:cubicBezTo>
                    <a:pt x="4964" y="1"/>
                    <a:pt x="4837" y="72"/>
                    <a:pt x="4789" y="241"/>
                  </a:cubicBezTo>
                  <a:lnTo>
                    <a:pt x="4443" y="1344"/>
                  </a:lnTo>
                  <a:cubicBezTo>
                    <a:pt x="4285" y="1785"/>
                    <a:pt x="3907" y="2068"/>
                    <a:pt x="3466" y="2068"/>
                  </a:cubicBezTo>
                  <a:lnTo>
                    <a:pt x="2710" y="2068"/>
                  </a:lnTo>
                  <a:lnTo>
                    <a:pt x="2710" y="1722"/>
                  </a:lnTo>
                  <a:cubicBezTo>
                    <a:pt x="2710" y="1155"/>
                    <a:pt x="2237" y="682"/>
                    <a:pt x="1702" y="682"/>
                  </a:cubicBezTo>
                  <a:lnTo>
                    <a:pt x="0" y="682"/>
                  </a:lnTo>
                  <a:lnTo>
                    <a:pt x="0" y="8873"/>
                  </a:lnTo>
                  <a:cubicBezTo>
                    <a:pt x="1198" y="8747"/>
                    <a:pt x="2174" y="7928"/>
                    <a:pt x="2552" y="6857"/>
                  </a:cubicBezTo>
                  <a:lnTo>
                    <a:pt x="3466" y="6857"/>
                  </a:lnTo>
                  <a:cubicBezTo>
                    <a:pt x="3907" y="6857"/>
                    <a:pt x="4285" y="7140"/>
                    <a:pt x="4443" y="7582"/>
                  </a:cubicBezTo>
                  <a:lnTo>
                    <a:pt x="4789" y="8684"/>
                  </a:lnTo>
                  <a:cubicBezTo>
                    <a:pt x="4848" y="8850"/>
                    <a:pt x="4974" y="8918"/>
                    <a:pt x="5100" y="8918"/>
                  </a:cubicBezTo>
                  <a:cubicBezTo>
                    <a:pt x="5309" y="8918"/>
                    <a:pt x="5518" y="8731"/>
                    <a:pt x="5419" y="8495"/>
                  </a:cubicBezTo>
                  <a:lnTo>
                    <a:pt x="5041" y="7298"/>
                  </a:lnTo>
                  <a:cubicBezTo>
                    <a:pt x="4789" y="6573"/>
                    <a:pt x="4159" y="6101"/>
                    <a:pt x="3434" y="6101"/>
                  </a:cubicBezTo>
                  <a:lnTo>
                    <a:pt x="2678" y="6101"/>
                  </a:lnTo>
                  <a:cubicBezTo>
                    <a:pt x="2678" y="6006"/>
                    <a:pt x="2710" y="5880"/>
                    <a:pt x="2710" y="5754"/>
                  </a:cubicBezTo>
                  <a:lnTo>
                    <a:pt x="2710" y="4778"/>
                  </a:lnTo>
                  <a:lnTo>
                    <a:pt x="5136" y="4778"/>
                  </a:lnTo>
                  <a:cubicBezTo>
                    <a:pt x="5545" y="4778"/>
                    <a:pt x="5608" y="4116"/>
                    <a:pt x="5136" y="4116"/>
                  </a:cubicBezTo>
                  <a:lnTo>
                    <a:pt x="2710" y="4116"/>
                  </a:lnTo>
                  <a:lnTo>
                    <a:pt x="2710" y="2730"/>
                  </a:lnTo>
                  <a:lnTo>
                    <a:pt x="3466" y="2730"/>
                  </a:lnTo>
                  <a:cubicBezTo>
                    <a:pt x="4222" y="2730"/>
                    <a:pt x="4852" y="2257"/>
                    <a:pt x="5073" y="1564"/>
                  </a:cubicBezTo>
                  <a:lnTo>
                    <a:pt x="5419" y="461"/>
                  </a:lnTo>
                  <a:cubicBezTo>
                    <a:pt x="5517" y="189"/>
                    <a:pt x="5301" y="1"/>
                    <a:pt x="509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7546;p66"/>
          <p:cNvGrpSpPr/>
          <p:nvPr/>
        </p:nvGrpSpPr>
        <p:grpSpPr>
          <a:xfrm>
            <a:off x="1960928" y="2917425"/>
            <a:ext cx="395865" cy="421927"/>
            <a:chOff x="-5971525" y="3990475"/>
            <a:chExt cx="274925" cy="293025"/>
          </a:xfrm>
          <a:solidFill>
            <a:srgbClr val="12716B"/>
          </a:solidFill>
        </p:grpSpPr>
        <p:sp>
          <p:nvSpPr>
            <p:cNvPr id="114" name="Google Shape;7547;p66"/>
            <p:cNvSpPr/>
            <p:nvPr/>
          </p:nvSpPr>
          <p:spPr>
            <a:xfrm>
              <a:off x="-5851000" y="4061375"/>
              <a:ext cx="102400" cy="33875"/>
            </a:xfrm>
            <a:custGeom>
              <a:avLst/>
              <a:gdLst/>
              <a:ahLst/>
              <a:cxnLst/>
              <a:rect l="l" t="t" r="r" b="b"/>
              <a:pathLst>
                <a:path w="4096" h="1355" extrusionOk="0">
                  <a:moveTo>
                    <a:pt x="0" y="0"/>
                  </a:moveTo>
                  <a:lnTo>
                    <a:pt x="0" y="1355"/>
                  </a:lnTo>
                  <a:lnTo>
                    <a:pt x="4096" y="1355"/>
                  </a:lnTo>
                  <a:lnTo>
                    <a:pt x="409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548;p66"/>
            <p:cNvSpPr/>
            <p:nvPr/>
          </p:nvSpPr>
          <p:spPr>
            <a:xfrm>
              <a:off x="-5971525" y="3990475"/>
              <a:ext cx="69350" cy="275700"/>
            </a:xfrm>
            <a:custGeom>
              <a:avLst/>
              <a:gdLst/>
              <a:ahLst/>
              <a:cxnLst/>
              <a:rect l="l" t="t" r="r" b="b"/>
              <a:pathLst>
                <a:path w="2774" h="11028" extrusionOk="0">
                  <a:moveTo>
                    <a:pt x="1041" y="1"/>
                  </a:moveTo>
                  <a:lnTo>
                    <a:pt x="1041" y="32"/>
                  </a:lnTo>
                  <a:cubicBezTo>
                    <a:pt x="473" y="32"/>
                    <a:pt x="1" y="505"/>
                    <a:pt x="1" y="1072"/>
                  </a:cubicBezTo>
                  <a:lnTo>
                    <a:pt x="1" y="9988"/>
                  </a:lnTo>
                  <a:cubicBezTo>
                    <a:pt x="1" y="10555"/>
                    <a:pt x="473" y="11027"/>
                    <a:pt x="1041" y="11027"/>
                  </a:cubicBezTo>
                  <a:lnTo>
                    <a:pt x="2395" y="11027"/>
                  </a:lnTo>
                  <a:cubicBezTo>
                    <a:pt x="2521" y="11027"/>
                    <a:pt x="2647" y="10996"/>
                    <a:pt x="2773" y="10933"/>
                  </a:cubicBezTo>
                  <a:lnTo>
                    <a:pt x="2773" y="64"/>
                  </a:lnTo>
                  <a:cubicBezTo>
                    <a:pt x="2647" y="32"/>
                    <a:pt x="2521" y="1"/>
                    <a:pt x="239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549;p66"/>
            <p:cNvSpPr/>
            <p:nvPr/>
          </p:nvSpPr>
          <p:spPr>
            <a:xfrm>
              <a:off x="-5851000" y="4214950"/>
              <a:ext cx="103200" cy="68550"/>
            </a:xfrm>
            <a:custGeom>
              <a:avLst/>
              <a:gdLst/>
              <a:ahLst/>
              <a:cxnLst/>
              <a:rect l="l" t="t" r="r" b="b"/>
              <a:pathLst>
                <a:path w="4128" h="2742" extrusionOk="0">
                  <a:moveTo>
                    <a:pt x="3056" y="694"/>
                  </a:moveTo>
                  <a:cubicBezTo>
                    <a:pt x="3277" y="694"/>
                    <a:pt x="3434" y="851"/>
                    <a:pt x="3434" y="1072"/>
                  </a:cubicBezTo>
                  <a:cubicBezTo>
                    <a:pt x="3434" y="1261"/>
                    <a:pt x="3277" y="1418"/>
                    <a:pt x="3056" y="1418"/>
                  </a:cubicBezTo>
                  <a:lnTo>
                    <a:pt x="1008" y="1418"/>
                  </a:lnTo>
                  <a:cubicBezTo>
                    <a:pt x="819" y="1418"/>
                    <a:pt x="662" y="1261"/>
                    <a:pt x="662" y="1072"/>
                  </a:cubicBezTo>
                  <a:cubicBezTo>
                    <a:pt x="662" y="851"/>
                    <a:pt x="819" y="694"/>
                    <a:pt x="1008" y="694"/>
                  </a:cubicBezTo>
                  <a:close/>
                  <a:moveTo>
                    <a:pt x="32" y="1"/>
                  </a:moveTo>
                  <a:lnTo>
                    <a:pt x="32" y="2395"/>
                  </a:lnTo>
                  <a:lnTo>
                    <a:pt x="0" y="2395"/>
                  </a:lnTo>
                  <a:cubicBezTo>
                    <a:pt x="0" y="2584"/>
                    <a:pt x="158" y="2741"/>
                    <a:pt x="347" y="2741"/>
                  </a:cubicBezTo>
                  <a:lnTo>
                    <a:pt x="3781" y="2741"/>
                  </a:lnTo>
                  <a:cubicBezTo>
                    <a:pt x="3970" y="2741"/>
                    <a:pt x="4127" y="2584"/>
                    <a:pt x="4127" y="2395"/>
                  </a:cubicBezTo>
                  <a:lnTo>
                    <a:pt x="41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550;p66"/>
            <p:cNvSpPr/>
            <p:nvPr/>
          </p:nvSpPr>
          <p:spPr>
            <a:xfrm>
              <a:off x="-5885675" y="4010175"/>
              <a:ext cx="189075" cy="239450"/>
            </a:xfrm>
            <a:custGeom>
              <a:avLst/>
              <a:gdLst/>
              <a:ahLst/>
              <a:cxnLst/>
              <a:rect l="l" t="t" r="r" b="b"/>
              <a:pathLst>
                <a:path w="7563" h="9578" extrusionOk="0">
                  <a:moveTo>
                    <a:pt x="5829" y="1323"/>
                  </a:moveTo>
                  <a:cubicBezTo>
                    <a:pt x="6018" y="1323"/>
                    <a:pt x="6176" y="1481"/>
                    <a:pt x="6176" y="1702"/>
                  </a:cubicBezTo>
                  <a:lnTo>
                    <a:pt x="6176" y="3749"/>
                  </a:lnTo>
                  <a:cubicBezTo>
                    <a:pt x="6176" y="3938"/>
                    <a:pt x="6018" y="4096"/>
                    <a:pt x="5829" y="4096"/>
                  </a:cubicBezTo>
                  <a:lnTo>
                    <a:pt x="1009" y="4096"/>
                  </a:lnTo>
                  <a:cubicBezTo>
                    <a:pt x="820" y="4096"/>
                    <a:pt x="663" y="3938"/>
                    <a:pt x="663" y="3749"/>
                  </a:cubicBezTo>
                  <a:lnTo>
                    <a:pt x="663" y="1702"/>
                  </a:lnTo>
                  <a:cubicBezTo>
                    <a:pt x="663" y="1481"/>
                    <a:pt x="820" y="1323"/>
                    <a:pt x="1009" y="1323"/>
                  </a:cubicBezTo>
                  <a:close/>
                  <a:moveTo>
                    <a:pt x="1734" y="4789"/>
                  </a:moveTo>
                  <a:cubicBezTo>
                    <a:pt x="2175" y="4789"/>
                    <a:pt x="2175" y="5482"/>
                    <a:pt x="1734" y="5482"/>
                  </a:cubicBezTo>
                  <a:lnTo>
                    <a:pt x="1072" y="5482"/>
                  </a:lnTo>
                  <a:cubicBezTo>
                    <a:pt x="631" y="5482"/>
                    <a:pt x="600" y="4789"/>
                    <a:pt x="1072" y="4789"/>
                  </a:cubicBezTo>
                  <a:close/>
                  <a:moveTo>
                    <a:pt x="3782" y="4758"/>
                  </a:moveTo>
                  <a:cubicBezTo>
                    <a:pt x="4223" y="4789"/>
                    <a:pt x="4223" y="5482"/>
                    <a:pt x="3782" y="5482"/>
                  </a:cubicBezTo>
                  <a:lnTo>
                    <a:pt x="3120" y="5482"/>
                  </a:lnTo>
                  <a:cubicBezTo>
                    <a:pt x="2899" y="5482"/>
                    <a:pt x="2742" y="5325"/>
                    <a:pt x="2742" y="5104"/>
                  </a:cubicBezTo>
                  <a:cubicBezTo>
                    <a:pt x="2742" y="4915"/>
                    <a:pt x="2899" y="4758"/>
                    <a:pt x="3120" y="4758"/>
                  </a:cubicBezTo>
                  <a:close/>
                  <a:moveTo>
                    <a:pt x="5829" y="4789"/>
                  </a:moveTo>
                  <a:cubicBezTo>
                    <a:pt x="6270" y="4789"/>
                    <a:pt x="6302" y="5482"/>
                    <a:pt x="5829" y="5482"/>
                  </a:cubicBezTo>
                  <a:lnTo>
                    <a:pt x="5168" y="5482"/>
                  </a:lnTo>
                  <a:cubicBezTo>
                    <a:pt x="4727" y="5482"/>
                    <a:pt x="4695" y="4789"/>
                    <a:pt x="5168" y="4789"/>
                  </a:cubicBezTo>
                  <a:close/>
                  <a:moveTo>
                    <a:pt x="1762" y="6174"/>
                  </a:moveTo>
                  <a:cubicBezTo>
                    <a:pt x="2175" y="6174"/>
                    <a:pt x="2165" y="6837"/>
                    <a:pt x="1734" y="6837"/>
                  </a:cubicBezTo>
                  <a:lnTo>
                    <a:pt x="1072" y="6837"/>
                  </a:lnTo>
                  <a:cubicBezTo>
                    <a:pt x="631" y="6837"/>
                    <a:pt x="600" y="6175"/>
                    <a:pt x="1072" y="6175"/>
                  </a:cubicBezTo>
                  <a:lnTo>
                    <a:pt x="1734" y="6175"/>
                  </a:lnTo>
                  <a:cubicBezTo>
                    <a:pt x="1744" y="6175"/>
                    <a:pt x="1753" y="6174"/>
                    <a:pt x="1762" y="6174"/>
                  </a:cubicBezTo>
                  <a:close/>
                  <a:moveTo>
                    <a:pt x="3782" y="6144"/>
                  </a:moveTo>
                  <a:cubicBezTo>
                    <a:pt x="4223" y="6144"/>
                    <a:pt x="4223" y="6837"/>
                    <a:pt x="3782" y="6837"/>
                  </a:cubicBezTo>
                  <a:lnTo>
                    <a:pt x="3120" y="6837"/>
                  </a:lnTo>
                  <a:cubicBezTo>
                    <a:pt x="2899" y="6837"/>
                    <a:pt x="2742" y="6679"/>
                    <a:pt x="2742" y="6490"/>
                  </a:cubicBezTo>
                  <a:cubicBezTo>
                    <a:pt x="2742" y="6301"/>
                    <a:pt x="2899" y="6144"/>
                    <a:pt x="3120" y="6144"/>
                  </a:cubicBezTo>
                  <a:close/>
                  <a:moveTo>
                    <a:pt x="5858" y="6174"/>
                  </a:moveTo>
                  <a:cubicBezTo>
                    <a:pt x="6272" y="6174"/>
                    <a:pt x="6291" y="6837"/>
                    <a:pt x="5829" y="6837"/>
                  </a:cubicBezTo>
                  <a:lnTo>
                    <a:pt x="5168" y="6837"/>
                  </a:lnTo>
                  <a:cubicBezTo>
                    <a:pt x="4727" y="6837"/>
                    <a:pt x="4695" y="6175"/>
                    <a:pt x="5168" y="6175"/>
                  </a:cubicBezTo>
                  <a:lnTo>
                    <a:pt x="5829" y="6175"/>
                  </a:lnTo>
                  <a:cubicBezTo>
                    <a:pt x="5839" y="6175"/>
                    <a:pt x="5849" y="6174"/>
                    <a:pt x="5858" y="6174"/>
                  </a:cubicBezTo>
                  <a:close/>
                  <a:moveTo>
                    <a:pt x="1" y="0"/>
                  </a:moveTo>
                  <a:lnTo>
                    <a:pt x="1" y="9578"/>
                  </a:lnTo>
                  <a:lnTo>
                    <a:pt x="663" y="9578"/>
                  </a:lnTo>
                  <a:lnTo>
                    <a:pt x="663" y="7876"/>
                  </a:lnTo>
                  <a:cubicBezTo>
                    <a:pt x="663" y="7687"/>
                    <a:pt x="820" y="7530"/>
                    <a:pt x="1009" y="7530"/>
                  </a:cubicBezTo>
                  <a:lnTo>
                    <a:pt x="5829" y="7530"/>
                  </a:lnTo>
                  <a:cubicBezTo>
                    <a:pt x="6018" y="7530"/>
                    <a:pt x="6176" y="7687"/>
                    <a:pt x="6176" y="7876"/>
                  </a:cubicBezTo>
                  <a:lnTo>
                    <a:pt x="6176" y="9578"/>
                  </a:lnTo>
                  <a:lnTo>
                    <a:pt x="6522" y="9578"/>
                  </a:lnTo>
                  <a:cubicBezTo>
                    <a:pt x="7090" y="9578"/>
                    <a:pt x="7562" y="9105"/>
                    <a:pt x="7562" y="8538"/>
                  </a:cubicBezTo>
                  <a:lnTo>
                    <a:pt x="7562" y="1008"/>
                  </a:lnTo>
                  <a:cubicBezTo>
                    <a:pt x="7531" y="473"/>
                    <a:pt x="7090" y="0"/>
                    <a:pt x="64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7551;p66"/>
          <p:cNvGrpSpPr/>
          <p:nvPr/>
        </p:nvGrpSpPr>
        <p:grpSpPr>
          <a:xfrm>
            <a:off x="4634134" y="1851529"/>
            <a:ext cx="420775" cy="418507"/>
            <a:chOff x="-4118225" y="3253275"/>
            <a:chExt cx="292225" cy="290650"/>
          </a:xfrm>
          <a:solidFill>
            <a:srgbClr val="12716B"/>
          </a:solidFill>
        </p:grpSpPr>
        <p:sp>
          <p:nvSpPr>
            <p:cNvPr id="119" name="Google Shape;7552;p66"/>
            <p:cNvSpPr/>
            <p:nvPr/>
          </p:nvSpPr>
          <p:spPr>
            <a:xfrm>
              <a:off x="-4118225" y="3287125"/>
              <a:ext cx="256725" cy="256800"/>
            </a:xfrm>
            <a:custGeom>
              <a:avLst/>
              <a:gdLst/>
              <a:ahLst/>
              <a:cxnLst/>
              <a:rect l="l" t="t" r="r" b="b"/>
              <a:pathLst>
                <a:path w="10269" h="10272" extrusionOk="0">
                  <a:moveTo>
                    <a:pt x="5104" y="1"/>
                  </a:moveTo>
                  <a:cubicBezTo>
                    <a:pt x="2268" y="1"/>
                    <a:pt x="0" y="2301"/>
                    <a:pt x="0" y="5136"/>
                  </a:cubicBezTo>
                  <a:cubicBezTo>
                    <a:pt x="0" y="7972"/>
                    <a:pt x="2268" y="10271"/>
                    <a:pt x="5104" y="10271"/>
                  </a:cubicBezTo>
                  <a:cubicBezTo>
                    <a:pt x="7939" y="10271"/>
                    <a:pt x="10239" y="8003"/>
                    <a:pt x="10239" y="5168"/>
                  </a:cubicBezTo>
                  <a:cubicBezTo>
                    <a:pt x="10268" y="4993"/>
                    <a:pt x="10108" y="4818"/>
                    <a:pt x="9910" y="4818"/>
                  </a:cubicBezTo>
                  <a:cubicBezTo>
                    <a:pt x="9894" y="4818"/>
                    <a:pt x="9877" y="4819"/>
                    <a:pt x="9861" y="4821"/>
                  </a:cubicBezTo>
                  <a:lnTo>
                    <a:pt x="5797" y="4821"/>
                  </a:lnTo>
                  <a:cubicBezTo>
                    <a:pt x="5639" y="4821"/>
                    <a:pt x="5450" y="4695"/>
                    <a:pt x="5450" y="4506"/>
                  </a:cubicBezTo>
                  <a:lnTo>
                    <a:pt x="5450" y="347"/>
                  </a:lnTo>
                  <a:cubicBezTo>
                    <a:pt x="5450" y="158"/>
                    <a:pt x="5324" y="1"/>
                    <a:pt x="510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553;p66"/>
            <p:cNvSpPr/>
            <p:nvPr/>
          </p:nvSpPr>
          <p:spPr>
            <a:xfrm>
              <a:off x="-3963850" y="3253275"/>
              <a:ext cx="137850" cy="137850"/>
            </a:xfrm>
            <a:custGeom>
              <a:avLst/>
              <a:gdLst/>
              <a:ahLst/>
              <a:cxnLst/>
              <a:rect l="l" t="t" r="r" b="b"/>
              <a:pathLst>
                <a:path w="5514" h="551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5135"/>
                  </a:lnTo>
                  <a:cubicBezTo>
                    <a:pt x="0" y="5356"/>
                    <a:pt x="158" y="5514"/>
                    <a:pt x="347" y="5514"/>
                  </a:cubicBezTo>
                  <a:lnTo>
                    <a:pt x="5167" y="5514"/>
                  </a:lnTo>
                  <a:cubicBezTo>
                    <a:pt x="5356" y="5514"/>
                    <a:pt x="5513" y="5356"/>
                    <a:pt x="5513" y="5135"/>
                  </a:cubicBezTo>
                  <a:cubicBezTo>
                    <a:pt x="5513" y="2269"/>
                    <a:pt x="3182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7554;p66"/>
          <p:cNvGrpSpPr/>
          <p:nvPr/>
        </p:nvGrpSpPr>
        <p:grpSpPr>
          <a:xfrm>
            <a:off x="4684585" y="2366653"/>
            <a:ext cx="319874" cy="420199"/>
            <a:chOff x="-4082800" y="3612425"/>
            <a:chExt cx="222150" cy="291825"/>
          </a:xfrm>
          <a:solidFill>
            <a:srgbClr val="12716B"/>
          </a:solidFill>
        </p:grpSpPr>
        <p:sp>
          <p:nvSpPr>
            <p:cNvPr id="122" name="Google Shape;7555;p66"/>
            <p:cNvSpPr/>
            <p:nvPr/>
          </p:nvSpPr>
          <p:spPr>
            <a:xfrm>
              <a:off x="-4027650" y="3663625"/>
              <a:ext cx="112650" cy="119725"/>
            </a:xfrm>
            <a:custGeom>
              <a:avLst/>
              <a:gdLst/>
              <a:ahLst/>
              <a:cxnLst/>
              <a:rect l="l" t="t" r="r" b="b"/>
              <a:pathLst>
                <a:path w="4506" h="4789" extrusionOk="0">
                  <a:moveTo>
                    <a:pt x="2237" y="1355"/>
                  </a:moveTo>
                  <a:cubicBezTo>
                    <a:pt x="2773" y="1355"/>
                    <a:pt x="3245" y="1827"/>
                    <a:pt x="3245" y="2395"/>
                  </a:cubicBezTo>
                  <a:cubicBezTo>
                    <a:pt x="3308" y="2930"/>
                    <a:pt x="2836" y="3434"/>
                    <a:pt x="2237" y="3434"/>
                  </a:cubicBezTo>
                  <a:cubicBezTo>
                    <a:pt x="1670" y="3434"/>
                    <a:pt x="1197" y="2962"/>
                    <a:pt x="1197" y="2395"/>
                  </a:cubicBezTo>
                  <a:cubicBezTo>
                    <a:pt x="1197" y="1859"/>
                    <a:pt x="1670" y="1355"/>
                    <a:pt x="2237" y="1355"/>
                  </a:cubicBezTo>
                  <a:close/>
                  <a:moveTo>
                    <a:pt x="1922" y="0"/>
                  </a:moveTo>
                  <a:lnTo>
                    <a:pt x="1922" y="473"/>
                  </a:lnTo>
                  <a:cubicBezTo>
                    <a:pt x="1922" y="630"/>
                    <a:pt x="1827" y="725"/>
                    <a:pt x="1670" y="788"/>
                  </a:cubicBezTo>
                  <a:cubicBezTo>
                    <a:pt x="1481" y="851"/>
                    <a:pt x="1292" y="945"/>
                    <a:pt x="1134" y="1103"/>
                  </a:cubicBezTo>
                  <a:cubicBezTo>
                    <a:pt x="1055" y="1143"/>
                    <a:pt x="962" y="1183"/>
                    <a:pt x="873" y="1183"/>
                  </a:cubicBezTo>
                  <a:cubicBezTo>
                    <a:pt x="822" y="1183"/>
                    <a:pt x="771" y="1169"/>
                    <a:pt x="725" y="1134"/>
                  </a:cubicBezTo>
                  <a:lnTo>
                    <a:pt x="347" y="914"/>
                  </a:lnTo>
                  <a:lnTo>
                    <a:pt x="0" y="1481"/>
                  </a:lnTo>
                  <a:lnTo>
                    <a:pt x="378" y="1733"/>
                  </a:lnTo>
                  <a:cubicBezTo>
                    <a:pt x="504" y="1796"/>
                    <a:pt x="599" y="1922"/>
                    <a:pt x="536" y="2079"/>
                  </a:cubicBezTo>
                  <a:cubicBezTo>
                    <a:pt x="504" y="2332"/>
                    <a:pt x="504" y="2489"/>
                    <a:pt x="536" y="2710"/>
                  </a:cubicBezTo>
                  <a:cubicBezTo>
                    <a:pt x="599" y="2867"/>
                    <a:pt x="504" y="2993"/>
                    <a:pt x="378" y="3056"/>
                  </a:cubicBezTo>
                  <a:lnTo>
                    <a:pt x="0" y="3308"/>
                  </a:lnTo>
                  <a:lnTo>
                    <a:pt x="347" y="3907"/>
                  </a:lnTo>
                  <a:lnTo>
                    <a:pt x="725" y="3655"/>
                  </a:lnTo>
                  <a:cubicBezTo>
                    <a:pt x="773" y="3631"/>
                    <a:pt x="826" y="3620"/>
                    <a:pt x="879" y="3620"/>
                  </a:cubicBezTo>
                  <a:cubicBezTo>
                    <a:pt x="967" y="3620"/>
                    <a:pt x="1056" y="3647"/>
                    <a:pt x="1134" y="3686"/>
                  </a:cubicBezTo>
                  <a:cubicBezTo>
                    <a:pt x="1292" y="3812"/>
                    <a:pt x="1481" y="3938"/>
                    <a:pt x="1670" y="4001"/>
                  </a:cubicBezTo>
                  <a:cubicBezTo>
                    <a:pt x="1796" y="4064"/>
                    <a:pt x="1922" y="4222"/>
                    <a:pt x="1922" y="4316"/>
                  </a:cubicBezTo>
                  <a:lnTo>
                    <a:pt x="1922" y="4789"/>
                  </a:lnTo>
                  <a:lnTo>
                    <a:pt x="2584" y="4789"/>
                  </a:lnTo>
                  <a:lnTo>
                    <a:pt x="2584" y="4316"/>
                  </a:lnTo>
                  <a:cubicBezTo>
                    <a:pt x="2584" y="4159"/>
                    <a:pt x="2678" y="4064"/>
                    <a:pt x="2836" y="4001"/>
                  </a:cubicBezTo>
                  <a:cubicBezTo>
                    <a:pt x="3025" y="3938"/>
                    <a:pt x="3182" y="3844"/>
                    <a:pt x="3371" y="3686"/>
                  </a:cubicBezTo>
                  <a:cubicBezTo>
                    <a:pt x="3449" y="3647"/>
                    <a:pt x="3539" y="3620"/>
                    <a:pt x="3626" y="3620"/>
                  </a:cubicBezTo>
                  <a:cubicBezTo>
                    <a:pt x="3680" y="3620"/>
                    <a:pt x="3733" y="3631"/>
                    <a:pt x="3781" y="3655"/>
                  </a:cubicBezTo>
                  <a:lnTo>
                    <a:pt x="4159" y="3907"/>
                  </a:lnTo>
                  <a:lnTo>
                    <a:pt x="4505" y="3308"/>
                  </a:lnTo>
                  <a:lnTo>
                    <a:pt x="4127" y="3056"/>
                  </a:lnTo>
                  <a:cubicBezTo>
                    <a:pt x="4001" y="2993"/>
                    <a:pt x="3938" y="2867"/>
                    <a:pt x="3970" y="2710"/>
                  </a:cubicBezTo>
                  <a:cubicBezTo>
                    <a:pt x="4001" y="2489"/>
                    <a:pt x="4001" y="2332"/>
                    <a:pt x="3970" y="2079"/>
                  </a:cubicBezTo>
                  <a:cubicBezTo>
                    <a:pt x="3938" y="1922"/>
                    <a:pt x="4001" y="1796"/>
                    <a:pt x="4127" y="1733"/>
                  </a:cubicBezTo>
                  <a:lnTo>
                    <a:pt x="4505" y="1481"/>
                  </a:lnTo>
                  <a:lnTo>
                    <a:pt x="4159" y="914"/>
                  </a:lnTo>
                  <a:lnTo>
                    <a:pt x="3781" y="1134"/>
                  </a:lnTo>
                  <a:cubicBezTo>
                    <a:pt x="3734" y="1169"/>
                    <a:pt x="3684" y="1183"/>
                    <a:pt x="3632" y="1183"/>
                  </a:cubicBezTo>
                  <a:cubicBezTo>
                    <a:pt x="3543" y="1183"/>
                    <a:pt x="3451" y="1143"/>
                    <a:pt x="3371" y="1103"/>
                  </a:cubicBezTo>
                  <a:cubicBezTo>
                    <a:pt x="3214" y="977"/>
                    <a:pt x="3025" y="851"/>
                    <a:pt x="2836" y="788"/>
                  </a:cubicBezTo>
                  <a:cubicBezTo>
                    <a:pt x="2710" y="725"/>
                    <a:pt x="2584" y="567"/>
                    <a:pt x="2584" y="473"/>
                  </a:cubicBezTo>
                  <a:lnTo>
                    <a:pt x="258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556;p66"/>
            <p:cNvSpPr/>
            <p:nvPr/>
          </p:nvSpPr>
          <p:spPr>
            <a:xfrm>
              <a:off x="-4082800" y="3612425"/>
              <a:ext cx="222150" cy="291825"/>
            </a:xfrm>
            <a:custGeom>
              <a:avLst/>
              <a:gdLst/>
              <a:ahLst/>
              <a:cxnLst/>
              <a:rect l="l" t="t" r="r" b="b"/>
              <a:pathLst>
                <a:path w="8886" h="11673" extrusionOk="0">
                  <a:moveTo>
                    <a:pt x="5168" y="1324"/>
                  </a:moveTo>
                  <a:cubicBezTo>
                    <a:pt x="5357" y="1324"/>
                    <a:pt x="5514" y="1481"/>
                    <a:pt x="5514" y="1702"/>
                  </a:cubicBezTo>
                  <a:lnTo>
                    <a:pt x="5514" y="2269"/>
                  </a:lnTo>
                  <a:cubicBezTo>
                    <a:pt x="5609" y="2332"/>
                    <a:pt x="5735" y="2395"/>
                    <a:pt x="5829" y="2489"/>
                  </a:cubicBezTo>
                  <a:lnTo>
                    <a:pt x="6333" y="2206"/>
                  </a:lnTo>
                  <a:cubicBezTo>
                    <a:pt x="6396" y="2174"/>
                    <a:pt x="6491" y="2174"/>
                    <a:pt x="6617" y="2174"/>
                  </a:cubicBezTo>
                  <a:cubicBezTo>
                    <a:pt x="6680" y="2206"/>
                    <a:pt x="6774" y="2237"/>
                    <a:pt x="6806" y="2300"/>
                  </a:cubicBezTo>
                  <a:lnTo>
                    <a:pt x="7467" y="3497"/>
                  </a:lnTo>
                  <a:cubicBezTo>
                    <a:pt x="7562" y="3655"/>
                    <a:pt x="7530" y="3844"/>
                    <a:pt x="7341" y="3970"/>
                  </a:cubicBezTo>
                  <a:lnTo>
                    <a:pt x="6837" y="4254"/>
                  </a:lnTo>
                  <a:cubicBezTo>
                    <a:pt x="6869" y="4380"/>
                    <a:pt x="6869" y="4474"/>
                    <a:pt x="6837" y="4632"/>
                  </a:cubicBezTo>
                  <a:lnTo>
                    <a:pt x="7341" y="4915"/>
                  </a:lnTo>
                  <a:cubicBezTo>
                    <a:pt x="7499" y="4978"/>
                    <a:pt x="7593" y="5230"/>
                    <a:pt x="7467" y="5388"/>
                  </a:cubicBezTo>
                  <a:lnTo>
                    <a:pt x="6806" y="6553"/>
                  </a:lnTo>
                  <a:cubicBezTo>
                    <a:pt x="6774" y="6648"/>
                    <a:pt x="6680" y="6679"/>
                    <a:pt x="6617" y="6711"/>
                  </a:cubicBezTo>
                  <a:cubicBezTo>
                    <a:pt x="6588" y="6730"/>
                    <a:pt x="6555" y="6738"/>
                    <a:pt x="6523" y="6738"/>
                  </a:cubicBezTo>
                  <a:cubicBezTo>
                    <a:pt x="6450" y="6738"/>
                    <a:pt x="6377" y="6701"/>
                    <a:pt x="6333" y="6679"/>
                  </a:cubicBezTo>
                  <a:lnTo>
                    <a:pt x="5829" y="6396"/>
                  </a:lnTo>
                  <a:cubicBezTo>
                    <a:pt x="5703" y="6490"/>
                    <a:pt x="5609" y="6522"/>
                    <a:pt x="5514" y="6616"/>
                  </a:cubicBezTo>
                  <a:lnTo>
                    <a:pt x="5514" y="7183"/>
                  </a:lnTo>
                  <a:cubicBezTo>
                    <a:pt x="5514" y="7404"/>
                    <a:pt x="5357" y="7562"/>
                    <a:pt x="5168" y="7562"/>
                  </a:cubicBezTo>
                  <a:lnTo>
                    <a:pt x="3781" y="7562"/>
                  </a:lnTo>
                  <a:cubicBezTo>
                    <a:pt x="3592" y="7562"/>
                    <a:pt x="3435" y="7404"/>
                    <a:pt x="3435" y="7183"/>
                  </a:cubicBezTo>
                  <a:lnTo>
                    <a:pt x="3435" y="6616"/>
                  </a:lnTo>
                  <a:cubicBezTo>
                    <a:pt x="3309" y="6553"/>
                    <a:pt x="3183" y="6490"/>
                    <a:pt x="3120" y="6396"/>
                  </a:cubicBezTo>
                  <a:lnTo>
                    <a:pt x="2584" y="6679"/>
                  </a:lnTo>
                  <a:cubicBezTo>
                    <a:pt x="2521" y="6711"/>
                    <a:pt x="2427" y="6711"/>
                    <a:pt x="2332" y="6711"/>
                  </a:cubicBezTo>
                  <a:cubicBezTo>
                    <a:pt x="2238" y="6679"/>
                    <a:pt x="2175" y="6648"/>
                    <a:pt x="2112" y="6553"/>
                  </a:cubicBezTo>
                  <a:lnTo>
                    <a:pt x="1450" y="5388"/>
                  </a:lnTo>
                  <a:cubicBezTo>
                    <a:pt x="1387" y="5230"/>
                    <a:pt x="1419" y="5041"/>
                    <a:pt x="1576" y="4915"/>
                  </a:cubicBezTo>
                  <a:lnTo>
                    <a:pt x="2080" y="4632"/>
                  </a:lnTo>
                  <a:lnTo>
                    <a:pt x="2080" y="4443"/>
                  </a:lnTo>
                  <a:lnTo>
                    <a:pt x="2080" y="4254"/>
                  </a:lnTo>
                  <a:lnTo>
                    <a:pt x="1576" y="3970"/>
                  </a:lnTo>
                  <a:cubicBezTo>
                    <a:pt x="1419" y="3907"/>
                    <a:pt x="1324" y="3655"/>
                    <a:pt x="1450" y="3497"/>
                  </a:cubicBezTo>
                  <a:lnTo>
                    <a:pt x="2112" y="2332"/>
                  </a:lnTo>
                  <a:cubicBezTo>
                    <a:pt x="2175" y="2237"/>
                    <a:pt x="2238" y="2206"/>
                    <a:pt x="2332" y="2174"/>
                  </a:cubicBezTo>
                  <a:cubicBezTo>
                    <a:pt x="2352" y="2155"/>
                    <a:pt x="2377" y="2147"/>
                    <a:pt x="2405" y="2147"/>
                  </a:cubicBezTo>
                  <a:cubicBezTo>
                    <a:pt x="2467" y="2147"/>
                    <a:pt x="2541" y="2184"/>
                    <a:pt x="2584" y="2206"/>
                  </a:cubicBezTo>
                  <a:lnTo>
                    <a:pt x="3120" y="2489"/>
                  </a:lnTo>
                  <a:cubicBezTo>
                    <a:pt x="3214" y="2395"/>
                    <a:pt x="3309" y="2363"/>
                    <a:pt x="3435" y="2269"/>
                  </a:cubicBezTo>
                  <a:lnTo>
                    <a:pt x="3435" y="1702"/>
                  </a:lnTo>
                  <a:cubicBezTo>
                    <a:pt x="3435" y="1481"/>
                    <a:pt x="3592" y="1324"/>
                    <a:pt x="3781" y="1324"/>
                  </a:cubicBezTo>
                  <a:close/>
                  <a:moveTo>
                    <a:pt x="4443" y="0"/>
                  </a:moveTo>
                  <a:cubicBezTo>
                    <a:pt x="1986" y="0"/>
                    <a:pt x="1" y="2017"/>
                    <a:pt x="1" y="4443"/>
                  </a:cubicBezTo>
                  <a:cubicBezTo>
                    <a:pt x="1" y="5419"/>
                    <a:pt x="316" y="6333"/>
                    <a:pt x="851" y="7120"/>
                  </a:cubicBezTo>
                  <a:lnTo>
                    <a:pt x="4159" y="11531"/>
                  </a:lnTo>
                  <a:cubicBezTo>
                    <a:pt x="4222" y="11626"/>
                    <a:pt x="4325" y="11673"/>
                    <a:pt x="4431" y="11673"/>
                  </a:cubicBezTo>
                  <a:cubicBezTo>
                    <a:pt x="4538" y="11673"/>
                    <a:pt x="4648" y="11626"/>
                    <a:pt x="4727" y="11531"/>
                  </a:cubicBezTo>
                  <a:lnTo>
                    <a:pt x="8066" y="6994"/>
                  </a:lnTo>
                  <a:cubicBezTo>
                    <a:pt x="8602" y="6270"/>
                    <a:pt x="8885" y="5356"/>
                    <a:pt x="8885" y="4443"/>
                  </a:cubicBezTo>
                  <a:cubicBezTo>
                    <a:pt x="8885" y="2017"/>
                    <a:pt x="6932" y="0"/>
                    <a:pt x="444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557;p66"/>
            <p:cNvSpPr/>
            <p:nvPr/>
          </p:nvSpPr>
          <p:spPr>
            <a:xfrm>
              <a:off x="-3980400" y="3714800"/>
              <a:ext cx="17350" cy="17375"/>
            </a:xfrm>
            <a:custGeom>
              <a:avLst/>
              <a:gdLst/>
              <a:ahLst/>
              <a:cxnLst/>
              <a:rect l="l" t="t" r="r" b="b"/>
              <a:pathLst>
                <a:path w="694" h="695" extrusionOk="0">
                  <a:moveTo>
                    <a:pt x="347" y="1"/>
                  </a:moveTo>
                  <a:cubicBezTo>
                    <a:pt x="158" y="1"/>
                    <a:pt x="0" y="159"/>
                    <a:pt x="0" y="348"/>
                  </a:cubicBezTo>
                  <a:cubicBezTo>
                    <a:pt x="0" y="537"/>
                    <a:pt x="158" y="694"/>
                    <a:pt x="347" y="694"/>
                  </a:cubicBezTo>
                  <a:cubicBezTo>
                    <a:pt x="536" y="694"/>
                    <a:pt x="694" y="537"/>
                    <a:pt x="694" y="348"/>
                  </a:cubicBezTo>
                  <a:cubicBezTo>
                    <a:pt x="694" y="159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7558;p66"/>
          <p:cNvGrpSpPr/>
          <p:nvPr/>
        </p:nvGrpSpPr>
        <p:grpSpPr>
          <a:xfrm>
            <a:off x="4646033" y="2931607"/>
            <a:ext cx="420775" cy="393561"/>
            <a:chOff x="-4118225" y="3990475"/>
            <a:chExt cx="292225" cy="273325"/>
          </a:xfrm>
          <a:solidFill>
            <a:srgbClr val="12716B"/>
          </a:solidFill>
        </p:grpSpPr>
        <p:sp>
          <p:nvSpPr>
            <p:cNvPr id="126" name="Google Shape;7559;p66"/>
            <p:cNvSpPr/>
            <p:nvPr/>
          </p:nvSpPr>
          <p:spPr>
            <a:xfrm>
              <a:off x="-3963850" y="404010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607"/>
                    <a:pt x="473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560;p66"/>
            <p:cNvSpPr/>
            <p:nvPr/>
          </p:nvSpPr>
          <p:spPr>
            <a:xfrm>
              <a:off x="-4015050" y="3990475"/>
              <a:ext cx="153600" cy="153625"/>
            </a:xfrm>
            <a:custGeom>
              <a:avLst/>
              <a:gdLst/>
              <a:ahLst/>
              <a:cxnLst/>
              <a:rect l="l" t="t" r="r" b="b"/>
              <a:pathLst>
                <a:path w="6144" h="6145" extrusionOk="0">
                  <a:moveTo>
                    <a:pt x="3056" y="1324"/>
                  </a:moveTo>
                  <a:cubicBezTo>
                    <a:pt x="4001" y="1324"/>
                    <a:pt x="4757" y="2080"/>
                    <a:pt x="4757" y="3025"/>
                  </a:cubicBezTo>
                  <a:cubicBezTo>
                    <a:pt x="4757" y="3970"/>
                    <a:pt x="4033" y="4726"/>
                    <a:pt x="3056" y="4726"/>
                  </a:cubicBezTo>
                  <a:cubicBezTo>
                    <a:pt x="2111" y="4726"/>
                    <a:pt x="1386" y="3970"/>
                    <a:pt x="1386" y="3025"/>
                  </a:cubicBezTo>
                  <a:cubicBezTo>
                    <a:pt x="1386" y="2080"/>
                    <a:pt x="2111" y="1324"/>
                    <a:pt x="3056" y="1324"/>
                  </a:cubicBezTo>
                  <a:close/>
                  <a:moveTo>
                    <a:pt x="3056" y="1"/>
                  </a:moveTo>
                  <a:cubicBezTo>
                    <a:pt x="1386" y="1"/>
                    <a:pt x="0" y="1355"/>
                    <a:pt x="0" y="3057"/>
                  </a:cubicBezTo>
                  <a:cubicBezTo>
                    <a:pt x="0" y="4758"/>
                    <a:pt x="1323" y="6144"/>
                    <a:pt x="3056" y="6144"/>
                  </a:cubicBezTo>
                  <a:cubicBezTo>
                    <a:pt x="4757" y="6144"/>
                    <a:pt x="6144" y="4758"/>
                    <a:pt x="6144" y="3057"/>
                  </a:cubicBezTo>
                  <a:cubicBezTo>
                    <a:pt x="6144" y="1355"/>
                    <a:pt x="4757" y="1"/>
                    <a:pt x="30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561;p66"/>
            <p:cNvSpPr/>
            <p:nvPr/>
          </p:nvSpPr>
          <p:spPr>
            <a:xfrm>
              <a:off x="-4118225" y="4144075"/>
              <a:ext cx="33875" cy="119725"/>
            </a:xfrm>
            <a:custGeom>
              <a:avLst/>
              <a:gdLst/>
              <a:ahLst/>
              <a:cxnLst/>
              <a:rect l="l" t="t" r="r" b="b"/>
              <a:pathLst>
                <a:path w="1355" h="4789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lnTo>
                    <a:pt x="0" y="4442"/>
                  </a:lnTo>
                  <a:cubicBezTo>
                    <a:pt x="0" y="4631"/>
                    <a:pt x="158" y="4789"/>
                    <a:pt x="347" y="4789"/>
                  </a:cubicBezTo>
                  <a:lnTo>
                    <a:pt x="1008" y="4789"/>
                  </a:lnTo>
                  <a:cubicBezTo>
                    <a:pt x="1134" y="4789"/>
                    <a:pt x="1260" y="4757"/>
                    <a:pt x="1355" y="4726"/>
                  </a:cubicBezTo>
                  <a:lnTo>
                    <a:pt x="1355" y="63"/>
                  </a:lnTo>
                  <a:cubicBezTo>
                    <a:pt x="1260" y="32"/>
                    <a:pt x="1134" y="0"/>
                    <a:pt x="1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562;p66"/>
            <p:cNvSpPr/>
            <p:nvPr/>
          </p:nvSpPr>
          <p:spPr>
            <a:xfrm>
              <a:off x="-4067050" y="4143750"/>
              <a:ext cx="241050" cy="120050"/>
            </a:xfrm>
            <a:custGeom>
              <a:avLst/>
              <a:gdLst/>
              <a:ahLst/>
              <a:cxnLst/>
              <a:rect l="l" t="t" r="r" b="b"/>
              <a:pathLst>
                <a:path w="9642" h="4802" extrusionOk="0">
                  <a:moveTo>
                    <a:pt x="1750" y="1"/>
                  </a:moveTo>
                  <a:cubicBezTo>
                    <a:pt x="1124" y="1"/>
                    <a:pt x="537" y="197"/>
                    <a:pt x="1" y="549"/>
                  </a:cubicBezTo>
                  <a:lnTo>
                    <a:pt x="1" y="4550"/>
                  </a:lnTo>
                  <a:cubicBezTo>
                    <a:pt x="410" y="4707"/>
                    <a:pt x="883" y="4802"/>
                    <a:pt x="1356" y="4802"/>
                  </a:cubicBezTo>
                  <a:lnTo>
                    <a:pt x="5294" y="4802"/>
                  </a:lnTo>
                  <a:cubicBezTo>
                    <a:pt x="5735" y="4802"/>
                    <a:pt x="6144" y="4644"/>
                    <a:pt x="6459" y="4392"/>
                  </a:cubicBezTo>
                  <a:cubicBezTo>
                    <a:pt x="6459" y="4392"/>
                    <a:pt x="8507" y="2502"/>
                    <a:pt x="9169" y="1872"/>
                  </a:cubicBezTo>
                  <a:cubicBezTo>
                    <a:pt x="9169" y="1872"/>
                    <a:pt x="9547" y="1399"/>
                    <a:pt x="9547" y="1021"/>
                  </a:cubicBezTo>
                  <a:cubicBezTo>
                    <a:pt x="9641" y="454"/>
                    <a:pt x="9169" y="13"/>
                    <a:pt x="8602" y="13"/>
                  </a:cubicBezTo>
                  <a:cubicBezTo>
                    <a:pt x="8413" y="13"/>
                    <a:pt x="7751" y="202"/>
                    <a:pt x="6711" y="1777"/>
                  </a:cubicBezTo>
                  <a:cubicBezTo>
                    <a:pt x="6333" y="2376"/>
                    <a:pt x="5766" y="2754"/>
                    <a:pt x="5199" y="2754"/>
                  </a:cubicBezTo>
                  <a:lnTo>
                    <a:pt x="2710" y="2754"/>
                  </a:lnTo>
                  <a:cubicBezTo>
                    <a:pt x="2584" y="2754"/>
                    <a:pt x="2458" y="2849"/>
                    <a:pt x="2395" y="2975"/>
                  </a:cubicBezTo>
                  <a:cubicBezTo>
                    <a:pt x="2333" y="3099"/>
                    <a:pt x="2223" y="3152"/>
                    <a:pt x="2110" y="3152"/>
                  </a:cubicBezTo>
                  <a:cubicBezTo>
                    <a:pt x="1880" y="3152"/>
                    <a:pt x="1638" y="2934"/>
                    <a:pt x="1765" y="2660"/>
                  </a:cubicBezTo>
                  <a:cubicBezTo>
                    <a:pt x="1923" y="2344"/>
                    <a:pt x="2238" y="2092"/>
                    <a:pt x="2616" y="2092"/>
                  </a:cubicBezTo>
                  <a:lnTo>
                    <a:pt x="5231" y="2092"/>
                  </a:lnTo>
                  <a:cubicBezTo>
                    <a:pt x="6081" y="2061"/>
                    <a:pt x="6081" y="706"/>
                    <a:pt x="5136" y="706"/>
                  </a:cubicBezTo>
                  <a:lnTo>
                    <a:pt x="3844" y="706"/>
                  </a:lnTo>
                  <a:cubicBezTo>
                    <a:pt x="3116" y="220"/>
                    <a:pt x="2412" y="1"/>
                    <a:pt x="175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7563;p66"/>
          <p:cNvGrpSpPr/>
          <p:nvPr/>
        </p:nvGrpSpPr>
        <p:grpSpPr>
          <a:xfrm>
            <a:off x="7356687" y="1849818"/>
            <a:ext cx="394713" cy="421927"/>
            <a:chOff x="-2312225" y="3238300"/>
            <a:chExt cx="274125" cy="293025"/>
          </a:xfrm>
          <a:solidFill>
            <a:srgbClr val="12716B"/>
          </a:solidFill>
        </p:grpSpPr>
        <p:sp>
          <p:nvSpPr>
            <p:cNvPr id="131" name="Google Shape;7564;p66"/>
            <p:cNvSpPr/>
            <p:nvPr/>
          </p:nvSpPr>
          <p:spPr>
            <a:xfrm>
              <a:off x="-2241325" y="3289500"/>
              <a:ext cx="203225" cy="241825"/>
            </a:xfrm>
            <a:custGeom>
              <a:avLst/>
              <a:gdLst/>
              <a:ahLst/>
              <a:cxnLst/>
              <a:rect l="l" t="t" r="r" b="b"/>
              <a:pathLst>
                <a:path w="8129" h="9673" extrusionOk="0">
                  <a:moveTo>
                    <a:pt x="2458" y="0"/>
                  </a:moveTo>
                  <a:cubicBezTo>
                    <a:pt x="2174" y="0"/>
                    <a:pt x="1954" y="221"/>
                    <a:pt x="1954" y="504"/>
                  </a:cubicBezTo>
                  <a:lnTo>
                    <a:pt x="1954" y="2836"/>
                  </a:lnTo>
                  <a:lnTo>
                    <a:pt x="1954" y="5167"/>
                  </a:lnTo>
                  <a:lnTo>
                    <a:pt x="914" y="4128"/>
                  </a:lnTo>
                  <a:cubicBezTo>
                    <a:pt x="820" y="4033"/>
                    <a:pt x="693" y="3986"/>
                    <a:pt x="567" y="3986"/>
                  </a:cubicBezTo>
                  <a:cubicBezTo>
                    <a:pt x="441" y="3986"/>
                    <a:pt x="315" y="4033"/>
                    <a:pt x="221" y="4128"/>
                  </a:cubicBezTo>
                  <a:cubicBezTo>
                    <a:pt x="0" y="4317"/>
                    <a:pt x="0" y="4632"/>
                    <a:pt x="221" y="4852"/>
                  </a:cubicBezTo>
                  <a:lnTo>
                    <a:pt x="2678" y="7310"/>
                  </a:lnTo>
                  <a:lnTo>
                    <a:pt x="2678" y="8664"/>
                  </a:lnTo>
                  <a:cubicBezTo>
                    <a:pt x="2678" y="9200"/>
                    <a:pt x="3151" y="9672"/>
                    <a:pt x="3718" y="9672"/>
                  </a:cubicBezTo>
                  <a:lnTo>
                    <a:pt x="6459" y="9672"/>
                  </a:lnTo>
                  <a:cubicBezTo>
                    <a:pt x="7026" y="9672"/>
                    <a:pt x="7499" y="9200"/>
                    <a:pt x="7499" y="8664"/>
                  </a:cubicBezTo>
                  <a:lnTo>
                    <a:pt x="7499" y="8066"/>
                  </a:lnTo>
                  <a:cubicBezTo>
                    <a:pt x="7688" y="7656"/>
                    <a:pt x="7845" y="7278"/>
                    <a:pt x="7940" y="6837"/>
                  </a:cubicBezTo>
                  <a:cubicBezTo>
                    <a:pt x="8034" y="6396"/>
                    <a:pt x="8129" y="5986"/>
                    <a:pt x="8129" y="5514"/>
                  </a:cubicBezTo>
                  <a:lnTo>
                    <a:pt x="8129" y="3308"/>
                  </a:lnTo>
                  <a:cubicBezTo>
                    <a:pt x="8129" y="3025"/>
                    <a:pt x="7877" y="2773"/>
                    <a:pt x="7625" y="2773"/>
                  </a:cubicBezTo>
                  <a:cubicBezTo>
                    <a:pt x="7341" y="2773"/>
                    <a:pt x="7089" y="3025"/>
                    <a:pt x="7089" y="3308"/>
                  </a:cubicBezTo>
                  <a:lnTo>
                    <a:pt x="7089" y="3812"/>
                  </a:lnTo>
                  <a:cubicBezTo>
                    <a:pt x="7089" y="4002"/>
                    <a:pt x="6931" y="4159"/>
                    <a:pt x="6742" y="4159"/>
                  </a:cubicBezTo>
                  <a:cubicBezTo>
                    <a:pt x="6553" y="4159"/>
                    <a:pt x="6396" y="4002"/>
                    <a:pt x="6396" y="3812"/>
                  </a:cubicBezTo>
                  <a:lnTo>
                    <a:pt x="6396" y="2615"/>
                  </a:lnTo>
                  <a:cubicBezTo>
                    <a:pt x="6396" y="2363"/>
                    <a:pt x="6144" y="2111"/>
                    <a:pt x="5892" y="2111"/>
                  </a:cubicBezTo>
                  <a:cubicBezTo>
                    <a:pt x="5608" y="2111"/>
                    <a:pt x="5356" y="2363"/>
                    <a:pt x="5356" y="2615"/>
                  </a:cubicBezTo>
                  <a:cubicBezTo>
                    <a:pt x="5357" y="2615"/>
                    <a:pt x="5358" y="2615"/>
                    <a:pt x="5359" y="2615"/>
                  </a:cubicBezTo>
                  <a:cubicBezTo>
                    <a:pt x="5418" y="2615"/>
                    <a:pt x="5419" y="3769"/>
                    <a:pt x="5419" y="3781"/>
                  </a:cubicBezTo>
                  <a:lnTo>
                    <a:pt x="5419" y="3781"/>
                  </a:lnTo>
                  <a:cubicBezTo>
                    <a:pt x="5419" y="3970"/>
                    <a:pt x="5262" y="4128"/>
                    <a:pt x="5041" y="4128"/>
                  </a:cubicBezTo>
                  <a:cubicBezTo>
                    <a:pt x="4852" y="4128"/>
                    <a:pt x="4695" y="3970"/>
                    <a:pt x="4695" y="3781"/>
                  </a:cubicBezTo>
                  <a:lnTo>
                    <a:pt x="4695" y="2584"/>
                  </a:lnTo>
                  <a:cubicBezTo>
                    <a:pt x="4695" y="2332"/>
                    <a:pt x="4474" y="2080"/>
                    <a:pt x="4191" y="2080"/>
                  </a:cubicBezTo>
                  <a:cubicBezTo>
                    <a:pt x="3907" y="2080"/>
                    <a:pt x="3686" y="2332"/>
                    <a:pt x="3686" y="2584"/>
                  </a:cubicBezTo>
                  <a:lnTo>
                    <a:pt x="3686" y="3781"/>
                  </a:lnTo>
                  <a:cubicBezTo>
                    <a:pt x="3686" y="3970"/>
                    <a:pt x="3529" y="4128"/>
                    <a:pt x="3308" y="4128"/>
                  </a:cubicBezTo>
                  <a:cubicBezTo>
                    <a:pt x="3119" y="4128"/>
                    <a:pt x="2962" y="3970"/>
                    <a:pt x="2962" y="3781"/>
                  </a:cubicBezTo>
                  <a:lnTo>
                    <a:pt x="2962" y="504"/>
                  </a:lnTo>
                  <a:cubicBezTo>
                    <a:pt x="2962" y="221"/>
                    <a:pt x="2741" y="0"/>
                    <a:pt x="24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565;p66"/>
            <p:cNvSpPr/>
            <p:nvPr/>
          </p:nvSpPr>
          <p:spPr>
            <a:xfrm>
              <a:off x="-2312225" y="3238300"/>
              <a:ext cx="241825" cy="241050"/>
            </a:xfrm>
            <a:custGeom>
              <a:avLst/>
              <a:gdLst/>
              <a:ahLst/>
              <a:cxnLst/>
              <a:rect l="l" t="t" r="r" b="b"/>
              <a:pathLst>
                <a:path w="9673" h="9642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lnTo>
                    <a:pt x="1" y="1733"/>
                  </a:lnTo>
                  <a:cubicBezTo>
                    <a:pt x="1" y="1922"/>
                    <a:pt x="158" y="2080"/>
                    <a:pt x="379" y="2080"/>
                  </a:cubicBezTo>
                  <a:lnTo>
                    <a:pt x="726" y="2080"/>
                  </a:lnTo>
                  <a:lnTo>
                    <a:pt x="726" y="7562"/>
                  </a:lnTo>
                  <a:lnTo>
                    <a:pt x="379" y="7562"/>
                  </a:lnTo>
                  <a:cubicBezTo>
                    <a:pt x="158" y="7562"/>
                    <a:pt x="1" y="7719"/>
                    <a:pt x="1" y="7908"/>
                  </a:cubicBezTo>
                  <a:lnTo>
                    <a:pt x="1" y="9294"/>
                  </a:lnTo>
                  <a:cubicBezTo>
                    <a:pt x="1" y="9484"/>
                    <a:pt x="158" y="9641"/>
                    <a:pt x="379" y="9641"/>
                  </a:cubicBezTo>
                  <a:lnTo>
                    <a:pt x="1734" y="9641"/>
                  </a:lnTo>
                  <a:cubicBezTo>
                    <a:pt x="1954" y="9641"/>
                    <a:pt x="2112" y="9484"/>
                    <a:pt x="2112" y="9294"/>
                  </a:cubicBezTo>
                  <a:lnTo>
                    <a:pt x="2112" y="8916"/>
                  </a:lnTo>
                  <a:lnTo>
                    <a:pt x="4160" y="8916"/>
                  </a:lnTo>
                  <a:lnTo>
                    <a:pt x="3435" y="8223"/>
                  </a:lnTo>
                  <a:lnTo>
                    <a:pt x="2112" y="8223"/>
                  </a:lnTo>
                  <a:lnTo>
                    <a:pt x="2112" y="7877"/>
                  </a:lnTo>
                  <a:cubicBezTo>
                    <a:pt x="2112" y="7688"/>
                    <a:pt x="1954" y="7530"/>
                    <a:pt x="1734" y="7530"/>
                  </a:cubicBezTo>
                  <a:lnTo>
                    <a:pt x="1387" y="7530"/>
                  </a:lnTo>
                  <a:lnTo>
                    <a:pt x="1387" y="2080"/>
                  </a:lnTo>
                  <a:lnTo>
                    <a:pt x="1734" y="2080"/>
                  </a:lnTo>
                  <a:cubicBezTo>
                    <a:pt x="1954" y="2080"/>
                    <a:pt x="2112" y="1922"/>
                    <a:pt x="2112" y="1733"/>
                  </a:cubicBezTo>
                  <a:lnTo>
                    <a:pt x="2112" y="1387"/>
                  </a:lnTo>
                  <a:lnTo>
                    <a:pt x="7562" y="1387"/>
                  </a:lnTo>
                  <a:lnTo>
                    <a:pt x="7562" y="1733"/>
                  </a:lnTo>
                  <a:cubicBezTo>
                    <a:pt x="7562" y="1922"/>
                    <a:pt x="7720" y="2080"/>
                    <a:pt x="7940" y="2080"/>
                  </a:cubicBezTo>
                  <a:lnTo>
                    <a:pt x="8287" y="2080"/>
                  </a:lnTo>
                  <a:lnTo>
                    <a:pt x="8287" y="3592"/>
                  </a:lnTo>
                  <a:cubicBezTo>
                    <a:pt x="8444" y="3498"/>
                    <a:pt x="8602" y="3466"/>
                    <a:pt x="8791" y="3466"/>
                  </a:cubicBezTo>
                  <a:cubicBezTo>
                    <a:pt x="8885" y="3466"/>
                    <a:pt x="8917" y="3466"/>
                    <a:pt x="8948" y="3498"/>
                  </a:cubicBezTo>
                  <a:lnTo>
                    <a:pt x="8948" y="2080"/>
                  </a:lnTo>
                  <a:lnTo>
                    <a:pt x="9326" y="2080"/>
                  </a:lnTo>
                  <a:cubicBezTo>
                    <a:pt x="9515" y="2080"/>
                    <a:pt x="9673" y="1922"/>
                    <a:pt x="9673" y="1733"/>
                  </a:cubicBezTo>
                  <a:lnTo>
                    <a:pt x="9673" y="347"/>
                  </a:lnTo>
                  <a:cubicBezTo>
                    <a:pt x="9673" y="158"/>
                    <a:pt x="9515" y="1"/>
                    <a:pt x="9326" y="1"/>
                  </a:cubicBezTo>
                  <a:lnTo>
                    <a:pt x="7940" y="1"/>
                  </a:lnTo>
                  <a:cubicBezTo>
                    <a:pt x="7751" y="1"/>
                    <a:pt x="7562" y="158"/>
                    <a:pt x="7562" y="347"/>
                  </a:cubicBezTo>
                  <a:lnTo>
                    <a:pt x="7562" y="694"/>
                  </a:lnTo>
                  <a:lnTo>
                    <a:pt x="2112" y="694"/>
                  </a:lnTo>
                  <a:lnTo>
                    <a:pt x="2112" y="347"/>
                  </a:lnTo>
                  <a:cubicBezTo>
                    <a:pt x="2112" y="158"/>
                    <a:pt x="1954" y="1"/>
                    <a:pt x="17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7566;p66"/>
          <p:cNvGrpSpPr/>
          <p:nvPr/>
        </p:nvGrpSpPr>
        <p:grpSpPr>
          <a:xfrm>
            <a:off x="7354403" y="2918556"/>
            <a:ext cx="423079" cy="419659"/>
            <a:chOff x="-2310650" y="3958175"/>
            <a:chExt cx="293825" cy="291450"/>
          </a:xfrm>
          <a:solidFill>
            <a:srgbClr val="12716B"/>
          </a:solidFill>
        </p:grpSpPr>
        <p:sp>
          <p:nvSpPr>
            <p:cNvPr id="134" name="Google Shape;7567;p66"/>
            <p:cNvSpPr/>
            <p:nvPr/>
          </p:nvSpPr>
          <p:spPr>
            <a:xfrm>
              <a:off x="-2310650" y="3958175"/>
              <a:ext cx="185925" cy="118950"/>
            </a:xfrm>
            <a:custGeom>
              <a:avLst/>
              <a:gdLst/>
              <a:ahLst/>
              <a:cxnLst/>
              <a:rect l="l" t="t" r="r" b="b"/>
              <a:pathLst>
                <a:path w="7437" h="4758" extrusionOk="0">
                  <a:moveTo>
                    <a:pt x="1009" y="1"/>
                  </a:moveTo>
                  <a:cubicBezTo>
                    <a:pt x="474" y="1"/>
                    <a:pt x="1" y="474"/>
                    <a:pt x="1" y="1009"/>
                  </a:cubicBezTo>
                  <a:lnTo>
                    <a:pt x="1" y="2395"/>
                  </a:lnTo>
                  <a:cubicBezTo>
                    <a:pt x="1" y="2931"/>
                    <a:pt x="474" y="3372"/>
                    <a:pt x="1009" y="3372"/>
                  </a:cubicBezTo>
                  <a:lnTo>
                    <a:pt x="1356" y="3372"/>
                  </a:lnTo>
                  <a:lnTo>
                    <a:pt x="1356" y="4412"/>
                  </a:lnTo>
                  <a:cubicBezTo>
                    <a:pt x="1356" y="4618"/>
                    <a:pt x="1518" y="4757"/>
                    <a:pt x="1692" y="4757"/>
                  </a:cubicBezTo>
                  <a:cubicBezTo>
                    <a:pt x="1784" y="4757"/>
                    <a:pt x="1878" y="4719"/>
                    <a:pt x="1954" y="4632"/>
                  </a:cubicBezTo>
                  <a:lnTo>
                    <a:pt x="3214" y="3372"/>
                  </a:lnTo>
                  <a:lnTo>
                    <a:pt x="3403" y="3372"/>
                  </a:lnTo>
                  <a:lnTo>
                    <a:pt x="3403" y="2364"/>
                  </a:lnTo>
                  <a:cubicBezTo>
                    <a:pt x="3403" y="1419"/>
                    <a:pt x="4160" y="663"/>
                    <a:pt x="5105" y="663"/>
                  </a:cubicBezTo>
                  <a:lnTo>
                    <a:pt x="7436" y="663"/>
                  </a:lnTo>
                  <a:cubicBezTo>
                    <a:pt x="7279" y="253"/>
                    <a:pt x="6932" y="1"/>
                    <a:pt x="64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568;p66"/>
            <p:cNvSpPr/>
            <p:nvPr/>
          </p:nvSpPr>
          <p:spPr>
            <a:xfrm>
              <a:off x="-2309075" y="3992050"/>
              <a:ext cx="292250" cy="257575"/>
            </a:xfrm>
            <a:custGeom>
              <a:avLst/>
              <a:gdLst/>
              <a:ahLst/>
              <a:cxnLst/>
              <a:rect l="l" t="t" r="r" b="b"/>
              <a:pathLst>
                <a:path w="11690" h="10303" extrusionOk="0">
                  <a:moveTo>
                    <a:pt x="5042" y="1"/>
                  </a:moveTo>
                  <a:cubicBezTo>
                    <a:pt x="4506" y="1"/>
                    <a:pt x="4034" y="473"/>
                    <a:pt x="4034" y="1040"/>
                  </a:cubicBezTo>
                  <a:lnTo>
                    <a:pt x="4034" y="2395"/>
                  </a:lnTo>
                  <a:cubicBezTo>
                    <a:pt x="4034" y="2962"/>
                    <a:pt x="4506" y="3435"/>
                    <a:pt x="5042" y="3435"/>
                  </a:cubicBezTo>
                  <a:lnTo>
                    <a:pt x="6964" y="3435"/>
                  </a:lnTo>
                  <a:lnTo>
                    <a:pt x="7814" y="4254"/>
                  </a:lnTo>
                  <a:cubicBezTo>
                    <a:pt x="7216" y="4537"/>
                    <a:pt x="6775" y="5136"/>
                    <a:pt x="6775" y="5829"/>
                  </a:cubicBezTo>
                  <a:cubicBezTo>
                    <a:pt x="6775" y="6270"/>
                    <a:pt x="6932" y="6680"/>
                    <a:pt x="7216" y="6932"/>
                  </a:cubicBezTo>
                  <a:cubicBezTo>
                    <a:pt x="6585" y="7089"/>
                    <a:pt x="6081" y="7499"/>
                    <a:pt x="5766" y="8034"/>
                  </a:cubicBezTo>
                  <a:cubicBezTo>
                    <a:pt x="5451" y="7499"/>
                    <a:pt x="4916" y="7089"/>
                    <a:pt x="4286" y="6932"/>
                  </a:cubicBezTo>
                  <a:cubicBezTo>
                    <a:pt x="4569" y="6617"/>
                    <a:pt x="4727" y="6270"/>
                    <a:pt x="4727" y="5829"/>
                  </a:cubicBezTo>
                  <a:cubicBezTo>
                    <a:pt x="4727" y="4884"/>
                    <a:pt x="3971" y="4159"/>
                    <a:pt x="3025" y="4159"/>
                  </a:cubicBezTo>
                  <a:cubicBezTo>
                    <a:pt x="2080" y="4159"/>
                    <a:pt x="1356" y="4884"/>
                    <a:pt x="1356" y="5829"/>
                  </a:cubicBezTo>
                  <a:cubicBezTo>
                    <a:pt x="1356" y="6270"/>
                    <a:pt x="1513" y="6680"/>
                    <a:pt x="1765" y="6932"/>
                  </a:cubicBezTo>
                  <a:cubicBezTo>
                    <a:pt x="757" y="7215"/>
                    <a:pt x="1" y="8129"/>
                    <a:pt x="1" y="9263"/>
                  </a:cubicBezTo>
                  <a:lnTo>
                    <a:pt x="1" y="9925"/>
                  </a:lnTo>
                  <a:cubicBezTo>
                    <a:pt x="1" y="10145"/>
                    <a:pt x="158" y="10303"/>
                    <a:pt x="348" y="10303"/>
                  </a:cubicBezTo>
                  <a:lnTo>
                    <a:pt x="11343" y="10303"/>
                  </a:lnTo>
                  <a:cubicBezTo>
                    <a:pt x="11532" y="10303"/>
                    <a:pt x="11689" y="10145"/>
                    <a:pt x="11689" y="9925"/>
                  </a:cubicBezTo>
                  <a:lnTo>
                    <a:pt x="11689" y="9263"/>
                  </a:lnTo>
                  <a:cubicBezTo>
                    <a:pt x="11689" y="8160"/>
                    <a:pt x="10965" y="7215"/>
                    <a:pt x="9925" y="6932"/>
                  </a:cubicBezTo>
                  <a:cubicBezTo>
                    <a:pt x="10209" y="6617"/>
                    <a:pt x="10366" y="6270"/>
                    <a:pt x="10366" y="5829"/>
                  </a:cubicBezTo>
                  <a:cubicBezTo>
                    <a:pt x="10366" y="5010"/>
                    <a:pt x="9767" y="4317"/>
                    <a:pt x="8980" y="4159"/>
                  </a:cubicBezTo>
                  <a:lnTo>
                    <a:pt x="8980" y="3435"/>
                  </a:lnTo>
                  <a:lnTo>
                    <a:pt x="10555" y="3435"/>
                  </a:lnTo>
                  <a:cubicBezTo>
                    <a:pt x="11122" y="3435"/>
                    <a:pt x="11595" y="2962"/>
                    <a:pt x="11595" y="2395"/>
                  </a:cubicBezTo>
                  <a:lnTo>
                    <a:pt x="11595" y="1040"/>
                  </a:lnTo>
                  <a:cubicBezTo>
                    <a:pt x="11595" y="473"/>
                    <a:pt x="11122" y="1"/>
                    <a:pt x="105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7569;p66"/>
          <p:cNvGrpSpPr/>
          <p:nvPr/>
        </p:nvGrpSpPr>
        <p:grpSpPr>
          <a:xfrm>
            <a:off x="4721264" y="3470190"/>
            <a:ext cx="424159" cy="419659"/>
            <a:chOff x="-1182750" y="3962900"/>
            <a:chExt cx="294575" cy="291450"/>
          </a:xfrm>
          <a:solidFill>
            <a:srgbClr val="12716B"/>
          </a:solidFill>
        </p:grpSpPr>
        <p:sp>
          <p:nvSpPr>
            <p:cNvPr id="137" name="Google Shape;7570;p66"/>
            <p:cNvSpPr/>
            <p:nvPr/>
          </p:nvSpPr>
          <p:spPr>
            <a:xfrm>
              <a:off x="-1078000" y="40306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571;p66"/>
            <p:cNvSpPr/>
            <p:nvPr/>
          </p:nvSpPr>
          <p:spPr>
            <a:xfrm>
              <a:off x="-1129200" y="40999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572;p66"/>
            <p:cNvSpPr/>
            <p:nvPr/>
          </p:nvSpPr>
          <p:spPr>
            <a:xfrm>
              <a:off x="-1009475" y="40818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36"/>
                    <a:pt x="158" y="693"/>
                    <a:pt x="347" y="693"/>
                  </a:cubicBezTo>
                  <a:cubicBezTo>
                    <a:pt x="567" y="693"/>
                    <a:pt x="725" y="536"/>
                    <a:pt x="725" y="347"/>
                  </a:cubicBezTo>
                  <a:cubicBezTo>
                    <a:pt x="725" y="158"/>
                    <a:pt x="567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573;p66"/>
            <p:cNvSpPr/>
            <p:nvPr/>
          </p:nvSpPr>
          <p:spPr>
            <a:xfrm>
              <a:off x="-1182750" y="4168475"/>
              <a:ext cx="292225" cy="34675"/>
            </a:xfrm>
            <a:custGeom>
              <a:avLst/>
              <a:gdLst/>
              <a:ahLst/>
              <a:cxnLst/>
              <a:rect l="l" t="t" r="r" b="b"/>
              <a:pathLst>
                <a:path w="11689" h="1387" extrusionOk="0">
                  <a:moveTo>
                    <a:pt x="0" y="1"/>
                  </a:moveTo>
                  <a:lnTo>
                    <a:pt x="0" y="347"/>
                  </a:lnTo>
                  <a:lnTo>
                    <a:pt x="63" y="347"/>
                  </a:lnTo>
                  <a:cubicBezTo>
                    <a:pt x="63" y="914"/>
                    <a:pt x="504" y="1387"/>
                    <a:pt x="1071" y="1387"/>
                  </a:cubicBezTo>
                  <a:lnTo>
                    <a:pt x="10680" y="1387"/>
                  </a:lnTo>
                  <a:cubicBezTo>
                    <a:pt x="11247" y="1387"/>
                    <a:pt x="11688" y="914"/>
                    <a:pt x="11688" y="347"/>
                  </a:cubicBezTo>
                  <a:lnTo>
                    <a:pt x="1168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574;p66"/>
            <p:cNvSpPr/>
            <p:nvPr/>
          </p:nvSpPr>
          <p:spPr>
            <a:xfrm>
              <a:off x="-1117400" y="4220475"/>
              <a:ext cx="161500" cy="33875"/>
            </a:xfrm>
            <a:custGeom>
              <a:avLst/>
              <a:gdLst/>
              <a:ahLst/>
              <a:cxnLst/>
              <a:rect l="l" t="t" r="r" b="b"/>
              <a:pathLst>
                <a:path w="6460" h="1355" extrusionOk="0">
                  <a:moveTo>
                    <a:pt x="1513" y="0"/>
                  </a:moveTo>
                  <a:lnTo>
                    <a:pt x="1356" y="693"/>
                  </a:lnTo>
                  <a:lnTo>
                    <a:pt x="474" y="693"/>
                  </a:lnTo>
                  <a:cubicBezTo>
                    <a:pt x="32" y="693"/>
                    <a:pt x="1" y="1355"/>
                    <a:pt x="474" y="1355"/>
                  </a:cubicBezTo>
                  <a:lnTo>
                    <a:pt x="5924" y="1355"/>
                  </a:lnTo>
                  <a:cubicBezTo>
                    <a:pt x="6459" y="1355"/>
                    <a:pt x="6459" y="693"/>
                    <a:pt x="5987" y="693"/>
                  </a:cubicBezTo>
                  <a:lnTo>
                    <a:pt x="5073" y="693"/>
                  </a:lnTo>
                  <a:lnTo>
                    <a:pt x="491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575;p66"/>
            <p:cNvSpPr/>
            <p:nvPr/>
          </p:nvSpPr>
          <p:spPr>
            <a:xfrm>
              <a:off x="-958300" y="4014100"/>
              <a:ext cx="18150" cy="17350"/>
            </a:xfrm>
            <a:custGeom>
              <a:avLst/>
              <a:gdLst/>
              <a:ahLst/>
              <a:cxnLst/>
              <a:rect l="l" t="t" r="r" b="b"/>
              <a:pathLst>
                <a:path w="726" h="694" extrusionOk="0">
                  <a:moveTo>
                    <a:pt x="348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8" y="694"/>
                  </a:cubicBezTo>
                  <a:cubicBezTo>
                    <a:pt x="568" y="694"/>
                    <a:pt x="726" y="536"/>
                    <a:pt x="726" y="347"/>
                  </a:cubicBezTo>
                  <a:cubicBezTo>
                    <a:pt x="726" y="158"/>
                    <a:pt x="568" y="1"/>
                    <a:pt x="3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576;p66"/>
            <p:cNvSpPr/>
            <p:nvPr/>
          </p:nvSpPr>
          <p:spPr>
            <a:xfrm>
              <a:off x="-1180400" y="3962900"/>
              <a:ext cx="292225" cy="188275"/>
            </a:xfrm>
            <a:custGeom>
              <a:avLst/>
              <a:gdLst/>
              <a:ahLst/>
              <a:cxnLst/>
              <a:rect l="l" t="t" r="r" b="b"/>
              <a:pathLst>
                <a:path w="11689" h="7531" extrusionOk="0">
                  <a:moveTo>
                    <a:pt x="9232" y="1324"/>
                  </a:moveTo>
                  <a:cubicBezTo>
                    <a:pt x="9799" y="1324"/>
                    <a:pt x="10271" y="1797"/>
                    <a:pt x="10271" y="2364"/>
                  </a:cubicBezTo>
                  <a:cubicBezTo>
                    <a:pt x="10271" y="2922"/>
                    <a:pt x="9822" y="3391"/>
                    <a:pt x="9247" y="3391"/>
                  </a:cubicBezTo>
                  <a:cubicBezTo>
                    <a:pt x="9140" y="3391"/>
                    <a:pt x="9029" y="3375"/>
                    <a:pt x="8916" y="3341"/>
                  </a:cubicBezTo>
                  <a:lnTo>
                    <a:pt x="8034" y="4538"/>
                  </a:lnTo>
                  <a:cubicBezTo>
                    <a:pt x="8507" y="5199"/>
                    <a:pt x="7971" y="6144"/>
                    <a:pt x="7152" y="6144"/>
                  </a:cubicBezTo>
                  <a:cubicBezTo>
                    <a:pt x="6491" y="6144"/>
                    <a:pt x="5987" y="5514"/>
                    <a:pt x="6176" y="4790"/>
                  </a:cubicBezTo>
                  <a:lnTo>
                    <a:pt x="4978" y="3908"/>
                  </a:lnTo>
                  <a:cubicBezTo>
                    <a:pt x="4839" y="4007"/>
                    <a:pt x="4661" y="4069"/>
                    <a:pt x="4470" y="4069"/>
                  </a:cubicBezTo>
                  <a:cubicBezTo>
                    <a:pt x="4359" y="4069"/>
                    <a:pt x="4243" y="4048"/>
                    <a:pt x="4128" y="4002"/>
                  </a:cubicBezTo>
                  <a:lnTo>
                    <a:pt x="3214" y="5199"/>
                  </a:lnTo>
                  <a:cubicBezTo>
                    <a:pt x="3340" y="5357"/>
                    <a:pt x="3372" y="5546"/>
                    <a:pt x="3372" y="5735"/>
                  </a:cubicBezTo>
                  <a:cubicBezTo>
                    <a:pt x="3372" y="6302"/>
                    <a:pt x="2899" y="6775"/>
                    <a:pt x="2363" y="6775"/>
                  </a:cubicBezTo>
                  <a:cubicBezTo>
                    <a:pt x="1796" y="6775"/>
                    <a:pt x="1324" y="6302"/>
                    <a:pt x="1324" y="5735"/>
                  </a:cubicBezTo>
                  <a:cubicBezTo>
                    <a:pt x="1324" y="5199"/>
                    <a:pt x="1796" y="4727"/>
                    <a:pt x="2363" y="4727"/>
                  </a:cubicBezTo>
                  <a:cubicBezTo>
                    <a:pt x="2489" y="4727"/>
                    <a:pt x="2552" y="4758"/>
                    <a:pt x="2678" y="4758"/>
                  </a:cubicBezTo>
                  <a:lnTo>
                    <a:pt x="3592" y="3593"/>
                  </a:lnTo>
                  <a:cubicBezTo>
                    <a:pt x="3120" y="2899"/>
                    <a:pt x="3624" y="1954"/>
                    <a:pt x="4443" y="1954"/>
                  </a:cubicBezTo>
                  <a:cubicBezTo>
                    <a:pt x="5104" y="1954"/>
                    <a:pt x="5640" y="2584"/>
                    <a:pt x="5419" y="3309"/>
                  </a:cubicBezTo>
                  <a:lnTo>
                    <a:pt x="6617" y="4223"/>
                  </a:lnTo>
                  <a:cubicBezTo>
                    <a:pt x="6766" y="4116"/>
                    <a:pt x="6959" y="4038"/>
                    <a:pt x="7165" y="4038"/>
                  </a:cubicBezTo>
                  <a:cubicBezTo>
                    <a:pt x="7264" y="4038"/>
                    <a:pt x="7365" y="4056"/>
                    <a:pt x="7467" y="4097"/>
                  </a:cubicBezTo>
                  <a:lnTo>
                    <a:pt x="8381" y="2899"/>
                  </a:lnTo>
                  <a:cubicBezTo>
                    <a:pt x="8255" y="2742"/>
                    <a:pt x="8223" y="2553"/>
                    <a:pt x="8223" y="2364"/>
                  </a:cubicBezTo>
                  <a:cubicBezTo>
                    <a:pt x="8223" y="1797"/>
                    <a:pt x="8696" y="1324"/>
                    <a:pt x="9232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4"/>
                    <a:pt x="1" y="1009"/>
                  </a:cubicBezTo>
                  <a:lnTo>
                    <a:pt x="1" y="7531"/>
                  </a:lnTo>
                  <a:lnTo>
                    <a:pt x="11689" y="7531"/>
                  </a:lnTo>
                  <a:lnTo>
                    <a:pt x="11689" y="1009"/>
                  </a:lnTo>
                  <a:cubicBezTo>
                    <a:pt x="11657" y="411"/>
                    <a:pt x="11185" y="1"/>
                    <a:pt x="1061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7577;p66"/>
          <p:cNvGrpSpPr/>
          <p:nvPr/>
        </p:nvGrpSpPr>
        <p:grpSpPr>
          <a:xfrm>
            <a:off x="2474400" y="1850954"/>
            <a:ext cx="424195" cy="419659"/>
            <a:chOff x="-5611575" y="3272950"/>
            <a:chExt cx="294600" cy="291450"/>
          </a:xfrm>
          <a:solidFill>
            <a:srgbClr val="12716B"/>
          </a:solidFill>
        </p:grpSpPr>
        <p:sp>
          <p:nvSpPr>
            <p:cNvPr id="145" name="Google Shape;7578;p66"/>
            <p:cNvSpPr/>
            <p:nvPr/>
          </p:nvSpPr>
          <p:spPr>
            <a:xfrm>
              <a:off x="-5594250" y="3273750"/>
              <a:ext cx="85875" cy="84300"/>
            </a:xfrm>
            <a:custGeom>
              <a:avLst/>
              <a:gdLst/>
              <a:ahLst/>
              <a:cxnLst/>
              <a:rect l="l" t="t" r="r" b="b"/>
              <a:pathLst>
                <a:path w="3435" h="3372" extrusionOk="0">
                  <a:moveTo>
                    <a:pt x="1734" y="0"/>
                  </a:moveTo>
                  <a:cubicBezTo>
                    <a:pt x="788" y="0"/>
                    <a:pt x="32" y="756"/>
                    <a:pt x="32" y="1702"/>
                  </a:cubicBezTo>
                  <a:cubicBezTo>
                    <a:pt x="1" y="2678"/>
                    <a:pt x="820" y="3371"/>
                    <a:pt x="1702" y="3371"/>
                  </a:cubicBezTo>
                  <a:cubicBezTo>
                    <a:pt x="2269" y="3371"/>
                    <a:pt x="2899" y="3025"/>
                    <a:pt x="3214" y="2426"/>
                  </a:cubicBezTo>
                  <a:cubicBezTo>
                    <a:pt x="3340" y="2206"/>
                    <a:pt x="3435" y="1922"/>
                    <a:pt x="3435" y="1702"/>
                  </a:cubicBezTo>
                  <a:cubicBezTo>
                    <a:pt x="3435" y="756"/>
                    <a:pt x="2679" y="0"/>
                    <a:pt x="173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579;p66"/>
            <p:cNvSpPr/>
            <p:nvPr/>
          </p:nvSpPr>
          <p:spPr>
            <a:xfrm>
              <a:off x="-5457200" y="3324950"/>
              <a:ext cx="67775" cy="67750"/>
            </a:xfrm>
            <a:custGeom>
              <a:avLst/>
              <a:gdLst/>
              <a:ahLst/>
              <a:cxnLst/>
              <a:rect l="l" t="t" r="r" b="b"/>
              <a:pathLst>
                <a:path w="2711" h="2710" extrusionOk="0">
                  <a:moveTo>
                    <a:pt x="1009" y="0"/>
                  </a:moveTo>
                  <a:cubicBezTo>
                    <a:pt x="410" y="158"/>
                    <a:pt x="1" y="662"/>
                    <a:pt x="1" y="1323"/>
                  </a:cubicBezTo>
                  <a:cubicBezTo>
                    <a:pt x="1" y="2079"/>
                    <a:pt x="631" y="2710"/>
                    <a:pt x="1355" y="2710"/>
                  </a:cubicBezTo>
                  <a:cubicBezTo>
                    <a:pt x="1985" y="2710"/>
                    <a:pt x="2553" y="2268"/>
                    <a:pt x="2710" y="1701"/>
                  </a:cubicBezTo>
                  <a:lnTo>
                    <a:pt x="1355" y="1701"/>
                  </a:lnTo>
                  <a:cubicBezTo>
                    <a:pt x="1166" y="1701"/>
                    <a:pt x="1009" y="1544"/>
                    <a:pt x="1009" y="1323"/>
                  </a:cubicBezTo>
                  <a:lnTo>
                    <a:pt x="100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580;p66"/>
            <p:cNvSpPr/>
            <p:nvPr/>
          </p:nvSpPr>
          <p:spPr>
            <a:xfrm>
              <a:off x="-5415450" y="3325725"/>
              <a:ext cx="25225" cy="24450"/>
            </a:xfrm>
            <a:custGeom>
              <a:avLst/>
              <a:gdLst/>
              <a:ahLst/>
              <a:cxnLst/>
              <a:rect l="l" t="t" r="r" b="b"/>
              <a:pathLst>
                <a:path w="1009" h="978" extrusionOk="0">
                  <a:moveTo>
                    <a:pt x="0" y="1"/>
                  </a:moveTo>
                  <a:lnTo>
                    <a:pt x="0" y="977"/>
                  </a:lnTo>
                  <a:lnTo>
                    <a:pt x="1009" y="977"/>
                  </a:lnTo>
                  <a:cubicBezTo>
                    <a:pt x="883" y="473"/>
                    <a:pt x="473" y="127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581;p66"/>
            <p:cNvSpPr/>
            <p:nvPr/>
          </p:nvSpPr>
          <p:spPr>
            <a:xfrm>
              <a:off x="-5611575" y="3359600"/>
              <a:ext cx="118950" cy="204800"/>
            </a:xfrm>
            <a:custGeom>
              <a:avLst/>
              <a:gdLst/>
              <a:ahLst/>
              <a:cxnLst/>
              <a:rect l="l" t="t" r="r" b="b"/>
              <a:pathLst>
                <a:path w="4758" h="8192" extrusionOk="0">
                  <a:moveTo>
                    <a:pt x="694" y="0"/>
                  </a:moveTo>
                  <a:cubicBezTo>
                    <a:pt x="253" y="410"/>
                    <a:pt x="1" y="1008"/>
                    <a:pt x="1" y="1670"/>
                  </a:cubicBezTo>
                  <a:lnTo>
                    <a:pt x="1" y="3718"/>
                  </a:lnTo>
                  <a:cubicBezTo>
                    <a:pt x="1" y="4159"/>
                    <a:pt x="253" y="4569"/>
                    <a:pt x="662" y="4726"/>
                  </a:cubicBezTo>
                  <a:lnTo>
                    <a:pt x="662" y="7152"/>
                  </a:lnTo>
                  <a:cubicBezTo>
                    <a:pt x="662" y="7687"/>
                    <a:pt x="1135" y="8192"/>
                    <a:pt x="1670" y="8192"/>
                  </a:cubicBezTo>
                  <a:lnTo>
                    <a:pt x="3057" y="8192"/>
                  </a:lnTo>
                  <a:cubicBezTo>
                    <a:pt x="3624" y="8192"/>
                    <a:pt x="4096" y="7719"/>
                    <a:pt x="4096" y="7152"/>
                  </a:cubicBezTo>
                  <a:lnTo>
                    <a:pt x="4096" y="4726"/>
                  </a:lnTo>
                  <a:cubicBezTo>
                    <a:pt x="4474" y="4569"/>
                    <a:pt x="4758" y="4190"/>
                    <a:pt x="4758" y="3718"/>
                  </a:cubicBezTo>
                  <a:lnTo>
                    <a:pt x="4758" y="1670"/>
                  </a:lnTo>
                  <a:cubicBezTo>
                    <a:pt x="4758" y="1008"/>
                    <a:pt x="4474" y="410"/>
                    <a:pt x="4033" y="0"/>
                  </a:cubicBezTo>
                  <a:cubicBezTo>
                    <a:pt x="3718" y="347"/>
                    <a:pt x="3246" y="567"/>
                    <a:pt x="2742" y="662"/>
                  </a:cubicBezTo>
                  <a:lnTo>
                    <a:pt x="2742" y="2395"/>
                  </a:lnTo>
                  <a:cubicBezTo>
                    <a:pt x="2742" y="2584"/>
                    <a:pt x="2584" y="2741"/>
                    <a:pt x="2395" y="2741"/>
                  </a:cubicBezTo>
                  <a:cubicBezTo>
                    <a:pt x="2175" y="2741"/>
                    <a:pt x="2017" y="2584"/>
                    <a:pt x="2017" y="2395"/>
                  </a:cubicBezTo>
                  <a:lnTo>
                    <a:pt x="2017" y="662"/>
                  </a:lnTo>
                  <a:cubicBezTo>
                    <a:pt x="1513" y="567"/>
                    <a:pt x="1040" y="347"/>
                    <a:pt x="6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582;p66"/>
            <p:cNvSpPr/>
            <p:nvPr/>
          </p:nvSpPr>
          <p:spPr>
            <a:xfrm>
              <a:off x="-5510750" y="3272950"/>
              <a:ext cx="193775" cy="187475"/>
            </a:xfrm>
            <a:custGeom>
              <a:avLst/>
              <a:gdLst/>
              <a:ahLst/>
              <a:cxnLst/>
              <a:rect l="l" t="t" r="r" b="b"/>
              <a:pathLst>
                <a:path w="7751" h="7499" extrusionOk="0">
                  <a:moveTo>
                    <a:pt x="3497" y="1355"/>
                  </a:moveTo>
                  <a:cubicBezTo>
                    <a:pt x="4663" y="1355"/>
                    <a:pt x="5577" y="2269"/>
                    <a:pt x="5577" y="3403"/>
                  </a:cubicBezTo>
                  <a:cubicBezTo>
                    <a:pt x="5577" y="4569"/>
                    <a:pt x="4600" y="5451"/>
                    <a:pt x="3497" y="5451"/>
                  </a:cubicBezTo>
                  <a:cubicBezTo>
                    <a:pt x="2363" y="5451"/>
                    <a:pt x="1450" y="4569"/>
                    <a:pt x="1450" y="3403"/>
                  </a:cubicBezTo>
                  <a:cubicBezTo>
                    <a:pt x="1450" y="2269"/>
                    <a:pt x="2363" y="1355"/>
                    <a:pt x="3497" y="1355"/>
                  </a:cubicBezTo>
                  <a:close/>
                  <a:moveTo>
                    <a:pt x="0" y="1"/>
                  </a:moveTo>
                  <a:cubicBezTo>
                    <a:pt x="441" y="410"/>
                    <a:pt x="725" y="1009"/>
                    <a:pt x="725" y="1671"/>
                  </a:cubicBezTo>
                  <a:cubicBezTo>
                    <a:pt x="725" y="2112"/>
                    <a:pt x="599" y="2521"/>
                    <a:pt x="410" y="2868"/>
                  </a:cubicBezTo>
                  <a:cubicBezTo>
                    <a:pt x="1040" y="3403"/>
                    <a:pt x="1387" y="4191"/>
                    <a:pt x="1387" y="5105"/>
                  </a:cubicBezTo>
                  <a:lnTo>
                    <a:pt x="1387" y="7152"/>
                  </a:lnTo>
                  <a:cubicBezTo>
                    <a:pt x="1387" y="7278"/>
                    <a:pt x="1387" y="7404"/>
                    <a:pt x="1355" y="7499"/>
                  </a:cubicBezTo>
                  <a:lnTo>
                    <a:pt x="5829" y="7499"/>
                  </a:lnTo>
                  <a:cubicBezTo>
                    <a:pt x="6396" y="7499"/>
                    <a:pt x="6900" y="7026"/>
                    <a:pt x="6900" y="6491"/>
                  </a:cubicBezTo>
                  <a:lnTo>
                    <a:pt x="6900" y="694"/>
                  </a:lnTo>
                  <a:lnTo>
                    <a:pt x="7246" y="694"/>
                  </a:lnTo>
                  <a:cubicBezTo>
                    <a:pt x="7751" y="694"/>
                    <a:pt x="7751" y="1"/>
                    <a:pt x="727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7583;p66"/>
          <p:cNvGrpSpPr/>
          <p:nvPr/>
        </p:nvGrpSpPr>
        <p:grpSpPr>
          <a:xfrm>
            <a:off x="2474400" y="2367501"/>
            <a:ext cx="424195" cy="418507"/>
            <a:chOff x="-5613150" y="3632900"/>
            <a:chExt cx="294600" cy="290650"/>
          </a:xfrm>
          <a:solidFill>
            <a:srgbClr val="12716B"/>
          </a:solidFill>
        </p:grpSpPr>
        <p:sp>
          <p:nvSpPr>
            <p:cNvPr id="151" name="Google Shape;7584;p66"/>
            <p:cNvSpPr/>
            <p:nvPr/>
          </p:nvSpPr>
          <p:spPr>
            <a:xfrm>
              <a:off x="-5440825" y="3708275"/>
              <a:ext cx="49550" cy="41450"/>
            </a:xfrm>
            <a:custGeom>
              <a:avLst/>
              <a:gdLst/>
              <a:ahLst/>
              <a:cxnLst/>
              <a:rect l="l" t="t" r="r" b="b"/>
              <a:pathLst>
                <a:path w="1982" h="1658" extrusionOk="0">
                  <a:moveTo>
                    <a:pt x="522" y="1"/>
                  </a:moveTo>
                  <a:cubicBezTo>
                    <a:pt x="249" y="1"/>
                    <a:pt x="1" y="335"/>
                    <a:pt x="291" y="577"/>
                  </a:cubicBezTo>
                  <a:lnTo>
                    <a:pt x="1267" y="1554"/>
                  </a:lnTo>
                  <a:cubicBezTo>
                    <a:pt x="1341" y="1627"/>
                    <a:pt x="1422" y="1658"/>
                    <a:pt x="1501" y="1658"/>
                  </a:cubicBezTo>
                  <a:cubicBezTo>
                    <a:pt x="1760" y="1658"/>
                    <a:pt x="1982" y="1323"/>
                    <a:pt x="1740" y="1081"/>
                  </a:cubicBezTo>
                  <a:lnTo>
                    <a:pt x="763" y="104"/>
                  </a:lnTo>
                  <a:cubicBezTo>
                    <a:pt x="690" y="31"/>
                    <a:pt x="605" y="1"/>
                    <a:pt x="5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585;p66"/>
            <p:cNvSpPr/>
            <p:nvPr/>
          </p:nvSpPr>
          <p:spPr>
            <a:xfrm>
              <a:off x="-5613150" y="3632900"/>
              <a:ext cx="294600" cy="290650"/>
            </a:xfrm>
            <a:custGeom>
              <a:avLst/>
              <a:gdLst/>
              <a:ahLst/>
              <a:cxnLst/>
              <a:rect l="l" t="t" r="r" b="b"/>
              <a:pathLst>
                <a:path w="11784" h="11626" extrusionOk="0">
                  <a:moveTo>
                    <a:pt x="7444" y="2281"/>
                  </a:moveTo>
                  <a:cubicBezTo>
                    <a:pt x="7676" y="2281"/>
                    <a:pt x="7915" y="2370"/>
                    <a:pt x="8129" y="2584"/>
                  </a:cubicBezTo>
                  <a:lnTo>
                    <a:pt x="9106" y="3592"/>
                  </a:lnTo>
                  <a:cubicBezTo>
                    <a:pt x="9736" y="4254"/>
                    <a:pt x="9263" y="5356"/>
                    <a:pt x="8349" y="5356"/>
                  </a:cubicBezTo>
                  <a:cubicBezTo>
                    <a:pt x="8066" y="5356"/>
                    <a:pt x="7814" y="5230"/>
                    <a:pt x="7656" y="5041"/>
                  </a:cubicBezTo>
                  <a:lnTo>
                    <a:pt x="6648" y="4065"/>
                  </a:lnTo>
                  <a:cubicBezTo>
                    <a:pt x="5941" y="3333"/>
                    <a:pt x="6649" y="2281"/>
                    <a:pt x="7444" y="2281"/>
                  </a:cubicBezTo>
                  <a:close/>
                  <a:moveTo>
                    <a:pt x="5495" y="3992"/>
                  </a:moveTo>
                  <a:cubicBezTo>
                    <a:pt x="5754" y="3992"/>
                    <a:pt x="5976" y="4327"/>
                    <a:pt x="5735" y="4569"/>
                  </a:cubicBezTo>
                  <a:lnTo>
                    <a:pt x="5262" y="5041"/>
                  </a:lnTo>
                  <a:cubicBezTo>
                    <a:pt x="4978" y="5325"/>
                    <a:pt x="5262" y="5514"/>
                    <a:pt x="5483" y="5734"/>
                  </a:cubicBezTo>
                  <a:lnTo>
                    <a:pt x="6207" y="5041"/>
                  </a:lnTo>
                  <a:cubicBezTo>
                    <a:pt x="6280" y="4968"/>
                    <a:pt x="6362" y="4937"/>
                    <a:pt x="6440" y="4937"/>
                  </a:cubicBezTo>
                  <a:cubicBezTo>
                    <a:pt x="6699" y="4937"/>
                    <a:pt x="6922" y="5272"/>
                    <a:pt x="6680" y="5514"/>
                  </a:cubicBezTo>
                  <a:lnTo>
                    <a:pt x="5955" y="6207"/>
                  </a:lnTo>
                  <a:cubicBezTo>
                    <a:pt x="6132" y="6384"/>
                    <a:pt x="6294" y="6577"/>
                    <a:pt x="6462" y="6577"/>
                  </a:cubicBezTo>
                  <a:cubicBezTo>
                    <a:pt x="6533" y="6577"/>
                    <a:pt x="6605" y="6543"/>
                    <a:pt x="6680" y="6459"/>
                  </a:cubicBezTo>
                  <a:lnTo>
                    <a:pt x="7152" y="5986"/>
                  </a:lnTo>
                  <a:cubicBezTo>
                    <a:pt x="7213" y="5926"/>
                    <a:pt x="7285" y="5900"/>
                    <a:pt x="7358" y="5900"/>
                  </a:cubicBezTo>
                  <a:cubicBezTo>
                    <a:pt x="7626" y="5900"/>
                    <a:pt x="7904" y="6250"/>
                    <a:pt x="7656" y="6522"/>
                  </a:cubicBezTo>
                  <a:lnTo>
                    <a:pt x="7184" y="6995"/>
                  </a:lnTo>
                  <a:cubicBezTo>
                    <a:pt x="6963" y="7215"/>
                    <a:pt x="6743" y="7310"/>
                    <a:pt x="6459" y="7310"/>
                  </a:cubicBezTo>
                  <a:cubicBezTo>
                    <a:pt x="6176" y="7310"/>
                    <a:pt x="5924" y="7215"/>
                    <a:pt x="5766" y="6995"/>
                  </a:cubicBezTo>
                  <a:lnTo>
                    <a:pt x="4789" y="6018"/>
                  </a:lnTo>
                  <a:cubicBezTo>
                    <a:pt x="4380" y="5640"/>
                    <a:pt x="4380" y="4947"/>
                    <a:pt x="4789" y="4569"/>
                  </a:cubicBezTo>
                  <a:lnTo>
                    <a:pt x="5262" y="4096"/>
                  </a:lnTo>
                  <a:cubicBezTo>
                    <a:pt x="5335" y="4023"/>
                    <a:pt x="5417" y="3992"/>
                    <a:pt x="5495" y="3992"/>
                  </a:cubicBezTo>
                  <a:close/>
                  <a:moveTo>
                    <a:pt x="3510" y="5977"/>
                  </a:moveTo>
                  <a:cubicBezTo>
                    <a:pt x="3769" y="5977"/>
                    <a:pt x="3992" y="6312"/>
                    <a:pt x="3750" y="6553"/>
                  </a:cubicBezTo>
                  <a:lnTo>
                    <a:pt x="3277" y="7026"/>
                  </a:lnTo>
                  <a:cubicBezTo>
                    <a:pt x="3035" y="7268"/>
                    <a:pt x="3258" y="7603"/>
                    <a:pt x="3516" y="7603"/>
                  </a:cubicBezTo>
                  <a:cubicBezTo>
                    <a:pt x="3595" y="7603"/>
                    <a:pt x="3677" y="7572"/>
                    <a:pt x="3750" y="7499"/>
                  </a:cubicBezTo>
                  <a:cubicBezTo>
                    <a:pt x="3976" y="7273"/>
                    <a:pt x="4227" y="7178"/>
                    <a:pt x="4467" y="7178"/>
                  </a:cubicBezTo>
                  <a:cubicBezTo>
                    <a:pt x="5267" y="7178"/>
                    <a:pt x="5950" y="8221"/>
                    <a:pt x="5199" y="8948"/>
                  </a:cubicBezTo>
                  <a:lnTo>
                    <a:pt x="4726" y="9420"/>
                  </a:lnTo>
                  <a:cubicBezTo>
                    <a:pt x="4653" y="9494"/>
                    <a:pt x="4571" y="9524"/>
                    <a:pt x="4493" y="9524"/>
                  </a:cubicBezTo>
                  <a:cubicBezTo>
                    <a:pt x="4234" y="9524"/>
                    <a:pt x="4012" y="9190"/>
                    <a:pt x="4254" y="8948"/>
                  </a:cubicBezTo>
                  <a:lnTo>
                    <a:pt x="4726" y="8475"/>
                  </a:lnTo>
                  <a:cubicBezTo>
                    <a:pt x="4968" y="8233"/>
                    <a:pt x="4746" y="7899"/>
                    <a:pt x="4487" y="7899"/>
                  </a:cubicBezTo>
                  <a:cubicBezTo>
                    <a:pt x="4409" y="7899"/>
                    <a:pt x="4327" y="7929"/>
                    <a:pt x="4254" y="8003"/>
                  </a:cubicBezTo>
                  <a:cubicBezTo>
                    <a:pt x="4035" y="8222"/>
                    <a:pt x="3787" y="8314"/>
                    <a:pt x="3547" y="8314"/>
                  </a:cubicBezTo>
                  <a:cubicBezTo>
                    <a:pt x="2754" y="8314"/>
                    <a:pt x="2054" y="7304"/>
                    <a:pt x="2805" y="6553"/>
                  </a:cubicBezTo>
                  <a:lnTo>
                    <a:pt x="3277" y="6081"/>
                  </a:lnTo>
                  <a:cubicBezTo>
                    <a:pt x="3350" y="6008"/>
                    <a:pt x="3432" y="5977"/>
                    <a:pt x="3510" y="5977"/>
                  </a:cubicBezTo>
                  <a:close/>
                  <a:moveTo>
                    <a:pt x="11390" y="0"/>
                  </a:moveTo>
                  <a:cubicBezTo>
                    <a:pt x="11303" y="0"/>
                    <a:pt x="11216" y="32"/>
                    <a:pt x="11153" y="95"/>
                  </a:cubicBezTo>
                  <a:lnTo>
                    <a:pt x="10208" y="1009"/>
                  </a:lnTo>
                  <a:cubicBezTo>
                    <a:pt x="9893" y="820"/>
                    <a:pt x="9547" y="757"/>
                    <a:pt x="9169" y="757"/>
                  </a:cubicBezTo>
                  <a:lnTo>
                    <a:pt x="6396" y="914"/>
                  </a:lnTo>
                  <a:cubicBezTo>
                    <a:pt x="5798" y="946"/>
                    <a:pt x="5230" y="1166"/>
                    <a:pt x="4821" y="1607"/>
                  </a:cubicBezTo>
                  <a:lnTo>
                    <a:pt x="410" y="6018"/>
                  </a:lnTo>
                  <a:cubicBezTo>
                    <a:pt x="1" y="6427"/>
                    <a:pt x="1" y="7089"/>
                    <a:pt x="410" y="7467"/>
                  </a:cubicBezTo>
                  <a:lnTo>
                    <a:pt x="4254" y="11342"/>
                  </a:lnTo>
                  <a:cubicBezTo>
                    <a:pt x="4459" y="11531"/>
                    <a:pt x="4726" y="11626"/>
                    <a:pt x="4990" y="11626"/>
                  </a:cubicBezTo>
                  <a:cubicBezTo>
                    <a:pt x="5254" y="11626"/>
                    <a:pt x="5514" y="11531"/>
                    <a:pt x="5703" y="11342"/>
                  </a:cubicBezTo>
                  <a:cubicBezTo>
                    <a:pt x="9704" y="7373"/>
                    <a:pt x="8854" y="8192"/>
                    <a:pt x="9956" y="7058"/>
                  </a:cubicBezTo>
                  <a:cubicBezTo>
                    <a:pt x="10492" y="6616"/>
                    <a:pt x="10807" y="5986"/>
                    <a:pt x="10838" y="5325"/>
                  </a:cubicBezTo>
                  <a:lnTo>
                    <a:pt x="10996" y="2521"/>
                  </a:lnTo>
                  <a:cubicBezTo>
                    <a:pt x="10996" y="2174"/>
                    <a:pt x="10901" y="1765"/>
                    <a:pt x="10712" y="1481"/>
                  </a:cubicBezTo>
                  <a:lnTo>
                    <a:pt x="11689" y="568"/>
                  </a:lnTo>
                  <a:cubicBezTo>
                    <a:pt x="11784" y="442"/>
                    <a:pt x="11784" y="190"/>
                    <a:pt x="11626" y="95"/>
                  </a:cubicBezTo>
                  <a:cubicBezTo>
                    <a:pt x="11563" y="32"/>
                    <a:pt x="11476" y="0"/>
                    <a:pt x="1139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7586;p66"/>
          <p:cNvGrpSpPr/>
          <p:nvPr/>
        </p:nvGrpSpPr>
        <p:grpSpPr>
          <a:xfrm>
            <a:off x="7343638" y="2315317"/>
            <a:ext cx="420811" cy="522864"/>
            <a:chOff x="-2310650" y="3525775"/>
            <a:chExt cx="292250" cy="363125"/>
          </a:xfrm>
          <a:solidFill>
            <a:srgbClr val="12716B"/>
          </a:solidFill>
        </p:grpSpPr>
        <p:sp>
          <p:nvSpPr>
            <p:cNvPr id="154" name="Google Shape;7587;p66"/>
            <p:cNvSpPr/>
            <p:nvPr/>
          </p:nvSpPr>
          <p:spPr>
            <a:xfrm>
              <a:off x="-2053075" y="3648650"/>
              <a:ext cx="34675" cy="233950"/>
            </a:xfrm>
            <a:custGeom>
              <a:avLst/>
              <a:gdLst/>
              <a:ahLst/>
              <a:cxnLst/>
              <a:rect l="l" t="t" r="r" b="b"/>
              <a:pathLst>
                <a:path w="1387" h="9358" extrusionOk="0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588;p66"/>
            <p:cNvSpPr/>
            <p:nvPr/>
          </p:nvSpPr>
          <p:spPr>
            <a:xfrm>
              <a:off x="-2259450" y="3751825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589;p66"/>
            <p:cNvSpPr/>
            <p:nvPr/>
          </p:nvSpPr>
          <p:spPr>
            <a:xfrm>
              <a:off x="-2259450" y="3649450"/>
              <a:ext cx="137075" cy="51200"/>
            </a:xfrm>
            <a:custGeom>
              <a:avLst/>
              <a:gdLst/>
              <a:ahLst/>
              <a:cxnLst/>
              <a:rect l="l" t="t" r="r" b="b"/>
              <a:pathLst>
                <a:path w="5483" h="2048" extrusionOk="0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590;p66"/>
            <p:cNvSpPr/>
            <p:nvPr/>
          </p:nvSpPr>
          <p:spPr>
            <a:xfrm>
              <a:off x="-2310650" y="3525775"/>
              <a:ext cx="252075" cy="363125"/>
            </a:xfrm>
            <a:custGeom>
              <a:avLst/>
              <a:gdLst/>
              <a:ahLst/>
              <a:cxnLst/>
              <a:rect l="l" t="t" r="r" b="b"/>
              <a:pathLst>
                <a:path w="10083" h="14525" extrusionOk="0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7591;p66"/>
          <p:cNvGrpSpPr/>
          <p:nvPr/>
        </p:nvGrpSpPr>
        <p:grpSpPr>
          <a:xfrm>
            <a:off x="2486299" y="2918001"/>
            <a:ext cx="424195" cy="420775"/>
            <a:chOff x="-5613150" y="3991275"/>
            <a:chExt cx="294600" cy="292225"/>
          </a:xfrm>
          <a:solidFill>
            <a:srgbClr val="12716B"/>
          </a:solidFill>
        </p:grpSpPr>
        <p:sp>
          <p:nvSpPr>
            <p:cNvPr id="159" name="Google Shape;7592;p66"/>
            <p:cNvSpPr/>
            <p:nvPr/>
          </p:nvSpPr>
          <p:spPr>
            <a:xfrm>
              <a:off x="-5480050" y="4046400"/>
              <a:ext cx="27600" cy="14200"/>
            </a:xfrm>
            <a:custGeom>
              <a:avLst/>
              <a:gdLst/>
              <a:ahLst/>
              <a:cxnLst/>
              <a:rect l="l" t="t" r="r" b="b"/>
              <a:pathLst>
                <a:path w="1104" h="568" extrusionOk="0">
                  <a:moveTo>
                    <a:pt x="537" y="1"/>
                  </a:moveTo>
                  <a:lnTo>
                    <a:pt x="1" y="568"/>
                  </a:lnTo>
                  <a:lnTo>
                    <a:pt x="1104" y="568"/>
                  </a:lnTo>
                  <a:lnTo>
                    <a:pt x="53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593;p66"/>
            <p:cNvSpPr/>
            <p:nvPr/>
          </p:nvSpPr>
          <p:spPr>
            <a:xfrm>
              <a:off x="-553122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693" y="1"/>
                  </a:moveTo>
                  <a:lnTo>
                    <a:pt x="0" y="726"/>
                  </a:lnTo>
                  <a:lnTo>
                    <a:pt x="1103" y="726"/>
                  </a:lnTo>
                  <a:lnTo>
                    <a:pt x="176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594;p66"/>
            <p:cNvSpPr/>
            <p:nvPr/>
          </p:nvSpPr>
          <p:spPr>
            <a:xfrm>
              <a:off x="-5443025" y="4077125"/>
              <a:ext cx="41775" cy="40975"/>
            </a:xfrm>
            <a:custGeom>
              <a:avLst/>
              <a:gdLst/>
              <a:ahLst/>
              <a:cxnLst/>
              <a:rect l="l" t="t" r="r" b="b"/>
              <a:pathLst>
                <a:path w="1671" h="1639" extrusionOk="0">
                  <a:moveTo>
                    <a:pt x="694" y="0"/>
                  </a:moveTo>
                  <a:lnTo>
                    <a:pt x="1" y="1638"/>
                  </a:lnTo>
                  <a:lnTo>
                    <a:pt x="1" y="1638"/>
                  </a:lnTo>
                  <a:lnTo>
                    <a:pt x="167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595;p66"/>
            <p:cNvSpPr/>
            <p:nvPr/>
          </p:nvSpPr>
          <p:spPr>
            <a:xfrm>
              <a:off x="-5487925" y="4077125"/>
              <a:ext cx="43350" cy="54375"/>
            </a:xfrm>
            <a:custGeom>
              <a:avLst/>
              <a:gdLst/>
              <a:ahLst/>
              <a:cxnLst/>
              <a:rect l="l" t="t" r="r" b="b"/>
              <a:pathLst>
                <a:path w="1734" h="2175" extrusionOk="0">
                  <a:moveTo>
                    <a:pt x="1" y="0"/>
                  </a:moveTo>
                  <a:lnTo>
                    <a:pt x="852" y="2174"/>
                  </a:lnTo>
                  <a:lnTo>
                    <a:pt x="173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596;p66"/>
            <p:cNvSpPr/>
            <p:nvPr/>
          </p:nvSpPr>
          <p:spPr>
            <a:xfrm>
              <a:off x="-5445375" y="4042450"/>
              <a:ext cx="44125" cy="18150"/>
            </a:xfrm>
            <a:custGeom>
              <a:avLst/>
              <a:gdLst/>
              <a:ahLst/>
              <a:cxnLst/>
              <a:rect l="l" t="t" r="r" b="b"/>
              <a:pathLst>
                <a:path w="1765" h="726" extrusionOk="0">
                  <a:moveTo>
                    <a:pt x="0" y="1"/>
                  </a:moveTo>
                  <a:lnTo>
                    <a:pt x="693" y="726"/>
                  </a:lnTo>
                  <a:lnTo>
                    <a:pt x="1764" y="726"/>
                  </a:lnTo>
                  <a:lnTo>
                    <a:pt x="11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597;p66"/>
            <p:cNvSpPr/>
            <p:nvPr/>
          </p:nvSpPr>
          <p:spPr>
            <a:xfrm>
              <a:off x="-5531225" y="4077125"/>
              <a:ext cx="41750" cy="40975"/>
            </a:xfrm>
            <a:custGeom>
              <a:avLst/>
              <a:gdLst/>
              <a:ahLst/>
              <a:cxnLst/>
              <a:rect l="l" t="t" r="r" b="b"/>
              <a:pathLst>
                <a:path w="1670" h="1639" extrusionOk="0">
                  <a:moveTo>
                    <a:pt x="0" y="0"/>
                  </a:moveTo>
                  <a:lnTo>
                    <a:pt x="1670" y="1638"/>
                  </a:lnTo>
                  <a:lnTo>
                    <a:pt x="97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598;p66"/>
            <p:cNvSpPr/>
            <p:nvPr/>
          </p:nvSpPr>
          <p:spPr>
            <a:xfrm>
              <a:off x="-5613150" y="4198400"/>
              <a:ext cx="292225" cy="33900"/>
            </a:xfrm>
            <a:custGeom>
              <a:avLst/>
              <a:gdLst/>
              <a:ahLst/>
              <a:cxnLst/>
              <a:rect l="l" t="t" r="r" b="b"/>
              <a:pathLst>
                <a:path w="11689" h="1356" extrusionOk="0">
                  <a:moveTo>
                    <a:pt x="1" y="1"/>
                  </a:moveTo>
                  <a:lnTo>
                    <a:pt x="1" y="347"/>
                  </a:lnTo>
                  <a:lnTo>
                    <a:pt x="32" y="347"/>
                  </a:lnTo>
                  <a:cubicBezTo>
                    <a:pt x="32" y="883"/>
                    <a:pt x="505" y="1356"/>
                    <a:pt x="1072" y="1356"/>
                  </a:cubicBezTo>
                  <a:lnTo>
                    <a:pt x="10681" y="1356"/>
                  </a:lnTo>
                  <a:cubicBezTo>
                    <a:pt x="11216" y="1356"/>
                    <a:pt x="11689" y="883"/>
                    <a:pt x="11689" y="347"/>
                  </a:cubicBezTo>
                  <a:lnTo>
                    <a:pt x="1168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599;p66"/>
            <p:cNvSpPr/>
            <p:nvPr/>
          </p:nvSpPr>
          <p:spPr>
            <a:xfrm>
              <a:off x="-5610775" y="3991275"/>
              <a:ext cx="292225" cy="189050"/>
            </a:xfrm>
            <a:custGeom>
              <a:avLst/>
              <a:gdLst/>
              <a:ahLst/>
              <a:cxnLst/>
              <a:rect l="l" t="t" r="r" b="b"/>
              <a:pathLst>
                <a:path w="11689" h="7562" extrusionOk="0">
                  <a:moveTo>
                    <a:pt x="7813" y="1386"/>
                  </a:moveTo>
                  <a:cubicBezTo>
                    <a:pt x="7908" y="1386"/>
                    <a:pt x="8034" y="1418"/>
                    <a:pt x="8065" y="1512"/>
                  </a:cubicBezTo>
                  <a:cubicBezTo>
                    <a:pt x="8128" y="1575"/>
                    <a:pt x="9483" y="2867"/>
                    <a:pt x="9515" y="2993"/>
                  </a:cubicBezTo>
                  <a:cubicBezTo>
                    <a:pt x="9578" y="3088"/>
                    <a:pt x="9578" y="3214"/>
                    <a:pt x="9452" y="3340"/>
                  </a:cubicBezTo>
                  <a:lnTo>
                    <a:pt x="6018" y="6774"/>
                  </a:lnTo>
                  <a:cubicBezTo>
                    <a:pt x="5943" y="6848"/>
                    <a:pt x="5862" y="6880"/>
                    <a:pt x="5783" y="6880"/>
                  </a:cubicBezTo>
                  <a:cubicBezTo>
                    <a:pt x="5696" y="6880"/>
                    <a:pt x="5612" y="6840"/>
                    <a:pt x="5545" y="6774"/>
                  </a:cubicBezTo>
                  <a:lnTo>
                    <a:pt x="2111" y="3340"/>
                  </a:lnTo>
                  <a:cubicBezTo>
                    <a:pt x="2001" y="3230"/>
                    <a:pt x="1987" y="2976"/>
                    <a:pt x="2027" y="2976"/>
                  </a:cubicBezTo>
                  <a:cubicBezTo>
                    <a:pt x="2033" y="2976"/>
                    <a:pt x="2040" y="2981"/>
                    <a:pt x="2048" y="2993"/>
                  </a:cubicBezTo>
                  <a:cubicBezTo>
                    <a:pt x="2048" y="2962"/>
                    <a:pt x="2079" y="2930"/>
                    <a:pt x="2111" y="2867"/>
                  </a:cubicBezTo>
                  <a:lnTo>
                    <a:pt x="3497" y="1512"/>
                  </a:lnTo>
                  <a:cubicBezTo>
                    <a:pt x="3560" y="1418"/>
                    <a:pt x="3655" y="1386"/>
                    <a:pt x="3718" y="1386"/>
                  </a:cubicBezTo>
                  <a:close/>
                  <a:moveTo>
                    <a:pt x="1008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7561"/>
                  </a:lnTo>
                  <a:lnTo>
                    <a:pt x="11689" y="7561"/>
                  </a:lnTo>
                  <a:lnTo>
                    <a:pt x="11689" y="1040"/>
                  </a:lnTo>
                  <a:cubicBezTo>
                    <a:pt x="11657" y="473"/>
                    <a:pt x="11184" y="0"/>
                    <a:pt x="106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600;p66"/>
            <p:cNvSpPr/>
            <p:nvPr/>
          </p:nvSpPr>
          <p:spPr>
            <a:xfrm>
              <a:off x="-5546975" y="4250400"/>
              <a:ext cx="160700" cy="33100"/>
            </a:xfrm>
            <a:custGeom>
              <a:avLst/>
              <a:gdLst/>
              <a:ahLst/>
              <a:cxnLst/>
              <a:rect l="l" t="t" r="r" b="b"/>
              <a:pathLst>
                <a:path w="6428" h="1324" extrusionOk="0">
                  <a:moveTo>
                    <a:pt x="1544" y="0"/>
                  </a:moveTo>
                  <a:lnTo>
                    <a:pt x="1386" y="662"/>
                  </a:lnTo>
                  <a:lnTo>
                    <a:pt x="473" y="662"/>
                  </a:lnTo>
                  <a:cubicBezTo>
                    <a:pt x="32" y="662"/>
                    <a:pt x="0" y="1323"/>
                    <a:pt x="473" y="1323"/>
                  </a:cubicBezTo>
                  <a:lnTo>
                    <a:pt x="5955" y="1323"/>
                  </a:lnTo>
                  <a:cubicBezTo>
                    <a:pt x="6427" y="1323"/>
                    <a:pt x="6427" y="662"/>
                    <a:pt x="5986" y="662"/>
                  </a:cubicBezTo>
                  <a:lnTo>
                    <a:pt x="5072" y="662"/>
                  </a:lnTo>
                  <a:lnTo>
                    <a:pt x="491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7601;p66"/>
          <p:cNvGrpSpPr/>
          <p:nvPr/>
        </p:nvGrpSpPr>
        <p:grpSpPr>
          <a:xfrm>
            <a:off x="5157787" y="1851169"/>
            <a:ext cx="434634" cy="419227"/>
            <a:chOff x="-3768700" y="3253275"/>
            <a:chExt cx="301850" cy="291150"/>
          </a:xfrm>
          <a:solidFill>
            <a:srgbClr val="12716B"/>
          </a:solidFill>
        </p:grpSpPr>
        <p:sp>
          <p:nvSpPr>
            <p:cNvPr id="169" name="Google Shape;7602;p66"/>
            <p:cNvSpPr/>
            <p:nvPr/>
          </p:nvSpPr>
          <p:spPr>
            <a:xfrm>
              <a:off x="-3603925" y="3355650"/>
              <a:ext cx="69350" cy="33900"/>
            </a:xfrm>
            <a:custGeom>
              <a:avLst/>
              <a:gdLst/>
              <a:ahLst/>
              <a:cxnLst/>
              <a:rect l="l" t="t" r="r" b="b"/>
              <a:pathLst>
                <a:path w="2774" h="1356" extrusionOk="0">
                  <a:moveTo>
                    <a:pt x="1040" y="1"/>
                  </a:moveTo>
                  <a:cubicBezTo>
                    <a:pt x="505" y="1"/>
                    <a:pt x="1" y="473"/>
                    <a:pt x="1" y="1009"/>
                  </a:cubicBezTo>
                  <a:lnTo>
                    <a:pt x="1" y="1356"/>
                  </a:lnTo>
                  <a:lnTo>
                    <a:pt x="2773" y="1356"/>
                  </a:lnTo>
                  <a:lnTo>
                    <a:pt x="2773" y="1009"/>
                  </a:lnTo>
                  <a:cubicBezTo>
                    <a:pt x="2742" y="473"/>
                    <a:pt x="2269" y="1"/>
                    <a:pt x="17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603;p66"/>
            <p:cNvSpPr/>
            <p:nvPr/>
          </p:nvSpPr>
          <p:spPr>
            <a:xfrm>
              <a:off x="-3586600" y="3305250"/>
              <a:ext cx="33125" cy="33100"/>
            </a:xfrm>
            <a:custGeom>
              <a:avLst/>
              <a:gdLst/>
              <a:ahLst/>
              <a:cxnLst/>
              <a:rect l="l" t="t" r="r" b="b"/>
              <a:pathLst>
                <a:path w="1325" h="1324" extrusionOk="0">
                  <a:moveTo>
                    <a:pt x="663" y="0"/>
                  </a:moveTo>
                  <a:cubicBezTo>
                    <a:pt x="253" y="0"/>
                    <a:pt x="1" y="316"/>
                    <a:pt x="1" y="662"/>
                  </a:cubicBezTo>
                  <a:cubicBezTo>
                    <a:pt x="1" y="1009"/>
                    <a:pt x="316" y="1324"/>
                    <a:pt x="663" y="1324"/>
                  </a:cubicBezTo>
                  <a:cubicBezTo>
                    <a:pt x="1041" y="1324"/>
                    <a:pt x="1324" y="1009"/>
                    <a:pt x="1324" y="662"/>
                  </a:cubicBezTo>
                  <a:cubicBezTo>
                    <a:pt x="1324" y="284"/>
                    <a:pt x="1009" y="0"/>
                    <a:pt x="6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604;p66"/>
            <p:cNvSpPr/>
            <p:nvPr/>
          </p:nvSpPr>
          <p:spPr>
            <a:xfrm>
              <a:off x="-3768700" y="3253275"/>
              <a:ext cx="301850" cy="291150"/>
            </a:xfrm>
            <a:custGeom>
              <a:avLst/>
              <a:gdLst/>
              <a:ahLst/>
              <a:cxnLst/>
              <a:rect l="l" t="t" r="r" b="b"/>
              <a:pathLst>
                <a:path w="12074" h="11646" extrusionOk="0">
                  <a:moveTo>
                    <a:pt x="7947" y="1323"/>
                  </a:moveTo>
                  <a:cubicBezTo>
                    <a:pt x="8703" y="1323"/>
                    <a:pt x="9333" y="1953"/>
                    <a:pt x="9333" y="2710"/>
                  </a:cubicBezTo>
                  <a:cubicBezTo>
                    <a:pt x="9333" y="3025"/>
                    <a:pt x="9207" y="3340"/>
                    <a:pt x="9018" y="3560"/>
                  </a:cubicBezTo>
                  <a:cubicBezTo>
                    <a:pt x="9585" y="3844"/>
                    <a:pt x="9994" y="4442"/>
                    <a:pt x="9994" y="5104"/>
                  </a:cubicBezTo>
                  <a:lnTo>
                    <a:pt x="9994" y="5766"/>
                  </a:lnTo>
                  <a:lnTo>
                    <a:pt x="10026" y="5766"/>
                  </a:lnTo>
                  <a:cubicBezTo>
                    <a:pt x="10026" y="5955"/>
                    <a:pt x="9868" y="6112"/>
                    <a:pt x="9679" y="6112"/>
                  </a:cubicBezTo>
                  <a:lnTo>
                    <a:pt x="6245" y="6112"/>
                  </a:lnTo>
                  <a:cubicBezTo>
                    <a:pt x="6056" y="6112"/>
                    <a:pt x="5899" y="5955"/>
                    <a:pt x="5899" y="5766"/>
                  </a:cubicBezTo>
                  <a:lnTo>
                    <a:pt x="5899" y="5104"/>
                  </a:lnTo>
                  <a:cubicBezTo>
                    <a:pt x="5899" y="4442"/>
                    <a:pt x="6308" y="3844"/>
                    <a:pt x="6875" y="3560"/>
                  </a:cubicBezTo>
                  <a:cubicBezTo>
                    <a:pt x="6686" y="3340"/>
                    <a:pt x="6560" y="3056"/>
                    <a:pt x="6560" y="2710"/>
                  </a:cubicBezTo>
                  <a:cubicBezTo>
                    <a:pt x="6560" y="1953"/>
                    <a:pt x="7190" y="1323"/>
                    <a:pt x="7947" y="1323"/>
                  </a:cubicBezTo>
                  <a:close/>
                  <a:moveTo>
                    <a:pt x="7947" y="0"/>
                  </a:moveTo>
                  <a:cubicBezTo>
                    <a:pt x="5647" y="0"/>
                    <a:pt x="3851" y="1827"/>
                    <a:pt x="3851" y="4096"/>
                  </a:cubicBezTo>
                  <a:cubicBezTo>
                    <a:pt x="3851" y="5104"/>
                    <a:pt x="4197" y="6018"/>
                    <a:pt x="4828" y="6711"/>
                  </a:cubicBezTo>
                  <a:lnTo>
                    <a:pt x="4134" y="7435"/>
                  </a:lnTo>
                  <a:cubicBezTo>
                    <a:pt x="3981" y="7364"/>
                    <a:pt x="3823" y="7329"/>
                    <a:pt x="3669" y="7329"/>
                  </a:cubicBezTo>
                  <a:cubicBezTo>
                    <a:pt x="3412" y="7329"/>
                    <a:pt x="3166" y="7427"/>
                    <a:pt x="2969" y="7624"/>
                  </a:cubicBezTo>
                  <a:lnTo>
                    <a:pt x="732" y="9861"/>
                  </a:lnTo>
                  <a:cubicBezTo>
                    <a:pt x="0" y="10593"/>
                    <a:pt x="722" y="11645"/>
                    <a:pt x="1509" y="11645"/>
                  </a:cubicBezTo>
                  <a:cubicBezTo>
                    <a:pt x="1739" y="11645"/>
                    <a:pt x="1975" y="11555"/>
                    <a:pt x="2181" y="11342"/>
                  </a:cubicBezTo>
                  <a:lnTo>
                    <a:pt x="4449" y="9074"/>
                  </a:lnTo>
                  <a:cubicBezTo>
                    <a:pt x="4765" y="8759"/>
                    <a:pt x="4796" y="8286"/>
                    <a:pt x="4638" y="7939"/>
                  </a:cubicBezTo>
                  <a:lnTo>
                    <a:pt x="5332" y="7246"/>
                  </a:lnTo>
                  <a:cubicBezTo>
                    <a:pt x="6056" y="7813"/>
                    <a:pt x="7001" y="8223"/>
                    <a:pt x="7978" y="8223"/>
                  </a:cubicBezTo>
                  <a:cubicBezTo>
                    <a:pt x="10278" y="8223"/>
                    <a:pt x="12074" y="6364"/>
                    <a:pt x="12074" y="4127"/>
                  </a:cubicBezTo>
                  <a:cubicBezTo>
                    <a:pt x="12074" y="1796"/>
                    <a:pt x="10215" y="0"/>
                    <a:pt x="79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" name="Google Shape;7605;p66"/>
          <p:cNvGrpSpPr/>
          <p:nvPr/>
        </p:nvGrpSpPr>
        <p:grpSpPr>
          <a:xfrm>
            <a:off x="5161870" y="2378821"/>
            <a:ext cx="426462" cy="395865"/>
            <a:chOff x="-3808700" y="3628950"/>
            <a:chExt cx="296175" cy="274925"/>
          </a:xfrm>
          <a:solidFill>
            <a:srgbClr val="12716B"/>
          </a:solidFill>
        </p:grpSpPr>
        <p:sp>
          <p:nvSpPr>
            <p:cNvPr id="173" name="Google Shape;7606;p66"/>
            <p:cNvSpPr/>
            <p:nvPr/>
          </p:nvSpPr>
          <p:spPr>
            <a:xfrm>
              <a:off x="-3665972" y="3680950"/>
              <a:ext cx="51200" cy="51225"/>
            </a:xfrm>
            <a:custGeom>
              <a:avLst/>
              <a:gdLst/>
              <a:ahLst/>
              <a:cxnLst/>
              <a:rect l="l" t="t" r="r" b="b"/>
              <a:pathLst>
                <a:path w="2048" h="2049" extrusionOk="0">
                  <a:moveTo>
                    <a:pt x="1008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07"/>
                    <a:pt x="441" y="2048"/>
                    <a:pt x="1008" y="2048"/>
                  </a:cubicBezTo>
                  <a:cubicBezTo>
                    <a:pt x="1575" y="2048"/>
                    <a:pt x="2048" y="1607"/>
                    <a:pt x="2048" y="1040"/>
                  </a:cubicBezTo>
                  <a:cubicBezTo>
                    <a:pt x="2048" y="473"/>
                    <a:pt x="1575" y="0"/>
                    <a:pt x="10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607;p66"/>
            <p:cNvSpPr/>
            <p:nvPr/>
          </p:nvSpPr>
          <p:spPr>
            <a:xfrm>
              <a:off x="-3808700" y="3664400"/>
              <a:ext cx="296175" cy="239475"/>
            </a:xfrm>
            <a:custGeom>
              <a:avLst/>
              <a:gdLst/>
              <a:ahLst/>
              <a:cxnLst/>
              <a:rect l="l" t="t" r="r" b="b"/>
              <a:pathLst>
                <a:path w="11847" h="9579" extrusionOk="0">
                  <a:moveTo>
                    <a:pt x="3970" y="8223"/>
                  </a:moveTo>
                  <a:cubicBezTo>
                    <a:pt x="4159" y="8223"/>
                    <a:pt x="4316" y="8381"/>
                    <a:pt x="4316" y="8570"/>
                  </a:cubicBezTo>
                  <a:cubicBezTo>
                    <a:pt x="4316" y="8791"/>
                    <a:pt x="4159" y="8948"/>
                    <a:pt x="3970" y="8948"/>
                  </a:cubicBezTo>
                  <a:cubicBezTo>
                    <a:pt x="3781" y="8948"/>
                    <a:pt x="3623" y="8791"/>
                    <a:pt x="3623" y="8570"/>
                  </a:cubicBezTo>
                  <a:cubicBezTo>
                    <a:pt x="3623" y="8349"/>
                    <a:pt x="3781" y="8223"/>
                    <a:pt x="3970" y="8223"/>
                  </a:cubicBezTo>
                  <a:close/>
                  <a:moveTo>
                    <a:pt x="8727" y="8223"/>
                  </a:moveTo>
                  <a:cubicBezTo>
                    <a:pt x="8916" y="8223"/>
                    <a:pt x="9074" y="8381"/>
                    <a:pt x="9074" y="8570"/>
                  </a:cubicBezTo>
                  <a:cubicBezTo>
                    <a:pt x="9074" y="8791"/>
                    <a:pt x="8916" y="8948"/>
                    <a:pt x="8727" y="8948"/>
                  </a:cubicBezTo>
                  <a:cubicBezTo>
                    <a:pt x="8538" y="8948"/>
                    <a:pt x="8381" y="8791"/>
                    <a:pt x="8381" y="8570"/>
                  </a:cubicBezTo>
                  <a:cubicBezTo>
                    <a:pt x="8412" y="8349"/>
                    <a:pt x="8538" y="8223"/>
                    <a:pt x="8727" y="8223"/>
                  </a:cubicBezTo>
                  <a:close/>
                  <a:moveTo>
                    <a:pt x="473" y="1"/>
                  </a:moveTo>
                  <a:cubicBezTo>
                    <a:pt x="32" y="1"/>
                    <a:pt x="0" y="662"/>
                    <a:pt x="473" y="662"/>
                  </a:cubicBezTo>
                  <a:lnTo>
                    <a:pt x="819" y="662"/>
                  </a:lnTo>
                  <a:cubicBezTo>
                    <a:pt x="977" y="662"/>
                    <a:pt x="1134" y="788"/>
                    <a:pt x="1166" y="946"/>
                  </a:cubicBezTo>
                  <a:lnTo>
                    <a:pt x="2143" y="6428"/>
                  </a:lnTo>
                  <a:cubicBezTo>
                    <a:pt x="1481" y="7058"/>
                    <a:pt x="1922" y="8192"/>
                    <a:pt x="2867" y="8192"/>
                  </a:cubicBezTo>
                  <a:lnTo>
                    <a:pt x="2930" y="8192"/>
                  </a:lnTo>
                  <a:cubicBezTo>
                    <a:pt x="2899" y="8318"/>
                    <a:pt x="2867" y="8412"/>
                    <a:pt x="2867" y="8538"/>
                  </a:cubicBezTo>
                  <a:cubicBezTo>
                    <a:pt x="2867" y="9106"/>
                    <a:pt x="3340" y="9578"/>
                    <a:pt x="3875" y="9578"/>
                  </a:cubicBezTo>
                  <a:cubicBezTo>
                    <a:pt x="4442" y="9578"/>
                    <a:pt x="4915" y="9106"/>
                    <a:pt x="4915" y="8538"/>
                  </a:cubicBezTo>
                  <a:cubicBezTo>
                    <a:pt x="4915" y="8412"/>
                    <a:pt x="4884" y="8318"/>
                    <a:pt x="4821" y="8192"/>
                  </a:cubicBezTo>
                  <a:lnTo>
                    <a:pt x="7719" y="8192"/>
                  </a:lnTo>
                  <a:cubicBezTo>
                    <a:pt x="7656" y="8318"/>
                    <a:pt x="7624" y="8412"/>
                    <a:pt x="7624" y="8538"/>
                  </a:cubicBezTo>
                  <a:cubicBezTo>
                    <a:pt x="7624" y="9106"/>
                    <a:pt x="8097" y="9578"/>
                    <a:pt x="8664" y="9578"/>
                  </a:cubicBezTo>
                  <a:cubicBezTo>
                    <a:pt x="9200" y="9578"/>
                    <a:pt x="9672" y="9106"/>
                    <a:pt x="9672" y="8538"/>
                  </a:cubicBezTo>
                  <a:cubicBezTo>
                    <a:pt x="9672" y="8412"/>
                    <a:pt x="9641" y="8318"/>
                    <a:pt x="9609" y="8192"/>
                  </a:cubicBezTo>
                  <a:lnTo>
                    <a:pt x="9987" y="8192"/>
                  </a:lnTo>
                  <a:cubicBezTo>
                    <a:pt x="10176" y="8192"/>
                    <a:pt x="10334" y="8034"/>
                    <a:pt x="10334" y="7845"/>
                  </a:cubicBezTo>
                  <a:cubicBezTo>
                    <a:pt x="10334" y="7625"/>
                    <a:pt x="10176" y="7467"/>
                    <a:pt x="9987" y="7467"/>
                  </a:cubicBezTo>
                  <a:lnTo>
                    <a:pt x="2773" y="7467"/>
                  </a:lnTo>
                  <a:cubicBezTo>
                    <a:pt x="2759" y="7470"/>
                    <a:pt x="2746" y="7471"/>
                    <a:pt x="2733" y="7471"/>
                  </a:cubicBezTo>
                  <a:cubicBezTo>
                    <a:pt x="2459" y="7471"/>
                    <a:pt x="2477" y="6837"/>
                    <a:pt x="2899" y="6837"/>
                  </a:cubicBezTo>
                  <a:lnTo>
                    <a:pt x="10145" y="6837"/>
                  </a:lnTo>
                  <a:cubicBezTo>
                    <a:pt x="10302" y="6837"/>
                    <a:pt x="10428" y="6774"/>
                    <a:pt x="10460" y="6617"/>
                  </a:cubicBezTo>
                  <a:lnTo>
                    <a:pt x="11815" y="2553"/>
                  </a:lnTo>
                  <a:cubicBezTo>
                    <a:pt x="11846" y="2427"/>
                    <a:pt x="11815" y="2332"/>
                    <a:pt x="11752" y="2238"/>
                  </a:cubicBezTo>
                  <a:cubicBezTo>
                    <a:pt x="11657" y="2080"/>
                    <a:pt x="11500" y="2048"/>
                    <a:pt x="10775" y="2048"/>
                  </a:cubicBezTo>
                  <a:lnTo>
                    <a:pt x="10491" y="2048"/>
                  </a:lnTo>
                  <a:lnTo>
                    <a:pt x="10491" y="2395"/>
                  </a:lnTo>
                  <a:cubicBezTo>
                    <a:pt x="10491" y="2584"/>
                    <a:pt x="10334" y="2742"/>
                    <a:pt x="10145" y="2742"/>
                  </a:cubicBezTo>
                  <a:lnTo>
                    <a:pt x="9641" y="2742"/>
                  </a:lnTo>
                  <a:cubicBezTo>
                    <a:pt x="9609" y="2868"/>
                    <a:pt x="9546" y="2962"/>
                    <a:pt x="9515" y="3057"/>
                  </a:cubicBezTo>
                  <a:lnTo>
                    <a:pt x="9861" y="3435"/>
                  </a:lnTo>
                  <a:cubicBezTo>
                    <a:pt x="9987" y="3529"/>
                    <a:pt x="9987" y="3781"/>
                    <a:pt x="9861" y="3907"/>
                  </a:cubicBezTo>
                  <a:lnTo>
                    <a:pt x="8885" y="4884"/>
                  </a:lnTo>
                  <a:cubicBezTo>
                    <a:pt x="8822" y="4947"/>
                    <a:pt x="8735" y="4978"/>
                    <a:pt x="8648" y="4978"/>
                  </a:cubicBezTo>
                  <a:cubicBezTo>
                    <a:pt x="8562" y="4978"/>
                    <a:pt x="8475" y="4947"/>
                    <a:pt x="8412" y="4884"/>
                  </a:cubicBezTo>
                  <a:lnTo>
                    <a:pt x="8066" y="4537"/>
                  </a:lnTo>
                  <a:cubicBezTo>
                    <a:pt x="7971" y="4569"/>
                    <a:pt x="7877" y="4600"/>
                    <a:pt x="7751" y="4632"/>
                  </a:cubicBezTo>
                  <a:lnTo>
                    <a:pt x="7751" y="5167"/>
                  </a:lnTo>
                  <a:cubicBezTo>
                    <a:pt x="7751" y="5356"/>
                    <a:pt x="7593" y="5514"/>
                    <a:pt x="7404" y="5514"/>
                  </a:cubicBezTo>
                  <a:lnTo>
                    <a:pt x="5986" y="5514"/>
                  </a:lnTo>
                  <a:cubicBezTo>
                    <a:pt x="5766" y="5514"/>
                    <a:pt x="5608" y="5356"/>
                    <a:pt x="5608" y="5167"/>
                  </a:cubicBezTo>
                  <a:lnTo>
                    <a:pt x="5608" y="4632"/>
                  </a:lnTo>
                  <a:cubicBezTo>
                    <a:pt x="5514" y="4600"/>
                    <a:pt x="5419" y="4569"/>
                    <a:pt x="5293" y="4537"/>
                  </a:cubicBezTo>
                  <a:lnTo>
                    <a:pt x="4947" y="4884"/>
                  </a:lnTo>
                  <a:cubicBezTo>
                    <a:pt x="4884" y="4947"/>
                    <a:pt x="4797" y="4978"/>
                    <a:pt x="4710" y="4978"/>
                  </a:cubicBezTo>
                  <a:cubicBezTo>
                    <a:pt x="4624" y="4978"/>
                    <a:pt x="4537" y="4947"/>
                    <a:pt x="4474" y="4884"/>
                  </a:cubicBezTo>
                  <a:lnTo>
                    <a:pt x="3497" y="3907"/>
                  </a:lnTo>
                  <a:cubicBezTo>
                    <a:pt x="3371" y="3781"/>
                    <a:pt x="3371" y="3529"/>
                    <a:pt x="3497" y="3435"/>
                  </a:cubicBezTo>
                  <a:lnTo>
                    <a:pt x="3844" y="3057"/>
                  </a:lnTo>
                  <a:cubicBezTo>
                    <a:pt x="3812" y="2994"/>
                    <a:pt x="3781" y="2868"/>
                    <a:pt x="3718" y="2742"/>
                  </a:cubicBezTo>
                  <a:lnTo>
                    <a:pt x="3214" y="2742"/>
                  </a:lnTo>
                  <a:cubicBezTo>
                    <a:pt x="3025" y="2742"/>
                    <a:pt x="2867" y="2584"/>
                    <a:pt x="2867" y="2395"/>
                  </a:cubicBezTo>
                  <a:lnTo>
                    <a:pt x="2867" y="2048"/>
                  </a:lnTo>
                  <a:lnTo>
                    <a:pt x="2080" y="2048"/>
                  </a:lnTo>
                  <a:lnTo>
                    <a:pt x="1828" y="820"/>
                  </a:lnTo>
                  <a:cubicBezTo>
                    <a:pt x="1765" y="347"/>
                    <a:pt x="1324" y="1"/>
                    <a:pt x="8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608;p66"/>
            <p:cNvSpPr/>
            <p:nvPr/>
          </p:nvSpPr>
          <p:spPr>
            <a:xfrm>
              <a:off x="-3718359" y="3628950"/>
              <a:ext cx="155975" cy="156775"/>
            </a:xfrm>
            <a:custGeom>
              <a:avLst/>
              <a:gdLst/>
              <a:ahLst/>
              <a:cxnLst/>
              <a:rect l="l" t="t" r="r" b="b"/>
              <a:pathLst>
                <a:path w="6239" h="6271" extrusionOk="0">
                  <a:moveTo>
                    <a:pt x="3056" y="1419"/>
                  </a:moveTo>
                  <a:cubicBezTo>
                    <a:pt x="4001" y="1419"/>
                    <a:pt x="4758" y="2175"/>
                    <a:pt x="4758" y="3120"/>
                  </a:cubicBezTo>
                  <a:cubicBezTo>
                    <a:pt x="4758" y="4065"/>
                    <a:pt x="4001" y="4821"/>
                    <a:pt x="3056" y="4821"/>
                  </a:cubicBezTo>
                  <a:cubicBezTo>
                    <a:pt x="2111" y="4821"/>
                    <a:pt x="1355" y="4065"/>
                    <a:pt x="1355" y="3120"/>
                  </a:cubicBezTo>
                  <a:cubicBezTo>
                    <a:pt x="1355" y="2175"/>
                    <a:pt x="2111" y="1419"/>
                    <a:pt x="3056" y="1419"/>
                  </a:cubicBezTo>
                  <a:close/>
                  <a:moveTo>
                    <a:pt x="2773" y="1"/>
                  </a:moveTo>
                  <a:lnTo>
                    <a:pt x="2773" y="442"/>
                  </a:lnTo>
                  <a:cubicBezTo>
                    <a:pt x="2773" y="600"/>
                    <a:pt x="2678" y="726"/>
                    <a:pt x="2521" y="757"/>
                  </a:cubicBezTo>
                  <a:cubicBezTo>
                    <a:pt x="2300" y="789"/>
                    <a:pt x="2080" y="915"/>
                    <a:pt x="1891" y="1041"/>
                  </a:cubicBezTo>
                  <a:cubicBezTo>
                    <a:pt x="1846" y="1063"/>
                    <a:pt x="1793" y="1073"/>
                    <a:pt x="1739" y="1073"/>
                  </a:cubicBezTo>
                  <a:cubicBezTo>
                    <a:pt x="1639" y="1073"/>
                    <a:pt x="1531" y="1039"/>
                    <a:pt x="1450" y="978"/>
                  </a:cubicBezTo>
                  <a:lnTo>
                    <a:pt x="1135" y="663"/>
                  </a:lnTo>
                  <a:lnTo>
                    <a:pt x="662" y="1135"/>
                  </a:lnTo>
                  <a:lnTo>
                    <a:pt x="977" y="1450"/>
                  </a:lnTo>
                  <a:cubicBezTo>
                    <a:pt x="1103" y="1576"/>
                    <a:pt x="1103" y="1734"/>
                    <a:pt x="1009" y="1891"/>
                  </a:cubicBezTo>
                  <a:cubicBezTo>
                    <a:pt x="883" y="2080"/>
                    <a:pt x="819" y="2301"/>
                    <a:pt x="725" y="2521"/>
                  </a:cubicBezTo>
                  <a:cubicBezTo>
                    <a:pt x="693" y="2679"/>
                    <a:pt x="599" y="2805"/>
                    <a:pt x="410" y="2805"/>
                  </a:cubicBezTo>
                  <a:lnTo>
                    <a:pt x="0" y="2805"/>
                  </a:lnTo>
                  <a:lnTo>
                    <a:pt x="0" y="3466"/>
                  </a:lnTo>
                  <a:lnTo>
                    <a:pt x="410" y="3466"/>
                  </a:lnTo>
                  <a:cubicBezTo>
                    <a:pt x="567" y="3466"/>
                    <a:pt x="693" y="3593"/>
                    <a:pt x="725" y="3750"/>
                  </a:cubicBezTo>
                  <a:cubicBezTo>
                    <a:pt x="788" y="3939"/>
                    <a:pt x="883" y="4191"/>
                    <a:pt x="1009" y="4380"/>
                  </a:cubicBezTo>
                  <a:cubicBezTo>
                    <a:pt x="1103" y="4506"/>
                    <a:pt x="1040" y="4695"/>
                    <a:pt x="977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3" y="5220"/>
                    <a:pt x="1608" y="5189"/>
                    <a:pt x="1697" y="5189"/>
                  </a:cubicBezTo>
                  <a:cubicBezTo>
                    <a:pt x="1760" y="5189"/>
                    <a:pt x="1825" y="5205"/>
                    <a:pt x="1891" y="5231"/>
                  </a:cubicBezTo>
                  <a:cubicBezTo>
                    <a:pt x="2080" y="5357"/>
                    <a:pt x="2269" y="5451"/>
                    <a:pt x="2521" y="5514"/>
                  </a:cubicBezTo>
                  <a:cubicBezTo>
                    <a:pt x="2678" y="5546"/>
                    <a:pt x="2773" y="5672"/>
                    <a:pt x="2773" y="5829"/>
                  </a:cubicBezTo>
                  <a:lnTo>
                    <a:pt x="2773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60" y="5546"/>
                    <a:pt x="3718" y="5514"/>
                  </a:cubicBezTo>
                  <a:cubicBezTo>
                    <a:pt x="3938" y="5483"/>
                    <a:pt x="4159" y="5357"/>
                    <a:pt x="4348" y="5231"/>
                  </a:cubicBezTo>
                  <a:cubicBezTo>
                    <a:pt x="4393" y="5208"/>
                    <a:pt x="4445" y="5198"/>
                    <a:pt x="4500" y="5198"/>
                  </a:cubicBezTo>
                  <a:cubicBezTo>
                    <a:pt x="4600" y="5198"/>
                    <a:pt x="4708" y="5233"/>
                    <a:pt x="4789" y="5294"/>
                  </a:cubicBezTo>
                  <a:lnTo>
                    <a:pt x="5104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36" y="4695"/>
                    <a:pt x="5136" y="4538"/>
                    <a:pt x="5230" y="4380"/>
                  </a:cubicBezTo>
                  <a:cubicBezTo>
                    <a:pt x="5356" y="4191"/>
                    <a:pt x="5419" y="3971"/>
                    <a:pt x="5514" y="3750"/>
                  </a:cubicBezTo>
                  <a:cubicBezTo>
                    <a:pt x="5545" y="3593"/>
                    <a:pt x="5671" y="3466"/>
                    <a:pt x="5829" y="3466"/>
                  </a:cubicBezTo>
                  <a:lnTo>
                    <a:pt x="6238" y="3466"/>
                  </a:lnTo>
                  <a:lnTo>
                    <a:pt x="6238" y="2805"/>
                  </a:lnTo>
                  <a:lnTo>
                    <a:pt x="5829" y="2805"/>
                  </a:lnTo>
                  <a:cubicBezTo>
                    <a:pt x="5671" y="2805"/>
                    <a:pt x="5545" y="2679"/>
                    <a:pt x="5514" y="2521"/>
                  </a:cubicBezTo>
                  <a:cubicBezTo>
                    <a:pt x="5451" y="2332"/>
                    <a:pt x="5356" y="2080"/>
                    <a:pt x="5230" y="1891"/>
                  </a:cubicBezTo>
                  <a:cubicBezTo>
                    <a:pt x="5136" y="1765"/>
                    <a:pt x="5199" y="1576"/>
                    <a:pt x="5262" y="1450"/>
                  </a:cubicBezTo>
                  <a:lnTo>
                    <a:pt x="5577" y="1135"/>
                  </a:lnTo>
                  <a:lnTo>
                    <a:pt x="5104" y="663"/>
                  </a:lnTo>
                  <a:lnTo>
                    <a:pt x="4789" y="978"/>
                  </a:lnTo>
                  <a:cubicBezTo>
                    <a:pt x="4715" y="1051"/>
                    <a:pt x="4641" y="1082"/>
                    <a:pt x="4555" y="1082"/>
                  </a:cubicBezTo>
                  <a:cubicBezTo>
                    <a:pt x="4494" y="1082"/>
                    <a:pt x="4426" y="1067"/>
                    <a:pt x="4348" y="1041"/>
                  </a:cubicBezTo>
                  <a:cubicBezTo>
                    <a:pt x="4159" y="915"/>
                    <a:pt x="3970" y="820"/>
                    <a:pt x="3718" y="757"/>
                  </a:cubicBezTo>
                  <a:cubicBezTo>
                    <a:pt x="3560" y="726"/>
                    <a:pt x="3466" y="600"/>
                    <a:pt x="3466" y="442"/>
                  </a:cubicBez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" name="Google Shape;7609;p66"/>
          <p:cNvGrpSpPr/>
          <p:nvPr/>
        </p:nvGrpSpPr>
        <p:grpSpPr>
          <a:xfrm>
            <a:off x="5227081" y="2918143"/>
            <a:ext cx="419443" cy="420487"/>
            <a:chOff x="-3771675" y="3971775"/>
            <a:chExt cx="291300" cy="292025"/>
          </a:xfrm>
          <a:solidFill>
            <a:srgbClr val="12716B"/>
          </a:solidFill>
        </p:grpSpPr>
        <p:sp>
          <p:nvSpPr>
            <p:cNvPr id="177" name="Google Shape;7610;p66"/>
            <p:cNvSpPr/>
            <p:nvPr/>
          </p:nvSpPr>
          <p:spPr>
            <a:xfrm>
              <a:off x="-3770100" y="3971775"/>
              <a:ext cx="218975" cy="66775"/>
            </a:xfrm>
            <a:custGeom>
              <a:avLst/>
              <a:gdLst/>
              <a:ahLst/>
              <a:cxnLst/>
              <a:rect l="l" t="t" r="r" b="b"/>
              <a:pathLst>
                <a:path w="8759" h="2671" extrusionOk="0">
                  <a:moveTo>
                    <a:pt x="4391" y="0"/>
                  </a:moveTo>
                  <a:cubicBezTo>
                    <a:pt x="2410" y="0"/>
                    <a:pt x="426" y="449"/>
                    <a:pt x="0" y="1347"/>
                  </a:cubicBezTo>
                  <a:cubicBezTo>
                    <a:pt x="426" y="2229"/>
                    <a:pt x="2410" y="2670"/>
                    <a:pt x="4391" y="2670"/>
                  </a:cubicBezTo>
                  <a:cubicBezTo>
                    <a:pt x="6372" y="2670"/>
                    <a:pt x="8349" y="2229"/>
                    <a:pt x="8759" y="1347"/>
                  </a:cubicBezTo>
                  <a:cubicBezTo>
                    <a:pt x="8349" y="449"/>
                    <a:pt x="6372" y="0"/>
                    <a:pt x="4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611;p66"/>
            <p:cNvSpPr/>
            <p:nvPr/>
          </p:nvSpPr>
          <p:spPr>
            <a:xfrm>
              <a:off x="-3771675" y="4030650"/>
              <a:ext cx="222125" cy="78000"/>
            </a:xfrm>
            <a:custGeom>
              <a:avLst/>
              <a:gdLst/>
              <a:ahLst/>
              <a:cxnLst/>
              <a:rect l="l" t="t" r="r" b="b"/>
              <a:pathLst>
                <a:path w="8885" h="3120" extrusionOk="0">
                  <a:moveTo>
                    <a:pt x="0" y="0"/>
                  </a:moveTo>
                  <a:lnTo>
                    <a:pt x="0" y="1418"/>
                  </a:lnTo>
                  <a:cubicBezTo>
                    <a:pt x="0" y="2521"/>
                    <a:pt x="2048" y="3088"/>
                    <a:pt x="4127" y="3119"/>
                  </a:cubicBezTo>
                  <a:cubicBezTo>
                    <a:pt x="4915" y="1891"/>
                    <a:pt x="6301" y="1103"/>
                    <a:pt x="7877" y="1103"/>
                  </a:cubicBezTo>
                  <a:cubicBezTo>
                    <a:pt x="8223" y="1103"/>
                    <a:pt x="8570" y="1135"/>
                    <a:pt x="8885" y="1229"/>
                  </a:cubicBezTo>
                  <a:lnTo>
                    <a:pt x="8885" y="0"/>
                  </a:lnTo>
                  <a:cubicBezTo>
                    <a:pt x="7908" y="788"/>
                    <a:pt x="6112" y="1072"/>
                    <a:pt x="4443" y="1072"/>
                  </a:cubicBezTo>
                  <a:cubicBezTo>
                    <a:pt x="2804" y="1072"/>
                    <a:pt x="977" y="757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612;p66"/>
            <p:cNvSpPr/>
            <p:nvPr/>
          </p:nvSpPr>
          <p:spPr>
            <a:xfrm>
              <a:off x="-3669425" y="4074750"/>
              <a:ext cx="189050" cy="189050"/>
            </a:xfrm>
            <a:custGeom>
              <a:avLst/>
              <a:gdLst/>
              <a:ahLst/>
              <a:cxnLst/>
              <a:rect l="l" t="t" r="r" b="b"/>
              <a:pathLst>
                <a:path w="7562" h="7562" extrusionOk="0">
                  <a:moveTo>
                    <a:pt x="5501" y="2732"/>
                  </a:moveTo>
                  <a:cubicBezTo>
                    <a:pt x="5748" y="2732"/>
                    <a:pt x="6008" y="3067"/>
                    <a:pt x="5766" y="3309"/>
                  </a:cubicBezTo>
                  <a:lnTo>
                    <a:pt x="3718" y="5356"/>
                  </a:lnTo>
                  <a:cubicBezTo>
                    <a:pt x="3655" y="5420"/>
                    <a:pt x="3568" y="5451"/>
                    <a:pt x="3482" y="5451"/>
                  </a:cubicBezTo>
                  <a:cubicBezTo>
                    <a:pt x="3395" y="5451"/>
                    <a:pt x="3308" y="5420"/>
                    <a:pt x="3245" y="5356"/>
                  </a:cubicBezTo>
                  <a:lnTo>
                    <a:pt x="1859" y="4002"/>
                  </a:lnTo>
                  <a:cubicBezTo>
                    <a:pt x="1617" y="3760"/>
                    <a:pt x="1840" y="3425"/>
                    <a:pt x="2099" y="3425"/>
                  </a:cubicBezTo>
                  <a:cubicBezTo>
                    <a:pt x="2177" y="3425"/>
                    <a:pt x="2259" y="3456"/>
                    <a:pt x="2332" y="3529"/>
                  </a:cubicBezTo>
                  <a:lnTo>
                    <a:pt x="3466" y="4663"/>
                  </a:lnTo>
                  <a:lnTo>
                    <a:pt x="5293" y="2836"/>
                  </a:lnTo>
                  <a:cubicBezTo>
                    <a:pt x="5352" y="2763"/>
                    <a:pt x="5426" y="2732"/>
                    <a:pt x="5501" y="2732"/>
                  </a:cubicBezTo>
                  <a:close/>
                  <a:moveTo>
                    <a:pt x="3781" y="1"/>
                  </a:moveTo>
                  <a:cubicBezTo>
                    <a:pt x="1702" y="1"/>
                    <a:pt x="0" y="1702"/>
                    <a:pt x="0" y="3781"/>
                  </a:cubicBezTo>
                  <a:cubicBezTo>
                    <a:pt x="0" y="5892"/>
                    <a:pt x="1702" y="7562"/>
                    <a:pt x="3781" y="7562"/>
                  </a:cubicBezTo>
                  <a:cubicBezTo>
                    <a:pt x="5860" y="7562"/>
                    <a:pt x="7562" y="5892"/>
                    <a:pt x="7562" y="3781"/>
                  </a:cubicBezTo>
                  <a:cubicBezTo>
                    <a:pt x="7562" y="1702"/>
                    <a:pt x="5860" y="1"/>
                    <a:pt x="3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613;p66"/>
            <p:cNvSpPr/>
            <p:nvPr/>
          </p:nvSpPr>
          <p:spPr>
            <a:xfrm>
              <a:off x="-3771675" y="4099950"/>
              <a:ext cx="94525" cy="76425"/>
            </a:xfrm>
            <a:custGeom>
              <a:avLst/>
              <a:gdLst/>
              <a:ahLst/>
              <a:cxnLst/>
              <a:rect l="l" t="t" r="r" b="b"/>
              <a:pathLst>
                <a:path w="3781" h="3057" extrusionOk="0">
                  <a:moveTo>
                    <a:pt x="0" y="1"/>
                  </a:moveTo>
                  <a:lnTo>
                    <a:pt x="0" y="1419"/>
                  </a:lnTo>
                  <a:cubicBezTo>
                    <a:pt x="0" y="2364"/>
                    <a:pt x="1607" y="2899"/>
                    <a:pt x="3434" y="3057"/>
                  </a:cubicBezTo>
                  <a:cubicBezTo>
                    <a:pt x="3371" y="2364"/>
                    <a:pt x="3497" y="1671"/>
                    <a:pt x="3781" y="1040"/>
                  </a:cubicBezTo>
                  <a:cubicBezTo>
                    <a:pt x="2332" y="977"/>
                    <a:pt x="819" y="662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614;p66"/>
            <p:cNvSpPr/>
            <p:nvPr/>
          </p:nvSpPr>
          <p:spPr>
            <a:xfrm>
              <a:off x="-3771675" y="4167700"/>
              <a:ext cx="135500" cy="95325"/>
            </a:xfrm>
            <a:custGeom>
              <a:avLst/>
              <a:gdLst/>
              <a:ahLst/>
              <a:cxnLst/>
              <a:rect l="l" t="t" r="r" b="b"/>
              <a:pathLst>
                <a:path w="5420" h="3813" extrusionOk="0">
                  <a:moveTo>
                    <a:pt x="0" y="0"/>
                  </a:moveTo>
                  <a:lnTo>
                    <a:pt x="0" y="2111"/>
                  </a:lnTo>
                  <a:cubicBezTo>
                    <a:pt x="0" y="3277"/>
                    <a:pt x="2237" y="3812"/>
                    <a:pt x="4443" y="3812"/>
                  </a:cubicBezTo>
                  <a:cubicBezTo>
                    <a:pt x="4789" y="3812"/>
                    <a:pt x="5104" y="3812"/>
                    <a:pt x="5419" y="3781"/>
                  </a:cubicBezTo>
                  <a:cubicBezTo>
                    <a:pt x="4474" y="3151"/>
                    <a:pt x="3781" y="2206"/>
                    <a:pt x="3529" y="1071"/>
                  </a:cubicBezTo>
                  <a:cubicBezTo>
                    <a:pt x="2174" y="977"/>
                    <a:pt x="788" y="662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7615;p66"/>
          <p:cNvGrpSpPr/>
          <p:nvPr/>
        </p:nvGrpSpPr>
        <p:grpSpPr>
          <a:xfrm>
            <a:off x="7888525" y="1878192"/>
            <a:ext cx="420271" cy="320774"/>
            <a:chOff x="-1951475" y="3273100"/>
            <a:chExt cx="291875" cy="222775"/>
          </a:xfrm>
          <a:solidFill>
            <a:srgbClr val="12716B"/>
          </a:solidFill>
        </p:grpSpPr>
        <p:sp>
          <p:nvSpPr>
            <p:cNvPr id="183" name="Google Shape;7616;p66"/>
            <p:cNvSpPr/>
            <p:nvPr/>
          </p:nvSpPr>
          <p:spPr>
            <a:xfrm>
              <a:off x="-1951475" y="3325050"/>
              <a:ext cx="51225" cy="119250"/>
            </a:xfrm>
            <a:custGeom>
              <a:avLst/>
              <a:gdLst/>
              <a:ahLst/>
              <a:cxnLst/>
              <a:rect l="l" t="t" r="r" b="b"/>
              <a:pathLst>
                <a:path w="2049" h="4770" extrusionOk="0">
                  <a:moveTo>
                    <a:pt x="1033" y="0"/>
                  </a:moveTo>
                  <a:cubicBezTo>
                    <a:pt x="518" y="0"/>
                    <a:pt x="0" y="339"/>
                    <a:pt x="0" y="1004"/>
                  </a:cubicBezTo>
                  <a:lnTo>
                    <a:pt x="0" y="3777"/>
                  </a:lnTo>
                  <a:cubicBezTo>
                    <a:pt x="0" y="4438"/>
                    <a:pt x="512" y="4769"/>
                    <a:pt x="1024" y="4769"/>
                  </a:cubicBezTo>
                  <a:cubicBezTo>
                    <a:pt x="1536" y="4769"/>
                    <a:pt x="2048" y="4438"/>
                    <a:pt x="2048" y="3777"/>
                  </a:cubicBezTo>
                  <a:lnTo>
                    <a:pt x="2048" y="1004"/>
                  </a:lnTo>
                  <a:cubicBezTo>
                    <a:pt x="2048" y="331"/>
                    <a:pt x="1542" y="0"/>
                    <a:pt x="10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617;p66"/>
            <p:cNvSpPr/>
            <p:nvPr/>
          </p:nvSpPr>
          <p:spPr>
            <a:xfrm>
              <a:off x="-1711250" y="3273100"/>
              <a:ext cx="51650" cy="221725"/>
            </a:xfrm>
            <a:custGeom>
              <a:avLst/>
              <a:gdLst/>
              <a:ahLst/>
              <a:cxnLst/>
              <a:rect l="l" t="t" r="r" b="b"/>
              <a:pathLst>
                <a:path w="2066" h="8869" extrusionOk="0">
                  <a:moveTo>
                    <a:pt x="1027" y="0"/>
                  </a:moveTo>
                  <a:cubicBezTo>
                    <a:pt x="608" y="0"/>
                    <a:pt x="186" y="229"/>
                    <a:pt x="32" y="719"/>
                  </a:cubicBezTo>
                  <a:cubicBezTo>
                    <a:pt x="0" y="814"/>
                    <a:pt x="0" y="940"/>
                    <a:pt x="0" y="1003"/>
                  </a:cubicBezTo>
                  <a:lnTo>
                    <a:pt x="0" y="7871"/>
                  </a:lnTo>
                  <a:cubicBezTo>
                    <a:pt x="0" y="7934"/>
                    <a:pt x="0" y="8060"/>
                    <a:pt x="32" y="8123"/>
                  </a:cubicBezTo>
                  <a:cubicBezTo>
                    <a:pt x="173" y="8632"/>
                    <a:pt x="594" y="8869"/>
                    <a:pt x="1015" y="8869"/>
                  </a:cubicBezTo>
                  <a:cubicBezTo>
                    <a:pt x="1532" y="8869"/>
                    <a:pt x="2048" y="8513"/>
                    <a:pt x="2048" y="7871"/>
                  </a:cubicBezTo>
                  <a:lnTo>
                    <a:pt x="2048" y="1003"/>
                  </a:lnTo>
                  <a:cubicBezTo>
                    <a:pt x="2066" y="356"/>
                    <a:pt x="1549" y="0"/>
                    <a:pt x="10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618;p66"/>
            <p:cNvSpPr/>
            <p:nvPr/>
          </p:nvSpPr>
          <p:spPr>
            <a:xfrm>
              <a:off x="-1886900" y="3296575"/>
              <a:ext cx="156775" cy="199300"/>
            </a:xfrm>
            <a:custGeom>
              <a:avLst/>
              <a:gdLst/>
              <a:ahLst/>
              <a:cxnLst/>
              <a:rect l="l" t="t" r="r" b="b"/>
              <a:pathLst>
                <a:path w="6271" h="7972" extrusionOk="0">
                  <a:moveTo>
                    <a:pt x="851" y="5672"/>
                  </a:moveTo>
                  <a:lnTo>
                    <a:pt x="3466" y="6333"/>
                  </a:lnTo>
                  <a:cubicBezTo>
                    <a:pt x="3277" y="6869"/>
                    <a:pt x="2773" y="7279"/>
                    <a:pt x="2174" y="7279"/>
                  </a:cubicBezTo>
                  <a:cubicBezTo>
                    <a:pt x="1418" y="7279"/>
                    <a:pt x="788" y="6648"/>
                    <a:pt x="788" y="5892"/>
                  </a:cubicBezTo>
                  <a:cubicBezTo>
                    <a:pt x="851" y="5798"/>
                    <a:pt x="851" y="5735"/>
                    <a:pt x="851" y="5672"/>
                  </a:cubicBezTo>
                  <a:close/>
                  <a:moveTo>
                    <a:pt x="6270" y="1"/>
                  </a:moveTo>
                  <a:lnTo>
                    <a:pt x="1" y="1576"/>
                  </a:lnTo>
                  <a:cubicBezTo>
                    <a:pt x="95" y="1734"/>
                    <a:pt x="127" y="1923"/>
                    <a:pt x="127" y="2143"/>
                  </a:cubicBezTo>
                  <a:lnTo>
                    <a:pt x="127" y="4916"/>
                  </a:lnTo>
                  <a:cubicBezTo>
                    <a:pt x="127" y="5105"/>
                    <a:pt x="95" y="5294"/>
                    <a:pt x="1" y="5514"/>
                  </a:cubicBezTo>
                  <a:lnTo>
                    <a:pt x="158" y="5546"/>
                  </a:lnTo>
                  <a:cubicBezTo>
                    <a:pt x="127" y="5672"/>
                    <a:pt x="127" y="5829"/>
                    <a:pt x="127" y="5924"/>
                  </a:cubicBezTo>
                  <a:cubicBezTo>
                    <a:pt x="127" y="7090"/>
                    <a:pt x="1040" y="7972"/>
                    <a:pt x="2174" y="7972"/>
                  </a:cubicBezTo>
                  <a:cubicBezTo>
                    <a:pt x="3120" y="7972"/>
                    <a:pt x="3907" y="7405"/>
                    <a:pt x="4159" y="6522"/>
                  </a:cubicBezTo>
                  <a:lnTo>
                    <a:pt x="6270" y="7090"/>
                  </a:lnTo>
                  <a:lnTo>
                    <a:pt x="6270" y="5672"/>
                  </a:lnTo>
                  <a:lnTo>
                    <a:pt x="6270" y="2238"/>
                  </a:lnTo>
                  <a:lnTo>
                    <a:pt x="627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7619;p66"/>
          <p:cNvGrpSpPr/>
          <p:nvPr/>
        </p:nvGrpSpPr>
        <p:grpSpPr>
          <a:xfrm>
            <a:off x="7886005" y="2366922"/>
            <a:ext cx="425310" cy="419659"/>
            <a:chOff x="-1951475" y="3597450"/>
            <a:chExt cx="295375" cy="291450"/>
          </a:xfrm>
          <a:solidFill>
            <a:srgbClr val="12716B"/>
          </a:solidFill>
        </p:grpSpPr>
        <p:sp>
          <p:nvSpPr>
            <p:cNvPr id="187" name="Google Shape;7620;p66"/>
            <p:cNvSpPr/>
            <p:nvPr/>
          </p:nvSpPr>
          <p:spPr>
            <a:xfrm>
              <a:off x="-1951475" y="3597450"/>
              <a:ext cx="170925" cy="34675"/>
            </a:xfrm>
            <a:custGeom>
              <a:avLst/>
              <a:gdLst/>
              <a:ahLst/>
              <a:cxnLst/>
              <a:rect l="l" t="t" r="r" b="b"/>
              <a:pathLst>
                <a:path w="6837" h="1387" extrusionOk="0">
                  <a:moveTo>
                    <a:pt x="1008" y="1"/>
                  </a:moveTo>
                  <a:cubicBezTo>
                    <a:pt x="473" y="1"/>
                    <a:pt x="0" y="473"/>
                    <a:pt x="0" y="1040"/>
                  </a:cubicBezTo>
                  <a:lnTo>
                    <a:pt x="0" y="1387"/>
                  </a:lnTo>
                  <a:lnTo>
                    <a:pt x="6837" y="1387"/>
                  </a:lnTo>
                  <a:lnTo>
                    <a:pt x="6837" y="1040"/>
                  </a:lnTo>
                  <a:cubicBezTo>
                    <a:pt x="6837" y="473"/>
                    <a:pt x="6364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621;p66"/>
            <p:cNvSpPr/>
            <p:nvPr/>
          </p:nvSpPr>
          <p:spPr>
            <a:xfrm>
              <a:off x="-1949900" y="3648650"/>
              <a:ext cx="171725" cy="173300"/>
            </a:xfrm>
            <a:custGeom>
              <a:avLst/>
              <a:gdLst/>
              <a:ahLst/>
              <a:cxnLst/>
              <a:rect l="l" t="t" r="r" b="b"/>
              <a:pathLst>
                <a:path w="6869" h="6932" extrusionOk="0">
                  <a:moveTo>
                    <a:pt x="0" y="1"/>
                  </a:moveTo>
                  <a:lnTo>
                    <a:pt x="0" y="6932"/>
                  </a:lnTo>
                  <a:lnTo>
                    <a:pt x="2426" y="6932"/>
                  </a:lnTo>
                  <a:cubicBezTo>
                    <a:pt x="2521" y="6585"/>
                    <a:pt x="2836" y="6333"/>
                    <a:pt x="3245" y="6270"/>
                  </a:cubicBezTo>
                  <a:lnTo>
                    <a:pt x="1166" y="4191"/>
                  </a:lnTo>
                  <a:cubicBezTo>
                    <a:pt x="693" y="3718"/>
                    <a:pt x="693" y="2962"/>
                    <a:pt x="1166" y="2489"/>
                  </a:cubicBezTo>
                  <a:cubicBezTo>
                    <a:pt x="1386" y="2237"/>
                    <a:pt x="1670" y="2143"/>
                    <a:pt x="2017" y="2143"/>
                  </a:cubicBezTo>
                  <a:cubicBezTo>
                    <a:pt x="2363" y="2143"/>
                    <a:pt x="2647" y="2237"/>
                    <a:pt x="2899" y="2489"/>
                  </a:cubicBezTo>
                  <a:lnTo>
                    <a:pt x="3560" y="3151"/>
                  </a:lnTo>
                  <a:cubicBezTo>
                    <a:pt x="3592" y="2994"/>
                    <a:pt x="3718" y="2836"/>
                    <a:pt x="3844" y="2710"/>
                  </a:cubicBezTo>
                  <a:cubicBezTo>
                    <a:pt x="4064" y="2489"/>
                    <a:pt x="4348" y="2363"/>
                    <a:pt x="4694" y="2363"/>
                  </a:cubicBezTo>
                  <a:cubicBezTo>
                    <a:pt x="4694" y="2048"/>
                    <a:pt x="4820" y="1733"/>
                    <a:pt x="5041" y="1513"/>
                  </a:cubicBezTo>
                  <a:cubicBezTo>
                    <a:pt x="5293" y="1261"/>
                    <a:pt x="5577" y="1135"/>
                    <a:pt x="5923" y="1135"/>
                  </a:cubicBezTo>
                  <a:cubicBezTo>
                    <a:pt x="6112" y="1135"/>
                    <a:pt x="6301" y="1198"/>
                    <a:pt x="6459" y="1261"/>
                  </a:cubicBezTo>
                  <a:cubicBezTo>
                    <a:pt x="6522" y="1072"/>
                    <a:pt x="6616" y="914"/>
                    <a:pt x="6774" y="757"/>
                  </a:cubicBezTo>
                  <a:lnTo>
                    <a:pt x="6868" y="662"/>
                  </a:lnTo>
                  <a:lnTo>
                    <a:pt x="686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622;p66"/>
            <p:cNvSpPr/>
            <p:nvPr/>
          </p:nvSpPr>
          <p:spPr>
            <a:xfrm>
              <a:off x="-1951475" y="3838475"/>
              <a:ext cx="170925" cy="50425"/>
            </a:xfrm>
            <a:custGeom>
              <a:avLst/>
              <a:gdLst/>
              <a:ahLst/>
              <a:cxnLst/>
              <a:rect l="l" t="t" r="r" b="b"/>
              <a:pathLst>
                <a:path w="6837" h="2017" extrusionOk="0">
                  <a:moveTo>
                    <a:pt x="0" y="0"/>
                  </a:moveTo>
                  <a:lnTo>
                    <a:pt x="0" y="1008"/>
                  </a:lnTo>
                  <a:cubicBezTo>
                    <a:pt x="0" y="1544"/>
                    <a:pt x="473" y="2017"/>
                    <a:pt x="1008" y="2017"/>
                  </a:cubicBezTo>
                  <a:lnTo>
                    <a:pt x="5829" y="2017"/>
                  </a:lnTo>
                  <a:cubicBezTo>
                    <a:pt x="6333" y="2017"/>
                    <a:pt x="6774" y="1670"/>
                    <a:pt x="6837" y="1166"/>
                  </a:cubicBezTo>
                  <a:lnTo>
                    <a:pt x="6679" y="1071"/>
                  </a:lnTo>
                  <a:lnTo>
                    <a:pt x="3466" y="1071"/>
                  </a:lnTo>
                  <a:cubicBezTo>
                    <a:pt x="2867" y="1071"/>
                    <a:pt x="2363" y="599"/>
                    <a:pt x="2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623;p66"/>
            <p:cNvSpPr/>
            <p:nvPr/>
          </p:nvSpPr>
          <p:spPr>
            <a:xfrm>
              <a:off x="-1912900" y="3675825"/>
              <a:ext cx="256800" cy="202825"/>
            </a:xfrm>
            <a:custGeom>
              <a:avLst/>
              <a:gdLst/>
              <a:ahLst/>
              <a:cxnLst/>
              <a:rect l="l" t="t" r="r" b="b"/>
              <a:pathLst>
                <a:path w="10272" h="8113" extrusionOk="0">
                  <a:moveTo>
                    <a:pt x="6085" y="0"/>
                  </a:moveTo>
                  <a:cubicBezTo>
                    <a:pt x="5955" y="0"/>
                    <a:pt x="5829" y="48"/>
                    <a:pt x="5735" y="142"/>
                  </a:cubicBezTo>
                  <a:cubicBezTo>
                    <a:pt x="5546" y="331"/>
                    <a:pt x="5546" y="646"/>
                    <a:pt x="5735" y="835"/>
                  </a:cubicBezTo>
                  <a:lnTo>
                    <a:pt x="6081" y="1213"/>
                  </a:lnTo>
                  <a:cubicBezTo>
                    <a:pt x="6207" y="1308"/>
                    <a:pt x="6207" y="1560"/>
                    <a:pt x="6081" y="1655"/>
                  </a:cubicBezTo>
                  <a:cubicBezTo>
                    <a:pt x="6034" y="1718"/>
                    <a:pt x="5948" y="1749"/>
                    <a:pt x="5857" y="1749"/>
                  </a:cubicBezTo>
                  <a:cubicBezTo>
                    <a:pt x="5766" y="1749"/>
                    <a:pt x="5672" y="1718"/>
                    <a:pt x="5609" y="1655"/>
                  </a:cubicBezTo>
                  <a:lnTo>
                    <a:pt x="4758" y="804"/>
                  </a:lnTo>
                  <a:cubicBezTo>
                    <a:pt x="4664" y="709"/>
                    <a:pt x="4538" y="662"/>
                    <a:pt x="4408" y="662"/>
                  </a:cubicBezTo>
                  <a:cubicBezTo>
                    <a:pt x="4278" y="662"/>
                    <a:pt x="4144" y="709"/>
                    <a:pt x="4034" y="804"/>
                  </a:cubicBezTo>
                  <a:cubicBezTo>
                    <a:pt x="3845" y="993"/>
                    <a:pt x="3845" y="1308"/>
                    <a:pt x="4034" y="1528"/>
                  </a:cubicBezTo>
                  <a:cubicBezTo>
                    <a:pt x="4034" y="1655"/>
                    <a:pt x="4884" y="2505"/>
                    <a:pt x="4821" y="2505"/>
                  </a:cubicBezTo>
                  <a:cubicBezTo>
                    <a:pt x="4947" y="2631"/>
                    <a:pt x="4947" y="2852"/>
                    <a:pt x="4821" y="2978"/>
                  </a:cubicBezTo>
                  <a:cubicBezTo>
                    <a:pt x="4774" y="3041"/>
                    <a:pt x="4687" y="3072"/>
                    <a:pt x="4601" y="3072"/>
                  </a:cubicBezTo>
                  <a:cubicBezTo>
                    <a:pt x="4514" y="3072"/>
                    <a:pt x="4427" y="3041"/>
                    <a:pt x="4380" y="2978"/>
                  </a:cubicBezTo>
                  <a:lnTo>
                    <a:pt x="3498" y="2096"/>
                  </a:lnTo>
                  <a:cubicBezTo>
                    <a:pt x="3403" y="2001"/>
                    <a:pt x="3277" y="1954"/>
                    <a:pt x="3151" y="1954"/>
                  </a:cubicBezTo>
                  <a:cubicBezTo>
                    <a:pt x="3025" y="1954"/>
                    <a:pt x="2899" y="2001"/>
                    <a:pt x="2805" y="2096"/>
                  </a:cubicBezTo>
                  <a:cubicBezTo>
                    <a:pt x="2584" y="2316"/>
                    <a:pt x="2584" y="2631"/>
                    <a:pt x="2805" y="2820"/>
                  </a:cubicBezTo>
                  <a:lnTo>
                    <a:pt x="3656" y="3671"/>
                  </a:lnTo>
                  <a:cubicBezTo>
                    <a:pt x="3782" y="3797"/>
                    <a:pt x="3782" y="4017"/>
                    <a:pt x="3656" y="4143"/>
                  </a:cubicBezTo>
                  <a:cubicBezTo>
                    <a:pt x="3593" y="4206"/>
                    <a:pt x="3506" y="4238"/>
                    <a:pt x="3419" y="4238"/>
                  </a:cubicBezTo>
                  <a:cubicBezTo>
                    <a:pt x="3333" y="4238"/>
                    <a:pt x="3246" y="4206"/>
                    <a:pt x="3183" y="4143"/>
                  </a:cubicBezTo>
                  <a:lnTo>
                    <a:pt x="883" y="1875"/>
                  </a:lnTo>
                  <a:cubicBezTo>
                    <a:pt x="789" y="1765"/>
                    <a:pt x="663" y="1710"/>
                    <a:pt x="537" y="1710"/>
                  </a:cubicBezTo>
                  <a:cubicBezTo>
                    <a:pt x="411" y="1710"/>
                    <a:pt x="284" y="1765"/>
                    <a:pt x="190" y="1875"/>
                  </a:cubicBezTo>
                  <a:cubicBezTo>
                    <a:pt x="1" y="2064"/>
                    <a:pt x="1" y="2379"/>
                    <a:pt x="190" y="2568"/>
                  </a:cubicBezTo>
                  <a:lnTo>
                    <a:pt x="1797" y="4206"/>
                  </a:lnTo>
                  <a:lnTo>
                    <a:pt x="3403" y="5845"/>
                  </a:lnTo>
                  <a:lnTo>
                    <a:pt x="1954" y="5845"/>
                  </a:lnTo>
                  <a:cubicBezTo>
                    <a:pt x="1671" y="5845"/>
                    <a:pt x="1450" y="6097"/>
                    <a:pt x="1450" y="6349"/>
                  </a:cubicBezTo>
                  <a:cubicBezTo>
                    <a:pt x="1450" y="6632"/>
                    <a:pt x="1671" y="6884"/>
                    <a:pt x="1954" y="6884"/>
                  </a:cubicBezTo>
                  <a:lnTo>
                    <a:pt x="5451" y="6884"/>
                  </a:lnTo>
                  <a:cubicBezTo>
                    <a:pt x="5514" y="6916"/>
                    <a:pt x="6491" y="7829"/>
                    <a:pt x="6491" y="7829"/>
                  </a:cubicBezTo>
                  <a:cubicBezTo>
                    <a:pt x="6680" y="8018"/>
                    <a:pt x="6948" y="8113"/>
                    <a:pt x="7216" y="8113"/>
                  </a:cubicBezTo>
                  <a:cubicBezTo>
                    <a:pt x="7483" y="8113"/>
                    <a:pt x="7751" y="8018"/>
                    <a:pt x="7940" y="7829"/>
                  </a:cubicBezTo>
                  <a:lnTo>
                    <a:pt x="9862" y="5876"/>
                  </a:lnTo>
                  <a:cubicBezTo>
                    <a:pt x="10272" y="5498"/>
                    <a:pt x="10272" y="4836"/>
                    <a:pt x="9862" y="4427"/>
                  </a:cubicBezTo>
                  <a:lnTo>
                    <a:pt x="9452" y="3986"/>
                  </a:lnTo>
                  <a:cubicBezTo>
                    <a:pt x="9326" y="3608"/>
                    <a:pt x="9043" y="3198"/>
                    <a:pt x="8822" y="2820"/>
                  </a:cubicBezTo>
                  <a:cubicBezTo>
                    <a:pt x="8570" y="2411"/>
                    <a:pt x="8350" y="2064"/>
                    <a:pt x="8035" y="1718"/>
                  </a:cubicBezTo>
                  <a:lnTo>
                    <a:pt x="6459" y="142"/>
                  </a:lnTo>
                  <a:cubicBezTo>
                    <a:pt x="6349" y="48"/>
                    <a:pt x="6215" y="0"/>
                    <a:pt x="608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" name="Google Shape;7624;p66"/>
          <p:cNvGrpSpPr/>
          <p:nvPr/>
        </p:nvGrpSpPr>
        <p:grpSpPr>
          <a:xfrm>
            <a:off x="7888256" y="2918556"/>
            <a:ext cx="444605" cy="419659"/>
            <a:chOff x="-1960150" y="3956600"/>
            <a:chExt cx="308775" cy="291450"/>
          </a:xfrm>
          <a:solidFill>
            <a:srgbClr val="12716B"/>
          </a:solidFill>
        </p:grpSpPr>
        <p:sp>
          <p:nvSpPr>
            <p:cNvPr id="192" name="Google Shape;7625;p66"/>
            <p:cNvSpPr/>
            <p:nvPr/>
          </p:nvSpPr>
          <p:spPr>
            <a:xfrm>
              <a:off x="-1960150" y="3956600"/>
              <a:ext cx="308775" cy="51275"/>
            </a:xfrm>
            <a:custGeom>
              <a:avLst/>
              <a:gdLst/>
              <a:ahLst/>
              <a:cxnLst/>
              <a:rect l="l" t="t" r="r" b="b"/>
              <a:pathLst>
                <a:path w="12351" h="2051" extrusionOk="0">
                  <a:moveTo>
                    <a:pt x="1355" y="1"/>
                  </a:moveTo>
                  <a:cubicBezTo>
                    <a:pt x="1" y="1"/>
                    <a:pt x="32" y="2049"/>
                    <a:pt x="1355" y="2049"/>
                  </a:cubicBezTo>
                  <a:lnTo>
                    <a:pt x="11027" y="2049"/>
                  </a:lnTo>
                  <a:cubicBezTo>
                    <a:pt x="11047" y="2050"/>
                    <a:pt x="11066" y="2050"/>
                    <a:pt x="11085" y="2050"/>
                  </a:cubicBezTo>
                  <a:cubicBezTo>
                    <a:pt x="12350" y="2050"/>
                    <a:pt x="12331" y="1"/>
                    <a:pt x="110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626;p66"/>
            <p:cNvSpPr/>
            <p:nvPr/>
          </p:nvSpPr>
          <p:spPr>
            <a:xfrm>
              <a:off x="-1934950" y="4025925"/>
              <a:ext cx="256000" cy="222125"/>
            </a:xfrm>
            <a:custGeom>
              <a:avLst/>
              <a:gdLst/>
              <a:ahLst/>
              <a:cxnLst/>
              <a:rect l="l" t="t" r="r" b="b"/>
              <a:pathLst>
                <a:path w="10240" h="8885" extrusionOk="0">
                  <a:moveTo>
                    <a:pt x="8570" y="756"/>
                  </a:moveTo>
                  <a:cubicBezTo>
                    <a:pt x="8759" y="756"/>
                    <a:pt x="8917" y="914"/>
                    <a:pt x="8917" y="1103"/>
                  </a:cubicBezTo>
                  <a:lnTo>
                    <a:pt x="8917" y="1765"/>
                  </a:lnTo>
                  <a:cubicBezTo>
                    <a:pt x="8917" y="1995"/>
                    <a:pt x="8737" y="2116"/>
                    <a:pt x="8558" y="2116"/>
                  </a:cubicBezTo>
                  <a:cubicBezTo>
                    <a:pt x="8419" y="2116"/>
                    <a:pt x="8279" y="2042"/>
                    <a:pt x="8224" y="1891"/>
                  </a:cubicBezTo>
                  <a:lnTo>
                    <a:pt x="6081" y="4065"/>
                  </a:lnTo>
                  <a:cubicBezTo>
                    <a:pt x="6018" y="4112"/>
                    <a:pt x="5924" y="4135"/>
                    <a:pt x="5833" y="4135"/>
                  </a:cubicBezTo>
                  <a:cubicBezTo>
                    <a:pt x="5743" y="4135"/>
                    <a:pt x="5656" y="4112"/>
                    <a:pt x="5609" y="4065"/>
                  </a:cubicBezTo>
                  <a:lnTo>
                    <a:pt x="3781" y="2237"/>
                  </a:lnTo>
                  <a:lnTo>
                    <a:pt x="1986" y="4065"/>
                  </a:lnTo>
                  <a:cubicBezTo>
                    <a:pt x="1912" y="4138"/>
                    <a:pt x="1831" y="4168"/>
                    <a:pt x="1752" y="4168"/>
                  </a:cubicBezTo>
                  <a:cubicBezTo>
                    <a:pt x="1493" y="4168"/>
                    <a:pt x="1271" y="3834"/>
                    <a:pt x="1513" y="3592"/>
                  </a:cubicBezTo>
                  <a:lnTo>
                    <a:pt x="3561" y="1544"/>
                  </a:lnTo>
                  <a:cubicBezTo>
                    <a:pt x="3624" y="1481"/>
                    <a:pt x="3711" y="1450"/>
                    <a:pt x="3797" y="1450"/>
                  </a:cubicBezTo>
                  <a:cubicBezTo>
                    <a:pt x="3884" y="1450"/>
                    <a:pt x="3970" y="1481"/>
                    <a:pt x="4033" y="1544"/>
                  </a:cubicBezTo>
                  <a:lnTo>
                    <a:pt x="5829" y="3340"/>
                  </a:lnTo>
                  <a:lnTo>
                    <a:pt x="7783" y="1418"/>
                  </a:lnTo>
                  <a:cubicBezTo>
                    <a:pt x="7404" y="1292"/>
                    <a:pt x="7499" y="756"/>
                    <a:pt x="7877" y="756"/>
                  </a:cubicBezTo>
                  <a:close/>
                  <a:moveTo>
                    <a:pt x="5136" y="7562"/>
                  </a:moveTo>
                  <a:cubicBezTo>
                    <a:pt x="5325" y="7562"/>
                    <a:pt x="5483" y="7719"/>
                    <a:pt x="5483" y="7908"/>
                  </a:cubicBezTo>
                  <a:cubicBezTo>
                    <a:pt x="5483" y="8097"/>
                    <a:pt x="5325" y="8255"/>
                    <a:pt x="5136" y="8255"/>
                  </a:cubicBezTo>
                  <a:cubicBezTo>
                    <a:pt x="4916" y="8255"/>
                    <a:pt x="4758" y="8097"/>
                    <a:pt x="4758" y="7908"/>
                  </a:cubicBezTo>
                  <a:cubicBezTo>
                    <a:pt x="4758" y="7719"/>
                    <a:pt x="4916" y="7562"/>
                    <a:pt x="5136" y="7562"/>
                  </a:cubicBezTo>
                  <a:close/>
                  <a:moveTo>
                    <a:pt x="1" y="0"/>
                  </a:moveTo>
                  <a:lnTo>
                    <a:pt x="1" y="5167"/>
                  </a:lnTo>
                  <a:cubicBezTo>
                    <a:pt x="1" y="5703"/>
                    <a:pt x="442" y="6175"/>
                    <a:pt x="1040" y="6175"/>
                  </a:cubicBezTo>
                  <a:lnTo>
                    <a:pt x="4758" y="6175"/>
                  </a:lnTo>
                  <a:lnTo>
                    <a:pt x="4758" y="6931"/>
                  </a:lnTo>
                  <a:cubicBezTo>
                    <a:pt x="4380" y="7089"/>
                    <a:pt x="4096" y="7436"/>
                    <a:pt x="4096" y="7877"/>
                  </a:cubicBezTo>
                  <a:cubicBezTo>
                    <a:pt x="4096" y="8412"/>
                    <a:pt x="4569" y="8885"/>
                    <a:pt x="5136" y="8885"/>
                  </a:cubicBezTo>
                  <a:cubicBezTo>
                    <a:pt x="5672" y="8885"/>
                    <a:pt x="6144" y="8412"/>
                    <a:pt x="6144" y="7877"/>
                  </a:cubicBezTo>
                  <a:cubicBezTo>
                    <a:pt x="6144" y="7436"/>
                    <a:pt x="5861" y="7057"/>
                    <a:pt x="5483" y="6931"/>
                  </a:cubicBezTo>
                  <a:lnTo>
                    <a:pt x="5483" y="6175"/>
                  </a:lnTo>
                  <a:lnTo>
                    <a:pt x="9232" y="6175"/>
                  </a:lnTo>
                  <a:cubicBezTo>
                    <a:pt x="9767" y="6175"/>
                    <a:pt x="10240" y="5703"/>
                    <a:pt x="10240" y="5167"/>
                  </a:cubicBezTo>
                  <a:lnTo>
                    <a:pt x="10240" y="0"/>
                  </a:lnTo>
                  <a:cubicBezTo>
                    <a:pt x="10114" y="32"/>
                    <a:pt x="10019" y="32"/>
                    <a:pt x="9893" y="32"/>
                  </a:cubicBezTo>
                  <a:lnTo>
                    <a:pt x="347" y="32"/>
                  </a:lnTo>
                  <a:cubicBezTo>
                    <a:pt x="253" y="32"/>
                    <a:pt x="127" y="32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4" name="Google Shape;7627;p66"/>
          <p:cNvGrpSpPr/>
          <p:nvPr/>
        </p:nvGrpSpPr>
        <p:grpSpPr>
          <a:xfrm>
            <a:off x="1942294" y="3469367"/>
            <a:ext cx="420775" cy="420775"/>
            <a:chOff x="-804700" y="3226500"/>
            <a:chExt cx="292225" cy="292225"/>
          </a:xfrm>
          <a:solidFill>
            <a:srgbClr val="12716B"/>
          </a:solidFill>
        </p:grpSpPr>
        <p:sp>
          <p:nvSpPr>
            <p:cNvPr id="195" name="Google Shape;7628;p66"/>
            <p:cNvSpPr/>
            <p:nvPr/>
          </p:nvSpPr>
          <p:spPr>
            <a:xfrm>
              <a:off x="-804700" y="3467500"/>
              <a:ext cx="85875" cy="51225"/>
            </a:xfrm>
            <a:custGeom>
              <a:avLst/>
              <a:gdLst/>
              <a:ahLst/>
              <a:cxnLst/>
              <a:rect l="l" t="t" r="r" b="b"/>
              <a:pathLst>
                <a:path w="3435" h="2049" extrusionOk="0">
                  <a:moveTo>
                    <a:pt x="1040" y="0"/>
                  </a:moveTo>
                  <a:cubicBezTo>
                    <a:pt x="473" y="0"/>
                    <a:pt x="0" y="473"/>
                    <a:pt x="0" y="1040"/>
                  </a:cubicBezTo>
                  <a:cubicBezTo>
                    <a:pt x="0" y="1576"/>
                    <a:pt x="473" y="2048"/>
                    <a:pt x="1040" y="2048"/>
                  </a:cubicBezTo>
                  <a:lnTo>
                    <a:pt x="2395" y="2048"/>
                  </a:lnTo>
                  <a:cubicBezTo>
                    <a:pt x="2962" y="2048"/>
                    <a:pt x="3434" y="1576"/>
                    <a:pt x="3434" y="1040"/>
                  </a:cubicBezTo>
                  <a:cubicBezTo>
                    <a:pt x="3434" y="473"/>
                    <a:pt x="2962" y="0"/>
                    <a:pt x="23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629;p66"/>
            <p:cNvSpPr/>
            <p:nvPr/>
          </p:nvSpPr>
          <p:spPr>
            <a:xfrm>
              <a:off x="-710975" y="34667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" y="1"/>
                  </a:moveTo>
                  <a:cubicBezTo>
                    <a:pt x="221" y="253"/>
                    <a:pt x="347" y="663"/>
                    <a:pt x="347" y="1009"/>
                  </a:cubicBezTo>
                  <a:cubicBezTo>
                    <a:pt x="347" y="1419"/>
                    <a:pt x="221" y="1765"/>
                    <a:pt x="1" y="2049"/>
                  </a:cubicBezTo>
                  <a:lnTo>
                    <a:pt x="6837" y="2049"/>
                  </a:lnTo>
                  <a:cubicBezTo>
                    <a:pt x="7404" y="2049"/>
                    <a:pt x="7877" y="1576"/>
                    <a:pt x="7877" y="1009"/>
                  </a:cubicBezTo>
                  <a:cubicBezTo>
                    <a:pt x="7877" y="474"/>
                    <a:pt x="7436" y="1"/>
                    <a:pt x="68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630;p66"/>
            <p:cNvSpPr/>
            <p:nvPr/>
          </p:nvSpPr>
          <p:spPr>
            <a:xfrm>
              <a:off x="-667650" y="3312350"/>
              <a:ext cx="18125" cy="17350"/>
            </a:xfrm>
            <a:custGeom>
              <a:avLst/>
              <a:gdLst/>
              <a:ahLst/>
              <a:cxnLst/>
              <a:rect l="l" t="t" r="r" b="b"/>
              <a:pathLst>
                <a:path w="725" h="694" extrusionOk="0">
                  <a:moveTo>
                    <a:pt x="347" y="0"/>
                  </a:moveTo>
                  <a:cubicBezTo>
                    <a:pt x="158" y="0"/>
                    <a:pt x="0" y="158"/>
                    <a:pt x="0" y="347"/>
                  </a:cubicBezTo>
                  <a:cubicBezTo>
                    <a:pt x="0" y="567"/>
                    <a:pt x="158" y="693"/>
                    <a:pt x="347" y="693"/>
                  </a:cubicBezTo>
                  <a:cubicBezTo>
                    <a:pt x="536" y="693"/>
                    <a:pt x="725" y="536"/>
                    <a:pt x="725" y="347"/>
                  </a:cubicBezTo>
                  <a:cubicBezTo>
                    <a:pt x="725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631;p66"/>
            <p:cNvSpPr/>
            <p:nvPr/>
          </p:nvSpPr>
          <p:spPr>
            <a:xfrm>
              <a:off x="-683400" y="3347775"/>
              <a:ext cx="48050" cy="16575"/>
            </a:xfrm>
            <a:custGeom>
              <a:avLst/>
              <a:gdLst/>
              <a:ahLst/>
              <a:cxnLst/>
              <a:rect l="l" t="t" r="r" b="b"/>
              <a:pathLst>
                <a:path w="1922" h="663" extrusionOk="0">
                  <a:moveTo>
                    <a:pt x="977" y="1"/>
                  </a:moveTo>
                  <a:cubicBezTo>
                    <a:pt x="567" y="1"/>
                    <a:pt x="158" y="253"/>
                    <a:pt x="0" y="662"/>
                  </a:cubicBezTo>
                  <a:lnTo>
                    <a:pt x="1922" y="662"/>
                  </a:lnTo>
                  <a:cubicBezTo>
                    <a:pt x="1796" y="253"/>
                    <a:pt x="1418" y="1"/>
                    <a:pt x="9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632;p66"/>
            <p:cNvSpPr/>
            <p:nvPr/>
          </p:nvSpPr>
          <p:spPr>
            <a:xfrm>
              <a:off x="-735400" y="3261925"/>
              <a:ext cx="153625" cy="187875"/>
            </a:xfrm>
            <a:custGeom>
              <a:avLst/>
              <a:gdLst/>
              <a:ahLst/>
              <a:cxnLst/>
              <a:rect l="l" t="t" r="r" b="b"/>
              <a:pathLst>
                <a:path w="6145" h="7515" extrusionOk="0">
                  <a:moveTo>
                    <a:pt x="3025" y="1324"/>
                  </a:moveTo>
                  <a:cubicBezTo>
                    <a:pt x="3561" y="1324"/>
                    <a:pt x="4034" y="1796"/>
                    <a:pt x="4034" y="2364"/>
                  </a:cubicBezTo>
                  <a:cubicBezTo>
                    <a:pt x="4034" y="2553"/>
                    <a:pt x="3970" y="2742"/>
                    <a:pt x="3844" y="2962"/>
                  </a:cubicBezTo>
                  <a:cubicBezTo>
                    <a:pt x="4349" y="3277"/>
                    <a:pt x="4727" y="3781"/>
                    <a:pt x="4727" y="4443"/>
                  </a:cubicBezTo>
                  <a:cubicBezTo>
                    <a:pt x="4758" y="4632"/>
                    <a:pt x="4601" y="4789"/>
                    <a:pt x="4443" y="4789"/>
                  </a:cubicBezTo>
                  <a:lnTo>
                    <a:pt x="1671" y="4789"/>
                  </a:lnTo>
                  <a:cubicBezTo>
                    <a:pt x="1482" y="4789"/>
                    <a:pt x="1324" y="4632"/>
                    <a:pt x="1324" y="4443"/>
                  </a:cubicBezTo>
                  <a:cubicBezTo>
                    <a:pt x="1324" y="3813"/>
                    <a:pt x="1671" y="3277"/>
                    <a:pt x="2206" y="2962"/>
                  </a:cubicBezTo>
                  <a:cubicBezTo>
                    <a:pt x="2080" y="2805"/>
                    <a:pt x="1986" y="2584"/>
                    <a:pt x="1986" y="2364"/>
                  </a:cubicBezTo>
                  <a:cubicBezTo>
                    <a:pt x="1986" y="1796"/>
                    <a:pt x="2458" y="1324"/>
                    <a:pt x="3025" y="1324"/>
                  </a:cubicBezTo>
                  <a:close/>
                  <a:moveTo>
                    <a:pt x="1009" y="1"/>
                  </a:moveTo>
                  <a:cubicBezTo>
                    <a:pt x="473" y="1"/>
                    <a:pt x="1" y="473"/>
                    <a:pt x="1" y="1009"/>
                  </a:cubicBezTo>
                  <a:lnTo>
                    <a:pt x="1" y="5105"/>
                  </a:lnTo>
                  <a:cubicBezTo>
                    <a:pt x="1" y="5672"/>
                    <a:pt x="473" y="6144"/>
                    <a:pt x="1009" y="6144"/>
                  </a:cubicBezTo>
                  <a:lnTo>
                    <a:pt x="1954" y="6144"/>
                  </a:lnTo>
                  <a:lnTo>
                    <a:pt x="2773" y="7373"/>
                  </a:lnTo>
                  <a:cubicBezTo>
                    <a:pt x="2836" y="7467"/>
                    <a:pt x="2947" y="7515"/>
                    <a:pt x="3057" y="7515"/>
                  </a:cubicBezTo>
                  <a:cubicBezTo>
                    <a:pt x="3167" y="7515"/>
                    <a:pt x="3277" y="7467"/>
                    <a:pt x="3340" y="7373"/>
                  </a:cubicBezTo>
                  <a:lnTo>
                    <a:pt x="4160" y="6144"/>
                  </a:lnTo>
                  <a:lnTo>
                    <a:pt x="5105" y="6144"/>
                  </a:lnTo>
                  <a:cubicBezTo>
                    <a:pt x="5672" y="6144"/>
                    <a:pt x="6144" y="5672"/>
                    <a:pt x="6144" y="5105"/>
                  </a:cubicBezTo>
                  <a:lnTo>
                    <a:pt x="6144" y="1009"/>
                  </a:lnTo>
                  <a:cubicBezTo>
                    <a:pt x="6144" y="473"/>
                    <a:pt x="5672" y="1"/>
                    <a:pt x="5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633;p66"/>
            <p:cNvSpPr/>
            <p:nvPr/>
          </p:nvSpPr>
          <p:spPr>
            <a:xfrm>
              <a:off x="-804700" y="3226500"/>
              <a:ext cx="118175" cy="170925"/>
            </a:xfrm>
            <a:custGeom>
              <a:avLst/>
              <a:gdLst/>
              <a:ahLst/>
              <a:cxnLst/>
              <a:rect l="l" t="t" r="r" b="b"/>
              <a:pathLst>
                <a:path w="4727" h="6837" extrusionOk="0">
                  <a:moveTo>
                    <a:pt x="1040" y="0"/>
                  </a:moveTo>
                  <a:cubicBezTo>
                    <a:pt x="473" y="0"/>
                    <a:pt x="0" y="473"/>
                    <a:pt x="0" y="1008"/>
                  </a:cubicBezTo>
                  <a:lnTo>
                    <a:pt x="0" y="4442"/>
                  </a:lnTo>
                  <a:cubicBezTo>
                    <a:pt x="0" y="5009"/>
                    <a:pt x="473" y="5450"/>
                    <a:pt x="1040" y="5450"/>
                  </a:cubicBezTo>
                  <a:cubicBezTo>
                    <a:pt x="1040" y="5450"/>
                    <a:pt x="1198" y="5986"/>
                    <a:pt x="1387" y="6490"/>
                  </a:cubicBezTo>
                  <a:cubicBezTo>
                    <a:pt x="1481" y="6679"/>
                    <a:pt x="1544" y="6837"/>
                    <a:pt x="1733" y="6837"/>
                  </a:cubicBezTo>
                  <a:cubicBezTo>
                    <a:pt x="1891" y="6837"/>
                    <a:pt x="1985" y="6774"/>
                    <a:pt x="2111" y="6648"/>
                  </a:cubicBezTo>
                  <a:lnTo>
                    <a:pt x="2111" y="6522"/>
                  </a:lnTo>
                  <a:lnTo>
                    <a:pt x="2111" y="2426"/>
                  </a:lnTo>
                  <a:cubicBezTo>
                    <a:pt x="2111" y="1481"/>
                    <a:pt x="2836" y="725"/>
                    <a:pt x="3781" y="725"/>
                  </a:cubicBezTo>
                  <a:lnTo>
                    <a:pt x="4726" y="725"/>
                  </a:lnTo>
                  <a:cubicBezTo>
                    <a:pt x="4569" y="284"/>
                    <a:pt x="4222" y="0"/>
                    <a:pt x="37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634;p66"/>
            <p:cNvSpPr/>
            <p:nvPr/>
          </p:nvSpPr>
          <p:spPr>
            <a:xfrm>
              <a:off x="-630625" y="3226500"/>
              <a:ext cx="118150" cy="170950"/>
            </a:xfrm>
            <a:custGeom>
              <a:avLst/>
              <a:gdLst/>
              <a:ahLst/>
              <a:cxnLst/>
              <a:rect l="l" t="t" r="r" b="b"/>
              <a:pathLst>
                <a:path w="4726" h="6838" extrusionOk="0">
                  <a:moveTo>
                    <a:pt x="945" y="0"/>
                  </a:moveTo>
                  <a:cubicBezTo>
                    <a:pt x="536" y="0"/>
                    <a:pt x="126" y="284"/>
                    <a:pt x="0" y="662"/>
                  </a:cubicBezTo>
                  <a:lnTo>
                    <a:pt x="945" y="662"/>
                  </a:lnTo>
                  <a:cubicBezTo>
                    <a:pt x="1890" y="662"/>
                    <a:pt x="2646" y="1418"/>
                    <a:pt x="2646" y="2363"/>
                  </a:cubicBezTo>
                  <a:lnTo>
                    <a:pt x="2646" y="6490"/>
                  </a:lnTo>
                  <a:lnTo>
                    <a:pt x="2646" y="6616"/>
                  </a:lnTo>
                  <a:cubicBezTo>
                    <a:pt x="2766" y="6736"/>
                    <a:pt x="2868" y="6838"/>
                    <a:pt x="2993" y="6838"/>
                  </a:cubicBezTo>
                  <a:cubicBezTo>
                    <a:pt x="3032" y="6838"/>
                    <a:pt x="3074" y="6828"/>
                    <a:pt x="3119" y="6805"/>
                  </a:cubicBezTo>
                  <a:cubicBezTo>
                    <a:pt x="3245" y="6774"/>
                    <a:pt x="3277" y="6616"/>
                    <a:pt x="3308" y="6490"/>
                  </a:cubicBezTo>
                  <a:cubicBezTo>
                    <a:pt x="3497" y="6017"/>
                    <a:pt x="3686" y="5482"/>
                    <a:pt x="3686" y="5482"/>
                  </a:cubicBezTo>
                  <a:cubicBezTo>
                    <a:pt x="4222" y="5482"/>
                    <a:pt x="4694" y="5009"/>
                    <a:pt x="4694" y="4442"/>
                  </a:cubicBezTo>
                  <a:lnTo>
                    <a:pt x="4694" y="1008"/>
                  </a:lnTo>
                  <a:cubicBezTo>
                    <a:pt x="4726" y="473"/>
                    <a:pt x="4253" y="0"/>
                    <a:pt x="37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7635;p66"/>
          <p:cNvGrpSpPr/>
          <p:nvPr/>
        </p:nvGrpSpPr>
        <p:grpSpPr>
          <a:xfrm>
            <a:off x="3022385" y="1850378"/>
            <a:ext cx="420775" cy="420811"/>
            <a:chOff x="-5251625" y="3272950"/>
            <a:chExt cx="292225" cy="292250"/>
          </a:xfrm>
          <a:solidFill>
            <a:srgbClr val="12716B"/>
          </a:solidFill>
        </p:grpSpPr>
        <p:sp>
          <p:nvSpPr>
            <p:cNvPr id="203" name="Google Shape;7636;p66"/>
            <p:cNvSpPr/>
            <p:nvPr/>
          </p:nvSpPr>
          <p:spPr>
            <a:xfrm>
              <a:off x="-5156325" y="3462775"/>
              <a:ext cx="33900" cy="33100"/>
            </a:xfrm>
            <a:custGeom>
              <a:avLst/>
              <a:gdLst/>
              <a:ahLst/>
              <a:cxnLst/>
              <a:rect l="l" t="t" r="r" b="b"/>
              <a:pathLst>
                <a:path w="1356" h="1324" extrusionOk="0">
                  <a:moveTo>
                    <a:pt x="662" y="0"/>
                  </a:moveTo>
                  <a:cubicBezTo>
                    <a:pt x="284" y="0"/>
                    <a:pt x="1" y="315"/>
                    <a:pt x="1" y="662"/>
                  </a:cubicBezTo>
                  <a:cubicBezTo>
                    <a:pt x="1" y="1072"/>
                    <a:pt x="316" y="1324"/>
                    <a:pt x="662" y="1324"/>
                  </a:cubicBezTo>
                  <a:cubicBezTo>
                    <a:pt x="1072" y="1324"/>
                    <a:pt x="1355" y="1009"/>
                    <a:pt x="1355" y="662"/>
                  </a:cubicBezTo>
                  <a:cubicBezTo>
                    <a:pt x="1355" y="284"/>
                    <a:pt x="1040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637;p66"/>
            <p:cNvSpPr/>
            <p:nvPr/>
          </p:nvSpPr>
          <p:spPr>
            <a:xfrm>
              <a:off x="-5251625" y="3272950"/>
              <a:ext cx="292225" cy="292250"/>
            </a:xfrm>
            <a:custGeom>
              <a:avLst/>
              <a:gdLst/>
              <a:ahLst/>
              <a:cxnLst/>
              <a:rect l="l" t="t" r="r" b="b"/>
              <a:pathLst>
                <a:path w="11689" h="11690" extrusionOk="0">
                  <a:moveTo>
                    <a:pt x="3699" y="2764"/>
                  </a:moveTo>
                  <a:cubicBezTo>
                    <a:pt x="3958" y="2764"/>
                    <a:pt x="4180" y="3098"/>
                    <a:pt x="3939" y="3340"/>
                  </a:cubicBezTo>
                  <a:lnTo>
                    <a:pt x="3497" y="3781"/>
                  </a:lnTo>
                  <a:lnTo>
                    <a:pt x="3939" y="4191"/>
                  </a:lnTo>
                  <a:cubicBezTo>
                    <a:pt x="4180" y="4433"/>
                    <a:pt x="3958" y="4767"/>
                    <a:pt x="3699" y="4767"/>
                  </a:cubicBezTo>
                  <a:cubicBezTo>
                    <a:pt x="3621" y="4767"/>
                    <a:pt x="3539" y="4737"/>
                    <a:pt x="3466" y="4664"/>
                  </a:cubicBezTo>
                  <a:lnTo>
                    <a:pt x="3025" y="4222"/>
                  </a:lnTo>
                  <a:lnTo>
                    <a:pt x="2584" y="4664"/>
                  </a:lnTo>
                  <a:cubicBezTo>
                    <a:pt x="2515" y="4756"/>
                    <a:pt x="2432" y="4794"/>
                    <a:pt x="2352" y="4794"/>
                  </a:cubicBezTo>
                  <a:cubicBezTo>
                    <a:pt x="2103" y="4794"/>
                    <a:pt x="1873" y="4429"/>
                    <a:pt x="2111" y="4191"/>
                  </a:cubicBezTo>
                  <a:lnTo>
                    <a:pt x="2552" y="3781"/>
                  </a:lnTo>
                  <a:lnTo>
                    <a:pt x="2111" y="3340"/>
                  </a:lnTo>
                  <a:cubicBezTo>
                    <a:pt x="1869" y="3098"/>
                    <a:pt x="2092" y="2764"/>
                    <a:pt x="2351" y="2764"/>
                  </a:cubicBezTo>
                  <a:cubicBezTo>
                    <a:pt x="2429" y="2764"/>
                    <a:pt x="2511" y="2795"/>
                    <a:pt x="2584" y="2868"/>
                  </a:cubicBezTo>
                  <a:lnTo>
                    <a:pt x="3025" y="3309"/>
                  </a:lnTo>
                  <a:lnTo>
                    <a:pt x="3466" y="2868"/>
                  </a:lnTo>
                  <a:cubicBezTo>
                    <a:pt x="3539" y="2795"/>
                    <a:pt x="3621" y="2764"/>
                    <a:pt x="3699" y="2764"/>
                  </a:cubicBezTo>
                  <a:close/>
                  <a:moveTo>
                    <a:pt x="8583" y="6922"/>
                  </a:moveTo>
                  <a:cubicBezTo>
                    <a:pt x="8841" y="6922"/>
                    <a:pt x="9064" y="7257"/>
                    <a:pt x="8822" y="7499"/>
                  </a:cubicBezTo>
                  <a:lnTo>
                    <a:pt x="8381" y="7940"/>
                  </a:lnTo>
                  <a:lnTo>
                    <a:pt x="8822" y="8381"/>
                  </a:lnTo>
                  <a:cubicBezTo>
                    <a:pt x="9064" y="8623"/>
                    <a:pt x="8841" y="8958"/>
                    <a:pt x="8583" y="8958"/>
                  </a:cubicBezTo>
                  <a:cubicBezTo>
                    <a:pt x="8504" y="8958"/>
                    <a:pt x="8422" y="8927"/>
                    <a:pt x="8349" y="8854"/>
                  </a:cubicBezTo>
                  <a:lnTo>
                    <a:pt x="7908" y="8413"/>
                  </a:lnTo>
                  <a:lnTo>
                    <a:pt x="7467" y="8854"/>
                  </a:lnTo>
                  <a:cubicBezTo>
                    <a:pt x="7394" y="8927"/>
                    <a:pt x="7312" y="8958"/>
                    <a:pt x="7234" y="8958"/>
                  </a:cubicBezTo>
                  <a:cubicBezTo>
                    <a:pt x="6975" y="8958"/>
                    <a:pt x="6753" y="8623"/>
                    <a:pt x="6995" y="8381"/>
                  </a:cubicBezTo>
                  <a:lnTo>
                    <a:pt x="7436" y="7940"/>
                  </a:lnTo>
                  <a:lnTo>
                    <a:pt x="6995" y="7499"/>
                  </a:lnTo>
                  <a:cubicBezTo>
                    <a:pt x="6753" y="7257"/>
                    <a:pt x="6975" y="6922"/>
                    <a:pt x="7234" y="6922"/>
                  </a:cubicBezTo>
                  <a:cubicBezTo>
                    <a:pt x="7312" y="6922"/>
                    <a:pt x="7394" y="6953"/>
                    <a:pt x="7467" y="7026"/>
                  </a:cubicBezTo>
                  <a:lnTo>
                    <a:pt x="7908" y="7467"/>
                  </a:lnTo>
                  <a:lnTo>
                    <a:pt x="8349" y="7026"/>
                  </a:lnTo>
                  <a:cubicBezTo>
                    <a:pt x="8422" y="6953"/>
                    <a:pt x="8504" y="6922"/>
                    <a:pt x="8583" y="6922"/>
                  </a:cubicBezTo>
                  <a:close/>
                  <a:moveTo>
                    <a:pt x="7895" y="2732"/>
                  </a:moveTo>
                  <a:cubicBezTo>
                    <a:pt x="7974" y="2732"/>
                    <a:pt x="8055" y="2763"/>
                    <a:pt x="8129" y="2836"/>
                  </a:cubicBezTo>
                  <a:lnTo>
                    <a:pt x="8790" y="3498"/>
                  </a:lnTo>
                  <a:cubicBezTo>
                    <a:pt x="8916" y="3624"/>
                    <a:pt x="8916" y="3844"/>
                    <a:pt x="8790" y="3970"/>
                  </a:cubicBezTo>
                  <a:lnTo>
                    <a:pt x="8129" y="4632"/>
                  </a:lnTo>
                  <a:cubicBezTo>
                    <a:pt x="8055" y="4705"/>
                    <a:pt x="7974" y="4736"/>
                    <a:pt x="7895" y="4736"/>
                  </a:cubicBezTo>
                  <a:cubicBezTo>
                    <a:pt x="7637" y="4736"/>
                    <a:pt x="7414" y="4401"/>
                    <a:pt x="7656" y="4159"/>
                  </a:cubicBezTo>
                  <a:lnTo>
                    <a:pt x="7719" y="4096"/>
                  </a:lnTo>
                  <a:lnTo>
                    <a:pt x="7719" y="4096"/>
                  </a:lnTo>
                  <a:cubicBezTo>
                    <a:pt x="6175" y="4159"/>
                    <a:pt x="4978" y="5388"/>
                    <a:pt x="4852" y="6932"/>
                  </a:cubicBezTo>
                  <a:cubicBezTo>
                    <a:pt x="5451" y="7089"/>
                    <a:pt x="5829" y="7593"/>
                    <a:pt x="5829" y="8224"/>
                  </a:cubicBezTo>
                  <a:cubicBezTo>
                    <a:pt x="5829" y="9011"/>
                    <a:pt x="5230" y="9641"/>
                    <a:pt x="4474" y="9641"/>
                  </a:cubicBezTo>
                  <a:cubicBezTo>
                    <a:pt x="3750" y="9641"/>
                    <a:pt x="3119" y="9011"/>
                    <a:pt x="3119" y="8255"/>
                  </a:cubicBezTo>
                  <a:cubicBezTo>
                    <a:pt x="3119" y="7625"/>
                    <a:pt x="3529" y="7089"/>
                    <a:pt x="4128" y="6932"/>
                  </a:cubicBezTo>
                  <a:cubicBezTo>
                    <a:pt x="4285" y="5042"/>
                    <a:pt x="5829" y="3498"/>
                    <a:pt x="7751" y="3403"/>
                  </a:cubicBezTo>
                  <a:lnTo>
                    <a:pt x="7656" y="3309"/>
                  </a:lnTo>
                  <a:cubicBezTo>
                    <a:pt x="7414" y="3067"/>
                    <a:pt x="7637" y="2732"/>
                    <a:pt x="7895" y="2732"/>
                  </a:cubicBezTo>
                  <a:close/>
                  <a:moveTo>
                    <a:pt x="5829" y="1"/>
                  </a:moveTo>
                  <a:cubicBezTo>
                    <a:pt x="2647" y="1"/>
                    <a:pt x="0" y="2584"/>
                    <a:pt x="0" y="5829"/>
                  </a:cubicBezTo>
                  <a:cubicBezTo>
                    <a:pt x="0" y="9011"/>
                    <a:pt x="2615" y="11689"/>
                    <a:pt x="5829" y="11689"/>
                  </a:cubicBezTo>
                  <a:cubicBezTo>
                    <a:pt x="9011" y="11689"/>
                    <a:pt x="11689" y="9043"/>
                    <a:pt x="11689" y="5829"/>
                  </a:cubicBezTo>
                  <a:cubicBezTo>
                    <a:pt x="11657" y="5357"/>
                    <a:pt x="11563" y="4884"/>
                    <a:pt x="11500" y="4443"/>
                  </a:cubicBezTo>
                  <a:cubicBezTo>
                    <a:pt x="11248" y="4884"/>
                    <a:pt x="10838" y="5136"/>
                    <a:pt x="10303" y="5136"/>
                  </a:cubicBezTo>
                  <a:cubicBezTo>
                    <a:pt x="9578" y="5136"/>
                    <a:pt x="8948" y="4506"/>
                    <a:pt x="8948" y="3781"/>
                  </a:cubicBezTo>
                  <a:cubicBezTo>
                    <a:pt x="8948" y="3025"/>
                    <a:pt x="9578" y="2395"/>
                    <a:pt x="10303" y="2395"/>
                  </a:cubicBezTo>
                  <a:cubicBezTo>
                    <a:pt x="10397" y="2395"/>
                    <a:pt x="10523" y="2395"/>
                    <a:pt x="10586" y="2427"/>
                  </a:cubicBezTo>
                  <a:cubicBezTo>
                    <a:pt x="9483" y="883"/>
                    <a:pt x="7719" y="1"/>
                    <a:pt x="582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638;p66"/>
            <p:cNvSpPr/>
            <p:nvPr/>
          </p:nvSpPr>
          <p:spPr>
            <a:xfrm>
              <a:off x="-5011400" y="3350150"/>
              <a:ext cx="33900" cy="33875"/>
            </a:xfrm>
            <a:custGeom>
              <a:avLst/>
              <a:gdLst/>
              <a:ahLst/>
              <a:cxnLst/>
              <a:rect l="l" t="t" r="r" b="b"/>
              <a:pathLst>
                <a:path w="1356" h="1355" extrusionOk="0">
                  <a:moveTo>
                    <a:pt x="662" y="0"/>
                  </a:moveTo>
                  <a:cubicBezTo>
                    <a:pt x="315" y="0"/>
                    <a:pt x="0" y="284"/>
                    <a:pt x="0" y="693"/>
                  </a:cubicBezTo>
                  <a:cubicBezTo>
                    <a:pt x="0" y="1071"/>
                    <a:pt x="315" y="1355"/>
                    <a:pt x="662" y="1355"/>
                  </a:cubicBezTo>
                  <a:cubicBezTo>
                    <a:pt x="1072" y="1355"/>
                    <a:pt x="1355" y="1040"/>
                    <a:pt x="1355" y="693"/>
                  </a:cubicBezTo>
                  <a:cubicBezTo>
                    <a:pt x="1355" y="315"/>
                    <a:pt x="1040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7639;p66"/>
          <p:cNvGrpSpPr/>
          <p:nvPr/>
        </p:nvGrpSpPr>
        <p:grpSpPr>
          <a:xfrm>
            <a:off x="3018983" y="2366079"/>
            <a:ext cx="427578" cy="421351"/>
            <a:chOff x="-5254775" y="3631325"/>
            <a:chExt cx="296950" cy="292625"/>
          </a:xfrm>
          <a:solidFill>
            <a:srgbClr val="12716B"/>
          </a:solidFill>
        </p:grpSpPr>
        <p:sp>
          <p:nvSpPr>
            <p:cNvPr id="207" name="Google Shape;7640;p66"/>
            <p:cNvSpPr/>
            <p:nvPr/>
          </p:nvSpPr>
          <p:spPr>
            <a:xfrm>
              <a:off x="-5246900" y="3766400"/>
              <a:ext cx="58300" cy="55150"/>
            </a:xfrm>
            <a:custGeom>
              <a:avLst/>
              <a:gdLst/>
              <a:ahLst/>
              <a:cxnLst/>
              <a:rect l="l" t="t" r="r" b="b"/>
              <a:pathLst>
                <a:path w="2332" h="2206" extrusionOk="0">
                  <a:moveTo>
                    <a:pt x="1769" y="1"/>
                  </a:moveTo>
                  <a:cubicBezTo>
                    <a:pt x="1639" y="1"/>
                    <a:pt x="1513" y="48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64"/>
                  </a:cubicBezTo>
                  <a:cubicBezTo>
                    <a:pt x="300" y="2159"/>
                    <a:pt x="434" y="2206"/>
                    <a:pt x="564" y="2206"/>
                  </a:cubicBezTo>
                  <a:cubicBezTo>
                    <a:pt x="694" y="2206"/>
                    <a:pt x="820" y="2159"/>
                    <a:pt x="914" y="2064"/>
                  </a:cubicBezTo>
                  <a:lnTo>
                    <a:pt x="2143" y="835"/>
                  </a:lnTo>
                  <a:cubicBezTo>
                    <a:pt x="2332" y="646"/>
                    <a:pt x="2332" y="331"/>
                    <a:pt x="2143" y="142"/>
                  </a:cubicBezTo>
                  <a:cubicBezTo>
                    <a:pt x="2033" y="48"/>
                    <a:pt x="1899" y="1"/>
                    <a:pt x="176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641;p66"/>
            <p:cNvSpPr/>
            <p:nvPr/>
          </p:nvSpPr>
          <p:spPr>
            <a:xfrm>
              <a:off x="-5216175" y="3795550"/>
              <a:ext cx="58300" cy="55950"/>
            </a:xfrm>
            <a:custGeom>
              <a:avLst/>
              <a:gdLst/>
              <a:ahLst/>
              <a:cxnLst/>
              <a:rect l="l" t="t" r="r" b="b"/>
              <a:pathLst>
                <a:path w="2332" h="2238" extrusionOk="0">
                  <a:moveTo>
                    <a:pt x="1764" y="0"/>
                  </a:moveTo>
                  <a:cubicBezTo>
                    <a:pt x="1638" y="0"/>
                    <a:pt x="1512" y="47"/>
                    <a:pt x="1418" y="142"/>
                  </a:cubicBezTo>
                  <a:lnTo>
                    <a:pt x="189" y="1371"/>
                  </a:lnTo>
                  <a:cubicBezTo>
                    <a:pt x="0" y="1560"/>
                    <a:pt x="0" y="1875"/>
                    <a:pt x="189" y="2095"/>
                  </a:cubicBezTo>
                  <a:cubicBezTo>
                    <a:pt x="284" y="2190"/>
                    <a:pt x="410" y="2237"/>
                    <a:pt x="540" y="2237"/>
                  </a:cubicBezTo>
                  <a:cubicBezTo>
                    <a:pt x="670" y="2237"/>
                    <a:pt x="804" y="2190"/>
                    <a:pt x="914" y="2095"/>
                  </a:cubicBezTo>
                  <a:lnTo>
                    <a:pt x="2111" y="867"/>
                  </a:lnTo>
                  <a:cubicBezTo>
                    <a:pt x="2332" y="678"/>
                    <a:pt x="2332" y="363"/>
                    <a:pt x="2111" y="142"/>
                  </a:cubicBezTo>
                  <a:cubicBezTo>
                    <a:pt x="2016" y="47"/>
                    <a:pt x="1890" y="0"/>
                    <a:pt x="17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642;p66"/>
            <p:cNvSpPr/>
            <p:nvPr/>
          </p:nvSpPr>
          <p:spPr>
            <a:xfrm>
              <a:off x="-5185475" y="3826250"/>
              <a:ext cx="57525" cy="55750"/>
            </a:xfrm>
            <a:custGeom>
              <a:avLst/>
              <a:gdLst/>
              <a:ahLst/>
              <a:cxnLst/>
              <a:rect l="l" t="t" r="r" b="b"/>
              <a:pathLst>
                <a:path w="2301" h="2230" extrusionOk="0">
                  <a:moveTo>
                    <a:pt x="1765" y="1"/>
                  </a:moveTo>
                  <a:cubicBezTo>
                    <a:pt x="1639" y="1"/>
                    <a:pt x="1513" y="48"/>
                    <a:pt x="1419" y="143"/>
                  </a:cubicBezTo>
                  <a:lnTo>
                    <a:pt x="190" y="1371"/>
                  </a:lnTo>
                  <a:cubicBezTo>
                    <a:pt x="1" y="1560"/>
                    <a:pt x="1" y="1875"/>
                    <a:pt x="190" y="2064"/>
                  </a:cubicBezTo>
                  <a:cubicBezTo>
                    <a:pt x="284" y="2175"/>
                    <a:pt x="410" y="2230"/>
                    <a:pt x="536" y="2230"/>
                  </a:cubicBezTo>
                  <a:cubicBezTo>
                    <a:pt x="662" y="2230"/>
                    <a:pt x="788" y="2175"/>
                    <a:pt x="883" y="2064"/>
                  </a:cubicBezTo>
                  <a:lnTo>
                    <a:pt x="2112" y="836"/>
                  </a:lnTo>
                  <a:cubicBezTo>
                    <a:pt x="2301" y="647"/>
                    <a:pt x="2301" y="332"/>
                    <a:pt x="2112" y="143"/>
                  </a:cubicBezTo>
                  <a:cubicBezTo>
                    <a:pt x="2017" y="48"/>
                    <a:pt x="1891" y="1"/>
                    <a:pt x="17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643;p66"/>
            <p:cNvSpPr/>
            <p:nvPr/>
          </p:nvSpPr>
          <p:spPr>
            <a:xfrm>
              <a:off x="-5156325" y="3856375"/>
              <a:ext cx="58300" cy="55750"/>
            </a:xfrm>
            <a:custGeom>
              <a:avLst/>
              <a:gdLst/>
              <a:ahLst/>
              <a:cxnLst/>
              <a:rect l="l" t="t" r="r" b="b"/>
              <a:pathLst>
                <a:path w="2332" h="2230" extrusionOk="0">
                  <a:moveTo>
                    <a:pt x="1781" y="1"/>
                  </a:moveTo>
                  <a:cubicBezTo>
                    <a:pt x="1655" y="1"/>
                    <a:pt x="1529" y="56"/>
                    <a:pt x="1418" y="166"/>
                  </a:cubicBezTo>
                  <a:lnTo>
                    <a:pt x="190" y="1395"/>
                  </a:lnTo>
                  <a:cubicBezTo>
                    <a:pt x="1" y="1584"/>
                    <a:pt x="1" y="1899"/>
                    <a:pt x="190" y="2088"/>
                  </a:cubicBezTo>
                  <a:cubicBezTo>
                    <a:pt x="300" y="2183"/>
                    <a:pt x="442" y="2230"/>
                    <a:pt x="575" y="2230"/>
                  </a:cubicBezTo>
                  <a:cubicBezTo>
                    <a:pt x="709" y="2230"/>
                    <a:pt x="835" y="2183"/>
                    <a:pt x="914" y="2088"/>
                  </a:cubicBezTo>
                  <a:lnTo>
                    <a:pt x="2143" y="859"/>
                  </a:lnTo>
                  <a:cubicBezTo>
                    <a:pt x="2332" y="670"/>
                    <a:pt x="2332" y="355"/>
                    <a:pt x="2143" y="166"/>
                  </a:cubicBezTo>
                  <a:cubicBezTo>
                    <a:pt x="2033" y="56"/>
                    <a:pt x="1907" y="1"/>
                    <a:pt x="178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644;p66"/>
            <p:cNvSpPr/>
            <p:nvPr/>
          </p:nvSpPr>
          <p:spPr>
            <a:xfrm>
              <a:off x="-5105925" y="3886525"/>
              <a:ext cx="37050" cy="37425"/>
            </a:xfrm>
            <a:custGeom>
              <a:avLst/>
              <a:gdLst/>
              <a:ahLst/>
              <a:cxnLst/>
              <a:rect l="l" t="t" r="r" b="b"/>
              <a:pathLst>
                <a:path w="1482" h="1497" extrusionOk="0">
                  <a:moveTo>
                    <a:pt x="662" y="0"/>
                  </a:moveTo>
                  <a:lnTo>
                    <a:pt x="536" y="126"/>
                  </a:lnTo>
                  <a:lnTo>
                    <a:pt x="1" y="756"/>
                  </a:lnTo>
                  <a:lnTo>
                    <a:pt x="599" y="1355"/>
                  </a:lnTo>
                  <a:cubicBezTo>
                    <a:pt x="694" y="1449"/>
                    <a:pt x="820" y="1497"/>
                    <a:pt x="946" y="1497"/>
                  </a:cubicBezTo>
                  <a:cubicBezTo>
                    <a:pt x="1072" y="1497"/>
                    <a:pt x="1198" y="1449"/>
                    <a:pt x="1293" y="1355"/>
                  </a:cubicBezTo>
                  <a:cubicBezTo>
                    <a:pt x="1482" y="1166"/>
                    <a:pt x="1482" y="851"/>
                    <a:pt x="1293" y="662"/>
                  </a:cubicBezTo>
                  <a:lnTo>
                    <a:pt x="66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645;p66"/>
            <p:cNvSpPr/>
            <p:nvPr/>
          </p:nvSpPr>
          <p:spPr>
            <a:xfrm>
              <a:off x="-5254775" y="3648050"/>
              <a:ext cx="278050" cy="248325"/>
            </a:xfrm>
            <a:custGeom>
              <a:avLst/>
              <a:gdLst/>
              <a:ahLst/>
              <a:cxnLst/>
              <a:rect l="l" t="t" r="r" b="b"/>
              <a:pathLst>
                <a:path w="11122" h="9933" extrusionOk="0">
                  <a:moveTo>
                    <a:pt x="4049" y="1"/>
                  </a:moveTo>
                  <a:cubicBezTo>
                    <a:pt x="3781" y="1"/>
                    <a:pt x="3513" y="103"/>
                    <a:pt x="3308" y="308"/>
                  </a:cubicBezTo>
                  <a:lnTo>
                    <a:pt x="410" y="3364"/>
                  </a:lnTo>
                  <a:cubicBezTo>
                    <a:pt x="0" y="3774"/>
                    <a:pt x="0" y="4435"/>
                    <a:pt x="410" y="4813"/>
                  </a:cubicBezTo>
                  <a:lnTo>
                    <a:pt x="631" y="5065"/>
                  </a:lnTo>
                  <a:lnTo>
                    <a:pt x="1198" y="4498"/>
                  </a:lnTo>
                  <a:cubicBezTo>
                    <a:pt x="1454" y="4242"/>
                    <a:pt x="1794" y="4106"/>
                    <a:pt x="2122" y="4106"/>
                  </a:cubicBezTo>
                  <a:cubicBezTo>
                    <a:pt x="2398" y="4106"/>
                    <a:pt x="2666" y="4202"/>
                    <a:pt x="2867" y="4404"/>
                  </a:cubicBezTo>
                  <a:cubicBezTo>
                    <a:pt x="3151" y="4624"/>
                    <a:pt x="3308" y="4971"/>
                    <a:pt x="3277" y="5286"/>
                  </a:cubicBezTo>
                  <a:cubicBezTo>
                    <a:pt x="3592" y="5286"/>
                    <a:pt x="3907" y="5412"/>
                    <a:pt x="4128" y="5664"/>
                  </a:cubicBezTo>
                  <a:cubicBezTo>
                    <a:pt x="4380" y="5884"/>
                    <a:pt x="4506" y="6200"/>
                    <a:pt x="4506" y="6515"/>
                  </a:cubicBezTo>
                  <a:cubicBezTo>
                    <a:pt x="4821" y="6515"/>
                    <a:pt x="5136" y="6641"/>
                    <a:pt x="5356" y="6861"/>
                  </a:cubicBezTo>
                  <a:cubicBezTo>
                    <a:pt x="5608" y="7113"/>
                    <a:pt x="5703" y="7428"/>
                    <a:pt x="5703" y="7743"/>
                  </a:cubicBezTo>
                  <a:cubicBezTo>
                    <a:pt x="6018" y="7743"/>
                    <a:pt x="6364" y="7869"/>
                    <a:pt x="6585" y="8090"/>
                  </a:cubicBezTo>
                  <a:cubicBezTo>
                    <a:pt x="6837" y="8342"/>
                    <a:pt x="6931" y="8657"/>
                    <a:pt x="6931" y="8909"/>
                  </a:cubicBezTo>
                  <a:lnTo>
                    <a:pt x="7814" y="9791"/>
                  </a:lnTo>
                  <a:cubicBezTo>
                    <a:pt x="7908" y="9886"/>
                    <a:pt x="8034" y="9933"/>
                    <a:pt x="8160" y="9933"/>
                  </a:cubicBezTo>
                  <a:cubicBezTo>
                    <a:pt x="8286" y="9933"/>
                    <a:pt x="8412" y="9886"/>
                    <a:pt x="8507" y="9791"/>
                  </a:cubicBezTo>
                  <a:cubicBezTo>
                    <a:pt x="8727" y="9602"/>
                    <a:pt x="8727" y="9287"/>
                    <a:pt x="8507" y="9066"/>
                  </a:cubicBezTo>
                  <a:lnTo>
                    <a:pt x="7656" y="8216"/>
                  </a:lnTo>
                  <a:cubicBezTo>
                    <a:pt x="7530" y="8090"/>
                    <a:pt x="7530" y="7869"/>
                    <a:pt x="7656" y="7743"/>
                  </a:cubicBezTo>
                  <a:cubicBezTo>
                    <a:pt x="7748" y="7596"/>
                    <a:pt x="7851" y="7534"/>
                    <a:pt x="7953" y="7534"/>
                  </a:cubicBezTo>
                  <a:cubicBezTo>
                    <a:pt x="8024" y="7534"/>
                    <a:pt x="8095" y="7565"/>
                    <a:pt x="8160" y="7617"/>
                  </a:cubicBezTo>
                  <a:lnTo>
                    <a:pt x="9011" y="8499"/>
                  </a:lnTo>
                  <a:cubicBezTo>
                    <a:pt x="9121" y="8594"/>
                    <a:pt x="9255" y="8641"/>
                    <a:pt x="9385" y="8641"/>
                  </a:cubicBezTo>
                  <a:cubicBezTo>
                    <a:pt x="9515" y="8641"/>
                    <a:pt x="9641" y="8594"/>
                    <a:pt x="9735" y="8499"/>
                  </a:cubicBezTo>
                  <a:cubicBezTo>
                    <a:pt x="9924" y="8279"/>
                    <a:pt x="9924" y="7964"/>
                    <a:pt x="9735" y="7775"/>
                  </a:cubicBezTo>
                  <a:lnTo>
                    <a:pt x="8853" y="6924"/>
                  </a:lnTo>
                  <a:cubicBezTo>
                    <a:pt x="8759" y="6798"/>
                    <a:pt x="8759" y="6578"/>
                    <a:pt x="8853" y="6452"/>
                  </a:cubicBezTo>
                  <a:cubicBezTo>
                    <a:pt x="8916" y="6389"/>
                    <a:pt x="9011" y="6357"/>
                    <a:pt x="9101" y="6357"/>
                  </a:cubicBezTo>
                  <a:cubicBezTo>
                    <a:pt x="9192" y="6357"/>
                    <a:pt x="9279" y="6389"/>
                    <a:pt x="9326" y="6452"/>
                  </a:cubicBezTo>
                  <a:lnTo>
                    <a:pt x="10208" y="7302"/>
                  </a:lnTo>
                  <a:cubicBezTo>
                    <a:pt x="10303" y="7397"/>
                    <a:pt x="10429" y="7444"/>
                    <a:pt x="10555" y="7444"/>
                  </a:cubicBezTo>
                  <a:cubicBezTo>
                    <a:pt x="10681" y="7444"/>
                    <a:pt x="10807" y="7397"/>
                    <a:pt x="10901" y="7302"/>
                  </a:cubicBezTo>
                  <a:cubicBezTo>
                    <a:pt x="11122" y="7113"/>
                    <a:pt x="11122" y="6798"/>
                    <a:pt x="10901" y="6609"/>
                  </a:cubicBezTo>
                  <a:lnTo>
                    <a:pt x="10334" y="6010"/>
                  </a:lnTo>
                  <a:lnTo>
                    <a:pt x="10208" y="5884"/>
                  </a:lnTo>
                  <a:lnTo>
                    <a:pt x="6931" y="2608"/>
                  </a:lnTo>
                  <a:cubicBezTo>
                    <a:pt x="6884" y="2561"/>
                    <a:pt x="6798" y="2537"/>
                    <a:pt x="6707" y="2537"/>
                  </a:cubicBezTo>
                  <a:cubicBezTo>
                    <a:pt x="6616" y="2537"/>
                    <a:pt x="6522" y="2561"/>
                    <a:pt x="6459" y="2608"/>
                  </a:cubicBezTo>
                  <a:lnTo>
                    <a:pt x="5167" y="3931"/>
                  </a:lnTo>
                  <a:cubicBezTo>
                    <a:pt x="4904" y="4176"/>
                    <a:pt x="4562" y="4308"/>
                    <a:pt x="4229" y="4308"/>
                  </a:cubicBezTo>
                  <a:cubicBezTo>
                    <a:pt x="4004" y="4308"/>
                    <a:pt x="3783" y="4247"/>
                    <a:pt x="3592" y="4120"/>
                  </a:cubicBezTo>
                  <a:cubicBezTo>
                    <a:pt x="2962" y="3679"/>
                    <a:pt x="2930" y="2829"/>
                    <a:pt x="3434" y="2293"/>
                  </a:cubicBezTo>
                  <a:lnTo>
                    <a:pt x="5010" y="529"/>
                  </a:lnTo>
                  <a:lnTo>
                    <a:pt x="4789" y="308"/>
                  </a:lnTo>
                  <a:cubicBezTo>
                    <a:pt x="4584" y="103"/>
                    <a:pt x="4317" y="1"/>
                    <a:pt x="4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646;p66"/>
            <p:cNvSpPr/>
            <p:nvPr/>
          </p:nvSpPr>
          <p:spPr>
            <a:xfrm>
              <a:off x="-5163425" y="3631325"/>
              <a:ext cx="205600" cy="150450"/>
            </a:xfrm>
            <a:custGeom>
              <a:avLst/>
              <a:gdLst/>
              <a:ahLst/>
              <a:cxnLst/>
              <a:rect l="l" t="t" r="r" b="b"/>
              <a:pathLst>
                <a:path w="8224" h="6018" extrusionOk="0">
                  <a:moveTo>
                    <a:pt x="3699" y="0"/>
                  </a:moveTo>
                  <a:cubicBezTo>
                    <a:pt x="3435" y="0"/>
                    <a:pt x="3167" y="95"/>
                    <a:pt x="2962" y="284"/>
                  </a:cubicBezTo>
                  <a:lnTo>
                    <a:pt x="2364" y="883"/>
                  </a:lnTo>
                  <a:lnTo>
                    <a:pt x="2269" y="1009"/>
                  </a:lnTo>
                  <a:lnTo>
                    <a:pt x="222" y="3245"/>
                  </a:lnTo>
                  <a:cubicBezTo>
                    <a:pt x="1" y="3435"/>
                    <a:pt x="1" y="3781"/>
                    <a:pt x="222" y="3970"/>
                  </a:cubicBezTo>
                  <a:cubicBezTo>
                    <a:pt x="316" y="4065"/>
                    <a:pt x="442" y="4112"/>
                    <a:pt x="568" y="4112"/>
                  </a:cubicBezTo>
                  <a:cubicBezTo>
                    <a:pt x="694" y="4112"/>
                    <a:pt x="820" y="4065"/>
                    <a:pt x="915" y="3970"/>
                  </a:cubicBezTo>
                  <a:lnTo>
                    <a:pt x="2269" y="2615"/>
                  </a:lnTo>
                  <a:cubicBezTo>
                    <a:pt x="2458" y="2426"/>
                    <a:pt x="2718" y="2332"/>
                    <a:pt x="2982" y="2332"/>
                  </a:cubicBezTo>
                  <a:cubicBezTo>
                    <a:pt x="3246" y="2332"/>
                    <a:pt x="3514" y="2426"/>
                    <a:pt x="3719" y="2615"/>
                  </a:cubicBezTo>
                  <a:lnTo>
                    <a:pt x="7090" y="6018"/>
                  </a:lnTo>
                  <a:lnTo>
                    <a:pt x="7814" y="5356"/>
                  </a:lnTo>
                  <a:cubicBezTo>
                    <a:pt x="8224" y="4947"/>
                    <a:pt x="8224" y="4285"/>
                    <a:pt x="7814" y="3876"/>
                  </a:cubicBezTo>
                  <a:lnTo>
                    <a:pt x="4412" y="284"/>
                  </a:lnTo>
                  <a:cubicBezTo>
                    <a:pt x="4223" y="95"/>
                    <a:pt x="3963" y="0"/>
                    <a:pt x="36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" name="Google Shape;7647;p66"/>
          <p:cNvGrpSpPr/>
          <p:nvPr/>
        </p:nvGrpSpPr>
        <p:grpSpPr>
          <a:xfrm>
            <a:off x="3034842" y="2918001"/>
            <a:ext cx="419659" cy="420775"/>
            <a:chOff x="-5251625" y="3991275"/>
            <a:chExt cx="291450" cy="292225"/>
          </a:xfrm>
          <a:solidFill>
            <a:srgbClr val="12716B"/>
          </a:solidFill>
        </p:grpSpPr>
        <p:sp>
          <p:nvSpPr>
            <p:cNvPr id="215" name="Google Shape;7648;p66"/>
            <p:cNvSpPr/>
            <p:nvPr/>
          </p:nvSpPr>
          <p:spPr>
            <a:xfrm>
              <a:off x="-5179950" y="4198400"/>
              <a:ext cx="145725" cy="85100"/>
            </a:xfrm>
            <a:custGeom>
              <a:avLst/>
              <a:gdLst/>
              <a:ahLst/>
              <a:cxnLst/>
              <a:rect l="l" t="t" r="r" b="b"/>
              <a:pathLst>
                <a:path w="5829" h="3404" extrusionOk="0">
                  <a:moveTo>
                    <a:pt x="0" y="1"/>
                  </a:moveTo>
                  <a:lnTo>
                    <a:pt x="504" y="3151"/>
                  </a:lnTo>
                  <a:cubicBezTo>
                    <a:pt x="567" y="3309"/>
                    <a:pt x="662" y="3403"/>
                    <a:pt x="883" y="3403"/>
                  </a:cubicBezTo>
                  <a:lnTo>
                    <a:pt x="4978" y="3403"/>
                  </a:lnTo>
                  <a:cubicBezTo>
                    <a:pt x="5136" y="3403"/>
                    <a:pt x="5293" y="3309"/>
                    <a:pt x="5325" y="3151"/>
                  </a:cubicBezTo>
                  <a:lnTo>
                    <a:pt x="582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649;p66"/>
            <p:cNvSpPr/>
            <p:nvPr/>
          </p:nvSpPr>
          <p:spPr>
            <a:xfrm>
              <a:off x="-5203575" y="4129100"/>
              <a:ext cx="196925" cy="51225"/>
            </a:xfrm>
            <a:custGeom>
              <a:avLst/>
              <a:gdLst/>
              <a:ahLst/>
              <a:cxnLst/>
              <a:rect l="l" t="t" r="r" b="b"/>
              <a:pathLst>
                <a:path w="7877" h="2049" extrusionOk="0">
                  <a:moveTo>
                    <a:pt x="1229" y="1"/>
                  </a:moveTo>
                  <a:cubicBezTo>
                    <a:pt x="504" y="1"/>
                    <a:pt x="0" y="662"/>
                    <a:pt x="284" y="1387"/>
                  </a:cubicBezTo>
                  <a:cubicBezTo>
                    <a:pt x="284" y="1702"/>
                    <a:pt x="567" y="1922"/>
                    <a:pt x="882" y="2017"/>
                  </a:cubicBezTo>
                  <a:cubicBezTo>
                    <a:pt x="945" y="2048"/>
                    <a:pt x="1071" y="2048"/>
                    <a:pt x="1197" y="2048"/>
                  </a:cubicBezTo>
                  <a:lnTo>
                    <a:pt x="6648" y="2048"/>
                  </a:lnTo>
                  <a:cubicBezTo>
                    <a:pt x="6774" y="2048"/>
                    <a:pt x="6868" y="2017"/>
                    <a:pt x="6963" y="2017"/>
                  </a:cubicBezTo>
                  <a:cubicBezTo>
                    <a:pt x="7278" y="1922"/>
                    <a:pt x="7530" y="1702"/>
                    <a:pt x="7656" y="1387"/>
                  </a:cubicBezTo>
                  <a:cubicBezTo>
                    <a:pt x="7876" y="662"/>
                    <a:pt x="7372" y="1"/>
                    <a:pt x="671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650;p66"/>
            <p:cNvSpPr/>
            <p:nvPr/>
          </p:nvSpPr>
          <p:spPr>
            <a:xfrm>
              <a:off x="-5251625" y="3991275"/>
              <a:ext cx="291450" cy="172500"/>
            </a:xfrm>
            <a:custGeom>
              <a:avLst/>
              <a:gdLst/>
              <a:ahLst/>
              <a:cxnLst/>
              <a:rect l="l" t="t" r="r" b="b"/>
              <a:pathLst>
                <a:path w="11658" h="6900" extrusionOk="0">
                  <a:moveTo>
                    <a:pt x="1009" y="0"/>
                  </a:moveTo>
                  <a:cubicBezTo>
                    <a:pt x="473" y="0"/>
                    <a:pt x="0" y="473"/>
                    <a:pt x="0" y="1040"/>
                  </a:cubicBezTo>
                  <a:lnTo>
                    <a:pt x="0" y="5829"/>
                  </a:lnTo>
                  <a:cubicBezTo>
                    <a:pt x="0" y="6396"/>
                    <a:pt x="473" y="6900"/>
                    <a:pt x="1009" y="6900"/>
                  </a:cubicBezTo>
                  <a:lnTo>
                    <a:pt x="1418" y="6900"/>
                  </a:lnTo>
                  <a:cubicBezTo>
                    <a:pt x="1387" y="6774"/>
                    <a:pt x="1387" y="6648"/>
                    <a:pt x="1387" y="6553"/>
                  </a:cubicBezTo>
                  <a:cubicBezTo>
                    <a:pt x="1387" y="5608"/>
                    <a:pt x="2111" y="4852"/>
                    <a:pt x="3056" y="4852"/>
                  </a:cubicBezTo>
                  <a:lnTo>
                    <a:pt x="3781" y="4852"/>
                  </a:lnTo>
                  <a:cubicBezTo>
                    <a:pt x="3907" y="4285"/>
                    <a:pt x="4254" y="3875"/>
                    <a:pt x="4726" y="3623"/>
                  </a:cubicBezTo>
                  <a:cubicBezTo>
                    <a:pt x="4537" y="3371"/>
                    <a:pt x="4411" y="3119"/>
                    <a:pt x="4411" y="2773"/>
                  </a:cubicBezTo>
                  <a:cubicBezTo>
                    <a:pt x="4411" y="2016"/>
                    <a:pt x="5041" y="1386"/>
                    <a:pt x="5797" y="1386"/>
                  </a:cubicBezTo>
                  <a:cubicBezTo>
                    <a:pt x="6522" y="1386"/>
                    <a:pt x="7152" y="2016"/>
                    <a:pt x="7152" y="2773"/>
                  </a:cubicBezTo>
                  <a:cubicBezTo>
                    <a:pt x="7152" y="3088"/>
                    <a:pt x="7058" y="3403"/>
                    <a:pt x="6837" y="3623"/>
                  </a:cubicBezTo>
                  <a:cubicBezTo>
                    <a:pt x="7310" y="3875"/>
                    <a:pt x="7688" y="4285"/>
                    <a:pt x="7782" y="4852"/>
                  </a:cubicBezTo>
                  <a:lnTo>
                    <a:pt x="8507" y="4852"/>
                  </a:lnTo>
                  <a:cubicBezTo>
                    <a:pt x="9452" y="4852"/>
                    <a:pt x="10208" y="5608"/>
                    <a:pt x="10208" y="6553"/>
                  </a:cubicBezTo>
                  <a:cubicBezTo>
                    <a:pt x="10208" y="6648"/>
                    <a:pt x="10208" y="6774"/>
                    <a:pt x="10145" y="6900"/>
                  </a:cubicBezTo>
                  <a:lnTo>
                    <a:pt x="10586" y="6900"/>
                  </a:lnTo>
                  <a:cubicBezTo>
                    <a:pt x="11153" y="6900"/>
                    <a:pt x="11626" y="6427"/>
                    <a:pt x="11626" y="5829"/>
                  </a:cubicBezTo>
                  <a:lnTo>
                    <a:pt x="11626" y="1040"/>
                  </a:lnTo>
                  <a:cubicBezTo>
                    <a:pt x="11657" y="473"/>
                    <a:pt x="11185" y="0"/>
                    <a:pt x="10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651;p66"/>
            <p:cNvSpPr/>
            <p:nvPr/>
          </p:nvSpPr>
          <p:spPr>
            <a:xfrm>
              <a:off x="-5139775" y="4096025"/>
              <a:ext cx="65400" cy="17350"/>
            </a:xfrm>
            <a:custGeom>
              <a:avLst/>
              <a:gdLst/>
              <a:ahLst/>
              <a:cxnLst/>
              <a:rect l="l" t="t" r="r" b="b"/>
              <a:pathLst>
                <a:path w="2616" h="694" extrusionOk="0">
                  <a:moveTo>
                    <a:pt x="1008" y="0"/>
                  </a:moveTo>
                  <a:cubicBezTo>
                    <a:pt x="567" y="0"/>
                    <a:pt x="158" y="315"/>
                    <a:pt x="0" y="693"/>
                  </a:cubicBezTo>
                  <a:lnTo>
                    <a:pt x="2615" y="693"/>
                  </a:lnTo>
                  <a:cubicBezTo>
                    <a:pt x="2489" y="252"/>
                    <a:pt x="2111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652;p66"/>
            <p:cNvSpPr/>
            <p:nvPr/>
          </p:nvSpPr>
          <p:spPr>
            <a:xfrm>
              <a:off x="-5122450" y="4044825"/>
              <a:ext cx="33100" cy="33100"/>
            </a:xfrm>
            <a:custGeom>
              <a:avLst/>
              <a:gdLst/>
              <a:ahLst/>
              <a:cxnLst/>
              <a:rect l="l" t="t" r="r" b="b"/>
              <a:pathLst>
                <a:path w="1324" h="1324" extrusionOk="0">
                  <a:moveTo>
                    <a:pt x="662" y="0"/>
                  </a:moveTo>
                  <a:cubicBezTo>
                    <a:pt x="252" y="0"/>
                    <a:pt x="0" y="316"/>
                    <a:pt x="0" y="662"/>
                  </a:cubicBezTo>
                  <a:cubicBezTo>
                    <a:pt x="0" y="1009"/>
                    <a:pt x="315" y="1324"/>
                    <a:pt x="662" y="1324"/>
                  </a:cubicBezTo>
                  <a:cubicBezTo>
                    <a:pt x="1008" y="1324"/>
                    <a:pt x="1323" y="1009"/>
                    <a:pt x="1323" y="662"/>
                  </a:cubicBezTo>
                  <a:cubicBezTo>
                    <a:pt x="1323" y="253"/>
                    <a:pt x="1008" y="0"/>
                    <a:pt x="6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7653;p66"/>
          <p:cNvGrpSpPr/>
          <p:nvPr/>
        </p:nvGrpSpPr>
        <p:grpSpPr>
          <a:xfrm>
            <a:off x="5775424" y="1850971"/>
            <a:ext cx="319874" cy="419623"/>
            <a:chOff x="-3365275" y="3253275"/>
            <a:chExt cx="222150" cy="291425"/>
          </a:xfrm>
          <a:solidFill>
            <a:srgbClr val="12716B"/>
          </a:solidFill>
        </p:grpSpPr>
        <p:sp>
          <p:nvSpPr>
            <p:cNvPr id="221" name="Google Shape;7654;p66"/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655;p66"/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7656;p66"/>
          <p:cNvGrpSpPr/>
          <p:nvPr/>
        </p:nvGrpSpPr>
        <p:grpSpPr>
          <a:xfrm>
            <a:off x="5749362" y="2365789"/>
            <a:ext cx="371998" cy="421927"/>
            <a:chOff x="-3383375" y="3611625"/>
            <a:chExt cx="258350" cy="293025"/>
          </a:xfrm>
          <a:solidFill>
            <a:srgbClr val="12716B"/>
          </a:solidFill>
        </p:grpSpPr>
        <p:sp>
          <p:nvSpPr>
            <p:cNvPr id="224" name="Google Shape;7657;p66"/>
            <p:cNvSpPr/>
            <p:nvPr/>
          </p:nvSpPr>
          <p:spPr>
            <a:xfrm>
              <a:off x="-3383375" y="3611625"/>
              <a:ext cx="258350" cy="85175"/>
            </a:xfrm>
            <a:custGeom>
              <a:avLst/>
              <a:gdLst/>
              <a:ahLst/>
              <a:cxnLst/>
              <a:rect l="l" t="t" r="r" b="b"/>
              <a:pathLst>
                <a:path w="10334" h="3407" extrusionOk="0">
                  <a:moveTo>
                    <a:pt x="6049" y="694"/>
                  </a:moveTo>
                  <a:cubicBezTo>
                    <a:pt x="6207" y="694"/>
                    <a:pt x="6301" y="757"/>
                    <a:pt x="6364" y="946"/>
                  </a:cubicBezTo>
                  <a:lnTo>
                    <a:pt x="6522" y="1356"/>
                  </a:lnTo>
                  <a:lnTo>
                    <a:pt x="3781" y="1356"/>
                  </a:lnTo>
                  <a:lnTo>
                    <a:pt x="4001" y="946"/>
                  </a:lnTo>
                  <a:cubicBezTo>
                    <a:pt x="4033" y="788"/>
                    <a:pt x="4190" y="694"/>
                    <a:pt x="4316" y="694"/>
                  </a:cubicBezTo>
                  <a:close/>
                  <a:moveTo>
                    <a:pt x="4316" y="1"/>
                  </a:moveTo>
                  <a:cubicBezTo>
                    <a:pt x="3875" y="1"/>
                    <a:pt x="3466" y="253"/>
                    <a:pt x="3308" y="694"/>
                  </a:cubicBezTo>
                  <a:lnTo>
                    <a:pt x="3088" y="1356"/>
                  </a:lnTo>
                  <a:lnTo>
                    <a:pt x="1040" y="1356"/>
                  </a:lnTo>
                  <a:cubicBezTo>
                    <a:pt x="473" y="1356"/>
                    <a:pt x="0" y="1828"/>
                    <a:pt x="0" y="2395"/>
                  </a:cubicBezTo>
                  <a:lnTo>
                    <a:pt x="0" y="3057"/>
                  </a:lnTo>
                  <a:cubicBezTo>
                    <a:pt x="0" y="3370"/>
                    <a:pt x="221" y="3407"/>
                    <a:pt x="480" y="3407"/>
                  </a:cubicBezTo>
                  <a:cubicBezTo>
                    <a:pt x="560" y="3407"/>
                    <a:pt x="643" y="3403"/>
                    <a:pt x="725" y="3403"/>
                  </a:cubicBezTo>
                  <a:lnTo>
                    <a:pt x="9924" y="3403"/>
                  </a:lnTo>
                  <a:cubicBezTo>
                    <a:pt x="10145" y="3403"/>
                    <a:pt x="10302" y="3246"/>
                    <a:pt x="10302" y="3057"/>
                  </a:cubicBezTo>
                  <a:lnTo>
                    <a:pt x="10302" y="2395"/>
                  </a:lnTo>
                  <a:cubicBezTo>
                    <a:pt x="10334" y="1828"/>
                    <a:pt x="9861" y="1356"/>
                    <a:pt x="9294" y="1356"/>
                  </a:cubicBezTo>
                  <a:lnTo>
                    <a:pt x="7246" y="1356"/>
                  </a:lnTo>
                  <a:lnTo>
                    <a:pt x="7026" y="694"/>
                  </a:lnTo>
                  <a:cubicBezTo>
                    <a:pt x="6868" y="253"/>
                    <a:pt x="6522" y="1"/>
                    <a:pt x="604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658;p66"/>
            <p:cNvSpPr/>
            <p:nvPr/>
          </p:nvSpPr>
          <p:spPr>
            <a:xfrm>
              <a:off x="-3362900" y="3716375"/>
              <a:ext cx="218200" cy="188275"/>
            </a:xfrm>
            <a:custGeom>
              <a:avLst/>
              <a:gdLst/>
              <a:ahLst/>
              <a:cxnLst/>
              <a:rect l="l" t="t" r="r" b="b"/>
              <a:pathLst>
                <a:path w="8728" h="7531" extrusionOk="0">
                  <a:moveTo>
                    <a:pt x="2324" y="666"/>
                  </a:moveTo>
                  <a:cubicBezTo>
                    <a:pt x="2487" y="666"/>
                    <a:pt x="2647" y="777"/>
                    <a:pt x="2647" y="1009"/>
                  </a:cubicBezTo>
                  <a:lnTo>
                    <a:pt x="2647" y="5798"/>
                  </a:lnTo>
                  <a:cubicBezTo>
                    <a:pt x="2647" y="6022"/>
                    <a:pt x="2476" y="6141"/>
                    <a:pt x="2307" y="6141"/>
                  </a:cubicBezTo>
                  <a:cubicBezTo>
                    <a:pt x="2145" y="6141"/>
                    <a:pt x="1985" y="6030"/>
                    <a:pt x="1985" y="5798"/>
                  </a:cubicBezTo>
                  <a:lnTo>
                    <a:pt x="1985" y="1009"/>
                  </a:lnTo>
                  <a:cubicBezTo>
                    <a:pt x="1985" y="785"/>
                    <a:pt x="2156" y="666"/>
                    <a:pt x="2324" y="666"/>
                  </a:cubicBezTo>
                  <a:close/>
                  <a:moveTo>
                    <a:pt x="4372" y="666"/>
                  </a:moveTo>
                  <a:cubicBezTo>
                    <a:pt x="4535" y="666"/>
                    <a:pt x="4695" y="777"/>
                    <a:pt x="4695" y="1009"/>
                  </a:cubicBezTo>
                  <a:lnTo>
                    <a:pt x="4695" y="5798"/>
                  </a:lnTo>
                  <a:cubicBezTo>
                    <a:pt x="4695" y="6022"/>
                    <a:pt x="4523" y="6141"/>
                    <a:pt x="4355" y="6141"/>
                  </a:cubicBezTo>
                  <a:cubicBezTo>
                    <a:pt x="4193" y="6141"/>
                    <a:pt x="4033" y="6030"/>
                    <a:pt x="4033" y="5798"/>
                  </a:cubicBezTo>
                  <a:lnTo>
                    <a:pt x="4033" y="1009"/>
                  </a:lnTo>
                  <a:cubicBezTo>
                    <a:pt x="4033" y="785"/>
                    <a:pt x="4204" y="666"/>
                    <a:pt x="4372" y="666"/>
                  </a:cubicBezTo>
                  <a:close/>
                  <a:moveTo>
                    <a:pt x="6427" y="631"/>
                  </a:moveTo>
                  <a:cubicBezTo>
                    <a:pt x="6648" y="631"/>
                    <a:pt x="6805" y="789"/>
                    <a:pt x="6805" y="1009"/>
                  </a:cubicBezTo>
                  <a:lnTo>
                    <a:pt x="6805" y="5798"/>
                  </a:lnTo>
                  <a:cubicBezTo>
                    <a:pt x="6805" y="6022"/>
                    <a:pt x="6626" y="6141"/>
                    <a:pt x="6450" y="6141"/>
                  </a:cubicBezTo>
                  <a:cubicBezTo>
                    <a:pt x="6280" y="6141"/>
                    <a:pt x="6112" y="6030"/>
                    <a:pt x="6112" y="5798"/>
                  </a:cubicBezTo>
                  <a:lnTo>
                    <a:pt x="6112" y="1009"/>
                  </a:lnTo>
                  <a:lnTo>
                    <a:pt x="6081" y="1009"/>
                  </a:lnTo>
                  <a:cubicBezTo>
                    <a:pt x="6081" y="789"/>
                    <a:pt x="6238" y="631"/>
                    <a:pt x="6427" y="631"/>
                  </a:cubicBezTo>
                  <a:close/>
                  <a:moveTo>
                    <a:pt x="0" y="1"/>
                  </a:moveTo>
                  <a:lnTo>
                    <a:pt x="536" y="6585"/>
                  </a:lnTo>
                  <a:cubicBezTo>
                    <a:pt x="567" y="7121"/>
                    <a:pt x="1008" y="7531"/>
                    <a:pt x="1576" y="7531"/>
                  </a:cubicBezTo>
                  <a:lnTo>
                    <a:pt x="7152" y="7531"/>
                  </a:lnTo>
                  <a:cubicBezTo>
                    <a:pt x="7688" y="7531"/>
                    <a:pt x="8129" y="7121"/>
                    <a:pt x="8192" y="6585"/>
                  </a:cubicBezTo>
                  <a:lnTo>
                    <a:pt x="87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" name="Google Shape;7659;p66"/>
          <p:cNvGrpSpPr/>
          <p:nvPr/>
        </p:nvGrpSpPr>
        <p:grpSpPr>
          <a:xfrm>
            <a:off x="5811711" y="2918557"/>
            <a:ext cx="271097" cy="419659"/>
            <a:chOff x="-3347950" y="3971575"/>
            <a:chExt cx="188275" cy="291450"/>
          </a:xfrm>
          <a:solidFill>
            <a:srgbClr val="12716B"/>
          </a:solidFill>
        </p:grpSpPr>
        <p:sp>
          <p:nvSpPr>
            <p:cNvPr id="227" name="Google Shape;7660;p66"/>
            <p:cNvSpPr/>
            <p:nvPr/>
          </p:nvSpPr>
          <p:spPr>
            <a:xfrm>
              <a:off x="-3246325" y="4032225"/>
              <a:ext cx="29950" cy="42550"/>
            </a:xfrm>
            <a:custGeom>
              <a:avLst/>
              <a:gdLst/>
              <a:ahLst/>
              <a:cxnLst/>
              <a:rect l="l" t="t" r="r" b="b"/>
              <a:pathLst>
                <a:path w="1198" h="1702" extrusionOk="0">
                  <a:moveTo>
                    <a:pt x="347" y="0"/>
                  </a:moveTo>
                  <a:lnTo>
                    <a:pt x="0" y="536"/>
                  </a:lnTo>
                  <a:lnTo>
                    <a:pt x="599" y="1702"/>
                  </a:lnTo>
                  <a:lnTo>
                    <a:pt x="1197" y="1702"/>
                  </a:lnTo>
                  <a:lnTo>
                    <a:pt x="34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661;p66"/>
            <p:cNvSpPr/>
            <p:nvPr/>
          </p:nvSpPr>
          <p:spPr>
            <a:xfrm>
              <a:off x="-3291225" y="4034575"/>
              <a:ext cx="40975" cy="40200"/>
            </a:xfrm>
            <a:custGeom>
              <a:avLst/>
              <a:gdLst/>
              <a:ahLst/>
              <a:cxnLst/>
              <a:rect l="l" t="t" r="r" b="b"/>
              <a:pathLst>
                <a:path w="1639" h="1608" extrusionOk="0">
                  <a:moveTo>
                    <a:pt x="819" y="1"/>
                  </a:moveTo>
                  <a:lnTo>
                    <a:pt x="0" y="1608"/>
                  </a:lnTo>
                  <a:lnTo>
                    <a:pt x="1639" y="1608"/>
                  </a:lnTo>
                  <a:lnTo>
                    <a:pt x="81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662;p66"/>
            <p:cNvSpPr/>
            <p:nvPr/>
          </p:nvSpPr>
          <p:spPr>
            <a:xfrm>
              <a:off x="-3347950" y="3971575"/>
              <a:ext cx="188275" cy="291450"/>
            </a:xfrm>
            <a:custGeom>
              <a:avLst/>
              <a:gdLst/>
              <a:ahLst/>
              <a:cxnLst/>
              <a:rect l="l" t="t" r="r" b="b"/>
              <a:pathLst>
                <a:path w="7531" h="11658" extrusionOk="0">
                  <a:moveTo>
                    <a:pt x="4491" y="1351"/>
                  </a:moveTo>
                  <a:cubicBezTo>
                    <a:pt x="4609" y="1351"/>
                    <a:pt x="4725" y="1414"/>
                    <a:pt x="4790" y="1544"/>
                  </a:cubicBezTo>
                  <a:lnTo>
                    <a:pt x="6144" y="4285"/>
                  </a:lnTo>
                  <a:cubicBezTo>
                    <a:pt x="6239" y="4569"/>
                    <a:pt x="6081" y="4821"/>
                    <a:pt x="5829" y="4821"/>
                  </a:cubicBezTo>
                  <a:lnTo>
                    <a:pt x="1702" y="4821"/>
                  </a:lnTo>
                  <a:cubicBezTo>
                    <a:pt x="1482" y="4821"/>
                    <a:pt x="1261" y="4537"/>
                    <a:pt x="1387" y="4285"/>
                  </a:cubicBezTo>
                  <a:lnTo>
                    <a:pt x="2773" y="1544"/>
                  </a:lnTo>
                  <a:cubicBezTo>
                    <a:pt x="2836" y="1418"/>
                    <a:pt x="2962" y="1355"/>
                    <a:pt x="3088" y="1355"/>
                  </a:cubicBezTo>
                  <a:cubicBezTo>
                    <a:pt x="3214" y="1355"/>
                    <a:pt x="3340" y="1418"/>
                    <a:pt x="3403" y="1544"/>
                  </a:cubicBezTo>
                  <a:lnTo>
                    <a:pt x="3719" y="2174"/>
                  </a:lnTo>
                  <a:lnTo>
                    <a:pt x="4191" y="1513"/>
                  </a:lnTo>
                  <a:cubicBezTo>
                    <a:pt x="4267" y="1406"/>
                    <a:pt x="4380" y="1351"/>
                    <a:pt x="4491" y="1351"/>
                  </a:cubicBezTo>
                  <a:close/>
                  <a:moveTo>
                    <a:pt x="5136" y="5514"/>
                  </a:moveTo>
                  <a:cubicBezTo>
                    <a:pt x="5609" y="5514"/>
                    <a:pt x="5609" y="6175"/>
                    <a:pt x="5136" y="6175"/>
                  </a:cubicBezTo>
                  <a:lnTo>
                    <a:pt x="2364" y="6175"/>
                  </a:lnTo>
                  <a:cubicBezTo>
                    <a:pt x="1954" y="6175"/>
                    <a:pt x="1891" y="5514"/>
                    <a:pt x="2364" y="5514"/>
                  </a:cubicBezTo>
                  <a:close/>
                  <a:moveTo>
                    <a:pt x="5136" y="6869"/>
                  </a:moveTo>
                  <a:cubicBezTo>
                    <a:pt x="5609" y="6900"/>
                    <a:pt x="5609" y="7562"/>
                    <a:pt x="5136" y="7562"/>
                  </a:cubicBezTo>
                  <a:lnTo>
                    <a:pt x="2364" y="7562"/>
                  </a:lnTo>
                  <a:cubicBezTo>
                    <a:pt x="2175" y="7562"/>
                    <a:pt x="2017" y="7404"/>
                    <a:pt x="2017" y="7215"/>
                  </a:cubicBezTo>
                  <a:cubicBezTo>
                    <a:pt x="2017" y="7026"/>
                    <a:pt x="2175" y="6869"/>
                    <a:pt x="2364" y="6869"/>
                  </a:cubicBezTo>
                  <a:close/>
                  <a:moveTo>
                    <a:pt x="4790" y="8948"/>
                  </a:moveTo>
                  <a:lnTo>
                    <a:pt x="4790" y="10996"/>
                  </a:lnTo>
                  <a:lnTo>
                    <a:pt x="2742" y="10996"/>
                  </a:lnTo>
                  <a:lnTo>
                    <a:pt x="2742" y="8948"/>
                  </a:lnTo>
                  <a:close/>
                  <a:moveTo>
                    <a:pt x="1041" y="1"/>
                  </a:moveTo>
                  <a:cubicBezTo>
                    <a:pt x="505" y="1"/>
                    <a:pt x="1" y="473"/>
                    <a:pt x="1" y="1040"/>
                  </a:cubicBezTo>
                  <a:lnTo>
                    <a:pt x="1" y="7908"/>
                  </a:lnTo>
                  <a:cubicBezTo>
                    <a:pt x="1" y="8475"/>
                    <a:pt x="473" y="8948"/>
                    <a:pt x="1041" y="8948"/>
                  </a:cubicBezTo>
                  <a:lnTo>
                    <a:pt x="2080" y="8948"/>
                  </a:lnTo>
                  <a:lnTo>
                    <a:pt x="2080" y="10996"/>
                  </a:lnTo>
                  <a:lnTo>
                    <a:pt x="1041" y="10996"/>
                  </a:lnTo>
                  <a:cubicBezTo>
                    <a:pt x="600" y="10996"/>
                    <a:pt x="568" y="11657"/>
                    <a:pt x="1041" y="11657"/>
                  </a:cubicBezTo>
                  <a:lnTo>
                    <a:pt x="6522" y="11657"/>
                  </a:lnTo>
                  <a:cubicBezTo>
                    <a:pt x="6711" y="11657"/>
                    <a:pt x="6869" y="11500"/>
                    <a:pt x="6869" y="11311"/>
                  </a:cubicBezTo>
                  <a:cubicBezTo>
                    <a:pt x="6869" y="11122"/>
                    <a:pt x="6711" y="10964"/>
                    <a:pt x="6522" y="10964"/>
                  </a:cubicBezTo>
                  <a:lnTo>
                    <a:pt x="5483" y="10964"/>
                  </a:lnTo>
                  <a:lnTo>
                    <a:pt x="5483" y="8916"/>
                  </a:lnTo>
                  <a:lnTo>
                    <a:pt x="6522" y="8916"/>
                  </a:lnTo>
                  <a:cubicBezTo>
                    <a:pt x="7058" y="8916"/>
                    <a:pt x="7531" y="8444"/>
                    <a:pt x="7531" y="7877"/>
                  </a:cubicBezTo>
                  <a:lnTo>
                    <a:pt x="7531" y="977"/>
                  </a:lnTo>
                  <a:cubicBezTo>
                    <a:pt x="7531" y="442"/>
                    <a:pt x="7058" y="1"/>
                    <a:pt x="652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0" name="Google Shape;7663;p66"/>
          <p:cNvGrpSpPr/>
          <p:nvPr/>
        </p:nvGrpSpPr>
        <p:grpSpPr>
          <a:xfrm>
            <a:off x="861570" y="3468792"/>
            <a:ext cx="371998" cy="421927"/>
            <a:chOff x="-1575775" y="3238300"/>
            <a:chExt cx="258350" cy="293025"/>
          </a:xfrm>
          <a:solidFill>
            <a:srgbClr val="12716B"/>
          </a:solidFill>
        </p:grpSpPr>
        <p:sp>
          <p:nvSpPr>
            <p:cNvPr id="231" name="Google Shape;7664;p66"/>
            <p:cNvSpPr/>
            <p:nvPr/>
          </p:nvSpPr>
          <p:spPr>
            <a:xfrm>
              <a:off x="-1489150" y="3306825"/>
              <a:ext cx="85875" cy="33100"/>
            </a:xfrm>
            <a:custGeom>
              <a:avLst/>
              <a:gdLst/>
              <a:ahLst/>
              <a:cxnLst/>
              <a:rect l="l" t="t" r="r" b="b"/>
              <a:pathLst>
                <a:path w="3435" h="1324" extrusionOk="0">
                  <a:moveTo>
                    <a:pt x="1" y="0"/>
                  </a:moveTo>
                  <a:lnTo>
                    <a:pt x="1702" y="1324"/>
                  </a:lnTo>
                  <a:lnTo>
                    <a:pt x="34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665;p66"/>
            <p:cNvSpPr/>
            <p:nvPr/>
          </p:nvSpPr>
          <p:spPr>
            <a:xfrm>
              <a:off x="-1506475" y="3316275"/>
              <a:ext cx="46500" cy="67750"/>
            </a:xfrm>
            <a:custGeom>
              <a:avLst/>
              <a:gdLst/>
              <a:ahLst/>
              <a:cxnLst/>
              <a:rect l="l" t="t" r="r" b="b"/>
              <a:pathLst>
                <a:path w="1860" h="2710" extrusionOk="0">
                  <a:moveTo>
                    <a:pt x="1" y="1"/>
                  </a:moveTo>
                  <a:lnTo>
                    <a:pt x="1" y="2710"/>
                  </a:lnTo>
                  <a:lnTo>
                    <a:pt x="1859" y="1324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666;p66"/>
            <p:cNvSpPr/>
            <p:nvPr/>
          </p:nvSpPr>
          <p:spPr>
            <a:xfrm>
              <a:off x="-1575775" y="3238300"/>
              <a:ext cx="258350" cy="293025"/>
            </a:xfrm>
            <a:custGeom>
              <a:avLst/>
              <a:gdLst/>
              <a:ahLst/>
              <a:cxnLst/>
              <a:rect l="l" t="t" r="r" b="b"/>
              <a:pathLst>
                <a:path w="10334" h="11721" extrusionOk="0">
                  <a:moveTo>
                    <a:pt x="1418" y="694"/>
                  </a:moveTo>
                  <a:lnTo>
                    <a:pt x="1418" y="1387"/>
                  </a:lnTo>
                  <a:lnTo>
                    <a:pt x="756" y="1387"/>
                  </a:lnTo>
                  <a:lnTo>
                    <a:pt x="756" y="694"/>
                  </a:lnTo>
                  <a:close/>
                  <a:moveTo>
                    <a:pt x="9609" y="694"/>
                  </a:moveTo>
                  <a:lnTo>
                    <a:pt x="9609" y="1387"/>
                  </a:lnTo>
                  <a:lnTo>
                    <a:pt x="8947" y="1387"/>
                  </a:lnTo>
                  <a:lnTo>
                    <a:pt x="8947" y="694"/>
                  </a:lnTo>
                  <a:close/>
                  <a:moveTo>
                    <a:pt x="8002" y="2080"/>
                  </a:moveTo>
                  <a:cubicBezTo>
                    <a:pt x="8160" y="2080"/>
                    <a:pt x="8286" y="2206"/>
                    <a:pt x="8317" y="2395"/>
                  </a:cubicBezTo>
                  <a:lnTo>
                    <a:pt x="8317" y="2426"/>
                  </a:lnTo>
                  <a:lnTo>
                    <a:pt x="8317" y="6522"/>
                  </a:lnTo>
                  <a:lnTo>
                    <a:pt x="8254" y="6522"/>
                  </a:lnTo>
                  <a:cubicBezTo>
                    <a:pt x="8191" y="6774"/>
                    <a:pt x="8034" y="6900"/>
                    <a:pt x="7876" y="6900"/>
                  </a:cubicBezTo>
                  <a:lnTo>
                    <a:pt x="2457" y="6900"/>
                  </a:lnTo>
                  <a:cubicBezTo>
                    <a:pt x="2300" y="6900"/>
                    <a:pt x="2142" y="6774"/>
                    <a:pt x="2142" y="6554"/>
                  </a:cubicBezTo>
                  <a:lnTo>
                    <a:pt x="2142" y="6522"/>
                  </a:lnTo>
                  <a:lnTo>
                    <a:pt x="2142" y="2426"/>
                  </a:lnTo>
                  <a:cubicBezTo>
                    <a:pt x="2142" y="2269"/>
                    <a:pt x="2300" y="2080"/>
                    <a:pt x="2489" y="2080"/>
                  </a:cubicBezTo>
                  <a:close/>
                  <a:moveTo>
                    <a:pt x="7215" y="7562"/>
                  </a:moveTo>
                  <a:cubicBezTo>
                    <a:pt x="7687" y="7562"/>
                    <a:pt x="7687" y="8223"/>
                    <a:pt x="7215" y="8223"/>
                  </a:cubicBezTo>
                  <a:lnTo>
                    <a:pt x="3119" y="8223"/>
                  </a:lnTo>
                  <a:cubicBezTo>
                    <a:pt x="2678" y="8223"/>
                    <a:pt x="2646" y="7562"/>
                    <a:pt x="3119" y="7562"/>
                  </a:cubicBezTo>
                  <a:close/>
                  <a:moveTo>
                    <a:pt x="7215" y="8979"/>
                  </a:moveTo>
                  <a:cubicBezTo>
                    <a:pt x="7687" y="8979"/>
                    <a:pt x="7687" y="9641"/>
                    <a:pt x="7215" y="9641"/>
                  </a:cubicBezTo>
                  <a:lnTo>
                    <a:pt x="3119" y="9641"/>
                  </a:lnTo>
                  <a:cubicBezTo>
                    <a:pt x="2678" y="9641"/>
                    <a:pt x="2646" y="8979"/>
                    <a:pt x="3119" y="8979"/>
                  </a:cubicBezTo>
                  <a:close/>
                  <a:moveTo>
                    <a:pt x="1418" y="10366"/>
                  </a:moveTo>
                  <a:lnTo>
                    <a:pt x="1418" y="11027"/>
                  </a:lnTo>
                  <a:lnTo>
                    <a:pt x="756" y="11027"/>
                  </a:lnTo>
                  <a:lnTo>
                    <a:pt x="756" y="10366"/>
                  </a:lnTo>
                  <a:close/>
                  <a:moveTo>
                    <a:pt x="9609" y="10366"/>
                  </a:moveTo>
                  <a:lnTo>
                    <a:pt x="9609" y="11027"/>
                  </a:lnTo>
                  <a:lnTo>
                    <a:pt x="8947" y="11027"/>
                  </a:lnTo>
                  <a:lnTo>
                    <a:pt x="8947" y="10366"/>
                  </a:lnTo>
                  <a:close/>
                  <a:moveTo>
                    <a:pt x="378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733"/>
                  </a:lnTo>
                  <a:cubicBezTo>
                    <a:pt x="0" y="1922"/>
                    <a:pt x="158" y="2080"/>
                    <a:pt x="378" y="2080"/>
                  </a:cubicBezTo>
                  <a:lnTo>
                    <a:pt x="725" y="2080"/>
                  </a:lnTo>
                  <a:lnTo>
                    <a:pt x="725" y="9641"/>
                  </a:lnTo>
                  <a:lnTo>
                    <a:pt x="378" y="9641"/>
                  </a:lnTo>
                  <a:cubicBezTo>
                    <a:pt x="158" y="9641"/>
                    <a:pt x="0" y="9799"/>
                    <a:pt x="0" y="9988"/>
                  </a:cubicBezTo>
                  <a:lnTo>
                    <a:pt x="0" y="11374"/>
                  </a:lnTo>
                  <a:cubicBezTo>
                    <a:pt x="0" y="11563"/>
                    <a:pt x="158" y="11720"/>
                    <a:pt x="378" y="11720"/>
                  </a:cubicBezTo>
                  <a:lnTo>
                    <a:pt x="1733" y="11720"/>
                  </a:lnTo>
                  <a:cubicBezTo>
                    <a:pt x="1953" y="11720"/>
                    <a:pt x="2111" y="11563"/>
                    <a:pt x="2111" y="11374"/>
                  </a:cubicBezTo>
                  <a:lnTo>
                    <a:pt x="2111" y="11027"/>
                  </a:lnTo>
                  <a:lnTo>
                    <a:pt x="8254" y="11027"/>
                  </a:lnTo>
                  <a:lnTo>
                    <a:pt x="8254" y="11374"/>
                  </a:lnTo>
                  <a:cubicBezTo>
                    <a:pt x="8254" y="11563"/>
                    <a:pt x="8412" y="11720"/>
                    <a:pt x="8601" y="11720"/>
                  </a:cubicBezTo>
                  <a:lnTo>
                    <a:pt x="9987" y="11720"/>
                  </a:lnTo>
                  <a:cubicBezTo>
                    <a:pt x="10176" y="11720"/>
                    <a:pt x="10334" y="11563"/>
                    <a:pt x="10334" y="11374"/>
                  </a:cubicBezTo>
                  <a:lnTo>
                    <a:pt x="10334" y="9988"/>
                  </a:lnTo>
                  <a:cubicBezTo>
                    <a:pt x="10334" y="9799"/>
                    <a:pt x="10176" y="9641"/>
                    <a:pt x="9987" y="9641"/>
                  </a:cubicBezTo>
                  <a:lnTo>
                    <a:pt x="9609" y="9641"/>
                  </a:lnTo>
                  <a:lnTo>
                    <a:pt x="9609" y="2080"/>
                  </a:lnTo>
                  <a:lnTo>
                    <a:pt x="9987" y="2080"/>
                  </a:lnTo>
                  <a:cubicBezTo>
                    <a:pt x="10176" y="2080"/>
                    <a:pt x="10334" y="1922"/>
                    <a:pt x="10334" y="1733"/>
                  </a:cubicBezTo>
                  <a:lnTo>
                    <a:pt x="10334" y="347"/>
                  </a:lnTo>
                  <a:cubicBezTo>
                    <a:pt x="10334" y="158"/>
                    <a:pt x="10176" y="1"/>
                    <a:pt x="9987" y="1"/>
                  </a:cubicBezTo>
                  <a:lnTo>
                    <a:pt x="8601" y="1"/>
                  </a:lnTo>
                  <a:cubicBezTo>
                    <a:pt x="8412" y="1"/>
                    <a:pt x="8254" y="158"/>
                    <a:pt x="8254" y="347"/>
                  </a:cubicBezTo>
                  <a:lnTo>
                    <a:pt x="8254" y="694"/>
                  </a:lnTo>
                  <a:lnTo>
                    <a:pt x="2111" y="694"/>
                  </a:lnTo>
                  <a:lnTo>
                    <a:pt x="2111" y="347"/>
                  </a:lnTo>
                  <a:cubicBezTo>
                    <a:pt x="2111" y="158"/>
                    <a:pt x="1953" y="1"/>
                    <a:pt x="17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667;p66"/>
            <p:cNvSpPr/>
            <p:nvPr/>
          </p:nvSpPr>
          <p:spPr>
            <a:xfrm>
              <a:off x="-1489150" y="3360375"/>
              <a:ext cx="85875" cy="32325"/>
            </a:xfrm>
            <a:custGeom>
              <a:avLst/>
              <a:gdLst/>
              <a:ahLst/>
              <a:cxnLst/>
              <a:rect l="l" t="t" r="r" b="b"/>
              <a:pathLst>
                <a:path w="3435" h="1293" extrusionOk="0">
                  <a:moveTo>
                    <a:pt x="1702" y="1"/>
                  </a:moveTo>
                  <a:lnTo>
                    <a:pt x="1" y="1293"/>
                  </a:lnTo>
                  <a:lnTo>
                    <a:pt x="3435" y="1293"/>
                  </a:lnTo>
                  <a:lnTo>
                    <a:pt x="170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7668;p66"/>
            <p:cNvSpPr/>
            <p:nvPr/>
          </p:nvSpPr>
          <p:spPr>
            <a:xfrm>
              <a:off x="-1431650" y="3316275"/>
              <a:ext cx="44925" cy="67750"/>
            </a:xfrm>
            <a:custGeom>
              <a:avLst/>
              <a:gdLst/>
              <a:ahLst/>
              <a:cxnLst/>
              <a:rect l="l" t="t" r="r" b="b"/>
              <a:pathLst>
                <a:path w="1797" h="2710" extrusionOk="0">
                  <a:moveTo>
                    <a:pt x="1796" y="1"/>
                  </a:moveTo>
                  <a:lnTo>
                    <a:pt x="0" y="1324"/>
                  </a:lnTo>
                  <a:lnTo>
                    <a:pt x="1796" y="2710"/>
                  </a:lnTo>
                  <a:lnTo>
                    <a:pt x="179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7669;p66"/>
          <p:cNvGrpSpPr/>
          <p:nvPr/>
        </p:nvGrpSpPr>
        <p:grpSpPr>
          <a:xfrm>
            <a:off x="2506468" y="3470782"/>
            <a:ext cx="423079" cy="424159"/>
            <a:chOff x="-1591550" y="3597475"/>
            <a:chExt cx="293825" cy="294575"/>
          </a:xfrm>
          <a:solidFill>
            <a:srgbClr val="12716B"/>
          </a:solidFill>
        </p:grpSpPr>
        <p:sp>
          <p:nvSpPr>
            <p:cNvPr id="237" name="Google Shape;7670;p66"/>
            <p:cNvSpPr/>
            <p:nvPr/>
          </p:nvSpPr>
          <p:spPr>
            <a:xfrm>
              <a:off x="-1509625" y="3597475"/>
              <a:ext cx="211900" cy="207150"/>
            </a:xfrm>
            <a:custGeom>
              <a:avLst/>
              <a:gdLst/>
              <a:ahLst/>
              <a:cxnLst/>
              <a:rect l="l" t="t" r="r" b="b"/>
              <a:pathLst>
                <a:path w="8476" h="8286" extrusionOk="0">
                  <a:moveTo>
                    <a:pt x="6105" y="1"/>
                  </a:moveTo>
                  <a:cubicBezTo>
                    <a:pt x="6014" y="1"/>
                    <a:pt x="5916" y="39"/>
                    <a:pt x="5829" y="126"/>
                  </a:cubicBezTo>
                  <a:lnTo>
                    <a:pt x="3781" y="2205"/>
                  </a:lnTo>
                  <a:cubicBezTo>
                    <a:pt x="3718" y="2268"/>
                    <a:pt x="3655" y="2363"/>
                    <a:pt x="3655" y="2426"/>
                  </a:cubicBezTo>
                  <a:lnTo>
                    <a:pt x="3655" y="4253"/>
                  </a:lnTo>
                  <a:lnTo>
                    <a:pt x="1544" y="6332"/>
                  </a:lnTo>
                  <a:cubicBezTo>
                    <a:pt x="1400" y="6270"/>
                    <a:pt x="1256" y="6242"/>
                    <a:pt x="1119" y="6242"/>
                  </a:cubicBezTo>
                  <a:cubicBezTo>
                    <a:pt x="835" y="6242"/>
                    <a:pt x="580" y="6362"/>
                    <a:pt x="410" y="6553"/>
                  </a:cubicBezTo>
                  <a:cubicBezTo>
                    <a:pt x="0" y="6931"/>
                    <a:pt x="0" y="7592"/>
                    <a:pt x="410" y="8002"/>
                  </a:cubicBezTo>
                  <a:cubicBezTo>
                    <a:pt x="599" y="8191"/>
                    <a:pt x="859" y="8286"/>
                    <a:pt x="1123" y="8286"/>
                  </a:cubicBezTo>
                  <a:cubicBezTo>
                    <a:pt x="1387" y="8286"/>
                    <a:pt x="1655" y="8191"/>
                    <a:pt x="1859" y="8002"/>
                  </a:cubicBezTo>
                  <a:cubicBezTo>
                    <a:pt x="2174" y="7687"/>
                    <a:pt x="2206" y="7214"/>
                    <a:pt x="2048" y="6868"/>
                  </a:cubicBezTo>
                  <a:lnTo>
                    <a:pt x="4128" y="4757"/>
                  </a:lnTo>
                  <a:lnTo>
                    <a:pt x="5955" y="4757"/>
                  </a:lnTo>
                  <a:cubicBezTo>
                    <a:pt x="6018" y="4757"/>
                    <a:pt x="6144" y="4725"/>
                    <a:pt x="6175" y="4662"/>
                  </a:cubicBezTo>
                  <a:lnTo>
                    <a:pt x="8286" y="2552"/>
                  </a:lnTo>
                  <a:cubicBezTo>
                    <a:pt x="8475" y="2331"/>
                    <a:pt x="8349" y="1985"/>
                    <a:pt x="8034" y="1985"/>
                  </a:cubicBezTo>
                  <a:lnTo>
                    <a:pt x="6428" y="1985"/>
                  </a:lnTo>
                  <a:lnTo>
                    <a:pt x="6428" y="346"/>
                  </a:lnTo>
                  <a:cubicBezTo>
                    <a:pt x="6428" y="140"/>
                    <a:pt x="6278" y="1"/>
                    <a:pt x="61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7671;p66"/>
            <p:cNvSpPr/>
            <p:nvPr/>
          </p:nvSpPr>
          <p:spPr>
            <a:xfrm>
              <a:off x="-1541125" y="3719125"/>
              <a:ext cx="120525" cy="118275"/>
            </a:xfrm>
            <a:custGeom>
              <a:avLst/>
              <a:gdLst/>
              <a:ahLst/>
              <a:cxnLst/>
              <a:rect l="l" t="t" r="r" b="b"/>
              <a:pathLst>
                <a:path w="4821" h="4731" extrusionOk="0">
                  <a:moveTo>
                    <a:pt x="2340" y="1"/>
                  </a:moveTo>
                  <a:cubicBezTo>
                    <a:pt x="1722" y="1"/>
                    <a:pt x="1163" y="241"/>
                    <a:pt x="725" y="679"/>
                  </a:cubicBezTo>
                  <a:cubicBezTo>
                    <a:pt x="284" y="1120"/>
                    <a:pt x="0" y="1750"/>
                    <a:pt x="0" y="2380"/>
                  </a:cubicBezTo>
                  <a:cubicBezTo>
                    <a:pt x="0" y="3943"/>
                    <a:pt x="1211" y="4731"/>
                    <a:pt x="2420" y="4731"/>
                  </a:cubicBezTo>
                  <a:cubicBezTo>
                    <a:pt x="3622" y="4731"/>
                    <a:pt x="4821" y="3951"/>
                    <a:pt x="4821" y="2380"/>
                  </a:cubicBezTo>
                  <a:cubicBezTo>
                    <a:pt x="4821" y="2096"/>
                    <a:pt x="4758" y="1844"/>
                    <a:pt x="4663" y="1592"/>
                  </a:cubicBezTo>
                  <a:lnTo>
                    <a:pt x="4096" y="2159"/>
                  </a:lnTo>
                  <a:cubicBezTo>
                    <a:pt x="4253" y="3199"/>
                    <a:pt x="3434" y="4081"/>
                    <a:pt x="2395" y="4081"/>
                  </a:cubicBezTo>
                  <a:cubicBezTo>
                    <a:pt x="882" y="4081"/>
                    <a:pt x="126" y="2222"/>
                    <a:pt x="1197" y="1151"/>
                  </a:cubicBezTo>
                  <a:cubicBezTo>
                    <a:pt x="1522" y="827"/>
                    <a:pt x="1984" y="665"/>
                    <a:pt x="2428" y="665"/>
                  </a:cubicBezTo>
                  <a:cubicBezTo>
                    <a:pt x="2501" y="665"/>
                    <a:pt x="2575" y="670"/>
                    <a:pt x="2647" y="679"/>
                  </a:cubicBezTo>
                  <a:lnTo>
                    <a:pt x="3182" y="143"/>
                  </a:lnTo>
                  <a:cubicBezTo>
                    <a:pt x="2894" y="47"/>
                    <a:pt x="2611" y="1"/>
                    <a:pt x="234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672;p66"/>
            <p:cNvSpPr/>
            <p:nvPr/>
          </p:nvSpPr>
          <p:spPr>
            <a:xfrm>
              <a:off x="-1591550" y="3668825"/>
              <a:ext cx="222925" cy="223225"/>
            </a:xfrm>
            <a:custGeom>
              <a:avLst/>
              <a:gdLst/>
              <a:ahLst/>
              <a:cxnLst/>
              <a:rect l="l" t="t" r="r" b="b"/>
              <a:pathLst>
                <a:path w="8917" h="8929" extrusionOk="0">
                  <a:moveTo>
                    <a:pt x="4475" y="1"/>
                  </a:moveTo>
                  <a:cubicBezTo>
                    <a:pt x="3329" y="1"/>
                    <a:pt x="2187" y="454"/>
                    <a:pt x="1324" y="1336"/>
                  </a:cubicBezTo>
                  <a:cubicBezTo>
                    <a:pt x="474" y="2155"/>
                    <a:pt x="1" y="3289"/>
                    <a:pt x="1" y="4486"/>
                  </a:cubicBezTo>
                  <a:cubicBezTo>
                    <a:pt x="1" y="6912"/>
                    <a:pt x="2017" y="8929"/>
                    <a:pt x="4475" y="8929"/>
                  </a:cubicBezTo>
                  <a:cubicBezTo>
                    <a:pt x="6901" y="8929"/>
                    <a:pt x="8917" y="6912"/>
                    <a:pt x="8917" y="4486"/>
                  </a:cubicBezTo>
                  <a:cubicBezTo>
                    <a:pt x="8917" y="3604"/>
                    <a:pt x="8696" y="2817"/>
                    <a:pt x="8255" y="2124"/>
                  </a:cubicBezTo>
                  <a:cubicBezTo>
                    <a:pt x="8098" y="2218"/>
                    <a:pt x="7342" y="2943"/>
                    <a:pt x="7184" y="3100"/>
                  </a:cubicBezTo>
                  <a:cubicBezTo>
                    <a:pt x="8161" y="5148"/>
                    <a:pt x="6680" y="7511"/>
                    <a:pt x="4412" y="7511"/>
                  </a:cubicBezTo>
                  <a:cubicBezTo>
                    <a:pt x="1702" y="7511"/>
                    <a:pt x="316" y="4203"/>
                    <a:pt x="2269" y="2281"/>
                  </a:cubicBezTo>
                  <a:cubicBezTo>
                    <a:pt x="2869" y="1681"/>
                    <a:pt x="3659" y="1373"/>
                    <a:pt x="4447" y="1373"/>
                  </a:cubicBezTo>
                  <a:cubicBezTo>
                    <a:pt x="4900" y="1373"/>
                    <a:pt x="5352" y="1475"/>
                    <a:pt x="5766" y="1682"/>
                  </a:cubicBezTo>
                  <a:cubicBezTo>
                    <a:pt x="5924" y="1525"/>
                    <a:pt x="6617" y="800"/>
                    <a:pt x="6838" y="706"/>
                  </a:cubicBezTo>
                  <a:cubicBezTo>
                    <a:pt x="6115" y="233"/>
                    <a:pt x="5294" y="1"/>
                    <a:pt x="447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" name="Google Shape;7673;p66"/>
          <p:cNvGrpSpPr/>
          <p:nvPr/>
        </p:nvGrpSpPr>
        <p:grpSpPr>
          <a:xfrm>
            <a:off x="4155938" y="3480394"/>
            <a:ext cx="421927" cy="399248"/>
            <a:chOff x="-1592325" y="3957400"/>
            <a:chExt cx="293025" cy="277275"/>
          </a:xfrm>
          <a:solidFill>
            <a:srgbClr val="12716B"/>
          </a:solidFill>
        </p:grpSpPr>
        <p:sp>
          <p:nvSpPr>
            <p:cNvPr id="241" name="Google Shape;7674;p66"/>
            <p:cNvSpPr/>
            <p:nvPr/>
          </p:nvSpPr>
          <p:spPr>
            <a:xfrm>
              <a:off x="-1591550" y="3957400"/>
              <a:ext cx="292250" cy="68550"/>
            </a:xfrm>
            <a:custGeom>
              <a:avLst/>
              <a:gdLst/>
              <a:ahLst/>
              <a:cxnLst/>
              <a:rect l="l" t="t" r="r" b="b"/>
              <a:pathLst>
                <a:path w="11690" h="2742" extrusionOk="0">
                  <a:moveTo>
                    <a:pt x="9894" y="1355"/>
                  </a:moveTo>
                  <a:cubicBezTo>
                    <a:pt x="10335" y="1355"/>
                    <a:pt x="10366" y="2017"/>
                    <a:pt x="9894" y="2017"/>
                  </a:cubicBezTo>
                  <a:lnTo>
                    <a:pt x="5798" y="2017"/>
                  </a:lnTo>
                  <a:cubicBezTo>
                    <a:pt x="5778" y="2019"/>
                    <a:pt x="5759" y="2021"/>
                    <a:pt x="5741" y="2021"/>
                  </a:cubicBezTo>
                  <a:cubicBezTo>
                    <a:pt x="5326" y="2021"/>
                    <a:pt x="5345" y="1355"/>
                    <a:pt x="5798" y="1355"/>
                  </a:cubicBezTo>
                  <a:close/>
                  <a:moveTo>
                    <a:pt x="1671" y="1355"/>
                  </a:moveTo>
                  <a:cubicBezTo>
                    <a:pt x="1860" y="1355"/>
                    <a:pt x="2017" y="1513"/>
                    <a:pt x="2017" y="1702"/>
                  </a:cubicBezTo>
                  <a:cubicBezTo>
                    <a:pt x="2017" y="1891"/>
                    <a:pt x="1860" y="2048"/>
                    <a:pt x="1671" y="2048"/>
                  </a:cubicBezTo>
                  <a:cubicBezTo>
                    <a:pt x="1482" y="2048"/>
                    <a:pt x="1324" y="1891"/>
                    <a:pt x="1324" y="1702"/>
                  </a:cubicBezTo>
                  <a:cubicBezTo>
                    <a:pt x="1356" y="1513"/>
                    <a:pt x="1513" y="1355"/>
                    <a:pt x="1671" y="1355"/>
                  </a:cubicBezTo>
                  <a:close/>
                  <a:moveTo>
                    <a:pt x="3057" y="1355"/>
                  </a:moveTo>
                  <a:cubicBezTo>
                    <a:pt x="3246" y="1355"/>
                    <a:pt x="3404" y="1513"/>
                    <a:pt x="3404" y="1702"/>
                  </a:cubicBezTo>
                  <a:cubicBezTo>
                    <a:pt x="3404" y="1891"/>
                    <a:pt x="3246" y="2048"/>
                    <a:pt x="3057" y="2048"/>
                  </a:cubicBezTo>
                  <a:cubicBezTo>
                    <a:pt x="2836" y="2048"/>
                    <a:pt x="2679" y="1891"/>
                    <a:pt x="2679" y="1702"/>
                  </a:cubicBezTo>
                  <a:cubicBezTo>
                    <a:pt x="2679" y="1513"/>
                    <a:pt x="2836" y="1355"/>
                    <a:pt x="3057" y="1355"/>
                  </a:cubicBezTo>
                  <a:close/>
                  <a:moveTo>
                    <a:pt x="4412" y="1355"/>
                  </a:moveTo>
                  <a:cubicBezTo>
                    <a:pt x="4632" y="1355"/>
                    <a:pt x="4790" y="1513"/>
                    <a:pt x="4790" y="1702"/>
                  </a:cubicBezTo>
                  <a:cubicBezTo>
                    <a:pt x="4790" y="1891"/>
                    <a:pt x="4632" y="2048"/>
                    <a:pt x="4412" y="2048"/>
                  </a:cubicBezTo>
                  <a:cubicBezTo>
                    <a:pt x="4223" y="2048"/>
                    <a:pt x="4065" y="1891"/>
                    <a:pt x="4065" y="1702"/>
                  </a:cubicBezTo>
                  <a:cubicBezTo>
                    <a:pt x="4065" y="1513"/>
                    <a:pt x="4223" y="1355"/>
                    <a:pt x="4412" y="1355"/>
                  </a:cubicBezTo>
                  <a:close/>
                  <a:moveTo>
                    <a:pt x="1041" y="0"/>
                  </a:moveTo>
                  <a:cubicBezTo>
                    <a:pt x="474" y="0"/>
                    <a:pt x="1" y="473"/>
                    <a:pt x="1" y="1040"/>
                  </a:cubicBezTo>
                  <a:lnTo>
                    <a:pt x="1" y="2741"/>
                  </a:lnTo>
                  <a:lnTo>
                    <a:pt x="11689" y="2741"/>
                  </a:lnTo>
                  <a:lnTo>
                    <a:pt x="11689" y="1040"/>
                  </a:lnTo>
                  <a:cubicBezTo>
                    <a:pt x="11689" y="505"/>
                    <a:pt x="11154" y="0"/>
                    <a:pt x="106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7675;p66"/>
            <p:cNvSpPr/>
            <p:nvPr/>
          </p:nvSpPr>
          <p:spPr>
            <a:xfrm>
              <a:off x="-1592325" y="4043250"/>
              <a:ext cx="291450" cy="171725"/>
            </a:xfrm>
            <a:custGeom>
              <a:avLst/>
              <a:gdLst/>
              <a:ahLst/>
              <a:cxnLst/>
              <a:rect l="l" t="t" r="r" b="b"/>
              <a:pathLst>
                <a:path w="11658" h="6869" extrusionOk="0">
                  <a:moveTo>
                    <a:pt x="0" y="0"/>
                  </a:moveTo>
                  <a:lnTo>
                    <a:pt x="0" y="5829"/>
                  </a:lnTo>
                  <a:cubicBezTo>
                    <a:pt x="0" y="6396"/>
                    <a:pt x="473" y="6869"/>
                    <a:pt x="1040" y="6869"/>
                  </a:cubicBezTo>
                  <a:lnTo>
                    <a:pt x="2867" y="6869"/>
                  </a:lnTo>
                  <a:lnTo>
                    <a:pt x="2647" y="6616"/>
                  </a:lnTo>
                  <a:cubicBezTo>
                    <a:pt x="2521" y="6522"/>
                    <a:pt x="2521" y="6270"/>
                    <a:pt x="2647" y="6144"/>
                  </a:cubicBezTo>
                  <a:lnTo>
                    <a:pt x="2993" y="5797"/>
                  </a:lnTo>
                  <a:cubicBezTo>
                    <a:pt x="2962" y="5734"/>
                    <a:pt x="2930" y="5608"/>
                    <a:pt x="2867" y="5482"/>
                  </a:cubicBezTo>
                  <a:lnTo>
                    <a:pt x="2363" y="5482"/>
                  </a:lnTo>
                  <a:cubicBezTo>
                    <a:pt x="2174" y="5482"/>
                    <a:pt x="2017" y="5325"/>
                    <a:pt x="2017" y="5136"/>
                  </a:cubicBezTo>
                  <a:lnTo>
                    <a:pt x="2017" y="3750"/>
                  </a:lnTo>
                  <a:cubicBezTo>
                    <a:pt x="2017" y="3561"/>
                    <a:pt x="2174" y="3403"/>
                    <a:pt x="2363" y="3403"/>
                  </a:cubicBezTo>
                  <a:lnTo>
                    <a:pt x="2867" y="3403"/>
                  </a:lnTo>
                  <a:cubicBezTo>
                    <a:pt x="2930" y="3277"/>
                    <a:pt x="2962" y="3214"/>
                    <a:pt x="2993" y="3088"/>
                  </a:cubicBezTo>
                  <a:lnTo>
                    <a:pt x="2647" y="2741"/>
                  </a:lnTo>
                  <a:cubicBezTo>
                    <a:pt x="2521" y="2615"/>
                    <a:pt x="2521" y="2363"/>
                    <a:pt x="2647" y="2269"/>
                  </a:cubicBezTo>
                  <a:lnTo>
                    <a:pt x="3624" y="1261"/>
                  </a:lnTo>
                  <a:cubicBezTo>
                    <a:pt x="3687" y="1213"/>
                    <a:pt x="3773" y="1190"/>
                    <a:pt x="3860" y="1190"/>
                  </a:cubicBezTo>
                  <a:cubicBezTo>
                    <a:pt x="3946" y="1190"/>
                    <a:pt x="4033" y="1213"/>
                    <a:pt x="4096" y="1261"/>
                  </a:cubicBezTo>
                  <a:lnTo>
                    <a:pt x="4443" y="1639"/>
                  </a:lnTo>
                  <a:cubicBezTo>
                    <a:pt x="4537" y="1576"/>
                    <a:pt x="4663" y="1544"/>
                    <a:pt x="4758" y="1513"/>
                  </a:cubicBezTo>
                  <a:lnTo>
                    <a:pt x="4758" y="1009"/>
                  </a:lnTo>
                  <a:cubicBezTo>
                    <a:pt x="4758" y="788"/>
                    <a:pt x="4915" y="631"/>
                    <a:pt x="5136" y="631"/>
                  </a:cubicBezTo>
                  <a:lnTo>
                    <a:pt x="6490" y="631"/>
                  </a:lnTo>
                  <a:cubicBezTo>
                    <a:pt x="6711" y="631"/>
                    <a:pt x="6869" y="788"/>
                    <a:pt x="6869" y="1009"/>
                  </a:cubicBezTo>
                  <a:lnTo>
                    <a:pt x="6869" y="1513"/>
                  </a:lnTo>
                  <a:cubicBezTo>
                    <a:pt x="6963" y="1544"/>
                    <a:pt x="7058" y="1576"/>
                    <a:pt x="7184" y="1639"/>
                  </a:cubicBezTo>
                  <a:lnTo>
                    <a:pt x="7530" y="1261"/>
                  </a:lnTo>
                  <a:cubicBezTo>
                    <a:pt x="7593" y="1213"/>
                    <a:pt x="7680" y="1190"/>
                    <a:pt x="7766" y="1190"/>
                  </a:cubicBezTo>
                  <a:cubicBezTo>
                    <a:pt x="7853" y="1190"/>
                    <a:pt x="7940" y="1213"/>
                    <a:pt x="8003" y="1261"/>
                  </a:cubicBezTo>
                  <a:lnTo>
                    <a:pt x="8979" y="2269"/>
                  </a:lnTo>
                  <a:cubicBezTo>
                    <a:pt x="9105" y="2363"/>
                    <a:pt x="9105" y="2615"/>
                    <a:pt x="8979" y="2741"/>
                  </a:cubicBezTo>
                  <a:lnTo>
                    <a:pt x="8633" y="3088"/>
                  </a:lnTo>
                  <a:cubicBezTo>
                    <a:pt x="8664" y="3151"/>
                    <a:pt x="8696" y="3277"/>
                    <a:pt x="8759" y="3403"/>
                  </a:cubicBezTo>
                  <a:lnTo>
                    <a:pt x="9263" y="3403"/>
                  </a:lnTo>
                  <a:cubicBezTo>
                    <a:pt x="9452" y="3403"/>
                    <a:pt x="9609" y="3561"/>
                    <a:pt x="9609" y="3750"/>
                  </a:cubicBezTo>
                  <a:lnTo>
                    <a:pt x="9609" y="5136"/>
                  </a:lnTo>
                  <a:cubicBezTo>
                    <a:pt x="9609" y="5325"/>
                    <a:pt x="9452" y="5482"/>
                    <a:pt x="9263" y="5482"/>
                  </a:cubicBezTo>
                  <a:lnTo>
                    <a:pt x="8759" y="5482"/>
                  </a:lnTo>
                  <a:cubicBezTo>
                    <a:pt x="8727" y="5608"/>
                    <a:pt x="8664" y="5671"/>
                    <a:pt x="8633" y="5797"/>
                  </a:cubicBezTo>
                  <a:lnTo>
                    <a:pt x="8979" y="6144"/>
                  </a:lnTo>
                  <a:cubicBezTo>
                    <a:pt x="9105" y="6270"/>
                    <a:pt x="9105" y="6522"/>
                    <a:pt x="8979" y="6616"/>
                  </a:cubicBezTo>
                  <a:lnTo>
                    <a:pt x="8759" y="6869"/>
                  </a:lnTo>
                  <a:lnTo>
                    <a:pt x="10586" y="6869"/>
                  </a:lnTo>
                  <a:cubicBezTo>
                    <a:pt x="11153" y="6869"/>
                    <a:pt x="11657" y="6396"/>
                    <a:pt x="11657" y="5829"/>
                  </a:cubicBezTo>
                  <a:lnTo>
                    <a:pt x="1165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7676;p66"/>
            <p:cNvSpPr/>
            <p:nvPr/>
          </p:nvSpPr>
          <p:spPr>
            <a:xfrm>
              <a:off x="-1471825" y="4129100"/>
              <a:ext cx="51225" cy="51225"/>
            </a:xfrm>
            <a:custGeom>
              <a:avLst/>
              <a:gdLst/>
              <a:ahLst/>
              <a:cxnLst/>
              <a:rect l="l" t="t" r="r" b="b"/>
              <a:pathLst>
                <a:path w="2049" h="2049" extrusionOk="0">
                  <a:moveTo>
                    <a:pt x="1009" y="1"/>
                  </a:moveTo>
                  <a:cubicBezTo>
                    <a:pt x="442" y="1"/>
                    <a:pt x="1" y="473"/>
                    <a:pt x="1" y="1009"/>
                  </a:cubicBezTo>
                  <a:cubicBezTo>
                    <a:pt x="1" y="1576"/>
                    <a:pt x="442" y="2048"/>
                    <a:pt x="1009" y="2048"/>
                  </a:cubicBezTo>
                  <a:cubicBezTo>
                    <a:pt x="1576" y="2048"/>
                    <a:pt x="2049" y="1576"/>
                    <a:pt x="2049" y="1009"/>
                  </a:cubicBezTo>
                  <a:cubicBezTo>
                    <a:pt x="2049" y="473"/>
                    <a:pt x="1576" y="1"/>
                    <a:pt x="10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7677;p66"/>
            <p:cNvSpPr/>
            <p:nvPr/>
          </p:nvSpPr>
          <p:spPr>
            <a:xfrm>
              <a:off x="-1526175" y="4077900"/>
              <a:ext cx="156775" cy="156775"/>
            </a:xfrm>
            <a:custGeom>
              <a:avLst/>
              <a:gdLst/>
              <a:ahLst/>
              <a:cxnLst/>
              <a:rect l="l" t="t" r="r" b="b"/>
              <a:pathLst>
                <a:path w="6271" h="6271" extrusionOk="0">
                  <a:moveTo>
                    <a:pt x="3183" y="1418"/>
                  </a:moveTo>
                  <a:cubicBezTo>
                    <a:pt x="4128" y="1418"/>
                    <a:pt x="4884" y="2175"/>
                    <a:pt x="4884" y="3120"/>
                  </a:cubicBezTo>
                  <a:cubicBezTo>
                    <a:pt x="4884" y="4033"/>
                    <a:pt x="4128" y="4821"/>
                    <a:pt x="3183" y="4821"/>
                  </a:cubicBezTo>
                  <a:cubicBezTo>
                    <a:pt x="2238" y="4821"/>
                    <a:pt x="1482" y="4065"/>
                    <a:pt x="1482" y="3120"/>
                  </a:cubicBezTo>
                  <a:cubicBezTo>
                    <a:pt x="1482" y="2175"/>
                    <a:pt x="2238" y="1418"/>
                    <a:pt x="3183" y="1418"/>
                  </a:cubicBezTo>
                  <a:close/>
                  <a:moveTo>
                    <a:pt x="2805" y="1"/>
                  </a:moveTo>
                  <a:lnTo>
                    <a:pt x="2805" y="442"/>
                  </a:lnTo>
                  <a:cubicBezTo>
                    <a:pt x="2805" y="599"/>
                    <a:pt x="2679" y="725"/>
                    <a:pt x="2521" y="757"/>
                  </a:cubicBezTo>
                  <a:cubicBezTo>
                    <a:pt x="2332" y="788"/>
                    <a:pt x="2080" y="914"/>
                    <a:pt x="1891" y="1040"/>
                  </a:cubicBezTo>
                  <a:cubicBezTo>
                    <a:pt x="1847" y="1063"/>
                    <a:pt x="1794" y="1073"/>
                    <a:pt x="1739" y="1073"/>
                  </a:cubicBezTo>
                  <a:cubicBezTo>
                    <a:pt x="1639" y="1073"/>
                    <a:pt x="1531" y="1038"/>
                    <a:pt x="1450" y="977"/>
                  </a:cubicBezTo>
                  <a:lnTo>
                    <a:pt x="1135" y="662"/>
                  </a:lnTo>
                  <a:lnTo>
                    <a:pt x="662" y="1135"/>
                  </a:lnTo>
                  <a:lnTo>
                    <a:pt x="978" y="1450"/>
                  </a:lnTo>
                  <a:cubicBezTo>
                    <a:pt x="1104" y="1576"/>
                    <a:pt x="1104" y="1733"/>
                    <a:pt x="1041" y="1891"/>
                  </a:cubicBezTo>
                  <a:cubicBezTo>
                    <a:pt x="915" y="2080"/>
                    <a:pt x="820" y="2301"/>
                    <a:pt x="757" y="2521"/>
                  </a:cubicBezTo>
                  <a:cubicBezTo>
                    <a:pt x="726" y="2679"/>
                    <a:pt x="599" y="2805"/>
                    <a:pt x="442" y="2805"/>
                  </a:cubicBezTo>
                  <a:lnTo>
                    <a:pt x="1" y="2805"/>
                  </a:lnTo>
                  <a:lnTo>
                    <a:pt x="1" y="3466"/>
                  </a:lnTo>
                  <a:lnTo>
                    <a:pt x="442" y="3466"/>
                  </a:lnTo>
                  <a:cubicBezTo>
                    <a:pt x="599" y="3466"/>
                    <a:pt x="726" y="3592"/>
                    <a:pt x="757" y="3750"/>
                  </a:cubicBezTo>
                  <a:cubicBezTo>
                    <a:pt x="789" y="3939"/>
                    <a:pt x="915" y="4191"/>
                    <a:pt x="1041" y="4380"/>
                  </a:cubicBezTo>
                  <a:cubicBezTo>
                    <a:pt x="1104" y="4506"/>
                    <a:pt x="1072" y="4695"/>
                    <a:pt x="978" y="4821"/>
                  </a:cubicBezTo>
                  <a:lnTo>
                    <a:pt x="662" y="5136"/>
                  </a:lnTo>
                  <a:lnTo>
                    <a:pt x="1135" y="5609"/>
                  </a:lnTo>
                  <a:lnTo>
                    <a:pt x="1450" y="5294"/>
                  </a:lnTo>
                  <a:cubicBezTo>
                    <a:pt x="1524" y="5220"/>
                    <a:pt x="1609" y="5189"/>
                    <a:pt x="1698" y="5189"/>
                  </a:cubicBezTo>
                  <a:cubicBezTo>
                    <a:pt x="1761" y="5189"/>
                    <a:pt x="1826" y="5204"/>
                    <a:pt x="1891" y="5230"/>
                  </a:cubicBezTo>
                  <a:cubicBezTo>
                    <a:pt x="2080" y="5357"/>
                    <a:pt x="2301" y="5451"/>
                    <a:pt x="2521" y="5514"/>
                  </a:cubicBezTo>
                  <a:cubicBezTo>
                    <a:pt x="2679" y="5546"/>
                    <a:pt x="2805" y="5672"/>
                    <a:pt x="2805" y="5829"/>
                  </a:cubicBezTo>
                  <a:lnTo>
                    <a:pt x="2805" y="6270"/>
                  </a:lnTo>
                  <a:lnTo>
                    <a:pt x="3466" y="6270"/>
                  </a:lnTo>
                  <a:lnTo>
                    <a:pt x="3466" y="5829"/>
                  </a:lnTo>
                  <a:cubicBezTo>
                    <a:pt x="3466" y="5672"/>
                    <a:pt x="3592" y="5546"/>
                    <a:pt x="3750" y="5514"/>
                  </a:cubicBezTo>
                  <a:cubicBezTo>
                    <a:pt x="3939" y="5483"/>
                    <a:pt x="4160" y="5357"/>
                    <a:pt x="4380" y="5230"/>
                  </a:cubicBezTo>
                  <a:cubicBezTo>
                    <a:pt x="4414" y="5208"/>
                    <a:pt x="4463" y="5198"/>
                    <a:pt x="4517" y="5198"/>
                  </a:cubicBezTo>
                  <a:cubicBezTo>
                    <a:pt x="4615" y="5198"/>
                    <a:pt x="4729" y="5232"/>
                    <a:pt x="4790" y="5294"/>
                  </a:cubicBezTo>
                  <a:lnTo>
                    <a:pt x="5105" y="5609"/>
                  </a:lnTo>
                  <a:lnTo>
                    <a:pt x="5577" y="5136"/>
                  </a:lnTo>
                  <a:lnTo>
                    <a:pt x="5262" y="4821"/>
                  </a:lnTo>
                  <a:cubicBezTo>
                    <a:pt x="5168" y="4695"/>
                    <a:pt x="5168" y="4537"/>
                    <a:pt x="5231" y="4380"/>
                  </a:cubicBezTo>
                  <a:cubicBezTo>
                    <a:pt x="5357" y="4191"/>
                    <a:pt x="5420" y="3970"/>
                    <a:pt x="5514" y="3750"/>
                  </a:cubicBezTo>
                  <a:cubicBezTo>
                    <a:pt x="5546" y="3592"/>
                    <a:pt x="5672" y="3466"/>
                    <a:pt x="5829" y="3466"/>
                  </a:cubicBezTo>
                  <a:lnTo>
                    <a:pt x="6270" y="3466"/>
                  </a:lnTo>
                  <a:lnTo>
                    <a:pt x="6270" y="2773"/>
                  </a:lnTo>
                  <a:lnTo>
                    <a:pt x="5829" y="2773"/>
                  </a:lnTo>
                  <a:cubicBezTo>
                    <a:pt x="5672" y="2773"/>
                    <a:pt x="5546" y="2647"/>
                    <a:pt x="5514" y="2490"/>
                  </a:cubicBezTo>
                  <a:cubicBezTo>
                    <a:pt x="5483" y="2301"/>
                    <a:pt x="5357" y="2049"/>
                    <a:pt x="5231" y="1859"/>
                  </a:cubicBezTo>
                  <a:cubicBezTo>
                    <a:pt x="5168" y="1733"/>
                    <a:pt x="5199" y="1544"/>
                    <a:pt x="5262" y="1418"/>
                  </a:cubicBezTo>
                  <a:lnTo>
                    <a:pt x="5577" y="1103"/>
                  </a:lnTo>
                  <a:lnTo>
                    <a:pt x="5105" y="631"/>
                  </a:lnTo>
                  <a:lnTo>
                    <a:pt x="4790" y="946"/>
                  </a:lnTo>
                  <a:cubicBezTo>
                    <a:pt x="4739" y="1013"/>
                    <a:pt x="4670" y="1045"/>
                    <a:pt x="4593" y="1045"/>
                  </a:cubicBezTo>
                  <a:cubicBezTo>
                    <a:pt x="4526" y="1045"/>
                    <a:pt x="4453" y="1021"/>
                    <a:pt x="4380" y="977"/>
                  </a:cubicBezTo>
                  <a:cubicBezTo>
                    <a:pt x="4160" y="883"/>
                    <a:pt x="3971" y="788"/>
                    <a:pt x="3750" y="725"/>
                  </a:cubicBezTo>
                  <a:cubicBezTo>
                    <a:pt x="3592" y="662"/>
                    <a:pt x="3466" y="568"/>
                    <a:pt x="3466" y="410"/>
                  </a:cubicBezTo>
                  <a:lnTo>
                    <a:pt x="346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" name="Google Shape;7678;p66"/>
          <p:cNvGrpSpPr/>
          <p:nvPr/>
        </p:nvGrpSpPr>
        <p:grpSpPr>
          <a:xfrm>
            <a:off x="3642808" y="3472475"/>
            <a:ext cx="369730" cy="420775"/>
            <a:chOff x="-778700" y="3612425"/>
            <a:chExt cx="256775" cy="292225"/>
          </a:xfrm>
          <a:solidFill>
            <a:srgbClr val="12716B"/>
          </a:solidFill>
        </p:grpSpPr>
        <p:sp>
          <p:nvSpPr>
            <p:cNvPr id="246" name="Google Shape;7679;p66"/>
            <p:cNvSpPr/>
            <p:nvPr/>
          </p:nvSpPr>
          <p:spPr>
            <a:xfrm>
              <a:off x="-692850" y="3699050"/>
              <a:ext cx="17350" cy="17350"/>
            </a:xfrm>
            <a:custGeom>
              <a:avLst/>
              <a:gdLst/>
              <a:ahLst/>
              <a:cxnLst/>
              <a:rect l="l" t="t" r="r" b="b"/>
              <a:pathLst>
                <a:path w="694" h="694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36"/>
                    <a:pt x="158" y="694"/>
                    <a:pt x="347" y="694"/>
                  </a:cubicBezTo>
                  <a:cubicBezTo>
                    <a:pt x="536" y="694"/>
                    <a:pt x="693" y="536"/>
                    <a:pt x="693" y="347"/>
                  </a:cubicBez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7680;p66"/>
            <p:cNvSpPr/>
            <p:nvPr/>
          </p:nvSpPr>
          <p:spPr>
            <a:xfrm>
              <a:off x="-777925" y="3612425"/>
              <a:ext cx="204800" cy="34675"/>
            </a:xfrm>
            <a:custGeom>
              <a:avLst/>
              <a:gdLst/>
              <a:ahLst/>
              <a:cxnLst/>
              <a:rect l="l" t="t" r="r" b="b"/>
              <a:pathLst>
                <a:path w="8192" h="1387" extrusionOk="0">
                  <a:moveTo>
                    <a:pt x="1009" y="0"/>
                  </a:moveTo>
                  <a:cubicBezTo>
                    <a:pt x="473" y="0"/>
                    <a:pt x="1" y="473"/>
                    <a:pt x="1" y="1009"/>
                  </a:cubicBezTo>
                  <a:lnTo>
                    <a:pt x="1" y="1387"/>
                  </a:lnTo>
                  <a:lnTo>
                    <a:pt x="8192" y="1387"/>
                  </a:lnTo>
                  <a:lnTo>
                    <a:pt x="8192" y="1009"/>
                  </a:lnTo>
                  <a:cubicBezTo>
                    <a:pt x="8192" y="473"/>
                    <a:pt x="7719" y="0"/>
                    <a:pt x="71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7681;p66"/>
            <p:cNvSpPr/>
            <p:nvPr/>
          </p:nvSpPr>
          <p:spPr>
            <a:xfrm>
              <a:off x="-727525" y="3699050"/>
              <a:ext cx="17375" cy="17350"/>
            </a:xfrm>
            <a:custGeom>
              <a:avLst/>
              <a:gdLst/>
              <a:ahLst/>
              <a:cxnLst/>
              <a:rect l="l" t="t" r="r" b="b"/>
              <a:pathLst>
                <a:path w="695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cubicBezTo>
                    <a:pt x="537" y="694"/>
                    <a:pt x="694" y="536"/>
                    <a:pt x="694" y="347"/>
                  </a:cubicBezTo>
                  <a:cubicBezTo>
                    <a:pt x="694" y="158"/>
                    <a:pt x="537" y="1"/>
                    <a:pt x="34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7682;p66"/>
            <p:cNvSpPr/>
            <p:nvPr/>
          </p:nvSpPr>
          <p:spPr>
            <a:xfrm>
              <a:off x="-778700" y="3664400"/>
              <a:ext cx="205575" cy="102425"/>
            </a:xfrm>
            <a:custGeom>
              <a:avLst/>
              <a:gdLst/>
              <a:ahLst/>
              <a:cxnLst/>
              <a:rect l="l" t="t" r="r" b="b"/>
              <a:pathLst>
                <a:path w="8223" h="4097" extrusionOk="0">
                  <a:moveTo>
                    <a:pt x="3781" y="694"/>
                  </a:moveTo>
                  <a:cubicBezTo>
                    <a:pt x="4316" y="694"/>
                    <a:pt x="4789" y="1166"/>
                    <a:pt x="4789" y="1733"/>
                  </a:cubicBezTo>
                  <a:cubicBezTo>
                    <a:pt x="4789" y="2301"/>
                    <a:pt x="4316" y="2773"/>
                    <a:pt x="3781" y="2773"/>
                  </a:cubicBezTo>
                  <a:cubicBezTo>
                    <a:pt x="3497" y="2773"/>
                    <a:pt x="3245" y="2647"/>
                    <a:pt x="3088" y="2490"/>
                  </a:cubicBezTo>
                  <a:cubicBezTo>
                    <a:pt x="2899" y="2647"/>
                    <a:pt x="2678" y="2773"/>
                    <a:pt x="2426" y="2773"/>
                  </a:cubicBezTo>
                  <a:cubicBezTo>
                    <a:pt x="1890" y="2773"/>
                    <a:pt x="1418" y="2301"/>
                    <a:pt x="1418" y="1733"/>
                  </a:cubicBezTo>
                  <a:cubicBezTo>
                    <a:pt x="1418" y="1198"/>
                    <a:pt x="1890" y="694"/>
                    <a:pt x="2426" y="694"/>
                  </a:cubicBezTo>
                  <a:cubicBezTo>
                    <a:pt x="2710" y="694"/>
                    <a:pt x="2930" y="820"/>
                    <a:pt x="3088" y="977"/>
                  </a:cubicBezTo>
                  <a:cubicBezTo>
                    <a:pt x="3308" y="820"/>
                    <a:pt x="3529" y="694"/>
                    <a:pt x="3781" y="694"/>
                  </a:cubicBezTo>
                  <a:close/>
                  <a:moveTo>
                    <a:pt x="0" y="1"/>
                  </a:moveTo>
                  <a:lnTo>
                    <a:pt x="0" y="3088"/>
                  </a:lnTo>
                  <a:cubicBezTo>
                    <a:pt x="0" y="3624"/>
                    <a:pt x="473" y="4096"/>
                    <a:pt x="1008" y="4096"/>
                  </a:cubicBezTo>
                  <a:lnTo>
                    <a:pt x="6837" y="4096"/>
                  </a:lnTo>
                  <a:lnTo>
                    <a:pt x="6837" y="3498"/>
                  </a:lnTo>
                  <a:lnTo>
                    <a:pt x="5766" y="2458"/>
                  </a:lnTo>
                  <a:cubicBezTo>
                    <a:pt x="5034" y="1726"/>
                    <a:pt x="5756" y="674"/>
                    <a:pt x="6558" y="674"/>
                  </a:cubicBezTo>
                  <a:cubicBezTo>
                    <a:pt x="6792" y="674"/>
                    <a:pt x="7033" y="764"/>
                    <a:pt x="7246" y="977"/>
                  </a:cubicBezTo>
                  <a:lnTo>
                    <a:pt x="8223" y="1985"/>
                  </a:lnTo>
                  <a:lnTo>
                    <a:pt x="822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7683;p66"/>
            <p:cNvSpPr/>
            <p:nvPr/>
          </p:nvSpPr>
          <p:spPr>
            <a:xfrm>
              <a:off x="-659775" y="3835325"/>
              <a:ext cx="137850" cy="69325"/>
            </a:xfrm>
            <a:custGeom>
              <a:avLst/>
              <a:gdLst/>
              <a:ahLst/>
              <a:cxnLst/>
              <a:rect l="l" t="t" r="r" b="b"/>
              <a:pathLst>
                <a:path w="5514" h="2773" extrusionOk="0">
                  <a:moveTo>
                    <a:pt x="1733" y="693"/>
                  </a:moveTo>
                  <a:cubicBezTo>
                    <a:pt x="1922" y="693"/>
                    <a:pt x="2080" y="851"/>
                    <a:pt x="2080" y="1040"/>
                  </a:cubicBezTo>
                  <a:cubicBezTo>
                    <a:pt x="2080" y="1229"/>
                    <a:pt x="1922" y="1386"/>
                    <a:pt x="1733" y="1386"/>
                  </a:cubicBezTo>
                  <a:cubicBezTo>
                    <a:pt x="1544" y="1386"/>
                    <a:pt x="1387" y="1229"/>
                    <a:pt x="1387" y="1040"/>
                  </a:cubicBezTo>
                  <a:cubicBezTo>
                    <a:pt x="1387" y="851"/>
                    <a:pt x="1544" y="693"/>
                    <a:pt x="1733" y="693"/>
                  </a:cubicBezTo>
                  <a:close/>
                  <a:moveTo>
                    <a:pt x="63" y="0"/>
                  </a:moveTo>
                  <a:cubicBezTo>
                    <a:pt x="32" y="126"/>
                    <a:pt x="0" y="252"/>
                    <a:pt x="0" y="378"/>
                  </a:cubicBezTo>
                  <a:lnTo>
                    <a:pt x="0" y="2426"/>
                  </a:lnTo>
                  <a:cubicBezTo>
                    <a:pt x="0" y="2615"/>
                    <a:pt x="158" y="2773"/>
                    <a:pt x="347" y="2773"/>
                  </a:cubicBezTo>
                  <a:lnTo>
                    <a:pt x="5167" y="2773"/>
                  </a:lnTo>
                  <a:cubicBezTo>
                    <a:pt x="5356" y="2773"/>
                    <a:pt x="5514" y="2615"/>
                    <a:pt x="5514" y="2426"/>
                  </a:cubicBezTo>
                  <a:lnTo>
                    <a:pt x="5514" y="378"/>
                  </a:lnTo>
                  <a:cubicBezTo>
                    <a:pt x="5514" y="252"/>
                    <a:pt x="5482" y="126"/>
                    <a:pt x="54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7684;p66"/>
            <p:cNvSpPr/>
            <p:nvPr/>
          </p:nvSpPr>
          <p:spPr>
            <a:xfrm>
              <a:off x="-658200" y="3669925"/>
              <a:ext cx="136275" cy="148875"/>
            </a:xfrm>
            <a:custGeom>
              <a:avLst/>
              <a:gdLst/>
              <a:ahLst/>
              <a:cxnLst/>
              <a:rect l="l" t="t" r="r" b="b"/>
              <a:pathLst>
                <a:path w="5451" h="5955" extrusionOk="0">
                  <a:moveTo>
                    <a:pt x="4064" y="0"/>
                  </a:moveTo>
                  <a:lnTo>
                    <a:pt x="4064" y="2615"/>
                  </a:lnTo>
                  <a:cubicBezTo>
                    <a:pt x="4064" y="2829"/>
                    <a:pt x="3905" y="2970"/>
                    <a:pt x="3734" y="2970"/>
                  </a:cubicBezTo>
                  <a:cubicBezTo>
                    <a:pt x="3652" y="2970"/>
                    <a:pt x="3568" y="2938"/>
                    <a:pt x="3497" y="2867"/>
                  </a:cubicBezTo>
                  <a:lnTo>
                    <a:pt x="1922" y="1292"/>
                  </a:lnTo>
                  <a:cubicBezTo>
                    <a:pt x="1858" y="1228"/>
                    <a:pt x="1780" y="1201"/>
                    <a:pt x="1701" y="1201"/>
                  </a:cubicBezTo>
                  <a:cubicBezTo>
                    <a:pt x="1429" y="1201"/>
                    <a:pt x="1150" y="1520"/>
                    <a:pt x="1418" y="1764"/>
                  </a:cubicBezTo>
                  <a:lnTo>
                    <a:pt x="2615" y="2930"/>
                  </a:lnTo>
                  <a:cubicBezTo>
                    <a:pt x="2710" y="3025"/>
                    <a:pt x="2741" y="3088"/>
                    <a:pt x="2741" y="3182"/>
                  </a:cubicBezTo>
                  <a:lnTo>
                    <a:pt x="2741" y="3970"/>
                  </a:lnTo>
                  <a:cubicBezTo>
                    <a:pt x="2741" y="4222"/>
                    <a:pt x="2804" y="4505"/>
                    <a:pt x="2930" y="4789"/>
                  </a:cubicBezTo>
                  <a:cubicBezTo>
                    <a:pt x="3052" y="5074"/>
                    <a:pt x="2833" y="5280"/>
                    <a:pt x="2611" y="5280"/>
                  </a:cubicBezTo>
                  <a:cubicBezTo>
                    <a:pt x="2490" y="5280"/>
                    <a:pt x="2367" y="5218"/>
                    <a:pt x="2300" y="5072"/>
                  </a:cubicBezTo>
                  <a:cubicBezTo>
                    <a:pt x="2206" y="4915"/>
                    <a:pt x="2174" y="4757"/>
                    <a:pt x="2143" y="4600"/>
                  </a:cubicBezTo>
                  <a:lnTo>
                    <a:pt x="0" y="4600"/>
                  </a:lnTo>
                  <a:lnTo>
                    <a:pt x="0" y="4631"/>
                  </a:lnTo>
                  <a:cubicBezTo>
                    <a:pt x="0" y="5104"/>
                    <a:pt x="126" y="5545"/>
                    <a:pt x="378" y="5923"/>
                  </a:cubicBezTo>
                  <a:lnTo>
                    <a:pt x="5104" y="5923"/>
                  </a:lnTo>
                  <a:lnTo>
                    <a:pt x="5104" y="5955"/>
                  </a:lnTo>
                  <a:cubicBezTo>
                    <a:pt x="5325" y="5577"/>
                    <a:pt x="5451" y="5104"/>
                    <a:pt x="5451" y="4663"/>
                  </a:cubicBezTo>
                  <a:lnTo>
                    <a:pt x="5451" y="2111"/>
                  </a:lnTo>
                  <a:cubicBezTo>
                    <a:pt x="5451" y="1638"/>
                    <a:pt x="5262" y="1197"/>
                    <a:pt x="4947" y="882"/>
                  </a:cubicBezTo>
                  <a:lnTo>
                    <a:pt x="40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7685;p66"/>
          <p:cNvGrpSpPr/>
          <p:nvPr/>
        </p:nvGrpSpPr>
        <p:grpSpPr>
          <a:xfrm>
            <a:off x="6114310" y="3990036"/>
            <a:ext cx="340731" cy="387641"/>
            <a:chOff x="7728464" y="1561258"/>
            <a:chExt cx="349719" cy="397866"/>
          </a:xfrm>
          <a:solidFill>
            <a:srgbClr val="12716B"/>
          </a:solidFill>
        </p:grpSpPr>
        <p:sp>
          <p:nvSpPr>
            <p:cNvPr id="253" name="Google Shape;7686;p66"/>
            <p:cNvSpPr/>
            <p:nvPr/>
          </p:nvSpPr>
          <p:spPr>
            <a:xfrm>
              <a:off x="7891642" y="1678585"/>
              <a:ext cx="23354" cy="23333"/>
            </a:xfrm>
            <a:custGeom>
              <a:avLst/>
              <a:gdLst/>
              <a:ahLst/>
              <a:cxnLst/>
              <a:rect l="l" t="t" r="r" b="b"/>
              <a:pathLst>
                <a:path w="1119" h="1118" extrusionOk="0">
                  <a:moveTo>
                    <a:pt x="0" y="1"/>
                  </a:moveTo>
                  <a:lnTo>
                    <a:pt x="0" y="1117"/>
                  </a:lnTo>
                  <a:lnTo>
                    <a:pt x="1118" y="1117"/>
                  </a:lnTo>
                  <a:lnTo>
                    <a:pt x="111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7687;p66"/>
            <p:cNvSpPr/>
            <p:nvPr/>
          </p:nvSpPr>
          <p:spPr>
            <a:xfrm>
              <a:off x="7728464" y="1561258"/>
              <a:ext cx="349719" cy="397866"/>
            </a:xfrm>
            <a:custGeom>
              <a:avLst/>
              <a:gdLst/>
              <a:ahLst/>
              <a:cxnLst/>
              <a:rect l="l" t="t" r="r" b="b"/>
              <a:pathLst>
                <a:path w="16757" h="19064" extrusionOk="0">
                  <a:moveTo>
                    <a:pt x="9496" y="2830"/>
                  </a:moveTo>
                  <a:cubicBezTo>
                    <a:pt x="9804" y="2830"/>
                    <a:pt x="10054" y="3079"/>
                    <a:pt x="10054" y="3389"/>
                  </a:cubicBezTo>
                  <a:lnTo>
                    <a:pt x="10054" y="4505"/>
                  </a:lnTo>
                  <a:lnTo>
                    <a:pt x="11172" y="4505"/>
                  </a:lnTo>
                  <a:cubicBezTo>
                    <a:pt x="11480" y="4505"/>
                    <a:pt x="11729" y="4756"/>
                    <a:pt x="11729" y="5064"/>
                  </a:cubicBezTo>
                  <a:cubicBezTo>
                    <a:pt x="11729" y="5373"/>
                    <a:pt x="11480" y="5623"/>
                    <a:pt x="11172" y="5623"/>
                  </a:cubicBezTo>
                  <a:lnTo>
                    <a:pt x="10054" y="5623"/>
                  </a:lnTo>
                  <a:lnTo>
                    <a:pt x="10054" y="6739"/>
                  </a:lnTo>
                  <a:lnTo>
                    <a:pt x="11172" y="6739"/>
                  </a:lnTo>
                  <a:cubicBezTo>
                    <a:pt x="11480" y="6739"/>
                    <a:pt x="11729" y="6990"/>
                    <a:pt x="11729" y="7298"/>
                  </a:cubicBezTo>
                  <a:cubicBezTo>
                    <a:pt x="11729" y="7608"/>
                    <a:pt x="11480" y="7857"/>
                    <a:pt x="11172" y="7857"/>
                  </a:cubicBezTo>
                  <a:lnTo>
                    <a:pt x="10054" y="7857"/>
                  </a:lnTo>
                  <a:lnTo>
                    <a:pt x="10054" y="8973"/>
                  </a:lnTo>
                  <a:cubicBezTo>
                    <a:pt x="10054" y="9283"/>
                    <a:pt x="9804" y="9532"/>
                    <a:pt x="9495" y="9532"/>
                  </a:cubicBezTo>
                  <a:cubicBezTo>
                    <a:pt x="9187" y="9532"/>
                    <a:pt x="8936" y="9283"/>
                    <a:pt x="8936" y="8973"/>
                  </a:cubicBezTo>
                  <a:lnTo>
                    <a:pt x="8936" y="7857"/>
                  </a:lnTo>
                  <a:lnTo>
                    <a:pt x="7819" y="7857"/>
                  </a:lnTo>
                  <a:lnTo>
                    <a:pt x="7819" y="8973"/>
                  </a:lnTo>
                  <a:cubicBezTo>
                    <a:pt x="7819" y="9283"/>
                    <a:pt x="7570" y="9532"/>
                    <a:pt x="7260" y="9532"/>
                  </a:cubicBezTo>
                  <a:cubicBezTo>
                    <a:pt x="6953" y="9532"/>
                    <a:pt x="6701" y="9283"/>
                    <a:pt x="6701" y="8973"/>
                  </a:cubicBezTo>
                  <a:lnTo>
                    <a:pt x="6701" y="7857"/>
                  </a:lnTo>
                  <a:lnTo>
                    <a:pt x="5585" y="7857"/>
                  </a:lnTo>
                  <a:cubicBezTo>
                    <a:pt x="5276" y="7857"/>
                    <a:pt x="5026" y="7608"/>
                    <a:pt x="5026" y="7298"/>
                  </a:cubicBezTo>
                  <a:cubicBezTo>
                    <a:pt x="5026" y="6990"/>
                    <a:pt x="5276" y="6739"/>
                    <a:pt x="5585" y="6739"/>
                  </a:cubicBezTo>
                  <a:lnTo>
                    <a:pt x="6701" y="6739"/>
                  </a:lnTo>
                  <a:lnTo>
                    <a:pt x="6701" y="5623"/>
                  </a:lnTo>
                  <a:lnTo>
                    <a:pt x="5585" y="5623"/>
                  </a:lnTo>
                  <a:cubicBezTo>
                    <a:pt x="5277" y="5623"/>
                    <a:pt x="5028" y="5373"/>
                    <a:pt x="5028" y="5064"/>
                  </a:cubicBezTo>
                  <a:cubicBezTo>
                    <a:pt x="5028" y="4756"/>
                    <a:pt x="5277" y="4505"/>
                    <a:pt x="5585" y="4505"/>
                  </a:cubicBezTo>
                  <a:lnTo>
                    <a:pt x="6703" y="4505"/>
                  </a:lnTo>
                  <a:lnTo>
                    <a:pt x="6703" y="3389"/>
                  </a:lnTo>
                  <a:cubicBezTo>
                    <a:pt x="6703" y="3079"/>
                    <a:pt x="6953" y="2830"/>
                    <a:pt x="7262" y="2830"/>
                  </a:cubicBezTo>
                  <a:cubicBezTo>
                    <a:pt x="7570" y="2830"/>
                    <a:pt x="7819" y="3079"/>
                    <a:pt x="7819" y="3389"/>
                  </a:cubicBezTo>
                  <a:lnTo>
                    <a:pt x="7819" y="4505"/>
                  </a:lnTo>
                  <a:lnTo>
                    <a:pt x="8937" y="4505"/>
                  </a:lnTo>
                  <a:lnTo>
                    <a:pt x="8937" y="3389"/>
                  </a:lnTo>
                  <a:cubicBezTo>
                    <a:pt x="8937" y="3079"/>
                    <a:pt x="9187" y="2830"/>
                    <a:pt x="9496" y="2830"/>
                  </a:cubicBezTo>
                  <a:close/>
                  <a:moveTo>
                    <a:pt x="12845" y="10091"/>
                  </a:moveTo>
                  <a:cubicBezTo>
                    <a:pt x="12952" y="10091"/>
                    <a:pt x="13060" y="10121"/>
                    <a:pt x="13157" y="10185"/>
                  </a:cubicBezTo>
                  <a:cubicBezTo>
                    <a:pt x="13413" y="10357"/>
                    <a:pt x="13482" y="10702"/>
                    <a:pt x="13310" y="10960"/>
                  </a:cubicBezTo>
                  <a:cubicBezTo>
                    <a:pt x="12210" y="12612"/>
                    <a:pt x="10365" y="13599"/>
                    <a:pt x="8378" y="13599"/>
                  </a:cubicBezTo>
                  <a:cubicBezTo>
                    <a:pt x="6392" y="13599"/>
                    <a:pt x="4547" y="12612"/>
                    <a:pt x="3445" y="10960"/>
                  </a:cubicBezTo>
                  <a:cubicBezTo>
                    <a:pt x="3275" y="10702"/>
                    <a:pt x="3344" y="10355"/>
                    <a:pt x="3600" y="10185"/>
                  </a:cubicBezTo>
                  <a:cubicBezTo>
                    <a:pt x="3696" y="10121"/>
                    <a:pt x="3804" y="10091"/>
                    <a:pt x="3910" y="10091"/>
                  </a:cubicBezTo>
                  <a:cubicBezTo>
                    <a:pt x="4090" y="10091"/>
                    <a:pt x="4267" y="10178"/>
                    <a:pt x="4375" y="10339"/>
                  </a:cubicBezTo>
                  <a:cubicBezTo>
                    <a:pt x="5269" y="11682"/>
                    <a:pt x="6765" y="12481"/>
                    <a:pt x="8378" y="12481"/>
                  </a:cubicBezTo>
                  <a:cubicBezTo>
                    <a:pt x="9990" y="12481"/>
                    <a:pt x="11487" y="11682"/>
                    <a:pt x="12382" y="10339"/>
                  </a:cubicBezTo>
                  <a:cubicBezTo>
                    <a:pt x="12488" y="10178"/>
                    <a:pt x="12665" y="10091"/>
                    <a:pt x="12845" y="10091"/>
                  </a:cubicBezTo>
                  <a:close/>
                  <a:moveTo>
                    <a:pt x="2794" y="1"/>
                  </a:moveTo>
                  <a:cubicBezTo>
                    <a:pt x="1253" y="1"/>
                    <a:pt x="0" y="1291"/>
                    <a:pt x="0" y="2830"/>
                  </a:cubicBezTo>
                  <a:lnTo>
                    <a:pt x="0" y="14001"/>
                  </a:lnTo>
                  <a:cubicBezTo>
                    <a:pt x="0" y="15540"/>
                    <a:pt x="1253" y="16792"/>
                    <a:pt x="2794" y="16792"/>
                  </a:cubicBezTo>
                  <a:lnTo>
                    <a:pt x="5912" y="16792"/>
                  </a:lnTo>
                  <a:lnTo>
                    <a:pt x="7984" y="18901"/>
                  </a:lnTo>
                  <a:cubicBezTo>
                    <a:pt x="8092" y="19009"/>
                    <a:pt x="8235" y="19064"/>
                    <a:pt x="8378" y="19064"/>
                  </a:cubicBezTo>
                  <a:cubicBezTo>
                    <a:pt x="8522" y="19064"/>
                    <a:pt x="8665" y="19009"/>
                    <a:pt x="8773" y="18901"/>
                  </a:cubicBezTo>
                  <a:lnTo>
                    <a:pt x="10844" y="16792"/>
                  </a:lnTo>
                  <a:lnTo>
                    <a:pt x="13963" y="16792"/>
                  </a:lnTo>
                  <a:cubicBezTo>
                    <a:pt x="15504" y="16792"/>
                    <a:pt x="16756" y="15540"/>
                    <a:pt x="16756" y="14001"/>
                  </a:cubicBezTo>
                  <a:lnTo>
                    <a:pt x="16756" y="2830"/>
                  </a:lnTo>
                  <a:cubicBezTo>
                    <a:pt x="16756" y="1291"/>
                    <a:pt x="15504" y="1"/>
                    <a:pt x="1396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7688;p66"/>
          <p:cNvGrpSpPr/>
          <p:nvPr/>
        </p:nvGrpSpPr>
        <p:grpSpPr>
          <a:xfrm>
            <a:off x="4037278" y="3990036"/>
            <a:ext cx="387681" cy="387641"/>
            <a:chOff x="5611350" y="1561258"/>
            <a:chExt cx="397907" cy="397866"/>
          </a:xfrm>
          <a:solidFill>
            <a:srgbClr val="12716B"/>
          </a:solidFill>
        </p:grpSpPr>
        <p:sp>
          <p:nvSpPr>
            <p:cNvPr id="256" name="Google Shape;7689;p66"/>
            <p:cNvSpPr/>
            <p:nvPr/>
          </p:nvSpPr>
          <p:spPr>
            <a:xfrm>
              <a:off x="5713589" y="1812337"/>
              <a:ext cx="38443" cy="39653"/>
            </a:xfrm>
            <a:custGeom>
              <a:avLst/>
              <a:gdLst/>
              <a:ahLst/>
              <a:cxnLst/>
              <a:rect l="l" t="t" r="r" b="b"/>
              <a:pathLst>
                <a:path w="1842" h="1900" extrusionOk="0">
                  <a:moveTo>
                    <a:pt x="1842" y="1"/>
                  </a:moveTo>
                  <a:lnTo>
                    <a:pt x="630" y="486"/>
                  </a:lnTo>
                  <a:cubicBezTo>
                    <a:pt x="81" y="705"/>
                    <a:pt x="0" y="1450"/>
                    <a:pt x="490" y="1782"/>
                  </a:cubicBezTo>
                  <a:cubicBezTo>
                    <a:pt x="608" y="1862"/>
                    <a:pt x="755" y="1900"/>
                    <a:pt x="908" y="1900"/>
                  </a:cubicBezTo>
                  <a:cubicBezTo>
                    <a:pt x="1349" y="1900"/>
                    <a:pt x="1842" y="1590"/>
                    <a:pt x="1842" y="1092"/>
                  </a:cubicBezTo>
                  <a:lnTo>
                    <a:pt x="184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7690;p66"/>
            <p:cNvSpPr/>
            <p:nvPr/>
          </p:nvSpPr>
          <p:spPr>
            <a:xfrm>
              <a:off x="5830124" y="1789047"/>
              <a:ext cx="38505" cy="39653"/>
            </a:xfrm>
            <a:custGeom>
              <a:avLst/>
              <a:gdLst/>
              <a:ahLst/>
              <a:cxnLst/>
              <a:rect l="l" t="t" r="r" b="b"/>
              <a:pathLst>
                <a:path w="1845" h="1900" extrusionOk="0">
                  <a:moveTo>
                    <a:pt x="1844" y="1"/>
                  </a:moveTo>
                  <a:lnTo>
                    <a:pt x="631" y="485"/>
                  </a:lnTo>
                  <a:cubicBezTo>
                    <a:pt x="82" y="705"/>
                    <a:pt x="1" y="1450"/>
                    <a:pt x="491" y="1782"/>
                  </a:cubicBezTo>
                  <a:cubicBezTo>
                    <a:pt x="608" y="1862"/>
                    <a:pt x="755" y="1899"/>
                    <a:pt x="908" y="1899"/>
                  </a:cubicBezTo>
                  <a:cubicBezTo>
                    <a:pt x="1349" y="1899"/>
                    <a:pt x="1844" y="1588"/>
                    <a:pt x="1844" y="1090"/>
                  </a:cubicBezTo>
                  <a:lnTo>
                    <a:pt x="184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7691;p66"/>
            <p:cNvSpPr/>
            <p:nvPr/>
          </p:nvSpPr>
          <p:spPr>
            <a:xfrm>
              <a:off x="5611350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2883" y="3949"/>
                  </a:moveTo>
                  <a:cubicBezTo>
                    <a:pt x="13013" y="3949"/>
                    <a:pt x="13138" y="3991"/>
                    <a:pt x="13238" y="4073"/>
                  </a:cubicBezTo>
                  <a:cubicBezTo>
                    <a:pt x="13369" y="4179"/>
                    <a:pt x="13443" y="4339"/>
                    <a:pt x="13443" y="4505"/>
                  </a:cubicBezTo>
                  <a:lnTo>
                    <a:pt x="13443" y="12005"/>
                  </a:lnTo>
                  <a:cubicBezTo>
                    <a:pt x="13443" y="13161"/>
                    <a:pt x="12421" y="13941"/>
                    <a:pt x="11388" y="13941"/>
                  </a:cubicBezTo>
                  <a:cubicBezTo>
                    <a:pt x="10369" y="13941"/>
                    <a:pt x="9534" y="13113"/>
                    <a:pt x="9534" y="12085"/>
                  </a:cubicBezTo>
                  <a:cubicBezTo>
                    <a:pt x="9534" y="11323"/>
                    <a:pt x="9990" y="10647"/>
                    <a:pt x="10700" y="10364"/>
                  </a:cubicBezTo>
                  <a:lnTo>
                    <a:pt x="12327" y="9713"/>
                  </a:lnTo>
                  <a:lnTo>
                    <a:pt x="12327" y="7420"/>
                  </a:lnTo>
                  <a:lnTo>
                    <a:pt x="7859" y="8315"/>
                  </a:lnTo>
                  <a:lnTo>
                    <a:pt x="7859" y="13123"/>
                  </a:lnTo>
                  <a:cubicBezTo>
                    <a:pt x="7859" y="14277"/>
                    <a:pt x="6834" y="15057"/>
                    <a:pt x="5803" y="15057"/>
                  </a:cubicBezTo>
                  <a:cubicBezTo>
                    <a:pt x="4784" y="15057"/>
                    <a:pt x="3949" y="14229"/>
                    <a:pt x="3949" y="13203"/>
                  </a:cubicBezTo>
                  <a:cubicBezTo>
                    <a:pt x="3949" y="12439"/>
                    <a:pt x="4406" y="11763"/>
                    <a:pt x="5115" y="11480"/>
                  </a:cubicBezTo>
                  <a:lnTo>
                    <a:pt x="6741" y="10829"/>
                  </a:lnTo>
                  <a:lnTo>
                    <a:pt x="6741" y="5623"/>
                  </a:lnTo>
                  <a:cubicBezTo>
                    <a:pt x="6741" y="5356"/>
                    <a:pt x="6930" y="5128"/>
                    <a:pt x="7190" y="5074"/>
                  </a:cubicBezTo>
                  <a:lnTo>
                    <a:pt x="12775" y="3958"/>
                  </a:lnTo>
                  <a:cubicBezTo>
                    <a:pt x="12811" y="3952"/>
                    <a:pt x="12847" y="3949"/>
                    <a:pt x="12883" y="3949"/>
                  </a:cubicBezTo>
                  <a:close/>
                  <a:moveTo>
                    <a:pt x="9534" y="1"/>
                  </a:moveTo>
                  <a:cubicBezTo>
                    <a:pt x="4298" y="1"/>
                    <a:pt x="1" y="4296"/>
                    <a:pt x="1" y="9532"/>
                  </a:cubicBezTo>
                  <a:cubicBezTo>
                    <a:pt x="1" y="14769"/>
                    <a:pt x="4298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7692;p66"/>
            <p:cNvSpPr/>
            <p:nvPr/>
          </p:nvSpPr>
          <p:spPr>
            <a:xfrm>
              <a:off x="5775341" y="1669507"/>
              <a:ext cx="93247" cy="41531"/>
            </a:xfrm>
            <a:custGeom>
              <a:avLst/>
              <a:gdLst/>
              <a:ahLst/>
              <a:cxnLst/>
              <a:rect l="l" t="t" r="r" b="b"/>
              <a:pathLst>
                <a:path w="4468" h="1990" extrusionOk="0">
                  <a:moveTo>
                    <a:pt x="4467" y="1"/>
                  </a:moveTo>
                  <a:lnTo>
                    <a:pt x="1" y="894"/>
                  </a:lnTo>
                  <a:lnTo>
                    <a:pt x="1" y="1989"/>
                  </a:lnTo>
                  <a:lnTo>
                    <a:pt x="4467" y="1096"/>
                  </a:lnTo>
                  <a:lnTo>
                    <a:pt x="446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" name="Google Shape;7693;p66"/>
          <p:cNvGrpSpPr/>
          <p:nvPr/>
        </p:nvGrpSpPr>
        <p:grpSpPr>
          <a:xfrm>
            <a:off x="4556564" y="4087302"/>
            <a:ext cx="387610" cy="193109"/>
            <a:chOff x="6140660" y="1661097"/>
            <a:chExt cx="397835" cy="198202"/>
          </a:xfrm>
          <a:solidFill>
            <a:srgbClr val="12716B"/>
          </a:solidFill>
        </p:grpSpPr>
        <p:sp>
          <p:nvSpPr>
            <p:cNvPr id="261" name="Google Shape;7694;p66"/>
            <p:cNvSpPr/>
            <p:nvPr/>
          </p:nvSpPr>
          <p:spPr>
            <a:xfrm>
              <a:off x="6281298" y="1707719"/>
              <a:ext cx="58290" cy="151579"/>
            </a:xfrm>
            <a:custGeom>
              <a:avLst/>
              <a:gdLst/>
              <a:ahLst/>
              <a:cxnLst/>
              <a:rect l="l" t="t" r="r" b="b"/>
              <a:pathLst>
                <a:path w="2793" h="7263" extrusionOk="0">
                  <a:moveTo>
                    <a:pt x="1397" y="1"/>
                  </a:moveTo>
                  <a:cubicBezTo>
                    <a:pt x="627" y="1"/>
                    <a:pt x="1" y="627"/>
                    <a:pt x="1" y="1398"/>
                  </a:cubicBezTo>
                  <a:lnTo>
                    <a:pt x="1" y="5865"/>
                  </a:lnTo>
                  <a:cubicBezTo>
                    <a:pt x="1" y="6636"/>
                    <a:pt x="627" y="7262"/>
                    <a:pt x="1397" y="7262"/>
                  </a:cubicBezTo>
                  <a:cubicBezTo>
                    <a:pt x="2166" y="7262"/>
                    <a:pt x="2792" y="6634"/>
                    <a:pt x="2792" y="5865"/>
                  </a:cubicBezTo>
                  <a:lnTo>
                    <a:pt x="2792" y="1398"/>
                  </a:lnTo>
                  <a:cubicBezTo>
                    <a:pt x="2792" y="627"/>
                    <a:pt x="2166" y="1"/>
                    <a:pt x="139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7695;p66"/>
            <p:cNvSpPr/>
            <p:nvPr/>
          </p:nvSpPr>
          <p:spPr>
            <a:xfrm>
              <a:off x="6480225" y="1742675"/>
              <a:ext cx="58269" cy="58332"/>
            </a:xfrm>
            <a:custGeom>
              <a:avLst/>
              <a:gdLst/>
              <a:ahLst/>
              <a:cxnLst/>
              <a:rect l="l" t="t" r="r" b="b"/>
              <a:pathLst>
                <a:path w="2792" h="2795" extrusionOk="0">
                  <a:moveTo>
                    <a:pt x="1396" y="1"/>
                  </a:moveTo>
                  <a:cubicBezTo>
                    <a:pt x="627" y="1"/>
                    <a:pt x="0" y="629"/>
                    <a:pt x="0" y="1398"/>
                  </a:cubicBezTo>
                  <a:cubicBezTo>
                    <a:pt x="0" y="2168"/>
                    <a:pt x="627" y="2794"/>
                    <a:pt x="1396" y="2794"/>
                  </a:cubicBezTo>
                  <a:cubicBezTo>
                    <a:pt x="2167" y="2794"/>
                    <a:pt x="2792" y="2168"/>
                    <a:pt x="2792" y="1398"/>
                  </a:cubicBezTo>
                  <a:cubicBezTo>
                    <a:pt x="2792" y="629"/>
                    <a:pt x="2167" y="1"/>
                    <a:pt x="13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7696;p66"/>
            <p:cNvSpPr/>
            <p:nvPr/>
          </p:nvSpPr>
          <p:spPr>
            <a:xfrm>
              <a:off x="6352004" y="1661097"/>
              <a:ext cx="129206" cy="198202"/>
            </a:xfrm>
            <a:custGeom>
              <a:avLst/>
              <a:gdLst/>
              <a:ahLst/>
              <a:cxnLst/>
              <a:rect l="l" t="t" r="r" b="b"/>
              <a:pathLst>
                <a:path w="6191" h="9497" extrusionOk="0">
                  <a:moveTo>
                    <a:pt x="1396" y="0"/>
                  </a:moveTo>
                  <a:cubicBezTo>
                    <a:pt x="627" y="0"/>
                    <a:pt x="1" y="628"/>
                    <a:pt x="1" y="1398"/>
                  </a:cubicBezTo>
                  <a:lnTo>
                    <a:pt x="1" y="8099"/>
                  </a:lnTo>
                  <a:cubicBezTo>
                    <a:pt x="1" y="8870"/>
                    <a:pt x="627" y="9496"/>
                    <a:pt x="1396" y="9496"/>
                  </a:cubicBezTo>
                  <a:cubicBezTo>
                    <a:pt x="2168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5" y="9263"/>
                    <a:pt x="4280" y="9496"/>
                    <a:pt x="4749" y="9496"/>
                  </a:cubicBezTo>
                  <a:cubicBezTo>
                    <a:pt x="5025" y="9496"/>
                    <a:pt x="5293" y="9415"/>
                    <a:pt x="5522" y="9261"/>
                  </a:cubicBezTo>
                  <a:cubicBezTo>
                    <a:pt x="5833" y="9054"/>
                    <a:pt x="6044" y="8739"/>
                    <a:pt x="6118" y="8373"/>
                  </a:cubicBezTo>
                  <a:cubicBezTo>
                    <a:pt x="6190" y="8007"/>
                    <a:pt x="6116" y="7635"/>
                    <a:pt x="5909" y="7324"/>
                  </a:cubicBezTo>
                  <a:lnTo>
                    <a:pt x="4535" y="5261"/>
                  </a:lnTo>
                  <a:lnTo>
                    <a:pt x="5177" y="4619"/>
                  </a:lnTo>
                  <a:cubicBezTo>
                    <a:pt x="5722" y="4074"/>
                    <a:pt x="5722" y="3188"/>
                    <a:pt x="5177" y="2643"/>
                  </a:cubicBezTo>
                  <a:cubicBezTo>
                    <a:pt x="4904" y="2372"/>
                    <a:pt x="4547" y="2236"/>
                    <a:pt x="4190" y="2236"/>
                  </a:cubicBezTo>
                  <a:cubicBezTo>
                    <a:pt x="3832" y="2236"/>
                    <a:pt x="3475" y="2372"/>
                    <a:pt x="3203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6" y="0"/>
                    <a:pt x="1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7697;p66"/>
            <p:cNvSpPr/>
            <p:nvPr/>
          </p:nvSpPr>
          <p:spPr>
            <a:xfrm>
              <a:off x="6140660" y="1661097"/>
              <a:ext cx="129185" cy="198202"/>
            </a:xfrm>
            <a:custGeom>
              <a:avLst/>
              <a:gdLst/>
              <a:ahLst/>
              <a:cxnLst/>
              <a:rect l="l" t="t" r="r" b="b"/>
              <a:pathLst>
                <a:path w="6190" h="9497" extrusionOk="0">
                  <a:moveTo>
                    <a:pt x="1396" y="0"/>
                  </a:moveTo>
                  <a:cubicBezTo>
                    <a:pt x="626" y="0"/>
                    <a:pt x="0" y="628"/>
                    <a:pt x="0" y="1398"/>
                  </a:cubicBezTo>
                  <a:lnTo>
                    <a:pt x="0" y="8099"/>
                  </a:lnTo>
                  <a:cubicBezTo>
                    <a:pt x="0" y="8870"/>
                    <a:pt x="626" y="9496"/>
                    <a:pt x="1396" y="9496"/>
                  </a:cubicBezTo>
                  <a:cubicBezTo>
                    <a:pt x="2165" y="9496"/>
                    <a:pt x="2792" y="8868"/>
                    <a:pt x="2792" y="8099"/>
                  </a:cubicBezTo>
                  <a:lnTo>
                    <a:pt x="2792" y="7683"/>
                  </a:lnTo>
                  <a:lnTo>
                    <a:pt x="3586" y="8874"/>
                  </a:lnTo>
                  <a:cubicBezTo>
                    <a:pt x="3844" y="9263"/>
                    <a:pt x="4279" y="9496"/>
                    <a:pt x="4748" y="9496"/>
                  </a:cubicBezTo>
                  <a:cubicBezTo>
                    <a:pt x="5024" y="9496"/>
                    <a:pt x="5291" y="9415"/>
                    <a:pt x="5521" y="9261"/>
                  </a:cubicBezTo>
                  <a:cubicBezTo>
                    <a:pt x="5832" y="9054"/>
                    <a:pt x="6043" y="8739"/>
                    <a:pt x="6117" y="8373"/>
                  </a:cubicBezTo>
                  <a:cubicBezTo>
                    <a:pt x="6190" y="8007"/>
                    <a:pt x="6115" y="7635"/>
                    <a:pt x="5909" y="7324"/>
                  </a:cubicBezTo>
                  <a:lnTo>
                    <a:pt x="4534" y="5261"/>
                  </a:lnTo>
                  <a:lnTo>
                    <a:pt x="5176" y="4619"/>
                  </a:lnTo>
                  <a:cubicBezTo>
                    <a:pt x="5721" y="4074"/>
                    <a:pt x="5721" y="3188"/>
                    <a:pt x="5176" y="2643"/>
                  </a:cubicBezTo>
                  <a:cubicBezTo>
                    <a:pt x="4904" y="2372"/>
                    <a:pt x="4546" y="2236"/>
                    <a:pt x="4188" y="2236"/>
                  </a:cubicBezTo>
                  <a:cubicBezTo>
                    <a:pt x="3831" y="2236"/>
                    <a:pt x="3473" y="2372"/>
                    <a:pt x="3202" y="2643"/>
                  </a:cubicBezTo>
                  <a:lnTo>
                    <a:pt x="2792" y="3054"/>
                  </a:lnTo>
                  <a:lnTo>
                    <a:pt x="2792" y="1398"/>
                  </a:lnTo>
                  <a:cubicBezTo>
                    <a:pt x="2792" y="627"/>
                    <a:pt x="2165" y="0"/>
                    <a:pt x="1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5" name="Google Shape;7698;p66"/>
          <p:cNvGrpSpPr/>
          <p:nvPr/>
        </p:nvGrpSpPr>
        <p:grpSpPr>
          <a:xfrm>
            <a:off x="5075779" y="3990036"/>
            <a:ext cx="387681" cy="387641"/>
            <a:chOff x="6669907" y="1561258"/>
            <a:chExt cx="397907" cy="397866"/>
          </a:xfrm>
          <a:solidFill>
            <a:srgbClr val="12716B"/>
          </a:solidFill>
        </p:grpSpPr>
        <p:sp>
          <p:nvSpPr>
            <p:cNvPr id="266" name="Google Shape;7699;p66"/>
            <p:cNvSpPr/>
            <p:nvPr/>
          </p:nvSpPr>
          <p:spPr>
            <a:xfrm>
              <a:off x="6950454" y="1655253"/>
              <a:ext cx="23312" cy="23354"/>
            </a:xfrm>
            <a:custGeom>
              <a:avLst/>
              <a:gdLst/>
              <a:ahLst/>
              <a:cxnLst/>
              <a:rect l="l" t="t" r="r" b="b"/>
              <a:pathLst>
                <a:path w="1117" h="1119" extrusionOk="0">
                  <a:moveTo>
                    <a:pt x="558" y="1"/>
                  </a:moveTo>
                  <a:cubicBezTo>
                    <a:pt x="250" y="1"/>
                    <a:pt x="0" y="252"/>
                    <a:pt x="0" y="560"/>
                  </a:cubicBezTo>
                  <a:cubicBezTo>
                    <a:pt x="0" y="868"/>
                    <a:pt x="250" y="1119"/>
                    <a:pt x="558" y="1119"/>
                  </a:cubicBezTo>
                  <a:cubicBezTo>
                    <a:pt x="867" y="1119"/>
                    <a:pt x="1117" y="868"/>
                    <a:pt x="1117" y="560"/>
                  </a:cubicBezTo>
                  <a:cubicBezTo>
                    <a:pt x="1117" y="252"/>
                    <a:pt x="867" y="1"/>
                    <a:pt x="5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7700;p66"/>
            <p:cNvSpPr/>
            <p:nvPr/>
          </p:nvSpPr>
          <p:spPr>
            <a:xfrm>
              <a:off x="6740633" y="1725228"/>
              <a:ext cx="36919" cy="39632"/>
            </a:xfrm>
            <a:custGeom>
              <a:avLst/>
              <a:gdLst/>
              <a:ahLst/>
              <a:cxnLst/>
              <a:rect l="l" t="t" r="r" b="b"/>
              <a:pathLst>
                <a:path w="1769" h="1899" extrusionOk="0">
                  <a:moveTo>
                    <a:pt x="1117" y="0"/>
                  </a:moveTo>
                  <a:cubicBezTo>
                    <a:pt x="502" y="0"/>
                    <a:pt x="1" y="501"/>
                    <a:pt x="1" y="1116"/>
                  </a:cubicBezTo>
                  <a:cubicBezTo>
                    <a:pt x="1" y="1419"/>
                    <a:pt x="135" y="1691"/>
                    <a:pt x="341" y="1898"/>
                  </a:cubicBezTo>
                  <a:cubicBezTo>
                    <a:pt x="643" y="1261"/>
                    <a:pt x="1133" y="690"/>
                    <a:pt x="1768" y="219"/>
                  </a:cubicBezTo>
                  <a:cubicBezTo>
                    <a:pt x="1581" y="83"/>
                    <a:pt x="1358" y="0"/>
                    <a:pt x="111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7701;p66"/>
            <p:cNvSpPr/>
            <p:nvPr/>
          </p:nvSpPr>
          <p:spPr>
            <a:xfrm>
              <a:off x="6763944" y="1725228"/>
              <a:ext cx="209827" cy="139892"/>
            </a:xfrm>
            <a:custGeom>
              <a:avLst/>
              <a:gdLst/>
              <a:ahLst/>
              <a:cxnLst/>
              <a:rect l="l" t="t" r="r" b="b"/>
              <a:pathLst>
                <a:path w="10054" h="6703" extrusionOk="0">
                  <a:moveTo>
                    <a:pt x="2793" y="1116"/>
                  </a:moveTo>
                  <a:cubicBezTo>
                    <a:pt x="3409" y="1116"/>
                    <a:pt x="3910" y="1619"/>
                    <a:pt x="3910" y="2234"/>
                  </a:cubicBezTo>
                  <a:cubicBezTo>
                    <a:pt x="3910" y="2850"/>
                    <a:pt x="3409" y="3351"/>
                    <a:pt x="2793" y="3351"/>
                  </a:cubicBezTo>
                  <a:cubicBezTo>
                    <a:pt x="2178" y="3351"/>
                    <a:pt x="1675" y="2850"/>
                    <a:pt x="1675" y="2234"/>
                  </a:cubicBezTo>
                  <a:cubicBezTo>
                    <a:pt x="1675" y="1619"/>
                    <a:pt x="2178" y="1116"/>
                    <a:pt x="2793" y="1116"/>
                  </a:cubicBezTo>
                  <a:close/>
                  <a:moveTo>
                    <a:pt x="7262" y="1116"/>
                  </a:moveTo>
                  <a:cubicBezTo>
                    <a:pt x="7878" y="1116"/>
                    <a:pt x="8378" y="1619"/>
                    <a:pt x="8378" y="2234"/>
                  </a:cubicBezTo>
                  <a:cubicBezTo>
                    <a:pt x="8378" y="2850"/>
                    <a:pt x="7878" y="3351"/>
                    <a:pt x="7262" y="3351"/>
                  </a:cubicBezTo>
                  <a:cubicBezTo>
                    <a:pt x="6645" y="3351"/>
                    <a:pt x="6144" y="2850"/>
                    <a:pt x="6144" y="2234"/>
                  </a:cubicBezTo>
                  <a:cubicBezTo>
                    <a:pt x="6144" y="1619"/>
                    <a:pt x="6645" y="1116"/>
                    <a:pt x="7262" y="1116"/>
                  </a:cubicBezTo>
                  <a:close/>
                  <a:moveTo>
                    <a:pt x="7261" y="4469"/>
                  </a:moveTo>
                  <a:cubicBezTo>
                    <a:pt x="7466" y="4469"/>
                    <a:pt x="7663" y="4581"/>
                    <a:pt x="7761" y="4776"/>
                  </a:cubicBezTo>
                  <a:cubicBezTo>
                    <a:pt x="7899" y="5052"/>
                    <a:pt x="7787" y="5389"/>
                    <a:pt x="7511" y="5527"/>
                  </a:cubicBezTo>
                  <a:cubicBezTo>
                    <a:pt x="6733" y="5916"/>
                    <a:pt x="5880" y="6109"/>
                    <a:pt x="5028" y="6109"/>
                  </a:cubicBezTo>
                  <a:cubicBezTo>
                    <a:pt x="4173" y="6109"/>
                    <a:pt x="3321" y="5916"/>
                    <a:pt x="2544" y="5527"/>
                  </a:cubicBezTo>
                  <a:cubicBezTo>
                    <a:pt x="2268" y="5389"/>
                    <a:pt x="2155" y="5052"/>
                    <a:pt x="2293" y="4776"/>
                  </a:cubicBezTo>
                  <a:cubicBezTo>
                    <a:pt x="2391" y="4581"/>
                    <a:pt x="2589" y="4469"/>
                    <a:pt x="2794" y="4469"/>
                  </a:cubicBezTo>
                  <a:cubicBezTo>
                    <a:pt x="2878" y="4469"/>
                    <a:pt x="2963" y="4487"/>
                    <a:pt x="3043" y="4527"/>
                  </a:cubicBezTo>
                  <a:cubicBezTo>
                    <a:pt x="3664" y="4838"/>
                    <a:pt x="4345" y="4994"/>
                    <a:pt x="5027" y="4994"/>
                  </a:cubicBezTo>
                  <a:cubicBezTo>
                    <a:pt x="5708" y="4994"/>
                    <a:pt x="6390" y="4838"/>
                    <a:pt x="7011" y="4527"/>
                  </a:cubicBezTo>
                  <a:cubicBezTo>
                    <a:pt x="7092" y="4487"/>
                    <a:pt x="7177" y="4469"/>
                    <a:pt x="7261" y="4469"/>
                  </a:cubicBezTo>
                  <a:close/>
                  <a:moveTo>
                    <a:pt x="5028" y="0"/>
                  </a:moveTo>
                  <a:cubicBezTo>
                    <a:pt x="2256" y="0"/>
                    <a:pt x="0" y="1504"/>
                    <a:pt x="0" y="3351"/>
                  </a:cubicBezTo>
                  <a:cubicBezTo>
                    <a:pt x="0" y="5199"/>
                    <a:pt x="2256" y="6703"/>
                    <a:pt x="5028" y="6703"/>
                  </a:cubicBezTo>
                  <a:cubicBezTo>
                    <a:pt x="7798" y="6703"/>
                    <a:pt x="10054" y="5199"/>
                    <a:pt x="10054" y="3351"/>
                  </a:cubicBezTo>
                  <a:cubicBezTo>
                    <a:pt x="10054" y="1504"/>
                    <a:pt x="7798" y="0"/>
                    <a:pt x="50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7702;p66"/>
            <p:cNvSpPr/>
            <p:nvPr/>
          </p:nvSpPr>
          <p:spPr>
            <a:xfrm>
              <a:off x="6669907" y="1561258"/>
              <a:ext cx="397907" cy="397866"/>
            </a:xfrm>
            <a:custGeom>
              <a:avLst/>
              <a:gdLst/>
              <a:ahLst/>
              <a:cxnLst/>
              <a:rect l="l" t="t" r="r" b="b"/>
              <a:pathLst>
                <a:path w="19066" h="19064" extrusionOk="0">
                  <a:moveTo>
                    <a:pt x="10650" y="3388"/>
                  </a:moveTo>
                  <a:cubicBezTo>
                    <a:pt x="10708" y="3388"/>
                    <a:pt x="10768" y="3398"/>
                    <a:pt x="10827" y="3417"/>
                  </a:cubicBezTo>
                  <a:lnTo>
                    <a:pt x="12686" y="4038"/>
                  </a:lnTo>
                  <a:cubicBezTo>
                    <a:pt x="12994" y="3645"/>
                    <a:pt x="13466" y="3389"/>
                    <a:pt x="14001" y="3389"/>
                  </a:cubicBezTo>
                  <a:cubicBezTo>
                    <a:pt x="14924" y="3389"/>
                    <a:pt x="15676" y="4140"/>
                    <a:pt x="15676" y="5064"/>
                  </a:cubicBezTo>
                  <a:cubicBezTo>
                    <a:pt x="15676" y="5987"/>
                    <a:pt x="14924" y="6739"/>
                    <a:pt x="14001" y="6739"/>
                  </a:cubicBezTo>
                  <a:cubicBezTo>
                    <a:pt x="13088" y="6739"/>
                    <a:pt x="12345" y="6003"/>
                    <a:pt x="12329" y="5094"/>
                  </a:cubicBezTo>
                  <a:lnTo>
                    <a:pt x="11004" y="4653"/>
                  </a:lnTo>
                  <a:lnTo>
                    <a:pt x="10294" y="6778"/>
                  </a:lnTo>
                  <a:cubicBezTo>
                    <a:pt x="11251" y="6865"/>
                    <a:pt x="12140" y="7109"/>
                    <a:pt x="12909" y="7479"/>
                  </a:cubicBezTo>
                  <a:cubicBezTo>
                    <a:pt x="13327" y="7017"/>
                    <a:pt x="13919" y="6739"/>
                    <a:pt x="14560" y="6739"/>
                  </a:cubicBezTo>
                  <a:cubicBezTo>
                    <a:pt x="15791" y="6739"/>
                    <a:pt x="16794" y="7742"/>
                    <a:pt x="16794" y="8973"/>
                  </a:cubicBezTo>
                  <a:cubicBezTo>
                    <a:pt x="16794" y="9780"/>
                    <a:pt x="16336" y="10498"/>
                    <a:pt x="15655" y="10891"/>
                  </a:cubicBezTo>
                  <a:cubicBezTo>
                    <a:pt x="15665" y="10997"/>
                    <a:pt x="15676" y="11101"/>
                    <a:pt x="15676" y="11208"/>
                  </a:cubicBezTo>
                  <a:cubicBezTo>
                    <a:pt x="15676" y="13672"/>
                    <a:pt x="12921" y="15676"/>
                    <a:pt x="9532" y="15676"/>
                  </a:cubicBezTo>
                  <a:cubicBezTo>
                    <a:pt x="6144" y="15676"/>
                    <a:pt x="3388" y="13672"/>
                    <a:pt x="3388" y="11208"/>
                  </a:cubicBezTo>
                  <a:cubicBezTo>
                    <a:pt x="3388" y="11101"/>
                    <a:pt x="3401" y="10997"/>
                    <a:pt x="3411" y="10891"/>
                  </a:cubicBezTo>
                  <a:cubicBezTo>
                    <a:pt x="2730" y="10498"/>
                    <a:pt x="2272" y="9780"/>
                    <a:pt x="2272" y="8973"/>
                  </a:cubicBezTo>
                  <a:cubicBezTo>
                    <a:pt x="2272" y="7742"/>
                    <a:pt x="3273" y="6739"/>
                    <a:pt x="4506" y="6739"/>
                  </a:cubicBezTo>
                  <a:cubicBezTo>
                    <a:pt x="5145" y="6739"/>
                    <a:pt x="5737" y="7017"/>
                    <a:pt x="6157" y="7479"/>
                  </a:cubicBezTo>
                  <a:cubicBezTo>
                    <a:pt x="7018" y="7065"/>
                    <a:pt x="8034" y="6806"/>
                    <a:pt x="9125" y="6755"/>
                  </a:cubicBezTo>
                  <a:lnTo>
                    <a:pt x="10119" y="3771"/>
                  </a:lnTo>
                  <a:cubicBezTo>
                    <a:pt x="10199" y="3537"/>
                    <a:pt x="10415" y="3388"/>
                    <a:pt x="10650" y="3388"/>
                  </a:cubicBezTo>
                  <a:close/>
                  <a:moveTo>
                    <a:pt x="9534" y="1"/>
                  </a:moveTo>
                  <a:cubicBezTo>
                    <a:pt x="4297" y="1"/>
                    <a:pt x="1" y="4296"/>
                    <a:pt x="1" y="9532"/>
                  </a:cubicBezTo>
                  <a:cubicBezTo>
                    <a:pt x="1" y="14769"/>
                    <a:pt x="4297" y="19064"/>
                    <a:pt x="9534" y="19064"/>
                  </a:cubicBezTo>
                  <a:cubicBezTo>
                    <a:pt x="14768" y="19064"/>
                    <a:pt x="19065" y="14769"/>
                    <a:pt x="19065" y="9532"/>
                  </a:cubicBezTo>
                  <a:cubicBezTo>
                    <a:pt x="19065" y="4296"/>
                    <a:pt x="14768" y="1"/>
                    <a:pt x="953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7703;p66"/>
            <p:cNvSpPr/>
            <p:nvPr/>
          </p:nvSpPr>
          <p:spPr>
            <a:xfrm>
              <a:off x="6960158" y="1725228"/>
              <a:ext cx="36940" cy="39632"/>
            </a:xfrm>
            <a:custGeom>
              <a:avLst/>
              <a:gdLst/>
              <a:ahLst/>
              <a:cxnLst/>
              <a:rect l="l" t="t" r="r" b="b"/>
              <a:pathLst>
                <a:path w="1770" h="1899" extrusionOk="0">
                  <a:moveTo>
                    <a:pt x="652" y="0"/>
                  </a:moveTo>
                  <a:cubicBezTo>
                    <a:pt x="413" y="0"/>
                    <a:pt x="188" y="83"/>
                    <a:pt x="1" y="219"/>
                  </a:cubicBezTo>
                  <a:cubicBezTo>
                    <a:pt x="637" y="690"/>
                    <a:pt x="1127" y="1261"/>
                    <a:pt x="1428" y="1898"/>
                  </a:cubicBezTo>
                  <a:cubicBezTo>
                    <a:pt x="1635" y="1691"/>
                    <a:pt x="1770" y="1419"/>
                    <a:pt x="1770" y="1116"/>
                  </a:cubicBezTo>
                  <a:cubicBezTo>
                    <a:pt x="1770" y="501"/>
                    <a:pt x="1267" y="0"/>
                    <a:pt x="6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7704;p66"/>
          <p:cNvGrpSpPr/>
          <p:nvPr/>
        </p:nvGrpSpPr>
        <p:grpSpPr>
          <a:xfrm>
            <a:off x="1961009" y="4047573"/>
            <a:ext cx="387681" cy="272572"/>
            <a:chOff x="3386036" y="1746339"/>
            <a:chExt cx="397907" cy="279762"/>
          </a:xfrm>
          <a:solidFill>
            <a:srgbClr val="12716B"/>
          </a:solidFill>
        </p:grpSpPr>
        <p:sp>
          <p:nvSpPr>
            <p:cNvPr id="272" name="Google Shape;7705;p66"/>
            <p:cNvSpPr/>
            <p:nvPr/>
          </p:nvSpPr>
          <p:spPr>
            <a:xfrm>
              <a:off x="3561652" y="1848954"/>
              <a:ext cx="59646" cy="74506"/>
            </a:xfrm>
            <a:custGeom>
              <a:avLst/>
              <a:gdLst/>
              <a:ahLst/>
              <a:cxnLst/>
              <a:rect l="l" t="t" r="r" b="b"/>
              <a:pathLst>
                <a:path w="2858" h="3570" extrusionOk="0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7706;p66"/>
            <p:cNvSpPr/>
            <p:nvPr/>
          </p:nvSpPr>
          <p:spPr>
            <a:xfrm>
              <a:off x="3386036" y="1746339"/>
              <a:ext cx="397907" cy="279762"/>
            </a:xfrm>
            <a:custGeom>
              <a:avLst/>
              <a:gdLst/>
              <a:ahLst/>
              <a:cxnLst/>
              <a:rect l="l" t="t" r="r" b="b"/>
              <a:pathLst>
                <a:path w="19066" h="13405" extrusionOk="0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" name="Google Shape;7707;p66"/>
          <p:cNvGrpSpPr/>
          <p:nvPr/>
        </p:nvGrpSpPr>
        <p:grpSpPr>
          <a:xfrm>
            <a:off x="2998706" y="3990019"/>
            <a:ext cx="387681" cy="387681"/>
            <a:chOff x="4417380" y="1687279"/>
            <a:chExt cx="397907" cy="397907"/>
          </a:xfrm>
          <a:solidFill>
            <a:srgbClr val="12716B"/>
          </a:solidFill>
        </p:grpSpPr>
        <p:sp>
          <p:nvSpPr>
            <p:cNvPr id="275" name="Google Shape;7708;p66"/>
            <p:cNvSpPr/>
            <p:nvPr/>
          </p:nvSpPr>
          <p:spPr>
            <a:xfrm>
              <a:off x="4417380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9525" y="2794"/>
                  </a:moveTo>
                  <a:cubicBezTo>
                    <a:pt x="11382" y="2845"/>
                    <a:pt x="13514" y="4021"/>
                    <a:pt x="13514" y="6949"/>
                  </a:cubicBezTo>
                  <a:cubicBezTo>
                    <a:pt x="13514" y="7361"/>
                    <a:pt x="13500" y="7674"/>
                    <a:pt x="13486" y="7912"/>
                  </a:cubicBezTo>
                  <a:cubicBezTo>
                    <a:pt x="13689" y="7867"/>
                    <a:pt x="14004" y="7789"/>
                    <a:pt x="14208" y="7789"/>
                  </a:cubicBezTo>
                  <a:cubicBezTo>
                    <a:pt x="14882" y="7789"/>
                    <a:pt x="15370" y="8202"/>
                    <a:pt x="15370" y="8769"/>
                  </a:cubicBezTo>
                  <a:cubicBezTo>
                    <a:pt x="15370" y="9574"/>
                    <a:pt x="14598" y="9882"/>
                    <a:pt x="14137" y="10066"/>
                  </a:cubicBezTo>
                  <a:cubicBezTo>
                    <a:pt x="14020" y="10112"/>
                    <a:pt x="13857" y="10178"/>
                    <a:pt x="13767" y="10231"/>
                  </a:cubicBezTo>
                  <a:cubicBezTo>
                    <a:pt x="13822" y="10949"/>
                    <a:pt x="14437" y="11278"/>
                    <a:pt x="15354" y="11690"/>
                  </a:cubicBezTo>
                  <a:cubicBezTo>
                    <a:pt x="16061" y="12007"/>
                    <a:pt x="16794" y="12336"/>
                    <a:pt x="16794" y="13104"/>
                  </a:cubicBezTo>
                  <a:cubicBezTo>
                    <a:pt x="16794" y="13896"/>
                    <a:pt x="16088" y="14016"/>
                    <a:pt x="15520" y="14112"/>
                  </a:cubicBezTo>
                  <a:cubicBezTo>
                    <a:pt x="15333" y="14146"/>
                    <a:pt x="15111" y="14183"/>
                    <a:pt x="14855" y="14239"/>
                  </a:cubicBezTo>
                  <a:cubicBezTo>
                    <a:pt x="14768" y="14620"/>
                    <a:pt x="14600" y="15156"/>
                    <a:pt x="13939" y="15156"/>
                  </a:cubicBezTo>
                  <a:cubicBezTo>
                    <a:pt x="13709" y="15156"/>
                    <a:pt x="13258" y="15035"/>
                    <a:pt x="12916" y="15035"/>
                  </a:cubicBezTo>
                  <a:cubicBezTo>
                    <a:pt x="12370" y="15035"/>
                    <a:pt x="12048" y="15253"/>
                    <a:pt x="11642" y="15531"/>
                  </a:cubicBezTo>
                  <a:cubicBezTo>
                    <a:pt x="11160" y="15860"/>
                    <a:pt x="10556" y="16272"/>
                    <a:pt x="9534" y="16272"/>
                  </a:cubicBezTo>
                  <a:cubicBezTo>
                    <a:pt x="8510" y="16272"/>
                    <a:pt x="7908" y="15860"/>
                    <a:pt x="7425" y="15531"/>
                  </a:cubicBezTo>
                  <a:cubicBezTo>
                    <a:pt x="7020" y="15255"/>
                    <a:pt x="6698" y="15035"/>
                    <a:pt x="6151" y="15035"/>
                  </a:cubicBezTo>
                  <a:cubicBezTo>
                    <a:pt x="5810" y="15035"/>
                    <a:pt x="5357" y="15156"/>
                    <a:pt x="5129" y="15156"/>
                  </a:cubicBezTo>
                  <a:cubicBezTo>
                    <a:pt x="4467" y="15156"/>
                    <a:pt x="4298" y="14620"/>
                    <a:pt x="4211" y="14239"/>
                  </a:cubicBezTo>
                  <a:cubicBezTo>
                    <a:pt x="3956" y="14183"/>
                    <a:pt x="3735" y="14146"/>
                    <a:pt x="3547" y="14112"/>
                  </a:cubicBezTo>
                  <a:cubicBezTo>
                    <a:pt x="2980" y="14016"/>
                    <a:pt x="2272" y="13896"/>
                    <a:pt x="2272" y="13104"/>
                  </a:cubicBezTo>
                  <a:cubicBezTo>
                    <a:pt x="2272" y="12336"/>
                    <a:pt x="3004" y="12007"/>
                    <a:pt x="3712" y="11690"/>
                  </a:cubicBezTo>
                  <a:cubicBezTo>
                    <a:pt x="4630" y="11280"/>
                    <a:pt x="5246" y="10949"/>
                    <a:pt x="5299" y="10231"/>
                  </a:cubicBezTo>
                  <a:cubicBezTo>
                    <a:pt x="5209" y="10178"/>
                    <a:pt x="5046" y="10112"/>
                    <a:pt x="4929" y="10066"/>
                  </a:cubicBezTo>
                  <a:cubicBezTo>
                    <a:pt x="4469" y="9882"/>
                    <a:pt x="3696" y="9573"/>
                    <a:pt x="3696" y="8769"/>
                  </a:cubicBezTo>
                  <a:cubicBezTo>
                    <a:pt x="3696" y="8202"/>
                    <a:pt x="4186" y="7789"/>
                    <a:pt x="4858" y="7789"/>
                  </a:cubicBezTo>
                  <a:cubicBezTo>
                    <a:pt x="5062" y="7789"/>
                    <a:pt x="5378" y="7867"/>
                    <a:pt x="5580" y="7912"/>
                  </a:cubicBezTo>
                  <a:cubicBezTo>
                    <a:pt x="5568" y="7674"/>
                    <a:pt x="5554" y="7361"/>
                    <a:pt x="5554" y="6949"/>
                  </a:cubicBezTo>
                  <a:cubicBezTo>
                    <a:pt x="5554" y="4011"/>
                    <a:pt x="7692" y="2840"/>
                    <a:pt x="9525" y="2794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5" y="19065"/>
                    <a:pt x="2794" y="19065"/>
                  </a:cubicBezTo>
                  <a:lnTo>
                    <a:pt x="16274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7709;p66"/>
            <p:cNvSpPr/>
            <p:nvPr/>
          </p:nvSpPr>
          <p:spPr>
            <a:xfrm>
              <a:off x="4492363" y="1768878"/>
              <a:ext cx="248270" cy="234704"/>
            </a:xfrm>
            <a:custGeom>
              <a:avLst/>
              <a:gdLst/>
              <a:ahLst/>
              <a:cxnLst/>
              <a:rect l="l" t="t" r="r" b="b"/>
              <a:pathLst>
                <a:path w="11896" h="11246" extrusionOk="0">
                  <a:moveTo>
                    <a:pt x="5930" y="0"/>
                  </a:moveTo>
                  <a:cubicBezTo>
                    <a:pt x="5093" y="21"/>
                    <a:pt x="3077" y="428"/>
                    <a:pt x="3077" y="3039"/>
                  </a:cubicBezTo>
                  <a:cubicBezTo>
                    <a:pt x="3077" y="3478"/>
                    <a:pt x="3094" y="3798"/>
                    <a:pt x="3107" y="4028"/>
                  </a:cubicBezTo>
                  <a:cubicBezTo>
                    <a:pt x="3142" y="4647"/>
                    <a:pt x="3077" y="5187"/>
                    <a:pt x="2410" y="5187"/>
                  </a:cubicBezTo>
                  <a:cubicBezTo>
                    <a:pt x="2173" y="5187"/>
                    <a:pt x="1840" y="5114"/>
                    <a:pt x="1608" y="5061"/>
                  </a:cubicBezTo>
                  <a:lnTo>
                    <a:pt x="1608" y="5061"/>
                  </a:lnTo>
                  <a:cubicBezTo>
                    <a:pt x="2217" y="5314"/>
                    <a:pt x="2827" y="5535"/>
                    <a:pt x="2827" y="6215"/>
                  </a:cubicBezTo>
                  <a:cubicBezTo>
                    <a:pt x="2827" y="7791"/>
                    <a:pt x="1472" y="8398"/>
                    <a:pt x="577" y="8799"/>
                  </a:cubicBezTo>
                  <a:cubicBezTo>
                    <a:pt x="400" y="8879"/>
                    <a:pt x="169" y="8981"/>
                    <a:pt x="0" y="9077"/>
                  </a:cubicBezTo>
                  <a:cubicBezTo>
                    <a:pt x="386" y="9148"/>
                    <a:pt x="526" y="9160"/>
                    <a:pt x="965" y="9263"/>
                  </a:cubicBezTo>
                  <a:cubicBezTo>
                    <a:pt x="1348" y="9355"/>
                    <a:pt x="1603" y="9620"/>
                    <a:pt x="1713" y="10103"/>
                  </a:cubicBezTo>
                  <a:cubicBezTo>
                    <a:pt x="2012" y="10046"/>
                    <a:pt x="2244" y="10007"/>
                    <a:pt x="2558" y="10007"/>
                  </a:cubicBezTo>
                  <a:cubicBezTo>
                    <a:pt x="3450" y="10007"/>
                    <a:pt x="3988" y="10373"/>
                    <a:pt x="4460" y="10697"/>
                  </a:cubicBezTo>
                  <a:cubicBezTo>
                    <a:pt x="4892" y="10991"/>
                    <a:pt x="5261" y="11244"/>
                    <a:pt x="5941" y="11246"/>
                  </a:cubicBezTo>
                  <a:cubicBezTo>
                    <a:pt x="6620" y="11244"/>
                    <a:pt x="6990" y="10991"/>
                    <a:pt x="7420" y="10697"/>
                  </a:cubicBezTo>
                  <a:cubicBezTo>
                    <a:pt x="7894" y="10373"/>
                    <a:pt x="8430" y="10007"/>
                    <a:pt x="9323" y="10007"/>
                  </a:cubicBezTo>
                  <a:cubicBezTo>
                    <a:pt x="9638" y="10007"/>
                    <a:pt x="9870" y="10044"/>
                    <a:pt x="10169" y="10103"/>
                  </a:cubicBezTo>
                  <a:cubicBezTo>
                    <a:pt x="10280" y="9616"/>
                    <a:pt x="10535" y="9355"/>
                    <a:pt x="10917" y="9263"/>
                  </a:cubicBezTo>
                  <a:cubicBezTo>
                    <a:pt x="11308" y="9171"/>
                    <a:pt x="11524" y="9140"/>
                    <a:pt x="11895" y="9075"/>
                  </a:cubicBezTo>
                  <a:cubicBezTo>
                    <a:pt x="11727" y="8988"/>
                    <a:pt x="11487" y="8880"/>
                    <a:pt x="11304" y="8799"/>
                  </a:cubicBezTo>
                  <a:cubicBezTo>
                    <a:pt x="10409" y="8398"/>
                    <a:pt x="9054" y="7791"/>
                    <a:pt x="9054" y="6215"/>
                  </a:cubicBezTo>
                  <a:cubicBezTo>
                    <a:pt x="9054" y="5541"/>
                    <a:pt x="9663" y="5312"/>
                    <a:pt x="10271" y="5061"/>
                  </a:cubicBezTo>
                  <a:lnTo>
                    <a:pt x="10271" y="5061"/>
                  </a:lnTo>
                  <a:cubicBezTo>
                    <a:pt x="9985" y="5105"/>
                    <a:pt x="9811" y="5187"/>
                    <a:pt x="9472" y="5187"/>
                  </a:cubicBezTo>
                  <a:cubicBezTo>
                    <a:pt x="8805" y="5187"/>
                    <a:pt x="8739" y="4647"/>
                    <a:pt x="8773" y="4028"/>
                  </a:cubicBezTo>
                  <a:cubicBezTo>
                    <a:pt x="8787" y="3798"/>
                    <a:pt x="8805" y="3478"/>
                    <a:pt x="8805" y="3039"/>
                  </a:cubicBezTo>
                  <a:cubicBezTo>
                    <a:pt x="8805" y="439"/>
                    <a:pt x="6795" y="25"/>
                    <a:pt x="593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7710;p66"/>
          <p:cNvGrpSpPr/>
          <p:nvPr/>
        </p:nvGrpSpPr>
        <p:grpSpPr>
          <a:xfrm>
            <a:off x="7945187" y="3470268"/>
            <a:ext cx="387661" cy="387661"/>
            <a:chOff x="2869999" y="1687279"/>
            <a:chExt cx="397887" cy="397887"/>
          </a:xfrm>
          <a:solidFill>
            <a:srgbClr val="12716B"/>
          </a:solidFill>
        </p:grpSpPr>
        <p:sp>
          <p:nvSpPr>
            <p:cNvPr id="278" name="Google Shape;7711;p66"/>
            <p:cNvSpPr/>
            <p:nvPr/>
          </p:nvSpPr>
          <p:spPr>
            <a:xfrm>
              <a:off x="2994590" y="1833740"/>
              <a:ext cx="148657" cy="81685"/>
            </a:xfrm>
            <a:custGeom>
              <a:avLst/>
              <a:gdLst/>
              <a:ahLst/>
              <a:cxnLst/>
              <a:rect l="l" t="t" r="r" b="b"/>
              <a:pathLst>
                <a:path w="7123" h="3914" extrusionOk="0">
                  <a:moveTo>
                    <a:pt x="2491" y="0"/>
                  </a:moveTo>
                  <a:lnTo>
                    <a:pt x="1" y="3112"/>
                  </a:lnTo>
                  <a:lnTo>
                    <a:pt x="1" y="3112"/>
                  </a:lnTo>
                  <a:lnTo>
                    <a:pt x="2196" y="2015"/>
                  </a:lnTo>
                  <a:cubicBezTo>
                    <a:pt x="2275" y="1975"/>
                    <a:pt x="2360" y="1956"/>
                    <a:pt x="2445" y="1956"/>
                  </a:cubicBezTo>
                  <a:cubicBezTo>
                    <a:pt x="2590" y="1956"/>
                    <a:pt x="2733" y="2012"/>
                    <a:pt x="2840" y="2119"/>
                  </a:cubicBezTo>
                  <a:lnTo>
                    <a:pt x="4634" y="3913"/>
                  </a:lnTo>
                  <a:lnTo>
                    <a:pt x="7123" y="800"/>
                  </a:lnTo>
                  <a:lnTo>
                    <a:pt x="4929" y="1897"/>
                  </a:lnTo>
                  <a:cubicBezTo>
                    <a:pt x="4850" y="1937"/>
                    <a:pt x="4764" y="1957"/>
                    <a:pt x="4679" y="1957"/>
                  </a:cubicBezTo>
                  <a:cubicBezTo>
                    <a:pt x="4535" y="1957"/>
                    <a:pt x="4392" y="1900"/>
                    <a:pt x="4285" y="1792"/>
                  </a:cubicBezTo>
                  <a:lnTo>
                    <a:pt x="24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7712;p66"/>
            <p:cNvSpPr/>
            <p:nvPr/>
          </p:nvSpPr>
          <p:spPr>
            <a:xfrm>
              <a:off x="2869999" y="1687279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8420" y="5623"/>
                  </a:moveTo>
                  <a:cubicBezTo>
                    <a:pt x="8569" y="5623"/>
                    <a:pt x="8707" y="5682"/>
                    <a:pt x="8810" y="5787"/>
                  </a:cubicBezTo>
                  <a:lnTo>
                    <a:pt x="10759" y="7736"/>
                  </a:lnTo>
                  <a:lnTo>
                    <a:pt x="14867" y="5683"/>
                  </a:lnTo>
                  <a:cubicBezTo>
                    <a:pt x="14947" y="5643"/>
                    <a:pt x="15033" y="5624"/>
                    <a:pt x="15118" y="5624"/>
                  </a:cubicBezTo>
                  <a:cubicBezTo>
                    <a:pt x="15283" y="5624"/>
                    <a:pt x="15443" y="5695"/>
                    <a:pt x="15552" y="5829"/>
                  </a:cubicBezTo>
                  <a:cubicBezTo>
                    <a:pt x="15716" y="6035"/>
                    <a:pt x="15718" y="6325"/>
                    <a:pt x="15553" y="6530"/>
                  </a:cubicBezTo>
                  <a:lnTo>
                    <a:pt x="11085" y="12116"/>
                  </a:lnTo>
                  <a:cubicBezTo>
                    <a:pt x="10973" y="12256"/>
                    <a:pt x="10812" y="12324"/>
                    <a:pt x="10652" y="12324"/>
                  </a:cubicBezTo>
                  <a:cubicBezTo>
                    <a:pt x="10507" y="12324"/>
                    <a:pt x="10363" y="12269"/>
                    <a:pt x="10255" y="12161"/>
                  </a:cubicBezTo>
                  <a:lnTo>
                    <a:pt x="8306" y="10211"/>
                  </a:lnTo>
                  <a:lnTo>
                    <a:pt x="4196" y="12267"/>
                  </a:lnTo>
                  <a:cubicBezTo>
                    <a:pt x="4117" y="12306"/>
                    <a:pt x="4032" y="12325"/>
                    <a:pt x="3948" y="12325"/>
                  </a:cubicBezTo>
                  <a:cubicBezTo>
                    <a:pt x="3784" y="12325"/>
                    <a:pt x="3622" y="12253"/>
                    <a:pt x="3514" y="12118"/>
                  </a:cubicBezTo>
                  <a:cubicBezTo>
                    <a:pt x="3347" y="11913"/>
                    <a:pt x="3347" y="11623"/>
                    <a:pt x="3510" y="11418"/>
                  </a:cubicBezTo>
                  <a:lnTo>
                    <a:pt x="7979" y="5833"/>
                  </a:lnTo>
                  <a:cubicBezTo>
                    <a:pt x="8078" y="5709"/>
                    <a:pt x="8226" y="5633"/>
                    <a:pt x="8384" y="5624"/>
                  </a:cubicBezTo>
                  <a:cubicBezTo>
                    <a:pt x="8396" y="5623"/>
                    <a:pt x="8408" y="5623"/>
                    <a:pt x="8420" y="5623"/>
                  </a:cubicBezTo>
                  <a:close/>
                  <a:moveTo>
                    <a:pt x="9532" y="1"/>
                  </a:moveTo>
                  <a:cubicBezTo>
                    <a:pt x="4297" y="1"/>
                    <a:pt x="0" y="4046"/>
                    <a:pt x="0" y="8975"/>
                  </a:cubicBezTo>
                  <a:cubicBezTo>
                    <a:pt x="0" y="11616"/>
                    <a:pt x="1255" y="14085"/>
                    <a:pt x="3388" y="15787"/>
                  </a:cubicBezTo>
                  <a:lnTo>
                    <a:pt x="3388" y="18506"/>
                  </a:lnTo>
                  <a:cubicBezTo>
                    <a:pt x="3388" y="18699"/>
                    <a:pt x="3489" y="18879"/>
                    <a:pt x="3653" y="18980"/>
                  </a:cubicBezTo>
                  <a:cubicBezTo>
                    <a:pt x="3742" y="19036"/>
                    <a:pt x="3843" y="19064"/>
                    <a:pt x="3946" y="19064"/>
                  </a:cubicBezTo>
                  <a:cubicBezTo>
                    <a:pt x="4031" y="19064"/>
                    <a:pt x="4117" y="19045"/>
                    <a:pt x="4196" y="19005"/>
                  </a:cubicBezTo>
                  <a:lnTo>
                    <a:pt x="6970" y="17581"/>
                  </a:lnTo>
                  <a:cubicBezTo>
                    <a:pt x="7802" y="17799"/>
                    <a:pt x="8661" y="17910"/>
                    <a:pt x="9532" y="17910"/>
                  </a:cubicBezTo>
                  <a:cubicBezTo>
                    <a:pt x="14768" y="17910"/>
                    <a:pt x="19065" y="13901"/>
                    <a:pt x="19065" y="8975"/>
                  </a:cubicBezTo>
                  <a:cubicBezTo>
                    <a:pt x="19065" y="4046"/>
                    <a:pt x="14768" y="1"/>
                    <a:pt x="9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7713;p66"/>
          <p:cNvGrpSpPr/>
          <p:nvPr/>
        </p:nvGrpSpPr>
        <p:grpSpPr>
          <a:xfrm>
            <a:off x="2480295" y="3990395"/>
            <a:ext cx="386807" cy="386929"/>
            <a:chOff x="3902887" y="1687655"/>
            <a:chExt cx="397010" cy="397135"/>
          </a:xfrm>
          <a:solidFill>
            <a:srgbClr val="12716B"/>
          </a:solidFill>
        </p:grpSpPr>
        <p:sp>
          <p:nvSpPr>
            <p:cNvPr id="281" name="Google Shape;7714;p66"/>
            <p:cNvSpPr/>
            <p:nvPr/>
          </p:nvSpPr>
          <p:spPr>
            <a:xfrm>
              <a:off x="4023345" y="1785845"/>
              <a:ext cx="156275" cy="200269"/>
            </a:xfrm>
            <a:custGeom>
              <a:avLst/>
              <a:gdLst/>
              <a:ahLst/>
              <a:cxnLst/>
              <a:rect l="l" t="t" r="r" b="b"/>
              <a:pathLst>
                <a:path w="7488" h="9596" extrusionOk="0">
                  <a:moveTo>
                    <a:pt x="3585" y="1"/>
                  </a:moveTo>
                  <a:cubicBezTo>
                    <a:pt x="3550" y="1"/>
                    <a:pt x="36" y="31"/>
                    <a:pt x="36" y="2561"/>
                  </a:cubicBezTo>
                  <a:cubicBezTo>
                    <a:pt x="36" y="4296"/>
                    <a:pt x="1381" y="4712"/>
                    <a:pt x="3429" y="5147"/>
                  </a:cubicBezTo>
                  <a:cubicBezTo>
                    <a:pt x="4813" y="5440"/>
                    <a:pt x="6242" y="5745"/>
                    <a:pt x="6242" y="7084"/>
                  </a:cubicBezTo>
                  <a:cubicBezTo>
                    <a:pt x="6242" y="8290"/>
                    <a:pt x="4968" y="9010"/>
                    <a:pt x="3737" y="9010"/>
                  </a:cubicBezTo>
                  <a:cubicBezTo>
                    <a:pt x="2265" y="9010"/>
                    <a:pt x="1591" y="8227"/>
                    <a:pt x="1100" y="7655"/>
                  </a:cubicBezTo>
                  <a:cubicBezTo>
                    <a:pt x="793" y="7298"/>
                    <a:pt x="640" y="7140"/>
                    <a:pt x="463" y="7140"/>
                  </a:cubicBezTo>
                  <a:cubicBezTo>
                    <a:pt x="330" y="7140"/>
                    <a:pt x="1" y="7243"/>
                    <a:pt x="1" y="7485"/>
                  </a:cubicBezTo>
                  <a:cubicBezTo>
                    <a:pt x="1" y="8301"/>
                    <a:pt x="1016" y="9596"/>
                    <a:pt x="3744" y="9596"/>
                  </a:cubicBezTo>
                  <a:cubicBezTo>
                    <a:pt x="5165" y="9594"/>
                    <a:pt x="6203" y="9265"/>
                    <a:pt x="6831" y="8616"/>
                  </a:cubicBezTo>
                  <a:cubicBezTo>
                    <a:pt x="7479" y="7947"/>
                    <a:pt x="7487" y="7116"/>
                    <a:pt x="7482" y="6957"/>
                  </a:cubicBezTo>
                  <a:cubicBezTo>
                    <a:pt x="7482" y="5087"/>
                    <a:pt x="6088" y="4674"/>
                    <a:pt x="3964" y="4255"/>
                  </a:cubicBezTo>
                  <a:cubicBezTo>
                    <a:pt x="2598" y="3986"/>
                    <a:pt x="1186" y="3709"/>
                    <a:pt x="1186" y="2410"/>
                  </a:cubicBezTo>
                  <a:cubicBezTo>
                    <a:pt x="1186" y="1420"/>
                    <a:pt x="2170" y="675"/>
                    <a:pt x="3475" y="675"/>
                  </a:cubicBezTo>
                  <a:cubicBezTo>
                    <a:pt x="4868" y="675"/>
                    <a:pt x="5485" y="1305"/>
                    <a:pt x="5938" y="1766"/>
                  </a:cubicBezTo>
                  <a:cubicBezTo>
                    <a:pt x="6247" y="2081"/>
                    <a:pt x="6375" y="2191"/>
                    <a:pt x="6598" y="2191"/>
                  </a:cubicBezTo>
                  <a:cubicBezTo>
                    <a:pt x="6794" y="2191"/>
                    <a:pt x="7082" y="2072"/>
                    <a:pt x="7082" y="1818"/>
                  </a:cubicBezTo>
                  <a:cubicBezTo>
                    <a:pt x="7082" y="1381"/>
                    <a:pt x="5803" y="1"/>
                    <a:pt x="358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7715;p66"/>
            <p:cNvSpPr/>
            <p:nvPr/>
          </p:nvSpPr>
          <p:spPr>
            <a:xfrm>
              <a:off x="3902887" y="1687655"/>
              <a:ext cx="397010" cy="397135"/>
            </a:xfrm>
            <a:custGeom>
              <a:avLst/>
              <a:gdLst/>
              <a:ahLst/>
              <a:cxnLst/>
              <a:rect l="l" t="t" r="r" b="b"/>
              <a:pathLst>
                <a:path w="19023" h="19029" extrusionOk="0">
                  <a:moveTo>
                    <a:pt x="9357" y="3591"/>
                  </a:moveTo>
                  <a:cubicBezTo>
                    <a:pt x="11911" y="3591"/>
                    <a:pt x="13969" y="5196"/>
                    <a:pt x="13969" y="6523"/>
                  </a:cubicBezTo>
                  <a:cubicBezTo>
                    <a:pt x="13969" y="7455"/>
                    <a:pt x="13157" y="8010"/>
                    <a:pt x="12370" y="8010"/>
                  </a:cubicBezTo>
                  <a:cubicBezTo>
                    <a:pt x="11658" y="8010"/>
                    <a:pt x="11246" y="7589"/>
                    <a:pt x="10914" y="7251"/>
                  </a:cubicBezTo>
                  <a:cubicBezTo>
                    <a:pt x="10514" y="6845"/>
                    <a:pt x="10171" y="6494"/>
                    <a:pt x="9247" y="6494"/>
                  </a:cubicBezTo>
                  <a:cubicBezTo>
                    <a:pt x="8481" y="6494"/>
                    <a:pt x="8073" y="6855"/>
                    <a:pt x="8073" y="7115"/>
                  </a:cubicBezTo>
                  <a:cubicBezTo>
                    <a:pt x="8073" y="7497"/>
                    <a:pt x="9028" y="7685"/>
                    <a:pt x="9950" y="7867"/>
                  </a:cubicBezTo>
                  <a:cubicBezTo>
                    <a:pt x="11710" y="8214"/>
                    <a:pt x="14369" y="8739"/>
                    <a:pt x="14369" y="11635"/>
                  </a:cubicBezTo>
                  <a:cubicBezTo>
                    <a:pt x="14379" y="11960"/>
                    <a:pt x="14340" y="13128"/>
                    <a:pt x="13404" y="14096"/>
                  </a:cubicBezTo>
                  <a:cubicBezTo>
                    <a:pt x="12561" y="14970"/>
                    <a:pt x="11252" y="15414"/>
                    <a:pt x="9518" y="15415"/>
                  </a:cubicBezTo>
                  <a:lnTo>
                    <a:pt x="9516" y="15415"/>
                  </a:lnTo>
                  <a:cubicBezTo>
                    <a:pt x="5952" y="15415"/>
                    <a:pt x="4658" y="13487"/>
                    <a:pt x="4658" y="12190"/>
                  </a:cubicBezTo>
                  <a:cubicBezTo>
                    <a:pt x="4658" y="11290"/>
                    <a:pt x="5476" y="10731"/>
                    <a:pt x="6235" y="10731"/>
                  </a:cubicBezTo>
                  <a:cubicBezTo>
                    <a:pt x="6942" y="10731"/>
                    <a:pt x="7354" y="11210"/>
                    <a:pt x="7717" y="11633"/>
                  </a:cubicBezTo>
                  <a:cubicBezTo>
                    <a:pt x="8145" y="12132"/>
                    <a:pt x="8549" y="12601"/>
                    <a:pt x="9509" y="12601"/>
                  </a:cubicBezTo>
                  <a:cubicBezTo>
                    <a:pt x="10165" y="12601"/>
                    <a:pt x="10898" y="12254"/>
                    <a:pt x="10898" y="11789"/>
                  </a:cubicBezTo>
                  <a:cubicBezTo>
                    <a:pt x="10898" y="11384"/>
                    <a:pt x="10135" y="11191"/>
                    <a:pt x="8970" y="10943"/>
                  </a:cubicBezTo>
                  <a:cubicBezTo>
                    <a:pt x="7165" y="10559"/>
                    <a:pt x="4694" y="10032"/>
                    <a:pt x="4694" y="7266"/>
                  </a:cubicBezTo>
                  <a:cubicBezTo>
                    <a:pt x="4694" y="4359"/>
                    <a:pt x="7744" y="3591"/>
                    <a:pt x="9357" y="3591"/>
                  </a:cubicBezTo>
                  <a:close/>
                  <a:moveTo>
                    <a:pt x="5202" y="0"/>
                  </a:moveTo>
                  <a:cubicBezTo>
                    <a:pt x="2338" y="0"/>
                    <a:pt x="6" y="2303"/>
                    <a:pt x="1" y="5148"/>
                  </a:cubicBezTo>
                  <a:lnTo>
                    <a:pt x="1" y="5159"/>
                  </a:lnTo>
                  <a:cubicBezTo>
                    <a:pt x="2" y="6225"/>
                    <a:pt x="261" y="6830"/>
                    <a:pt x="469" y="7319"/>
                  </a:cubicBezTo>
                  <a:cubicBezTo>
                    <a:pt x="609" y="7646"/>
                    <a:pt x="712" y="7885"/>
                    <a:pt x="712" y="8212"/>
                  </a:cubicBezTo>
                  <a:cubicBezTo>
                    <a:pt x="712" y="8219"/>
                    <a:pt x="632" y="9035"/>
                    <a:pt x="632" y="9553"/>
                  </a:cubicBezTo>
                  <a:cubicBezTo>
                    <a:pt x="632" y="12302"/>
                    <a:pt x="2927" y="18423"/>
                    <a:pt x="9541" y="18423"/>
                  </a:cubicBezTo>
                  <a:cubicBezTo>
                    <a:pt x="10171" y="18423"/>
                    <a:pt x="10931" y="18343"/>
                    <a:pt x="10931" y="18343"/>
                  </a:cubicBezTo>
                  <a:cubicBezTo>
                    <a:pt x="11190" y="18343"/>
                    <a:pt x="11441" y="18446"/>
                    <a:pt x="11759" y="18577"/>
                  </a:cubicBezTo>
                  <a:cubicBezTo>
                    <a:pt x="12509" y="18886"/>
                    <a:pt x="13241" y="19028"/>
                    <a:pt x="13937" y="19028"/>
                  </a:cubicBezTo>
                  <a:cubicBezTo>
                    <a:pt x="15330" y="19028"/>
                    <a:pt x="16576" y="18458"/>
                    <a:pt x="17517" y="17520"/>
                  </a:cubicBezTo>
                  <a:cubicBezTo>
                    <a:pt x="18489" y="16555"/>
                    <a:pt x="19023" y="15260"/>
                    <a:pt x="19023" y="13878"/>
                  </a:cubicBezTo>
                  <a:cubicBezTo>
                    <a:pt x="19023" y="12804"/>
                    <a:pt x="18763" y="12198"/>
                    <a:pt x="18554" y="11708"/>
                  </a:cubicBezTo>
                  <a:cubicBezTo>
                    <a:pt x="18414" y="11380"/>
                    <a:pt x="18312" y="11141"/>
                    <a:pt x="18312" y="10814"/>
                  </a:cubicBezTo>
                  <a:cubicBezTo>
                    <a:pt x="18312" y="10804"/>
                    <a:pt x="18391" y="9993"/>
                    <a:pt x="18391" y="9473"/>
                  </a:cubicBezTo>
                  <a:cubicBezTo>
                    <a:pt x="18391" y="6724"/>
                    <a:pt x="16095" y="603"/>
                    <a:pt x="9483" y="603"/>
                  </a:cubicBezTo>
                  <a:cubicBezTo>
                    <a:pt x="8853" y="603"/>
                    <a:pt x="8092" y="683"/>
                    <a:pt x="8092" y="683"/>
                  </a:cubicBezTo>
                  <a:cubicBezTo>
                    <a:pt x="7832" y="683"/>
                    <a:pt x="7583" y="580"/>
                    <a:pt x="7264" y="450"/>
                  </a:cubicBezTo>
                  <a:cubicBezTo>
                    <a:pt x="6767" y="244"/>
                    <a:pt x="6150" y="0"/>
                    <a:pt x="52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3" name="Google Shape;7716;p66"/>
          <p:cNvGrpSpPr/>
          <p:nvPr/>
        </p:nvGrpSpPr>
        <p:grpSpPr>
          <a:xfrm>
            <a:off x="3517992" y="3990075"/>
            <a:ext cx="387681" cy="387681"/>
            <a:chOff x="4933458" y="1687279"/>
            <a:chExt cx="397907" cy="397907"/>
          </a:xfrm>
          <a:solidFill>
            <a:srgbClr val="12716B"/>
          </a:solidFill>
        </p:grpSpPr>
        <p:sp>
          <p:nvSpPr>
            <p:cNvPr id="284" name="Google Shape;7717;p66"/>
            <p:cNvSpPr/>
            <p:nvPr/>
          </p:nvSpPr>
          <p:spPr>
            <a:xfrm>
              <a:off x="5071801" y="1766541"/>
              <a:ext cx="125867" cy="241215"/>
            </a:xfrm>
            <a:custGeom>
              <a:avLst/>
              <a:gdLst/>
              <a:ahLst/>
              <a:cxnLst/>
              <a:rect l="l" t="t" r="r" b="b"/>
              <a:pathLst>
                <a:path w="6031" h="11558" extrusionOk="0">
                  <a:moveTo>
                    <a:pt x="2415" y="1"/>
                  </a:moveTo>
                  <a:cubicBezTo>
                    <a:pt x="2233" y="993"/>
                    <a:pt x="1808" y="2415"/>
                    <a:pt x="0" y="2785"/>
                  </a:cubicBezTo>
                  <a:lnTo>
                    <a:pt x="0" y="4244"/>
                  </a:lnTo>
                  <a:lnTo>
                    <a:pt x="1228" y="4244"/>
                  </a:lnTo>
                  <a:cubicBezTo>
                    <a:pt x="1537" y="4244"/>
                    <a:pt x="1787" y="4496"/>
                    <a:pt x="1787" y="4803"/>
                  </a:cubicBezTo>
                  <a:lnTo>
                    <a:pt x="1787" y="9077"/>
                  </a:lnTo>
                  <a:cubicBezTo>
                    <a:pt x="1787" y="10222"/>
                    <a:pt x="2553" y="11558"/>
                    <a:pt x="4714" y="11558"/>
                  </a:cubicBezTo>
                  <a:cubicBezTo>
                    <a:pt x="5212" y="11558"/>
                    <a:pt x="5689" y="11535"/>
                    <a:pt x="6031" y="11512"/>
                  </a:cubicBezTo>
                  <a:lnTo>
                    <a:pt x="6031" y="9905"/>
                  </a:lnTo>
                  <a:lnTo>
                    <a:pt x="4891" y="9905"/>
                  </a:lnTo>
                  <a:cubicBezTo>
                    <a:pt x="3535" y="9905"/>
                    <a:pt x="3351" y="9125"/>
                    <a:pt x="3351" y="8363"/>
                  </a:cubicBezTo>
                  <a:lnTo>
                    <a:pt x="3351" y="4803"/>
                  </a:lnTo>
                  <a:cubicBezTo>
                    <a:pt x="3351" y="4496"/>
                    <a:pt x="3600" y="4244"/>
                    <a:pt x="3910" y="4244"/>
                  </a:cubicBezTo>
                  <a:lnTo>
                    <a:pt x="6031" y="4244"/>
                  </a:lnTo>
                  <a:lnTo>
                    <a:pt x="6031" y="2681"/>
                  </a:lnTo>
                  <a:lnTo>
                    <a:pt x="3910" y="2681"/>
                  </a:lnTo>
                  <a:cubicBezTo>
                    <a:pt x="3600" y="2681"/>
                    <a:pt x="3351" y="2431"/>
                    <a:pt x="3351" y="2122"/>
                  </a:cubicBezTo>
                  <a:lnTo>
                    <a:pt x="335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7718;p66"/>
            <p:cNvSpPr/>
            <p:nvPr/>
          </p:nvSpPr>
          <p:spPr>
            <a:xfrm>
              <a:off x="4933458" y="1687279"/>
              <a:ext cx="397907" cy="397907"/>
            </a:xfrm>
            <a:custGeom>
              <a:avLst/>
              <a:gdLst/>
              <a:ahLst/>
              <a:cxnLst/>
              <a:rect l="l" t="t" r="r" b="b"/>
              <a:pathLst>
                <a:path w="19066" h="19066" extrusionOk="0">
                  <a:moveTo>
                    <a:pt x="10539" y="2681"/>
                  </a:moveTo>
                  <a:cubicBezTo>
                    <a:pt x="10846" y="2681"/>
                    <a:pt x="11059" y="2932"/>
                    <a:pt x="11059" y="3240"/>
                  </a:cubicBezTo>
                  <a:lnTo>
                    <a:pt x="11059" y="5362"/>
                  </a:lnTo>
                  <a:lnTo>
                    <a:pt x="13219" y="5362"/>
                  </a:lnTo>
                  <a:cubicBezTo>
                    <a:pt x="13528" y="5362"/>
                    <a:pt x="13778" y="5612"/>
                    <a:pt x="13778" y="5921"/>
                  </a:cubicBezTo>
                  <a:lnTo>
                    <a:pt x="13778" y="8601"/>
                  </a:lnTo>
                  <a:cubicBezTo>
                    <a:pt x="13778" y="8911"/>
                    <a:pt x="13528" y="9160"/>
                    <a:pt x="13219" y="9160"/>
                  </a:cubicBezTo>
                  <a:lnTo>
                    <a:pt x="11096" y="9160"/>
                  </a:lnTo>
                  <a:lnTo>
                    <a:pt x="11096" y="12161"/>
                  </a:lnTo>
                  <a:cubicBezTo>
                    <a:pt x="11096" y="12440"/>
                    <a:pt x="11121" y="12520"/>
                    <a:pt x="11133" y="12541"/>
                  </a:cubicBezTo>
                  <a:cubicBezTo>
                    <a:pt x="11140" y="12541"/>
                    <a:pt x="11234" y="12585"/>
                    <a:pt x="11520" y="12585"/>
                  </a:cubicBezTo>
                  <a:lnTo>
                    <a:pt x="13219" y="12585"/>
                  </a:lnTo>
                  <a:cubicBezTo>
                    <a:pt x="13528" y="12585"/>
                    <a:pt x="13741" y="12836"/>
                    <a:pt x="13741" y="13144"/>
                  </a:cubicBezTo>
                  <a:lnTo>
                    <a:pt x="13741" y="15826"/>
                  </a:lnTo>
                  <a:cubicBezTo>
                    <a:pt x="13741" y="16113"/>
                    <a:pt x="13560" y="16351"/>
                    <a:pt x="13273" y="16382"/>
                  </a:cubicBezTo>
                  <a:cubicBezTo>
                    <a:pt x="13236" y="16385"/>
                    <a:pt x="12341" y="16474"/>
                    <a:pt x="11342" y="16474"/>
                  </a:cubicBezTo>
                  <a:cubicBezTo>
                    <a:pt x="8564" y="16474"/>
                    <a:pt x="7298" y="14609"/>
                    <a:pt x="7298" y="12877"/>
                  </a:cubicBezTo>
                  <a:lnTo>
                    <a:pt x="7298" y="9160"/>
                  </a:lnTo>
                  <a:lnTo>
                    <a:pt x="6070" y="9160"/>
                  </a:lnTo>
                  <a:cubicBezTo>
                    <a:pt x="5760" y="9160"/>
                    <a:pt x="5511" y="8911"/>
                    <a:pt x="5511" y="8601"/>
                  </a:cubicBezTo>
                  <a:lnTo>
                    <a:pt x="5511" y="6100"/>
                  </a:lnTo>
                  <a:cubicBezTo>
                    <a:pt x="5511" y="5808"/>
                    <a:pt x="5734" y="5568"/>
                    <a:pt x="6024" y="5543"/>
                  </a:cubicBezTo>
                  <a:cubicBezTo>
                    <a:pt x="7535" y="5417"/>
                    <a:pt x="7797" y="4524"/>
                    <a:pt x="8000" y="3275"/>
                  </a:cubicBezTo>
                  <a:lnTo>
                    <a:pt x="8021" y="3148"/>
                  </a:lnTo>
                  <a:cubicBezTo>
                    <a:pt x="8066" y="2879"/>
                    <a:pt x="8299" y="2681"/>
                    <a:pt x="8571" y="2681"/>
                  </a:cubicBezTo>
                  <a:close/>
                  <a:moveTo>
                    <a:pt x="2794" y="1"/>
                  </a:moveTo>
                  <a:cubicBezTo>
                    <a:pt x="1253" y="1"/>
                    <a:pt x="1" y="1253"/>
                    <a:pt x="1" y="2794"/>
                  </a:cubicBezTo>
                  <a:lnTo>
                    <a:pt x="1" y="16272"/>
                  </a:lnTo>
                  <a:cubicBezTo>
                    <a:pt x="1" y="17811"/>
                    <a:pt x="1253" y="19065"/>
                    <a:pt x="2794" y="19065"/>
                  </a:cubicBezTo>
                  <a:lnTo>
                    <a:pt x="16272" y="19065"/>
                  </a:lnTo>
                  <a:cubicBezTo>
                    <a:pt x="17813" y="19065"/>
                    <a:pt x="19065" y="17811"/>
                    <a:pt x="19065" y="16272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7719;p66"/>
          <p:cNvGrpSpPr/>
          <p:nvPr/>
        </p:nvGrpSpPr>
        <p:grpSpPr>
          <a:xfrm>
            <a:off x="5292247" y="3470506"/>
            <a:ext cx="387681" cy="387661"/>
            <a:chOff x="266768" y="1721375"/>
            <a:chExt cx="397907" cy="397887"/>
          </a:xfrm>
          <a:solidFill>
            <a:srgbClr val="12716B"/>
          </a:solidFill>
        </p:grpSpPr>
        <p:sp>
          <p:nvSpPr>
            <p:cNvPr id="287" name="Google Shape;7720;p66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7721;p66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9" name="Google Shape;7722;p66"/>
          <p:cNvGrpSpPr/>
          <p:nvPr/>
        </p:nvGrpSpPr>
        <p:grpSpPr>
          <a:xfrm>
            <a:off x="7414249" y="3470655"/>
            <a:ext cx="387539" cy="386888"/>
            <a:chOff x="2408992" y="1722875"/>
            <a:chExt cx="397761" cy="397093"/>
          </a:xfrm>
          <a:solidFill>
            <a:srgbClr val="12716B"/>
          </a:solidFill>
        </p:grpSpPr>
        <p:sp>
          <p:nvSpPr>
            <p:cNvPr id="290" name="Google Shape;7723;p66"/>
            <p:cNvSpPr/>
            <p:nvPr/>
          </p:nvSpPr>
          <p:spPr>
            <a:xfrm>
              <a:off x="2492135" y="1827639"/>
              <a:ext cx="213667" cy="185326"/>
            </a:xfrm>
            <a:custGeom>
              <a:avLst/>
              <a:gdLst/>
              <a:ahLst/>
              <a:cxnLst/>
              <a:rect l="l" t="t" r="r" b="b"/>
              <a:pathLst>
                <a:path w="10238" h="8880" extrusionOk="0">
                  <a:moveTo>
                    <a:pt x="2548" y="1"/>
                  </a:moveTo>
                  <a:cubicBezTo>
                    <a:pt x="2277" y="1"/>
                    <a:pt x="2002" y="169"/>
                    <a:pt x="1743" y="427"/>
                  </a:cubicBezTo>
                  <a:cubicBezTo>
                    <a:pt x="1" y="2171"/>
                    <a:pt x="2739" y="5655"/>
                    <a:pt x="3567" y="6491"/>
                  </a:cubicBezTo>
                  <a:cubicBezTo>
                    <a:pt x="4206" y="7123"/>
                    <a:pt x="6403" y="8880"/>
                    <a:pt x="8179" y="8880"/>
                  </a:cubicBezTo>
                  <a:cubicBezTo>
                    <a:pt x="8718" y="8880"/>
                    <a:pt x="9219" y="8718"/>
                    <a:pt x="9626" y="8312"/>
                  </a:cubicBezTo>
                  <a:cubicBezTo>
                    <a:pt x="10054" y="7884"/>
                    <a:pt x="10238" y="7401"/>
                    <a:pt x="9812" y="6981"/>
                  </a:cubicBezTo>
                  <a:cubicBezTo>
                    <a:pt x="9168" y="6339"/>
                    <a:pt x="8797" y="6140"/>
                    <a:pt x="8555" y="6140"/>
                  </a:cubicBezTo>
                  <a:cubicBezTo>
                    <a:pt x="8422" y="6140"/>
                    <a:pt x="8327" y="6200"/>
                    <a:pt x="8248" y="6279"/>
                  </a:cubicBezTo>
                  <a:cubicBezTo>
                    <a:pt x="8064" y="6461"/>
                    <a:pt x="7636" y="7077"/>
                    <a:pt x="7461" y="7252"/>
                  </a:cubicBezTo>
                  <a:cubicBezTo>
                    <a:pt x="7260" y="7452"/>
                    <a:pt x="7021" y="7534"/>
                    <a:pt x="6762" y="7534"/>
                  </a:cubicBezTo>
                  <a:cubicBezTo>
                    <a:pt x="5839" y="7534"/>
                    <a:pt x="4665" y="6485"/>
                    <a:pt x="4117" y="5939"/>
                  </a:cubicBezTo>
                  <a:lnTo>
                    <a:pt x="4115" y="5938"/>
                  </a:lnTo>
                  <a:cubicBezTo>
                    <a:pt x="3417" y="5235"/>
                    <a:pt x="1890" y="3505"/>
                    <a:pt x="2803" y="2592"/>
                  </a:cubicBezTo>
                  <a:cubicBezTo>
                    <a:pt x="2879" y="2516"/>
                    <a:pt x="3056" y="2378"/>
                    <a:pt x="3254" y="2228"/>
                  </a:cubicBezTo>
                  <a:cubicBezTo>
                    <a:pt x="3445" y="2083"/>
                    <a:pt x="3661" y="1922"/>
                    <a:pt x="3776" y="1807"/>
                  </a:cubicBezTo>
                  <a:cubicBezTo>
                    <a:pt x="3999" y="1584"/>
                    <a:pt x="4069" y="1241"/>
                    <a:pt x="3080" y="250"/>
                  </a:cubicBezTo>
                  <a:cubicBezTo>
                    <a:pt x="2909" y="76"/>
                    <a:pt x="2730" y="1"/>
                    <a:pt x="254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7724;p66"/>
            <p:cNvSpPr/>
            <p:nvPr/>
          </p:nvSpPr>
          <p:spPr>
            <a:xfrm>
              <a:off x="2408992" y="1722875"/>
              <a:ext cx="397761" cy="397093"/>
            </a:xfrm>
            <a:custGeom>
              <a:avLst/>
              <a:gdLst/>
              <a:ahLst/>
              <a:cxnLst/>
              <a:rect l="l" t="t" r="r" b="b"/>
              <a:pathLst>
                <a:path w="19059" h="19027" extrusionOk="0">
                  <a:moveTo>
                    <a:pt x="6538" y="3907"/>
                  </a:moveTo>
                  <a:cubicBezTo>
                    <a:pt x="7030" y="3907"/>
                    <a:pt x="7490" y="4114"/>
                    <a:pt x="7853" y="4483"/>
                  </a:cubicBezTo>
                  <a:cubicBezTo>
                    <a:pt x="8326" y="4955"/>
                    <a:pt x="9768" y="6397"/>
                    <a:pt x="8549" y="7616"/>
                  </a:cubicBezTo>
                  <a:cubicBezTo>
                    <a:pt x="8407" y="7756"/>
                    <a:pt x="8145" y="7957"/>
                    <a:pt x="7912" y="8136"/>
                  </a:cubicBezTo>
                  <a:cubicBezTo>
                    <a:pt x="7767" y="8246"/>
                    <a:pt x="7634" y="8343"/>
                    <a:pt x="7576" y="8400"/>
                  </a:cubicBezTo>
                  <a:cubicBezTo>
                    <a:pt x="7599" y="8585"/>
                    <a:pt x="8227" y="9504"/>
                    <a:pt x="8888" y="10169"/>
                  </a:cubicBezTo>
                  <a:cubicBezTo>
                    <a:pt x="9546" y="10823"/>
                    <a:pt x="10450" y="11437"/>
                    <a:pt x="10732" y="11437"/>
                  </a:cubicBezTo>
                  <a:cubicBezTo>
                    <a:pt x="10736" y="11437"/>
                    <a:pt x="10740" y="11437"/>
                    <a:pt x="10744" y="11437"/>
                  </a:cubicBezTo>
                  <a:cubicBezTo>
                    <a:pt x="10716" y="11423"/>
                    <a:pt x="10813" y="11292"/>
                    <a:pt x="10923" y="11147"/>
                  </a:cubicBezTo>
                  <a:cubicBezTo>
                    <a:pt x="11100" y="10913"/>
                    <a:pt x="11301" y="10650"/>
                    <a:pt x="11443" y="10510"/>
                  </a:cubicBezTo>
                  <a:cubicBezTo>
                    <a:pt x="11789" y="10163"/>
                    <a:pt x="12153" y="10031"/>
                    <a:pt x="12508" y="10031"/>
                  </a:cubicBezTo>
                  <a:cubicBezTo>
                    <a:pt x="13402" y="10031"/>
                    <a:pt x="14236" y="10866"/>
                    <a:pt x="14576" y="11205"/>
                  </a:cubicBezTo>
                  <a:cubicBezTo>
                    <a:pt x="15328" y="11943"/>
                    <a:pt x="15425" y="13093"/>
                    <a:pt x="14399" y="14119"/>
                  </a:cubicBezTo>
                  <a:cubicBezTo>
                    <a:pt x="13750" y="14770"/>
                    <a:pt x="12980" y="15023"/>
                    <a:pt x="12179" y="15023"/>
                  </a:cubicBezTo>
                  <a:cubicBezTo>
                    <a:pt x="10063" y="15023"/>
                    <a:pt x="7723" y="13248"/>
                    <a:pt x="6764" y="12299"/>
                  </a:cubicBezTo>
                  <a:cubicBezTo>
                    <a:pt x="5451" y="10974"/>
                    <a:pt x="2573" y="7025"/>
                    <a:pt x="4938" y="4660"/>
                  </a:cubicBezTo>
                  <a:cubicBezTo>
                    <a:pt x="5458" y="4140"/>
                    <a:pt x="6017" y="3907"/>
                    <a:pt x="6538" y="3907"/>
                  </a:cubicBezTo>
                  <a:close/>
                  <a:moveTo>
                    <a:pt x="9545" y="0"/>
                  </a:moveTo>
                  <a:cubicBezTo>
                    <a:pt x="4319" y="0"/>
                    <a:pt x="31" y="4288"/>
                    <a:pt x="31" y="9514"/>
                  </a:cubicBezTo>
                  <a:cubicBezTo>
                    <a:pt x="31" y="11064"/>
                    <a:pt x="448" y="12594"/>
                    <a:pt x="1172" y="13954"/>
                  </a:cubicBezTo>
                  <a:lnTo>
                    <a:pt x="49" y="18334"/>
                  </a:lnTo>
                  <a:cubicBezTo>
                    <a:pt x="1" y="18524"/>
                    <a:pt x="57" y="18725"/>
                    <a:pt x="195" y="18863"/>
                  </a:cubicBezTo>
                  <a:cubicBezTo>
                    <a:pt x="302" y="18971"/>
                    <a:pt x="445" y="19027"/>
                    <a:pt x="590" y="19027"/>
                  </a:cubicBezTo>
                  <a:cubicBezTo>
                    <a:pt x="635" y="19027"/>
                    <a:pt x="680" y="19021"/>
                    <a:pt x="724" y="19010"/>
                  </a:cubicBezTo>
                  <a:lnTo>
                    <a:pt x="5104" y="17887"/>
                  </a:lnTo>
                  <a:cubicBezTo>
                    <a:pt x="6465" y="18609"/>
                    <a:pt x="7995" y="19026"/>
                    <a:pt x="9545" y="19026"/>
                  </a:cubicBezTo>
                  <a:cubicBezTo>
                    <a:pt x="14770" y="19026"/>
                    <a:pt x="19058" y="14738"/>
                    <a:pt x="19058" y="9514"/>
                  </a:cubicBezTo>
                  <a:cubicBezTo>
                    <a:pt x="19058" y="4288"/>
                    <a:pt x="14770" y="0"/>
                    <a:pt x="95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7725;p66"/>
          <p:cNvGrpSpPr/>
          <p:nvPr/>
        </p:nvGrpSpPr>
        <p:grpSpPr>
          <a:xfrm>
            <a:off x="5595065" y="3990036"/>
            <a:ext cx="387641" cy="387641"/>
            <a:chOff x="7199196" y="1561258"/>
            <a:chExt cx="397866" cy="397866"/>
          </a:xfrm>
          <a:solidFill>
            <a:srgbClr val="12716B"/>
          </a:solidFill>
        </p:grpSpPr>
        <p:sp>
          <p:nvSpPr>
            <p:cNvPr id="293" name="Google Shape;7726;p66"/>
            <p:cNvSpPr/>
            <p:nvPr/>
          </p:nvSpPr>
          <p:spPr>
            <a:xfrm>
              <a:off x="7316523" y="1655253"/>
              <a:ext cx="163203" cy="209869"/>
            </a:xfrm>
            <a:custGeom>
              <a:avLst/>
              <a:gdLst/>
              <a:ahLst/>
              <a:cxnLst/>
              <a:rect l="l" t="t" r="r" b="b"/>
              <a:pathLst>
                <a:path w="7820" h="10056" extrusionOk="0">
                  <a:moveTo>
                    <a:pt x="3910" y="1119"/>
                  </a:moveTo>
                  <a:cubicBezTo>
                    <a:pt x="5449" y="1119"/>
                    <a:pt x="6704" y="2371"/>
                    <a:pt x="6704" y="3910"/>
                  </a:cubicBezTo>
                  <a:cubicBezTo>
                    <a:pt x="6704" y="5451"/>
                    <a:pt x="5449" y="6704"/>
                    <a:pt x="3910" y="6704"/>
                  </a:cubicBezTo>
                  <a:cubicBezTo>
                    <a:pt x="2371" y="6704"/>
                    <a:pt x="1117" y="5451"/>
                    <a:pt x="1117" y="3912"/>
                  </a:cubicBezTo>
                  <a:cubicBezTo>
                    <a:pt x="1117" y="3652"/>
                    <a:pt x="1161" y="3383"/>
                    <a:pt x="1251" y="3091"/>
                  </a:cubicBezTo>
                  <a:cubicBezTo>
                    <a:pt x="1299" y="2939"/>
                    <a:pt x="1409" y="2814"/>
                    <a:pt x="1554" y="2746"/>
                  </a:cubicBezTo>
                  <a:cubicBezTo>
                    <a:pt x="1627" y="2713"/>
                    <a:pt x="1706" y="2696"/>
                    <a:pt x="1786" y="2696"/>
                  </a:cubicBezTo>
                  <a:cubicBezTo>
                    <a:pt x="1863" y="2696"/>
                    <a:pt x="1940" y="2712"/>
                    <a:pt x="2012" y="2745"/>
                  </a:cubicBezTo>
                  <a:cubicBezTo>
                    <a:pt x="2088" y="2779"/>
                    <a:pt x="2165" y="2794"/>
                    <a:pt x="2239" y="2794"/>
                  </a:cubicBezTo>
                  <a:cubicBezTo>
                    <a:pt x="2538" y="2794"/>
                    <a:pt x="2794" y="2541"/>
                    <a:pt x="2794" y="2235"/>
                  </a:cubicBezTo>
                  <a:cubicBezTo>
                    <a:pt x="2794" y="1934"/>
                    <a:pt x="2584" y="1911"/>
                    <a:pt x="2746" y="1554"/>
                  </a:cubicBezTo>
                  <a:cubicBezTo>
                    <a:pt x="2812" y="1409"/>
                    <a:pt x="2937" y="1299"/>
                    <a:pt x="3089" y="1252"/>
                  </a:cubicBezTo>
                  <a:cubicBezTo>
                    <a:pt x="3381" y="1163"/>
                    <a:pt x="3650" y="1119"/>
                    <a:pt x="3910" y="1119"/>
                  </a:cubicBezTo>
                  <a:close/>
                  <a:moveTo>
                    <a:pt x="3910" y="1"/>
                  </a:moveTo>
                  <a:cubicBezTo>
                    <a:pt x="1756" y="1"/>
                    <a:pt x="1" y="1756"/>
                    <a:pt x="1" y="3912"/>
                  </a:cubicBezTo>
                  <a:cubicBezTo>
                    <a:pt x="1" y="6194"/>
                    <a:pt x="3139" y="9964"/>
                    <a:pt x="3917" y="10056"/>
                  </a:cubicBezTo>
                  <a:cubicBezTo>
                    <a:pt x="4682" y="9964"/>
                    <a:pt x="7820" y="6194"/>
                    <a:pt x="7820" y="3912"/>
                  </a:cubicBezTo>
                  <a:cubicBezTo>
                    <a:pt x="7820" y="1756"/>
                    <a:pt x="6065" y="1"/>
                    <a:pt x="391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7727;p66"/>
            <p:cNvSpPr/>
            <p:nvPr/>
          </p:nvSpPr>
          <p:spPr>
            <a:xfrm>
              <a:off x="7199196" y="1561258"/>
              <a:ext cx="397866" cy="397866"/>
            </a:xfrm>
            <a:custGeom>
              <a:avLst/>
              <a:gdLst/>
              <a:ahLst/>
              <a:cxnLst/>
              <a:rect l="l" t="t" r="r" b="b"/>
              <a:pathLst>
                <a:path w="19064" h="19064" extrusionOk="0">
                  <a:moveTo>
                    <a:pt x="9532" y="3389"/>
                  </a:moveTo>
                  <a:cubicBezTo>
                    <a:pt x="12304" y="3389"/>
                    <a:pt x="14560" y="5644"/>
                    <a:pt x="14560" y="8416"/>
                  </a:cubicBezTo>
                  <a:cubicBezTo>
                    <a:pt x="14560" y="11045"/>
                    <a:pt x="11089" y="15676"/>
                    <a:pt x="9532" y="15676"/>
                  </a:cubicBezTo>
                  <a:cubicBezTo>
                    <a:pt x="7974" y="15676"/>
                    <a:pt x="4507" y="11045"/>
                    <a:pt x="4507" y="8416"/>
                  </a:cubicBezTo>
                  <a:cubicBezTo>
                    <a:pt x="4507" y="5644"/>
                    <a:pt x="6760" y="3389"/>
                    <a:pt x="9532" y="3389"/>
                  </a:cubicBezTo>
                  <a:close/>
                  <a:moveTo>
                    <a:pt x="9532" y="1"/>
                  </a:moveTo>
                  <a:cubicBezTo>
                    <a:pt x="4296" y="1"/>
                    <a:pt x="1" y="4296"/>
                    <a:pt x="1" y="9532"/>
                  </a:cubicBezTo>
                  <a:cubicBezTo>
                    <a:pt x="1" y="14769"/>
                    <a:pt x="4296" y="19064"/>
                    <a:pt x="9532" y="19064"/>
                  </a:cubicBezTo>
                  <a:cubicBezTo>
                    <a:pt x="14769" y="19064"/>
                    <a:pt x="19064" y="14769"/>
                    <a:pt x="19064" y="9532"/>
                  </a:cubicBezTo>
                  <a:cubicBezTo>
                    <a:pt x="19064" y="4296"/>
                    <a:pt x="14769" y="1"/>
                    <a:pt x="953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7728;p66"/>
            <p:cNvSpPr/>
            <p:nvPr/>
          </p:nvSpPr>
          <p:spPr>
            <a:xfrm>
              <a:off x="7363167" y="1701896"/>
              <a:ext cx="69935" cy="69977"/>
            </a:xfrm>
            <a:custGeom>
              <a:avLst/>
              <a:gdLst/>
              <a:ahLst/>
              <a:cxnLst/>
              <a:rect l="l" t="t" r="r" b="b"/>
              <a:pathLst>
                <a:path w="3351" h="3353" extrusionOk="0">
                  <a:moveTo>
                    <a:pt x="1675" y="0"/>
                  </a:moveTo>
                  <a:cubicBezTo>
                    <a:pt x="1675" y="925"/>
                    <a:pt x="923" y="1677"/>
                    <a:pt x="0" y="1677"/>
                  </a:cubicBezTo>
                  <a:cubicBezTo>
                    <a:pt x="0" y="2601"/>
                    <a:pt x="752" y="3352"/>
                    <a:pt x="1675" y="3352"/>
                  </a:cubicBezTo>
                  <a:cubicBezTo>
                    <a:pt x="2599" y="3352"/>
                    <a:pt x="3351" y="2601"/>
                    <a:pt x="3351" y="1677"/>
                  </a:cubicBezTo>
                  <a:cubicBezTo>
                    <a:pt x="3351" y="752"/>
                    <a:pt x="2599" y="0"/>
                    <a:pt x="16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" name="Google Shape;7729;p66"/>
          <p:cNvGrpSpPr/>
          <p:nvPr/>
        </p:nvGrpSpPr>
        <p:grpSpPr>
          <a:xfrm>
            <a:off x="6350943" y="3470268"/>
            <a:ext cx="387661" cy="387661"/>
            <a:chOff x="1379798" y="1723250"/>
            <a:chExt cx="397887" cy="397887"/>
          </a:xfrm>
          <a:solidFill>
            <a:srgbClr val="12716B"/>
          </a:solidFill>
        </p:grpSpPr>
        <p:sp>
          <p:nvSpPr>
            <p:cNvPr id="297" name="Google Shape;7730;p66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7731;p66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7732;p66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7733;p66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1" name="Google Shape;7734;p66"/>
          <p:cNvGrpSpPr/>
          <p:nvPr/>
        </p:nvGrpSpPr>
        <p:grpSpPr>
          <a:xfrm>
            <a:off x="5819903" y="3470268"/>
            <a:ext cx="387641" cy="387661"/>
            <a:chOff x="864491" y="1723250"/>
            <a:chExt cx="397866" cy="397887"/>
          </a:xfrm>
          <a:solidFill>
            <a:srgbClr val="12716B"/>
          </a:solidFill>
        </p:grpSpPr>
        <p:sp>
          <p:nvSpPr>
            <p:cNvPr id="302" name="Google Shape;7735;p66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7736;p66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7737;p66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5" name="Google Shape;7738;p66"/>
          <p:cNvSpPr/>
          <p:nvPr/>
        </p:nvSpPr>
        <p:spPr>
          <a:xfrm>
            <a:off x="6882003" y="3505496"/>
            <a:ext cx="388846" cy="317145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7739;p66"/>
          <p:cNvGrpSpPr/>
          <p:nvPr/>
        </p:nvGrpSpPr>
        <p:grpSpPr>
          <a:xfrm>
            <a:off x="6586731" y="3988791"/>
            <a:ext cx="388966" cy="388966"/>
            <a:chOff x="1190625" y="238125"/>
            <a:chExt cx="5235075" cy="5235075"/>
          </a:xfrm>
          <a:solidFill>
            <a:srgbClr val="12716B"/>
          </a:solidFill>
        </p:grpSpPr>
        <p:sp>
          <p:nvSpPr>
            <p:cNvPr id="307" name="Google Shape;7740;p66"/>
            <p:cNvSpPr/>
            <p:nvPr/>
          </p:nvSpPr>
          <p:spPr>
            <a:xfrm>
              <a:off x="2315100" y="1168900"/>
              <a:ext cx="2952100" cy="3373700"/>
            </a:xfrm>
            <a:custGeom>
              <a:avLst/>
              <a:gdLst/>
              <a:ahLst/>
              <a:cxnLst/>
              <a:rect l="l" t="t" r="r" b="b"/>
              <a:pathLst>
                <a:path w="118084" h="134948" extrusionOk="0">
                  <a:moveTo>
                    <a:pt x="69703" y="1"/>
                  </a:moveTo>
                  <a:cubicBezTo>
                    <a:pt x="69732" y="18483"/>
                    <a:pt x="69791" y="73192"/>
                    <a:pt x="69614" y="94277"/>
                  </a:cubicBezTo>
                  <a:cubicBezTo>
                    <a:pt x="69555" y="101848"/>
                    <a:pt x="66627" y="108827"/>
                    <a:pt x="61393" y="113914"/>
                  </a:cubicBezTo>
                  <a:cubicBezTo>
                    <a:pt x="56291" y="118871"/>
                    <a:pt x="49391" y="121638"/>
                    <a:pt x="41981" y="121638"/>
                  </a:cubicBezTo>
                  <a:cubicBezTo>
                    <a:pt x="41788" y="121638"/>
                    <a:pt x="41595" y="121636"/>
                    <a:pt x="41402" y="121632"/>
                  </a:cubicBezTo>
                  <a:cubicBezTo>
                    <a:pt x="26527" y="121336"/>
                    <a:pt x="14462" y="109005"/>
                    <a:pt x="14491" y="94159"/>
                  </a:cubicBezTo>
                  <a:cubicBezTo>
                    <a:pt x="14491" y="82094"/>
                    <a:pt x="22387" y="71477"/>
                    <a:pt x="33950" y="67988"/>
                  </a:cubicBezTo>
                  <a:lnTo>
                    <a:pt x="33861" y="54473"/>
                  </a:lnTo>
                  <a:cubicBezTo>
                    <a:pt x="25522" y="56070"/>
                    <a:pt x="17360" y="60949"/>
                    <a:pt x="11238" y="68224"/>
                  </a:cubicBezTo>
                  <a:cubicBezTo>
                    <a:pt x="3401" y="77480"/>
                    <a:pt x="1" y="88984"/>
                    <a:pt x="1864" y="99837"/>
                  </a:cubicBezTo>
                  <a:cubicBezTo>
                    <a:pt x="3668" y="109951"/>
                    <a:pt x="8961" y="119148"/>
                    <a:pt x="16857" y="125772"/>
                  </a:cubicBezTo>
                  <a:cubicBezTo>
                    <a:pt x="23901" y="131741"/>
                    <a:pt x="32192" y="134947"/>
                    <a:pt x="40396" y="134947"/>
                  </a:cubicBezTo>
                  <a:cubicBezTo>
                    <a:pt x="41215" y="134947"/>
                    <a:pt x="42034" y="134915"/>
                    <a:pt x="42851" y="134851"/>
                  </a:cubicBezTo>
                  <a:cubicBezTo>
                    <a:pt x="66893" y="133017"/>
                    <a:pt x="82508" y="116634"/>
                    <a:pt x="82596" y="93183"/>
                  </a:cubicBezTo>
                  <a:lnTo>
                    <a:pt x="82626" y="43738"/>
                  </a:lnTo>
                  <a:cubicBezTo>
                    <a:pt x="82626" y="40066"/>
                    <a:pt x="85620" y="37517"/>
                    <a:pt x="88833" y="37517"/>
                  </a:cubicBezTo>
                  <a:cubicBezTo>
                    <a:pt x="90045" y="37517"/>
                    <a:pt x="91289" y="37880"/>
                    <a:pt x="92414" y="38681"/>
                  </a:cubicBezTo>
                  <a:cubicBezTo>
                    <a:pt x="100014" y="44064"/>
                    <a:pt x="111163" y="46104"/>
                    <a:pt x="118083" y="46873"/>
                  </a:cubicBezTo>
                  <a:lnTo>
                    <a:pt x="118083" y="34127"/>
                  </a:lnTo>
                  <a:cubicBezTo>
                    <a:pt x="112405" y="32530"/>
                    <a:pt x="106432" y="30697"/>
                    <a:pt x="101197" y="27503"/>
                  </a:cubicBezTo>
                  <a:cubicBezTo>
                    <a:pt x="91320" y="21441"/>
                    <a:pt x="85228" y="12214"/>
                    <a:pt x="83069" y="30"/>
                  </a:cubicBezTo>
                  <a:lnTo>
                    <a:pt x="83069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7741;p66"/>
            <p:cNvSpPr/>
            <p:nvPr/>
          </p:nvSpPr>
          <p:spPr>
            <a:xfrm>
              <a:off x="1190625" y="238125"/>
              <a:ext cx="5235075" cy="5235075"/>
            </a:xfrm>
            <a:custGeom>
              <a:avLst/>
              <a:gdLst/>
              <a:ahLst/>
              <a:cxnLst/>
              <a:rect l="l" t="t" r="r" b="b"/>
              <a:pathLst>
                <a:path w="209403" h="209403" extrusionOk="0">
                  <a:moveTo>
                    <a:pt x="108469" y="24836"/>
                  </a:moveTo>
                  <a:cubicBezTo>
                    <a:pt x="108549" y="24836"/>
                    <a:pt x="108628" y="24838"/>
                    <a:pt x="108708" y="24841"/>
                  </a:cubicBezTo>
                  <a:lnTo>
                    <a:pt x="132248" y="24841"/>
                  </a:lnTo>
                  <a:cubicBezTo>
                    <a:pt x="132267" y="24841"/>
                    <a:pt x="132287" y="24841"/>
                    <a:pt x="132306" y="24841"/>
                  </a:cubicBezTo>
                  <a:cubicBezTo>
                    <a:pt x="136154" y="24841"/>
                    <a:pt x="139377" y="27758"/>
                    <a:pt x="139789" y="31583"/>
                  </a:cubicBezTo>
                  <a:cubicBezTo>
                    <a:pt x="140794" y="42082"/>
                    <a:pt x="144993" y="49445"/>
                    <a:pt x="152653" y="54147"/>
                  </a:cubicBezTo>
                  <a:cubicBezTo>
                    <a:pt x="156556" y="56542"/>
                    <a:pt x="161406" y="57991"/>
                    <a:pt x="166463" y="59411"/>
                  </a:cubicBezTo>
                  <a:cubicBezTo>
                    <a:pt x="167557" y="59736"/>
                    <a:pt x="168651" y="59973"/>
                    <a:pt x="169775" y="60150"/>
                  </a:cubicBezTo>
                  <a:cubicBezTo>
                    <a:pt x="173028" y="60357"/>
                    <a:pt x="175512" y="63078"/>
                    <a:pt x="175453" y="66331"/>
                  </a:cubicBezTo>
                  <a:lnTo>
                    <a:pt x="175453" y="90787"/>
                  </a:lnTo>
                  <a:cubicBezTo>
                    <a:pt x="175453" y="92414"/>
                    <a:pt x="174802" y="94011"/>
                    <a:pt x="173620" y="95194"/>
                  </a:cubicBezTo>
                  <a:cubicBezTo>
                    <a:pt x="172462" y="96322"/>
                    <a:pt x="170909" y="96969"/>
                    <a:pt x="169292" y="96969"/>
                  </a:cubicBezTo>
                  <a:cubicBezTo>
                    <a:pt x="169256" y="96969"/>
                    <a:pt x="169220" y="96969"/>
                    <a:pt x="169184" y="96968"/>
                  </a:cubicBezTo>
                  <a:cubicBezTo>
                    <a:pt x="168444" y="96968"/>
                    <a:pt x="154871" y="96702"/>
                    <a:pt x="141888" y="91970"/>
                  </a:cubicBezTo>
                  <a:cubicBezTo>
                    <a:pt x="141720" y="91905"/>
                    <a:pt x="141550" y="91875"/>
                    <a:pt x="141384" y="91875"/>
                  </a:cubicBezTo>
                  <a:cubicBezTo>
                    <a:pt x="140646" y="91875"/>
                    <a:pt x="139996" y="92474"/>
                    <a:pt x="139996" y="93271"/>
                  </a:cubicBezTo>
                  <a:lnTo>
                    <a:pt x="139966" y="130444"/>
                  </a:lnTo>
                  <a:cubicBezTo>
                    <a:pt x="139848" y="160371"/>
                    <a:pt x="119265" y="182077"/>
                    <a:pt x="88776" y="184443"/>
                  </a:cubicBezTo>
                  <a:cubicBezTo>
                    <a:pt x="87653" y="184532"/>
                    <a:pt x="86529" y="184561"/>
                    <a:pt x="85405" y="184561"/>
                  </a:cubicBezTo>
                  <a:cubicBezTo>
                    <a:pt x="61481" y="184561"/>
                    <a:pt x="39095" y="164896"/>
                    <a:pt x="34629" y="139168"/>
                  </a:cubicBezTo>
                  <a:cubicBezTo>
                    <a:pt x="32116" y="124707"/>
                    <a:pt x="36522" y="109507"/>
                    <a:pt x="46724" y="97441"/>
                  </a:cubicBezTo>
                  <a:cubicBezTo>
                    <a:pt x="56803" y="85541"/>
                    <a:pt x="70647" y="78721"/>
                    <a:pt x="84747" y="78721"/>
                  </a:cubicBezTo>
                  <a:cubicBezTo>
                    <a:pt x="84839" y="78721"/>
                    <a:pt x="84930" y="78721"/>
                    <a:pt x="85021" y="78722"/>
                  </a:cubicBezTo>
                  <a:cubicBezTo>
                    <a:pt x="88392" y="78722"/>
                    <a:pt x="91142" y="81472"/>
                    <a:pt x="91172" y="84873"/>
                  </a:cubicBezTo>
                  <a:lnTo>
                    <a:pt x="91349" y="108856"/>
                  </a:lnTo>
                  <a:cubicBezTo>
                    <a:pt x="91349" y="112641"/>
                    <a:pt x="88658" y="116013"/>
                    <a:pt x="84902" y="116545"/>
                  </a:cubicBezTo>
                  <a:cubicBezTo>
                    <a:pt x="77125" y="117580"/>
                    <a:pt x="71447" y="124441"/>
                    <a:pt x="71890" y="132277"/>
                  </a:cubicBezTo>
                  <a:cubicBezTo>
                    <a:pt x="72334" y="140114"/>
                    <a:pt x="78751" y="146295"/>
                    <a:pt x="86618" y="146443"/>
                  </a:cubicBezTo>
                  <a:cubicBezTo>
                    <a:pt x="86736" y="146445"/>
                    <a:pt x="86855" y="146446"/>
                    <a:pt x="86973" y="146446"/>
                  </a:cubicBezTo>
                  <a:cubicBezTo>
                    <a:pt x="91096" y="146446"/>
                    <a:pt x="94919" y="144946"/>
                    <a:pt x="97707" y="142243"/>
                  </a:cubicBezTo>
                  <a:cubicBezTo>
                    <a:pt x="100605" y="139434"/>
                    <a:pt x="102143" y="135619"/>
                    <a:pt x="102173" y="131390"/>
                  </a:cubicBezTo>
                  <a:cubicBezTo>
                    <a:pt x="102380" y="106047"/>
                    <a:pt x="102291" y="31790"/>
                    <a:pt x="102291" y="31051"/>
                  </a:cubicBezTo>
                  <a:cubicBezTo>
                    <a:pt x="102291" y="28419"/>
                    <a:pt x="103917" y="26083"/>
                    <a:pt x="106401" y="25196"/>
                  </a:cubicBezTo>
                  <a:cubicBezTo>
                    <a:pt x="107067" y="24956"/>
                    <a:pt x="107756" y="24836"/>
                    <a:pt x="108469" y="24836"/>
                  </a:cubicBezTo>
                  <a:close/>
                  <a:moveTo>
                    <a:pt x="33831" y="0"/>
                  </a:moveTo>
                  <a:cubicBezTo>
                    <a:pt x="15141" y="0"/>
                    <a:pt x="0" y="15141"/>
                    <a:pt x="0" y="33831"/>
                  </a:cubicBezTo>
                  <a:lnTo>
                    <a:pt x="0" y="175601"/>
                  </a:lnTo>
                  <a:cubicBezTo>
                    <a:pt x="0" y="194261"/>
                    <a:pt x="15141" y="209402"/>
                    <a:pt x="33831" y="209402"/>
                  </a:cubicBezTo>
                  <a:lnTo>
                    <a:pt x="175601" y="209402"/>
                  </a:lnTo>
                  <a:cubicBezTo>
                    <a:pt x="194261" y="209402"/>
                    <a:pt x="209402" y="194261"/>
                    <a:pt x="209402" y="175601"/>
                  </a:cubicBezTo>
                  <a:lnTo>
                    <a:pt x="209402" y="33831"/>
                  </a:lnTo>
                  <a:cubicBezTo>
                    <a:pt x="209402" y="15141"/>
                    <a:pt x="194261" y="0"/>
                    <a:pt x="17560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9" name="Скругленный прямоугольник 308"/>
          <p:cNvSpPr/>
          <p:nvPr/>
        </p:nvSpPr>
        <p:spPr>
          <a:xfrm>
            <a:off x="630315" y="1561323"/>
            <a:ext cx="7779678" cy="305422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1" name="Google Shape;429;p39"/>
          <p:cNvSpPr txBox="1">
            <a:spLocks/>
          </p:cNvSpPr>
          <p:nvPr/>
        </p:nvSpPr>
        <p:spPr>
          <a:xfrm>
            <a:off x="1" y="359358"/>
            <a:ext cx="9144000" cy="57308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Tx/>
              <a:buFontTx/>
            </a:pPr>
            <a:r>
              <a:rPr lang="ru-RU" sz="3200" dirty="0">
                <a:solidFill>
                  <a:srgbClr val="12716B"/>
                </a:solidFill>
              </a:rPr>
              <a:t>Использование </a:t>
            </a:r>
            <a:r>
              <a:rPr lang="ru-RU" sz="3200" dirty="0" smtClean="0">
                <a:solidFill>
                  <a:srgbClr val="12716B"/>
                </a:solidFill>
              </a:rPr>
              <a:t>иконок </a:t>
            </a:r>
            <a:r>
              <a:rPr lang="ru-RU" sz="1800" dirty="0">
                <a:solidFill>
                  <a:srgbClr val="12716B"/>
                </a:solidFill>
              </a:rPr>
              <a:t>в оформлении слайда</a:t>
            </a:r>
            <a:br>
              <a:rPr lang="ru-RU" sz="1800" dirty="0">
                <a:solidFill>
                  <a:srgbClr val="12716B"/>
                </a:solidFill>
              </a:rPr>
            </a:br>
            <a:endParaRPr lang="ru-RU" sz="1800" dirty="0">
              <a:solidFill>
                <a:srgbClr val="1271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25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2708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Заголовок слайда</a:t>
            </a:r>
            <a:endParaRPr lang="ru-RU" sz="36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Текст 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Текст</a:t>
            </a:r>
          </a:p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 smtClean="0"/>
              <a:t>Текст</a:t>
            </a:r>
          </a:p>
          <a:p>
            <a:endParaRPr lang="ru-RU" dirty="0"/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1013428" y="1602477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1013428" y="3768882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1013428" y="2685679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 smtClean="0"/>
              <a:t>2</a:t>
            </a:r>
            <a:endParaRPr lang="ru-RU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953207" y="162494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53207" y="268567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849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06;p33"/>
          <p:cNvSpPr/>
          <p:nvPr/>
        </p:nvSpPr>
        <p:spPr>
          <a:xfrm>
            <a:off x="7197233" y="1675065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306;p33"/>
          <p:cNvSpPr/>
          <p:nvPr/>
        </p:nvSpPr>
        <p:spPr>
          <a:xfrm>
            <a:off x="1081675" y="1662930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50852" y="2743192"/>
            <a:ext cx="2442900" cy="1078500"/>
          </a:xfrm>
        </p:spPr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2"/>
          </p:nvPr>
        </p:nvSpPr>
        <p:spPr>
          <a:xfrm>
            <a:off x="5205818" y="2743192"/>
            <a:ext cx="2442900" cy="1078500"/>
          </a:xfrm>
        </p:spPr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3"/>
          </p:nvPr>
        </p:nvSpPr>
        <p:spPr>
          <a:xfrm>
            <a:off x="1912763" y="1651693"/>
            <a:ext cx="2442900" cy="627300"/>
          </a:xfrm>
        </p:spPr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4"/>
          </p:nvPr>
        </p:nvSpPr>
        <p:spPr>
          <a:xfrm>
            <a:off x="5322841" y="1651693"/>
            <a:ext cx="2442900" cy="627300"/>
          </a:xfrm>
        </p:spPr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7" name="Google Shape;306;p33"/>
          <p:cNvSpPr/>
          <p:nvPr/>
        </p:nvSpPr>
        <p:spPr>
          <a:xfrm>
            <a:off x="1178455" y="1725368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319;p33"/>
          <p:cNvGrpSpPr/>
          <p:nvPr/>
        </p:nvGrpSpPr>
        <p:grpSpPr>
          <a:xfrm>
            <a:off x="1365623" y="1811030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9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0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11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12" name="Google Shape;306;p33"/>
          <p:cNvSpPr/>
          <p:nvPr/>
        </p:nvSpPr>
        <p:spPr>
          <a:xfrm>
            <a:off x="7095186" y="172351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319;p33"/>
          <p:cNvGrpSpPr/>
          <p:nvPr/>
        </p:nvGrpSpPr>
        <p:grpSpPr>
          <a:xfrm>
            <a:off x="7282354" y="1809177"/>
            <a:ext cx="366364" cy="359075"/>
            <a:chOff x="-60988625" y="3740800"/>
            <a:chExt cx="316650" cy="310350"/>
          </a:xfrm>
          <a:solidFill>
            <a:schemeClr val="bg1"/>
          </a:solidFill>
        </p:grpSpPr>
        <p:sp>
          <p:nvSpPr>
            <p:cNvPr id="14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3765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6;p33"/>
          <p:cNvSpPr/>
          <p:nvPr/>
        </p:nvSpPr>
        <p:spPr>
          <a:xfrm>
            <a:off x="1342884" y="2398681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06;p33"/>
          <p:cNvSpPr/>
          <p:nvPr/>
        </p:nvSpPr>
        <p:spPr>
          <a:xfrm>
            <a:off x="1342884" y="3535688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306;p33"/>
          <p:cNvSpPr/>
          <p:nvPr/>
        </p:nvSpPr>
        <p:spPr>
          <a:xfrm>
            <a:off x="1342884" y="1240456"/>
            <a:ext cx="740700" cy="53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2" name="Подзаголовок 11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4" name="Google Shape;306;p33"/>
          <p:cNvSpPr/>
          <p:nvPr/>
        </p:nvSpPr>
        <p:spPr>
          <a:xfrm>
            <a:off x="1408635" y="1294835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19;p33"/>
          <p:cNvGrpSpPr/>
          <p:nvPr/>
        </p:nvGrpSpPr>
        <p:grpSpPr>
          <a:xfrm>
            <a:off x="1595803" y="1380497"/>
            <a:ext cx="366364" cy="359075"/>
            <a:chOff x="-60988625" y="3740800"/>
            <a:chExt cx="316650" cy="310350"/>
          </a:xfrm>
        </p:grpSpPr>
        <p:sp>
          <p:nvSpPr>
            <p:cNvPr id="1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306;p33"/>
          <p:cNvSpPr/>
          <p:nvPr/>
        </p:nvSpPr>
        <p:spPr>
          <a:xfrm>
            <a:off x="1408635" y="2453060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" name="Google Shape;319;p33"/>
          <p:cNvGrpSpPr/>
          <p:nvPr/>
        </p:nvGrpSpPr>
        <p:grpSpPr>
          <a:xfrm>
            <a:off x="1595803" y="2538722"/>
            <a:ext cx="366364" cy="359075"/>
            <a:chOff x="-60988625" y="3740800"/>
            <a:chExt cx="316650" cy="310350"/>
          </a:xfrm>
        </p:grpSpPr>
        <p:sp>
          <p:nvSpPr>
            <p:cNvPr id="21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306;p33"/>
          <p:cNvSpPr/>
          <p:nvPr/>
        </p:nvSpPr>
        <p:spPr>
          <a:xfrm>
            <a:off x="1408635" y="3590067"/>
            <a:ext cx="740700" cy="530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319;p33"/>
          <p:cNvGrpSpPr/>
          <p:nvPr/>
        </p:nvGrpSpPr>
        <p:grpSpPr>
          <a:xfrm>
            <a:off x="1595803" y="3675729"/>
            <a:ext cx="366364" cy="359075"/>
            <a:chOff x="-60988625" y="3740800"/>
            <a:chExt cx="316650" cy="310350"/>
          </a:xfrm>
        </p:grpSpPr>
        <p:sp>
          <p:nvSpPr>
            <p:cNvPr id="26" name="Google Shape;320;p33"/>
            <p:cNvSpPr/>
            <p:nvPr/>
          </p:nvSpPr>
          <p:spPr>
            <a:xfrm>
              <a:off x="-60988625" y="3740800"/>
              <a:ext cx="311125" cy="310350"/>
            </a:xfrm>
            <a:custGeom>
              <a:avLst/>
              <a:gdLst/>
              <a:ahLst/>
              <a:cxnLst/>
              <a:rect l="l" t="t" r="r" b="b"/>
              <a:pathLst>
                <a:path w="12445" h="12414" extrusionOk="0">
                  <a:moveTo>
                    <a:pt x="7026" y="1670"/>
                  </a:moveTo>
                  <a:cubicBezTo>
                    <a:pt x="7278" y="1670"/>
                    <a:pt x="7467" y="1859"/>
                    <a:pt x="7467" y="2111"/>
                  </a:cubicBezTo>
                  <a:cubicBezTo>
                    <a:pt x="7467" y="2332"/>
                    <a:pt x="7278" y="2490"/>
                    <a:pt x="7026" y="2490"/>
                  </a:cubicBezTo>
                  <a:lnTo>
                    <a:pt x="2080" y="2490"/>
                  </a:lnTo>
                  <a:cubicBezTo>
                    <a:pt x="1828" y="2490"/>
                    <a:pt x="1639" y="2300"/>
                    <a:pt x="1639" y="2111"/>
                  </a:cubicBezTo>
                  <a:cubicBezTo>
                    <a:pt x="1639" y="1828"/>
                    <a:pt x="1828" y="1670"/>
                    <a:pt x="2080" y="1670"/>
                  </a:cubicBezTo>
                  <a:close/>
                  <a:moveTo>
                    <a:pt x="7026" y="4159"/>
                  </a:moveTo>
                  <a:cubicBezTo>
                    <a:pt x="7278" y="4159"/>
                    <a:pt x="7467" y="4348"/>
                    <a:pt x="7467" y="4537"/>
                  </a:cubicBezTo>
                  <a:cubicBezTo>
                    <a:pt x="7467" y="4789"/>
                    <a:pt x="7278" y="4978"/>
                    <a:pt x="7026" y="4978"/>
                  </a:cubicBezTo>
                  <a:lnTo>
                    <a:pt x="2080" y="4978"/>
                  </a:lnTo>
                  <a:cubicBezTo>
                    <a:pt x="1828" y="4978"/>
                    <a:pt x="1639" y="4789"/>
                    <a:pt x="1639" y="4537"/>
                  </a:cubicBezTo>
                  <a:cubicBezTo>
                    <a:pt x="1639" y="4317"/>
                    <a:pt x="1828" y="4159"/>
                    <a:pt x="2080" y="4159"/>
                  </a:cubicBezTo>
                  <a:close/>
                  <a:moveTo>
                    <a:pt x="7026" y="6648"/>
                  </a:moveTo>
                  <a:cubicBezTo>
                    <a:pt x="7278" y="6648"/>
                    <a:pt x="7467" y="6837"/>
                    <a:pt x="7467" y="7058"/>
                  </a:cubicBezTo>
                  <a:cubicBezTo>
                    <a:pt x="7467" y="7310"/>
                    <a:pt x="7278" y="7467"/>
                    <a:pt x="7026" y="7467"/>
                  </a:cubicBezTo>
                  <a:lnTo>
                    <a:pt x="2080" y="7467"/>
                  </a:lnTo>
                  <a:cubicBezTo>
                    <a:pt x="1828" y="7467"/>
                    <a:pt x="1639" y="7278"/>
                    <a:pt x="1639" y="7058"/>
                  </a:cubicBezTo>
                  <a:cubicBezTo>
                    <a:pt x="1639" y="6806"/>
                    <a:pt x="1828" y="6648"/>
                    <a:pt x="2080" y="6648"/>
                  </a:cubicBezTo>
                  <a:close/>
                  <a:moveTo>
                    <a:pt x="7026" y="9106"/>
                  </a:moveTo>
                  <a:cubicBezTo>
                    <a:pt x="7278" y="9106"/>
                    <a:pt x="7467" y="9295"/>
                    <a:pt x="7467" y="9515"/>
                  </a:cubicBezTo>
                  <a:cubicBezTo>
                    <a:pt x="7467" y="9736"/>
                    <a:pt x="7278" y="9893"/>
                    <a:pt x="7026" y="9893"/>
                  </a:cubicBezTo>
                  <a:lnTo>
                    <a:pt x="2080" y="9893"/>
                  </a:lnTo>
                  <a:cubicBezTo>
                    <a:pt x="1828" y="9893"/>
                    <a:pt x="1639" y="9704"/>
                    <a:pt x="1639" y="9515"/>
                  </a:cubicBezTo>
                  <a:cubicBezTo>
                    <a:pt x="1639" y="9263"/>
                    <a:pt x="1828" y="9106"/>
                    <a:pt x="2080" y="9106"/>
                  </a:cubicBezTo>
                  <a:close/>
                  <a:moveTo>
                    <a:pt x="11500" y="10775"/>
                  </a:moveTo>
                  <a:cubicBezTo>
                    <a:pt x="11342" y="11248"/>
                    <a:pt x="10870" y="11594"/>
                    <a:pt x="10303" y="11594"/>
                  </a:cubicBezTo>
                  <a:cubicBezTo>
                    <a:pt x="9767" y="11594"/>
                    <a:pt x="9326" y="11248"/>
                    <a:pt x="9137" y="10775"/>
                  </a:cubicBezTo>
                  <a:close/>
                  <a:moveTo>
                    <a:pt x="1261" y="1"/>
                  </a:moveTo>
                  <a:cubicBezTo>
                    <a:pt x="568" y="1"/>
                    <a:pt x="32" y="568"/>
                    <a:pt x="32" y="1229"/>
                  </a:cubicBezTo>
                  <a:lnTo>
                    <a:pt x="32" y="10334"/>
                  </a:lnTo>
                  <a:cubicBezTo>
                    <a:pt x="0" y="11468"/>
                    <a:pt x="946" y="12414"/>
                    <a:pt x="2080" y="12414"/>
                  </a:cubicBezTo>
                  <a:lnTo>
                    <a:pt x="10334" y="12414"/>
                  </a:lnTo>
                  <a:cubicBezTo>
                    <a:pt x="11500" y="12414"/>
                    <a:pt x="12445" y="11468"/>
                    <a:pt x="12445" y="10334"/>
                  </a:cubicBezTo>
                  <a:cubicBezTo>
                    <a:pt x="12445" y="10082"/>
                    <a:pt x="12224" y="9893"/>
                    <a:pt x="12004" y="9893"/>
                  </a:cubicBezTo>
                  <a:lnTo>
                    <a:pt x="9074" y="9893"/>
                  </a:lnTo>
                  <a:lnTo>
                    <a:pt x="9074" y="1229"/>
                  </a:lnTo>
                  <a:cubicBezTo>
                    <a:pt x="9074" y="568"/>
                    <a:pt x="8538" y="1"/>
                    <a:pt x="78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1;p33"/>
            <p:cNvSpPr/>
            <p:nvPr/>
          </p:nvSpPr>
          <p:spPr>
            <a:xfrm>
              <a:off x="-60742100" y="3920375"/>
              <a:ext cx="68550" cy="55175"/>
            </a:xfrm>
            <a:custGeom>
              <a:avLst/>
              <a:gdLst/>
              <a:ahLst/>
              <a:cxnLst/>
              <a:rect l="l" t="t" r="r" b="b"/>
              <a:pathLst>
                <a:path w="2742" h="2207" extrusionOk="0">
                  <a:moveTo>
                    <a:pt x="0" y="1"/>
                  </a:moveTo>
                  <a:lnTo>
                    <a:pt x="0" y="32"/>
                  </a:lnTo>
                  <a:lnTo>
                    <a:pt x="1009" y="1986"/>
                  </a:lnTo>
                  <a:cubicBezTo>
                    <a:pt x="1103" y="2080"/>
                    <a:pt x="1261" y="2206"/>
                    <a:pt x="1418" y="2206"/>
                  </a:cubicBezTo>
                  <a:cubicBezTo>
                    <a:pt x="1576" y="2206"/>
                    <a:pt x="1733" y="2143"/>
                    <a:pt x="1796" y="1986"/>
                  </a:cubicBezTo>
                  <a:lnTo>
                    <a:pt x="2741" y="32"/>
                  </a:lnTo>
                  <a:lnTo>
                    <a:pt x="27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2;p33"/>
            <p:cNvSpPr/>
            <p:nvPr/>
          </p:nvSpPr>
          <p:spPr>
            <a:xfrm>
              <a:off x="-60740525" y="3741600"/>
              <a:ext cx="68550" cy="158325"/>
            </a:xfrm>
            <a:custGeom>
              <a:avLst/>
              <a:gdLst/>
              <a:ahLst/>
              <a:cxnLst/>
              <a:rect l="l" t="t" r="r" b="b"/>
              <a:pathLst>
                <a:path w="2742" h="6333" extrusionOk="0">
                  <a:moveTo>
                    <a:pt x="1796" y="819"/>
                  </a:moveTo>
                  <a:cubicBezTo>
                    <a:pt x="1891" y="819"/>
                    <a:pt x="1922" y="882"/>
                    <a:pt x="1922" y="945"/>
                  </a:cubicBezTo>
                  <a:lnTo>
                    <a:pt x="1922" y="1638"/>
                  </a:lnTo>
                  <a:lnTo>
                    <a:pt x="820" y="1638"/>
                  </a:lnTo>
                  <a:lnTo>
                    <a:pt x="820" y="945"/>
                  </a:lnTo>
                  <a:cubicBezTo>
                    <a:pt x="820" y="851"/>
                    <a:pt x="883" y="819"/>
                    <a:pt x="977" y="819"/>
                  </a:cubicBezTo>
                  <a:close/>
                  <a:moveTo>
                    <a:pt x="977" y="0"/>
                  </a:moveTo>
                  <a:cubicBezTo>
                    <a:pt x="410" y="0"/>
                    <a:pt x="1" y="410"/>
                    <a:pt x="1" y="945"/>
                  </a:cubicBezTo>
                  <a:lnTo>
                    <a:pt x="1" y="6333"/>
                  </a:lnTo>
                  <a:lnTo>
                    <a:pt x="2741" y="6333"/>
                  </a:lnTo>
                  <a:lnTo>
                    <a:pt x="2741" y="945"/>
                  </a:lnTo>
                  <a:cubicBezTo>
                    <a:pt x="2741" y="410"/>
                    <a:pt x="2300" y="0"/>
                    <a:pt x="1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36204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4" name="Подзаголовок 13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5" name="Подзаголовок 14"/>
          <p:cNvSpPr>
            <a:spLocks noGrp="1"/>
          </p:cNvSpPr>
          <p:nvPr>
            <p:ph type="subTitle" idx="6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4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5"/>
          </p:nvPr>
        </p:nvSpPr>
        <p:spPr/>
        <p:txBody>
          <a:bodyPr/>
          <a:lstStyle/>
          <a:p>
            <a:r>
              <a:rPr lang="ru-RU" dirty="0" smtClean="0"/>
              <a:t>Подзаголовок слайда</a:t>
            </a:r>
            <a:endParaRPr lang="ru-RU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74155" y="1882614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cs typeface="Abhaya Libre ExtraBold" panose="02000803000000000000" pitchFamily="2" charset="0"/>
              </a:rPr>
              <a:t>1</a:t>
            </a:r>
            <a:endParaRPr lang="ru-RU" sz="2800" b="1" dirty="0">
              <a:cs typeface="Abhaya Libre ExtraBold" panose="02000803000000000000" pitchFamily="2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38416" y="2772025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2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43495" y="3735650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3</a:t>
            </a: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203275" y="3723262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cs typeface="Abhaya Libre ExtraBold" panose="02000803000000000000" pitchFamily="2" charset="0"/>
              </a:rPr>
              <a:t>6</a:t>
            </a:r>
            <a:endParaRPr lang="ru-RU" sz="2800" b="1" dirty="0">
              <a:cs typeface="Abhaya Libre ExtraBold" panose="02000803000000000000" pitchFamily="2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129004" y="2772025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5</a:t>
            </a: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129004" y="1873875"/>
            <a:ext cx="737400" cy="395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cs typeface="Abhaya Libre ExtraBold" panose="02000803000000000000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649582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Заголовок слайда</a:t>
            </a:r>
            <a:endParaRPr lang="ru-RU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1"/>
          </p:nvPr>
        </p:nvSpPr>
        <p:spPr>
          <a:xfrm>
            <a:off x="4070125" y="1442321"/>
            <a:ext cx="4351500" cy="1188912"/>
          </a:xfrm>
        </p:spPr>
        <p:txBody>
          <a:bodyPr/>
          <a:lstStyle/>
          <a:p>
            <a:r>
              <a:rPr lang="ru-RU" dirty="0" smtClean="0"/>
              <a:t>Текст слайда</a:t>
            </a:r>
            <a:endParaRPr lang="ru-RU" dirty="0"/>
          </a:p>
        </p:txBody>
      </p:sp>
      <p:sp>
        <p:nvSpPr>
          <p:cNvPr id="15" name="Рисунок 14"/>
          <p:cNvSpPr>
            <a:spLocks noGrp="1"/>
          </p:cNvSpPr>
          <p:nvPr>
            <p:ph type="pic" idx="2"/>
          </p:nvPr>
        </p:nvSpPr>
        <p:spPr/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75" y="539500"/>
            <a:ext cx="2828789" cy="4060288"/>
          </a:xfrm>
          <a:prstGeom prst="rect">
            <a:avLst/>
          </a:prstGeom>
        </p:spPr>
      </p:pic>
      <p:sp>
        <p:nvSpPr>
          <p:cNvPr id="17" name="Google Shape;292;p32"/>
          <p:cNvSpPr/>
          <p:nvPr/>
        </p:nvSpPr>
        <p:spPr>
          <a:xfrm rot="5400000">
            <a:off x="-857625" y="3386325"/>
            <a:ext cx="2913300" cy="5961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294;p32"/>
          <p:cNvSpPr/>
          <p:nvPr/>
        </p:nvSpPr>
        <p:spPr>
          <a:xfrm flipH="1">
            <a:off x="3168850" y="4101900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293;p32"/>
          <p:cNvSpPr/>
          <p:nvPr/>
        </p:nvSpPr>
        <p:spPr>
          <a:xfrm>
            <a:off x="0" y="261725"/>
            <a:ext cx="1494300" cy="48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" name="Google Shape;295;p32"/>
          <p:cNvCxnSpPr/>
          <p:nvPr/>
        </p:nvCxnSpPr>
        <p:spPr>
          <a:xfrm rot="10800000">
            <a:off x="0" y="505025"/>
            <a:ext cx="14943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Текст 13"/>
          <p:cNvSpPr txBox="1">
            <a:spLocks/>
          </p:cNvSpPr>
          <p:nvPr/>
        </p:nvSpPr>
        <p:spPr>
          <a:xfrm>
            <a:off x="6015135" y="2866384"/>
            <a:ext cx="2406490" cy="71035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457200" lvl="0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914400" lvl="1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048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/>
              <a:t>Текст слайда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440122"/>
      </p:ext>
    </p:extLst>
  </p:cSld>
  <p:clrMapOvr>
    <a:masterClrMapping/>
  </p:clrMapOvr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Фон и пустой слайд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2146</TotalTime>
  <Words>455</Words>
  <Application>Microsoft Office PowerPoint</Application>
  <PresentationFormat>Экран (16:9)</PresentationFormat>
  <Paragraphs>173</Paragraphs>
  <Slides>35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35</vt:i4>
      </vt:variant>
    </vt:vector>
  </HeadingPairs>
  <TitlesOfParts>
    <vt:vector size="46" baseType="lpstr">
      <vt:lpstr>Times New Roman</vt:lpstr>
      <vt:lpstr>Abhaya Libre</vt:lpstr>
      <vt:lpstr>Calibri Light</vt:lpstr>
      <vt:lpstr>Arial</vt:lpstr>
      <vt:lpstr>Jost</vt:lpstr>
      <vt:lpstr>Abhaya Libre ExtraBold</vt:lpstr>
      <vt:lpstr>Calibri</vt:lpstr>
      <vt:lpstr>Титульный лист</vt:lpstr>
      <vt:lpstr>Заголовок и текст</vt:lpstr>
      <vt:lpstr>Фото и текст</vt:lpstr>
      <vt:lpstr>Фон и пустой слайд</vt:lpstr>
      <vt:lpstr>Рабочий шаблон  для презентации</vt:lpstr>
      <vt:lpstr>Рабочий шаблон для презентации</vt:lpstr>
      <vt:lpstr>Рабочий шаблон</vt:lpstr>
      <vt:lpstr>Заголовок слайда</vt:lpstr>
      <vt:lpstr>Заголовок слайда</vt:lpstr>
      <vt:lpstr>Заголовок слайда 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</vt:lpstr>
      <vt:lpstr>Заголовок слайда </vt:lpstr>
      <vt:lpstr>Заголовок слайда</vt:lpstr>
      <vt:lpstr>Заголовок слайда</vt:lpstr>
      <vt:lpstr>Заголовок слайда</vt:lpstr>
      <vt:lpstr>Спасибо</vt:lpstr>
      <vt:lpstr>Палитра презентации</vt:lpstr>
      <vt:lpstr>Презентация PowerPoint</vt:lpstr>
      <vt:lpstr>Презентация PowerPoint</vt:lpstr>
      <vt:lpstr>Брендбук АИРО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Таратун Е.В.</cp:lastModifiedBy>
  <cp:revision>133</cp:revision>
  <dcterms:modified xsi:type="dcterms:W3CDTF">2025-01-13T03:54:24Z</dcterms:modified>
</cp:coreProperties>
</file>