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7" r:id="rId4"/>
    <p:sldId id="258" r:id="rId5"/>
    <p:sldId id="268" r:id="rId6"/>
    <p:sldId id="260" r:id="rId7"/>
    <p:sldId id="264" r:id="rId8"/>
    <p:sldId id="265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6" d="100"/>
          <a:sy n="96" d="100"/>
        </p:scale>
        <p:origin x="-178" y="-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70970" y="2115205"/>
            <a:ext cx="8597246" cy="785649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Решение трудных заданий ЕГЭ по химии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51551" y="4444602"/>
            <a:ext cx="6400800" cy="1947333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Кисельман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Альбина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Александровна, учитель химии  высшей квалификационной категории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КГБОУ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Бийский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лицей-интернат Алтайского края»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94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70970" y="2115205"/>
            <a:ext cx="8001000" cy="785649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Модные реакции или вещества, которых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нет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26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545" y="935422"/>
            <a:ext cx="10184524" cy="491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72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160" y="987972"/>
            <a:ext cx="9827172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3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24" y="735725"/>
            <a:ext cx="10300137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030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349" y="420414"/>
            <a:ext cx="10058400" cy="851338"/>
          </a:xfrm>
        </p:spPr>
        <p:txBody>
          <a:bodyPr/>
          <a:lstStyle/>
          <a:p>
            <a:r>
              <a:rPr lang="ru-RU" dirty="0" smtClean="0"/>
              <a:t>Примеры заданий ЕГЭ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46970" y="1355835"/>
            <a:ext cx="8535988" cy="449142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Задание 31</a:t>
            </a:r>
          </a:p>
          <a:p>
            <a:pPr algn="just"/>
            <a:r>
              <a:rPr lang="ru-RU" sz="2800" dirty="0">
                <a:solidFill>
                  <a:schemeClr val="bg1"/>
                </a:solidFill>
              </a:rPr>
              <a:t>Навеску хлората калия прокалили в присутствии катализатора. В </a:t>
            </a:r>
            <a:r>
              <a:rPr lang="ru-RU" sz="2800" dirty="0" smtClean="0">
                <a:solidFill>
                  <a:schemeClr val="bg1"/>
                </a:solidFill>
              </a:rPr>
              <a:t>токе выделившегося </a:t>
            </a:r>
            <a:r>
              <a:rPr lang="ru-RU" sz="2800" dirty="0">
                <a:solidFill>
                  <a:schemeClr val="bg1"/>
                </a:solidFill>
              </a:rPr>
              <a:t>газа прокаливали железную проволоку и наблюдали, как </a:t>
            </a:r>
            <a:r>
              <a:rPr lang="ru-RU" sz="2800" dirty="0" smtClean="0">
                <a:solidFill>
                  <a:schemeClr val="bg1"/>
                </a:solidFill>
              </a:rPr>
              <a:t>она покрылась </a:t>
            </a:r>
            <a:r>
              <a:rPr lang="ru-RU" sz="2800" dirty="0">
                <a:solidFill>
                  <a:schemeClr val="bg1"/>
                </a:solidFill>
              </a:rPr>
              <a:t>сначала черным, а затем рыжим налетом, который затем удалили </a:t>
            </a:r>
            <a:r>
              <a:rPr lang="ru-RU" sz="2800" dirty="0" smtClean="0">
                <a:solidFill>
                  <a:schemeClr val="bg1"/>
                </a:solidFill>
              </a:rPr>
              <a:t>с проволоки и растворили </a:t>
            </a:r>
            <a:r>
              <a:rPr lang="ru-RU" sz="2800" dirty="0">
                <a:solidFill>
                  <a:schemeClr val="bg1"/>
                </a:solidFill>
              </a:rPr>
              <a:t>в </a:t>
            </a:r>
            <a:r>
              <a:rPr lang="ru-RU" sz="2800" dirty="0" err="1" smtClean="0">
                <a:solidFill>
                  <a:schemeClr val="bg1"/>
                </a:solidFill>
              </a:rPr>
              <a:t>йодоводородной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кислоте. Напишите </a:t>
            </a:r>
            <a:r>
              <a:rPr lang="ru-RU" sz="2800" dirty="0" smtClean="0">
                <a:solidFill>
                  <a:schemeClr val="bg1"/>
                </a:solidFill>
              </a:rPr>
              <a:t>молекулярные уравнения </a:t>
            </a:r>
            <a:r>
              <a:rPr lang="ru-RU" sz="2800" dirty="0">
                <a:solidFill>
                  <a:schemeClr val="bg1"/>
                </a:solidFill>
              </a:rPr>
              <a:t>четырех описанных реакций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1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5020"/>
            <a:ext cx="12192000" cy="272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5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103" y="840829"/>
            <a:ext cx="12307613" cy="512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21" y="746233"/>
            <a:ext cx="11508827" cy="543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55225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107</TotalTime>
  <Words>81</Words>
  <Application>Microsoft Office PowerPoint</Application>
  <PresentationFormat>Произвольный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Сектор</vt:lpstr>
      <vt:lpstr>Решение трудных заданий ЕГЭ по химии</vt:lpstr>
      <vt:lpstr>Модные реакции или вещества, которых нет</vt:lpstr>
      <vt:lpstr>Презентация PowerPoint</vt:lpstr>
      <vt:lpstr>Презентация PowerPoint</vt:lpstr>
      <vt:lpstr>Презентация PowerPoint</vt:lpstr>
      <vt:lpstr>Примеры заданий ЕГЭ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Модные реакции или вещества, которых нет.</dc:title>
  <dc:creator>1</dc:creator>
  <cp:lastModifiedBy>IRINA</cp:lastModifiedBy>
  <cp:revision>11</cp:revision>
  <dcterms:created xsi:type="dcterms:W3CDTF">2025-01-30T10:50:48Z</dcterms:created>
  <dcterms:modified xsi:type="dcterms:W3CDTF">2025-02-09T10:55:51Z</dcterms:modified>
</cp:coreProperties>
</file>