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5" r:id="rId4"/>
    <p:sldId id="267" r:id="rId5"/>
    <p:sldId id="268" r:id="rId6"/>
    <p:sldId id="269" r:id="rId7"/>
    <p:sldId id="270" r:id="rId8"/>
    <p:sldId id="263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АИРО принимает материалы для сборника по инновационной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3207926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155679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Возможности формирования технологической грамотности обучающихся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на базе центра «Точка роста»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4581128"/>
            <a:ext cx="38519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latin typeface="Arial" pitchFamily="34" charset="0"/>
                <a:cs typeface="Arial" pitchFamily="34" charset="0"/>
              </a:rPr>
              <a:t>Сачкова Ирина Анатольевна</a:t>
            </a:r>
          </a:p>
          <a:p>
            <a:pPr algn="r">
              <a:buFont typeface="Arial"/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методист кафедры естественно-научного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Arial"/>
              </a:rPr>
              <a:t>КАУ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Arial"/>
              </a:rPr>
              <a:t>ДПО «АИРО имени А.М. </a:t>
            </a:r>
            <a:r>
              <a:rPr lang="ru-RU" sz="160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Arial"/>
              </a:rPr>
              <a:t>Топорова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  <a:sym typeface="Arial"/>
              </a:rPr>
              <a:t>» </a:t>
            </a:r>
            <a:endParaRPr lang="ru-RU" sz="1600" dirty="0">
              <a:solidFill>
                <a:srgbClr val="000000"/>
              </a:solidFill>
              <a:latin typeface="Arial" pitchFamily="34" charset="0"/>
              <a:ea typeface="Calibri"/>
              <a:cs typeface="Arial" pitchFamily="34" charset="0"/>
              <a:sym typeface="Arial"/>
            </a:endParaRPr>
          </a:p>
          <a:p>
            <a:pPr algn="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7424" y="6093296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14.04.2025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4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Технологическая грамотность школьников является одним из ключевых факторов, влияющих на укрепление научно-технологического суверенитета 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России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84969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Технологическая грамотность школьников закладывает основу для подготовки квалифицированных специалистов в области науки и технологий.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технологической грамотности обучающихся способствует развитию инновационного мышления.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Современный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мир требует высокой технологической подготовки для конкурентоспособности на глобальном уровне.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грамотность включает в себя понимание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кибербезопасности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защиты данных.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12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Технологически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грамотные школьники в будущем станут гражданами, способными эффективно использовать технологии для решения социальных и экономических задач, что способствует устойчивому развитию страны.</a:t>
            </a:r>
          </a:p>
        </p:txBody>
      </p:sp>
    </p:spTree>
    <p:extLst>
      <p:ext uri="{BB962C8B-B14F-4D97-AF65-F5344CB8AC3E}">
        <p14:creationId xmlns:p14="http://schemas.microsoft.com/office/powerpoint/2010/main" val="134190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28343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совокупность методов и инструментов для достижения желаемого результата; в широком смысле — применение научного знания для решения практических задач.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включает в себя способы работы, режимы работы, последовательность действий — то есть отвечает на вопрос «как, каким образом, с помощью чего» можно что-либо сделать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Технологическая грамотность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это способность понимать, использовать и контролировать технологии, умение решать проблемы, развитие творческих способностей, сознательности, гибкости мышления, предприимчивости. </a:t>
            </a:r>
          </a:p>
        </p:txBody>
      </p:sp>
    </p:spTree>
    <p:extLst>
      <p:ext uri="{BB962C8B-B14F-4D97-AF65-F5344CB8AC3E}">
        <p14:creationId xmlns:p14="http://schemas.microsoft.com/office/powerpoint/2010/main" val="100858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97" y="908720"/>
            <a:ext cx="8967563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Соответствие умений естественнонаучной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технологической грамотности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87213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92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6" y="1556793"/>
            <a:ext cx="866861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99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136904" cy="6562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15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433513"/>
            <a:ext cx="88106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91480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ЗАДАЧИ СОЗДАНИЯ ЦЕНТРОВ «ТОЧКА РОСТА</a:t>
            </a:r>
            <a:r>
              <a:rPr lang="ru-RU" sz="2000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67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Центры «Точка роста» -  ресурсные центры реализации Концепции технологического просвещения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08520" y="1484784"/>
            <a:ext cx="90730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Центры оснащены современным оборудованием, программным обеспечением для моделирования и программирования, что позволяет школьникам работать с передовыми технологиями.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центрах реализуются курсы и модули, направленные на изучение и применение современных технологий в различных областях.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центрах реализуется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проектная и учебно-исследовательская деятельность, что способствует развитию критического мышления, креативности и навыков решения проблем.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центрах работают квалифицированные педагоги и наставники, которые обладают необходимыми знаниями и навыками для обучения школьников современным технологиям.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Центры способствуют интеграции знаний из различных предметных областей, таких как математика, информатика,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химия, биология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другие, что позволяет школьникам видеть связи между различными дисциплинами.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Центры сотрудничают с высшими учебными заведениями, научными организациями и предприятиями, что позволяет школьникам получать доступ к актуальным знаниям и технологиям.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Обучающиеся центров ТР получают возможность участвовать  в различных конкурсах, олимпиадах и научных мероприятиях, что стимулирует школьников к развитию и самосовершенствованию.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центрах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созданы  условия для развития инновационных идей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инициатив среди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916868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</TotalTime>
  <Words>390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Презентация PowerPoint</vt:lpstr>
      <vt:lpstr>Технологическая грамотность школьников является одним из ключевых факторов, влияющих на укрепление научно-технологического суверенитета России</vt:lpstr>
      <vt:lpstr>Презентация PowerPoint</vt:lpstr>
      <vt:lpstr>Соответствие умений естественнонаучной  и технологической грамотности</vt:lpstr>
      <vt:lpstr>Презентация PowerPoint</vt:lpstr>
      <vt:lpstr>Презентация PowerPoint</vt:lpstr>
      <vt:lpstr>Презентация PowerPoint</vt:lpstr>
      <vt:lpstr>ЗАДАЧИ СОЗДАНИЯ ЦЕНТРОВ «ТОЧКА РОСТА»</vt:lpstr>
      <vt:lpstr>Центры «Точка роста» -  ресурсные центры реализации Концепции технологического просвещения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21</cp:revision>
  <dcterms:created xsi:type="dcterms:W3CDTF">2025-04-12T11:00:16Z</dcterms:created>
  <dcterms:modified xsi:type="dcterms:W3CDTF">2025-04-14T07:40:46Z</dcterms:modified>
</cp:coreProperties>
</file>