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317" r:id="rId4"/>
    <p:sldId id="318" r:id="rId5"/>
    <p:sldId id="319" r:id="rId6"/>
    <p:sldId id="263" r:id="rId7"/>
    <p:sldId id="314" r:id="rId8"/>
    <p:sldId id="308" r:id="rId9"/>
    <p:sldId id="315" r:id="rId10"/>
    <p:sldId id="309" r:id="rId11"/>
    <p:sldId id="316" r:id="rId12"/>
    <p:sldId id="310" r:id="rId13"/>
    <p:sldId id="311" r:id="rId14"/>
    <p:sldId id="313" r:id="rId15"/>
    <p:sldId id="312" r:id="rId16"/>
    <p:sldId id="320" r:id="rId17"/>
    <p:sldId id="321" r:id="rId18"/>
    <p:sldId id="323" r:id="rId19"/>
    <p:sldId id="322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FEE4C"/>
    <a:srgbClr val="FF3399"/>
    <a:srgbClr val="CB2B0B"/>
    <a:srgbClr val="C9C400"/>
    <a:srgbClr val="066A10"/>
    <a:srgbClr val="D07C00"/>
    <a:srgbClr val="9E228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364" autoAdjust="0"/>
  </p:normalViewPr>
  <p:slideViewPr>
    <p:cSldViewPr showGuides="1"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71485-1BC7-465A-B8CC-A6E88652CEC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BB9E8A-674E-4023-BB15-972C98585DA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586A3-2FF8-448C-BF5D-44D59E0FD10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B5DEFCC-AF96-4748-B320-B69D4C734627}" type="slidenum">
              <a:rPr lang="ru-RU"/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28DAAD-CE9E-4E06-A7B4-ADA07DDDC8B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9C0CA2-6284-416D-8FE6-B308CE3B312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76168-B866-47E3-BA0C-797F12463E2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FE27E-93AA-4174-BF76-55FCE7171F7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C1FB4-A8C4-4869-93E2-0B222B6134F3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B5635-C067-422E-AA1F-A7D041A84B7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4A683-B279-4882-AF2E-EA9018393AD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DB204-3221-4D03-90AF-ADD2E3F5000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ru-RU" smtClean="0"/>
              <a:t>Образец заголовка</a:t>
            </a:r>
            <a:endParaRPr 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fld id="{6A227503-C763-44C5-A6B7-0F6C9B87E12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етие.jpg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703"/>
          <a:stretch>
            <a:fillRect/>
          </a:stretch>
        </p:blipFill>
        <p:spPr>
          <a:xfrm>
            <a:off x="7391400" y="4343400"/>
            <a:ext cx="1071687" cy="2171700"/>
          </a:xfrm>
          <a:prstGeom prst="rect">
            <a:avLst/>
          </a:prstGeom>
        </p:spPr>
      </p:pic>
      <p:pic>
        <p:nvPicPr>
          <p:cNvPr id="7" name="Рисунок 6" descr="детие.jpg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703"/>
          <a:stretch>
            <a:fillRect/>
          </a:stretch>
        </p:blipFill>
        <p:spPr>
          <a:xfrm>
            <a:off x="381001" y="4267200"/>
            <a:ext cx="1184524" cy="2400300"/>
          </a:xfrm>
          <a:prstGeom prst="rect">
            <a:avLst/>
          </a:prstGeom>
        </p:spPr>
      </p:pic>
      <p:sp>
        <p:nvSpPr>
          <p:cNvPr id="10" name="Rectangle 7"/>
          <p:cNvSpPr txBox="1">
            <a:spLocks noChangeArrowheads="1"/>
          </p:cNvSpPr>
          <p:nvPr/>
        </p:nvSpPr>
        <p:spPr>
          <a:xfrm>
            <a:off x="381000" y="643890"/>
            <a:ext cx="8153400" cy="20193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Краевое учебно-методическое отделение 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естественнонаучных дисциплин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Деятельность естественнонаучного отделения 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учителей Алейского образовательного округа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Царицына Елена Ильинична,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руководитель естественнонаучного отделения 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Алейского образовательного округа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«День отделения»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4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07.04.2025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 b="19653"/>
          <a:stretch>
            <a:fillRect/>
          </a:stretch>
        </p:blipFill>
        <p:spPr>
          <a:xfrm>
            <a:off x="533400" y="1524000"/>
            <a:ext cx="4041775" cy="44964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Рисунок 9" descr="C:\Users\Елена\AppData\Local\Temp\f26b45ff-5f7d-4690-9047-e4f9a0e10b35_Attachments_elena.tsaritsina@yandex.ru_2024-03-05_12-37-47.zip.b35\PHOTO-2024-03-04-13-02-4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57200" y="152400"/>
            <a:ext cx="3291840" cy="313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4" descr="C:\Users\Елена\AppData\Local\Temp\bc07b801-eadf-48fd-a2c0-8b7bbd920189_Attachments_elena.tsaritsina@yandex.ru_2024-03-05_12-37-47.zip.189\PHOTO-2024-03-04-13-02-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91685" y="457200"/>
            <a:ext cx="3908425" cy="336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7" descr="C:\Users\Елена\AppData\Local\Temp\59b1c567-ce22-4957-9a76-d9ce1ad7db7f_Attachments_elena.tsaritsina@yandex.ru_2024-03-05_12-37-47.zip.b7f\PHOTO-2024-03-04-13-02-43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05000" y="3962400"/>
            <a:ext cx="3969385" cy="262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972820" y="341884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Открытый рок физики </a:t>
            </a:r>
            <a:endParaRPr lang="ru-RU" altLang="en-US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019800" y="403860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Открытый рок химии  </a:t>
            </a:r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6019800" y="617220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Открытый рок биологии  </a:t>
            </a:r>
            <a:endParaRPr lang="ru-RU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исследовательских проектов</a:t>
            </a:r>
            <a:r>
              <a:rPr lang="ru-RU" altLang="en-US"/>
              <a:t> </a:t>
            </a:r>
            <a:endParaRPr lang="ru-RU" altLang="en-US"/>
          </a:p>
        </p:txBody>
      </p:sp>
      <p:pic>
        <p:nvPicPr>
          <p:cNvPr id="3" name="Рисунок 1" descr="C:\Users\Елена\AppData\Local\Temp\9bca6e81-7cf3-44cc-a8fa-5b5f69a66658_Attachments_elena.tsaritsina@yandex.ru_2024-03-05_12-37-47.zip.658\PHOTO-2024-03-04-13-02-39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57200" y="1676400"/>
            <a:ext cx="4446270" cy="330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352800"/>
            <a:ext cx="4434205" cy="29889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761683"/>
            <a:ext cx="8229600" cy="1143000"/>
          </a:xfrm>
        </p:spPr>
        <p:txBody>
          <a:bodyPr/>
          <a:p>
            <a:r>
              <a:rPr lang="ru-RU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Стажерская практика 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</a:t>
            </a:r>
            <a:r>
              <a:rPr lang="en-US" alt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Шипуновская</a:t>
            </a:r>
            <a:r>
              <a:rPr lang="en-US" alt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</a:t>
            </a:r>
            <a:r>
              <a:rPr lang="en-US" alt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en-US" alt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Луначарского</a:t>
            </a:r>
            <a:r>
              <a:rPr lang="ru-RU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en-US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67000"/>
            <a:ext cx="4655820" cy="30861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286000"/>
            <a:ext cx="4160520" cy="25704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84275"/>
          </a:xfrm>
        </p:spPr>
        <p:txBody>
          <a:bodyPr/>
          <a:p>
            <a:r>
              <a:rPr lang="ru-RU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Квест-игра </a:t>
            </a:r>
            <a:br>
              <a:rPr lang="ru-RU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«Знатоки функционального олимпа» </a:t>
            </a:r>
            <a:endParaRPr lang="ru-RU" altLang="en-US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2362200"/>
            <a:ext cx="3846195" cy="356806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175" y="2209800"/>
            <a:ext cx="3384550" cy="39636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Затруднения:</a:t>
            </a:r>
            <a:endParaRPr lang="ru-RU" altLang="en-US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ru-RU" altLang="en-US"/>
              <a:t>недостаточная работа организации окружного методического объединения.</a:t>
            </a:r>
            <a:endParaRPr lang="ru-RU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283" y="457200"/>
            <a:ext cx="7772400" cy="1362075"/>
          </a:xfrm>
        </p:spPr>
        <p:txBody>
          <a:bodyPr/>
          <a:p>
            <a:r>
              <a:rPr lang="ru-RU" altLang="en-US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</a:t>
            </a:r>
            <a:r>
              <a:rPr lang="ru-RU" altLang="en-US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Замещающий текст 6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ru-RU" altLang="en-US"/>
              <a:t>- исправить недостатки работы окружного методического объединения учителей;</a:t>
            </a:r>
            <a:endParaRPr lang="ru-RU" altLang="en-US"/>
          </a:p>
          <a:p>
            <a:r>
              <a:rPr lang="ru-RU" altLang="en-US"/>
              <a:t>- внедрить в работу различные формы взаимодействия с коллегами для повышения профессионального мастерства педагогов. </a:t>
            </a:r>
            <a:endParaRPr lang="ru-RU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762000"/>
            <a:ext cx="7772400" cy="1362075"/>
          </a:xfrm>
        </p:spPr>
        <p:txBody>
          <a:bodyPr/>
          <a:p>
            <a:r>
              <a:rPr lang="ru-RU" altLang="en-US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</a:t>
            </a:r>
            <a:r>
              <a:rPr lang="ru-RU" altLang="en-US">
                <a:solidFill>
                  <a:schemeClr val="accent1">
                    <a:lumMod val="50000"/>
                  </a:schemeClr>
                </a:solidFill>
              </a:rPr>
              <a:t>:</a:t>
            </a:r>
            <a:br>
              <a:rPr lang="ru-RU" altLang="en-US">
                <a:solidFill>
                  <a:schemeClr val="accent1">
                    <a:lumMod val="50000"/>
                  </a:schemeClr>
                </a:solidFill>
              </a:rPr>
            </a:br>
            <a:endParaRPr lang="ru-RU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ru-RU" altLang="en-US"/>
              <a:t>- организовать методические диалоги по обмену опытом: «У кого чему учиться», «Учитель - учителю» (открытые уроки, мастер-классы).</a:t>
            </a:r>
            <a:endParaRPr lang="ru-RU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images.myshared.ru/10/988537/slide_1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28913" y="457111"/>
            <a:ext cx="8568952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83" y="304800"/>
            <a:ext cx="7772400" cy="1362075"/>
          </a:xfrm>
        </p:spPr>
        <p:txBody>
          <a:bodyPr/>
          <a:p>
            <a:pPr algn="ctr"/>
            <a:r>
              <a:rPr lang="ru-RU" altLang="en-US" sz="4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br>
              <a:rPr lang="ru-RU" altLang="en-US" sz="4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480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1" algn="just"/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непрерывного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совершенствования</a:t>
            </a:r>
            <a:r>
              <a:rPr lang="ru-RU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</a:t>
            </a:r>
            <a:r>
              <a:rPr lang="ru-RU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</a:t>
            </a:r>
            <a:r>
              <a:rPr lang="ru-RU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подходов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ru-RU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altLang="en-US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pPr algn="just">
              <a:buFont typeface="Wingdings" panose="05000000000000000000" charset="0"/>
              <a:buChar char="v"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работающих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28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altLang="en-US" sz="28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charset="0"/>
              <a:buChar char="v"/>
            </a:pP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предметам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естественнонаучного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цикла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обучении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</a:t>
            </a:r>
            <a:r>
              <a:rPr lang="ru-RU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внеклассную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предметам</a:t>
            </a:r>
            <a:r>
              <a:rPr lang="ru-RU" alt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en-US" sz="28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работы:</a:t>
            </a:r>
            <a:endParaRPr lang="ru-RU" altLang="en-US" b="1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ru-RU" alt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семинары;</a:t>
            </a:r>
            <a:endParaRPr lang="ru-RU" altLang="en-US" sz="36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уроки;</a:t>
            </a:r>
            <a:endParaRPr lang="ru-RU" altLang="en-US" sz="36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мастер-классы;</a:t>
            </a:r>
            <a:endParaRPr lang="ru-RU" altLang="en-US" sz="36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внеклассные меропнриятия.</a:t>
            </a:r>
            <a:endParaRPr lang="ru-RU" altLang="en-US" sz="36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en-US" sz="36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79195"/>
            <a:ext cx="8229600" cy="1047115"/>
          </a:xfrm>
        </p:spPr>
        <p:txBody>
          <a:bodyPr/>
          <a:p>
            <a:r>
              <a:rPr lang="ru-RU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Стажерские практики педагогов Алейского образовательного округа</a:t>
            </a:r>
            <a:br>
              <a:rPr lang="ru-RU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4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altLang="en-US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24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</a:t>
            </a:r>
            <a:r>
              <a:rPr lang="en-US" altLang="ru-RU" sz="24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цифровых</a:t>
            </a:r>
            <a:r>
              <a:rPr lang="en-US" altLang="ru-RU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лабораторий</a:t>
            </a:r>
            <a:r>
              <a:rPr lang="en-US" altLang="ru-RU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altLang="ru-RU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en-US" altLang="ru-RU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ru-RU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физики</a:t>
            </a:r>
            <a:r>
              <a:rPr lang="en-US" altLang="ru-RU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химии</a:t>
            </a:r>
            <a:r>
              <a:rPr lang="en-US" altLang="ru-RU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биологии</a:t>
            </a:r>
            <a:r>
              <a:rPr lang="en-US" altLang="ru-RU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информатики</a:t>
            </a:r>
            <a:r>
              <a:rPr lang="en-US" altLang="en-US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000" b="1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2000" b="1">
              <a:solidFill>
                <a:schemeClr val="accent4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по биологии</a:t>
            </a:r>
            <a:endParaRPr lang="ru-RU" altLang="en-US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0200" y="1447800"/>
            <a:ext cx="5234305" cy="49676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79195"/>
            <a:ext cx="8229600" cy="1047115"/>
          </a:xfrm>
        </p:spPr>
        <p:txBody>
          <a:bodyPr/>
          <a:p>
            <a:r>
              <a:rPr lang="ru-RU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Стажерские практики педагогов Алейского образовательного округа</a:t>
            </a:r>
            <a:br>
              <a:rPr lang="ru-RU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ru-RU" sz="2000" b="1">
              <a:solidFill>
                <a:schemeClr val="accent4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286000" y="2459990"/>
            <a:ext cx="45720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«ИКТ - КОМПЕНЕНТНОСТЬ:                                         </a:t>
            </a:r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возможности реализации цифровой образовательной среды на уровне образовательной организации»</a:t>
            </a:r>
            <a:endParaRPr lang="ru-RU" alt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3400" y="5333683"/>
            <a:ext cx="8229600" cy="1143000"/>
          </a:xfrm>
        </p:spPr>
        <p:txBody>
          <a:bodyPr/>
          <a:p>
            <a:r>
              <a:rPr lang="ru-RU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по химии, физики</a:t>
            </a:r>
            <a:endParaRPr lang="ru-RU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0600" y="457200"/>
            <a:ext cx="4005580" cy="528193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4081145" cy="51047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79195"/>
            <a:ext cx="8229600" cy="1047115"/>
          </a:xfrm>
        </p:spPr>
        <p:txBody>
          <a:bodyPr/>
          <a:p>
            <a:r>
              <a:rPr lang="ru-RU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Стажерские практики педагогов Алейского образовательного округа</a:t>
            </a:r>
            <a:br>
              <a:rPr lang="ru-RU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ru-RU" sz="2000" b="1">
              <a:solidFill>
                <a:schemeClr val="accent4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990600" y="2286000"/>
            <a:ext cx="6931025" cy="166433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0070C0"/>
                </a:solidFill>
                <a:latin typeface="Times New Roman" panose="02020603050405020304"/>
                <a:ea typeface="SimSun" panose="02010600030101010101" pitchFamily="2" charset="-122"/>
              </a:rPr>
              <a:t>тема </a:t>
            </a:r>
            <a:r>
              <a:rPr sz="2400" b="1">
                <a:solidFill>
                  <a:srgbClr val="0070C0"/>
                </a:solidFill>
                <a:latin typeface="Times New Roman" panose="02020603050405020304"/>
                <a:ea typeface="SimSun" panose="02010600030101010101" pitchFamily="2" charset="-122"/>
              </a:rPr>
              <a:t>«Применение цифрового оборудование в учебно-воспитательном процессе».</a:t>
            </a:r>
            <a:endParaRPr sz="2400" b="1">
              <a:solidFill>
                <a:srgbClr val="0070C0"/>
              </a:solidFill>
              <a:latin typeface="Times New Roman" panose="02020603050405020304"/>
              <a:ea typeface="SimSun" panose="02010600030101010101" pitchFamily="2" charset="-122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3200400"/>
            <a:ext cx="4327525" cy="309943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200400"/>
            <a:ext cx="3919855" cy="27965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2123</Words>
  <Application>WPS Presentation</Application>
  <PresentationFormat>Экран (4:3)</PresentationFormat>
  <Paragraphs>80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Arial</vt:lpstr>
      <vt:lpstr>SimSun</vt:lpstr>
      <vt:lpstr>Wingdings</vt:lpstr>
      <vt:lpstr>Bookman Old Style</vt:lpstr>
      <vt:lpstr>Times New Roman</vt:lpstr>
      <vt:lpstr>Times New Roman</vt:lpstr>
      <vt:lpstr>Microsoft YaHei</vt:lpstr>
      <vt:lpstr>Arial Unicode MS</vt:lpstr>
      <vt:lpstr>Calibri</vt:lpstr>
      <vt:lpstr>Wingdings</vt:lpstr>
      <vt:lpstr>Тема Office</vt:lpstr>
      <vt:lpstr>PowerPoint 演示文稿</vt:lpstr>
      <vt:lpstr>PowerPoint 演示文稿</vt:lpstr>
      <vt:lpstr>PowerPoint 演示文稿</vt:lpstr>
      <vt:lpstr>PowerPoint 演示文稿</vt:lpstr>
      <vt:lpstr>Стажерские практики педагогов Алейского образовательного округа  тема: «Применение цифровых лабораторий на уроках  физики,  химии, биологии и информатики».</vt:lpstr>
      <vt:lpstr>Мастер-класс по биологии</vt:lpstr>
      <vt:lpstr>Стажерские практики педагогов Алейского образовательного округа  </vt:lpstr>
      <vt:lpstr>Мастер-классы по химии, физики</vt:lpstr>
      <vt:lpstr>Стажерские практики педагогов Алейского образовательного округа  </vt:lpstr>
      <vt:lpstr>PowerPoint 演示文稿</vt:lpstr>
      <vt:lpstr>PowerPoint 演示文稿</vt:lpstr>
      <vt:lpstr>Представление исследовательских проектов </vt:lpstr>
      <vt:lpstr>Стажерская практика в МБОУ Шипуновская СОШ им. А.В. Луначарского </vt:lpstr>
      <vt:lpstr>Квест-игра  «Знатоки функционального олимпа» </vt:lpstr>
      <vt:lpstr>PowerPoint 演示文稿</vt:lpstr>
      <vt:lpstr>PowerPoint 演示文稿</vt:lpstr>
      <vt:lpstr>Перспективы: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Accer</cp:lastModifiedBy>
  <cp:revision>39</cp:revision>
  <cp:lastPrinted>2113-01-01T00:00:00Z</cp:lastPrinted>
  <dcterms:created xsi:type="dcterms:W3CDTF">2113-01-01T00:00:00Z</dcterms:created>
  <dcterms:modified xsi:type="dcterms:W3CDTF">2025-04-02T15:42:52Z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76BB62C3319D4413B6B088E4E9508556_13</vt:lpwstr>
  </property>
  <property fmtid="{D5CDD505-2E9C-101B-9397-08002B2CF9AE}" pid="4" name="KSOProductBuildVer">
    <vt:lpwstr>1049-12.2.0.20326</vt:lpwstr>
  </property>
</Properties>
</file>