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2" r:id="rId5"/>
    <p:sldId id="259" r:id="rId6"/>
    <p:sldId id="26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61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99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9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6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136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86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0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22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06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41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6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76EB6-F57B-4EF1-A8E9-FF729EF39A2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B1E8-DDB8-4B69-8436-3F7817E05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95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90473" y="1784829"/>
            <a:ext cx="7736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организации работы по ЕНД в Барнаульском округе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73" y="315780"/>
            <a:ext cx="1624008" cy="16164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04" y="2446549"/>
            <a:ext cx="1621677" cy="1615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73" y="4676041"/>
            <a:ext cx="1621677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50" y="428126"/>
            <a:ext cx="7757199" cy="54075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83149" y="1190106"/>
            <a:ext cx="36862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Барнаульский образовательный округ: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err="1" smtClean="0"/>
              <a:t>Калманский</a:t>
            </a:r>
            <a:r>
              <a:rPr lang="ru-RU" sz="2800" dirty="0" smtClean="0"/>
              <a:t> район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err="1" smtClean="0"/>
              <a:t>Косихинский</a:t>
            </a:r>
            <a:r>
              <a:rPr lang="ru-RU" sz="2800" dirty="0" smtClean="0"/>
              <a:t> район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/>
              <a:t>Павловский район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/>
              <a:t>Первомайский район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/>
              <a:t>город </a:t>
            </a:r>
            <a:r>
              <a:rPr lang="ru-RU" sz="2800" dirty="0" smtClean="0"/>
              <a:t>Новоалтайск.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64089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0391" y="5320237"/>
            <a:ext cx="47581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Участие в просветительских мероприятий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31346" y="1383348"/>
            <a:ext cx="543038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Организация и проведение секции отделения по ЕНД на региональной конференции КУМО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3892" y="5971317"/>
            <a:ext cx="900219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Участие в </a:t>
            </a:r>
            <a:r>
              <a:rPr lang="ru-RU" dirty="0" err="1" smtClean="0"/>
              <a:t>вебинарах</a:t>
            </a:r>
            <a:r>
              <a:rPr lang="ru-RU" dirty="0" smtClean="0"/>
              <a:t>  </a:t>
            </a:r>
            <a:r>
              <a:rPr lang="ru-RU" dirty="0" smtClean="0"/>
              <a:t>учителей биологии, географии и химии по формированию и оценке естественно-научной грамотности обучающихся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346" y="2225585"/>
            <a:ext cx="5430382" cy="35515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6" y="1706513"/>
            <a:ext cx="5302405" cy="33628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1496" y="135877"/>
            <a:ext cx="6461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Организационно-методическая работа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1496" y="659097"/>
            <a:ext cx="10267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Создание условий для формирования и развития</a:t>
            </a:r>
          </a:p>
          <a:p>
            <a:pPr algn="ctr"/>
            <a:r>
              <a:rPr lang="ru-RU" dirty="0"/>
              <a:t>уровня профессионального мастерства ЕНД в Барнаульском округе</a:t>
            </a:r>
          </a:p>
        </p:txBody>
      </p:sp>
    </p:spTree>
    <p:extLst>
      <p:ext uri="{BB962C8B-B14F-4D97-AF65-F5344CB8AC3E}">
        <p14:creationId xmlns:p14="http://schemas.microsoft.com/office/powerpoint/2010/main" val="358075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82" y="652007"/>
            <a:ext cx="3515384" cy="2636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" y="3717351"/>
            <a:ext cx="3486364" cy="2616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400" y="508169"/>
            <a:ext cx="77036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школ округа в просветительском проекте 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НЕурок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географии»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просветительская акция «Географический диктант»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учащихся в научно-практических конференциях, предметных олимпиадах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чемпионат по скоростной сборке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спилс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-карт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совместно с АГУ, ААГУ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мероприятия и акции совместно с «Русским географическим обществом»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Дни открытых дверей </a:t>
            </a:r>
          </a:p>
        </p:txBody>
      </p:sp>
    </p:spTree>
    <p:extLst>
      <p:ext uri="{BB962C8B-B14F-4D97-AF65-F5344CB8AC3E}">
        <p14:creationId xmlns:p14="http://schemas.microsoft.com/office/powerpoint/2010/main" val="53057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6041" y="116458"/>
            <a:ext cx="110686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мероприятий по оказанию методической помощи педагогам общеобразовательных организаций с низкими образовательными результатами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Павловский район)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78" y="1530849"/>
            <a:ext cx="3791165" cy="5054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9531" y="2504020"/>
            <a:ext cx="72227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урочные занятия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внеурочные занятия по системе подготовки к ГИА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педагогов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консультации для учащихся и педагогов округа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0739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901" y="1451601"/>
            <a:ext cx="1105499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Активизировать работу руководителей муниципальных методических объединений через сетевое взаимодействие с краевыми методическими комиссиями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округа в семинарах,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конференциях, проводимых краевыми методическими комиссиями, общественно-профессиональной экспертизе авторских педагогических разработок на страницах краевых профессиональных объединений педагогов.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Планировать работу районных МО в соответствии с общим планом КПОП ЕНД, планами работы образовательных округов.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Приоритетными направлениями деятельности профессионального объединения педагогов определить работу по переходу на ФГОС, эффективному использованию учебного оборудования «Точек роста», по подготовке к итоговой аттестации школьников в формате ЕГЭ, ГИА-9, работу с одарёнными учащимися, детьми с особыми образовательными потребностями, а также испытывающими трудности в обучении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Привлекать педагогов к участию  в семинарах,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профессиональных конкурсах, олимпиадах, научно – практических конференциях краевого, регионального, всероссийского и международного уровня и др. через информационную и методическую поддержку на страницах краевых профессиональных объединений,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Рассмотреть возможность организации поездок в образовательные округа для сотрудников профильных факультетов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АлтГУ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районы края.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3501" y="441788"/>
            <a:ext cx="252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95" y="258154"/>
            <a:ext cx="1105365" cy="110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77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334</Words>
  <Application>Microsoft Office PowerPoint</Application>
  <PresentationFormat>Широкоэкранный</PresentationFormat>
  <Paragraphs>32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Павловская СОШ</dc:creator>
  <cp:lastModifiedBy>Пользователь</cp:lastModifiedBy>
  <cp:revision>16</cp:revision>
  <dcterms:created xsi:type="dcterms:W3CDTF">2025-04-06T13:41:59Z</dcterms:created>
  <dcterms:modified xsi:type="dcterms:W3CDTF">2025-04-07T07:39:29Z</dcterms:modified>
</cp:coreProperties>
</file>