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отделения ЕНД</a:t>
            </a:r>
            <a:br>
              <a:rPr lang="ru-RU" dirty="0" smtClean="0"/>
            </a:br>
            <a:r>
              <a:rPr lang="ru-RU" dirty="0" err="1" smtClean="0"/>
              <a:t>Заринский</a:t>
            </a:r>
            <a:r>
              <a:rPr lang="ru-RU" dirty="0" smtClean="0"/>
              <a:t> образовательный округ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Шалофастова </a:t>
            </a:r>
            <a:r>
              <a:rPr lang="ru-RU" dirty="0">
                <a:solidFill>
                  <a:schemeClr val="tx1"/>
                </a:solidFill>
              </a:rPr>
              <a:t>Елена Владимировна,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руководитель </a:t>
            </a:r>
            <a:r>
              <a:rPr lang="ru-RU" dirty="0" err="1">
                <a:solidFill>
                  <a:schemeClr val="tx1"/>
                </a:solidFill>
              </a:rPr>
              <a:t>Заринского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образовательного </a:t>
            </a:r>
            <a:r>
              <a:rPr lang="ru-RU" dirty="0">
                <a:solidFill>
                  <a:schemeClr val="tx1"/>
                </a:solidFill>
              </a:rPr>
              <a:t>округа по </a:t>
            </a:r>
            <a:r>
              <a:rPr lang="ru-RU" dirty="0" smtClean="0">
                <a:solidFill>
                  <a:schemeClr val="tx1"/>
                </a:solidFill>
              </a:rPr>
              <a:t>ЕНД;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Фатуева</a:t>
            </a:r>
            <a:r>
              <a:rPr lang="ru-RU" dirty="0">
                <a:solidFill>
                  <a:schemeClr val="tx1"/>
                </a:solidFill>
              </a:rPr>
              <a:t> Юлия Ивановна,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заместитель </a:t>
            </a:r>
            <a:r>
              <a:rPr lang="ru-RU" dirty="0">
                <a:solidFill>
                  <a:schemeClr val="tx1"/>
                </a:solidFill>
              </a:rPr>
              <a:t>руководителя </a:t>
            </a:r>
            <a:r>
              <a:rPr lang="ru-RU" dirty="0" err="1">
                <a:solidFill>
                  <a:schemeClr val="tx1"/>
                </a:solidFill>
              </a:rPr>
              <a:t>Заринского</a:t>
            </a:r>
            <a:r>
              <a:rPr lang="ru-RU" dirty="0">
                <a:solidFill>
                  <a:schemeClr val="tx1"/>
                </a:solidFill>
              </a:rPr>
              <a:t> образовательного округа по ЕНД</a:t>
            </a:r>
          </a:p>
        </p:txBody>
      </p:sp>
    </p:spTree>
    <p:extLst>
      <p:ext uri="{BB962C8B-B14F-4D97-AF65-F5344CB8AC3E}">
        <p14:creationId xmlns:p14="http://schemas.microsoft.com/office/powerpoint/2010/main" val="25648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1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городе Заринске в комитете по образованию </a:t>
            </a:r>
            <a:r>
              <a:rPr lang="ru-RU" dirty="0" smtClean="0"/>
              <a:t>работает информационно-методический </a:t>
            </a:r>
            <a:r>
              <a:rPr lang="ru-RU" dirty="0"/>
              <a:t>кабинет (ИМК).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работы ИМК – развитие кадрового ресурса муниципальной системы образования,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осуществление </a:t>
            </a:r>
            <a:r>
              <a:rPr lang="ru-RU" dirty="0"/>
              <a:t>комплексной адресной методической помощи руководителям и педагогическим работникам образовательных учреждений по реализации государственной политики в области образования, стратегических и тактических проектов, дорожных карт и планов муниципалитетов по повышению качества образования,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содействие </a:t>
            </a:r>
            <a:r>
              <a:rPr lang="ru-RU" dirty="0"/>
              <a:t>устойчивому развитию системы образования в городе Заринске.</a:t>
            </a:r>
          </a:p>
        </p:txBody>
      </p:sp>
    </p:spTree>
    <p:extLst>
      <p:ext uri="{BB962C8B-B14F-4D97-AF65-F5344CB8AC3E}">
        <p14:creationId xmlns:p14="http://schemas.microsoft.com/office/powerpoint/2010/main" val="37643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Вопросы, включаемые в план работы ММО: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Формы и методы подготовки учащихся к </a:t>
            </a:r>
            <a:r>
              <a:rPr lang="ru-RU" sz="2000" dirty="0" smtClean="0"/>
              <a:t>ЕГЭ и ОГЭ, </a:t>
            </a:r>
            <a:r>
              <a:rPr lang="ru-RU" sz="2000" dirty="0"/>
              <a:t>обеспечивающие стабильность </a:t>
            </a:r>
            <a:r>
              <a:rPr lang="ru-RU" sz="2000" dirty="0" smtClean="0"/>
              <a:t>образования;</a:t>
            </a:r>
          </a:p>
          <a:p>
            <a:r>
              <a:rPr lang="ru-RU" sz="2000" dirty="0"/>
              <a:t>Особенности подготовки к </a:t>
            </a:r>
            <a:r>
              <a:rPr lang="ru-RU" sz="2000" dirty="0" smtClean="0"/>
              <a:t>ВПР; </a:t>
            </a:r>
          </a:p>
          <a:p>
            <a:r>
              <a:rPr lang="ru-RU" sz="2000" dirty="0"/>
              <a:t>Проектная деятельность во внеурочной </a:t>
            </a:r>
            <a:r>
              <a:rPr lang="ru-RU" sz="2000" dirty="0" smtClean="0"/>
              <a:t>деятельности; </a:t>
            </a:r>
          </a:p>
          <a:p>
            <a:r>
              <a:rPr lang="ru-RU" sz="2000" dirty="0"/>
              <a:t>Индивидуальный ученический проект учащихся с использованием оборудования </a:t>
            </a:r>
            <a:r>
              <a:rPr lang="ru-RU" sz="2000" dirty="0" smtClean="0"/>
              <a:t>центра «Точка роста»;</a:t>
            </a:r>
          </a:p>
          <a:p>
            <a:r>
              <a:rPr lang="ru-RU" sz="2000" dirty="0"/>
              <a:t>Формирование естественно-научной грамотности на уроках </a:t>
            </a:r>
            <a:r>
              <a:rPr lang="ru-RU" sz="2000" dirty="0" smtClean="0"/>
              <a:t>ЕНД;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Методический инструментарий конструирования заданий по </a:t>
            </a:r>
            <a:r>
              <a:rPr lang="ru-RU" sz="2000" dirty="0" smtClean="0"/>
              <a:t>функциональной грамотности; </a:t>
            </a:r>
          </a:p>
          <a:p>
            <a:r>
              <a:rPr lang="ru-RU" sz="2000" dirty="0"/>
              <a:t>Формирование читательской </a:t>
            </a:r>
            <a:r>
              <a:rPr lang="ru-RU" sz="2000" dirty="0" smtClean="0"/>
              <a:t>грамотности на уроках ЕНД;</a:t>
            </a:r>
          </a:p>
          <a:p>
            <a:r>
              <a:rPr lang="ru-RU" sz="2000" dirty="0"/>
              <a:t>Методические рекомендации </a:t>
            </a:r>
            <a:r>
              <a:rPr lang="ru-RU" sz="2000" dirty="0" smtClean="0"/>
              <a:t>по подготовке </a:t>
            </a:r>
            <a:r>
              <a:rPr lang="ru-RU" sz="2000" dirty="0"/>
              <a:t>обучающихся к муниципальному этапу </a:t>
            </a:r>
            <a:r>
              <a:rPr lang="ru-RU" sz="2000" dirty="0" err="1" smtClean="0"/>
              <a:t>ВсОШ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77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 в округе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Участие в окружной ( с </a:t>
            </a:r>
            <a:r>
              <a:rPr lang="ru-RU" sz="2400" dirty="0"/>
              <a:t>2024 краевой) </a:t>
            </a:r>
            <a:r>
              <a:rPr lang="ru-RU" sz="2400" dirty="0" smtClean="0"/>
              <a:t> научно-практической  конференции </a:t>
            </a:r>
            <a:r>
              <a:rPr lang="ru-RU" sz="2400" dirty="0"/>
              <a:t>«Шаг в науку</a:t>
            </a:r>
            <a:r>
              <a:rPr lang="ru-RU" sz="2400" dirty="0" smtClean="0"/>
              <a:t>» (учащиеся Тальменского</a:t>
            </a:r>
            <a:r>
              <a:rPr lang="ru-RU" sz="2400" dirty="0"/>
              <a:t>, </a:t>
            </a:r>
            <a:r>
              <a:rPr lang="ru-RU" sz="2400" dirty="0" err="1"/>
              <a:t>Заринского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Залесовского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 err="1" smtClean="0"/>
              <a:t>Кытмановского</a:t>
            </a:r>
            <a:r>
              <a:rPr lang="ru-RU" sz="2400" dirty="0" smtClean="0"/>
              <a:t> районов)на базе </a:t>
            </a:r>
            <a:r>
              <a:rPr lang="ru-RU" sz="2400" dirty="0" err="1" smtClean="0"/>
              <a:t>Тальменской</a:t>
            </a:r>
            <a:r>
              <a:rPr lang="ru-RU" sz="2400" dirty="0" smtClean="0"/>
              <a:t> СОШ № 3;</a:t>
            </a:r>
          </a:p>
          <a:p>
            <a:r>
              <a:rPr lang="ru-RU" sz="2400" dirty="0" smtClean="0"/>
              <a:t>ИМК </a:t>
            </a:r>
            <a:r>
              <a:rPr lang="ru-RU" sz="2400" dirty="0"/>
              <a:t>г. Заринска </a:t>
            </a:r>
            <a:r>
              <a:rPr lang="ru-RU" sz="2400" dirty="0" smtClean="0"/>
              <a:t>проводит встречи с  экспертами </a:t>
            </a:r>
            <a:r>
              <a:rPr lang="ru-RU" sz="2400" dirty="0"/>
              <a:t>ГИА по предметам </a:t>
            </a:r>
            <a:r>
              <a:rPr lang="ru-RU" sz="2400" dirty="0" smtClean="0"/>
              <a:t>ЕНД на </a:t>
            </a:r>
            <a:r>
              <a:rPr lang="ru-RU" sz="2400" dirty="0"/>
              <a:t>августовской </a:t>
            </a:r>
            <a:r>
              <a:rPr lang="ru-RU" sz="2400" dirty="0" smtClean="0"/>
              <a:t>конференции педагогических работников;</a:t>
            </a:r>
          </a:p>
          <a:p>
            <a:r>
              <a:rPr lang="ru-RU" sz="2400" dirty="0"/>
              <a:t>I Муниципальный фестиваль Центров «Точка роста»: «Точка роста – территория успеха</a:t>
            </a:r>
            <a:r>
              <a:rPr lang="ru-RU" sz="2400" dirty="0" smtClean="0"/>
              <a:t>»(Тальменский район);</a:t>
            </a:r>
          </a:p>
          <a:p>
            <a:r>
              <a:rPr lang="ru-RU" sz="2400" dirty="0"/>
              <a:t>Е</a:t>
            </a:r>
            <a:r>
              <a:rPr lang="ru-RU" sz="2400" dirty="0" smtClean="0"/>
              <a:t>жегодная </a:t>
            </a:r>
            <a:r>
              <a:rPr lang="ru-RU" sz="2400" dirty="0"/>
              <a:t>научно-практическая конференция педагогических работников «Современное образование: опыт прошлого, взгляд в будущее</a:t>
            </a:r>
            <a:r>
              <a:rPr lang="ru-RU" sz="2400" dirty="0" smtClean="0"/>
              <a:t>» (</a:t>
            </a:r>
            <a:r>
              <a:rPr lang="ru-RU" sz="2400" dirty="0" err="1"/>
              <a:t>К</a:t>
            </a:r>
            <a:r>
              <a:rPr lang="ru-RU" sz="2400" dirty="0" err="1" smtClean="0"/>
              <a:t>осихинский</a:t>
            </a:r>
            <a:r>
              <a:rPr lang="ru-RU" sz="2400" dirty="0" smtClean="0"/>
              <a:t> </a:t>
            </a:r>
            <a:r>
              <a:rPr lang="ru-RU" sz="2400" dirty="0" smtClean="0"/>
              <a:t>район);</a:t>
            </a:r>
            <a:endParaRPr lang="ru-RU" sz="2400" dirty="0" smtClean="0"/>
          </a:p>
          <a:p>
            <a:r>
              <a:rPr lang="ru-RU" sz="2400" dirty="0" smtClean="0"/>
              <a:t>Семинар </a:t>
            </a:r>
            <a:r>
              <a:rPr lang="ru-RU" sz="2400" dirty="0"/>
              <a:t>"Строим школу </a:t>
            </a:r>
            <a:r>
              <a:rPr lang="ru-RU" sz="2400" dirty="0" err="1"/>
              <a:t>Минпросвещения</a:t>
            </a:r>
            <a:r>
              <a:rPr lang="ru-RU" sz="2400" dirty="0"/>
              <a:t> </a:t>
            </a:r>
            <a:r>
              <a:rPr lang="ru-RU" sz="2400" dirty="0" smtClean="0"/>
              <a:t>России» (</a:t>
            </a:r>
            <a:r>
              <a:rPr lang="ru-RU" sz="2400" dirty="0" err="1" smtClean="0"/>
              <a:t>Кытмановский</a:t>
            </a:r>
            <a:r>
              <a:rPr lang="ru-RU" sz="2400" dirty="0" smtClean="0"/>
              <a:t> район);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46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Проблемы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r>
              <a:rPr lang="ru-RU" dirty="0" smtClean="0"/>
              <a:t>Сложность в установлении контактов</a:t>
            </a:r>
          </a:p>
          <a:p>
            <a:r>
              <a:rPr lang="ru-RU" dirty="0" smtClean="0"/>
              <a:t>Транспортная разобщенность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Встречи учителей с преподавателями Института Географии </a:t>
            </a:r>
            <a:r>
              <a:rPr lang="ru-RU" sz="2400" dirty="0" err="1" smtClean="0"/>
              <a:t>АлтГУ</a:t>
            </a:r>
            <a:endParaRPr lang="ru-RU" sz="2400" dirty="0" smtClean="0"/>
          </a:p>
          <a:p>
            <a:r>
              <a:rPr lang="ru-RU" sz="2400" dirty="0" smtClean="0"/>
              <a:t>Выездные семинары для учителей географии (знакомство с особенностями природы, экскурсии на промышленные предприятия, особо охраняемые природные территории)</a:t>
            </a:r>
          </a:p>
          <a:p>
            <a:r>
              <a:rPr lang="ru-RU" sz="2400" dirty="0" smtClean="0"/>
              <a:t>Обмен опытом работы с другими образовательными округами</a:t>
            </a:r>
          </a:p>
          <a:p>
            <a:r>
              <a:rPr lang="ru-RU" sz="2400" dirty="0" smtClean="0"/>
              <a:t>Очные курсы повышения квалификации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46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заринский ОО\kar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36523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8011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Состав </a:t>
            </a:r>
            <a:r>
              <a:rPr lang="ru-RU" sz="3600" dirty="0" err="1" smtClean="0"/>
              <a:t>Заринского</a:t>
            </a:r>
            <a:r>
              <a:rPr lang="ru-RU" sz="3600" dirty="0" smtClean="0"/>
              <a:t> образовательного округа: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525658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Тальменский район;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Залесовский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район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Заринский</a:t>
            </a:r>
            <a:r>
              <a:rPr lang="ru-RU" dirty="0" smtClean="0">
                <a:solidFill>
                  <a:schemeClr val="tx1"/>
                </a:solidFill>
              </a:rPr>
              <a:t> район;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Косихинский</a:t>
            </a:r>
            <a:r>
              <a:rPr lang="ru-RU" dirty="0" smtClean="0">
                <a:solidFill>
                  <a:schemeClr val="tx1"/>
                </a:solidFill>
              </a:rPr>
              <a:t> район;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Кытмановский</a:t>
            </a:r>
            <a:r>
              <a:rPr lang="ru-RU" dirty="0" smtClean="0">
                <a:solidFill>
                  <a:schemeClr val="tx1"/>
                </a:solidFill>
              </a:rPr>
              <a:t> район;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Тогульский</a:t>
            </a:r>
            <a:r>
              <a:rPr lang="ru-RU" dirty="0" smtClean="0">
                <a:solidFill>
                  <a:schemeClr val="tx1"/>
                </a:solidFill>
              </a:rPr>
              <a:t> район;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Г. Заринск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7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Методическая служба </a:t>
            </a:r>
            <a:r>
              <a:rPr lang="ru-RU" sz="3200" dirty="0" err="1" smtClean="0"/>
              <a:t>Заринского</a:t>
            </a:r>
            <a:r>
              <a:rPr lang="ru-RU" sz="3200" dirty="0" smtClean="0"/>
              <a:t> </a:t>
            </a:r>
            <a:r>
              <a:rPr lang="ru-RU" sz="3200" dirty="0"/>
              <a:t>ОО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84814"/>
              </p:ext>
            </p:extLst>
          </p:nvPr>
        </p:nvGraphicFramePr>
        <p:xfrm>
          <a:off x="467544" y="1124744"/>
          <a:ext cx="8352929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111"/>
                <a:gridCol w="3710862"/>
                <a:gridCol w="4299956"/>
              </a:tblGrid>
              <a:tr h="73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Тальменский район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Районный информационно-методический кабинет (РИМК)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Залесовский</a:t>
                      </a:r>
                      <a:r>
                        <a:rPr lang="ru-RU" sz="2400" dirty="0">
                          <a:effectLst/>
                        </a:rPr>
                        <a:t> район;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Муниципальный методический кабинет (ММК)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Заринский район;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Информационно-методический кабинет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Косихинский район;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Методическая служба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Кытмановский район;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Муниципальная методическая служба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Тогульский район;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Муниципальная методическая служба (ММС)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Г. Заринск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Информационно-методический кабинет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6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Структурные связи информационно-методического кабинета комитета по образованию г. Заринска с учителями ЕНД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4016"/>
            <a:ext cx="8229600" cy="36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Типы ММО (РМО)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892980"/>
              </p:ext>
            </p:extLst>
          </p:nvPr>
        </p:nvGraphicFramePr>
        <p:xfrm>
          <a:off x="683570" y="908716"/>
          <a:ext cx="7776861" cy="5328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016"/>
                <a:gridCol w="2592016"/>
                <a:gridCol w="2592829"/>
              </a:tblGrid>
              <a:tr h="114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Отдельные предметы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Объединенные ММО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двум предметам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ММО учителей ЕНД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ММО учителей химии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ММО учителей химии и биологии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РМО учителей ЕНД: химии, биологии, географии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ММО учителей биологии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ММО учителей   биологии и географии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ММО учителей географии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Тальменский район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г. Заринск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Кытмановский</a:t>
                      </a:r>
                      <a:r>
                        <a:rPr lang="ru-RU" sz="1600" dirty="0">
                          <a:effectLst/>
                        </a:rPr>
                        <a:t> район, </a:t>
                      </a:r>
                      <a:r>
                        <a:rPr lang="ru-RU" sz="1600" dirty="0" err="1">
                          <a:effectLst/>
                        </a:rPr>
                        <a:t>Косихинский</a:t>
                      </a:r>
                      <a:r>
                        <a:rPr lang="ru-RU" sz="16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Тогульский</a:t>
                      </a:r>
                      <a:r>
                        <a:rPr lang="ru-RU" sz="16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2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Структурные взаимосвязи работы районных методических кабинетов с учителями ЕНД на примере </a:t>
            </a:r>
            <a:r>
              <a:rPr lang="ru-RU" sz="3200" dirty="0" err="1"/>
              <a:t>Заринского</a:t>
            </a:r>
            <a:r>
              <a:rPr lang="ru-RU" sz="3200" dirty="0"/>
              <a:t> района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20119"/>
            <a:ext cx="78295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0" y="404665"/>
            <a:ext cx="8584792" cy="598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1" y="1340768"/>
            <a:ext cx="825043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482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День отделения ЕНД Заринский образовательный округ</vt:lpstr>
      <vt:lpstr>Презентация PowerPoint</vt:lpstr>
      <vt:lpstr>Состав Заринского образовательного округа: </vt:lpstr>
      <vt:lpstr>Методическая служба Заринского ОО</vt:lpstr>
      <vt:lpstr>Структурные связи информационно-методического кабинета комитета по образованию г. Заринска с учителями ЕНД</vt:lpstr>
      <vt:lpstr>Типы ММО (РМО) </vt:lpstr>
      <vt:lpstr>Структурные взаимосвязи работы районных методических кабинетов с учителями ЕНД на примере Заринского района</vt:lpstr>
      <vt:lpstr>Презентация PowerPoint</vt:lpstr>
      <vt:lpstr>Презентация PowerPoint</vt:lpstr>
      <vt:lpstr>Презентация PowerPoint</vt:lpstr>
      <vt:lpstr>Вопросы, включаемые в план работы ММО:</vt:lpstr>
      <vt:lpstr>Работа в округе</vt:lpstr>
      <vt:lpstr>Проблемы</vt:lpstr>
      <vt:lpstr>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отделения ЕНД Заринский образовательный округ</dc:title>
  <dc:creator>Елена</dc:creator>
  <cp:lastModifiedBy>Елена</cp:lastModifiedBy>
  <cp:revision>14</cp:revision>
  <dcterms:created xsi:type="dcterms:W3CDTF">2025-04-06T20:05:07Z</dcterms:created>
  <dcterms:modified xsi:type="dcterms:W3CDTF">2025-04-07T09:50:53Z</dcterms:modified>
</cp:coreProperties>
</file>