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53" r:id="rId3"/>
    <p:sldId id="354" r:id="rId4"/>
    <p:sldId id="355" r:id="rId5"/>
    <p:sldId id="361" r:id="rId6"/>
    <p:sldId id="360" r:id="rId7"/>
    <p:sldId id="349" r:id="rId8"/>
    <p:sldId id="351" r:id="rId9"/>
    <p:sldId id="362" r:id="rId10"/>
    <p:sldId id="356" r:id="rId11"/>
    <p:sldId id="364" r:id="rId12"/>
    <p:sldId id="367" r:id="rId13"/>
    <p:sldId id="368" r:id="rId14"/>
    <p:sldId id="365" r:id="rId15"/>
    <p:sldId id="257" r:id="rId16"/>
    <p:sldId id="359" r:id="rId17"/>
  </p:sldIdLst>
  <p:sldSz cx="5842000" cy="3289300"/>
  <p:notesSz cx="5842000" cy="32893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veta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62" autoAdjust="0"/>
  </p:normalViewPr>
  <p:slideViewPr>
    <p:cSldViewPr>
      <p:cViewPr varScale="1">
        <p:scale>
          <a:sx n="126" d="100"/>
          <a:sy n="126" d="100"/>
        </p:scale>
        <p:origin x="-11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9-15T20:20:21.400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32063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308350" y="0"/>
            <a:ext cx="2532063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2AEB8-B5FA-4204-AF3A-FFBD46EF37BD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5163" y="411163"/>
            <a:ext cx="1971675" cy="1109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84200" y="1582738"/>
            <a:ext cx="4673600" cy="1295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124200"/>
            <a:ext cx="2532063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308350" y="3124200"/>
            <a:ext cx="2532063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7A052-3BF3-48C1-86CA-B5F460F39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7A052-3BF3-48C1-86CA-B5F460F392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8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85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29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2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2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7A052-3BF3-48C1-86CA-B5F460F392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0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27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2FEA-27EB-40B6-B38B-3A2DAA2021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2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7A052-3BF3-48C1-86CA-B5F460F392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09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8595" y="450268"/>
            <a:ext cx="2546985" cy="1513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0852" y="2516820"/>
            <a:ext cx="1898014" cy="366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2100" y="756539"/>
            <a:ext cx="2541270" cy="2170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008630" y="756539"/>
            <a:ext cx="2541270" cy="2170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92100" y="3059049"/>
            <a:ext cx="1343660" cy="276999"/>
          </a:xfrm>
        </p:spPr>
        <p:txBody>
          <a:bodyPr/>
          <a:lstStyle/>
          <a:p>
            <a:fld id="{A41B123F-4EE7-4192-BD9E-0BB7DBC1612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86280" y="3059049"/>
            <a:ext cx="1869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06240" y="3059049"/>
            <a:ext cx="1343660" cy="276999"/>
          </a:xfrm>
        </p:spPr>
        <p:txBody>
          <a:bodyPr/>
          <a:lstStyle/>
          <a:p>
            <a:fld id="{0628F977-764B-4E7F-B314-B9E9D5D54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2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237206"/>
            <a:ext cx="4381500" cy="446276"/>
          </a:xfrm>
        </p:spPr>
        <p:txBody>
          <a:bodyPr anchor="b"/>
          <a:lstStyle>
            <a:lvl1pPr algn="ctr">
              <a:defRPr sz="29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1727644"/>
            <a:ext cx="4381500" cy="184666"/>
          </a:xfrm>
        </p:spPr>
        <p:txBody>
          <a:bodyPr/>
          <a:lstStyle>
            <a:lvl1pPr marL="0" indent="0" algn="ctr">
              <a:buNone/>
              <a:defRPr sz="1200"/>
            </a:lvl1pPr>
            <a:lvl2pPr marL="219136" indent="0" algn="ctr">
              <a:buNone/>
              <a:defRPr sz="1000"/>
            </a:lvl2pPr>
            <a:lvl3pPr marL="438272" indent="0" algn="ctr">
              <a:buNone/>
              <a:defRPr sz="900"/>
            </a:lvl3pPr>
            <a:lvl4pPr marL="657408" indent="0" algn="ctr">
              <a:buNone/>
              <a:defRPr sz="800"/>
            </a:lvl4pPr>
            <a:lvl5pPr marL="876544" indent="0" algn="ctr">
              <a:buNone/>
              <a:defRPr sz="800"/>
            </a:lvl5pPr>
            <a:lvl6pPr marL="1095680" indent="0" algn="ctr">
              <a:buNone/>
              <a:defRPr sz="800"/>
            </a:lvl6pPr>
            <a:lvl7pPr marL="1314816" indent="0" algn="ctr">
              <a:buNone/>
              <a:defRPr sz="800"/>
            </a:lvl7pPr>
            <a:lvl8pPr marL="1533952" indent="0" algn="ctr">
              <a:buNone/>
              <a:defRPr sz="800"/>
            </a:lvl8pPr>
            <a:lvl9pPr marL="1753088" indent="0" algn="ctr">
              <a:buNone/>
              <a:defRPr sz="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92100" y="3059049"/>
            <a:ext cx="1343660" cy="276999"/>
          </a:xfrm>
        </p:spPr>
        <p:txBody>
          <a:bodyPr/>
          <a:lstStyle/>
          <a:p>
            <a:fld id="{A41B123F-4EE7-4192-BD9E-0BB7DBC1612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6280" y="3059049"/>
            <a:ext cx="1869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206240" y="3059049"/>
            <a:ext cx="1343660" cy="276999"/>
          </a:xfrm>
        </p:spPr>
        <p:txBody>
          <a:bodyPr/>
          <a:lstStyle/>
          <a:p>
            <a:fld id="{0628F977-764B-4E7F-B314-B9E9D5D54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5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842000" cy="3289300"/>
          </a:xfrm>
          <a:custGeom>
            <a:avLst/>
            <a:gdLst/>
            <a:ahLst/>
            <a:cxnLst/>
            <a:rect l="l" t="t" r="r" b="b"/>
            <a:pathLst>
              <a:path w="5842000" h="3289300">
                <a:moveTo>
                  <a:pt x="5842001" y="0"/>
                </a:moveTo>
                <a:lnTo>
                  <a:pt x="0" y="0"/>
                </a:lnTo>
                <a:lnTo>
                  <a:pt x="0" y="3289298"/>
                </a:lnTo>
                <a:lnTo>
                  <a:pt x="5842001" y="3289298"/>
                </a:lnTo>
                <a:lnTo>
                  <a:pt x="5842001" y="0"/>
                </a:lnTo>
                <a:close/>
              </a:path>
            </a:pathLst>
          </a:custGeom>
          <a:solidFill>
            <a:srgbClr val="0D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580" y="106367"/>
            <a:ext cx="5526839" cy="1082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17783" y="1048522"/>
            <a:ext cx="2473325" cy="944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86280" y="3059049"/>
            <a:ext cx="1869440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92100" y="3059049"/>
            <a:ext cx="1343660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06240" y="3059049"/>
            <a:ext cx="1343660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tklik22.ru/" TargetMode="External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hyperlink" Target="mailto:chudovasg@socio.as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stavnichestvo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19" Type="http://schemas.openxmlformats.org/officeDocument/2006/relationships/image" Target="../media/image33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00534"/>
            <a:ext cx="2932430" cy="699770"/>
            <a:chOff x="0" y="2400534"/>
            <a:chExt cx="2932430" cy="699770"/>
          </a:xfrm>
        </p:grpSpPr>
        <p:sp>
          <p:nvSpPr>
            <p:cNvPr id="3" name="object 3"/>
            <p:cNvSpPr/>
            <p:nvPr/>
          </p:nvSpPr>
          <p:spPr>
            <a:xfrm>
              <a:off x="0" y="2400534"/>
              <a:ext cx="2932430" cy="699770"/>
            </a:xfrm>
            <a:custGeom>
              <a:avLst/>
              <a:gdLst/>
              <a:ahLst/>
              <a:cxnLst/>
              <a:rect l="l" t="t" r="r" b="b"/>
              <a:pathLst>
                <a:path w="2932430" h="699769">
                  <a:moveTo>
                    <a:pt x="0" y="171450"/>
                  </a:moveTo>
                  <a:lnTo>
                    <a:pt x="0" y="212090"/>
                  </a:lnTo>
                  <a:lnTo>
                    <a:pt x="14239" y="234950"/>
                  </a:lnTo>
                  <a:lnTo>
                    <a:pt x="44680" y="278129"/>
                  </a:lnTo>
                  <a:lnTo>
                    <a:pt x="82080" y="323850"/>
                  </a:lnTo>
                  <a:lnTo>
                    <a:pt x="127312" y="373380"/>
                  </a:lnTo>
                  <a:lnTo>
                    <a:pt x="176507" y="420369"/>
                  </a:lnTo>
                  <a:lnTo>
                    <a:pt x="229514" y="463550"/>
                  </a:lnTo>
                  <a:lnTo>
                    <a:pt x="286012" y="504189"/>
                  </a:lnTo>
                  <a:lnTo>
                    <a:pt x="345728" y="541019"/>
                  </a:lnTo>
                  <a:lnTo>
                    <a:pt x="408432" y="575310"/>
                  </a:lnTo>
                  <a:lnTo>
                    <a:pt x="507380" y="618490"/>
                  </a:lnTo>
                  <a:lnTo>
                    <a:pt x="576023" y="642619"/>
                  </a:lnTo>
                  <a:lnTo>
                    <a:pt x="646343" y="662940"/>
                  </a:lnTo>
                  <a:lnTo>
                    <a:pt x="717925" y="678180"/>
                  </a:lnTo>
                  <a:lnTo>
                    <a:pt x="826627" y="694690"/>
                  </a:lnTo>
                  <a:lnTo>
                    <a:pt x="899517" y="699769"/>
                  </a:lnTo>
                  <a:lnTo>
                    <a:pt x="988927" y="699769"/>
                  </a:lnTo>
                  <a:lnTo>
                    <a:pt x="1062842" y="694690"/>
                  </a:lnTo>
                  <a:lnTo>
                    <a:pt x="1081756" y="692150"/>
                  </a:lnTo>
                  <a:lnTo>
                    <a:pt x="1100621" y="690880"/>
                  </a:lnTo>
                  <a:lnTo>
                    <a:pt x="1158191" y="683260"/>
                  </a:lnTo>
                  <a:lnTo>
                    <a:pt x="1177354" y="679450"/>
                  </a:lnTo>
                  <a:lnTo>
                    <a:pt x="1196555" y="676910"/>
                  </a:lnTo>
                  <a:lnTo>
                    <a:pt x="1291346" y="657860"/>
                  </a:lnTo>
                  <a:lnTo>
                    <a:pt x="1319086" y="650240"/>
                  </a:lnTo>
                  <a:lnTo>
                    <a:pt x="938969" y="650240"/>
                  </a:lnTo>
                  <a:lnTo>
                    <a:pt x="866950" y="647700"/>
                  </a:lnTo>
                  <a:lnTo>
                    <a:pt x="796715" y="641350"/>
                  </a:lnTo>
                  <a:lnTo>
                    <a:pt x="726637" y="631190"/>
                  </a:lnTo>
                  <a:lnTo>
                    <a:pt x="658544" y="617219"/>
                  </a:lnTo>
                  <a:lnTo>
                    <a:pt x="591167" y="599440"/>
                  </a:lnTo>
                  <a:lnTo>
                    <a:pt x="525931" y="577850"/>
                  </a:lnTo>
                  <a:lnTo>
                    <a:pt x="461915" y="552450"/>
                  </a:lnTo>
                  <a:lnTo>
                    <a:pt x="370311" y="508000"/>
                  </a:lnTo>
                  <a:lnTo>
                    <a:pt x="311978" y="473709"/>
                  </a:lnTo>
                  <a:lnTo>
                    <a:pt x="256334" y="436880"/>
                  </a:lnTo>
                  <a:lnTo>
                    <a:pt x="203570" y="396240"/>
                  </a:lnTo>
                  <a:lnTo>
                    <a:pt x="153980" y="353059"/>
                  </a:lnTo>
                  <a:lnTo>
                    <a:pt x="107710" y="306069"/>
                  </a:lnTo>
                  <a:lnTo>
                    <a:pt x="65075" y="257809"/>
                  </a:lnTo>
                  <a:lnTo>
                    <a:pt x="26278" y="207009"/>
                  </a:lnTo>
                  <a:lnTo>
                    <a:pt x="8406" y="180340"/>
                  </a:lnTo>
                  <a:lnTo>
                    <a:pt x="8082" y="180340"/>
                  </a:lnTo>
                  <a:lnTo>
                    <a:pt x="6995" y="177800"/>
                  </a:lnTo>
                  <a:lnTo>
                    <a:pt x="3614" y="173990"/>
                  </a:lnTo>
                  <a:lnTo>
                    <a:pt x="2407" y="172719"/>
                  </a:lnTo>
                  <a:lnTo>
                    <a:pt x="410" y="172719"/>
                  </a:lnTo>
                  <a:lnTo>
                    <a:pt x="0" y="171450"/>
                  </a:lnTo>
                  <a:close/>
                </a:path>
                <a:path w="2932430" h="699769">
                  <a:moveTo>
                    <a:pt x="1716786" y="585469"/>
                  </a:moveTo>
                  <a:lnTo>
                    <a:pt x="1516900" y="585469"/>
                  </a:lnTo>
                  <a:lnTo>
                    <a:pt x="1525053" y="586740"/>
                  </a:lnTo>
                  <a:lnTo>
                    <a:pt x="1533546" y="589280"/>
                  </a:lnTo>
                  <a:lnTo>
                    <a:pt x="1537750" y="591819"/>
                  </a:lnTo>
                  <a:lnTo>
                    <a:pt x="1546070" y="595630"/>
                  </a:lnTo>
                  <a:lnTo>
                    <a:pt x="1552978" y="599440"/>
                  </a:lnTo>
                  <a:lnTo>
                    <a:pt x="1560121" y="603250"/>
                  </a:lnTo>
                  <a:lnTo>
                    <a:pt x="1574733" y="609600"/>
                  </a:lnTo>
                  <a:lnTo>
                    <a:pt x="1581908" y="612140"/>
                  </a:lnTo>
                  <a:lnTo>
                    <a:pt x="1596136" y="618490"/>
                  </a:lnTo>
                  <a:lnTo>
                    <a:pt x="1603306" y="622300"/>
                  </a:lnTo>
                  <a:lnTo>
                    <a:pt x="1617565" y="627380"/>
                  </a:lnTo>
                  <a:lnTo>
                    <a:pt x="1624708" y="631190"/>
                  </a:lnTo>
                  <a:lnTo>
                    <a:pt x="1667365" y="646430"/>
                  </a:lnTo>
                  <a:lnTo>
                    <a:pt x="1674244" y="648969"/>
                  </a:lnTo>
                  <a:lnTo>
                    <a:pt x="1687946" y="652780"/>
                  </a:lnTo>
                  <a:lnTo>
                    <a:pt x="1737028" y="666750"/>
                  </a:lnTo>
                  <a:lnTo>
                    <a:pt x="1780015" y="676910"/>
                  </a:lnTo>
                  <a:lnTo>
                    <a:pt x="1823637" y="685800"/>
                  </a:lnTo>
                  <a:lnTo>
                    <a:pt x="1867802" y="692150"/>
                  </a:lnTo>
                  <a:lnTo>
                    <a:pt x="1957951" y="699769"/>
                  </a:lnTo>
                  <a:lnTo>
                    <a:pt x="2049070" y="699769"/>
                  </a:lnTo>
                  <a:lnTo>
                    <a:pt x="2094558" y="697230"/>
                  </a:lnTo>
                  <a:lnTo>
                    <a:pt x="2140073" y="692150"/>
                  </a:lnTo>
                  <a:lnTo>
                    <a:pt x="2185520" y="685800"/>
                  </a:lnTo>
                  <a:lnTo>
                    <a:pt x="2230808" y="678180"/>
                  </a:lnTo>
                  <a:lnTo>
                    <a:pt x="2275194" y="668019"/>
                  </a:lnTo>
                  <a:lnTo>
                    <a:pt x="2319219" y="656590"/>
                  </a:lnTo>
                  <a:lnTo>
                    <a:pt x="2362797" y="643890"/>
                  </a:lnTo>
                  <a:lnTo>
                    <a:pt x="2366385" y="642619"/>
                  </a:lnTo>
                  <a:lnTo>
                    <a:pt x="2041947" y="642619"/>
                  </a:lnTo>
                  <a:lnTo>
                    <a:pt x="1966295" y="640080"/>
                  </a:lnTo>
                  <a:lnTo>
                    <a:pt x="1891822" y="631190"/>
                  </a:lnTo>
                  <a:lnTo>
                    <a:pt x="1821998" y="618490"/>
                  </a:lnTo>
                  <a:lnTo>
                    <a:pt x="1815256" y="615950"/>
                  </a:lnTo>
                  <a:lnTo>
                    <a:pt x="1801332" y="613410"/>
                  </a:lnTo>
                  <a:lnTo>
                    <a:pt x="1787380" y="608330"/>
                  </a:lnTo>
                  <a:lnTo>
                    <a:pt x="1780460" y="607060"/>
                  </a:lnTo>
                  <a:lnTo>
                    <a:pt x="1766637" y="601980"/>
                  </a:lnTo>
                  <a:lnTo>
                    <a:pt x="1759603" y="600710"/>
                  </a:lnTo>
                  <a:lnTo>
                    <a:pt x="1716786" y="585469"/>
                  </a:lnTo>
                  <a:close/>
                </a:path>
                <a:path w="2932430" h="699769">
                  <a:moveTo>
                    <a:pt x="1267495" y="2540"/>
                  </a:moveTo>
                  <a:lnTo>
                    <a:pt x="1219526" y="10159"/>
                  </a:lnTo>
                  <a:lnTo>
                    <a:pt x="1190177" y="27940"/>
                  </a:lnTo>
                  <a:lnTo>
                    <a:pt x="1185739" y="30479"/>
                  </a:lnTo>
                  <a:lnTo>
                    <a:pt x="1181505" y="35559"/>
                  </a:lnTo>
                  <a:lnTo>
                    <a:pt x="1177538" y="39369"/>
                  </a:lnTo>
                  <a:lnTo>
                    <a:pt x="1173624" y="43179"/>
                  </a:lnTo>
                  <a:lnTo>
                    <a:pt x="1169982" y="48259"/>
                  </a:lnTo>
                  <a:lnTo>
                    <a:pt x="1163130" y="58419"/>
                  </a:lnTo>
                  <a:lnTo>
                    <a:pt x="1159955" y="64769"/>
                  </a:lnTo>
                  <a:lnTo>
                    <a:pt x="1157133" y="69850"/>
                  </a:lnTo>
                  <a:lnTo>
                    <a:pt x="1145433" y="110490"/>
                  </a:lnTo>
                  <a:lnTo>
                    <a:pt x="1144346" y="116840"/>
                  </a:lnTo>
                  <a:lnTo>
                    <a:pt x="1143669" y="124459"/>
                  </a:lnTo>
                  <a:lnTo>
                    <a:pt x="1143498" y="130809"/>
                  </a:lnTo>
                  <a:lnTo>
                    <a:pt x="1143375" y="143509"/>
                  </a:lnTo>
                  <a:lnTo>
                    <a:pt x="1143492" y="147319"/>
                  </a:lnTo>
                  <a:lnTo>
                    <a:pt x="1144817" y="162559"/>
                  </a:lnTo>
                  <a:lnTo>
                    <a:pt x="1145905" y="170179"/>
                  </a:lnTo>
                  <a:lnTo>
                    <a:pt x="1147431" y="179069"/>
                  </a:lnTo>
                  <a:lnTo>
                    <a:pt x="1148645" y="184150"/>
                  </a:lnTo>
                  <a:lnTo>
                    <a:pt x="1150038" y="190500"/>
                  </a:lnTo>
                  <a:lnTo>
                    <a:pt x="1164280" y="234950"/>
                  </a:lnTo>
                  <a:lnTo>
                    <a:pt x="1182063" y="273050"/>
                  </a:lnTo>
                  <a:lnTo>
                    <a:pt x="1192705" y="292100"/>
                  </a:lnTo>
                  <a:lnTo>
                    <a:pt x="1196614" y="299719"/>
                  </a:lnTo>
                  <a:lnTo>
                    <a:pt x="1205110" y="312419"/>
                  </a:lnTo>
                  <a:lnTo>
                    <a:pt x="1209462" y="320040"/>
                  </a:lnTo>
                  <a:lnTo>
                    <a:pt x="1218253" y="332740"/>
                  </a:lnTo>
                  <a:lnTo>
                    <a:pt x="1222984" y="339090"/>
                  </a:lnTo>
                  <a:lnTo>
                    <a:pt x="1232862" y="353059"/>
                  </a:lnTo>
                  <a:lnTo>
                    <a:pt x="1237950" y="359409"/>
                  </a:lnTo>
                  <a:lnTo>
                    <a:pt x="1263563" y="389890"/>
                  </a:lnTo>
                  <a:lnTo>
                    <a:pt x="1291447" y="420369"/>
                  </a:lnTo>
                  <a:lnTo>
                    <a:pt x="1301428" y="429259"/>
                  </a:lnTo>
                  <a:lnTo>
                    <a:pt x="1306608" y="434340"/>
                  </a:lnTo>
                  <a:lnTo>
                    <a:pt x="1339782" y="463550"/>
                  </a:lnTo>
                  <a:lnTo>
                    <a:pt x="1363715" y="483869"/>
                  </a:lnTo>
                  <a:lnTo>
                    <a:pt x="1369919" y="487680"/>
                  </a:lnTo>
                  <a:lnTo>
                    <a:pt x="1382483" y="497839"/>
                  </a:lnTo>
                  <a:lnTo>
                    <a:pt x="1388818" y="501650"/>
                  </a:lnTo>
                  <a:lnTo>
                    <a:pt x="1395235" y="506730"/>
                  </a:lnTo>
                  <a:lnTo>
                    <a:pt x="1401784" y="511809"/>
                  </a:lnTo>
                  <a:lnTo>
                    <a:pt x="1408465" y="515619"/>
                  </a:lnTo>
                  <a:lnTo>
                    <a:pt x="1415279" y="520700"/>
                  </a:lnTo>
                  <a:lnTo>
                    <a:pt x="1422882" y="525780"/>
                  </a:lnTo>
                  <a:lnTo>
                    <a:pt x="1431348" y="530860"/>
                  </a:lnTo>
                  <a:lnTo>
                    <a:pt x="1439798" y="537210"/>
                  </a:lnTo>
                  <a:lnTo>
                    <a:pt x="1447351" y="541019"/>
                  </a:lnTo>
                  <a:lnTo>
                    <a:pt x="1453108" y="547369"/>
                  </a:lnTo>
                  <a:lnTo>
                    <a:pt x="1454693" y="552450"/>
                  </a:lnTo>
                  <a:lnTo>
                    <a:pt x="1451724" y="558800"/>
                  </a:lnTo>
                  <a:lnTo>
                    <a:pt x="1443823" y="562610"/>
                  </a:lnTo>
                  <a:lnTo>
                    <a:pt x="1427015" y="568960"/>
                  </a:lnTo>
                  <a:lnTo>
                    <a:pt x="1409505" y="575310"/>
                  </a:lnTo>
                  <a:lnTo>
                    <a:pt x="1392045" y="580390"/>
                  </a:lnTo>
                  <a:lnTo>
                    <a:pt x="1375387" y="585469"/>
                  </a:lnTo>
                  <a:lnTo>
                    <a:pt x="1343378" y="595630"/>
                  </a:lnTo>
                  <a:lnTo>
                    <a:pt x="1327422" y="599440"/>
                  </a:lnTo>
                  <a:lnTo>
                    <a:pt x="1311504" y="604519"/>
                  </a:lnTo>
                  <a:lnTo>
                    <a:pt x="1263862" y="615950"/>
                  </a:lnTo>
                  <a:lnTo>
                    <a:pt x="1248091" y="618490"/>
                  </a:lnTo>
                  <a:lnTo>
                    <a:pt x="1232371" y="622300"/>
                  </a:lnTo>
                  <a:lnTo>
                    <a:pt x="1216654" y="624840"/>
                  </a:lnTo>
                  <a:lnTo>
                    <a:pt x="1200942" y="628650"/>
                  </a:lnTo>
                  <a:lnTo>
                    <a:pt x="1169513" y="633730"/>
                  </a:lnTo>
                  <a:lnTo>
                    <a:pt x="1153871" y="635000"/>
                  </a:lnTo>
                  <a:lnTo>
                    <a:pt x="1122857" y="640080"/>
                  </a:lnTo>
                  <a:lnTo>
                    <a:pt x="1030556" y="647700"/>
                  </a:lnTo>
                  <a:lnTo>
                    <a:pt x="1015213" y="647700"/>
                  </a:lnTo>
                  <a:lnTo>
                    <a:pt x="999824" y="648969"/>
                  </a:lnTo>
                  <a:lnTo>
                    <a:pt x="969387" y="648969"/>
                  </a:lnTo>
                  <a:lnTo>
                    <a:pt x="954172" y="650240"/>
                  </a:lnTo>
                  <a:lnTo>
                    <a:pt x="1319086" y="650240"/>
                  </a:lnTo>
                  <a:lnTo>
                    <a:pt x="1381852" y="632460"/>
                  </a:lnTo>
                  <a:lnTo>
                    <a:pt x="1415889" y="622300"/>
                  </a:lnTo>
                  <a:lnTo>
                    <a:pt x="1462587" y="604519"/>
                  </a:lnTo>
                  <a:lnTo>
                    <a:pt x="1501091" y="589280"/>
                  </a:lnTo>
                  <a:lnTo>
                    <a:pt x="1508957" y="586740"/>
                  </a:lnTo>
                  <a:lnTo>
                    <a:pt x="1516900" y="585469"/>
                  </a:lnTo>
                  <a:lnTo>
                    <a:pt x="1716786" y="585469"/>
                  </a:lnTo>
                  <a:lnTo>
                    <a:pt x="1709680" y="581660"/>
                  </a:lnTo>
                  <a:lnTo>
                    <a:pt x="1695329" y="576580"/>
                  </a:lnTo>
                  <a:lnTo>
                    <a:pt x="1688094" y="572769"/>
                  </a:lnTo>
                  <a:lnTo>
                    <a:pt x="1673790" y="567690"/>
                  </a:lnTo>
                  <a:lnTo>
                    <a:pt x="1666637" y="563880"/>
                  </a:lnTo>
                  <a:lnTo>
                    <a:pt x="1659488" y="561340"/>
                  </a:lnTo>
                  <a:lnTo>
                    <a:pt x="1651930" y="557530"/>
                  </a:lnTo>
                  <a:lnTo>
                    <a:pt x="1636108" y="549910"/>
                  </a:lnTo>
                  <a:lnTo>
                    <a:pt x="1628766" y="546100"/>
                  </a:lnTo>
                  <a:lnTo>
                    <a:pt x="1622501" y="541019"/>
                  </a:lnTo>
                  <a:lnTo>
                    <a:pt x="1620338" y="534669"/>
                  </a:lnTo>
                  <a:lnTo>
                    <a:pt x="1622285" y="528319"/>
                  </a:lnTo>
                  <a:lnTo>
                    <a:pt x="1628355" y="523239"/>
                  </a:lnTo>
                  <a:lnTo>
                    <a:pt x="1652547" y="506730"/>
                  </a:lnTo>
                  <a:lnTo>
                    <a:pt x="1559358" y="506730"/>
                  </a:lnTo>
                  <a:lnTo>
                    <a:pt x="1555535" y="505459"/>
                  </a:lnTo>
                  <a:lnTo>
                    <a:pt x="1554271" y="505459"/>
                  </a:lnTo>
                  <a:lnTo>
                    <a:pt x="1553036" y="504189"/>
                  </a:lnTo>
                  <a:lnTo>
                    <a:pt x="1539804" y="496569"/>
                  </a:lnTo>
                  <a:lnTo>
                    <a:pt x="1526667" y="487680"/>
                  </a:lnTo>
                  <a:lnTo>
                    <a:pt x="1513640" y="480059"/>
                  </a:lnTo>
                  <a:lnTo>
                    <a:pt x="1476092" y="453390"/>
                  </a:lnTo>
                  <a:lnTo>
                    <a:pt x="1452261" y="434340"/>
                  </a:lnTo>
                  <a:lnTo>
                    <a:pt x="1441008" y="425450"/>
                  </a:lnTo>
                  <a:lnTo>
                    <a:pt x="1429926" y="416559"/>
                  </a:lnTo>
                  <a:lnTo>
                    <a:pt x="1419030" y="406400"/>
                  </a:lnTo>
                  <a:lnTo>
                    <a:pt x="1408341" y="397509"/>
                  </a:lnTo>
                  <a:lnTo>
                    <a:pt x="1398179" y="387350"/>
                  </a:lnTo>
                  <a:lnTo>
                    <a:pt x="1388298" y="377190"/>
                  </a:lnTo>
                  <a:lnTo>
                    <a:pt x="1378716" y="368300"/>
                  </a:lnTo>
                  <a:lnTo>
                    <a:pt x="1352058" y="337819"/>
                  </a:lnTo>
                  <a:lnTo>
                    <a:pt x="1328355" y="307340"/>
                  </a:lnTo>
                  <a:lnTo>
                    <a:pt x="1301789" y="266700"/>
                  </a:lnTo>
                  <a:lnTo>
                    <a:pt x="1281060" y="226059"/>
                  </a:lnTo>
                  <a:lnTo>
                    <a:pt x="1276832" y="214629"/>
                  </a:lnTo>
                  <a:lnTo>
                    <a:pt x="1272962" y="204469"/>
                  </a:lnTo>
                  <a:lnTo>
                    <a:pt x="1263143" y="163829"/>
                  </a:lnTo>
                  <a:lnTo>
                    <a:pt x="1262674" y="151129"/>
                  </a:lnTo>
                  <a:lnTo>
                    <a:pt x="1262908" y="146050"/>
                  </a:lnTo>
                  <a:lnTo>
                    <a:pt x="1278934" y="100329"/>
                  </a:lnTo>
                  <a:lnTo>
                    <a:pt x="1308712" y="85090"/>
                  </a:lnTo>
                  <a:lnTo>
                    <a:pt x="1422046" y="85090"/>
                  </a:lnTo>
                  <a:lnTo>
                    <a:pt x="1391184" y="54609"/>
                  </a:lnTo>
                  <a:lnTo>
                    <a:pt x="1353096" y="26669"/>
                  </a:lnTo>
                  <a:lnTo>
                    <a:pt x="1311810" y="8890"/>
                  </a:lnTo>
                  <a:lnTo>
                    <a:pt x="1267495" y="2540"/>
                  </a:lnTo>
                  <a:close/>
                </a:path>
                <a:path w="2932430" h="699769">
                  <a:moveTo>
                    <a:pt x="2929510" y="171450"/>
                  </a:moveTo>
                  <a:lnTo>
                    <a:pt x="2913048" y="171450"/>
                  </a:lnTo>
                  <a:lnTo>
                    <a:pt x="2911431" y="172719"/>
                  </a:lnTo>
                  <a:lnTo>
                    <a:pt x="2909844" y="175259"/>
                  </a:lnTo>
                  <a:lnTo>
                    <a:pt x="2908317" y="176529"/>
                  </a:lnTo>
                  <a:lnTo>
                    <a:pt x="2906844" y="179069"/>
                  </a:lnTo>
                  <a:lnTo>
                    <a:pt x="2905405" y="180340"/>
                  </a:lnTo>
                  <a:lnTo>
                    <a:pt x="2904051" y="184150"/>
                  </a:lnTo>
                  <a:lnTo>
                    <a:pt x="2903493" y="184150"/>
                  </a:lnTo>
                  <a:lnTo>
                    <a:pt x="2885317" y="213359"/>
                  </a:lnTo>
                  <a:lnTo>
                    <a:pt x="2865703" y="242569"/>
                  </a:lnTo>
                  <a:lnTo>
                    <a:pt x="2822356" y="297180"/>
                  </a:lnTo>
                  <a:lnTo>
                    <a:pt x="2772849" y="350519"/>
                  </a:lnTo>
                  <a:lnTo>
                    <a:pt x="2718403" y="398780"/>
                  </a:lnTo>
                  <a:lnTo>
                    <a:pt x="2658759" y="445769"/>
                  </a:lnTo>
                  <a:lnTo>
                    <a:pt x="2595081" y="486409"/>
                  </a:lnTo>
                  <a:lnTo>
                    <a:pt x="2561720" y="506730"/>
                  </a:lnTo>
                  <a:lnTo>
                    <a:pt x="2527512" y="524510"/>
                  </a:lnTo>
                  <a:lnTo>
                    <a:pt x="2456790" y="557530"/>
                  </a:lnTo>
                  <a:lnTo>
                    <a:pt x="2420751" y="571500"/>
                  </a:lnTo>
                  <a:lnTo>
                    <a:pt x="2346788" y="596900"/>
                  </a:lnTo>
                  <a:lnTo>
                    <a:pt x="2308979" y="607060"/>
                  </a:lnTo>
                  <a:lnTo>
                    <a:pt x="2271329" y="615950"/>
                  </a:lnTo>
                  <a:lnTo>
                    <a:pt x="2194926" y="631190"/>
                  </a:lnTo>
                  <a:lnTo>
                    <a:pt x="2156284" y="636269"/>
                  </a:lnTo>
                  <a:lnTo>
                    <a:pt x="2080205" y="641350"/>
                  </a:lnTo>
                  <a:lnTo>
                    <a:pt x="2041947" y="642619"/>
                  </a:lnTo>
                  <a:lnTo>
                    <a:pt x="2366385" y="642619"/>
                  </a:lnTo>
                  <a:lnTo>
                    <a:pt x="2405843" y="628650"/>
                  </a:lnTo>
                  <a:lnTo>
                    <a:pt x="2446956" y="612140"/>
                  </a:lnTo>
                  <a:lnTo>
                    <a:pt x="2487431" y="594360"/>
                  </a:lnTo>
                  <a:lnTo>
                    <a:pt x="2527188" y="574040"/>
                  </a:lnTo>
                  <a:lnTo>
                    <a:pt x="2566151" y="553719"/>
                  </a:lnTo>
                  <a:lnTo>
                    <a:pt x="2603210" y="530860"/>
                  </a:lnTo>
                  <a:lnTo>
                    <a:pt x="2639375" y="506730"/>
                  </a:lnTo>
                  <a:lnTo>
                    <a:pt x="2674581" y="481330"/>
                  </a:lnTo>
                  <a:lnTo>
                    <a:pt x="2708762" y="454659"/>
                  </a:lnTo>
                  <a:lnTo>
                    <a:pt x="2740748" y="426719"/>
                  </a:lnTo>
                  <a:lnTo>
                    <a:pt x="2771660" y="397509"/>
                  </a:lnTo>
                  <a:lnTo>
                    <a:pt x="2801424" y="365759"/>
                  </a:lnTo>
                  <a:lnTo>
                    <a:pt x="2829970" y="334009"/>
                  </a:lnTo>
                  <a:lnTo>
                    <a:pt x="2856329" y="300990"/>
                  </a:lnTo>
                  <a:lnTo>
                    <a:pt x="2881435" y="266700"/>
                  </a:lnTo>
                  <a:lnTo>
                    <a:pt x="2905223" y="232409"/>
                  </a:lnTo>
                  <a:lnTo>
                    <a:pt x="2927631" y="195579"/>
                  </a:lnTo>
                  <a:lnTo>
                    <a:pt x="2932217" y="180340"/>
                  </a:lnTo>
                  <a:lnTo>
                    <a:pt x="2932099" y="177800"/>
                  </a:lnTo>
                  <a:lnTo>
                    <a:pt x="2931450" y="175259"/>
                  </a:lnTo>
                  <a:lnTo>
                    <a:pt x="2930922" y="173990"/>
                  </a:lnTo>
                  <a:lnTo>
                    <a:pt x="2930249" y="172719"/>
                  </a:lnTo>
                  <a:lnTo>
                    <a:pt x="2929510" y="171450"/>
                  </a:lnTo>
                  <a:close/>
                </a:path>
                <a:path w="2932430" h="699769">
                  <a:moveTo>
                    <a:pt x="1933510" y="80009"/>
                  </a:moveTo>
                  <a:lnTo>
                    <a:pt x="1845751" y="80009"/>
                  </a:lnTo>
                  <a:lnTo>
                    <a:pt x="1848840" y="81279"/>
                  </a:lnTo>
                  <a:lnTo>
                    <a:pt x="1852837" y="82550"/>
                  </a:lnTo>
                  <a:lnTo>
                    <a:pt x="1854191" y="82550"/>
                  </a:lnTo>
                  <a:lnTo>
                    <a:pt x="1858453" y="83819"/>
                  </a:lnTo>
                  <a:lnTo>
                    <a:pt x="1861451" y="86359"/>
                  </a:lnTo>
                  <a:lnTo>
                    <a:pt x="1866802" y="90169"/>
                  </a:lnTo>
                  <a:lnTo>
                    <a:pt x="1869184" y="92709"/>
                  </a:lnTo>
                  <a:lnTo>
                    <a:pt x="1873152" y="99059"/>
                  </a:lnTo>
                  <a:lnTo>
                    <a:pt x="1874800" y="101600"/>
                  </a:lnTo>
                  <a:lnTo>
                    <a:pt x="1876121" y="105409"/>
                  </a:lnTo>
                  <a:lnTo>
                    <a:pt x="1877414" y="109219"/>
                  </a:lnTo>
                  <a:lnTo>
                    <a:pt x="1878415" y="111759"/>
                  </a:lnTo>
                  <a:lnTo>
                    <a:pt x="1879121" y="116840"/>
                  </a:lnTo>
                  <a:lnTo>
                    <a:pt x="1879707" y="119379"/>
                  </a:lnTo>
                  <a:lnTo>
                    <a:pt x="1880088" y="123190"/>
                  </a:lnTo>
                  <a:lnTo>
                    <a:pt x="1880187" y="125729"/>
                  </a:lnTo>
                  <a:lnTo>
                    <a:pt x="1880265" y="135890"/>
                  </a:lnTo>
                  <a:lnTo>
                    <a:pt x="1879621" y="143509"/>
                  </a:lnTo>
                  <a:lnTo>
                    <a:pt x="1878238" y="152400"/>
                  </a:lnTo>
                  <a:lnTo>
                    <a:pt x="1877443" y="156209"/>
                  </a:lnTo>
                  <a:lnTo>
                    <a:pt x="1876446" y="160019"/>
                  </a:lnTo>
                  <a:lnTo>
                    <a:pt x="1875240" y="165100"/>
                  </a:lnTo>
                  <a:lnTo>
                    <a:pt x="1874062" y="168909"/>
                  </a:lnTo>
                  <a:lnTo>
                    <a:pt x="1872742" y="172719"/>
                  </a:lnTo>
                  <a:lnTo>
                    <a:pt x="1871358" y="176529"/>
                  </a:lnTo>
                  <a:lnTo>
                    <a:pt x="1869861" y="181609"/>
                  </a:lnTo>
                  <a:lnTo>
                    <a:pt x="1865199" y="193040"/>
                  </a:lnTo>
                  <a:lnTo>
                    <a:pt x="1860218" y="204469"/>
                  </a:lnTo>
                  <a:lnTo>
                    <a:pt x="1854928" y="214629"/>
                  </a:lnTo>
                  <a:lnTo>
                    <a:pt x="1849340" y="226059"/>
                  </a:lnTo>
                  <a:lnTo>
                    <a:pt x="1843272" y="237490"/>
                  </a:lnTo>
                  <a:lnTo>
                    <a:pt x="1836893" y="248919"/>
                  </a:lnTo>
                  <a:lnTo>
                    <a:pt x="1830211" y="260350"/>
                  </a:lnTo>
                  <a:lnTo>
                    <a:pt x="1823234" y="270509"/>
                  </a:lnTo>
                  <a:lnTo>
                    <a:pt x="1815805" y="281940"/>
                  </a:lnTo>
                  <a:lnTo>
                    <a:pt x="1808079" y="293369"/>
                  </a:lnTo>
                  <a:lnTo>
                    <a:pt x="1800067" y="303530"/>
                  </a:lnTo>
                  <a:lnTo>
                    <a:pt x="1791778" y="314959"/>
                  </a:lnTo>
                  <a:lnTo>
                    <a:pt x="1783016" y="325119"/>
                  </a:lnTo>
                  <a:lnTo>
                    <a:pt x="1773988" y="336550"/>
                  </a:lnTo>
                  <a:lnTo>
                    <a:pt x="1764713" y="346709"/>
                  </a:lnTo>
                  <a:lnTo>
                    <a:pt x="1755208" y="356869"/>
                  </a:lnTo>
                  <a:lnTo>
                    <a:pt x="1745225" y="367030"/>
                  </a:lnTo>
                  <a:lnTo>
                    <a:pt x="1735001" y="378459"/>
                  </a:lnTo>
                  <a:lnTo>
                    <a:pt x="1724562" y="388619"/>
                  </a:lnTo>
                  <a:lnTo>
                    <a:pt x="1713934" y="397509"/>
                  </a:lnTo>
                  <a:lnTo>
                    <a:pt x="1702789" y="407669"/>
                  </a:lnTo>
                  <a:lnTo>
                    <a:pt x="1691502" y="417830"/>
                  </a:lnTo>
                  <a:lnTo>
                    <a:pt x="1680082" y="426719"/>
                  </a:lnTo>
                  <a:lnTo>
                    <a:pt x="1668542" y="436880"/>
                  </a:lnTo>
                  <a:lnTo>
                    <a:pt x="1656579" y="445769"/>
                  </a:lnTo>
                  <a:lnTo>
                    <a:pt x="1644425" y="454659"/>
                  </a:lnTo>
                  <a:lnTo>
                    <a:pt x="1619625" y="472440"/>
                  </a:lnTo>
                  <a:lnTo>
                    <a:pt x="1606839" y="480059"/>
                  </a:lnTo>
                  <a:lnTo>
                    <a:pt x="1593978" y="488950"/>
                  </a:lnTo>
                  <a:lnTo>
                    <a:pt x="1581056" y="496569"/>
                  </a:lnTo>
                  <a:lnTo>
                    <a:pt x="1567030" y="505459"/>
                  </a:lnTo>
                  <a:lnTo>
                    <a:pt x="1564650" y="505459"/>
                  </a:lnTo>
                  <a:lnTo>
                    <a:pt x="1562122" y="506730"/>
                  </a:lnTo>
                  <a:lnTo>
                    <a:pt x="1652547" y="506730"/>
                  </a:lnTo>
                  <a:lnTo>
                    <a:pt x="1673033" y="492759"/>
                  </a:lnTo>
                  <a:lnTo>
                    <a:pt x="1687474" y="482600"/>
                  </a:lnTo>
                  <a:lnTo>
                    <a:pt x="1701340" y="471169"/>
                  </a:lnTo>
                  <a:lnTo>
                    <a:pt x="1715009" y="461009"/>
                  </a:lnTo>
                  <a:lnTo>
                    <a:pt x="1754413" y="426719"/>
                  </a:lnTo>
                  <a:lnTo>
                    <a:pt x="1790985" y="391159"/>
                  </a:lnTo>
                  <a:lnTo>
                    <a:pt x="1802314" y="379730"/>
                  </a:lnTo>
                  <a:lnTo>
                    <a:pt x="1813315" y="367030"/>
                  </a:lnTo>
                  <a:lnTo>
                    <a:pt x="1823969" y="355600"/>
                  </a:lnTo>
                  <a:lnTo>
                    <a:pt x="1834257" y="342900"/>
                  </a:lnTo>
                  <a:lnTo>
                    <a:pt x="1843825" y="331469"/>
                  </a:lnTo>
                  <a:lnTo>
                    <a:pt x="1853029" y="318769"/>
                  </a:lnTo>
                  <a:lnTo>
                    <a:pt x="1861858" y="306069"/>
                  </a:lnTo>
                  <a:lnTo>
                    <a:pt x="1870301" y="294640"/>
                  </a:lnTo>
                  <a:lnTo>
                    <a:pt x="1878091" y="281940"/>
                  </a:lnTo>
                  <a:lnTo>
                    <a:pt x="1885485" y="270509"/>
                  </a:lnTo>
                  <a:lnTo>
                    <a:pt x="1892459" y="257809"/>
                  </a:lnTo>
                  <a:lnTo>
                    <a:pt x="1904892" y="233679"/>
                  </a:lnTo>
                  <a:lnTo>
                    <a:pt x="1910363" y="222250"/>
                  </a:lnTo>
                  <a:lnTo>
                    <a:pt x="1915381" y="209550"/>
                  </a:lnTo>
                  <a:lnTo>
                    <a:pt x="1919926" y="198119"/>
                  </a:lnTo>
                  <a:lnTo>
                    <a:pt x="1932976" y="152400"/>
                  </a:lnTo>
                  <a:lnTo>
                    <a:pt x="1937005" y="107950"/>
                  </a:lnTo>
                  <a:lnTo>
                    <a:pt x="1936681" y="101600"/>
                  </a:lnTo>
                  <a:lnTo>
                    <a:pt x="1935417" y="90169"/>
                  </a:lnTo>
                  <a:lnTo>
                    <a:pt x="1934448" y="83819"/>
                  </a:lnTo>
                  <a:lnTo>
                    <a:pt x="1933510" y="80009"/>
                  </a:lnTo>
                  <a:close/>
                </a:path>
                <a:path w="2932430" h="699769">
                  <a:moveTo>
                    <a:pt x="1422046" y="85090"/>
                  </a:moveTo>
                  <a:lnTo>
                    <a:pt x="1308712" y="85090"/>
                  </a:lnTo>
                  <a:lnTo>
                    <a:pt x="1345245" y="92709"/>
                  </a:lnTo>
                  <a:lnTo>
                    <a:pt x="1384208" y="121919"/>
                  </a:lnTo>
                  <a:lnTo>
                    <a:pt x="1422823" y="163829"/>
                  </a:lnTo>
                  <a:lnTo>
                    <a:pt x="1458314" y="210819"/>
                  </a:lnTo>
                  <a:lnTo>
                    <a:pt x="1487907" y="255269"/>
                  </a:lnTo>
                  <a:lnTo>
                    <a:pt x="1508824" y="288290"/>
                  </a:lnTo>
                  <a:lnTo>
                    <a:pt x="1521604" y="304800"/>
                  </a:lnTo>
                  <a:lnTo>
                    <a:pt x="1536212" y="316230"/>
                  </a:lnTo>
                  <a:lnTo>
                    <a:pt x="1552170" y="322580"/>
                  </a:lnTo>
                  <a:lnTo>
                    <a:pt x="1569002" y="325119"/>
                  </a:lnTo>
                  <a:lnTo>
                    <a:pt x="1589575" y="322580"/>
                  </a:lnTo>
                  <a:lnTo>
                    <a:pt x="1608561" y="313690"/>
                  </a:lnTo>
                  <a:lnTo>
                    <a:pt x="1625487" y="299719"/>
                  </a:lnTo>
                  <a:lnTo>
                    <a:pt x="1639878" y="281940"/>
                  </a:lnTo>
                  <a:lnTo>
                    <a:pt x="1657746" y="255269"/>
                  </a:lnTo>
                  <a:lnTo>
                    <a:pt x="1674181" y="232409"/>
                  </a:lnTo>
                  <a:lnTo>
                    <a:pt x="1541469" y="232409"/>
                  </a:lnTo>
                  <a:lnTo>
                    <a:pt x="1524403" y="224790"/>
                  </a:lnTo>
                  <a:lnTo>
                    <a:pt x="1508147" y="204469"/>
                  </a:lnTo>
                  <a:lnTo>
                    <a:pt x="1484556" y="166369"/>
                  </a:lnTo>
                  <a:lnTo>
                    <a:pt x="1457084" y="127000"/>
                  </a:lnTo>
                  <a:lnTo>
                    <a:pt x="1425904" y="88900"/>
                  </a:lnTo>
                  <a:lnTo>
                    <a:pt x="1422046" y="85090"/>
                  </a:lnTo>
                  <a:close/>
                </a:path>
                <a:path w="2932430" h="699769">
                  <a:moveTo>
                    <a:pt x="1845223" y="0"/>
                  </a:moveTo>
                  <a:lnTo>
                    <a:pt x="1811063" y="0"/>
                  </a:lnTo>
                  <a:lnTo>
                    <a:pt x="1785840" y="5079"/>
                  </a:lnTo>
                  <a:lnTo>
                    <a:pt x="1778133" y="7619"/>
                  </a:lnTo>
                  <a:lnTo>
                    <a:pt x="1770531" y="8890"/>
                  </a:lnTo>
                  <a:lnTo>
                    <a:pt x="1763028" y="12700"/>
                  </a:lnTo>
                  <a:lnTo>
                    <a:pt x="1755618" y="15240"/>
                  </a:lnTo>
                  <a:lnTo>
                    <a:pt x="1726545" y="30479"/>
                  </a:lnTo>
                  <a:lnTo>
                    <a:pt x="1688588" y="59690"/>
                  </a:lnTo>
                  <a:lnTo>
                    <a:pt x="1655429" y="92709"/>
                  </a:lnTo>
                  <a:lnTo>
                    <a:pt x="1626214" y="128269"/>
                  </a:lnTo>
                  <a:lnTo>
                    <a:pt x="1600089" y="166369"/>
                  </a:lnTo>
                  <a:lnTo>
                    <a:pt x="1576202" y="205740"/>
                  </a:lnTo>
                  <a:lnTo>
                    <a:pt x="1558887" y="227329"/>
                  </a:lnTo>
                  <a:lnTo>
                    <a:pt x="1541469" y="232409"/>
                  </a:lnTo>
                  <a:lnTo>
                    <a:pt x="1674181" y="232409"/>
                  </a:lnTo>
                  <a:lnTo>
                    <a:pt x="1684225" y="218440"/>
                  </a:lnTo>
                  <a:lnTo>
                    <a:pt x="1716644" y="175259"/>
                  </a:lnTo>
                  <a:lnTo>
                    <a:pt x="1752332" y="133350"/>
                  </a:lnTo>
                  <a:lnTo>
                    <a:pt x="1788615" y="100329"/>
                  </a:lnTo>
                  <a:lnTo>
                    <a:pt x="1822823" y="82550"/>
                  </a:lnTo>
                  <a:lnTo>
                    <a:pt x="1826176" y="81279"/>
                  </a:lnTo>
                  <a:lnTo>
                    <a:pt x="1829498" y="81279"/>
                  </a:lnTo>
                  <a:lnTo>
                    <a:pt x="1832789" y="80009"/>
                  </a:lnTo>
                  <a:lnTo>
                    <a:pt x="1933510" y="80009"/>
                  </a:lnTo>
                  <a:lnTo>
                    <a:pt x="1931946" y="73659"/>
                  </a:lnTo>
                  <a:lnTo>
                    <a:pt x="1930478" y="68579"/>
                  </a:lnTo>
                  <a:lnTo>
                    <a:pt x="1928742" y="63500"/>
                  </a:lnTo>
                  <a:lnTo>
                    <a:pt x="1927011" y="59690"/>
                  </a:lnTo>
                  <a:lnTo>
                    <a:pt x="1925010" y="54609"/>
                  </a:lnTo>
                  <a:lnTo>
                    <a:pt x="1902992" y="25400"/>
                  </a:lnTo>
                  <a:lnTo>
                    <a:pt x="1899464" y="21590"/>
                  </a:lnTo>
                  <a:lnTo>
                    <a:pt x="1895641" y="19050"/>
                  </a:lnTo>
                  <a:lnTo>
                    <a:pt x="1891907" y="16509"/>
                  </a:lnTo>
                  <a:lnTo>
                    <a:pt x="1887912" y="13969"/>
                  </a:lnTo>
                  <a:lnTo>
                    <a:pt x="1883677" y="11429"/>
                  </a:lnTo>
                  <a:lnTo>
                    <a:pt x="1879384" y="10159"/>
                  </a:lnTo>
                  <a:lnTo>
                    <a:pt x="1874916" y="7619"/>
                  </a:lnTo>
                  <a:lnTo>
                    <a:pt x="1865685" y="5079"/>
                  </a:lnTo>
                  <a:lnTo>
                    <a:pt x="1860804" y="3809"/>
                  </a:lnTo>
                  <a:lnTo>
                    <a:pt x="1845223" y="0"/>
                  </a:lnTo>
                  <a:close/>
                </a:path>
                <a:path w="2932430" h="699769">
                  <a:moveTo>
                    <a:pt x="2925691" y="168909"/>
                  </a:moveTo>
                  <a:lnTo>
                    <a:pt x="2917634" y="168909"/>
                  </a:lnTo>
                  <a:lnTo>
                    <a:pt x="2916137" y="170179"/>
                  </a:lnTo>
                  <a:lnTo>
                    <a:pt x="2914577" y="171450"/>
                  </a:lnTo>
                  <a:lnTo>
                    <a:pt x="2928571" y="171450"/>
                  </a:lnTo>
                  <a:lnTo>
                    <a:pt x="2927718" y="170179"/>
                  </a:lnTo>
                  <a:lnTo>
                    <a:pt x="2926749" y="170179"/>
                  </a:lnTo>
                  <a:lnTo>
                    <a:pt x="2925691" y="168909"/>
                  </a:lnTo>
                  <a:close/>
                </a:path>
              </a:pathLst>
            </a:custGeom>
            <a:solidFill>
              <a:srgbClr val="F6F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3324" y="2616912"/>
              <a:ext cx="697230" cy="130175"/>
            </a:xfrm>
            <a:custGeom>
              <a:avLst/>
              <a:gdLst/>
              <a:ahLst/>
              <a:cxnLst/>
              <a:rect l="l" t="t" r="r" b="b"/>
              <a:pathLst>
                <a:path w="697230" h="130175">
                  <a:moveTo>
                    <a:pt x="41234" y="6576"/>
                  </a:moveTo>
                  <a:lnTo>
                    <a:pt x="32292" y="6576"/>
                  </a:lnTo>
                  <a:lnTo>
                    <a:pt x="25332" y="10005"/>
                  </a:lnTo>
                  <a:lnTo>
                    <a:pt x="2811" y="46073"/>
                  </a:lnTo>
                  <a:lnTo>
                    <a:pt x="0" y="56487"/>
                  </a:lnTo>
                  <a:lnTo>
                    <a:pt x="0" y="60678"/>
                  </a:lnTo>
                  <a:lnTo>
                    <a:pt x="133" y="62837"/>
                  </a:lnTo>
                  <a:lnTo>
                    <a:pt x="364" y="68298"/>
                  </a:lnTo>
                  <a:lnTo>
                    <a:pt x="12913" y="100048"/>
                  </a:lnTo>
                  <a:lnTo>
                    <a:pt x="16394" y="104747"/>
                  </a:lnTo>
                  <a:lnTo>
                    <a:pt x="18215" y="107033"/>
                  </a:lnTo>
                  <a:lnTo>
                    <a:pt x="18381" y="107160"/>
                  </a:lnTo>
                  <a:lnTo>
                    <a:pt x="19536" y="109319"/>
                  </a:lnTo>
                  <a:lnTo>
                    <a:pt x="21859" y="111224"/>
                  </a:lnTo>
                  <a:lnTo>
                    <a:pt x="25332" y="112621"/>
                  </a:lnTo>
                  <a:lnTo>
                    <a:pt x="28483" y="114145"/>
                  </a:lnTo>
                  <a:lnTo>
                    <a:pt x="30466" y="115288"/>
                  </a:lnTo>
                  <a:lnTo>
                    <a:pt x="31957" y="117320"/>
                  </a:lnTo>
                  <a:lnTo>
                    <a:pt x="34109" y="118590"/>
                  </a:lnTo>
                  <a:lnTo>
                    <a:pt x="41067" y="121257"/>
                  </a:lnTo>
                  <a:lnTo>
                    <a:pt x="44215" y="121892"/>
                  </a:lnTo>
                  <a:lnTo>
                    <a:pt x="54316" y="121892"/>
                  </a:lnTo>
                  <a:lnTo>
                    <a:pt x="60774" y="118971"/>
                  </a:lnTo>
                  <a:lnTo>
                    <a:pt x="64597" y="115034"/>
                  </a:lnTo>
                  <a:lnTo>
                    <a:pt x="52660" y="115034"/>
                  </a:lnTo>
                  <a:lnTo>
                    <a:pt x="52992" y="114526"/>
                  </a:lnTo>
                  <a:lnTo>
                    <a:pt x="54316" y="113383"/>
                  </a:lnTo>
                  <a:lnTo>
                    <a:pt x="55976" y="112240"/>
                  </a:lnTo>
                  <a:lnTo>
                    <a:pt x="57132" y="111478"/>
                  </a:lnTo>
                  <a:lnTo>
                    <a:pt x="67834" y="111478"/>
                  </a:lnTo>
                  <a:lnTo>
                    <a:pt x="70889" y="107795"/>
                  </a:lnTo>
                  <a:lnTo>
                    <a:pt x="73892" y="103223"/>
                  </a:lnTo>
                  <a:lnTo>
                    <a:pt x="43714" y="103223"/>
                  </a:lnTo>
                  <a:lnTo>
                    <a:pt x="41234" y="103096"/>
                  </a:lnTo>
                  <a:lnTo>
                    <a:pt x="40071" y="102080"/>
                  </a:lnTo>
                  <a:lnTo>
                    <a:pt x="40071" y="99286"/>
                  </a:lnTo>
                  <a:lnTo>
                    <a:pt x="41565" y="98778"/>
                  </a:lnTo>
                  <a:lnTo>
                    <a:pt x="76473" y="98778"/>
                  </a:lnTo>
                  <a:lnTo>
                    <a:pt x="77006" y="97762"/>
                  </a:lnTo>
                  <a:lnTo>
                    <a:pt x="53823" y="97762"/>
                  </a:lnTo>
                  <a:lnTo>
                    <a:pt x="53823" y="95730"/>
                  </a:lnTo>
                  <a:lnTo>
                    <a:pt x="54151" y="95349"/>
                  </a:lnTo>
                  <a:lnTo>
                    <a:pt x="78270" y="95349"/>
                  </a:lnTo>
                  <a:lnTo>
                    <a:pt x="79267" y="93444"/>
                  </a:lnTo>
                  <a:lnTo>
                    <a:pt x="50673" y="93444"/>
                  </a:lnTo>
                  <a:lnTo>
                    <a:pt x="50342" y="93317"/>
                  </a:lnTo>
                  <a:lnTo>
                    <a:pt x="44711" y="92174"/>
                  </a:lnTo>
                  <a:lnTo>
                    <a:pt x="40733" y="91666"/>
                  </a:lnTo>
                  <a:lnTo>
                    <a:pt x="39413" y="91158"/>
                  </a:lnTo>
                  <a:lnTo>
                    <a:pt x="38581" y="90269"/>
                  </a:lnTo>
                  <a:lnTo>
                    <a:pt x="37759" y="89634"/>
                  </a:lnTo>
                  <a:lnTo>
                    <a:pt x="36762" y="88110"/>
                  </a:lnTo>
                  <a:lnTo>
                    <a:pt x="35600" y="86078"/>
                  </a:lnTo>
                  <a:lnTo>
                    <a:pt x="33782" y="82522"/>
                  </a:lnTo>
                  <a:lnTo>
                    <a:pt x="32953" y="78585"/>
                  </a:lnTo>
                  <a:lnTo>
                    <a:pt x="32953" y="76426"/>
                  </a:lnTo>
                  <a:lnTo>
                    <a:pt x="7945" y="76426"/>
                  </a:lnTo>
                  <a:lnTo>
                    <a:pt x="7780" y="76299"/>
                  </a:lnTo>
                  <a:lnTo>
                    <a:pt x="7613" y="76299"/>
                  </a:lnTo>
                  <a:lnTo>
                    <a:pt x="7452" y="75918"/>
                  </a:lnTo>
                  <a:lnTo>
                    <a:pt x="7516" y="73632"/>
                  </a:lnTo>
                  <a:lnTo>
                    <a:pt x="7613" y="73251"/>
                  </a:lnTo>
                  <a:lnTo>
                    <a:pt x="7945" y="73124"/>
                  </a:lnTo>
                  <a:lnTo>
                    <a:pt x="32953" y="73124"/>
                  </a:lnTo>
                  <a:lnTo>
                    <a:pt x="32953" y="69568"/>
                  </a:lnTo>
                  <a:lnTo>
                    <a:pt x="6789" y="69568"/>
                  </a:lnTo>
                  <a:lnTo>
                    <a:pt x="6454" y="67663"/>
                  </a:lnTo>
                  <a:lnTo>
                    <a:pt x="6036" y="64107"/>
                  </a:lnTo>
                  <a:lnTo>
                    <a:pt x="5927" y="62837"/>
                  </a:lnTo>
                  <a:lnTo>
                    <a:pt x="5812" y="60678"/>
                  </a:lnTo>
                  <a:lnTo>
                    <a:pt x="5733" y="59662"/>
                  </a:lnTo>
                  <a:lnTo>
                    <a:pt x="5765" y="55217"/>
                  </a:lnTo>
                  <a:lnTo>
                    <a:pt x="5961" y="54328"/>
                  </a:lnTo>
                  <a:lnTo>
                    <a:pt x="7945" y="52423"/>
                  </a:lnTo>
                  <a:lnTo>
                    <a:pt x="8606" y="50391"/>
                  </a:lnTo>
                  <a:lnTo>
                    <a:pt x="8640" y="45438"/>
                  </a:lnTo>
                  <a:lnTo>
                    <a:pt x="8942" y="44295"/>
                  </a:lnTo>
                  <a:lnTo>
                    <a:pt x="10594" y="43279"/>
                  </a:lnTo>
                  <a:lnTo>
                    <a:pt x="10873" y="42644"/>
                  </a:lnTo>
                  <a:lnTo>
                    <a:pt x="10929" y="40485"/>
                  </a:lnTo>
                  <a:lnTo>
                    <a:pt x="11422" y="38961"/>
                  </a:lnTo>
                  <a:lnTo>
                    <a:pt x="13741" y="35151"/>
                  </a:lnTo>
                  <a:lnTo>
                    <a:pt x="14571" y="34135"/>
                  </a:lnTo>
                  <a:lnTo>
                    <a:pt x="71882" y="34135"/>
                  </a:lnTo>
                  <a:lnTo>
                    <a:pt x="71542" y="33500"/>
                  </a:lnTo>
                  <a:lnTo>
                    <a:pt x="70639" y="31976"/>
                  </a:lnTo>
                  <a:lnTo>
                    <a:pt x="46536" y="31976"/>
                  </a:lnTo>
                  <a:lnTo>
                    <a:pt x="45874" y="31341"/>
                  </a:lnTo>
                  <a:lnTo>
                    <a:pt x="45706" y="30833"/>
                  </a:lnTo>
                  <a:lnTo>
                    <a:pt x="45706" y="28928"/>
                  </a:lnTo>
                  <a:lnTo>
                    <a:pt x="25332" y="28928"/>
                  </a:lnTo>
                  <a:lnTo>
                    <a:pt x="25005" y="28674"/>
                  </a:lnTo>
                  <a:lnTo>
                    <a:pt x="25501" y="27658"/>
                  </a:lnTo>
                  <a:lnTo>
                    <a:pt x="26992" y="25880"/>
                  </a:lnTo>
                  <a:lnTo>
                    <a:pt x="28483" y="23721"/>
                  </a:lnTo>
                  <a:lnTo>
                    <a:pt x="30304" y="21816"/>
                  </a:lnTo>
                  <a:lnTo>
                    <a:pt x="34610" y="18387"/>
                  </a:lnTo>
                  <a:lnTo>
                    <a:pt x="36266" y="17625"/>
                  </a:lnTo>
                  <a:lnTo>
                    <a:pt x="75447" y="17625"/>
                  </a:lnTo>
                  <a:lnTo>
                    <a:pt x="72867" y="12926"/>
                  </a:lnTo>
                  <a:lnTo>
                    <a:pt x="57960" y="12926"/>
                  </a:lnTo>
                  <a:lnTo>
                    <a:pt x="57466" y="12799"/>
                  </a:lnTo>
                  <a:lnTo>
                    <a:pt x="56634" y="12672"/>
                  </a:lnTo>
                  <a:lnTo>
                    <a:pt x="56304" y="12291"/>
                  </a:lnTo>
                  <a:lnTo>
                    <a:pt x="56634" y="11783"/>
                  </a:lnTo>
                  <a:lnTo>
                    <a:pt x="57466" y="10640"/>
                  </a:lnTo>
                  <a:lnTo>
                    <a:pt x="71374" y="10640"/>
                  </a:lnTo>
                  <a:lnTo>
                    <a:pt x="71042" y="10132"/>
                  </a:lnTo>
                  <a:lnTo>
                    <a:pt x="68723" y="7846"/>
                  </a:lnTo>
                  <a:lnTo>
                    <a:pt x="68326" y="7719"/>
                  </a:lnTo>
                  <a:lnTo>
                    <a:pt x="48027" y="7719"/>
                  </a:lnTo>
                  <a:lnTo>
                    <a:pt x="46367" y="7465"/>
                  </a:lnTo>
                  <a:lnTo>
                    <a:pt x="44546" y="7084"/>
                  </a:lnTo>
                  <a:lnTo>
                    <a:pt x="42894" y="6703"/>
                  </a:lnTo>
                  <a:lnTo>
                    <a:pt x="41234" y="6576"/>
                  </a:lnTo>
                  <a:close/>
                </a:path>
                <a:path w="697230" h="130175">
                  <a:moveTo>
                    <a:pt x="67834" y="111478"/>
                  </a:moveTo>
                  <a:lnTo>
                    <a:pt x="58621" y="111478"/>
                  </a:lnTo>
                  <a:lnTo>
                    <a:pt x="58294" y="112240"/>
                  </a:lnTo>
                  <a:lnTo>
                    <a:pt x="55313" y="114526"/>
                  </a:lnTo>
                  <a:lnTo>
                    <a:pt x="54151" y="115034"/>
                  </a:lnTo>
                  <a:lnTo>
                    <a:pt x="64597" y="115034"/>
                  </a:lnTo>
                  <a:lnTo>
                    <a:pt x="66570" y="113002"/>
                  </a:lnTo>
                  <a:lnTo>
                    <a:pt x="67834" y="111478"/>
                  </a:lnTo>
                  <a:close/>
                </a:path>
                <a:path w="697230" h="130175">
                  <a:moveTo>
                    <a:pt x="76473" y="98778"/>
                  </a:moveTo>
                  <a:lnTo>
                    <a:pt x="47527" y="98778"/>
                  </a:lnTo>
                  <a:lnTo>
                    <a:pt x="49348" y="99159"/>
                  </a:lnTo>
                  <a:lnTo>
                    <a:pt x="49679" y="99794"/>
                  </a:lnTo>
                  <a:lnTo>
                    <a:pt x="49844" y="99921"/>
                  </a:lnTo>
                  <a:lnTo>
                    <a:pt x="49844" y="101064"/>
                  </a:lnTo>
                  <a:lnTo>
                    <a:pt x="49348" y="101699"/>
                  </a:lnTo>
                  <a:lnTo>
                    <a:pt x="48355" y="102207"/>
                  </a:lnTo>
                  <a:lnTo>
                    <a:pt x="47195" y="102969"/>
                  </a:lnTo>
                  <a:lnTo>
                    <a:pt x="46036" y="103223"/>
                  </a:lnTo>
                  <a:lnTo>
                    <a:pt x="73892" y="103223"/>
                  </a:lnTo>
                  <a:lnTo>
                    <a:pt x="75143" y="101318"/>
                  </a:lnTo>
                  <a:lnTo>
                    <a:pt x="76473" y="98778"/>
                  </a:lnTo>
                  <a:close/>
                </a:path>
                <a:path w="697230" h="130175">
                  <a:moveTo>
                    <a:pt x="78270" y="95349"/>
                  </a:moveTo>
                  <a:lnTo>
                    <a:pt x="55807" y="95349"/>
                  </a:lnTo>
                  <a:lnTo>
                    <a:pt x="56141" y="95476"/>
                  </a:lnTo>
                  <a:lnTo>
                    <a:pt x="56141" y="95984"/>
                  </a:lnTo>
                  <a:lnTo>
                    <a:pt x="54481" y="97635"/>
                  </a:lnTo>
                  <a:lnTo>
                    <a:pt x="53823" y="97762"/>
                  </a:lnTo>
                  <a:lnTo>
                    <a:pt x="77006" y="97762"/>
                  </a:lnTo>
                  <a:lnTo>
                    <a:pt x="78270" y="95349"/>
                  </a:lnTo>
                  <a:close/>
                </a:path>
                <a:path w="697230" h="130175">
                  <a:moveTo>
                    <a:pt x="88605" y="47089"/>
                  </a:moveTo>
                  <a:lnTo>
                    <a:pt x="56469" y="47089"/>
                  </a:lnTo>
                  <a:lnTo>
                    <a:pt x="58294" y="47724"/>
                  </a:lnTo>
                  <a:lnTo>
                    <a:pt x="60774" y="48867"/>
                  </a:lnTo>
                  <a:lnTo>
                    <a:pt x="64255" y="50899"/>
                  </a:lnTo>
                  <a:lnTo>
                    <a:pt x="64753" y="51534"/>
                  </a:lnTo>
                  <a:lnTo>
                    <a:pt x="65246" y="52423"/>
                  </a:lnTo>
                  <a:lnTo>
                    <a:pt x="65325" y="60678"/>
                  </a:lnTo>
                  <a:lnTo>
                    <a:pt x="64583" y="66139"/>
                  </a:lnTo>
                  <a:lnTo>
                    <a:pt x="56965" y="90777"/>
                  </a:lnTo>
                  <a:lnTo>
                    <a:pt x="54813" y="92682"/>
                  </a:lnTo>
                  <a:lnTo>
                    <a:pt x="53160" y="93444"/>
                  </a:lnTo>
                  <a:lnTo>
                    <a:pt x="79267" y="93444"/>
                  </a:lnTo>
                  <a:lnTo>
                    <a:pt x="83461" y="84046"/>
                  </a:lnTo>
                  <a:lnTo>
                    <a:pt x="86281" y="77188"/>
                  </a:lnTo>
                  <a:lnTo>
                    <a:pt x="87791" y="73124"/>
                  </a:lnTo>
                  <a:lnTo>
                    <a:pt x="70214" y="73124"/>
                  </a:lnTo>
                  <a:lnTo>
                    <a:pt x="70379" y="72616"/>
                  </a:lnTo>
                  <a:lnTo>
                    <a:pt x="70548" y="71727"/>
                  </a:lnTo>
                  <a:lnTo>
                    <a:pt x="71042" y="70330"/>
                  </a:lnTo>
                  <a:lnTo>
                    <a:pt x="71163" y="67917"/>
                  </a:lnTo>
                  <a:lnTo>
                    <a:pt x="71247" y="57249"/>
                  </a:lnTo>
                  <a:lnTo>
                    <a:pt x="71376" y="55598"/>
                  </a:lnTo>
                  <a:lnTo>
                    <a:pt x="89095" y="55598"/>
                  </a:lnTo>
                  <a:lnTo>
                    <a:pt x="89002" y="50899"/>
                  </a:lnTo>
                  <a:lnTo>
                    <a:pt x="88605" y="47089"/>
                  </a:lnTo>
                  <a:close/>
                </a:path>
                <a:path w="697230" h="130175">
                  <a:moveTo>
                    <a:pt x="32953" y="73124"/>
                  </a:moveTo>
                  <a:lnTo>
                    <a:pt x="7945" y="73124"/>
                  </a:lnTo>
                  <a:lnTo>
                    <a:pt x="8114" y="73632"/>
                  </a:lnTo>
                  <a:lnTo>
                    <a:pt x="8606" y="74140"/>
                  </a:lnTo>
                  <a:lnTo>
                    <a:pt x="8606" y="74775"/>
                  </a:lnTo>
                  <a:lnTo>
                    <a:pt x="8114" y="76299"/>
                  </a:lnTo>
                  <a:lnTo>
                    <a:pt x="7945" y="76426"/>
                  </a:lnTo>
                  <a:lnTo>
                    <a:pt x="32953" y="76426"/>
                  </a:lnTo>
                  <a:lnTo>
                    <a:pt x="32953" y="73124"/>
                  </a:lnTo>
                  <a:close/>
                </a:path>
                <a:path w="697230" h="130175">
                  <a:moveTo>
                    <a:pt x="89095" y="55598"/>
                  </a:moveTo>
                  <a:lnTo>
                    <a:pt x="72039" y="55598"/>
                  </a:lnTo>
                  <a:lnTo>
                    <a:pt x="72204" y="55725"/>
                  </a:lnTo>
                  <a:lnTo>
                    <a:pt x="72698" y="56487"/>
                  </a:lnTo>
                  <a:lnTo>
                    <a:pt x="72790" y="57249"/>
                  </a:lnTo>
                  <a:lnTo>
                    <a:pt x="72846" y="66139"/>
                  </a:lnTo>
                  <a:lnTo>
                    <a:pt x="72204" y="69949"/>
                  </a:lnTo>
                  <a:lnTo>
                    <a:pt x="70879" y="72108"/>
                  </a:lnTo>
                  <a:lnTo>
                    <a:pt x="70379" y="72743"/>
                  </a:lnTo>
                  <a:lnTo>
                    <a:pt x="70214" y="73124"/>
                  </a:lnTo>
                  <a:lnTo>
                    <a:pt x="87791" y="73124"/>
                  </a:lnTo>
                  <a:lnTo>
                    <a:pt x="87933" y="72743"/>
                  </a:lnTo>
                  <a:lnTo>
                    <a:pt x="88845" y="68679"/>
                  </a:lnTo>
                  <a:lnTo>
                    <a:pt x="88955" y="67663"/>
                  </a:lnTo>
                  <a:lnTo>
                    <a:pt x="89075" y="64615"/>
                  </a:lnTo>
                  <a:lnTo>
                    <a:pt x="89095" y="55598"/>
                  </a:lnTo>
                  <a:close/>
                </a:path>
                <a:path w="697230" h="130175">
                  <a:moveTo>
                    <a:pt x="71882" y="34135"/>
                  </a:moveTo>
                  <a:lnTo>
                    <a:pt x="15231" y="34135"/>
                  </a:lnTo>
                  <a:lnTo>
                    <a:pt x="15131" y="35659"/>
                  </a:lnTo>
                  <a:lnTo>
                    <a:pt x="14237" y="39088"/>
                  </a:lnTo>
                  <a:lnTo>
                    <a:pt x="12085" y="45565"/>
                  </a:lnTo>
                  <a:lnTo>
                    <a:pt x="9932" y="52931"/>
                  </a:lnTo>
                  <a:lnTo>
                    <a:pt x="8606" y="58011"/>
                  </a:lnTo>
                  <a:lnTo>
                    <a:pt x="8280" y="64615"/>
                  </a:lnTo>
                  <a:lnTo>
                    <a:pt x="7945" y="67155"/>
                  </a:lnTo>
                  <a:lnTo>
                    <a:pt x="7452" y="68679"/>
                  </a:lnTo>
                  <a:lnTo>
                    <a:pt x="7285" y="69314"/>
                  </a:lnTo>
                  <a:lnTo>
                    <a:pt x="7117" y="69568"/>
                  </a:lnTo>
                  <a:lnTo>
                    <a:pt x="32953" y="69568"/>
                  </a:lnTo>
                  <a:lnTo>
                    <a:pt x="33057" y="68298"/>
                  </a:lnTo>
                  <a:lnTo>
                    <a:pt x="33948" y="62837"/>
                  </a:lnTo>
                  <a:lnTo>
                    <a:pt x="40241" y="42009"/>
                  </a:lnTo>
                  <a:lnTo>
                    <a:pt x="60206" y="42009"/>
                  </a:lnTo>
                  <a:lnTo>
                    <a:pt x="53488" y="38453"/>
                  </a:lnTo>
                  <a:lnTo>
                    <a:pt x="51671" y="37437"/>
                  </a:lnTo>
                  <a:lnTo>
                    <a:pt x="51614" y="37310"/>
                  </a:lnTo>
                  <a:lnTo>
                    <a:pt x="51501" y="36548"/>
                  </a:lnTo>
                  <a:lnTo>
                    <a:pt x="52497" y="36167"/>
                  </a:lnTo>
                  <a:lnTo>
                    <a:pt x="73067" y="36167"/>
                  </a:lnTo>
                  <a:lnTo>
                    <a:pt x="72698" y="35659"/>
                  </a:lnTo>
                  <a:lnTo>
                    <a:pt x="71882" y="34135"/>
                  </a:lnTo>
                  <a:close/>
                </a:path>
                <a:path w="697230" h="130175">
                  <a:moveTo>
                    <a:pt x="60206" y="42009"/>
                  </a:moveTo>
                  <a:lnTo>
                    <a:pt x="42393" y="42009"/>
                  </a:lnTo>
                  <a:lnTo>
                    <a:pt x="44049" y="43660"/>
                  </a:lnTo>
                  <a:lnTo>
                    <a:pt x="46380" y="47216"/>
                  </a:lnTo>
                  <a:lnTo>
                    <a:pt x="48188" y="49883"/>
                  </a:lnTo>
                  <a:lnTo>
                    <a:pt x="49121" y="51788"/>
                  </a:lnTo>
                  <a:lnTo>
                    <a:pt x="49211" y="54328"/>
                  </a:lnTo>
                  <a:lnTo>
                    <a:pt x="49489" y="55598"/>
                  </a:lnTo>
                  <a:lnTo>
                    <a:pt x="49568" y="55852"/>
                  </a:lnTo>
                  <a:lnTo>
                    <a:pt x="50839" y="59027"/>
                  </a:lnTo>
                  <a:lnTo>
                    <a:pt x="51169" y="59662"/>
                  </a:lnTo>
                  <a:lnTo>
                    <a:pt x="51671" y="59789"/>
                  </a:lnTo>
                  <a:lnTo>
                    <a:pt x="51997" y="60043"/>
                  </a:lnTo>
                  <a:lnTo>
                    <a:pt x="52497" y="59789"/>
                  </a:lnTo>
                  <a:lnTo>
                    <a:pt x="54316" y="58392"/>
                  </a:lnTo>
                  <a:lnTo>
                    <a:pt x="54813" y="57249"/>
                  </a:lnTo>
                  <a:lnTo>
                    <a:pt x="54813" y="55217"/>
                  </a:lnTo>
                  <a:lnTo>
                    <a:pt x="54623" y="53947"/>
                  </a:lnTo>
                  <a:lnTo>
                    <a:pt x="54510" y="52931"/>
                  </a:lnTo>
                  <a:lnTo>
                    <a:pt x="54399" y="52423"/>
                  </a:lnTo>
                  <a:lnTo>
                    <a:pt x="54481" y="47216"/>
                  </a:lnTo>
                  <a:lnTo>
                    <a:pt x="54979" y="47089"/>
                  </a:lnTo>
                  <a:lnTo>
                    <a:pt x="88605" y="47089"/>
                  </a:lnTo>
                  <a:lnTo>
                    <a:pt x="88433" y="45438"/>
                  </a:lnTo>
                  <a:lnTo>
                    <a:pt x="87844" y="43152"/>
                  </a:lnTo>
                  <a:lnTo>
                    <a:pt x="62599" y="43152"/>
                  </a:lnTo>
                  <a:lnTo>
                    <a:pt x="60206" y="42009"/>
                  </a:lnTo>
                  <a:close/>
                </a:path>
                <a:path w="697230" h="130175">
                  <a:moveTo>
                    <a:pt x="73067" y="36167"/>
                  </a:moveTo>
                  <a:lnTo>
                    <a:pt x="56634" y="36167"/>
                  </a:lnTo>
                  <a:lnTo>
                    <a:pt x="58957" y="36548"/>
                  </a:lnTo>
                  <a:lnTo>
                    <a:pt x="61274" y="37310"/>
                  </a:lnTo>
                  <a:lnTo>
                    <a:pt x="64418" y="40993"/>
                  </a:lnTo>
                  <a:lnTo>
                    <a:pt x="64418" y="42644"/>
                  </a:lnTo>
                  <a:lnTo>
                    <a:pt x="64090" y="43152"/>
                  </a:lnTo>
                  <a:lnTo>
                    <a:pt x="87844" y="43152"/>
                  </a:lnTo>
                  <a:lnTo>
                    <a:pt x="86206" y="36802"/>
                  </a:lnTo>
                  <a:lnTo>
                    <a:pt x="73529" y="36802"/>
                  </a:lnTo>
                  <a:lnTo>
                    <a:pt x="73067" y="36167"/>
                  </a:lnTo>
                  <a:close/>
                </a:path>
                <a:path w="697230" h="130175">
                  <a:moveTo>
                    <a:pt x="83199" y="29182"/>
                  </a:moveTo>
                  <a:lnTo>
                    <a:pt x="71704" y="29182"/>
                  </a:lnTo>
                  <a:lnTo>
                    <a:pt x="72532" y="29690"/>
                  </a:lnTo>
                  <a:lnTo>
                    <a:pt x="73360" y="30706"/>
                  </a:lnTo>
                  <a:lnTo>
                    <a:pt x="74023" y="31722"/>
                  </a:lnTo>
                  <a:lnTo>
                    <a:pt x="74357" y="32865"/>
                  </a:lnTo>
                  <a:lnTo>
                    <a:pt x="74247" y="36548"/>
                  </a:lnTo>
                  <a:lnTo>
                    <a:pt x="74192" y="36802"/>
                  </a:lnTo>
                  <a:lnTo>
                    <a:pt x="86206" y="36802"/>
                  </a:lnTo>
                  <a:lnTo>
                    <a:pt x="85453" y="33881"/>
                  </a:lnTo>
                  <a:lnTo>
                    <a:pt x="83797" y="29817"/>
                  </a:lnTo>
                  <a:lnTo>
                    <a:pt x="83199" y="29182"/>
                  </a:lnTo>
                  <a:close/>
                </a:path>
                <a:path w="697230" h="130175">
                  <a:moveTo>
                    <a:pt x="80268" y="26007"/>
                  </a:moveTo>
                  <a:lnTo>
                    <a:pt x="54481" y="26007"/>
                  </a:lnTo>
                  <a:lnTo>
                    <a:pt x="55476" y="26769"/>
                  </a:lnTo>
                  <a:lnTo>
                    <a:pt x="55476" y="28547"/>
                  </a:lnTo>
                  <a:lnTo>
                    <a:pt x="54481" y="29436"/>
                  </a:lnTo>
                  <a:lnTo>
                    <a:pt x="52332" y="30325"/>
                  </a:lnTo>
                  <a:lnTo>
                    <a:pt x="50180" y="31595"/>
                  </a:lnTo>
                  <a:lnTo>
                    <a:pt x="48355" y="31976"/>
                  </a:lnTo>
                  <a:lnTo>
                    <a:pt x="70639" y="31976"/>
                  </a:lnTo>
                  <a:lnTo>
                    <a:pt x="69886" y="30706"/>
                  </a:lnTo>
                  <a:lnTo>
                    <a:pt x="69551" y="29182"/>
                  </a:lnTo>
                  <a:lnTo>
                    <a:pt x="83199" y="29182"/>
                  </a:lnTo>
                  <a:lnTo>
                    <a:pt x="81644" y="27531"/>
                  </a:lnTo>
                  <a:lnTo>
                    <a:pt x="80268" y="26007"/>
                  </a:lnTo>
                  <a:close/>
                </a:path>
                <a:path w="697230" h="130175">
                  <a:moveTo>
                    <a:pt x="75447" y="17625"/>
                  </a:moveTo>
                  <a:lnTo>
                    <a:pt x="37759" y="17625"/>
                  </a:lnTo>
                  <a:lnTo>
                    <a:pt x="37922" y="17752"/>
                  </a:lnTo>
                  <a:lnTo>
                    <a:pt x="37922" y="18641"/>
                  </a:lnTo>
                  <a:lnTo>
                    <a:pt x="36597" y="20165"/>
                  </a:lnTo>
                  <a:lnTo>
                    <a:pt x="34109" y="22197"/>
                  </a:lnTo>
                  <a:lnTo>
                    <a:pt x="29804" y="25880"/>
                  </a:lnTo>
                  <a:lnTo>
                    <a:pt x="27324" y="27912"/>
                  </a:lnTo>
                  <a:lnTo>
                    <a:pt x="26661" y="28166"/>
                  </a:lnTo>
                  <a:lnTo>
                    <a:pt x="25833" y="28674"/>
                  </a:lnTo>
                  <a:lnTo>
                    <a:pt x="25501" y="28928"/>
                  </a:lnTo>
                  <a:lnTo>
                    <a:pt x="45706" y="28928"/>
                  </a:lnTo>
                  <a:lnTo>
                    <a:pt x="45798" y="28547"/>
                  </a:lnTo>
                  <a:lnTo>
                    <a:pt x="46536" y="27531"/>
                  </a:lnTo>
                  <a:lnTo>
                    <a:pt x="49844" y="26388"/>
                  </a:lnTo>
                  <a:lnTo>
                    <a:pt x="51169" y="26007"/>
                  </a:lnTo>
                  <a:lnTo>
                    <a:pt x="80268" y="26007"/>
                  </a:lnTo>
                  <a:lnTo>
                    <a:pt x="80153" y="25880"/>
                  </a:lnTo>
                  <a:lnTo>
                    <a:pt x="78167" y="22578"/>
                  </a:lnTo>
                  <a:lnTo>
                    <a:pt x="75447" y="17625"/>
                  </a:lnTo>
                  <a:close/>
                </a:path>
                <a:path w="697230" h="130175">
                  <a:moveTo>
                    <a:pt x="71374" y="10640"/>
                  </a:moveTo>
                  <a:lnTo>
                    <a:pt x="58957" y="10640"/>
                  </a:lnTo>
                  <a:lnTo>
                    <a:pt x="60774" y="11783"/>
                  </a:lnTo>
                  <a:lnTo>
                    <a:pt x="61274" y="12291"/>
                  </a:lnTo>
                  <a:lnTo>
                    <a:pt x="61602" y="12545"/>
                  </a:lnTo>
                  <a:lnTo>
                    <a:pt x="61274" y="12799"/>
                  </a:lnTo>
                  <a:lnTo>
                    <a:pt x="60613" y="12926"/>
                  </a:lnTo>
                  <a:lnTo>
                    <a:pt x="72867" y="12926"/>
                  </a:lnTo>
                  <a:lnTo>
                    <a:pt x="71374" y="10640"/>
                  </a:lnTo>
                  <a:close/>
                </a:path>
                <a:path w="697230" h="130175">
                  <a:moveTo>
                    <a:pt x="56965" y="5179"/>
                  </a:moveTo>
                  <a:lnTo>
                    <a:pt x="55476" y="5560"/>
                  </a:lnTo>
                  <a:lnTo>
                    <a:pt x="53488" y="6703"/>
                  </a:lnTo>
                  <a:lnTo>
                    <a:pt x="51997" y="7338"/>
                  </a:lnTo>
                  <a:lnTo>
                    <a:pt x="50673" y="7719"/>
                  </a:lnTo>
                  <a:lnTo>
                    <a:pt x="68326" y="7719"/>
                  </a:lnTo>
                  <a:lnTo>
                    <a:pt x="66737" y="7211"/>
                  </a:lnTo>
                  <a:lnTo>
                    <a:pt x="60446" y="6068"/>
                  </a:lnTo>
                  <a:lnTo>
                    <a:pt x="58456" y="5560"/>
                  </a:lnTo>
                  <a:lnTo>
                    <a:pt x="58125" y="5306"/>
                  </a:lnTo>
                  <a:lnTo>
                    <a:pt x="56965" y="5179"/>
                  </a:lnTo>
                  <a:close/>
                </a:path>
                <a:path w="697230" h="130175">
                  <a:moveTo>
                    <a:pt x="112610" y="21196"/>
                  </a:moveTo>
                  <a:lnTo>
                    <a:pt x="108640" y="21196"/>
                  </a:lnTo>
                  <a:lnTo>
                    <a:pt x="107646" y="21362"/>
                  </a:lnTo>
                  <a:lnTo>
                    <a:pt x="106321" y="22687"/>
                  </a:lnTo>
                  <a:lnTo>
                    <a:pt x="105987" y="23352"/>
                  </a:lnTo>
                  <a:lnTo>
                    <a:pt x="105987" y="25005"/>
                  </a:lnTo>
                  <a:lnTo>
                    <a:pt x="107149" y="25836"/>
                  </a:lnTo>
                  <a:lnTo>
                    <a:pt x="109630" y="26499"/>
                  </a:lnTo>
                  <a:lnTo>
                    <a:pt x="111953" y="27157"/>
                  </a:lnTo>
                  <a:lnTo>
                    <a:pt x="114764" y="27658"/>
                  </a:lnTo>
                  <a:lnTo>
                    <a:pt x="121226" y="28321"/>
                  </a:lnTo>
                  <a:lnTo>
                    <a:pt x="123212" y="28648"/>
                  </a:lnTo>
                  <a:lnTo>
                    <a:pt x="124040" y="28983"/>
                  </a:lnTo>
                  <a:lnTo>
                    <a:pt x="127519" y="29811"/>
                  </a:lnTo>
                  <a:lnTo>
                    <a:pt x="123875" y="31798"/>
                  </a:lnTo>
                  <a:lnTo>
                    <a:pt x="121387" y="33289"/>
                  </a:lnTo>
                  <a:lnTo>
                    <a:pt x="120537" y="34282"/>
                  </a:lnTo>
                  <a:lnTo>
                    <a:pt x="120454" y="34613"/>
                  </a:lnTo>
                  <a:lnTo>
                    <a:pt x="121060" y="36605"/>
                  </a:lnTo>
                  <a:lnTo>
                    <a:pt x="125366" y="38587"/>
                  </a:lnTo>
                  <a:lnTo>
                    <a:pt x="146070" y="46043"/>
                  </a:lnTo>
                  <a:lnTo>
                    <a:pt x="146322" y="49352"/>
                  </a:lnTo>
                  <a:lnTo>
                    <a:pt x="146397" y="55648"/>
                  </a:lnTo>
                  <a:lnTo>
                    <a:pt x="145900" y="60782"/>
                  </a:lnTo>
                  <a:lnTo>
                    <a:pt x="145072" y="67240"/>
                  </a:lnTo>
                  <a:lnTo>
                    <a:pt x="143550" y="78545"/>
                  </a:lnTo>
                  <a:lnTo>
                    <a:pt x="142464" y="89120"/>
                  </a:lnTo>
                  <a:lnTo>
                    <a:pt x="141812" y="98981"/>
                  </a:lnTo>
                  <a:lnTo>
                    <a:pt x="141740" y="102020"/>
                  </a:lnTo>
                  <a:lnTo>
                    <a:pt x="141648" y="111290"/>
                  </a:lnTo>
                  <a:lnTo>
                    <a:pt x="141930" y="114767"/>
                  </a:lnTo>
                  <a:lnTo>
                    <a:pt x="142426" y="117586"/>
                  </a:lnTo>
                  <a:lnTo>
                    <a:pt x="143085" y="120067"/>
                  </a:lnTo>
                  <a:lnTo>
                    <a:pt x="144244" y="121892"/>
                  </a:lnTo>
                  <a:lnTo>
                    <a:pt x="145238" y="123710"/>
                  </a:lnTo>
                  <a:lnTo>
                    <a:pt x="146235" y="124707"/>
                  </a:lnTo>
                  <a:lnTo>
                    <a:pt x="147887" y="124707"/>
                  </a:lnTo>
                  <a:lnTo>
                    <a:pt x="148219" y="124538"/>
                  </a:lnTo>
                  <a:lnTo>
                    <a:pt x="149712" y="123047"/>
                  </a:lnTo>
                  <a:lnTo>
                    <a:pt x="150540" y="119404"/>
                  </a:lnTo>
                  <a:lnTo>
                    <a:pt x="151419" y="112949"/>
                  </a:lnTo>
                  <a:lnTo>
                    <a:pt x="151677" y="111290"/>
                  </a:lnTo>
                  <a:lnTo>
                    <a:pt x="145735" y="111290"/>
                  </a:lnTo>
                  <a:lnTo>
                    <a:pt x="145626" y="110628"/>
                  </a:lnTo>
                  <a:lnTo>
                    <a:pt x="149543" y="66906"/>
                  </a:lnTo>
                  <a:lnTo>
                    <a:pt x="160845" y="66906"/>
                  </a:lnTo>
                  <a:lnTo>
                    <a:pt x="162298" y="53823"/>
                  </a:lnTo>
                  <a:lnTo>
                    <a:pt x="163292" y="50015"/>
                  </a:lnTo>
                  <a:lnTo>
                    <a:pt x="172897" y="50015"/>
                  </a:lnTo>
                  <a:lnTo>
                    <a:pt x="172893" y="49352"/>
                  </a:lnTo>
                  <a:lnTo>
                    <a:pt x="197406" y="43555"/>
                  </a:lnTo>
                  <a:lnTo>
                    <a:pt x="197406" y="41738"/>
                  </a:lnTo>
                  <a:lnTo>
                    <a:pt x="147391" y="41738"/>
                  </a:lnTo>
                  <a:lnTo>
                    <a:pt x="144744" y="41238"/>
                  </a:lnTo>
                  <a:lnTo>
                    <a:pt x="141594" y="40410"/>
                  </a:lnTo>
                  <a:lnTo>
                    <a:pt x="138282" y="39578"/>
                  </a:lnTo>
                  <a:lnTo>
                    <a:pt x="136630" y="38757"/>
                  </a:lnTo>
                  <a:lnTo>
                    <a:pt x="136630" y="37759"/>
                  </a:lnTo>
                  <a:lnTo>
                    <a:pt x="137123" y="37594"/>
                  </a:lnTo>
                  <a:lnTo>
                    <a:pt x="171748" y="37594"/>
                  </a:lnTo>
                  <a:lnTo>
                    <a:pt x="170913" y="36104"/>
                  </a:lnTo>
                  <a:lnTo>
                    <a:pt x="160473" y="36104"/>
                  </a:lnTo>
                  <a:lnTo>
                    <a:pt x="160145" y="35934"/>
                  </a:lnTo>
                  <a:lnTo>
                    <a:pt x="159482" y="35276"/>
                  </a:lnTo>
                  <a:lnTo>
                    <a:pt x="159482" y="34945"/>
                  </a:lnTo>
                  <a:lnTo>
                    <a:pt x="150206" y="34945"/>
                  </a:lnTo>
                  <a:lnTo>
                    <a:pt x="147391" y="34444"/>
                  </a:lnTo>
                  <a:lnTo>
                    <a:pt x="139938" y="32792"/>
                  </a:lnTo>
                  <a:lnTo>
                    <a:pt x="138121" y="31964"/>
                  </a:lnTo>
                  <a:lnTo>
                    <a:pt x="138121" y="30970"/>
                  </a:lnTo>
                  <a:lnTo>
                    <a:pt x="139110" y="30640"/>
                  </a:lnTo>
                  <a:lnTo>
                    <a:pt x="221918" y="30640"/>
                  </a:lnTo>
                  <a:lnTo>
                    <a:pt x="220921" y="29480"/>
                  </a:lnTo>
                  <a:lnTo>
                    <a:pt x="219102" y="28321"/>
                  </a:lnTo>
                  <a:lnTo>
                    <a:pt x="218246" y="27820"/>
                  </a:lnTo>
                  <a:lnTo>
                    <a:pt x="173890" y="27820"/>
                  </a:lnTo>
                  <a:lnTo>
                    <a:pt x="167097" y="27327"/>
                  </a:lnTo>
                  <a:lnTo>
                    <a:pt x="160473" y="26664"/>
                  </a:lnTo>
                  <a:lnTo>
                    <a:pt x="157165" y="25836"/>
                  </a:lnTo>
                  <a:lnTo>
                    <a:pt x="157165" y="24839"/>
                  </a:lnTo>
                  <a:lnTo>
                    <a:pt x="157657" y="24677"/>
                  </a:lnTo>
                  <a:lnTo>
                    <a:pt x="206902" y="24677"/>
                  </a:lnTo>
                  <a:lnTo>
                    <a:pt x="198938" y="23021"/>
                  </a:lnTo>
                  <a:lnTo>
                    <a:pt x="126525" y="23021"/>
                  </a:lnTo>
                  <a:lnTo>
                    <a:pt x="123212" y="22687"/>
                  </a:lnTo>
                  <a:lnTo>
                    <a:pt x="118907" y="22024"/>
                  </a:lnTo>
                  <a:lnTo>
                    <a:pt x="115426" y="21531"/>
                  </a:lnTo>
                  <a:lnTo>
                    <a:pt x="112610" y="21196"/>
                  </a:lnTo>
                  <a:close/>
                </a:path>
                <a:path w="697230" h="130175">
                  <a:moveTo>
                    <a:pt x="172897" y="50015"/>
                  </a:moveTo>
                  <a:lnTo>
                    <a:pt x="164945" y="50015"/>
                  </a:lnTo>
                  <a:lnTo>
                    <a:pt x="165252" y="53823"/>
                  </a:lnTo>
                  <a:lnTo>
                    <a:pt x="165225" y="66906"/>
                  </a:lnTo>
                  <a:lnTo>
                    <a:pt x="165113" y="71376"/>
                  </a:lnTo>
                  <a:lnTo>
                    <a:pt x="165004" y="78545"/>
                  </a:lnTo>
                  <a:lnTo>
                    <a:pt x="164879" y="84626"/>
                  </a:lnTo>
                  <a:lnTo>
                    <a:pt x="164799" y="110962"/>
                  </a:lnTo>
                  <a:lnTo>
                    <a:pt x="165113" y="116095"/>
                  </a:lnTo>
                  <a:lnTo>
                    <a:pt x="166107" y="121558"/>
                  </a:lnTo>
                  <a:lnTo>
                    <a:pt x="167097" y="122882"/>
                  </a:lnTo>
                  <a:lnTo>
                    <a:pt x="169087" y="122882"/>
                  </a:lnTo>
                  <a:lnTo>
                    <a:pt x="172936" y="108144"/>
                  </a:lnTo>
                  <a:lnTo>
                    <a:pt x="172897" y="50015"/>
                  </a:lnTo>
                  <a:close/>
                </a:path>
                <a:path w="697230" h="130175">
                  <a:moveTo>
                    <a:pt x="160845" y="66906"/>
                  </a:moveTo>
                  <a:lnTo>
                    <a:pt x="149543" y="66906"/>
                  </a:lnTo>
                  <a:lnTo>
                    <a:pt x="149764" y="71376"/>
                  </a:lnTo>
                  <a:lnTo>
                    <a:pt x="149879" y="79825"/>
                  </a:lnTo>
                  <a:lnTo>
                    <a:pt x="149378" y="86777"/>
                  </a:lnTo>
                  <a:lnTo>
                    <a:pt x="148388" y="95723"/>
                  </a:lnTo>
                  <a:lnTo>
                    <a:pt x="147063" y="106156"/>
                  </a:lnTo>
                  <a:lnTo>
                    <a:pt x="146235" y="111290"/>
                  </a:lnTo>
                  <a:lnTo>
                    <a:pt x="151677" y="111290"/>
                  </a:lnTo>
                  <a:lnTo>
                    <a:pt x="152524" y="105829"/>
                  </a:lnTo>
                  <a:lnTo>
                    <a:pt x="153521" y="102020"/>
                  </a:lnTo>
                  <a:lnTo>
                    <a:pt x="160864" y="102020"/>
                  </a:lnTo>
                  <a:lnTo>
                    <a:pt x="160473" y="97876"/>
                  </a:lnTo>
                  <a:lnTo>
                    <a:pt x="160163" y="92556"/>
                  </a:lnTo>
                  <a:lnTo>
                    <a:pt x="160165" y="76680"/>
                  </a:lnTo>
                  <a:lnTo>
                    <a:pt x="160642" y="68731"/>
                  </a:lnTo>
                  <a:lnTo>
                    <a:pt x="160845" y="66906"/>
                  </a:lnTo>
                  <a:close/>
                </a:path>
                <a:path w="697230" h="130175">
                  <a:moveTo>
                    <a:pt x="160864" y="102020"/>
                  </a:moveTo>
                  <a:lnTo>
                    <a:pt x="154846" y="102020"/>
                  </a:lnTo>
                  <a:lnTo>
                    <a:pt x="155840" y="103176"/>
                  </a:lnTo>
                  <a:lnTo>
                    <a:pt x="158821" y="109137"/>
                  </a:lnTo>
                  <a:lnTo>
                    <a:pt x="160145" y="110962"/>
                  </a:lnTo>
                  <a:lnTo>
                    <a:pt x="161136" y="110962"/>
                  </a:lnTo>
                  <a:lnTo>
                    <a:pt x="161202" y="110628"/>
                  </a:lnTo>
                  <a:lnTo>
                    <a:pt x="161301" y="107816"/>
                  </a:lnTo>
                  <a:lnTo>
                    <a:pt x="161151" y="106156"/>
                  </a:lnTo>
                  <a:lnTo>
                    <a:pt x="160973" y="103176"/>
                  </a:lnTo>
                  <a:lnTo>
                    <a:pt x="160864" y="102020"/>
                  </a:lnTo>
                  <a:close/>
                </a:path>
                <a:path w="697230" h="130175">
                  <a:moveTo>
                    <a:pt x="171748" y="37594"/>
                  </a:moveTo>
                  <a:lnTo>
                    <a:pt x="142426" y="37594"/>
                  </a:lnTo>
                  <a:lnTo>
                    <a:pt x="146397" y="38422"/>
                  </a:lnTo>
                  <a:lnTo>
                    <a:pt x="150040" y="39913"/>
                  </a:lnTo>
                  <a:lnTo>
                    <a:pt x="153021" y="41238"/>
                  </a:lnTo>
                  <a:lnTo>
                    <a:pt x="150206" y="41738"/>
                  </a:lnTo>
                  <a:lnTo>
                    <a:pt x="197406" y="41738"/>
                  </a:lnTo>
                  <a:lnTo>
                    <a:pt x="197406" y="41569"/>
                  </a:lnTo>
                  <a:lnTo>
                    <a:pt x="193269" y="40741"/>
                  </a:lnTo>
                  <a:lnTo>
                    <a:pt x="173394" y="40741"/>
                  </a:lnTo>
                  <a:lnTo>
                    <a:pt x="172893" y="39913"/>
                  </a:lnTo>
                  <a:lnTo>
                    <a:pt x="172399" y="38757"/>
                  </a:lnTo>
                  <a:lnTo>
                    <a:pt x="171748" y="37594"/>
                  </a:lnTo>
                  <a:close/>
                </a:path>
                <a:path w="697230" h="130175">
                  <a:moveTo>
                    <a:pt x="211775" y="33785"/>
                  </a:moveTo>
                  <a:lnTo>
                    <a:pt x="178859" y="33785"/>
                  </a:lnTo>
                  <a:lnTo>
                    <a:pt x="184323" y="34282"/>
                  </a:lnTo>
                  <a:lnTo>
                    <a:pt x="191282" y="35441"/>
                  </a:lnTo>
                  <a:lnTo>
                    <a:pt x="199558" y="36605"/>
                  </a:lnTo>
                  <a:lnTo>
                    <a:pt x="204857" y="37266"/>
                  </a:lnTo>
                  <a:lnTo>
                    <a:pt x="210160" y="37266"/>
                  </a:lnTo>
                  <a:lnTo>
                    <a:pt x="211650" y="36605"/>
                  </a:lnTo>
                  <a:lnTo>
                    <a:pt x="211775" y="33785"/>
                  </a:lnTo>
                  <a:close/>
                </a:path>
                <a:path w="697230" h="130175">
                  <a:moveTo>
                    <a:pt x="221256" y="32626"/>
                  </a:moveTo>
                  <a:lnTo>
                    <a:pt x="163622" y="32626"/>
                  </a:lnTo>
                  <a:lnTo>
                    <a:pt x="164117" y="32953"/>
                  </a:lnTo>
                  <a:lnTo>
                    <a:pt x="164009" y="34444"/>
                  </a:lnTo>
                  <a:lnTo>
                    <a:pt x="163789" y="34778"/>
                  </a:lnTo>
                  <a:lnTo>
                    <a:pt x="162133" y="35773"/>
                  </a:lnTo>
                  <a:lnTo>
                    <a:pt x="161470" y="36104"/>
                  </a:lnTo>
                  <a:lnTo>
                    <a:pt x="170913" y="36104"/>
                  </a:lnTo>
                  <a:lnTo>
                    <a:pt x="170078" y="34613"/>
                  </a:lnTo>
                  <a:lnTo>
                    <a:pt x="169750" y="33785"/>
                  </a:lnTo>
                  <a:lnTo>
                    <a:pt x="211775" y="33785"/>
                  </a:lnTo>
                  <a:lnTo>
                    <a:pt x="211816" y="33623"/>
                  </a:lnTo>
                  <a:lnTo>
                    <a:pt x="212313" y="33289"/>
                  </a:lnTo>
                  <a:lnTo>
                    <a:pt x="212644" y="33122"/>
                  </a:lnTo>
                  <a:lnTo>
                    <a:pt x="213469" y="32953"/>
                  </a:lnTo>
                  <a:lnTo>
                    <a:pt x="219765" y="32953"/>
                  </a:lnTo>
                  <a:lnTo>
                    <a:pt x="221090" y="32792"/>
                  </a:lnTo>
                  <a:lnTo>
                    <a:pt x="221256" y="32626"/>
                  </a:lnTo>
                  <a:close/>
                </a:path>
                <a:path w="697230" h="130175">
                  <a:moveTo>
                    <a:pt x="221918" y="30640"/>
                  </a:moveTo>
                  <a:lnTo>
                    <a:pt x="143085" y="30640"/>
                  </a:lnTo>
                  <a:lnTo>
                    <a:pt x="145407" y="30970"/>
                  </a:lnTo>
                  <a:lnTo>
                    <a:pt x="150371" y="31964"/>
                  </a:lnTo>
                  <a:lnTo>
                    <a:pt x="151862" y="32626"/>
                  </a:lnTo>
                  <a:lnTo>
                    <a:pt x="153524" y="34282"/>
                  </a:lnTo>
                  <a:lnTo>
                    <a:pt x="153631" y="34613"/>
                  </a:lnTo>
                  <a:lnTo>
                    <a:pt x="153521" y="34945"/>
                  </a:lnTo>
                  <a:lnTo>
                    <a:pt x="159482" y="34945"/>
                  </a:lnTo>
                  <a:lnTo>
                    <a:pt x="159482" y="34613"/>
                  </a:lnTo>
                  <a:lnTo>
                    <a:pt x="160808" y="32953"/>
                  </a:lnTo>
                  <a:lnTo>
                    <a:pt x="161636" y="32626"/>
                  </a:lnTo>
                  <a:lnTo>
                    <a:pt x="221256" y="32626"/>
                  </a:lnTo>
                  <a:lnTo>
                    <a:pt x="221752" y="32129"/>
                  </a:lnTo>
                  <a:lnTo>
                    <a:pt x="221835" y="31964"/>
                  </a:lnTo>
                  <a:lnTo>
                    <a:pt x="221918" y="30640"/>
                  </a:lnTo>
                  <a:close/>
                </a:path>
                <a:path w="697230" h="130175">
                  <a:moveTo>
                    <a:pt x="206902" y="24677"/>
                  </a:moveTo>
                  <a:lnTo>
                    <a:pt x="159482" y="24677"/>
                  </a:lnTo>
                  <a:lnTo>
                    <a:pt x="162792" y="25005"/>
                  </a:lnTo>
                  <a:lnTo>
                    <a:pt x="165606" y="25505"/>
                  </a:lnTo>
                  <a:lnTo>
                    <a:pt x="168094" y="26329"/>
                  </a:lnTo>
                  <a:lnTo>
                    <a:pt x="173890" y="27820"/>
                  </a:lnTo>
                  <a:lnTo>
                    <a:pt x="218246" y="27820"/>
                  </a:lnTo>
                  <a:lnTo>
                    <a:pt x="217111" y="27157"/>
                  </a:lnTo>
                  <a:lnTo>
                    <a:pt x="214958" y="26329"/>
                  </a:lnTo>
                  <a:lnTo>
                    <a:pt x="206902" y="24677"/>
                  </a:lnTo>
                  <a:close/>
                </a:path>
                <a:path w="697230" h="130175">
                  <a:moveTo>
                    <a:pt x="113774" y="7621"/>
                  </a:moveTo>
                  <a:lnTo>
                    <a:pt x="112283" y="7621"/>
                  </a:lnTo>
                  <a:lnTo>
                    <a:pt x="110793" y="7786"/>
                  </a:lnTo>
                  <a:lnTo>
                    <a:pt x="108968" y="7948"/>
                  </a:lnTo>
                  <a:lnTo>
                    <a:pt x="105159" y="8614"/>
                  </a:lnTo>
                  <a:lnTo>
                    <a:pt x="103172" y="9605"/>
                  </a:lnTo>
                  <a:lnTo>
                    <a:pt x="103172" y="12419"/>
                  </a:lnTo>
                  <a:lnTo>
                    <a:pt x="105987" y="13910"/>
                  </a:lnTo>
                  <a:lnTo>
                    <a:pt x="114933" y="15735"/>
                  </a:lnTo>
                  <a:lnTo>
                    <a:pt x="118907" y="17059"/>
                  </a:lnTo>
                  <a:lnTo>
                    <a:pt x="127853" y="20703"/>
                  </a:lnTo>
                  <a:lnTo>
                    <a:pt x="130168" y="22024"/>
                  </a:lnTo>
                  <a:lnTo>
                    <a:pt x="130168" y="22856"/>
                  </a:lnTo>
                  <a:lnTo>
                    <a:pt x="129837" y="23021"/>
                  </a:lnTo>
                  <a:lnTo>
                    <a:pt x="198938" y="23021"/>
                  </a:lnTo>
                  <a:lnTo>
                    <a:pt x="148590" y="12651"/>
                  </a:lnTo>
                  <a:lnTo>
                    <a:pt x="133044" y="9856"/>
                  </a:lnTo>
                  <a:lnTo>
                    <a:pt x="121444" y="8180"/>
                  </a:lnTo>
                  <a:lnTo>
                    <a:pt x="113774" y="7621"/>
                  </a:lnTo>
                  <a:close/>
                </a:path>
                <a:path w="697230" h="130175">
                  <a:moveTo>
                    <a:pt x="258681" y="8614"/>
                  </a:moveTo>
                  <a:lnTo>
                    <a:pt x="256363" y="8614"/>
                  </a:lnTo>
                  <a:lnTo>
                    <a:pt x="255207" y="10929"/>
                  </a:lnTo>
                  <a:lnTo>
                    <a:pt x="252888" y="19871"/>
                  </a:lnTo>
                  <a:lnTo>
                    <a:pt x="251395" y="22524"/>
                  </a:lnTo>
                  <a:lnTo>
                    <a:pt x="249739" y="23021"/>
                  </a:lnTo>
                  <a:lnTo>
                    <a:pt x="247092" y="24015"/>
                  </a:lnTo>
                  <a:lnTo>
                    <a:pt x="245767" y="26831"/>
                  </a:lnTo>
                  <a:lnTo>
                    <a:pt x="245730" y="34800"/>
                  </a:lnTo>
                  <a:lnTo>
                    <a:pt x="245433" y="37594"/>
                  </a:lnTo>
                  <a:lnTo>
                    <a:pt x="244605" y="41071"/>
                  </a:lnTo>
                  <a:lnTo>
                    <a:pt x="244107" y="44383"/>
                  </a:lnTo>
                  <a:lnTo>
                    <a:pt x="243450" y="48027"/>
                  </a:lnTo>
                  <a:lnTo>
                    <a:pt x="242453" y="56310"/>
                  </a:lnTo>
                  <a:lnTo>
                    <a:pt x="241790" y="61109"/>
                  </a:lnTo>
                  <a:lnTo>
                    <a:pt x="239969" y="76348"/>
                  </a:lnTo>
                  <a:lnTo>
                    <a:pt x="236283" y="119511"/>
                  </a:lnTo>
                  <a:lnTo>
                    <a:pt x="236162" y="126525"/>
                  </a:lnTo>
                  <a:lnTo>
                    <a:pt x="236325" y="127523"/>
                  </a:lnTo>
                  <a:lnTo>
                    <a:pt x="236984" y="128181"/>
                  </a:lnTo>
                  <a:lnTo>
                    <a:pt x="237816" y="128351"/>
                  </a:lnTo>
                  <a:lnTo>
                    <a:pt x="241790" y="128351"/>
                  </a:lnTo>
                  <a:lnTo>
                    <a:pt x="243777" y="127353"/>
                  </a:lnTo>
                  <a:lnTo>
                    <a:pt x="246758" y="123047"/>
                  </a:lnTo>
                  <a:lnTo>
                    <a:pt x="247382" y="120235"/>
                  </a:lnTo>
                  <a:lnTo>
                    <a:pt x="247486" y="111786"/>
                  </a:lnTo>
                  <a:lnTo>
                    <a:pt x="248083" y="110296"/>
                  </a:lnTo>
                  <a:lnTo>
                    <a:pt x="261955" y="110296"/>
                  </a:lnTo>
                  <a:lnTo>
                    <a:pt x="262546" y="103341"/>
                  </a:lnTo>
                  <a:lnTo>
                    <a:pt x="262986" y="99204"/>
                  </a:lnTo>
                  <a:lnTo>
                    <a:pt x="263484" y="96224"/>
                  </a:lnTo>
                  <a:lnTo>
                    <a:pt x="264477" y="93243"/>
                  </a:lnTo>
                  <a:lnTo>
                    <a:pt x="265967" y="91090"/>
                  </a:lnTo>
                  <a:lnTo>
                    <a:pt x="271516" y="84462"/>
                  </a:lnTo>
                  <a:lnTo>
                    <a:pt x="264149" y="84462"/>
                  </a:lnTo>
                  <a:lnTo>
                    <a:pt x="264149" y="78000"/>
                  </a:lnTo>
                  <a:lnTo>
                    <a:pt x="268121" y="73202"/>
                  </a:lnTo>
                  <a:lnTo>
                    <a:pt x="276068" y="66743"/>
                  </a:lnTo>
                  <a:lnTo>
                    <a:pt x="280875" y="62934"/>
                  </a:lnTo>
                  <a:lnTo>
                    <a:pt x="283856" y="61109"/>
                  </a:lnTo>
                  <a:lnTo>
                    <a:pt x="296611" y="61109"/>
                  </a:lnTo>
                  <a:lnTo>
                    <a:pt x="296611" y="60944"/>
                  </a:lnTo>
                  <a:lnTo>
                    <a:pt x="297472" y="60119"/>
                  </a:lnTo>
                  <a:lnTo>
                    <a:pt x="270607" y="60119"/>
                  </a:lnTo>
                  <a:lnTo>
                    <a:pt x="270688" y="59292"/>
                  </a:lnTo>
                  <a:lnTo>
                    <a:pt x="257525" y="59292"/>
                  </a:lnTo>
                  <a:lnTo>
                    <a:pt x="257413" y="55810"/>
                  </a:lnTo>
                  <a:lnTo>
                    <a:pt x="257411" y="49852"/>
                  </a:lnTo>
                  <a:lnTo>
                    <a:pt x="257688" y="47199"/>
                  </a:lnTo>
                  <a:lnTo>
                    <a:pt x="259016" y="39747"/>
                  </a:lnTo>
                  <a:lnTo>
                    <a:pt x="268568" y="39747"/>
                  </a:lnTo>
                  <a:lnTo>
                    <a:pt x="269512" y="36507"/>
                  </a:lnTo>
                  <a:lnTo>
                    <a:pt x="270959" y="29770"/>
                  </a:lnTo>
                  <a:lnTo>
                    <a:pt x="271726" y="24015"/>
                  </a:lnTo>
                  <a:lnTo>
                    <a:pt x="271831" y="23021"/>
                  </a:lnTo>
                  <a:lnTo>
                    <a:pt x="272075" y="17722"/>
                  </a:lnTo>
                  <a:lnTo>
                    <a:pt x="259678" y="17722"/>
                  </a:lnTo>
                  <a:lnTo>
                    <a:pt x="259318" y="12754"/>
                  </a:lnTo>
                  <a:lnTo>
                    <a:pt x="259177" y="10105"/>
                  </a:lnTo>
                  <a:lnTo>
                    <a:pt x="258681" y="8614"/>
                  </a:lnTo>
                  <a:close/>
                </a:path>
                <a:path w="697230" h="130175">
                  <a:moveTo>
                    <a:pt x="294555" y="81813"/>
                  </a:moveTo>
                  <a:lnTo>
                    <a:pt x="275407" y="81813"/>
                  </a:lnTo>
                  <a:lnTo>
                    <a:pt x="277487" y="83058"/>
                  </a:lnTo>
                  <a:lnTo>
                    <a:pt x="281743" y="86802"/>
                  </a:lnTo>
                  <a:lnTo>
                    <a:pt x="288366" y="93260"/>
                  </a:lnTo>
                  <a:lnTo>
                    <a:pt x="296773" y="101851"/>
                  </a:lnTo>
                  <a:lnTo>
                    <a:pt x="307299" y="112164"/>
                  </a:lnTo>
                  <a:lnTo>
                    <a:pt x="315528" y="119511"/>
                  </a:lnTo>
                  <a:lnTo>
                    <a:pt x="321459" y="123907"/>
                  </a:lnTo>
                  <a:lnTo>
                    <a:pt x="325094" y="125369"/>
                  </a:lnTo>
                  <a:lnTo>
                    <a:pt x="326584" y="125369"/>
                  </a:lnTo>
                  <a:lnTo>
                    <a:pt x="327412" y="124044"/>
                  </a:lnTo>
                  <a:lnTo>
                    <a:pt x="327314" y="120067"/>
                  </a:lnTo>
                  <a:lnTo>
                    <a:pt x="325587" y="117086"/>
                  </a:lnTo>
                  <a:lnTo>
                    <a:pt x="321943" y="112118"/>
                  </a:lnTo>
                  <a:lnTo>
                    <a:pt x="318135" y="107320"/>
                  </a:lnTo>
                  <a:lnTo>
                    <a:pt x="315817" y="104832"/>
                  </a:lnTo>
                  <a:lnTo>
                    <a:pt x="314326" y="104832"/>
                  </a:lnTo>
                  <a:lnTo>
                    <a:pt x="312836" y="103672"/>
                  </a:lnTo>
                  <a:lnTo>
                    <a:pt x="310521" y="101519"/>
                  </a:lnTo>
                  <a:lnTo>
                    <a:pt x="308033" y="99367"/>
                  </a:lnTo>
                  <a:lnTo>
                    <a:pt x="306877" y="97876"/>
                  </a:lnTo>
                  <a:lnTo>
                    <a:pt x="306877" y="97214"/>
                  </a:lnTo>
                  <a:lnTo>
                    <a:pt x="307040" y="97048"/>
                  </a:lnTo>
                  <a:lnTo>
                    <a:pt x="326573" y="97048"/>
                  </a:lnTo>
                  <a:lnTo>
                    <a:pt x="323338" y="93243"/>
                  </a:lnTo>
                  <a:lnTo>
                    <a:pt x="312012" y="93243"/>
                  </a:lnTo>
                  <a:lnTo>
                    <a:pt x="309030" y="91583"/>
                  </a:lnTo>
                  <a:lnTo>
                    <a:pt x="298428" y="85286"/>
                  </a:lnTo>
                  <a:lnTo>
                    <a:pt x="295447" y="83304"/>
                  </a:lnTo>
                  <a:lnTo>
                    <a:pt x="294555" y="81813"/>
                  </a:lnTo>
                  <a:close/>
                </a:path>
                <a:path w="697230" h="130175">
                  <a:moveTo>
                    <a:pt x="261955" y="110296"/>
                  </a:moveTo>
                  <a:lnTo>
                    <a:pt x="250074" y="110296"/>
                  </a:lnTo>
                  <a:lnTo>
                    <a:pt x="250736" y="111290"/>
                  </a:lnTo>
                  <a:lnTo>
                    <a:pt x="251564" y="113277"/>
                  </a:lnTo>
                  <a:lnTo>
                    <a:pt x="252056" y="114767"/>
                  </a:lnTo>
                  <a:lnTo>
                    <a:pt x="252888" y="116095"/>
                  </a:lnTo>
                  <a:lnTo>
                    <a:pt x="253716" y="116923"/>
                  </a:lnTo>
                  <a:lnTo>
                    <a:pt x="254544" y="117421"/>
                  </a:lnTo>
                  <a:lnTo>
                    <a:pt x="255037" y="118410"/>
                  </a:lnTo>
                  <a:lnTo>
                    <a:pt x="255037" y="122555"/>
                  </a:lnTo>
                  <a:lnTo>
                    <a:pt x="255535" y="123710"/>
                  </a:lnTo>
                  <a:lnTo>
                    <a:pt x="257525" y="123710"/>
                  </a:lnTo>
                  <a:lnTo>
                    <a:pt x="258188" y="123383"/>
                  </a:lnTo>
                  <a:lnTo>
                    <a:pt x="258850" y="122882"/>
                  </a:lnTo>
                  <a:lnTo>
                    <a:pt x="259840" y="122219"/>
                  </a:lnTo>
                  <a:lnTo>
                    <a:pt x="260506" y="120895"/>
                  </a:lnTo>
                  <a:lnTo>
                    <a:pt x="261002" y="118911"/>
                  </a:lnTo>
                  <a:lnTo>
                    <a:pt x="261330" y="116758"/>
                  </a:lnTo>
                  <a:lnTo>
                    <a:pt x="261797" y="112118"/>
                  </a:lnTo>
                  <a:lnTo>
                    <a:pt x="261955" y="110296"/>
                  </a:lnTo>
                  <a:close/>
                </a:path>
                <a:path w="697230" h="130175">
                  <a:moveTo>
                    <a:pt x="326573" y="97048"/>
                  </a:moveTo>
                  <a:lnTo>
                    <a:pt x="308865" y="97048"/>
                  </a:lnTo>
                  <a:lnTo>
                    <a:pt x="312012" y="98376"/>
                  </a:lnTo>
                  <a:lnTo>
                    <a:pt x="320950" y="103341"/>
                  </a:lnTo>
                  <a:lnTo>
                    <a:pt x="324431" y="105829"/>
                  </a:lnTo>
                  <a:lnTo>
                    <a:pt x="326584" y="107981"/>
                  </a:lnTo>
                  <a:lnTo>
                    <a:pt x="329892" y="111125"/>
                  </a:lnTo>
                  <a:lnTo>
                    <a:pt x="332045" y="112614"/>
                  </a:lnTo>
                  <a:lnTo>
                    <a:pt x="333208" y="112614"/>
                  </a:lnTo>
                  <a:lnTo>
                    <a:pt x="333373" y="112453"/>
                  </a:lnTo>
                  <a:lnTo>
                    <a:pt x="333705" y="112453"/>
                  </a:lnTo>
                  <a:lnTo>
                    <a:pt x="334864" y="112118"/>
                  </a:lnTo>
                  <a:lnTo>
                    <a:pt x="335361" y="111459"/>
                  </a:lnTo>
                  <a:lnTo>
                    <a:pt x="335361" y="108972"/>
                  </a:lnTo>
                  <a:lnTo>
                    <a:pt x="333705" y="105991"/>
                  </a:lnTo>
                  <a:lnTo>
                    <a:pt x="330555" y="101851"/>
                  </a:lnTo>
                  <a:lnTo>
                    <a:pt x="327514" y="98154"/>
                  </a:lnTo>
                  <a:lnTo>
                    <a:pt x="326573" y="97048"/>
                  </a:lnTo>
                  <a:close/>
                </a:path>
                <a:path w="697230" h="130175">
                  <a:moveTo>
                    <a:pt x="300666" y="67240"/>
                  </a:moveTo>
                  <a:lnTo>
                    <a:pt x="292633" y="67240"/>
                  </a:lnTo>
                  <a:lnTo>
                    <a:pt x="295945" y="70387"/>
                  </a:lnTo>
                  <a:lnTo>
                    <a:pt x="301244" y="76845"/>
                  </a:lnTo>
                  <a:lnTo>
                    <a:pt x="309030" y="86615"/>
                  </a:lnTo>
                  <a:lnTo>
                    <a:pt x="313001" y="92080"/>
                  </a:lnTo>
                  <a:lnTo>
                    <a:pt x="313001" y="93243"/>
                  </a:lnTo>
                  <a:lnTo>
                    <a:pt x="323338" y="93243"/>
                  </a:lnTo>
                  <a:lnTo>
                    <a:pt x="318073" y="87155"/>
                  </a:lnTo>
                  <a:lnTo>
                    <a:pt x="311677" y="79825"/>
                  </a:lnTo>
                  <a:lnTo>
                    <a:pt x="301579" y="68395"/>
                  </a:lnTo>
                  <a:lnTo>
                    <a:pt x="300666" y="67240"/>
                  </a:lnTo>
                  <a:close/>
                </a:path>
                <a:path w="697230" h="130175">
                  <a:moveTo>
                    <a:pt x="296611" y="61109"/>
                  </a:moveTo>
                  <a:lnTo>
                    <a:pt x="285843" y="61109"/>
                  </a:lnTo>
                  <a:lnTo>
                    <a:pt x="286009" y="61274"/>
                  </a:lnTo>
                  <a:lnTo>
                    <a:pt x="286009" y="62934"/>
                  </a:lnTo>
                  <a:lnTo>
                    <a:pt x="272426" y="73367"/>
                  </a:lnTo>
                  <a:lnTo>
                    <a:pt x="271101" y="74527"/>
                  </a:lnTo>
                  <a:lnTo>
                    <a:pt x="271101" y="77341"/>
                  </a:lnTo>
                  <a:lnTo>
                    <a:pt x="269946" y="78997"/>
                  </a:lnTo>
                  <a:lnTo>
                    <a:pt x="267627" y="81150"/>
                  </a:lnTo>
                  <a:lnTo>
                    <a:pt x="264149" y="84462"/>
                  </a:lnTo>
                  <a:lnTo>
                    <a:pt x="271516" y="84462"/>
                  </a:lnTo>
                  <a:lnTo>
                    <a:pt x="271932" y="83966"/>
                  </a:lnTo>
                  <a:lnTo>
                    <a:pt x="274251" y="81813"/>
                  </a:lnTo>
                  <a:lnTo>
                    <a:pt x="294555" y="81813"/>
                  </a:lnTo>
                  <a:lnTo>
                    <a:pt x="294454" y="81644"/>
                  </a:lnTo>
                  <a:lnTo>
                    <a:pt x="294123" y="79825"/>
                  </a:lnTo>
                  <a:lnTo>
                    <a:pt x="294123" y="77011"/>
                  </a:lnTo>
                  <a:lnTo>
                    <a:pt x="284184" y="77011"/>
                  </a:lnTo>
                  <a:lnTo>
                    <a:pt x="282531" y="75355"/>
                  </a:lnTo>
                  <a:lnTo>
                    <a:pt x="282693" y="74357"/>
                  </a:lnTo>
                  <a:lnTo>
                    <a:pt x="283690" y="73202"/>
                  </a:lnTo>
                  <a:lnTo>
                    <a:pt x="284353" y="72374"/>
                  </a:lnTo>
                  <a:lnTo>
                    <a:pt x="285015" y="71876"/>
                  </a:lnTo>
                  <a:lnTo>
                    <a:pt x="293461" y="71876"/>
                  </a:lnTo>
                  <a:lnTo>
                    <a:pt x="290480" y="68896"/>
                  </a:lnTo>
                  <a:lnTo>
                    <a:pt x="289980" y="68068"/>
                  </a:lnTo>
                  <a:lnTo>
                    <a:pt x="290314" y="67567"/>
                  </a:lnTo>
                  <a:lnTo>
                    <a:pt x="290480" y="67406"/>
                  </a:lnTo>
                  <a:lnTo>
                    <a:pt x="290810" y="67240"/>
                  </a:lnTo>
                  <a:lnTo>
                    <a:pt x="300666" y="67240"/>
                  </a:lnTo>
                  <a:lnTo>
                    <a:pt x="296611" y="62106"/>
                  </a:lnTo>
                  <a:lnTo>
                    <a:pt x="296611" y="61109"/>
                  </a:lnTo>
                  <a:close/>
                </a:path>
                <a:path w="697230" h="130175">
                  <a:moveTo>
                    <a:pt x="293461" y="71876"/>
                  </a:moveTo>
                  <a:lnTo>
                    <a:pt x="286174" y="71876"/>
                  </a:lnTo>
                  <a:lnTo>
                    <a:pt x="286505" y="72374"/>
                  </a:lnTo>
                  <a:lnTo>
                    <a:pt x="286420" y="74030"/>
                  </a:lnTo>
                  <a:lnTo>
                    <a:pt x="286336" y="74357"/>
                  </a:lnTo>
                  <a:lnTo>
                    <a:pt x="286009" y="75020"/>
                  </a:lnTo>
                  <a:lnTo>
                    <a:pt x="285015" y="76511"/>
                  </a:lnTo>
                  <a:lnTo>
                    <a:pt x="284184" y="77011"/>
                  </a:lnTo>
                  <a:lnTo>
                    <a:pt x="294123" y="77011"/>
                  </a:lnTo>
                  <a:lnTo>
                    <a:pt x="294021" y="73699"/>
                  </a:lnTo>
                  <a:lnTo>
                    <a:pt x="293461" y="71876"/>
                  </a:lnTo>
                  <a:close/>
                </a:path>
                <a:path w="697230" h="130175">
                  <a:moveTo>
                    <a:pt x="328736" y="12754"/>
                  </a:moveTo>
                  <a:lnTo>
                    <a:pt x="325094" y="12754"/>
                  </a:lnTo>
                  <a:lnTo>
                    <a:pt x="320454" y="15735"/>
                  </a:lnTo>
                  <a:lnTo>
                    <a:pt x="306936" y="27392"/>
                  </a:lnTo>
                  <a:lnTo>
                    <a:pt x="298658" y="34800"/>
                  </a:lnTo>
                  <a:lnTo>
                    <a:pt x="288447" y="44137"/>
                  </a:lnTo>
                  <a:lnTo>
                    <a:pt x="276404" y="55313"/>
                  </a:lnTo>
                  <a:lnTo>
                    <a:pt x="272926" y="58464"/>
                  </a:lnTo>
                  <a:lnTo>
                    <a:pt x="270935" y="60119"/>
                  </a:lnTo>
                  <a:lnTo>
                    <a:pt x="297472" y="60119"/>
                  </a:lnTo>
                  <a:lnTo>
                    <a:pt x="300582" y="57138"/>
                  </a:lnTo>
                  <a:lnTo>
                    <a:pt x="308529" y="49852"/>
                  </a:lnTo>
                  <a:lnTo>
                    <a:pt x="314691" y="44102"/>
                  </a:lnTo>
                  <a:lnTo>
                    <a:pt x="318030" y="40910"/>
                  </a:lnTo>
                  <a:lnTo>
                    <a:pt x="305715" y="40910"/>
                  </a:lnTo>
                  <a:lnTo>
                    <a:pt x="305715" y="40078"/>
                  </a:lnTo>
                  <a:lnTo>
                    <a:pt x="309693" y="35934"/>
                  </a:lnTo>
                  <a:lnTo>
                    <a:pt x="325587" y="20372"/>
                  </a:lnTo>
                  <a:lnTo>
                    <a:pt x="329565" y="15570"/>
                  </a:lnTo>
                  <a:lnTo>
                    <a:pt x="329565" y="13247"/>
                  </a:lnTo>
                  <a:lnTo>
                    <a:pt x="328736" y="12754"/>
                  </a:lnTo>
                  <a:close/>
                </a:path>
                <a:path w="697230" h="130175">
                  <a:moveTo>
                    <a:pt x="268568" y="39747"/>
                  </a:moveTo>
                  <a:lnTo>
                    <a:pt x="259016" y="39747"/>
                  </a:lnTo>
                  <a:lnTo>
                    <a:pt x="259285" y="43555"/>
                  </a:lnTo>
                  <a:lnTo>
                    <a:pt x="259344" y="48524"/>
                  </a:lnTo>
                  <a:lnTo>
                    <a:pt x="259016" y="51343"/>
                  </a:lnTo>
                  <a:lnTo>
                    <a:pt x="257525" y="59292"/>
                  </a:lnTo>
                  <a:lnTo>
                    <a:pt x="270688" y="59292"/>
                  </a:lnTo>
                  <a:lnTo>
                    <a:pt x="270935" y="58790"/>
                  </a:lnTo>
                  <a:lnTo>
                    <a:pt x="271598" y="57632"/>
                  </a:lnTo>
                  <a:lnTo>
                    <a:pt x="272426" y="55810"/>
                  </a:lnTo>
                  <a:lnTo>
                    <a:pt x="272677" y="55313"/>
                  </a:lnTo>
                  <a:lnTo>
                    <a:pt x="266137" y="55313"/>
                  </a:lnTo>
                  <a:lnTo>
                    <a:pt x="265640" y="54485"/>
                  </a:lnTo>
                  <a:lnTo>
                    <a:pt x="265640" y="51177"/>
                  </a:lnTo>
                  <a:lnTo>
                    <a:pt x="266302" y="48027"/>
                  </a:lnTo>
                  <a:lnTo>
                    <a:pt x="267458" y="43555"/>
                  </a:lnTo>
                  <a:lnTo>
                    <a:pt x="268568" y="39747"/>
                  </a:lnTo>
                  <a:close/>
                </a:path>
                <a:path w="697230" h="130175">
                  <a:moveTo>
                    <a:pt x="272926" y="54157"/>
                  </a:moveTo>
                  <a:lnTo>
                    <a:pt x="271763" y="54157"/>
                  </a:lnTo>
                  <a:lnTo>
                    <a:pt x="271435" y="54320"/>
                  </a:lnTo>
                  <a:lnTo>
                    <a:pt x="269118" y="54985"/>
                  </a:lnTo>
                  <a:lnTo>
                    <a:pt x="267627" y="55313"/>
                  </a:lnTo>
                  <a:lnTo>
                    <a:pt x="272677" y="55313"/>
                  </a:lnTo>
                  <a:lnTo>
                    <a:pt x="272843" y="54985"/>
                  </a:lnTo>
                  <a:lnTo>
                    <a:pt x="272926" y="54157"/>
                  </a:lnTo>
                  <a:close/>
                </a:path>
                <a:path w="697230" h="130175">
                  <a:moveTo>
                    <a:pt x="339832" y="16228"/>
                  </a:moveTo>
                  <a:lnTo>
                    <a:pt x="337513" y="16228"/>
                  </a:lnTo>
                  <a:lnTo>
                    <a:pt x="334533" y="18054"/>
                  </a:lnTo>
                  <a:lnTo>
                    <a:pt x="320274" y="30218"/>
                  </a:lnTo>
                  <a:lnTo>
                    <a:pt x="313002" y="36168"/>
                  </a:lnTo>
                  <a:lnTo>
                    <a:pt x="308176" y="39747"/>
                  </a:lnTo>
                  <a:lnTo>
                    <a:pt x="305880" y="40910"/>
                  </a:lnTo>
                  <a:lnTo>
                    <a:pt x="318030" y="40910"/>
                  </a:lnTo>
                  <a:lnTo>
                    <a:pt x="340160" y="18381"/>
                  </a:lnTo>
                  <a:lnTo>
                    <a:pt x="340160" y="16728"/>
                  </a:lnTo>
                  <a:lnTo>
                    <a:pt x="339832" y="16228"/>
                  </a:lnTo>
                  <a:close/>
                </a:path>
                <a:path w="697230" h="130175">
                  <a:moveTo>
                    <a:pt x="270107" y="5961"/>
                  </a:moveTo>
                  <a:lnTo>
                    <a:pt x="268455" y="5961"/>
                  </a:lnTo>
                  <a:lnTo>
                    <a:pt x="267793" y="6296"/>
                  </a:lnTo>
                  <a:lnTo>
                    <a:pt x="266965" y="6793"/>
                  </a:lnTo>
                  <a:lnTo>
                    <a:pt x="265802" y="7621"/>
                  </a:lnTo>
                  <a:lnTo>
                    <a:pt x="264477" y="9438"/>
                  </a:lnTo>
                  <a:lnTo>
                    <a:pt x="259678" y="17722"/>
                  </a:lnTo>
                  <a:lnTo>
                    <a:pt x="272075" y="17722"/>
                  </a:lnTo>
                  <a:lnTo>
                    <a:pt x="272049" y="15570"/>
                  </a:lnTo>
                  <a:lnTo>
                    <a:pt x="271763" y="12419"/>
                  </a:lnTo>
                  <a:lnTo>
                    <a:pt x="271101" y="8114"/>
                  </a:lnTo>
                  <a:lnTo>
                    <a:pt x="270107" y="5961"/>
                  </a:lnTo>
                  <a:close/>
                </a:path>
                <a:path w="697230" h="130175">
                  <a:moveTo>
                    <a:pt x="433416" y="29980"/>
                  </a:moveTo>
                  <a:lnTo>
                    <a:pt x="419821" y="29980"/>
                  </a:lnTo>
                  <a:lnTo>
                    <a:pt x="420483" y="30308"/>
                  </a:lnTo>
                  <a:lnTo>
                    <a:pt x="421807" y="31301"/>
                  </a:lnTo>
                  <a:lnTo>
                    <a:pt x="422635" y="32129"/>
                  </a:lnTo>
                  <a:lnTo>
                    <a:pt x="424623" y="35773"/>
                  </a:lnTo>
                  <a:lnTo>
                    <a:pt x="432737" y="52005"/>
                  </a:lnTo>
                  <a:lnTo>
                    <a:pt x="433565" y="52833"/>
                  </a:lnTo>
                  <a:lnTo>
                    <a:pt x="447225" y="94234"/>
                  </a:lnTo>
                  <a:lnTo>
                    <a:pt x="453271" y="120067"/>
                  </a:lnTo>
                  <a:lnTo>
                    <a:pt x="454762" y="125369"/>
                  </a:lnTo>
                  <a:lnTo>
                    <a:pt x="455590" y="126691"/>
                  </a:lnTo>
                  <a:lnTo>
                    <a:pt x="456587" y="128844"/>
                  </a:lnTo>
                  <a:lnTo>
                    <a:pt x="458405" y="129840"/>
                  </a:lnTo>
                  <a:lnTo>
                    <a:pt x="461552" y="129840"/>
                  </a:lnTo>
                  <a:lnTo>
                    <a:pt x="461887" y="129675"/>
                  </a:lnTo>
                  <a:lnTo>
                    <a:pt x="462384" y="129505"/>
                  </a:lnTo>
                  <a:lnTo>
                    <a:pt x="463212" y="129012"/>
                  </a:lnTo>
                  <a:lnTo>
                    <a:pt x="463212" y="128016"/>
                  </a:lnTo>
                  <a:lnTo>
                    <a:pt x="461552" y="125035"/>
                  </a:lnTo>
                  <a:lnTo>
                    <a:pt x="460231" y="120067"/>
                  </a:lnTo>
                  <a:lnTo>
                    <a:pt x="448966" y="76511"/>
                  </a:lnTo>
                  <a:lnTo>
                    <a:pt x="447475" y="71215"/>
                  </a:lnTo>
                  <a:lnTo>
                    <a:pt x="447475" y="67071"/>
                  </a:lnTo>
                  <a:lnTo>
                    <a:pt x="447149" y="65750"/>
                  </a:lnTo>
                  <a:lnTo>
                    <a:pt x="446317" y="64918"/>
                  </a:lnTo>
                  <a:lnTo>
                    <a:pt x="441017" y="50515"/>
                  </a:lnTo>
                  <a:lnTo>
                    <a:pt x="436981" y="39250"/>
                  </a:lnTo>
                  <a:lnTo>
                    <a:pt x="433416" y="29980"/>
                  </a:lnTo>
                  <a:close/>
                </a:path>
                <a:path w="697230" h="130175">
                  <a:moveTo>
                    <a:pt x="407712" y="29480"/>
                  </a:moveTo>
                  <a:lnTo>
                    <a:pt x="402429" y="29480"/>
                  </a:lnTo>
                  <a:lnTo>
                    <a:pt x="402595" y="29645"/>
                  </a:lnTo>
                  <a:lnTo>
                    <a:pt x="404245" y="33313"/>
                  </a:lnTo>
                  <a:lnTo>
                    <a:pt x="407069" y="41880"/>
                  </a:lnTo>
                  <a:lnTo>
                    <a:pt x="410838" y="54494"/>
                  </a:lnTo>
                  <a:lnTo>
                    <a:pt x="419852" y="85977"/>
                  </a:lnTo>
                  <a:lnTo>
                    <a:pt x="423608" y="98207"/>
                  </a:lnTo>
                  <a:lnTo>
                    <a:pt x="426670" y="107320"/>
                  </a:lnTo>
                  <a:lnTo>
                    <a:pt x="429627" y="114933"/>
                  </a:lnTo>
                  <a:lnTo>
                    <a:pt x="432737" y="122555"/>
                  </a:lnTo>
                  <a:lnTo>
                    <a:pt x="435719" y="126691"/>
                  </a:lnTo>
                  <a:lnTo>
                    <a:pt x="439030" y="126691"/>
                  </a:lnTo>
                  <a:lnTo>
                    <a:pt x="439285" y="125035"/>
                  </a:lnTo>
                  <a:lnTo>
                    <a:pt x="439361" y="116095"/>
                  </a:lnTo>
                  <a:lnTo>
                    <a:pt x="439527" y="115434"/>
                  </a:lnTo>
                  <a:lnTo>
                    <a:pt x="439627" y="114933"/>
                  </a:lnTo>
                  <a:lnTo>
                    <a:pt x="433896" y="114933"/>
                  </a:lnTo>
                  <a:lnTo>
                    <a:pt x="433565" y="114270"/>
                  </a:lnTo>
                  <a:lnTo>
                    <a:pt x="421974" y="78832"/>
                  </a:lnTo>
                  <a:lnTo>
                    <a:pt x="420863" y="75020"/>
                  </a:lnTo>
                  <a:lnTo>
                    <a:pt x="416505" y="59618"/>
                  </a:lnTo>
                  <a:lnTo>
                    <a:pt x="414238" y="52005"/>
                  </a:lnTo>
                  <a:lnTo>
                    <a:pt x="410358" y="38659"/>
                  </a:lnTo>
                  <a:lnTo>
                    <a:pt x="407712" y="29480"/>
                  </a:lnTo>
                  <a:close/>
                </a:path>
                <a:path w="697230" h="130175">
                  <a:moveTo>
                    <a:pt x="378525" y="100857"/>
                  </a:moveTo>
                  <a:lnTo>
                    <a:pt x="370302" y="100857"/>
                  </a:lnTo>
                  <a:lnTo>
                    <a:pt x="370200" y="102348"/>
                  </a:lnTo>
                  <a:lnTo>
                    <a:pt x="367985" y="109306"/>
                  </a:lnTo>
                  <a:lnTo>
                    <a:pt x="366825" y="112453"/>
                  </a:lnTo>
                  <a:lnTo>
                    <a:pt x="366432" y="114270"/>
                  </a:lnTo>
                  <a:lnTo>
                    <a:pt x="366325" y="116923"/>
                  </a:lnTo>
                  <a:lnTo>
                    <a:pt x="366494" y="117421"/>
                  </a:lnTo>
                  <a:lnTo>
                    <a:pt x="367153" y="118083"/>
                  </a:lnTo>
                  <a:lnTo>
                    <a:pt x="367487" y="118248"/>
                  </a:lnTo>
                  <a:lnTo>
                    <a:pt x="369143" y="118248"/>
                  </a:lnTo>
                  <a:lnTo>
                    <a:pt x="370469" y="116095"/>
                  </a:lnTo>
                  <a:lnTo>
                    <a:pt x="373118" y="108644"/>
                  </a:lnTo>
                  <a:lnTo>
                    <a:pt x="374439" y="106156"/>
                  </a:lnTo>
                  <a:lnTo>
                    <a:pt x="375933" y="104338"/>
                  </a:lnTo>
                  <a:lnTo>
                    <a:pt x="377755" y="102348"/>
                  </a:lnTo>
                  <a:lnTo>
                    <a:pt x="378525" y="100857"/>
                  </a:lnTo>
                  <a:close/>
                </a:path>
                <a:path w="697230" h="130175">
                  <a:moveTo>
                    <a:pt x="414606" y="17722"/>
                  </a:moveTo>
                  <a:lnTo>
                    <a:pt x="406072" y="17722"/>
                  </a:lnTo>
                  <a:lnTo>
                    <a:pt x="409219" y="22687"/>
                  </a:lnTo>
                  <a:lnTo>
                    <a:pt x="414352" y="32461"/>
                  </a:lnTo>
                  <a:lnTo>
                    <a:pt x="427706" y="68395"/>
                  </a:lnTo>
                  <a:lnTo>
                    <a:pt x="435391" y="100695"/>
                  </a:lnTo>
                  <a:lnTo>
                    <a:pt x="435280" y="113609"/>
                  </a:lnTo>
                  <a:lnTo>
                    <a:pt x="435056" y="114933"/>
                  </a:lnTo>
                  <a:lnTo>
                    <a:pt x="439627" y="114933"/>
                  </a:lnTo>
                  <a:lnTo>
                    <a:pt x="439693" y="114606"/>
                  </a:lnTo>
                  <a:lnTo>
                    <a:pt x="440024" y="114270"/>
                  </a:lnTo>
                  <a:lnTo>
                    <a:pt x="445110" y="114270"/>
                  </a:lnTo>
                  <a:lnTo>
                    <a:pt x="445489" y="113609"/>
                  </a:lnTo>
                  <a:lnTo>
                    <a:pt x="438161" y="75686"/>
                  </a:lnTo>
                  <a:lnTo>
                    <a:pt x="427935" y="49852"/>
                  </a:lnTo>
                  <a:lnTo>
                    <a:pt x="425656" y="44573"/>
                  </a:lnTo>
                  <a:lnTo>
                    <a:pt x="423463" y="39250"/>
                  </a:lnTo>
                  <a:lnTo>
                    <a:pt x="420979" y="33623"/>
                  </a:lnTo>
                  <a:lnTo>
                    <a:pt x="419821" y="30640"/>
                  </a:lnTo>
                  <a:lnTo>
                    <a:pt x="419821" y="29980"/>
                  </a:lnTo>
                  <a:lnTo>
                    <a:pt x="433416" y="29980"/>
                  </a:lnTo>
                  <a:lnTo>
                    <a:pt x="432995" y="28983"/>
                  </a:lnTo>
                  <a:lnTo>
                    <a:pt x="418826" y="28983"/>
                  </a:lnTo>
                  <a:lnTo>
                    <a:pt x="415777" y="20703"/>
                  </a:lnTo>
                  <a:lnTo>
                    <a:pt x="414606" y="17722"/>
                  </a:lnTo>
                  <a:close/>
                </a:path>
                <a:path w="697230" h="130175">
                  <a:moveTo>
                    <a:pt x="445110" y="114270"/>
                  </a:moveTo>
                  <a:lnTo>
                    <a:pt x="440852" y="114270"/>
                  </a:lnTo>
                  <a:lnTo>
                    <a:pt x="441352" y="114439"/>
                  </a:lnTo>
                  <a:lnTo>
                    <a:pt x="442177" y="114606"/>
                  </a:lnTo>
                  <a:lnTo>
                    <a:pt x="442508" y="114767"/>
                  </a:lnTo>
                  <a:lnTo>
                    <a:pt x="444826" y="114767"/>
                  </a:lnTo>
                  <a:lnTo>
                    <a:pt x="445110" y="114270"/>
                  </a:lnTo>
                  <a:close/>
                </a:path>
                <a:path w="697230" h="130175">
                  <a:moveTo>
                    <a:pt x="396967" y="1162"/>
                  </a:moveTo>
                  <a:lnTo>
                    <a:pt x="393653" y="1162"/>
                  </a:lnTo>
                  <a:lnTo>
                    <a:pt x="393325" y="2317"/>
                  </a:lnTo>
                  <a:lnTo>
                    <a:pt x="393653" y="4640"/>
                  </a:lnTo>
                  <a:lnTo>
                    <a:pt x="393818" y="6793"/>
                  </a:lnTo>
                  <a:lnTo>
                    <a:pt x="393490" y="8449"/>
                  </a:lnTo>
                  <a:lnTo>
                    <a:pt x="392493" y="9438"/>
                  </a:lnTo>
                  <a:lnTo>
                    <a:pt x="390672" y="11591"/>
                  </a:lnTo>
                  <a:lnTo>
                    <a:pt x="373265" y="51390"/>
                  </a:lnTo>
                  <a:lnTo>
                    <a:pt x="364506" y="75355"/>
                  </a:lnTo>
                  <a:lnTo>
                    <a:pt x="362353" y="80820"/>
                  </a:lnTo>
                  <a:lnTo>
                    <a:pt x="358997" y="90197"/>
                  </a:lnTo>
                  <a:lnTo>
                    <a:pt x="356618" y="97960"/>
                  </a:lnTo>
                  <a:lnTo>
                    <a:pt x="355201" y="104109"/>
                  </a:lnTo>
                  <a:lnTo>
                    <a:pt x="354732" y="108644"/>
                  </a:lnTo>
                  <a:lnTo>
                    <a:pt x="354732" y="109800"/>
                  </a:lnTo>
                  <a:lnTo>
                    <a:pt x="354902" y="110462"/>
                  </a:lnTo>
                  <a:lnTo>
                    <a:pt x="355395" y="110962"/>
                  </a:lnTo>
                  <a:lnTo>
                    <a:pt x="355895" y="111125"/>
                  </a:lnTo>
                  <a:lnTo>
                    <a:pt x="357883" y="111125"/>
                  </a:lnTo>
                  <a:lnTo>
                    <a:pt x="368978" y="101685"/>
                  </a:lnTo>
                  <a:lnTo>
                    <a:pt x="369806" y="100857"/>
                  </a:lnTo>
                  <a:lnTo>
                    <a:pt x="378525" y="100857"/>
                  </a:lnTo>
                  <a:lnTo>
                    <a:pt x="380235" y="97544"/>
                  </a:lnTo>
                  <a:lnTo>
                    <a:pt x="380493" y="96887"/>
                  </a:lnTo>
                  <a:lnTo>
                    <a:pt x="362520" y="96887"/>
                  </a:lnTo>
                  <a:lnTo>
                    <a:pt x="362353" y="96386"/>
                  </a:lnTo>
                  <a:lnTo>
                    <a:pt x="362459" y="93902"/>
                  </a:lnTo>
                  <a:lnTo>
                    <a:pt x="363737" y="89927"/>
                  </a:lnTo>
                  <a:lnTo>
                    <a:pt x="366162" y="83134"/>
                  </a:lnTo>
                  <a:lnTo>
                    <a:pt x="368813" y="76511"/>
                  </a:lnTo>
                  <a:lnTo>
                    <a:pt x="373780" y="76511"/>
                  </a:lnTo>
                  <a:lnTo>
                    <a:pt x="373780" y="75020"/>
                  </a:lnTo>
                  <a:lnTo>
                    <a:pt x="385242" y="35503"/>
                  </a:lnTo>
                  <a:lnTo>
                    <a:pt x="388849" y="26003"/>
                  </a:lnTo>
                  <a:lnTo>
                    <a:pt x="406668" y="26003"/>
                  </a:lnTo>
                  <a:lnTo>
                    <a:pt x="406072" y="24015"/>
                  </a:lnTo>
                  <a:lnTo>
                    <a:pt x="405989" y="23684"/>
                  </a:lnTo>
                  <a:lnTo>
                    <a:pt x="394815" y="23684"/>
                  </a:lnTo>
                  <a:lnTo>
                    <a:pt x="394646" y="23352"/>
                  </a:lnTo>
                  <a:lnTo>
                    <a:pt x="394646" y="21863"/>
                  </a:lnTo>
                  <a:lnTo>
                    <a:pt x="394791" y="20868"/>
                  </a:lnTo>
                  <a:lnTo>
                    <a:pt x="395643" y="16228"/>
                  </a:lnTo>
                  <a:lnTo>
                    <a:pt x="396306" y="15238"/>
                  </a:lnTo>
                  <a:lnTo>
                    <a:pt x="413612" y="15238"/>
                  </a:lnTo>
                  <a:lnTo>
                    <a:pt x="412200" y="12419"/>
                  </a:lnTo>
                  <a:lnTo>
                    <a:pt x="410109" y="10929"/>
                  </a:lnTo>
                  <a:lnTo>
                    <a:pt x="401439" y="10929"/>
                  </a:lnTo>
                  <a:lnTo>
                    <a:pt x="400442" y="9773"/>
                  </a:lnTo>
                  <a:lnTo>
                    <a:pt x="399948" y="7621"/>
                  </a:lnTo>
                  <a:lnTo>
                    <a:pt x="398623" y="3315"/>
                  </a:lnTo>
                  <a:lnTo>
                    <a:pt x="396967" y="1162"/>
                  </a:lnTo>
                  <a:close/>
                </a:path>
                <a:path w="697230" h="130175">
                  <a:moveTo>
                    <a:pt x="373780" y="76511"/>
                  </a:moveTo>
                  <a:lnTo>
                    <a:pt x="368813" y="76511"/>
                  </a:lnTo>
                  <a:lnTo>
                    <a:pt x="368813" y="78169"/>
                  </a:lnTo>
                  <a:lnTo>
                    <a:pt x="368107" y="81481"/>
                  </a:lnTo>
                  <a:lnTo>
                    <a:pt x="366663" y="87113"/>
                  </a:lnTo>
                  <a:lnTo>
                    <a:pt x="365169" y="93243"/>
                  </a:lnTo>
                  <a:lnTo>
                    <a:pt x="363678" y="96887"/>
                  </a:lnTo>
                  <a:lnTo>
                    <a:pt x="380493" y="96887"/>
                  </a:lnTo>
                  <a:lnTo>
                    <a:pt x="383219" y="89927"/>
                  </a:lnTo>
                  <a:lnTo>
                    <a:pt x="385332" y="83992"/>
                  </a:lnTo>
                  <a:lnTo>
                    <a:pt x="387577" y="77172"/>
                  </a:lnTo>
                  <a:lnTo>
                    <a:pt x="373780" y="77172"/>
                  </a:lnTo>
                  <a:lnTo>
                    <a:pt x="373780" y="76511"/>
                  </a:lnTo>
                  <a:close/>
                </a:path>
                <a:path w="697230" h="130175">
                  <a:moveTo>
                    <a:pt x="406668" y="26003"/>
                  </a:moveTo>
                  <a:lnTo>
                    <a:pt x="389346" y="26003"/>
                  </a:lnTo>
                  <a:lnTo>
                    <a:pt x="389405" y="29980"/>
                  </a:lnTo>
                  <a:lnTo>
                    <a:pt x="388815" y="33623"/>
                  </a:lnTo>
                  <a:lnTo>
                    <a:pt x="377569" y="70759"/>
                  </a:lnTo>
                  <a:lnTo>
                    <a:pt x="374111" y="77172"/>
                  </a:lnTo>
                  <a:lnTo>
                    <a:pt x="387577" y="77172"/>
                  </a:lnTo>
                  <a:lnTo>
                    <a:pt x="389567" y="70714"/>
                  </a:lnTo>
                  <a:lnTo>
                    <a:pt x="391665" y="63428"/>
                  </a:lnTo>
                  <a:lnTo>
                    <a:pt x="395794" y="48553"/>
                  </a:lnTo>
                  <a:lnTo>
                    <a:pt x="398975" y="37946"/>
                  </a:lnTo>
                  <a:lnTo>
                    <a:pt x="401192" y="31594"/>
                  </a:lnTo>
                  <a:lnTo>
                    <a:pt x="402429" y="29480"/>
                  </a:lnTo>
                  <a:lnTo>
                    <a:pt x="407712" y="29480"/>
                  </a:lnTo>
                  <a:lnTo>
                    <a:pt x="406668" y="26003"/>
                  </a:lnTo>
                  <a:close/>
                </a:path>
                <a:path w="697230" h="130175">
                  <a:moveTo>
                    <a:pt x="419982" y="4805"/>
                  </a:moveTo>
                  <a:lnTo>
                    <a:pt x="412696" y="4805"/>
                  </a:lnTo>
                  <a:lnTo>
                    <a:pt x="414521" y="5961"/>
                  </a:lnTo>
                  <a:lnTo>
                    <a:pt x="418826" y="10601"/>
                  </a:lnTo>
                  <a:lnTo>
                    <a:pt x="420810" y="13247"/>
                  </a:lnTo>
                  <a:lnTo>
                    <a:pt x="424789" y="20206"/>
                  </a:lnTo>
                  <a:lnTo>
                    <a:pt x="425782" y="22524"/>
                  </a:lnTo>
                  <a:lnTo>
                    <a:pt x="425782" y="24015"/>
                  </a:lnTo>
                  <a:lnTo>
                    <a:pt x="425616" y="24176"/>
                  </a:lnTo>
                  <a:lnTo>
                    <a:pt x="424454" y="24176"/>
                  </a:lnTo>
                  <a:lnTo>
                    <a:pt x="423129" y="25005"/>
                  </a:lnTo>
                  <a:lnTo>
                    <a:pt x="421477" y="26664"/>
                  </a:lnTo>
                  <a:lnTo>
                    <a:pt x="418826" y="28983"/>
                  </a:lnTo>
                  <a:lnTo>
                    <a:pt x="432995" y="28983"/>
                  </a:lnTo>
                  <a:lnTo>
                    <a:pt x="430119" y="22170"/>
                  </a:lnTo>
                  <a:lnTo>
                    <a:pt x="427107" y="15901"/>
                  </a:lnTo>
                  <a:lnTo>
                    <a:pt x="423129" y="8614"/>
                  </a:lnTo>
                  <a:lnTo>
                    <a:pt x="419982" y="4805"/>
                  </a:lnTo>
                  <a:close/>
                </a:path>
                <a:path w="697230" h="130175">
                  <a:moveTo>
                    <a:pt x="413612" y="15238"/>
                  </a:moveTo>
                  <a:lnTo>
                    <a:pt x="396306" y="15238"/>
                  </a:lnTo>
                  <a:lnTo>
                    <a:pt x="397958" y="16891"/>
                  </a:lnTo>
                  <a:lnTo>
                    <a:pt x="397795" y="18381"/>
                  </a:lnTo>
                  <a:lnTo>
                    <a:pt x="396798" y="20868"/>
                  </a:lnTo>
                  <a:lnTo>
                    <a:pt x="395970" y="22687"/>
                  </a:lnTo>
                  <a:lnTo>
                    <a:pt x="395478" y="23684"/>
                  </a:lnTo>
                  <a:lnTo>
                    <a:pt x="405989" y="23684"/>
                  </a:lnTo>
                  <a:lnTo>
                    <a:pt x="404912" y="19378"/>
                  </a:lnTo>
                  <a:lnTo>
                    <a:pt x="404912" y="17722"/>
                  </a:lnTo>
                  <a:lnTo>
                    <a:pt x="414606" y="17722"/>
                  </a:lnTo>
                  <a:lnTo>
                    <a:pt x="413693" y="15401"/>
                  </a:lnTo>
                  <a:lnTo>
                    <a:pt x="413612" y="15238"/>
                  </a:lnTo>
                  <a:close/>
                </a:path>
                <a:path w="697230" h="130175">
                  <a:moveTo>
                    <a:pt x="411205" y="0"/>
                  </a:moveTo>
                  <a:lnTo>
                    <a:pt x="409053" y="0"/>
                  </a:lnTo>
                  <a:lnTo>
                    <a:pt x="407897" y="661"/>
                  </a:lnTo>
                  <a:lnTo>
                    <a:pt x="406739" y="1990"/>
                  </a:lnTo>
                  <a:lnTo>
                    <a:pt x="405575" y="3477"/>
                  </a:lnTo>
                  <a:lnTo>
                    <a:pt x="404747" y="5298"/>
                  </a:lnTo>
                  <a:lnTo>
                    <a:pt x="404420" y="9773"/>
                  </a:lnTo>
                  <a:lnTo>
                    <a:pt x="403758" y="10929"/>
                  </a:lnTo>
                  <a:lnTo>
                    <a:pt x="410109" y="10929"/>
                  </a:lnTo>
                  <a:lnTo>
                    <a:pt x="409881" y="10767"/>
                  </a:lnTo>
                  <a:lnTo>
                    <a:pt x="409441" y="9438"/>
                  </a:lnTo>
                  <a:lnTo>
                    <a:pt x="409388" y="5633"/>
                  </a:lnTo>
                  <a:lnTo>
                    <a:pt x="410049" y="4805"/>
                  </a:lnTo>
                  <a:lnTo>
                    <a:pt x="419982" y="4805"/>
                  </a:lnTo>
                  <a:lnTo>
                    <a:pt x="419158" y="3808"/>
                  </a:lnTo>
                  <a:lnTo>
                    <a:pt x="415014" y="1656"/>
                  </a:lnTo>
                  <a:lnTo>
                    <a:pt x="412861" y="500"/>
                  </a:lnTo>
                  <a:lnTo>
                    <a:pt x="411205" y="0"/>
                  </a:lnTo>
                  <a:close/>
                </a:path>
                <a:path w="697230" h="130175">
                  <a:moveTo>
                    <a:pt x="576409" y="99126"/>
                  </a:moveTo>
                  <a:lnTo>
                    <a:pt x="562744" y="99126"/>
                  </a:lnTo>
                  <a:lnTo>
                    <a:pt x="563900" y="102047"/>
                  </a:lnTo>
                  <a:lnTo>
                    <a:pt x="567212" y="113985"/>
                  </a:lnTo>
                  <a:lnTo>
                    <a:pt x="568040" y="117922"/>
                  </a:lnTo>
                  <a:lnTo>
                    <a:pt x="568158" y="122748"/>
                  </a:lnTo>
                  <a:lnTo>
                    <a:pt x="568540" y="124399"/>
                  </a:lnTo>
                  <a:lnTo>
                    <a:pt x="570193" y="128082"/>
                  </a:lnTo>
                  <a:lnTo>
                    <a:pt x="571021" y="128844"/>
                  </a:lnTo>
                  <a:lnTo>
                    <a:pt x="573505" y="128844"/>
                  </a:lnTo>
                  <a:lnTo>
                    <a:pt x="576175" y="110175"/>
                  </a:lnTo>
                  <a:lnTo>
                    <a:pt x="576299" y="102936"/>
                  </a:lnTo>
                  <a:lnTo>
                    <a:pt x="576409" y="99126"/>
                  </a:lnTo>
                  <a:close/>
                </a:path>
                <a:path w="697230" h="130175">
                  <a:moveTo>
                    <a:pt x="557066" y="53025"/>
                  </a:moveTo>
                  <a:lnTo>
                    <a:pt x="550155" y="53025"/>
                  </a:lnTo>
                  <a:lnTo>
                    <a:pt x="550651" y="53406"/>
                  </a:lnTo>
                  <a:lnTo>
                    <a:pt x="550919" y="54422"/>
                  </a:lnTo>
                  <a:lnTo>
                    <a:pt x="550921" y="96332"/>
                  </a:lnTo>
                  <a:lnTo>
                    <a:pt x="554958" y="122113"/>
                  </a:lnTo>
                  <a:lnTo>
                    <a:pt x="556614" y="122113"/>
                  </a:lnTo>
                  <a:lnTo>
                    <a:pt x="557772" y="119827"/>
                  </a:lnTo>
                  <a:lnTo>
                    <a:pt x="560423" y="110175"/>
                  </a:lnTo>
                  <a:lnTo>
                    <a:pt x="561084" y="106238"/>
                  </a:lnTo>
                  <a:lnTo>
                    <a:pt x="561084" y="100396"/>
                  </a:lnTo>
                  <a:lnTo>
                    <a:pt x="561416" y="99126"/>
                  </a:lnTo>
                  <a:lnTo>
                    <a:pt x="576409" y="99126"/>
                  </a:lnTo>
                  <a:lnTo>
                    <a:pt x="576793" y="90871"/>
                  </a:lnTo>
                  <a:lnTo>
                    <a:pt x="577109" y="86045"/>
                  </a:lnTo>
                  <a:lnTo>
                    <a:pt x="558600" y="86045"/>
                  </a:lnTo>
                  <a:lnTo>
                    <a:pt x="558104" y="84902"/>
                  </a:lnTo>
                  <a:lnTo>
                    <a:pt x="556941" y="78933"/>
                  </a:lnTo>
                  <a:lnTo>
                    <a:pt x="556689" y="75123"/>
                  </a:lnTo>
                  <a:lnTo>
                    <a:pt x="556746" y="56708"/>
                  </a:lnTo>
                  <a:lnTo>
                    <a:pt x="557066" y="53025"/>
                  </a:lnTo>
                  <a:close/>
                </a:path>
                <a:path w="697230" h="130175">
                  <a:moveTo>
                    <a:pt x="504444" y="114620"/>
                  </a:moveTo>
                  <a:lnTo>
                    <a:pt x="492522" y="114620"/>
                  </a:lnTo>
                  <a:lnTo>
                    <a:pt x="494013" y="115509"/>
                  </a:lnTo>
                  <a:lnTo>
                    <a:pt x="496493" y="117033"/>
                  </a:lnTo>
                  <a:lnTo>
                    <a:pt x="498981" y="118811"/>
                  </a:lnTo>
                  <a:lnTo>
                    <a:pt x="500802" y="119700"/>
                  </a:lnTo>
                  <a:lnTo>
                    <a:pt x="502955" y="119700"/>
                  </a:lnTo>
                  <a:lnTo>
                    <a:pt x="503787" y="118303"/>
                  </a:lnTo>
                  <a:lnTo>
                    <a:pt x="504316" y="115509"/>
                  </a:lnTo>
                  <a:lnTo>
                    <a:pt x="504444" y="114620"/>
                  </a:lnTo>
                  <a:close/>
                </a:path>
                <a:path w="697230" h="130175">
                  <a:moveTo>
                    <a:pt x="487635" y="102555"/>
                  </a:moveTo>
                  <a:lnTo>
                    <a:pt x="483746" y="102555"/>
                  </a:lnTo>
                  <a:lnTo>
                    <a:pt x="483972" y="103698"/>
                  </a:lnTo>
                  <a:lnTo>
                    <a:pt x="484099" y="110937"/>
                  </a:lnTo>
                  <a:lnTo>
                    <a:pt x="484573" y="113223"/>
                  </a:lnTo>
                  <a:lnTo>
                    <a:pt x="486561" y="115636"/>
                  </a:lnTo>
                  <a:lnTo>
                    <a:pt x="487055" y="116144"/>
                  </a:lnTo>
                  <a:lnTo>
                    <a:pt x="488052" y="116525"/>
                  </a:lnTo>
                  <a:lnTo>
                    <a:pt x="489869" y="115509"/>
                  </a:lnTo>
                  <a:lnTo>
                    <a:pt x="490697" y="115001"/>
                  </a:lnTo>
                  <a:lnTo>
                    <a:pt x="491529" y="114620"/>
                  </a:lnTo>
                  <a:lnTo>
                    <a:pt x="504444" y="114620"/>
                  </a:lnTo>
                  <a:lnTo>
                    <a:pt x="504607" y="113477"/>
                  </a:lnTo>
                  <a:lnTo>
                    <a:pt x="505936" y="110683"/>
                  </a:lnTo>
                  <a:lnTo>
                    <a:pt x="507273" y="108905"/>
                  </a:lnTo>
                  <a:lnTo>
                    <a:pt x="487716" y="108905"/>
                  </a:lnTo>
                  <a:lnTo>
                    <a:pt x="487635" y="102555"/>
                  </a:lnTo>
                  <a:close/>
                </a:path>
                <a:path w="697230" h="130175">
                  <a:moveTo>
                    <a:pt x="506458" y="85156"/>
                  </a:moveTo>
                  <a:lnTo>
                    <a:pt x="488379" y="85156"/>
                  </a:lnTo>
                  <a:lnTo>
                    <a:pt x="488713" y="85537"/>
                  </a:lnTo>
                  <a:lnTo>
                    <a:pt x="489869" y="88204"/>
                  </a:lnTo>
                  <a:lnTo>
                    <a:pt x="490417" y="91125"/>
                  </a:lnTo>
                  <a:lnTo>
                    <a:pt x="490536" y="99126"/>
                  </a:lnTo>
                  <a:lnTo>
                    <a:pt x="490204" y="101539"/>
                  </a:lnTo>
                  <a:lnTo>
                    <a:pt x="489541" y="103698"/>
                  </a:lnTo>
                  <a:lnTo>
                    <a:pt x="487716" y="108905"/>
                  </a:lnTo>
                  <a:lnTo>
                    <a:pt x="507273" y="108905"/>
                  </a:lnTo>
                  <a:lnTo>
                    <a:pt x="508420" y="107381"/>
                  </a:lnTo>
                  <a:lnTo>
                    <a:pt x="510739" y="104714"/>
                  </a:lnTo>
                  <a:lnTo>
                    <a:pt x="515545" y="97983"/>
                  </a:lnTo>
                  <a:lnTo>
                    <a:pt x="520179" y="90871"/>
                  </a:lnTo>
                  <a:lnTo>
                    <a:pt x="505108" y="90871"/>
                  </a:lnTo>
                  <a:lnTo>
                    <a:pt x="504778" y="90109"/>
                  </a:lnTo>
                  <a:lnTo>
                    <a:pt x="504778" y="87569"/>
                  </a:lnTo>
                  <a:lnTo>
                    <a:pt x="506098" y="85537"/>
                  </a:lnTo>
                  <a:lnTo>
                    <a:pt x="506458" y="85156"/>
                  </a:lnTo>
                  <a:close/>
                </a:path>
                <a:path w="697230" h="130175">
                  <a:moveTo>
                    <a:pt x="485236" y="4765"/>
                  </a:moveTo>
                  <a:lnTo>
                    <a:pt x="482420" y="4765"/>
                  </a:lnTo>
                  <a:lnTo>
                    <a:pt x="481755" y="5019"/>
                  </a:lnTo>
                  <a:lnTo>
                    <a:pt x="477948" y="47691"/>
                  </a:lnTo>
                  <a:lnTo>
                    <a:pt x="477020" y="91760"/>
                  </a:lnTo>
                  <a:lnTo>
                    <a:pt x="477122" y="92776"/>
                  </a:lnTo>
                  <a:lnTo>
                    <a:pt x="477244" y="96332"/>
                  </a:lnTo>
                  <a:lnTo>
                    <a:pt x="481092" y="104714"/>
                  </a:lnTo>
                  <a:lnTo>
                    <a:pt x="481755" y="104587"/>
                  </a:lnTo>
                  <a:lnTo>
                    <a:pt x="481755" y="102936"/>
                  </a:lnTo>
                  <a:lnTo>
                    <a:pt x="482090" y="102555"/>
                  </a:lnTo>
                  <a:lnTo>
                    <a:pt x="487635" y="102555"/>
                  </a:lnTo>
                  <a:lnTo>
                    <a:pt x="487583" y="98491"/>
                  </a:lnTo>
                  <a:lnTo>
                    <a:pt x="481920" y="98491"/>
                  </a:lnTo>
                  <a:lnTo>
                    <a:pt x="482031" y="47437"/>
                  </a:lnTo>
                  <a:lnTo>
                    <a:pt x="482151" y="41976"/>
                  </a:lnTo>
                  <a:lnTo>
                    <a:pt x="482255" y="40452"/>
                  </a:lnTo>
                  <a:lnTo>
                    <a:pt x="499386" y="40452"/>
                  </a:lnTo>
                  <a:lnTo>
                    <a:pt x="499474" y="38547"/>
                  </a:lnTo>
                  <a:lnTo>
                    <a:pt x="500471" y="29022"/>
                  </a:lnTo>
                  <a:lnTo>
                    <a:pt x="500582" y="27244"/>
                  </a:lnTo>
                  <a:lnTo>
                    <a:pt x="500637" y="18989"/>
                  </a:lnTo>
                  <a:lnTo>
                    <a:pt x="499474" y="16322"/>
                  </a:lnTo>
                  <a:lnTo>
                    <a:pt x="496166" y="16322"/>
                  </a:lnTo>
                  <a:lnTo>
                    <a:pt x="495503" y="15306"/>
                  </a:lnTo>
                  <a:lnTo>
                    <a:pt x="495503" y="8702"/>
                  </a:lnTo>
                  <a:lnTo>
                    <a:pt x="494546" y="7051"/>
                  </a:lnTo>
                  <a:lnTo>
                    <a:pt x="488544" y="7051"/>
                  </a:lnTo>
                  <a:lnTo>
                    <a:pt x="487389" y="6797"/>
                  </a:lnTo>
                  <a:lnTo>
                    <a:pt x="487055" y="6035"/>
                  </a:lnTo>
                  <a:lnTo>
                    <a:pt x="486392" y="5146"/>
                  </a:lnTo>
                  <a:lnTo>
                    <a:pt x="485236" y="4765"/>
                  </a:lnTo>
                  <a:close/>
                </a:path>
                <a:path w="697230" h="130175">
                  <a:moveTo>
                    <a:pt x="499386" y="40452"/>
                  </a:moveTo>
                  <a:lnTo>
                    <a:pt x="482420" y="40452"/>
                  </a:lnTo>
                  <a:lnTo>
                    <a:pt x="483083" y="43627"/>
                  </a:lnTo>
                  <a:lnTo>
                    <a:pt x="484073" y="49977"/>
                  </a:lnTo>
                  <a:lnTo>
                    <a:pt x="484856" y="54422"/>
                  </a:lnTo>
                  <a:lnTo>
                    <a:pt x="484962" y="55438"/>
                  </a:lnTo>
                  <a:lnTo>
                    <a:pt x="485063" y="56708"/>
                  </a:lnTo>
                  <a:lnTo>
                    <a:pt x="485172" y="67376"/>
                  </a:lnTo>
                  <a:lnTo>
                    <a:pt x="484781" y="72837"/>
                  </a:lnTo>
                  <a:lnTo>
                    <a:pt x="481920" y="98491"/>
                  </a:lnTo>
                  <a:lnTo>
                    <a:pt x="487583" y="98491"/>
                  </a:lnTo>
                  <a:lnTo>
                    <a:pt x="487669" y="87569"/>
                  </a:lnTo>
                  <a:lnTo>
                    <a:pt x="487885" y="85156"/>
                  </a:lnTo>
                  <a:lnTo>
                    <a:pt x="506458" y="85156"/>
                  </a:lnTo>
                  <a:lnTo>
                    <a:pt x="511732" y="79568"/>
                  </a:lnTo>
                  <a:lnTo>
                    <a:pt x="513553" y="78044"/>
                  </a:lnTo>
                  <a:lnTo>
                    <a:pt x="528890" y="78044"/>
                  </a:lnTo>
                  <a:lnTo>
                    <a:pt x="530257" y="76139"/>
                  </a:lnTo>
                  <a:lnTo>
                    <a:pt x="507431" y="76139"/>
                  </a:lnTo>
                  <a:lnTo>
                    <a:pt x="506930" y="75758"/>
                  </a:lnTo>
                  <a:lnTo>
                    <a:pt x="507013" y="72837"/>
                  </a:lnTo>
                  <a:lnTo>
                    <a:pt x="508006" y="71313"/>
                  </a:lnTo>
                  <a:lnTo>
                    <a:pt x="498485" y="71313"/>
                  </a:lnTo>
                  <a:lnTo>
                    <a:pt x="498318" y="71059"/>
                  </a:lnTo>
                  <a:lnTo>
                    <a:pt x="498153" y="71059"/>
                  </a:lnTo>
                  <a:lnTo>
                    <a:pt x="497984" y="70551"/>
                  </a:lnTo>
                  <a:lnTo>
                    <a:pt x="498105" y="68011"/>
                  </a:lnTo>
                  <a:lnTo>
                    <a:pt x="498153" y="67757"/>
                  </a:lnTo>
                  <a:lnTo>
                    <a:pt x="510600" y="67757"/>
                  </a:lnTo>
                  <a:lnTo>
                    <a:pt x="513210" y="64836"/>
                  </a:lnTo>
                  <a:lnTo>
                    <a:pt x="492522" y="64836"/>
                  </a:lnTo>
                  <a:lnTo>
                    <a:pt x="492188" y="63820"/>
                  </a:lnTo>
                  <a:lnTo>
                    <a:pt x="491860" y="61788"/>
                  </a:lnTo>
                  <a:lnTo>
                    <a:pt x="491605" y="60518"/>
                  </a:lnTo>
                  <a:lnTo>
                    <a:pt x="491493" y="59629"/>
                  </a:lnTo>
                  <a:lnTo>
                    <a:pt x="491396" y="58232"/>
                  </a:lnTo>
                  <a:lnTo>
                    <a:pt x="491478" y="44897"/>
                  </a:lnTo>
                  <a:lnTo>
                    <a:pt x="491860" y="41595"/>
                  </a:lnTo>
                  <a:lnTo>
                    <a:pt x="499334" y="41595"/>
                  </a:lnTo>
                  <a:lnTo>
                    <a:pt x="499386" y="40452"/>
                  </a:lnTo>
                  <a:close/>
                </a:path>
                <a:path w="697230" h="130175">
                  <a:moveTo>
                    <a:pt x="528890" y="78044"/>
                  </a:moveTo>
                  <a:lnTo>
                    <a:pt x="514717" y="78044"/>
                  </a:lnTo>
                  <a:lnTo>
                    <a:pt x="514808" y="79568"/>
                  </a:lnTo>
                  <a:lnTo>
                    <a:pt x="513553" y="81727"/>
                  </a:lnTo>
                  <a:lnTo>
                    <a:pt x="511073" y="85156"/>
                  </a:lnTo>
                  <a:lnTo>
                    <a:pt x="508259" y="88966"/>
                  </a:lnTo>
                  <a:lnTo>
                    <a:pt x="506432" y="90871"/>
                  </a:lnTo>
                  <a:lnTo>
                    <a:pt x="520179" y="90871"/>
                  </a:lnTo>
                  <a:lnTo>
                    <a:pt x="522662" y="87061"/>
                  </a:lnTo>
                  <a:lnTo>
                    <a:pt x="526793" y="80965"/>
                  </a:lnTo>
                  <a:lnTo>
                    <a:pt x="528890" y="78044"/>
                  </a:lnTo>
                  <a:close/>
                </a:path>
                <a:path w="697230" h="130175">
                  <a:moveTo>
                    <a:pt x="566600" y="47437"/>
                  </a:moveTo>
                  <a:lnTo>
                    <a:pt x="561912" y="47437"/>
                  </a:lnTo>
                  <a:lnTo>
                    <a:pt x="562133" y="47945"/>
                  </a:lnTo>
                  <a:lnTo>
                    <a:pt x="562153" y="52263"/>
                  </a:lnTo>
                  <a:lnTo>
                    <a:pt x="562026" y="55438"/>
                  </a:lnTo>
                  <a:lnTo>
                    <a:pt x="561306" y="63820"/>
                  </a:lnTo>
                  <a:lnTo>
                    <a:pt x="558766" y="85791"/>
                  </a:lnTo>
                  <a:lnTo>
                    <a:pt x="558600" y="86045"/>
                  </a:lnTo>
                  <a:lnTo>
                    <a:pt x="577109" y="86045"/>
                  </a:lnTo>
                  <a:lnTo>
                    <a:pt x="577292" y="83251"/>
                  </a:lnTo>
                  <a:lnTo>
                    <a:pt x="577649" y="78933"/>
                  </a:lnTo>
                  <a:lnTo>
                    <a:pt x="565059" y="78933"/>
                  </a:lnTo>
                  <a:lnTo>
                    <a:pt x="564956" y="78044"/>
                  </a:lnTo>
                  <a:lnTo>
                    <a:pt x="565056" y="67376"/>
                  </a:lnTo>
                  <a:lnTo>
                    <a:pt x="565387" y="61026"/>
                  </a:lnTo>
                  <a:lnTo>
                    <a:pt x="566083" y="52263"/>
                  </a:lnTo>
                  <a:lnTo>
                    <a:pt x="566600" y="47437"/>
                  </a:lnTo>
                  <a:close/>
                </a:path>
                <a:path w="697230" h="130175">
                  <a:moveTo>
                    <a:pt x="576154" y="20894"/>
                  </a:moveTo>
                  <a:lnTo>
                    <a:pt x="569696" y="20894"/>
                  </a:lnTo>
                  <a:lnTo>
                    <a:pt x="570524" y="22037"/>
                  </a:lnTo>
                  <a:lnTo>
                    <a:pt x="571352" y="24450"/>
                  </a:lnTo>
                  <a:lnTo>
                    <a:pt x="572183" y="27244"/>
                  </a:lnTo>
                  <a:lnTo>
                    <a:pt x="572677" y="30546"/>
                  </a:lnTo>
                  <a:lnTo>
                    <a:pt x="572584" y="38547"/>
                  </a:lnTo>
                  <a:lnTo>
                    <a:pt x="566218" y="78044"/>
                  </a:lnTo>
                  <a:lnTo>
                    <a:pt x="565390" y="78933"/>
                  </a:lnTo>
                  <a:lnTo>
                    <a:pt x="577649" y="78933"/>
                  </a:lnTo>
                  <a:lnTo>
                    <a:pt x="577767" y="77536"/>
                  </a:lnTo>
                  <a:lnTo>
                    <a:pt x="577888" y="74869"/>
                  </a:lnTo>
                  <a:lnTo>
                    <a:pt x="577810" y="62550"/>
                  </a:lnTo>
                  <a:lnTo>
                    <a:pt x="577317" y="61026"/>
                  </a:lnTo>
                  <a:lnTo>
                    <a:pt x="576817" y="59883"/>
                  </a:lnTo>
                  <a:lnTo>
                    <a:pt x="576704" y="58740"/>
                  </a:lnTo>
                  <a:lnTo>
                    <a:pt x="576813" y="51501"/>
                  </a:lnTo>
                  <a:lnTo>
                    <a:pt x="576940" y="49977"/>
                  </a:lnTo>
                  <a:lnTo>
                    <a:pt x="577042" y="49088"/>
                  </a:lnTo>
                  <a:lnTo>
                    <a:pt x="578638" y="38928"/>
                  </a:lnTo>
                  <a:lnTo>
                    <a:pt x="578884" y="36134"/>
                  </a:lnTo>
                  <a:lnTo>
                    <a:pt x="578906" y="30546"/>
                  </a:lnTo>
                  <a:lnTo>
                    <a:pt x="578638" y="29022"/>
                  </a:lnTo>
                  <a:lnTo>
                    <a:pt x="576654" y="24958"/>
                  </a:lnTo>
                  <a:lnTo>
                    <a:pt x="576219" y="22418"/>
                  </a:lnTo>
                  <a:lnTo>
                    <a:pt x="576154" y="20894"/>
                  </a:lnTo>
                  <a:close/>
                </a:path>
                <a:path w="697230" h="130175">
                  <a:moveTo>
                    <a:pt x="547509" y="54422"/>
                  </a:moveTo>
                  <a:lnTo>
                    <a:pt x="523986" y="54422"/>
                  </a:lnTo>
                  <a:lnTo>
                    <a:pt x="523986" y="54676"/>
                  </a:lnTo>
                  <a:lnTo>
                    <a:pt x="523494" y="55692"/>
                  </a:lnTo>
                  <a:lnTo>
                    <a:pt x="522330" y="57470"/>
                  </a:lnTo>
                  <a:lnTo>
                    <a:pt x="519850" y="61661"/>
                  </a:lnTo>
                  <a:lnTo>
                    <a:pt x="517034" y="65598"/>
                  </a:lnTo>
                  <a:lnTo>
                    <a:pt x="510739" y="73980"/>
                  </a:lnTo>
                  <a:lnTo>
                    <a:pt x="508751" y="76139"/>
                  </a:lnTo>
                  <a:lnTo>
                    <a:pt x="530257" y="76139"/>
                  </a:lnTo>
                  <a:lnTo>
                    <a:pt x="530986" y="75123"/>
                  </a:lnTo>
                  <a:lnTo>
                    <a:pt x="535338" y="69281"/>
                  </a:lnTo>
                  <a:lnTo>
                    <a:pt x="539556" y="63820"/>
                  </a:lnTo>
                  <a:lnTo>
                    <a:pt x="545353" y="56708"/>
                  </a:lnTo>
                  <a:lnTo>
                    <a:pt x="547509" y="54422"/>
                  </a:lnTo>
                  <a:close/>
                </a:path>
                <a:path w="697230" h="130175">
                  <a:moveTo>
                    <a:pt x="510600" y="67757"/>
                  </a:moveTo>
                  <a:lnTo>
                    <a:pt x="498318" y="67757"/>
                  </a:lnTo>
                  <a:lnTo>
                    <a:pt x="498650" y="68646"/>
                  </a:lnTo>
                  <a:lnTo>
                    <a:pt x="498981" y="69281"/>
                  </a:lnTo>
                  <a:lnTo>
                    <a:pt x="498981" y="69916"/>
                  </a:lnTo>
                  <a:lnTo>
                    <a:pt x="498650" y="70551"/>
                  </a:lnTo>
                  <a:lnTo>
                    <a:pt x="498485" y="71059"/>
                  </a:lnTo>
                  <a:lnTo>
                    <a:pt x="498485" y="71313"/>
                  </a:lnTo>
                  <a:lnTo>
                    <a:pt x="508006" y="71313"/>
                  </a:lnTo>
                  <a:lnTo>
                    <a:pt x="509579" y="68900"/>
                  </a:lnTo>
                  <a:lnTo>
                    <a:pt x="510600" y="67757"/>
                  </a:lnTo>
                  <a:close/>
                </a:path>
                <a:path w="697230" h="130175">
                  <a:moveTo>
                    <a:pt x="499334" y="41595"/>
                  </a:moveTo>
                  <a:lnTo>
                    <a:pt x="493020" y="41595"/>
                  </a:lnTo>
                  <a:lnTo>
                    <a:pt x="493093" y="58232"/>
                  </a:lnTo>
                  <a:lnTo>
                    <a:pt x="492971" y="62296"/>
                  </a:lnTo>
                  <a:lnTo>
                    <a:pt x="492850" y="64836"/>
                  </a:lnTo>
                  <a:lnTo>
                    <a:pt x="513210" y="64836"/>
                  </a:lnTo>
                  <a:lnTo>
                    <a:pt x="514004" y="63947"/>
                  </a:lnTo>
                  <a:lnTo>
                    <a:pt x="506768" y="63947"/>
                  </a:lnTo>
                  <a:lnTo>
                    <a:pt x="506839" y="62804"/>
                  </a:lnTo>
                  <a:lnTo>
                    <a:pt x="499313" y="62804"/>
                  </a:lnTo>
                  <a:lnTo>
                    <a:pt x="499193" y="60518"/>
                  </a:lnTo>
                  <a:lnTo>
                    <a:pt x="499316" y="41976"/>
                  </a:lnTo>
                  <a:lnTo>
                    <a:pt x="499334" y="41595"/>
                  </a:lnTo>
                  <a:close/>
                </a:path>
                <a:path w="697230" h="130175">
                  <a:moveTo>
                    <a:pt x="566218" y="4765"/>
                  </a:moveTo>
                  <a:lnTo>
                    <a:pt x="565556" y="4765"/>
                  </a:lnTo>
                  <a:lnTo>
                    <a:pt x="562986" y="6162"/>
                  </a:lnTo>
                  <a:lnTo>
                    <a:pt x="558521" y="10226"/>
                  </a:lnTo>
                  <a:lnTo>
                    <a:pt x="552191" y="17211"/>
                  </a:lnTo>
                  <a:lnTo>
                    <a:pt x="537105" y="35118"/>
                  </a:lnTo>
                  <a:lnTo>
                    <a:pt x="529493" y="43119"/>
                  </a:lnTo>
                  <a:lnTo>
                    <a:pt x="520830" y="51501"/>
                  </a:lnTo>
                  <a:lnTo>
                    <a:pt x="506768" y="63947"/>
                  </a:lnTo>
                  <a:lnTo>
                    <a:pt x="514004" y="63947"/>
                  </a:lnTo>
                  <a:lnTo>
                    <a:pt x="520016" y="57216"/>
                  </a:lnTo>
                  <a:lnTo>
                    <a:pt x="522997" y="54422"/>
                  </a:lnTo>
                  <a:lnTo>
                    <a:pt x="547509" y="54422"/>
                  </a:lnTo>
                  <a:lnTo>
                    <a:pt x="548826" y="53025"/>
                  </a:lnTo>
                  <a:lnTo>
                    <a:pt x="557066" y="53025"/>
                  </a:lnTo>
                  <a:lnTo>
                    <a:pt x="557110" y="52517"/>
                  </a:lnTo>
                  <a:lnTo>
                    <a:pt x="558270" y="50739"/>
                  </a:lnTo>
                  <a:lnTo>
                    <a:pt x="559156" y="49088"/>
                  </a:lnTo>
                  <a:lnTo>
                    <a:pt x="532763" y="49088"/>
                  </a:lnTo>
                  <a:lnTo>
                    <a:pt x="532763" y="48199"/>
                  </a:lnTo>
                  <a:lnTo>
                    <a:pt x="533927" y="46548"/>
                  </a:lnTo>
                  <a:lnTo>
                    <a:pt x="536244" y="44135"/>
                  </a:lnTo>
                  <a:lnTo>
                    <a:pt x="537735" y="42484"/>
                  </a:lnTo>
                  <a:lnTo>
                    <a:pt x="538725" y="41595"/>
                  </a:lnTo>
                  <a:lnTo>
                    <a:pt x="567211" y="41595"/>
                  </a:lnTo>
                  <a:lnTo>
                    <a:pt x="567646" y="37150"/>
                  </a:lnTo>
                  <a:lnTo>
                    <a:pt x="561084" y="37150"/>
                  </a:lnTo>
                  <a:lnTo>
                    <a:pt x="560753" y="36769"/>
                  </a:lnTo>
                  <a:lnTo>
                    <a:pt x="560091" y="36388"/>
                  </a:lnTo>
                  <a:lnTo>
                    <a:pt x="560174" y="35372"/>
                  </a:lnTo>
                  <a:lnTo>
                    <a:pt x="560753" y="34483"/>
                  </a:lnTo>
                  <a:lnTo>
                    <a:pt x="561253" y="33340"/>
                  </a:lnTo>
                  <a:lnTo>
                    <a:pt x="567906" y="33340"/>
                  </a:lnTo>
                  <a:lnTo>
                    <a:pt x="568040" y="31181"/>
                  </a:lnTo>
                  <a:lnTo>
                    <a:pt x="568138" y="22418"/>
                  </a:lnTo>
                  <a:lnTo>
                    <a:pt x="568371" y="20894"/>
                  </a:lnTo>
                  <a:lnTo>
                    <a:pt x="576154" y="20894"/>
                  </a:lnTo>
                  <a:lnTo>
                    <a:pt x="576066" y="16322"/>
                  </a:lnTo>
                  <a:lnTo>
                    <a:pt x="575491" y="14671"/>
                  </a:lnTo>
                  <a:lnTo>
                    <a:pt x="575238" y="14417"/>
                  </a:lnTo>
                  <a:lnTo>
                    <a:pt x="568371" y="14417"/>
                  </a:lnTo>
                  <a:lnTo>
                    <a:pt x="568040" y="13274"/>
                  </a:lnTo>
                  <a:lnTo>
                    <a:pt x="567932" y="8321"/>
                  </a:lnTo>
                  <a:lnTo>
                    <a:pt x="567877" y="7813"/>
                  </a:lnTo>
                  <a:lnTo>
                    <a:pt x="566881" y="5400"/>
                  </a:lnTo>
                  <a:lnTo>
                    <a:pt x="566218" y="4765"/>
                  </a:lnTo>
                  <a:close/>
                </a:path>
                <a:path w="697230" h="130175">
                  <a:moveTo>
                    <a:pt x="511073" y="10480"/>
                  </a:moveTo>
                  <a:lnTo>
                    <a:pt x="508420" y="10480"/>
                  </a:lnTo>
                  <a:lnTo>
                    <a:pt x="507431" y="12131"/>
                  </a:lnTo>
                  <a:lnTo>
                    <a:pt x="505771" y="18608"/>
                  </a:lnTo>
                  <a:lnTo>
                    <a:pt x="504778" y="26101"/>
                  </a:lnTo>
                  <a:lnTo>
                    <a:pt x="502127" y="51628"/>
                  </a:lnTo>
                  <a:lnTo>
                    <a:pt x="501001" y="59629"/>
                  </a:lnTo>
                  <a:lnTo>
                    <a:pt x="500878" y="60137"/>
                  </a:lnTo>
                  <a:lnTo>
                    <a:pt x="500143" y="62296"/>
                  </a:lnTo>
                  <a:lnTo>
                    <a:pt x="499809" y="62804"/>
                  </a:lnTo>
                  <a:lnTo>
                    <a:pt x="506839" y="62804"/>
                  </a:lnTo>
                  <a:lnTo>
                    <a:pt x="508259" y="40960"/>
                  </a:lnTo>
                  <a:lnTo>
                    <a:pt x="509108" y="33340"/>
                  </a:lnTo>
                  <a:lnTo>
                    <a:pt x="510076" y="28387"/>
                  </a:lnTo>
                  <a:lnTo>
                    <a:pt x="511073" y="22418"/>
                  </a:lnTo>
                  <a:lnTo>
                    <a:pt x="511454" y="18989"/>
                  </a:lnTo>
                  <a:lnTo>
                    <a:pt x="511567" y="12004"/>
                  </a:lnTo>
                  <a:lnTo>
                    <a:pt x="511073" y="10480"/>
                  </a:lnTo>
                  <a:close/>
                </a:path>
                <a:path w="697230" h="130175">
                  <a:moveTo>
                    <a:pt x="567211" y="41595"/>
                  </a:moveTo>
                  <a:lnTo>
                    <a:pt x="538894" y="41595"/>
                  </a:lnTo>
                  <a:lnTo>
                    <a:pt x="539060" y="41849"/>
                  </a:lnTo>
                  <a:lnTo>
                    <a:pt x="539060" y="41976"/>
                  </a:lnTo>
                  <a:lnTo>
                    <a:pt x="538725" y="42484"/>
                  </a:lnTo>
                  <a:lnTo>
                    <a:pt x="538232" y="43627"/>
                  </a:lnTo>
                  <a:lnTo>
                    <a:pt x="537569" y="44897"/>
                  </a:lnTo>
                  <a:lnTo>
                    <a:pt x="536407" y="46421"/>
                  </a:lnTo>
                  <a:lnTo>
                    <a:pt x="534588" y="47945"/>
                  </a:lnTo>
                  <a:lnTo>
                    <a:pt x="533760" y="48707"/>
                  </a:lnTo>
                  <a:lnTo>
                    <a:pt x="533264" y="49088"/>
                  </a:lnTo>
                  <a:lnTo>
                    <a:pt x="559156" y="49088"/>
                  </a:lnTo>
                  <a:lnTo>
                    <a:pt x="559428" y="48580"/>
                  </a:lnTo>
                  <a:lnTo>
                    <a:pt x="560423" y="47437"/>
                  </a:lnTo>
                  <a:lnTo>
                    <a:pt x="566600" y="47437"/>
                  </a:lnTo>
                  <a:lnTo>
                    <a:pt x="567211" y="41595"/>
                  </a:lnTo>
                  <a:close/>
                </a:path>
                <a:path w="697230" h="130175">
                  <a:moveTo>
                    <a:pt x="567906" y="33340"/>
                  </a:moveTo>
                  <a:lnTo>
                    <a:pt x="561747" y="33340"/>
                  </a:lnTo>
                  <a:lnTo>
                    <a:pt x="561912" y="34229"/>
                  </a:lnTo>
                  <a:lnTo>
                    <a:pt x="562298" y="35118"/>
                  </a:lnTo>
                  <a:lnTo>
                    <a:pt x="562409" y="36134"/>
                  </a:lnTo>
                  <a:lnTo>
                    <a:pt x="561416" y="37150"/>
                  </a:lnTo>
                  <a:lnTo>
                    <a:pt x="567646" y="37150"/>
                  </a:lnTo>
                  <a:lnTo>
                    <a:pt x="567906" y="33340"/>
                  </a:lnTo>
                  <a:close/>
                </a:path>
                <a:path w="697230" h="130175">
                  <a:moveTo>
                    <a:pt x="572677" y="12004"/>
                  </a:moveTo>
                  <a:lnTo>
                    <a:pt x="571849" y="12004"/>
                  </a:lnTo>
                  <a:lnTo>
                    <a:pt x="571352" y="12512"/>
                  </a:lnTo>
                  <a:lnTo>
                    <a:pt x="570858" y="13274"/>
                  </a:lnTo>
                  <a:lnTo>
                    <a:pt x="570193" y="14163"/>
                  </a:lnTo>
                  <a:lnTo>
                    <a:pt x="569696" y="14417"/>
                  </a:lnTo>
                  <a:lnTo>
                    <a:pt x="575238" y="14417"/>
                  </a:lnTo>
                  <a:lnTo>
                    <a:pt x="573338" y="12512"/>
                  </a:lnTo>
                  <a:lnTo>
                    <a:pt x="572677" y="12004"/>
                  </a:lnTo>
                  <a:close/>
                </a:path>
                <a:path w="697230" h="130175">
                  <a:moveTo>
                    <a:pt x="494178" y="6416"/>
                  </a:moveTo>
                  <a:lnTo>
                    <a:pt x="490697" y="6416"/>
                  </a:lnTo>
                  <a:lnTo>
                    <a:pt x="490536" y="6543"/>
                  </a:lnTo>
                  <a:lnTo>
                    <a:pt x="488544" y="7051"/>
                  </a:lnTo>
                  <a:lnTo>
                    <a:pt x="494546" y="7051"/>
                  </a:lnTo>
                  <a:lnTo>
                    <a:pt x="494178" y="6416"/>
                  </a:lnTo>
                  <a:close/>
                </a:path>
                <a:path w="697230" h="130175">
                  <a:moveTo>
                    <a:pt x="615240" y="8614"/>
                  </a:moveTo>
                  <a:lnTo>
                    <a:pt x="612917" y="8614"/>
                  </a:lnTo>
                  <a:lnTo>
                    <a:pt x="611762" y="10929"/>
                  </a:lnTo>
                  <a:lnTo>
                    <a:pt x="609443" y="19871"/>
                  </a:lnTo>
                  <a:lnTo>
                    <a:pt x="607952" y="22524"/>
                  </a:lnTo>
                  <a:lnTo>
                    <a:pt x="606294" y="23021"/>
                  </a:lnTo>
                  <a:lnTo>
                    <a:pt x="603647" y="24015"/>
                  </a:lnTo>
                  <a:lnTo>
                    <a:pt x="602322" y="26831"/>
                  </a:lnTo>
                  <a:lnTo>
                    <a:pt x="602285" y="34800"/>
                  </a:lnTo>
                  <a:lnTo>
                    <a:pt x="601987" y="37594"/>
                  </a:lnTo>
                  <a:lnTo>
                    <a:pt x="601159" y="41071"/>
                  </a:lnTo>
                  <a:lnTo>
                    <a:pt x="600666" y="44383"/>
                  </a:lnTo>
                  <a:lnTo>
                    <a:pt x="600005" y="48027"/>
                  </a:lnTo>
                  <a:lnTo>
                    <a:pt x="599006" y="56310"/>
                  </a:lnTo>
                  <a:lnTo>
                    <a:pt x="598345" y="61109"/>
                  </a:lnTo>
                  <a:lnTo>
                    <a:pt x="596522" y="76348"/>
                  </a:lnTo>
                  <a:lnTo>
                    <a:pt x="592838" y="119511"/>
                  </a:lnTo>
                  <a:lnTo>
                    <a:pt x="592717" y="126525"/>
                  </a:lnTo>
                  <a:lnTo>
                    <a:pt x="592880" y="127523"/>
                  </a:lnTo>
                  <a:lnTo>
                    <a:pt x="593542" y="128181"/>
                  </a:lnTo>
                  <a:lnTo>
                    <a:pt x="594370" y="128351"/>
                  </a:lnTo>
                  <a:lnTo>
                    <a:pt x="598345" y="128351"/>
                  </a:lnTo>
                  <a:lnTo>
                    <a:pt x="600332" y="127353"/>
                  </a:lnTo>
                  <a:lnTo>
                    <a:pt x="603313" y="123047"/>
                  </a:lnTo>
                  <a:lnTo>
                    <a:pt x="603937" y="120235"/>
                  </a:lnTo>
                  <a:lnTo>
                    <a:pt x="604041" y="111786"/>
                  </a:lnTo>
                  <a:lnTo>
                    <a:pt x="604638" y="110296"/>
                  </a:lnTo>
                  <a:lnTo>
                    <a:pt x="618510" y="110296"/>
                  </a:lnTo>
                  <a:lnTo>
                    <a:pt x="619102" y="103341"/>
                  </a:lnTo>
                  <a:lnTo>
                    <a:pt x="619545" y="99204"/>
                  </a:lnTo>
                  <a:lnTo>
                    <a:pt x="620038" y="96224"/>
                  </a:lnTo>
                  <a:lnTo>
                    <a:pt x="621036" y="93243"/>
                  </a:lnTo>
                  <a:lnTo>
                    <a:pt x="622526" y="91090"/>
                  </a:lnTo>
                  <a:lnTo>
                    <a:pt x="628071" y="84462"/>
                  </a:lnTo>
                  <a:lnTo>
                    <a:pt x="620704" y="84462"/>
                  </a:lnTo>
                  <a:lnTo>
                    <a:pt x="620704" y="78000"/>
                  </a:lnTo>
                  <a:lnTo>
                    <a:pt x="624678" y="73202"/>
                  </a:lnTo>
                  <a:lnTo>
                    <a:pt x="632623" y="66743"/>
                  </a:lnTo>
                  <a:lnTo>
                    <a:pt x="637430" y="62934"/>
                  </a:lnTo>
                  <a:lnTo>
                    <a:pt x="640411" y="61109"/>
                  </a:lnTo>
                  <a:lnTo>
                    <a:pt x="653166" y="61109"/>
                  </a:lnTo>
                  <a:lnTo>
                    <a:pt x="653166" y="60944"/>
                  </a:lnTo>
                  <a:lnTo>
                    <a:pt x="654027" y="60119"/>
                  </a:lnTo>
                  <a:lnTo>
                    <a:pt x="627162" y="60119"/>
                  </a:lnTo>
                  <a:lnTo>
                    <a:pt x="627243" y="59292"/>
                  </a:lnTo>
                  <a:lnTo>
                    <a:pt x="614080" y="59292"/>
                  </a:lnTo>
                  <a:lnTo>
                    <a:pt x="613968" y="55810"/>
                  </a:lnTo>
                  <a:lnTo>
                    <a:pt x="613966" y="49852"/>
                  </a:lnTo>
                  <a:lnTo>
                    <a:pt x="614243" y="47199"/>
                  </a:lnTo>
                  <a:lnTo>
                    <a:pt x="615571" y="39747"/>
                  </a:lnTo>
                  <a:lnTo>
                    <a:pt x="625125" y="39747"/>
                  </a:lnTo>
                  <a:lnTo>
                    <a:pt x="626068" y="36507"/>
                  </a:lnTo>
                  <a:lnTo>
                    <a:pt x="627515" y="29770"/>
                  </a:lnTo>
                  <a:lnTo>
                    <a:pt x="628282" y="24015"/>
                  </a:lnTo>
                  <a:lnTo>
                    <a:pt x="628386" y="23021"/>
                  </a:lnTo>
                  <a:lnTo>
                    <a:pt x="628630" y="17722"/>
                  </a:lnTo>
                  <a:lnTo>
                    <a:pt x="616233" y="17722"/>
                  </a:lnTo>
                  <a:lnTo>
                    <a:pt x="615875" y="12754"/>
                  </a:lnTo>
                  <a:lnTo>
                    <a:pt x="615732" y="10105"/>
                  </a:lnTo>
                  <a:lnTo>
                    <a:pt x="615240" y="8614"/>
                  </a:lnTo>
                  <a:close/>
                </a:path>
                <a:path w="697230" h="130175">
                  <a:moveTo>
                    <a:pt x="651110" y="81813"/>
                  </a:moveTo>
                  <a:lnTo>
                    <a:pt x="631965" y="81813"/>
                  </a:lnTo>
                  <a:lnTo>
                    <a:pt x="634044" y="83058"/>
                  </a:lnTo>
                  <a:lnTo>
                    <a:pt x="638298" y="86802"/>
                  </a:lnTo>
                  <a:lnTo>
                    <a:pt x="644921" y="93260"/>
                  </a:lnTo>
                  <a:lnTo>
                    <a:pt x="653327" y="101851"/>
                  </a:lnTo>
                  <a:lnTo>
                    <a:pt x="663853" y="112164"/>
                  </a:lnTo>
                  <a:lnTo>
                    <a:pt x="672082" y="119511"/>
                  </a:lnTo>
                  <a:lnTo>
                    <a:pt x="678013" y="123907"/>
                  </a:lnTo>
                  <a:lnTo>
                    <a:pt x="681648" y="125369"/>
                  </a:lnTo>
                  <a:lnTo>
                    <a:pt x="683139" y="125369"/>
                  </a:lnTo>
                  <a:lnTo>
                    <a:pt x="683967" y="124044"/>
                  </a:lnTo>
                  <a:lnTo>
                    <a:pt x="683869" y="120067"/>
                  </a:lnTo>
                  <a:lnTo>
                    <a:pt x="682146" y="117086"/>
                  </a:lnTo>
                  <a:lnTo>
                    <a:pt x="678502" y="112118"/>
                  </a:lnTo>
                  <a:lnTo>
                    <a:pt x="674690" y="107320"/>
                  </a:lnTo>
                  <a:lnTo>
                    <a:pt x="672372" y="104832"/>
                  </a:lnTo>
                  <a:lnTo>
                    <a:pt x="670881" y="104832"/>
                  </a:lnTo>
                  <a:lnTo>
                    <a:pt x="669391" y="103672"/>
                  </a:lnTo>
                  <a:lnTo>
                    <a:pt x="667076" y="101519"/>
                  </a:lnTo>
                  <a:lnTo>
                    <a:pt x="664592" y="99367"/>
                  </a:lnTo>
                  <a:lnTo>
                    <a:pt x="663432" y="97876"/>
                  </a:lnTo>
                  <a:lnTo>
                    <a:pt x="663432" y="97214"/>
                  </a:lnTo>
                  <a:lnTo>
                    <a:pt x="663595" y="97048"/>
                  </a:lnTo>
                  <a:lnTo>
                    <a:pt x="683128" y="97048"/>
                  </a:lnTo>
                  <a:lnTo>
                    <a:pt x="679893" y="93243"/>
                  </a:lnTo>
                  <a:lnTo>
                    <a:pt x="668566" y="93243"/>
                  </a:lnTo>
                  <a:lnTo>
                    <a:pt x="665585" y="91583"/>
                  </a:lnTo>
                  <a:lnTo>
                    <a:pt x="654983" y="85286"/>
                  </a:lnTo>
                  <a:lnTo>
                    <a:pt x="652002" y="83304"/>
                  </a:lnTo>
                  <a:lnTo>
                    <a:pt x="651110" y="81813"/>
                  </a:lnTo>
                  <a:close/>
                </a:path>
                <a:path w="697230" h="130175">
                  <a:moveTo>
                    <a:pt x="618510" y="110296"/>
                  </a:moveTo>
                  <a:lnTo>
                    <a:pt x="606628" y="110296"/>
                  </a:lnTo>
                  <a:lnTo>
                    <a:pt x="607291" y="111290"/>
                  </a:lnTo>
                  <a:lnTo>
                    <a:pt x="608119" y="113277"/>
                  </a:lnTo>
                  <a:lnTo>
                    <a:pt x="608615" y="114767"/>
                  </a:lnTo>
                  <a:lnTo>
                    <a:pt x="609443" y="116095"/>
                  </a:lnTo>
                  <a:lnTo>
                    <a:pt x="610271" y="116923"/>
                  </a:lnTo>
                  <a:lnTo>
                    <a:pt x="611099" y="117421"/>
                  </a:lnTo>
                  <a:lnTo>
                    <a:pt x="611596" y="118410"/>
                  </a:lnTo>
                  <a:lnTo>
                    <a:pt x="611596" y="122555"/>
                  </a:lnTo>
                  <a:lnTo>
                    <a:pt x="612089" y="123710"/>
                  </a:lnTo>
                  <a:lnTo>
                    <a:pt x="614080" y="123710"/>
                  </a:lnTo>
                  <a:lnTo>
                    <a:pt x="614743" y="123383"/>
                  </a:lnTo>
                  <a:lnTo>
                    <a:pt x="615405" y="122882"/>
                  </a:lnTo>
                  <a:lnTo>
                    <a:pt x="616395" y="122219"/>
                  </a:lnTo>
                  <a:lnTo>
                    <a:pt x="617061" y="120895"/>
                  </a:lnTo>
                  <a:lnTo>
                    <a:pt x="617557" y="118911"/>
                  </a:lnTo>
                  <a:lnTo>
                    <a:pt x="617885" y="116758"/>
                  </a:lnTo>
                  <a:lnTo>
                    <a:pt x="618352" y="112118"/>
                  </a:lnTo>
                  <a:lnTo>
                    <a:pt x="618510" y="110296"/>
                  </a:lnTo>
                  <a:close/>
                </a:path>
                <a:path w="697230" h="130175">
                  <a:moveTo>
                    <a:pt x="683128" y="97048"/>
                  </a:moveTo>
                  <a:lnTo>
                    <a:pt x="665420" y="97048"/>
                  </a:lnTo>
                  <a:lnTo>
                    <a:pt x="668566" y="98376"/>
                  </a:lnTo>
                  <a:lnTo>
                    <a:pt x="677505" y="103341"/>
                  </a:lnTo>
                  <a:lnTo>
                    <a:pt x="680986" y="105829"/>
                  </a:lnTo>
                  <a:lnTo>
                    <a:pt x="683139" y="107981"/>
                  </a:lnTo>
                  <a:lnTo>
                    <a:pt x="686451" y="111125"/>
                  </a:lnTo>
                  <a:lnTo>
                    <a:pt x="688600" y="112614"/>
                  </a:lnTo>
                  <a:lnTo>
                    <a:pt x="689763" y="112614"/>
                  </a:lnTo>
                  <a:lnTo>
                    <a:pt x="689932" y="112453"/>
                  </a:lnTo>
                  <a:lnTo>
                    <a:pt x="690260" y="112453"/>
                  </a:lnTo>
                  <a:lnTo>
                    <a:pt x="691423" y="112118"/>
                  </a:lnTo>
                  <a:lnTo>
                    <a:pt x="691916" y="111459"/>
                  </a:lnTo>
                  <a:lnTo>
                    <a:pt x="691916" y="108972"/>
                  </a:lnTo>
                  <a:lnTo>
                    <a:pt x="690260" y="105991"/>
                  </a:lnTo>
                  <a:lnTo>
                    <a:pt x="687110" y="101851"/>
                  </a:lnTo>
                  <a:lnTo>
                    <a:pt x="684069" y="98154"/>
                  </a:lnTo>
                  <a:lnTo>
                    <a:pt x="683128" y="97048"/>
                  </a:lnTo>
                  <a:close/>
                </a:path>
                <a:path w="697230" h="130175">
                  <a:moveTo>
                    <a:pt x="657221" y="67240"/>
                  </a:moveTo>
                  <a:lnTo>
                    <a:pt x="649187" y="67240"/>
                  </a:lnTo>
                  <a:lnTo>
                    <a:pt x="652499" y="70387"/>
                  </a:lnTo>
                  <a:lnTo>
                    <a:pt x="657799" y="76845"/>
                  </a:lnTo>
                  <a:lnTo>
                    <a:pt x="665585" y="86615"/>
                  </a:lnTo>
                  <a:lnTo>
                    <a:pt x="669556" y="92080"/>
                  </a:lnTo>
                  <a:lnTo>
                    <a:pt x="669556" y="93243"/>
                  </a:lnTo>
                  <a:lnTo>
                    <a:pt x="679893" y="93243"/>
                  </a:lnTo>
                  <a:lnTo>
                    <a:pt x="674630" y="87155"/>
                  </a:lnTo>
                  <a:lnTo>
                    <a:pt x="668235" y="79825"/>
                  </a:lnTo>
                  <a:lnTo>
                    <a:pt x="658134" y="68395"/>
                  </a:lnTo>
                  <a:lnTo>
                    <a:pt x="657221" y="67240"/>
                  </a:lnTo>
                  <a:close/>
                </a:path>
                <a:path w="697230" h="130175">
                  <a:moveTo>
                    <a:pt x="653166" y="61109"/>
                  </a:moveTo>
                  <a:lnTo>
                    <a:pt x="642397" y="61109"/>
                  </a:lnTo>
                  <a:lnTo>
                    <a:pt x="642564" y="61274"/>
                  </a:lnTo>
                  <a:lnTo>
                    <a:pt x="642564" y="62934"/>
                  </a:lnTo>
                  <a:lnTo>
                    <a:pt x="628981" y="73367"/>
                  </a:lnTo>
                  <a:lnTo>
                    <a:pt x="627659" y="74527"/>
                  </a:lnTo>
                  <a:lnTo>
                    <a:pt x="627659" y="77341"/>
                  </a:lnTo>
                  <a:lnTo>
                    <a:pt x="626501" y="78997"/>
                  </a:lnTo>
                  <a:lnTo>
                    <a:pt x="624182" y="81150"/>
                  </a:lnTo>
                  <a:lnTo>
                    <a:pt x="620704" y="84462"/>
                  </a:lnTo>
                  <a:lnTo>
                    <a:pt x="628071" y="84462"/>
                  </a:lnTo>
                  <a:lnTo>
                    <a:pt x="628487" y="83966"/>
                  </a:lnTo>
                  <a:lnTo>
                    <a:pt x="630806" y="81813"/>
                  </a:lnTo>
                  <a:lnTo>
                    <a:pt x="651110" y="81813"/>
                  </a:lnTo>
                  <a:lnTo>
                    <a:pt x="651009" y="81644"/>
                  </a:lnTo>
                  <a:lnTo>
                    <a:pt x="650678" y="79825"/>
                  </a:lnTo>
                  <a:lnTo>
                    <a:pt x="650678" y="77011"/>
                  </a:lnTo>
                  <a:lnTo>
                    <a:pt x="640741" y="77011"/>
                  </a:lnTo>
                  <a:lnTo>
                    <a:pt x="639089" y="75355"/>
                  </a:lnTo>
                  <a:lnTo>
                    <a:pt x="639251" y="74357"/>
                  </a:lnTo>
                  <a:lnTo>
                    <a:pt x="640245" y="73202"/>
                  </a:lnTo>
                  <a:lnTo>
                    <a:pt x="640908" y="72374"/>
                  </a:lnTo>
                  <a:lnTo>
                    <a:pt x="641569" y="71876"/>
                  </a:lnTo>
                  <a:lnTo>
                    <a:pt x="650019" y="71876"/>
                  </a:lnTo>
                  <a:lnTo>
                    <a:pt x="647034" y="68896"/>
                  </a:lnTo>
                  <a:lnTo>
                    <a:pt x="646537" y="68068"/>
                  </a:lnTo>
                  <a:lnTo>
                    <a:pt x="646869" y="67567"/>
                  </a:lnTo>
                  <a:lnTo>
                    <a:pt x="647034" y="67406"/>
                  </a:lnTo>
                  <a:lnTo>
                    <a:pt x="647365" y="67240"/>
                  </a:lnTo>
                  <a:lnTo>
                    <a:pt x="657221" y="67240"/>
                  </a:lnTo>
                  <a:lnTo>
                    <a:pt x="653166" y="62106"/>
                  </a:lnTo>
                  <a:lnTo>
                    <a:pt x="653166" y="61109"/>
                  </a:lnTo>
                  <a:close/>
                </a:path>
                <a:path w="697230" h="130175">
                  <a:moveTo>
                    <a:pt x="650019" y="71876"/>
                  </a:moveTo>
                  <a:lnTo>
                    <a:pt x="642733" y="71876"/>
                  </a:lnTo>
                  <a:lnTo>
                    <a:pt x="643060" y="72374"/>
                  </a:lnTo>
                  <a:lnTo>
                    <a:pt x="642977" y="74030"/>
                  </a:lnTo>
                  <a:lnTo>
                    <a:pt x="642895" y="74357"/>
                  </a:lnTo>
                  <a:lnTo>
                    <a:pt x="642564" y="75020"/>
                  </a:lnTo>
                  <a:lnTo>
                    <a:pt x="641569" y="76511"/>
                  </a:lnTo>
                  <a:lnTo>
                    <a:pt x="640741" y="77011"/>
                  </a:lnTo>
                  <a:lnTo>
                    <a:pt x="650678" y="77011"/>
                  </a:lnTo>
                  <a:lnTo>
                    <a:pt x="650576" y="73699"/>
                  </a:lnTo>
                  <a:lnTo>
                    <a:pt x="650019" y="71876"/>
                  </a:lnTo>
                  <a:close/>
                </a:path>
                <a:path w="697230" h="130175">
                  <a:moveTo>
                    <a:pt x="685292" y="12754"/>
                  </a:moveTo>
                  <a:lnTo>
                    <a:pt x="681648" y="12754"/>
                  </a:lnTo>
                  <a:lnTo>
                    <a:pt x="677011" y="15735"/>
                  </a:lnTo>
                  <a:lnTo>
                    <a:pt x="663492" y="27392"/>
                  </a:lnTo>
                  <a:lnTo>
                    <a:pt x="655213" y="34800"/>
                  </a:lnTo>
                  <a:lnTo>
                    <a:pt x="645002" y="44137"/>
                  </a:lnTo>
                  <a:lnTo>
                    <a:pt x="632959" y="55313"/>
                  </a:lnTo>
                  <a:lnTo>
                    <a:pt x="629481" y="58464"/>
                  </a:lnTo>
                  <a:lnTo>
                    <a:pt x="627490" y="60119"/>
                  </a:lnTo>
                  <a:lnTo>
                    <a:pt x="654027" y="60119"/>
                  </a:lnTo>
                  <a:lnTo>
                    <a:pt x="657136" y="57138"/>
                  </a:lnTo>
                  <a:lnTo>
                    <a:pt x="665085" y="49852"/>
                  </a:lnTo>
                  <a:lnTo>
                    <a:pt x="671246" y="44102"/>
                  </a:lnTo>
                  <a:lnTo>
                    <a:pt x="674586" y="40910"/>
                  </a:lnTo>
                  <a:lnTo>
                    <a:pt x="662270" y="40910"/>
                  </a:lnTo>
                  <a:lnTo>
                    <a:pt x="662270" y="40078"/>
                  </a:lnTo>
                  <a:lnTo>
                    <a:pt x="666248" y="35934"/>
                  </a:lnTo>
                  <a:lnTo>
                    <a:pt x="682146" y="20372"/>
                  </a:lnTo>
                  <a:lnTo>
                    <a:pt x="686120" y="15570"/>
                  </a:lnTo>
                  <a:lnTo>
                    <a:pt x="686120" y="13247"/>
                  </a:lnTo>
                  <a:lnTo>
                    <a:pt x="685292" y="12754"/>
                  </a:lnTo>
                  <a:close/>
                </a:path>
                <a:path w="697230" h="130175">
                  <a:moveTo>
                    <a:pt x="625125" y="39747"/>
                  </a:moveTo>
                  <a:lnTo>
                    <a:pt x="615571" y="39747"/>
                  </a:lnTo>
                  <a:lnTo>
                    <a:pt x="615842" y="43555"/>
                  </a:lnTo>
                  <a:lnTo>
                    <a:pt x="615901" y="48524"/>
                  </a:lnTo>
                  <a:lnTo>
                    <a:pt x="615571" y="51343"/>
                  </a:lnTo>
                  <a:lnTo>
                    <a:pt x="614080" y="59292"/>
                  </a:lnTo>
                  <a:lnTo>
                    <a:pt x="627243" y="59292"/>
                  </a:lnTo>
                  <a:lnTo>
                    <a:pt x="627490" y="58790"/>
                  </a:lnTo>
                  <a:lnTo>
                    <a:pt x="628153" y="57632"/>
                  </a:lnTo>
                  <a:lnTo>
                    <a:pt x="628981" y="55810"/>
                  </a:lnTo>
                  <a:lnTo>
                    <a:pt x="629232" y="55313"/>
                  </a:lnTo>
                  <a:lnTo>
                    <a:pt x="622692" y="55313"/>
                  </a:lnTo>
                  <a:lnTo>
                    <a:pt x="622194" y="54485"/>
                  </a:lnTo>
                  <a:lnTo>
                    <a:pt x="622194" y="51177"/>
                  </a:lnTo>
                  <a:lnTo>
                    <a:pt x="622857" y="48027"/>
                  </a:lnTo>
                  <a:lnTo>
                    <a:pt x="624017" y="43555"/>
                  </a:lnTo>
                  <a:lnTo>
                    <a:pt x="625125" y="39747"/>
                  </a:lnTo>
                  <a:close/>
                </a:path>
                <a:path w="697230" h="130175">
                  <a:moveTo>
                    <a:pt x="629481" y="54157"/>
                  </a:moveTo>
                  <a:lnTo>
                    <a:pt x="628322" y="54157"/>
                  </a:lnTo>
                  <a:lnTo>
                    <a:pt x="627990" y="54320"/>
                  </a:lnTo>
                  <a:lnTo>
                    <a:pt x="625673" y="54985"/>
                  </a:lnTo>
                  <a:lnTo>
                    <a:pt x="624182" y="55313"/>
                  </a:lnTo>
                  <a:lnTo>
                    <a:pt x="629232" y="55313"/>
                  </a:lnTo>
                  <a:lnTo>
                    <a:pt x="629398" y="54985"/>
                  </a:lnTo>
                  <a:lnTo>
                    <a:pt x="629481" y="54157"/>
                  </a:lnTo>
                  <a:close/>
                </a:path>
                <a:path w="697230" h="130175">
                  <a:moveTo>
                    <a:pt x="696387" y="16228"/>
                  </a:moveTo>
                  <a:lnTo>
                    <a:pt x="694068" y="16228"/>
                  </a:lnTo>
                  <a:lnTo>
                    <a:pt x="691088" y="18054"/>
                  </a:lnTo>
                  <a:lnTo>
                    <a:pt x="676830" y="30218"/>
                  </a:lnTo>
                  <a:lnTo>
                    <a:pt x="669559" y="36168"/>
                  </a:lnTo>
                  <a:lnTo>
                    <a:pt x="664734" y="39747"/>
                  </a:lnTo>
                  <a:lnTo>
                    <a:pt x="662439" y="40910"/>
                  </a:lnTo>
                  <a:lnTo>
                    <a:pt x="674586" y="40910"/>
                  </a:lnTo>
                  <a:lnTo>
                    <a:pt x="696718" y="18381"/>
                  </a:lnTo>
                  <a:lnTo>
                    <a:pt x="696718" y="16728"/>
                  </a:lnTo>
                  <a:lnTo>
                    <a:pt x="696387" y="16228"/>
                  </a:lnTo>
                  <a:close/>
                </a:path>
                <a:path w="697230" h="130175">
                  <a:moveTo>
                    <a:pt x="626662" y="5961"/>
                  </a:moveTo>
                  <a:lnTo>
                    <a:pt x="625010" y="5961"/>
                  </a:lnTo>
                  <a:lnTo>
                    <a:pt x="624347" y="6296"/>
                  </a:lnTo>
                  <a:lnTo>
                    <a:pt x="623519" y="6793"/>
                  </a:lnTo>
                  <a:lnTo>
                    <a:pt x="622357" y="7621"/>
                  </a:lnTo>
                  <a:lnTo>
                    <a:pt x="621036" y="9438"/>
                  </a:lnTo>
                  <a:lnTo>
                    <a:pt x="616233" y="17722"/>
                  </a:lnTo>
                  <a:lnTo>
                    <a:pt x="628630" y="17722"/>
                  </a:lnTo>
                  <a:lnTo>
                    <a:pt x="628604" y="15570"/>
                  </a:lnTo>
                  <a:lnTo>
                    <a:pt x="628322" y="12419"/>
                  </a:lnTo>
                  <a:lnTo>
                    <a:pt x="627659" y="8114"/>
                  </a:lnTo>
                  <a:lnTo>
                    <a:pt x="626662" y="59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1" y="649932"/>
            <a:ext cx="3143914" cy="7091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845" algn="ctr">
              <a:lnSpc>
                <a:spcPts val="2105"/>
              </a:lnSpc>
              <a:spcBef>
                <a:spcPts val="130"/>
              </a:spcBef>
            </a:pPr>
            <a:r>
              <a:rPr lang="ru-RU" sz="1950" spc="-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950" spc="-90" dirty="0" smtClean="0">
                <a:latin typeface="Arial" panose="020B0604020202020204" pitchFamily="34" charset="0"/>
                <a:cs typeface="Arial" panose="020B0604020202020204" pitchFamily="34" charset="0"/>
              </a:rPr>
              <a:t>РОЕКТ</a:t>
            </a:r>
            <a:endParaRPr sz="19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ts val="3304"/>
              </a:lnSpc>
            </a:pPr>
            <a:r>
              <a:rPr sz="2950" spc="-459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7194" y="1538594"/>
            <a:ext cx="242760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950" b="1" spc="-315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950" b="1" spc="-114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50" b="1" spc="-114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950" b="1" spc="-260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АЛТАЙСКОМ</a:t>
            </a:r>
            <a:r>
              <a:rPr sz="1950" b="1" spc="-114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50" b="1" spc="-114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950" b="1" spc="-305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</a:t>
            </a:r>
            <a:endParaRPr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96419"/>
            <a:ext cx="2057400" cy="300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196850"/>
            <a:ext cx="5156777" cy="30777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Результаты, которыми мы гордимся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7800" y="654050"/>
            <a:ext cx="4495800" cy="2247688"/>
          </a:xfrm>
          <a:prstGeom prst="rect">
            <a:avLst/>
          </a:prstGeom>
        </p:spPr>
        <p:txBody>
          <a:bodyPr lIns="43827" tIns="21914" rIns="43827" bIns="21914">
            <a:normAutofit fontScale="25000" lnSpcReduction="20000"/>
          </a:bodyPr>
          <a:lstStyle/>
          <a:p>
            <a:pPr>
              <a:spcBef>
                <a:spcPct val="0"/>
              </a:spcBef>
            </a:pPr>
            <a:endParaRPr lang="ru-RU" altLang="ru-RU" sz="37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ru-RU" altLang="ru-RU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Доверие ребенка к наставнику </a:t>
            </a:r>
            <a:endParaRPr lang="ru-RU" altLang="ru-RU" sz="5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ru-RU" altLang="ru-RU" sz="5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10-ти балльной шкале – 9,2 баллов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endParaRPr lang="ru-RU" altLang="ru-RU" sz="5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ru-RU" altLang="ru-RU" sz="5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ru-RU" altLang="ru-RU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наставников и 96% детей хотят </a:t>
            </a:r>
            <a:endParaRPr lang="ru-RU" altLang="ru-RU" sz="5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ru-RU" altLang="ru-RU" sz="5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продолжать </a:t>
            </a:r>
            <a:r>
              <a:rPr lang="ru-RU" altLang="ru-RU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общение</a:t>
            </a:r>
          </a:p>
          <a:p>
            <a:pPr>
              <a:spcBef>
                <a:spcPct val="0"/>
              </a:spcBef>
            </a:pPr>
            <a:endParaRPr lang="ru-RU" altLang="ru-RU" sz="4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3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ТОП-4 </a:t>
            </a:r>
            <a:r>
              <a:rPr lang="ru-RU" altLang="ru-RU" sz="37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СФЕРВЛИЯНИЯ НАСТАВНИКОВ: </a:t>
            </a:r>
          </a:p>
          <a:p>
            <a:pPr>
              <a:defRPr/>
            </a:pPr>
            <a:endParaRPr lang="ru-RU" altLang="ru-RU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Психологическое состояние и настроение (90%)</a:t>
            </a:r>
          </a:p>
          <a:p>
            <a:pPr>
              <a:defRPr/>
            </a:pP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</a:t>
            </a: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личностного развития </a:t>
            </a: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(70</a:t>
            </a: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 	</a:t>
            </a:r>
          </a:p>
          <a:p>
            <a:pPr>
              <a:defRPr/>
            </a:pP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 с другими людьми </a:t>
            </a: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</a:t>
            </a: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	</a:t>
            </a:r>
          </a:p>
          <a:p>
            <a:pPr>
              <a:defRPr/>
            </a:pP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Ценностные ориентиры </a:t>
            </a:r>
            <a:r>
              <a:rPr lang="ru-RU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(70%)</a:t>
            </a:r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sz="4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altLang="ru-RU" sz="4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defRPr/>
            </a:pPr>
            <a:r>
              <a:rPr lang="ru-RU" altLang="ru-RU" sz="1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defRPr/>
            </a:pPr>
            <a:r>
              <a:rPr lang="ru-RU" alt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4098" name="Picture 2" descr="F:\Наставники\ПРезентции проекта\фото для презентаций\фото с УПР Р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588923"/>
            <a:ext cx="2265848" cy="16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67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4000" y="882650"/>
            <a:ext cx="4381500" cy="2425279"/>
          </a:xfrm>
        </p:spPr>
        <p:txBody>
          <a:bodyPr/>
          <a:lstStyle/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то, что ты со мной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за все, что всё делаешь для меня 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что была в трудную минуту рядом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каждый день, проведённый рядом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 тебя  лучшим наставником, другом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то, что ты у меня есть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то, что всегда был рядом, поддерживал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Хотела бы сказать, что очень сильно её люблю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12065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9136" algn="l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ты хотел сказать своему Наставнику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 (из результатов исследования)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veta\Desktop\65ce32ed-b7aa-4de3-a80c-f4677a9b9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10" y="737859"/>
            <a:ext cx="1436290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1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7801" y="711735"/>
            <a:ext cx="3886200" cy="2252924"/>
          </a:xfrm>
        </p:spPr>
        <p:txBody>
          <a:bodyPr/>
          <a:lstStyle/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узнала какой огромной может быть  детская боль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никогда до конца не поняла, насколько человеку нужен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узнала, насколько сильный стержень внутри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</a:t>
            </a: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узнала, что на самом деле мы не можем всё контролировать, иногда нужно просто принять и простить</a:t>
            </a:r>
          </a:p>
          <a:p>
            <a:pPr marL="342900" lvl="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ru-RU" i="1" dirty="0" smtClean="0"/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-RU" dirty="0" smtClean="0">
              <a:latin typeface="Bahnschrift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4000" y="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9136" algn="l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я не был наставником, то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 (из результатов исследования) </a:t>
            </a:r>
          </a:p>
          <a:p>
            <a:pPr indent="-219136" algn="l"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19136" algn="l"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G:\Наставники\ПРезентции проекта\фото для презентаций\трудности - это ступе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1363069"/>
            <a:ext cx="1796996" cy="19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9400" y="112455"/>
            <a:ext cx="6476756" cy="745275"/>
          </a:xfrm>
        </p:spPr>
        <p:txBody>
          <a:bodyPr>
            <a:noAutofit/>
          </a:bodyPr>
          <a:lstStyle/>
          <a:p>
            <a:pPr algn="ctr"/>
            <a:r>
              <a:rPr lang="ru-RU" sz="1500" spc="-72" dirty="0">
                <a:latin typeface="Arial" panose="020B0604020202020204" pitchFamily="34" charset="0"/>
                <a:cs typeface="Arial" panose="020B0604020202020204" pitchFamily="34" charset="0"/>
              </a:rPr>
              <a:t>Три года  проекту    </a:t>
            </a:r>
            <a: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8150" y="1096433"/>
            <a:ext cx="4142509" cy="2269821"/>
          </a:xfrm>
          <a:prstGeom prst="rect">
            <a:avLst/>
          </a:prstGeom>
        </p:spPr>
        <p:txBody>
          <a:bodyPr lIns="43827" tIns="21914" rIns="43827" bIns="21914">
            <a:noAutofit/>
          </a:bodyPr>
          <a:lstStyle/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0404" y="5201029"/>
            <a:ext cx="708783" cy="470886"/>
          </a:xfrm>
          <a:prstGeom prst="rect">
            <a:avLst/>
          </a:prstGeom>
        </p:spPr>
      </p:pic>
      <p:pic>
        <p:nvPicPr>
          <p:cNvPr id="1026" name="Picture 2" descr="https://sun9-22.userapi.com/impg/HD96Do_r-O7_dhXxnmS6rgPSRR1hfLkjNdAinA/cxO2sfi6rYY.jpg?size=2560x1709&amp;quality=95&amp;sign=5c8ff97d57437f37491937330880735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" y="112455"/>
            <a:ext cx="1535398" cy="10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6.userapi.com/impg/7SvTvEj6H_MM1MECXybd4WU1mpoQV3LFUuO-Fw/rb9C2RcjaZY.jpg?size=2560x1709&amp;quality=95&amp;sign=67b12d5f9673100d43e079723546c65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" y="2138514"/>
            <a:ext cx="1630300" cy="108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7.userapi.com/impg/UKuS1_74QkRC74ol0dHhT5K-HFUTbOfxD18Wmw/-lqXdLnh5ik.jpg?size=2560x1709&amp;quality=95&amp;sign=a99468f3da5d2e331ed5ef469621e7e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40" y="112455"/>
            <a:ext cx="1579113" cy="10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314" y="2059382"/>
            <a:ext cx="1734724" cy="1159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676" y="341576"/>
            <a:ext cx="2472463" cy="1652157"/>
          </a:xfrm>
          <a:prstGeom prst="rect">
            <a:avLst/>
          </a:prstGeom>
        </p:spPr>
      </p:pic>
      <p:pic>
        <p:nvPicPr>
          <p:cNvPr id="7" name="Picture 2" descr="G:\Наставники\ПРезентции проекта\фото для презентаций\трудности - это ступен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562523"/>
            <a:ext cx="1981200" cy="17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5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842000" cy="3289300"/>
          </a:xfrm>
          <a:custGeom>
            <a:avLst/>
            <a:gdLst/>
            <a:ahLst/>
            <a:cxnLst/>
            <a:rect l="l" t="t" r="r" b="b"/>
            <a:pathLst>
              <a:path w="5842000" h="3289300">
                <a:moveTo>
                  <a:pt x="5842001" y="0"/>
                </a:moveTo>
                <a:lnTo>
                  <a:pt x="0" y="0"/>
                </a:lnTo>
                <a:lnTo>
                  <a:pt x="0" y="3289298"/>
                </a:lnTo>
                <a:lnTo>
                  <a:pt x="5842001" y="3289298"/>
                </a:lnTo>
                <a:lnTo>
                  <a:pt x="5842001" y="0"/>
                </a:lnTo>
                <a:close/>
              </a:path>
            </a:pathLst>
          </a:custGeom>
          <a:solidFill>
            <a:srgbClr val="0D77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 descr="F:\Наставники\ПРезентции проекта\фото для презентаций\Пожелание от УПР Р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584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120650"/>
            <a:ext cx="33801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400" dirty="0" smtClean="0">
                <a:latin typeface="Arial" panose="020B0604020202020204" pitchFamily="34" charset="0"/>
                <a:cs typeface="Arial" panose="020B0604020202020204" pitchFamily="34" charset="0"/>
              </a:rPr>
              <a:t>Эволюция    проекта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0200" y="577850"/>
            <a:ext cx="5511800" cy="2362199"/>
          </a:xfrm>
          <a:custGeom>
            <a:avLst/>
            <a:gdLst/>
            <a:ahLst/>
            <a:cxnLst/>
            <a:rect l="l" t="t" r="r" b="b"/>
            <a:pathLst>
              <a:path w="5453380" h="551180">
                <a:moveTo>
                  <a:pt x="102957" y="394361"/>
                </a:moveTo>
                <a:lnTo>
                  <a:pt x="78488" y="402339"/>
                </a:lnTo>
                <a:lnTo>
                  <a:pt x="53000" y="408572"/>
                </a:lnTo>
                <a:lnTo>
                  <a:pt x="26751" y="413392"/>
                </a:lnTo>
                <a:lnTo>
                  <a:pt x="0" y="417131"/>
                </a:lnTo>
                <a:lnTo>
                  <a:pt x="0" y="550659"/>
                </a:lnTo>
                <a:lnTo>
                  <a:pt x="102957" y="550659"/>
                </a:lnTo>
                <a:lnTo>
                  <a:pt x="102957" y="548575"/>
                </a:lnTo>
                <a:lnTo>
                  <a:pt x="5452956" y="548575"/>
                </a:lnTo>
                <a:lnTo>
                  <a:pt x="5452956" y="414831"/>
                </a:lnTo>
                <a:lnTo>
                  <a:pt x="102957" y="414831"/>
                </a:lnTo>
                <a:lnTo>
                  <a:pt x="102957" y="394361"/>
                </a:lnTo>
                <a:close/>
              </a:path>
              <a:path w="5453380" h="551180">
                <a:moveTo>
                  <a:pt x="5452956" y="548575"/>
                </a:moveTo>
                <a:lnTo>
                  <a:pt x="246369" y="548575"/>
                </a:lnTo>
                <a:lnTo>
                  <a:pt x="246369" y="550659"/>
                </a:lnTo>
                <a:lnTo>
                  <a:pt x="5452956" y="550659"/>
                </a:lnTo>
                <a:lnTo>
                  <a:pt x="5452956" y="548575"/>
                </a:lnTo>
                <a:close/>
              </a:path>
              <a:path w="5453380" h="551180">
                <a:moveTo>
                  <a:pt x="5452956" y="314538"/>
                </a:moveTo>
                <a:lnTo>
                  <a:pt x="246369" y="314538"/>
                </a:lnTo>
                <a:lnTo>
                  <a:pt x="246369" y="414831"/>
                </a:lnTo>
                <a:lnTo>
                  <a:pt x="5452956" y="414831"/>
                </a:lnTo>
                <a:lnTo>
                  <a:pt x="5452956" y="314538"/>
                </a:lnTo>
                <a:close/>
              </a:path>
              <a:path w="5453380" h="551180">
                <a:moveTo>
                  <a:pt x="102957" y="147071"/>
                </a:moveTo>
                <a:lnTo>
                  <a:pt x="77098" y="153967"/>
                </a:lnTo>
                <a:lnTo>
                  <a:pt x="0" y="175496"/>
                </a:lnTo>
                <a:lnTo>
                  <a:pt x="36450" y="354182"/>
                </a:lnTo>
                <a:lnTo>
                  <a:pt x="56306" y="349744"/>
                </a:lnTo>
                <a:lnTo>
                  <a:pt x="69464" y="344925"/>
                </a:lnTo>
                <a:lnTo>
                  <a:pt x="82742" y="340848"/>
                </a:lnTo>
                <a:lnTo>
                  <a:pt x="102957" y="338634"/>
                </a:lnTo>
                <a:lnTo>
                  <a:pt x="102957" y="314538"/>
                </a:lnTo>
                <a:lnTo>
                  <a:pt x="5452956" y="314538"/>
                </a:lnTo>
                <a:lnTo>
                  <a:pt x="5452956" y="180795"/>
                </a:lnTo>
                <a:lnTo>
                  <a:pt x="102957" y="180795"/>
                </a:lnTo>
                <a:lnTo>
                  <a:pt x="102957" y="147071"/>
                </a:lnTo>
                <a:close/>
              </a:path>
              <a:path w="5453380" h="551180">
                <a:moveTo>
                  <a:pt x="5452956" y="80502"/>
                </a:moveTo>
                <a:lnTo>
                  <a:pt x="246369" y="80502"/>
                </a:lnTo>
                <a:lnTo>
                  <a:pt x="246369" y="180795"/>
                </a:lnTo>
                <a:lnTo>
                  <a:pt x="5452956" y="180795"/>
                </a:lnTo>
                <a:lnTo>
                  <a:pt x="5452956" y="80502"/>
                </a:lnTo>
                <a:close/>
              </a:path>
              <a:path w="5453380" h="551180">
                <a:moveTo>
                  <a:pt x="5452956" y="0"/>
                </a:moveTo>
                <a:lnTo>
                  <a:pt x="0" y="0"/>
                </a:lnTo>
                <a:lnTo>
                  <a:pt x="0" y="116876"/>
                </a:lnTo>
                <a:lnTo>
                  <a:pt x="8464" y="117622"/>
                </a:lnTo>
                <a:lnTo>
                  <a:pt x="33379" y="122044"/>
                </a:lnTo>
                <a:lnTo>
                  <a:pt x="42117" y="123376"/>
                </a:lnTo>
                <a:lnTo>
                  <a:pt x="50964" y="124317"/>
                </a:lnTo>
                <a:lnTo>
                  <a:pt x="59990" y="124674"/>
                </a:lnTo>
                <a:lnTo>
                  <a:pt x="64822" y="124674"/>
                </a:lnTo>
                <a:lnTo>
                  <a:pt x="69735" y="124354"/>
                </a:lnTo>
                <a:lnTo>
                  <a:pt x="74837" y="123583"/>
                </a:lnTo>
                <a:lnTo>
                  <a:pt x="102957" y="80502"/>
                </a:lnTo>
                <a:lnTo>
                  <a:pt x="5452956" y="80502"/>
                </a:lnTo>
                <a:lnTo>
                  <a:pt x="545295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1200" y="759239"/>
            <a:ext cx="4953000" cy="25036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5600" indent="-342900">
              <a:lnSpc>
                <a:spcPct val="130000"/>
              </a:lnSpc>
              <a:spcBef>
                <a:spcPts val="135"/>
              </a:spcBef>
              <a:buAutoNum type="arabicPlain" startAt="2021"/>
            </a:pPr>
            <a:r>
              <a:rPr lang="ru-RU" sz="1400" b="1" spc="-155" dirty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 - Формирование наставнических пар для подростков из сиротских учреждений</a:t>
            </a:r>
          </a:p>
          <a:p>
            <a:pPr marL="12700">
              <a:lnSpc>
                <a:spcPct val="130000"/>
              </a:lnSpc>
              <a:spcBef>
                <a:spcPts val="135"/>
              </a:spcBef>
            </a:pPr>
            <a:r>
              <a:rPr lang="ru-RU" sz="1400" b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-  Включение в подготовку общественных наставников  </a:t>
            </a:r>
          </a:p>
          <a:p>
            <a:pPr marL="12700">
              <a:lnSpc>
                <a:spcPct val="130000"/>
              </a:lnSpc>
              <a:spcBef>
                <a:spcPts val="135"/>
              </a:spcBef>
            </a:pPr>
            <a:r>
              <a:rPr lang="ru-RU" sz="1400" b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 год -   Формирование наставнических пар для подростков из  опекунских семей </a:t>
            </a:r>
          </a:p>
          <a:p>
            <a:pPr marL="12700">
              <a:lnSpc>
                <a:spcPct val="130000"/>
              </a:lnSpc>
              <a:spcBef>
                <a:spcPts val="135"/>
              </a:spcBef>
            </a:pPr>
            <a:r>
              <a:rPr lang="ru-RU" sz="1400" b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 год – участие в подготовке и сопровождении   общественных наставников   (</a:t>
            </a:r>
            <a:r>
              <a:rPr lang="ru-RU" sz="1400" i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 КДН и ЗП</a:t>
            </a:r>
            <a:r>
              <a:rPr lang="ru-RU" sz="1400" b="1" spc="-155" dirty="0" smtClean="0">
                <a:solidFill>
                  <a:srgbClr val="0D77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ru-RU" sz="1500" b="1" spc="-155" dirty="0" smtClean="0">
              <a:solidFill>
                <a:srgbClr val="0D778C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sz="15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96850"/>
            <a:ext cx="4198177" cy="292388"/>
          </a:xfrm>
        </p:spPr>
        <p:txBody>
          <a:bodyPr/>
          <a:lstStyle/>
          <a:p>
            <a:r>
              <a:rPr lang="ru-RU" dirty="0">
                <a:cs typeface="Times New Roman" panose="02020603050405020304" pitchFamily="18" charset="0"/>
              </a:rPr>
              <a:t>Контакты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318" y="562414"/>
            <a:ext cx="4452178" cy="2233225"/>
          </a:xfrm>
          <a:prstGeom prst="rect">
            <a:avLst/>
          </a:prstGeom>
        </p:spPr>
        <p:txBody>
          <a:bodyPr lIns="43827" tIns="21914" rIns="43827" bIns="21914">
            <a:no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Чудова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Георгиевна,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«наставничество»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</a:t>
            </a:r>
            <a:r>
              <a:rPr 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983</a:t>
            </a:r>
            <a:r>
              <a:rPr 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  <a:p>
            <a:pPr algn="just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ВК: </a:t>
            </a:r>
            <a:r>
              <a:rPr 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vk.com/</a:t>
            </a:r>
            <a:r>
              <a:rPr lang="en-US" sz="14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otklik_nko</a:t>
            </a:r>
            <a:endParaRPr lang="ru-RU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http://otklik22.ru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chudovasg@socio.asu.ru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24F3C83-37C3-F780-2DF5-7183AEC88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915033"/>
            <a:ext cx="643948" cy="374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29966"/>
            <a:ext cx="1277360" cy="1242579"/>
          </a:xfrm>
          <a:prstGeom prst="rect">
            <a:avLst/>
          </a:prstGeom>
        </p:spPr>
      </p:pic>
      <p:pic>
        <p:nvPicPr>
          <p:cNvPr id="2050" name="Picture 2" descr="G:\Наставники\ПРезентции проекта\фото для презентаций\Ищи свои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35" y="1391939"/>
            <a:ext cx="2206965" cy="18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2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44450"/>
            <a:ext cx="5740400" cy="339081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spc="-72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проекта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индивидуальная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значимым взрослым подростка в трудной жизненной ситуации через </a:t>
            </a:r>
            <a:r>
              <a:rPr lang="ru-RU" sz="1600" spc="-72" dirty="0" smtClean="0">
                <a:latin typeface="Arial" panose="020B0604020202020204" pitchFamily="34" charset="0"/>
                <a:cs typeface="Arial" panose="020B0604020202020204" pitchFamily="34" charset="0"/>
              </a:rPr>
              <a:t>выстраивание </a:t>
            </a:r>
            <a:r>
              <a:rPr lang="ru-RU" sz="1600" spc="-72" dirty="0">
                <a:latin typeface="Arial" panose="020B0604020202020204" pitchFamily="34" charset="0"/>
                <a:cs typeface="Arial" panose="020B0604020202020204" pitchFamily="34" charset="0"/>
              </a:rPr>
              <a:t>доверительных отношений</a:t>
            </a:r>
            <a:r>
              <a:rPr lang="ru-RU" sz="2000" spc="-72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spc="-72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1600" y="806450"/>
            <a:ext cx="3084845" cy="2188514"/>
          </a:xfrm>
          <a:prstGeom prst="rect">
            <a:avLst/>
          </a:prstGeom>
        </p:spPr>
        <p:txBody>
          <a:bodyPr lIns="43827" tIns="21914" rIns="43827" bIns="21914">
            <a:no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  <a:r>
              <a:rPr lang="ru-RU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 и науки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Алтайского края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БФ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«Солнечный город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 в Алтайском крае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КДН и ЗП Алтайского края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Барнаульские  и Среднесибирский ЦПД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Центрального района г. Барнаула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ККЦМ</a:t>
            </a:r>
          </a:p>
          <a:p>
            <a:endParaRPr lang="ru-RU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ехнология</a:t>
            </a:r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БФ «Солнечный город»:  правила проекта, разделение функций  </a:t>
            </a:r>
          </a:p>
        </p:txBody>
      </p:sp>
      <p:pic>
        <p:nvPicPr>
          <p:cNvPr id="5" name="Рисунок 4" descr="G:\Наставники\Фото профессиональные\!DSC_34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50" y="961968"/>
            <a:ext cx="1493905" cy="104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Наставники\Фото профессиональные\DSC_34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75" y="1080184"/>
            <a:ext cx="1428225" cy="104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Наставники\Фото профессиональные\DSC_34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50" y="2003255"/>
            <a:ext cx="1594050" cy="11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Наставники\Наставники  данные и фото по папкам\ДД2\Абдухамит\!Абухамит на коньках (2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75" y="2121472"/>
            <a:ext cx="1428225" cy="1167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92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0"/>
            <a:ext cx="4637191" cy="369332"/>
          </a:xfrm>
        </p:spPr>
        <p:txBody>
          <a:bodyPr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Правила проекта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4000" y="425450"/>
            <a:ext cx="5435600" cy="2788404"/>
          </a:xfrm>
          <a:prstGeom prst="rect">
            <a:avLst/>
          </a:prstGeom>
        </p:spPr>
        <p:txBody>
          <a:bodyPr lIns="43827" tIns="21914" rIns="43827" bIns="21914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Заполненная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анкета  на сайте </a:t>
            </a:r>
            <a:r>
              <a:rPr lang="ru-RU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https://nastavnichestvo.org/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Базовое обучение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и иные справки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Собеседование 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Индивидуальная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групповая поддержка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перманентного обучения 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Ежемесячные 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супервизии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 мероприятия </a:t>
            </a:r>
          </a:p>
          <a:p>
            <a:pPr lvl="0"/>
            <a:endParaRPr lang="ru-RU" sz="1200" b="1" dirty="0">
              <a:solidFill>
                <a:schemeClr val="tx1"/>
              </a:solidFill>
            </a:endParaRPr>
          </a:p>
          <a:p>
            <a:pPr lvl="0"/>
            <a:endParaRPr lang="ru-RU" sz="12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Наставники\Наставники  данные и фото по папкам\Фото профессиональные\Роман и Вл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0200" y="729965"/>
            <a:ext cx="1595160" cy="23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6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314944-D271-0AD5-E9CD-FE600CB1FB4C}"/>
              </a:ext>
            </a:extLst>
          </p:cNvPr>
          <p:cNvSpPr txBox="1"/>
          <p:nvPr/>
        </p:nvSpPr>
        <p:spPr>
          <a:xfrm>
            <a:off x="88999" y="577850"/>
            <a:ext cx="2298601" cy="2563407"/>
          </a:xfrm>
          <a:prstGeom prst="rect">
            <a:avLst/>
          </a:prstGeom>
          <a:noFill/>
        </p:spPr>
        <p:txBody>
          <a:bodyPr wrap="square" lIns="43827" tIns="21914" rIns="43827" bIns="21914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время с подростком 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Общаться;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учиться новому;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вместе спортом, посещать интересные места, участвовать в мероприятиях;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Ставить и достигать цели;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Помогать решать трудности;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Поддерживать и мотивировать;</a:t>
            </a:r>
          </a:p>
          <a:p>
            <a:pPr marL="171450" indent="-171450">
              <a:lnSpc>
                <a:spcPct val="90000"/>
              </a:lnSpc>
              <a:spcAft>
                <a:spcPts val="575"/>
              </a:spcAft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Являться примером </a:t>
            </a:r>
            <a:b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подражания.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797F1-E185-A70C-2A15-1E5C4868A944}"/>
              </a:ext>
            </a:extLst>
          </p:cNvPr>
          <p:cNvSpPr txBox="1"/>
          <p:nvPr/>
        </p:nvSpPr>
        <p:spPr>
          <a:xfrm>
            <a:off x="81269" y="14672"/>
            <a:ext cx="2761672" cy="752855"/>
          </a:xfrm>
          <a:prstGeom prst="rect">
            <a:avLst/>
          </a:prstGeom>
          <a:noFill/>
        </p:spPr>
        <p:txBody>
          <a:bodyPr wrap="square" lIns="43827" tIns="21914" rIns="43827" bIns="21914" rtlCol="0">
            <a:spAutoFit/>
          </a:bodyPr>
          <a:lstStyle/>
          <a:p>
            <a:pPr algn="ctr" fontAlgn="base">
              <a:lnSpc>
                <a:spcPct val="80000"/>
              </a:lnSpc>
            </a:pP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может делать Наставник? </a:t>
            </a:r>
          </a:p>
          <a:p>
            <a:pPr algn="ctr" fontAlgn="base">
              <a:lnSpc>
                <a:spcPct val="80000"/>
              </a:lnSpc>
            </a:pP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G:\Наставники\Наставники  данные и фото по папкам\ДД2\Абдухамит\Абдухамид и Вадим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58" y="-77017"/>
            <a:ext cx="1379353" cy="17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Наставники\Наставники  данные и фото по папкам\ДД1\Нина Плотникова\28452349-aeb7-48ac-882c-00bf28008a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0" y="-39871"/>
            <a:ext cx="1346160" cy="16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Наставники\Наставники  данные и фото по папкам\ДД2\Анна Паутова\c02a0403-af60-4247-9255-f33f99cd0ec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05" y="1322184"/>
            <a:ext cx="1197952" cy="19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57" y="1683370"/>
            <a:ext cx="1345409" cy="159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19" y="1598054"/>
            <a:ext cx="1257276" cy="169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800" y="0"/>
            <a:ext cx="5943600" cy="523220"/>
          </a:xfrm>
        </p:spPr>
        <p:txBody>
          <a:bodyPr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Специфика проекта -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проактивное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сопровождение пар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1600" y="425450"/>
            <a:ext cx="4191000" cy="2247688"/>
          </a:xfrm>
          <a:prstGeom prst="rect">
            <a:avLst/>
          </a:prstGeom>
        </p:spPr>
        <p:txBody>
          <a:bodyPr lIns="43827" tIns="21914" rIns="43827" bIns="21914">
            <a:normAutofit fontScale="25000" lnSpcReduction="20000"/>
          </a:bodyPr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Составление отчетов Наставниками с вопросами команде проекта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Индивидуальное </a:t>
            </a: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консультирование Наставников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Ежемесячные супервизии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Дополнительное обучение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Развитие взаимопомощи и поддержки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Получение и анализ обратной связи от субъектов проекта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4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Совместные мероприятия для пар</a:t>
            </a:r>
          </a:p>
          <a:p>
            <a:pPr>
              <a:spcBef>
                <a:spcPct val="0"/>
              </a:spcBef>
            </a:pPr>
            <a:endParaRPr lang="ru-RU" altLang="ru-RU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altLang="ru-RU" sz="1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altLang="ru-RU" sz="13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1111250"/>
            <a:ext cx="19304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4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7" y="120650"/>
            <a:ext cx="5636203" cy="339081"/>
          </a:xfrm>
        </p:spPr>
        <p:txBody>
          <a:bodyPr>
            <a:noAutofit/>
          </a:bodyPr>
          <a:lstStyle/>
          <a:p>
            <a:pPr algn="ctr"/>
            <a:r>
              <a:rPr lang="ru-RU" sz="1500" spc="-7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развивающей поддерживающей </a:t>
            </a:r>
            <a:r>
              <a:rPr lang="ru-RU" sz="1500" spc="-72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spc="-7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8150" y="1096433"/>
            <a:ext cx="4142509" cy="2269821"/>
          </a:xfrm>
          <a:prstGeom prst="rect">
            <a:avLst/>
          </a:prstGeom>
        </p:spPr>
        <p:txBody>
          <a:bodyPr lIns="43827" tIns="21914" rIns="43827" bIns="21914">
            <a:noAutofit/>
          </a:bodyPr>
          <a:lstStyle/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Наставники\Совместные мероприятия\Велозабег14.05.2023\!774c89ec-3ed8-46d9-b163-003e4470e5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384301"/>
            <a:ext cx="25399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аставники\Совместные мероприятия\Пикник 20.05\!Общее 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" y="569715"/>
            <a:ext cx="2703526" cy="13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Наставники\ПРезентции проекта\фото для презентаций\Zmu2FRzpk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99" y="587244"/>
            <a:ext cx="2798442" cy="15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Наставники\ПРезентции проекта\фото для презентаций\lgARC1mHHf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778412"/>
            <a:ext cx="2498856" cy="15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619" y="120650"/>
            <a:ext cx="548363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20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НЕМНОГО </a:t>
            </a:r>
            <a:r>
              <a:rPr lang="ru-RU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ФАКТОВ И СТАТИСТИКИ  </a:t>
            </a:r>
            <a:r>
              <a:rPr lang="ru-RU" sz="2400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2400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sz="2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2400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1-2025</a:t>
            </a:r>
            <a:r>
              <a:rPr sz="2400" spc="-23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2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344" y="901985"/>
            <a:ext cx="2499995" cy="322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sz="950" b="1" spc="-30" dirty="0">
                <a:solidFill>
                  <a:srgbClr val="FEFEFE"/>
                </a:solidFill>
                <a:latin typeface="Arial"/>
                <a:cs typeface="Arial"/>
              </a:rPr>
              <a:t>Барнаульский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центр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помощи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детям,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оставшимся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без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попечения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родителей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№1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344" y="1350297"/>
            <a:ext cx="2523490" cy="322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sz="950" b="1" spc="-30" dirty="0">
                <a:solidFill>
                  <a:srgbClr val="FEFEFE"/>
                </a:solidFill>
                <a:latin typeface="Arial"/>
                <a:cs typeface="Arial"/>
              </a:rPr>
              <a:t>Барнаульский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центр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помощи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детям,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оставшимся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без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попечения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родителей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№2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344" y="1798612"/>
            <a:ext cx="2554605" cy="322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sz="950" b="1" spc="-30" dirty="0">
                <a:solidFill>
                  <a:srgbClr val="FEFEFE"/>
                </a:solidFill>
                <a:latin typeface="Arial"/>
                <a:cs typeface="Arial"/>
              </a:rPr>
              <a:t>Барнаульский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центр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помощи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детям,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оставшимся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без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попечения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родителей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№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50" dirty="0">
                <a:solidFill>
                  <a:srgbClr val="FEFEFE"/>
                </a:solidFill>
                <a:latin typeface="Arial"/>
                <a:cs typeface="Arial"/>
              </a:rPr>
              <a:t>4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3595" y="2368343"/>
            <a:ext cx="262255" cy="250825"/>
          </a:xfrm>
          <a:custGeom>
            <a:avLst/>
            <a:gdLst/>
            <a:ahLst/>
            <a:cxnLst/>
            <a:rect l="l" t="t" r="r" b="b"/>
            <a:pathLst>
              <a:path w="262255" h="250825">
                <a:moveTo>
                  <a:pt x="131065" y="0"/>
                </a:moveTo>
                <a:lnTo>
                  <a:pt x="80048" y="9851"/>
                </a:lnTo>
                <a:lnTo>
                  <a:pt x="38387" y="36718"/>
                </a:lnTo>
                <a:lnTo>
                  <a:pt x="10299" y="76566"/>
                </a:lnTo>
                <a:lnTo>
                  <a:pt x="0" y="125362"/>
                </a:lnTo>
                <a:lnTo>
                  <a:pt x="10299" y="174161"/>
                </a:lnTo>
                <a:lnTo>
                  <a:pt x="38387" y="214011"/>
                </a:lnTo>
                <a:lnTo>
                  <a:pt x="80048" y="240877"/>
                </a:lnTo>
                <a:lnTo>
                  <a:pt x="131065" y="250729"/>
                </a:lnTo>
                <a:lnTo>
                  <a:pt x="182081" y="240877"/>
                </a:lnTo>
                <a:lnTo>
                  <a:pt x="223742" y="214011"/>
                </a:lnTo>
                <a:lnTo>
                  <a:pt x="251830" y="174161"/>
                </a:lnTo>
                <a:lnTo>
                  <a:pt x="262130" y="125362"/>
                </a:lnTo>
                <a:lnTo>
                  <a:pt x="251830" y="76566"/>
                </a:lnTo>
                <a:lnTo>
                  <a:pt x="223742" y="36718"/>
                </a:lnTo>
                <a:lnTo>
                  <a:pt x="182081" y="9851"/>
                </a:lnTo>
                <a:lnTo>
                  <a:pt x="1310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62721" y="2636879"/>
            <a:ext cx="1556385" cy="287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00" b="1" spc="-165" dirty="0">
                <a:solidFill>
                  <a:srgbClr val="FEFEFE"/>
                </a:solidFill>
                <a:latin typeface="Arial"/>
                <a:cs typeface="Arial"/>
              </a:rPr>
              <a:t>человек</a:t>
            </a:r>
            <a:r>
              <a:rPr sz="1700" b="1" spc="-6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1700" b="1" spc="-165" dirty="0">
                <a:solidFill>
                  <a:srgbClr val="FEFEFE"/>
                </a:solidFill>
                <a:latin typeface="Arial"/>
                <a:cs typeface="Arial"/>
              </a:rPr>
              <a:t>обучено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3566" y="2368343"/>
            <a:ext cx="262255" cy="250825"/>
          </a:xfrm>
          <a:custGeom>
            <a:avLst/>
            <a:gdLst/>
            <a:ahLst/>
            <a:cxnLst/>
            <a:rect l="l" t="t" r="r" b="b"/>
            <a:pathLst>
              <a:path w="262255" h="250825">
                <a:moveTo>
                  <a:pt x="131065" y="0"/>
                </a:moveTo>
                <a:lnTo>
                  <a:pt x="80048" y="9851"/>
                </a:lnTo>
                <a:lnTo>
                  <a:pt x="38388" y="36718"/>
                </a:lnTo>
                <a:lnTo>
                  <a:pt x="10299" y="76566"/>
                </a:lnTo>
                <a:lnTo>
                  <a:pt x="0" y="125362"/>
                </a:lnTo>
                <a:lnTo>
                  <a:pt x="10299" y="174161"/>
                </a:lnTo>
                <a:lnTo>
                  <a:pt x="38388" y="214011"/>
                </a:lnTo>
                <a:lnTo>
                  <a:pt x="80048" y="240877"/>
                </a:lnTo>
                <a:lnTo>
                  <a:pt x="131065" y="250729"/>
                </a:lnTo>
                <a:lnTo>
                  <a:pt x="182081" y="240877"/>
                </a:lnTo>
                <a:lnTo>
                  <a:pt x="223742" y="214011"/>
                </a:lnTo>
                <a:lnTo>
                  <a:pt x="251830" y="174161"/>
                </a:lnTo>
                <a:lnTo>
                  <a:pt x="262130" y="125362"/>
                </a:lnTo>
                <a:lnTo>
                  <a:pt x="251830" y="76566"/>
                </a:lnTo>
                <a:lnTo>
                  <a:pt x="223742" y="36718"/>
                </a:lnTo>
                <a:lnTo>
                  <a:pt x="182081" y="9851"/>
                </a:lnTo>
                <a:lnTo>
                  <a:pt x="1310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7718" y="2176768"/>
            <a:ext cx="2309482" cy="580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387475" algn="l"/>
              </a:tabLst>
            </a:pPr>
            <a:r>
              <a:rPr lang="ru-RU" sz="3700" b="1" spc="-25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r>
              <a:rPr lang="ru-RU" sz="3700" b="1" spc="-25" dirty="0" smtClean="0">
                <a:solidFill>
                  <a:srgbClr val="FEFEFE"/>
                </a:solidFill>
                <a:latin typeface="Arial"/>
                <a:cs typeface="Arial"/>
              </a:rPr>
              <a:t>75  </a:t>
            </a:r>
            <a:r>
              <a:rPr sz="3700" b="1" dirty="0">
                <a:solidFill>
                  <a:srgbClr val="FEFEFE"/>
                </a:solidFill>
                <a:latin typeface="Arial"/>
                <a:cs typeface="Arial"/>
              </a:rPr>
              <a:t>	</a:t>
            </a:r>
            <a:r>
              <a:rPr lang="ru-RU" sz="3700" b="1" spc="-459" dirty="0" smtClean="0">
                <a:solidFill>
                  <a:srgbClr val="FEFEFE"/>
                </a:solidFill>
                <a:latin typeface="Arial"/>
                <a:cs typeface="Arial"/>
              </a:rPr>
              <a:t>290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6791" y="2674373"/>
            <a:ext cx="671830" cy="287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00" b="1" spc="-160" dirty="0" err="1" smtClean="0">
                <a:solidFill>
                  <a:srgbClr val="FEFEFE"/>
                </a:solidFill>
                <a:latin typeface="Arial"/>
                <a:cs typeface="Arial"/>
              </a:rPr>
              <a:t>анкет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5238" y="901985"/>
            <a:ext cx="2521585" cy="322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sz="950" b="1" spc="-30" dirty="0">
                <a:solidFill>
                  <a:srgbClr val="FEFEFE"/>
                </a:solidFill>
                <a:latin typeface="Arial"/>
                <a:cs typeface="Arial"/>
              </a:rPr>
              <a:t>Барнаульский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центр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помощи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детям,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оставшимся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без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попечения</a:t>
            </a:r>
            <a:r>
              <a:rPr sz="950" b="1" spc="-1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родителей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№3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5238" y="1350297"/>
            <a:ext cx="2356485" cy="322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Среднесибирский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центр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помощи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 детям, 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оставшимся </a:t>
            </a:r>
            <a:r>
              <a:rPr sz="950" b="1" dirty="0">
                <a:solidFill>
                  <a:srgbClr val="FEFEFE"/>
                </a:solidFill>
                <a:latin typeface="Arial"/>
                <a:cs typeface="Arial"/>
              </a:rPr>
              <a:t>без</a:t>
            </a:r>
            <a:r>
              <a:rPr sz="950" b="1" spc="-25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попечения</a:t>
            </a:r>
            <a:r>
              <a:rPr sz="950" b="1" spc="-2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FEFEFE"/>
                </a:solidFill>
                <a:latin typeface="Arial"/>
                <a:cs typeface="Arial"/>
              </a:rPr>
              <a:t>родителей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05235" y="1798612"/>
            <a:ext cx="2279015" cy="31136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80"/>
              </a:spcBef>
            </a:pPr>
            <a:r>
              <a:rPr lang="ru-RU" sz="950" b="1" spc="-30" dirty="0" smtClean="0">
                <a:solidFill>
                  <a:srgbClr val="FEFEFE"/>
                </a:solidFill>
                <a:latin typeface="Arial"/>
                <a:cs typeface="Arial"/>
              </a:rPr>
              <a:t>Администрация Центрального района г. Барнаула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69560" y="2368343"/>
            <a:ext cx="262255" cy="250825"/>
          </a:xfrm>
          <a:custGeom>
            <a:avLst/>
            <a:gdLst/>
            <a:ahLst/>
            <a:cxnLst/>
            <a:rect l="l" t="t" r="r" b="b"/>
            <a:pathLst>
              <a:path w="262254" h="250825">
                <a:moveTo>
                  <a:pt x="131065" y="0"/>
                </a:moveTo>
                <a:lnTo>
                  <a:pt x="80048" y="9851"/>
                </a:lnTo>
                <a:lnTo>
                  <a:pt x="38388" y="36718"/>
                </a:lnTo>
                <a:lnTo>
                  <a:pt x="10299" y="76566"/>
                </a:lnTo>
                <a:lnTo>
                  <a:pt x="0" y="125362"/>
                </a:lnTo>
                <a:lnTo>
                  <a:pt x="10299" y="174161"/>
                </a:lnTo>
                <a:lnTo>
                  <a:pt x="38388" y="214011"/>
                </a:lnTo>
                <a:lnTo>
                  <a:pt x="80048" y="240877"/>
                </a:lnTo>
                <a:lnTo>
                  <a:pt x="131065" y="250729"/>
                </a:lnTo>
                <a:lnTo>
                  <a:pt x="182081" y="240877"/>
                </a:lnTo>
                <a:lnTo>
                  <a:pt x="223742" y="214011"/>
                </a:lnTo>
                <a:lnTo>
                  <a:pt x="251830" y="174161"/>
                </a:lnTo>
                <a:lnTo>
                  <a:pt x="262130" y="125362"/>
                </a:lnTo>
                <a:lnTo>
                  <a:pt x="251830" y="76566"/>
                </a:lnTo>
                <a:lnTo>
                  <a:pt x="223742" y="36718"/>
                </a:lnTo>
                <a:lnTo>
                  <a:pt x="182081" y="9851"/>
                </a:lnTo>
                <a:lnTo>
                  <a:pt x="1310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91898" y="2636879"/>
            <a:ext cx="1550102" cy="27635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1700" b="1" spc="-160" dirty="0">
                <a:solidFill>
                  <a:srgbClr val="FEFEFE"/>
                </a:solidFill>
                <a:latin typeface="Arial"/>
                <a:cs typeface="Arial"/>
              </a:rPr>
              <a:t>п</a:t>
            </a:r>
            <a:r>
              <a:rPr sz="1700" b="1" spc="-160" dirty="0" smtClean="0">
                <a:solidFill>
                  <a:srgbClr val="FEFEFE"/>
                </a:solidFill>
                <a:latin typeface="Arial"/>
                <a:cs typeface="Arial"/>
              </a:rPr>
              <a:t>а</a:t>
            </a:r>
            <a:r>
              <a:rPr lang="ru-RU" sz="1700" b="1" spc="-160" dirty="0" err="1" smtClean="0">
                <a:solidFill>
                  <a:srgbClr val="FEFEFE"/>
                </a:solidFill>
                <a:latin typeface="Arial"/>
                <a:cs typeface="Arial"/>
              </a:rPr>
              <a:t>ры</a:t>
            </a:r>
            <a:r>
              <a:rPr lang="ru-RU" sz="1700" b="1" spc="-160" dirty="0" smtClean="0">
                <a:solidFill>
                  <a:srgbClr val="FEFEFE"/>
                </a:solidFill>
                <a:latin typeface="Arial"/>
                <a:cs typeface="Arial"/>
              </a:rPr>
              <a:t> создано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91898" y="2176768"/>
            <a:ext cx="1219902" cy="580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3700" b="1" spc="-125" dirty="0" smtClean="0">
                <a:solidFill>
                  <a:srgbClr val="FEFEFE"/>
                </a:solidFill>
                <a:latin typeface="Arial"/>
                <a:cs typeface="Arial"/>
              </a:rPr>
              <a:t>74</a:t>
            </a:r>
            <a:endParaRPr sz="3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960" y="-22536"/>
            <a:ext cx="5526839" cy="3058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615">
              <a:lnSpc>
                <a:spcPct val="100000"/>
              </a:lnSpc>
              <a:spcBef>
                <a:spcPts val="105"/>
              </a:spcBef>
            </a:pPr>
            <a:r>
              <a:rPr lang="ru-RU" spc="-27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Проек</a:t>
            </a:r>
            <a:r>
              <a:rPr lang="ru-RU" spc="-270" dirty="0" smtClean="0">
                <a:latin typeface="Arial" panose="020B0604020202020204" pitchFamily="34" charset="0"/>
                <a:cs typeface="Arial" panose="020B0604020202020204" pitchFamily="34" charset="0"/>
              </a:rPr>
              <a:t> т  в  лицах </a:t>
            </a:r>
            <a:endParaRPr spc="-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483153"/>
            <a:ext cx="1007924" cy="1066800"/>
          </a:xfrm>
          <a:prstGeom prst="rect">
            <a:avLst/>
          </a:prstGeom>
        </p:spPr>
      </p:pic>
      <p:pic>
        <p:nvPicPr>
          <p:cNvPr id="16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392" y="483153"/>
            <a:ext cx="971608" cy="1066800"/>
          </a:xfrm>
          <a:prstGeom prst="rect">
            <a:avLst/>
          </a:prstGeom>
        </p:spPr>
      </p:pic>
      <p:pic>
        <p:nvPicPr>
          <p:cNvPr id="17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32484" y="1295483"/>
            <a:ext cx="1158574" cy="1130554"/>
          </a:xfrm>
          <a:prstGeom prst="rect">
            <a:avLst/>
          </a:prstGeom>
        </p:spPr>
      </p:pic>
      <p:pic>
        <p:nvPicPr>
          <p:cNvPr id="1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7925" y="1315189"/>
            <a:ext cx="1158548" cy="1130579"/>
          </a:xfrm>
          <a:prstGeom prst="rect">
            <a:avLst/>
          </a:prstGeom>
        </p:spPr>
      </p:pic>
      <p:pic>
        <p:nvPicPr>
          <p:cNvPr id="2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534" y="2129288"/>
            <a:ext cx="1190185" cy="1161392"/>
          </a:xfrm>
          <a:prstGeom prst="rect">
            <a:avLst/>
          </a:prstGeom>
        </p:spPr>
      </p:pic>
      <p:pic>
        <p:nvPicPr>
          <p:cNvPr id="24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1800" y="393663"/>
            <a:ext cx="1158580" cy="1130673"/>
          </a:xfrm>
          <a:prstGeom prst="rect">
            <a:avLst/>
          </a:prstGeom>
        </p:spPr>
      </p:pic>
      <p:pic>
        <p:nvPicPr>
          <p:cNvPr id="25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52229" y="2195213"/>
            <a:ext cx="1168788" cy="1111208"/>
          </a:xfrm>
          <a:prstGeom prst="rect">
            <a:avLst/>
          </a:prstGeom>
        </p:spPr>
      </p:pic>
      <p:pic>
        <p:nvPicPr>
          <p:cNvPr id="26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94407" y="376159"/>
            <a:ext cx="1140993" cy="1155388"/>
          </a:xfrm>
          <a:prstGeom prst="rect">
            <a:avLst/>
          </a:prstGeom>
        </p:spPr>
      </p:pic>
      <p:pic>
        <p:nvPicPr>
          <p:cNvPr id="33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11160" y="1127230"/>
            <a:ext cx="1174801" cy="1124358"/>
          </a:xfrm>
          <a:prstGeom prst="rect">
            <a:avLst/>
          </a:prstGeom>
        </p:spPr>
      </p:pic>
      <p:pic>
        <p:nvPicPr>
          <p:cNvPr id="3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05603" y="65898"/>
            <a:ext cx="1064897" cy="1039089"/>
          </a:xfrm>
          <a:prstGeom prst="rect">
            <a:avLst/>
          </a:prstGeom>
        </p:spPr>
      </p:pic>
      <p:pic>
        <p:nvPicPr>
          <p:cNvPr id="2050" name="Picture 2" descr="C:\Users\Sveta\Desktop\кристина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8073" y="1339850"/>
            <a:ext cx="807530" cy="10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veta\Desktop\67c2e6e4-cf53-4a04-b7a5-3d36612da0c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03" y="1059917"/>
            <a:ext cx="905557" cy="13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:\Наставники\Наставники  данные и фото по папкам\ДД4\Лена Титунина\WhatsApp Image 2022-04-01 at 19.04.33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19" y="1860760"/>
            <a:ext cx="1136726" cy="14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G:\Наставники\Совместные мероприятия\Пикник 20.05\Лена Жилкина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" y="1981473"/>
            <a:ext cx="1115442" cy="12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38" y="2025650"/>
            <a:ext cx="1286563" cy="129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315987"/>
            <a:ext cx="1013048" cy="8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 descr="C:\Users\Sveta\Desktop\фото настаники 2023\91c7bda9-48b1-4694-958b-e7301907a5ed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2762"/>
            <a:ext cx="995017" cy="12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Наставники\Наставники  данные и фото по папкам\ДД1\Людмила Марченко\WhatsApp Image 2021-09-10 at 16.36.0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27" y="1296978"/>
            <a:ext cx="1516673" cy="19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Наставники\Наставники  данные и фото по папкам\ДД1\Нина Плотникова\WhatsApp Image 2021-09-30 at 15.19.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953"/>
            <a:ext cx="1405367" cy="18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Наставники\Наставники  данные и фото по папкам\ДД1\Татьяна Гуртякова\WhatsApp Image 2023-02-09 at 15.21.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66" y="1019801"/>
            <a:ext cx="1113761" cy="22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:\Наставники\Наставники  данные и фото по папкам\ДД1\Христина Щеглова\Первая встреч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40" y="1602547"/>
            <a:ext cx="1685125" cy="16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Наставники\Наставники  данные и фото по папкам\ДД1\Шадрина Татьяна\Первая встреч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77" y="1199"/>
            <a:ext cx="2047711" cy="12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:\Наставники\Наставники  данные и фото по папкам\ДД1\Юля Кобцева\Юля и Маргарита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70" y="838910"/>
            <a:ext cx="1548068" cy="12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:\Наставники\Для постов идеи\1 июня 2024 фото\fb027068-04af-4823-bcec-eb9c154d29c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010"/>
            <a:ext cx="1526440" cy="18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F:\Наставники\Наставники  данные и фото по папкам\ДД1\Шадрина Татьяна\7438eea6-ebf5-4e48-8e84-486710840dd7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73" y="-20318"/>
            <a:ext cx="1259641" cy="167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veta\Desktop\фото настаники 2023\!!e9a9e420-5c85-4b88-9ae0-925229240ac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-38953"/>
            <a:ext cx="1337950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531</Words>
  <Application>Microsoft Office PowerPoint</Application>
  <PresentationFormat>Произвольный</PresentationFormat>
  <Paragraphs>122</Paragraphs>
  <Slides>16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ПРОЕКТ НАСТАВНИЧЕСТВО</vt:lpstr>
      <vt:lpstr>Цель проекта  - индивидуальная поддержка  значимым взрослым подростка в трудной жизненной ситуации через выстраивание доверительных отношений   </vt:lpstr>
      <vt:lpstr>Правила проекта </vt:lpstr>
      <vt:lpstr>Презентация PowerPoint</vt:lpstr>
      <vt:lpstr>Специфика проекта - проактивное сопровождение пар   </vt:lpstr>
      <vt:lpstr>Создание развивающей поддерживающей среды  </vt:lpstr>
      <vt:lpstr>НЕМНОГО ФАКТОВ И СТАТИСТИКИ   2021-2025 ГОД</vt:lpstr>
      <vt:lpstr>Проек т  в  лицах </vt:lpstr>
      <vt:lpstr>Презентация PowerPoint</vt:lpstr>
      <vt:lpstr>Результаты, которыми мы гордимся </vt:lpstr>
      <vt:lpstr>Презентация PowerPoint</vt:lpstr>
      <vt:lpstr>Презентация PowerPoint</vt:lpstr>
      <vt:lpstr>Три года  проекту      </vt:lpstr>
      <vt:lpstr>Презентация PowerPoint</vt:lpstr>
      <vt:lpstr>Эволюция    проекта </vt:lpstr>
      <vt:lpstr>Контакты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Безымянный-2.cdr</dc:title>
  <dc:creator>Полина</dc:creator>
  <cp:lastModifiedBy>Sveta</cp:lastModifiedBy>
  <cp:revision>67</cp:revision>
  <dcterms:created xsi:type="dcterms:W3CDTF">2024-04-23T05:11:02Z</dcterms:created>
  <dcterms:modified xsi:type="dcterms:W3CDTF">2025-06-02T08:28:15Z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2024-04-22T00:00:00Z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2024-04-23T00:00:00Z</vt:filetime>
  </property>
  <property fmtid="{D5CDD505-2E9C-101B-9397-08002B2CF9AE}" pid="5" name="Producer">
    <vt:lpwstr>Corel PDF Engine Version 22.0.0.412</vt:lpwstr>
  </property>
</Properties>
</file>