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71" r:id="rId2"/>
    <p:sldId id="368" r:id="rId3"/>
    <p:sldId id="377" r:id="rId4"/>
    <p:sldId id="379" r:id="rId5"/>
    <p:sldId id="378" r:id="rId6"/>
    <p:sldId id="367" r:id="rId7"/>
    <p:sldId id="288" r:id="rId8"/>
    <p:sldId id="372" r:id="rId9"/>
    <p:sldId id="370" r:id="rId10"/>
    <p:sldId id="374" r:id="rId11"/>
    <p:sldId id="312" r:id="rId12"/>
    <p:sldId id="327" r:id="rId13"/>
    <p:sldId id="333" r:id="rId14"/>
  </p:sldIdLst>
  <p:sldSz cx="18288000" cy="10287000"/>
  <p:notesSz cx="6858000" cy="9144000"/>
  <p:embeddedFontLst>
    <p:embeddedFont>
      <p:font typeface="Open Sans Bold" charset="0"/>
      <p:regular r:id="rId16"/>
    </p:embeddedFont>
    <p:embeddedFont>
      <p:font typeface="Open Sans 1 Bold" charset="0"/>
      <p:regular r:id="rId17"/>
    </p:embeddedFont>
    <p:embeddedFont>
      <p:font typeface="PT Sans" charset="-52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Open Sans 1" charset="0"/>
      <p:regular r:id="rId26"/>
    </p:embeddedFont>
    <p:embeddedFont>
      <p:font typeface="Open Sans 2 Bold" charset="0"/>
      <p:regular r:id="rId27"/>
    </p:embeddedFont>
    <p:embeddedFont>
      <p:font typeface="Open Sans 2" charset="0"/>
      <p:regular r:id="rId28"/>
    </p:embeddedFont>
    <p:embeddedFont>
      <p:font typeface="Open Sans 1 Semi-Bold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E9196"/>
    <a:srgbClr val="FFFFFF"/>
    <a:srgbClr val="56CCC3"/>
    <a:srgbClr val="FDC300"/>
    <a:srgbClr val="EF75D9"/>
    <a:srgbClr val="9FE1DC"/>
    <a:srgbClr val="36AAB0"/>
    <a:srgbClr val="46C0C6"/>
    <a:srgbClr val="041A22"/>
    <a:srgbClr val="F2F2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4" autoAdjust="0"/>
    <p:restoredTop sz="94622" autoAdjust="0"/>
  </p:normalViewPr>
  <p:slideViewPr>
    <p:cSldViewPr>
      <p:cViewPr>
        <p:scale>
          <a:sx n="50" d="100"/>
          <a:sy n="50" d="100"/>
        </p:scale>
        <p:origin x="-738" y="-3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B3313-4245-49F8-89AF-E75CEFE0C263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CF28-A141-42E2-B548-D473DAE7A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6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7CF28-A141-42E2-B548-D473DAE7AC6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22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2.svg"/><Relationship Id="rId4" Type="http://schemas.openxmlformats.org/officeDocument/2006/relationships/image" Target="../media/image27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94.svg"/><Relationship Id="rId7" Type="http://schemas.openxmlformats.org/officeDocument/2006/relationships/image" Target="../media/image98.svg"/><Relationship Id="rId12" Type="http://schemas.openxmlformats.org/officeDocument/2006/relationships/image" Target="../media/image27.png"/><Relationship Id="rId17" Type="http://schemas.openxmlformats.org/officeDocument/2006/relationships/image" Target="../media/image26.svg"/><Relationship Id="rId2" Type="http://schemas.openxmlformats.org/officeDocument/2006/relationships/image" Target="../media/image5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00.svg"/><Relationship Id="rId5" Type="http://schemas.openxmlformats.org/officeDocument/2006/relationships/image" Target="../media/image96.svg"/><Relationship Id="rId15" Type="http://schemas.openxmlformats.org/officeDocument/2006/relationships/image" Target="../media/image24.sv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14.sv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sv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115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sv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0" Type="http://schemas.openxmlformats.org/officeDocument/2006/relationships/image" Target="../media/image113.svg"/><Relationship Id="rId4" Type="http://schemas.openxmlformats.org/officeDocument/2006/relationships/image" Target="../media/image107.sv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0.svg"/><Relationship Id="rId18" Type="http://schemas.openxmlformats.org/officeDocument/2006/relationships/image" Target="../media/image22.png"/><Relationship Id="rId26" Type="http://schemas.openxmlformats.org/officeDocument/2006/relationships/image" Target="../media/image14.svg"/><Relationship Id="rId3" Type="http://schemas.openxmlformats.org/officeDocument/2006/relationships/image" Target="../media/image36.svg"/><Relationship Id="rId21" Type="http://schemas.openxmlformats.org/officeDocument/2006/relationships/image" Target="../media/image24.png"/><Relationship Id="rId34" Type="http://schemas.openxmlformats.org/officeDocument/2006/relationships/image" Target="../media/image31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64.svg"/><Relationship Id="rId25" Type="http://schemas.openxmlformats.org/officeDocument/2006/relationships/image" Target="../media/image9.png"/><Relationship Id="rId33" Type="http://schemas.openxmlformats.org/officeDocument/2006/relationships/image" Target="../media/image30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2.svg"/><Relationship Id="rId24" Type="http://schemas.openxmlformats.org/officeDocument/2006/relationships/image" Target="../media/image26.png"/><Relationship Id="rId32" Type="http://schemas.openxmlformats.org/officeDocument/2006/relationships/image" Target="../media/image26.svg"/><Relationship Id="rId37" Type="http://schemas.openxmlformats.org/officeDocument/2006/relationships/image" Target="../media/image58.svg"/><Relationship Id="rId5" Type="http://schemas.openxmlformats.org/officeDocument/2006/relationships/image" Target="../media/image38.svg"/><Relationship Id="rId15" Type="http://schemas.openxmlformats.org/officeDocument/2006/relationships/image" Target="../media/image50.svg"/><Relationship Id="rId23" Type="http://schemas.openxmlformats.org/officeDocument/2006/relationships/image" Target="../media/image25.png"/><Relationship Id="rId28" Type="http://schemas.openxmlformats.org/officeDocument/2006/relationships/image" Target="../media/image22.svg"/><Relationship Id="rId36" Type="http://schemas.openxmlformats.org/officeDocument/2006/relationships/image" Target="../media/image32.png"/><Relationship Id="rId10" Type="http://schemas.openxmlformats.org/officeDocument/2006/relationships/image" Target="../media/image18.png"/><Relationship Id="rId19" Type="http://schemas.openxmlformats.org/officeDocument/2006/relationships/image" Target="../media/image54.svg"/><Relationship Id="rId31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46.svg"/><Relationship Id="rId14" Type="http://schemas.openxmlformats.org/officeDocument/2006/relationships/image" Target="../media/image20.png"/><Relationship Id="rId22" Type="http://schemas.openxmlformats.org/officeDocument/2006/relationships/image" Target="../media/image56.svg"/><Relationship Id="rId27" Type="http://schemas.openxmlformats.org/officeDocument/2006/relationships/image" Target="../media/image27.png"/><Relationship Id="rId30" Type="http://schemas.openxmlformats.org/officeDocument/2006/relationships/image" Target="../media/image24.svg"/><Relationship Id="rId35" Type="http://schemas.openxmlformats.org/officeDocument/2006/relationships/image" Target="../media/image6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4.svg"/><Relationship Id="rId7" Type="http://schemas.openxmlformats.org/officeDocument/2006/relationships/image" Target="../media/image7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82.svg"/><Relationship Id="rId5" Type="http://schemas.openxmlformats.org/officeDocument/2006/relationships/image" Target="../media/image76.sv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8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sv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2.svg"/><Relationship Id="rId5" Type="http://schemas.openxmlformats.org/officeDocument/2006/relationships/image" Target="../media/image70.svg"/><Relationship Id="rId15" Type="http://schemas.openxmlformats.org/officeDocument/2006/relationships/image" Target="../media/image26.svg"/><Relationship Id="rId10" Type="http://schemas.openxmlformats.org/officeDocument/2006/relationships/image" Target="../media/image27.png"/><Relationship Id="rId4" Type="http://schemas.openxmlformats.org/officeDocument/2006/relationships/image" Target="../media/image39.png"/><Relationship Id="rId9" Type="http://schemas.openxmlformats.org/officeDocument/2006/relationships/image" Target="../media/image14.sv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9.png"/><Relationship Id="rId3" Type="http://schemas.openxmlformats.org/officeDocument/2006/relationships/image" Target="../media/image43.png"/><Relationship Id="rId7" Type="http://schemas.openxmlformats.org/officeDocument/2006/relationships/image" Target="../media/image9.png"/><Relationship Id="rId12" Type="http://schemas.openxmlformats.org/officeDocument/2006/relationships/image" Target="../media/image24.sv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8.png"/><Relationship Id="rId5" Type="http://schemas.openxmlformats.org/officeDocument/2006/relationships/image" Target="../media/image44.png"/><Relationship Id="rId15" Type="http://schemas.openxmlformats.org/officeDocument/2006/relationships/image" Target="../media/image45.jpeg"/><Relationship Id="rId10" Type="http://schemas.openxmlformats.org/officeDocument/2006/relationships/image" Target="../media/image22.svg"/><Relationship Id="rId4" Type="http://schemas.openxmlformats.org/officeDocument/2006/relationships/image" Target="../media/image31.svg"/><Relationship Id="rId9" Type="http://schemas.openxmlformats.org/officeDocument/2006/relationships/image" Target="../media/image27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50.png"/><Relationship Id="rId18" Type="http://schemas.openxmlformats.org/officeDocument/2006/relationships/image" Target="../media/image22.sv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47.png"/><Relationship Id="rId12" Type="http://schemas.openxmlformats.org/officeDocument/2006/relationships/image" Target="../media/image88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2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image" Target="../media/image86.svg"/><Relationship Id="rId19" Type="http://schemas.openxmlformats.org/officeDocument/2006/relationships/image" Target="../media/image28.png"/><Relationship Id="rId4" Type="http://schemas.openxmlformats.org/officeDocument/2006/relationships/image" Target="../media/image36.svg"/><Relationship Id="rId9" Type="http://schemas.openxmlformats.org/officeDocument/2006/relationships/image" Target="../media/image48.png"/><Relationship Id="rId14" Type="http://schemas.openxmlformats.org/officeDocument/2006/relationships/image" Target="../media/image90.svg"/><Relationship Id="rId22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3262207" y="5012382"/>
            <a:ext cx="11746702" cy="84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2"/>
              </a:lnSpc>
            </a:pPr>
            <a:r>
              <a:rPr lang="ru-RU" sz="3706" b="1" dirty="0">
                <a:solidFill>
                  <a:srgbClr val="00002E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  </a:t>
            </a:r>
            <a:endParaRPr lang="en-US" sz="3706" b="1" dirty="0">
              <a:solidFill>
                <a:srgbClr val="00002E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1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318597" y="568383"/>
            <a:ext cx="4777873" cy="1094338"/>
          </a:xfrm>
          <a:custGeom>
            <a:avLst/>
            <a:gdLst/>
            <a:ahLst/>
            <a:cxnLst/>
            <a:rect l="l" t="t" r="r" b="b"/>
            <a:pathLst>
              <a:path w="6370497" h="1459117">
                <a:moveTo>
                  <a:pt x="0" y="0"/>
                </a:moveTo>
                <a:lnTo>
                  <a:pt x="6370497" y="0"/>
                </a:lnTo>
                <a:lnTo>
                  <a:pt x="6370497" y="1459117"/>
                </a:lnTo>
                <a:lnTo>
                  <a:pt x="0" y="145911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4906" t="-38495" r="-3110" b="-45991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0" y="0"/>
            <a:ext cx="2245026" cy="10287000"/>
            <a:chOff x="0" y="0"/>
            <a:chExt cx="895937" cy="41053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5937" cy="4105300"/>
            </a:xfrm>
            <a:custGeom>
              <a:avLst/>
              <a:gdLst/>
              <a:ahLst/>
              <a:cxnLst/>
              <a:rect l="l" t="t" r="r" b="b"/>
              <a:pathLst>
                <a:path w="895937" h="4105300">
                  <a:moveTo>
                    <a:pt x="0" y="0"/>
                  </a:moveTo>
                  <a:lnTo>
                    <a:pt x="895937" y="0"/>
                  </a:lnTo>
                  <a:lnTo>
                    <a:pt x="895937" y="4105300"/>
                  </a:lnTo>
                  <a:lnTo>
                    <a:pt x="0" y="4105300"/>
                  </a:ln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895937" cy="4076725"/>
            </a:xfrm>
            <a:prstGeom prst="rect">
              <a:avLst/>
            </a:prstGeom>
          </p:spPr>
          <p:txBody>
            <a:bodyPr lIns="33526" tIns="33526" rIns="33526" bIns="33526" rtlCol="0" anchor="ctr"/>
            <a:lstStyle/>
            <a:p>
              <a:pPr algn="ctr">
                <a:lnSpc>
                  <a:spcPts val="1187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687" y="0"/>
            <a:ext cx="2047653" cy="10287000"/>
            <a:chOff x="0" y="0"/>
            <a:chExt cx="2730203" cy="13716000"/>
          </a:xfrm>
        </p:grpSpPr>
        <p:sp>
          <p:nvSpPr>
            <p:cNvPr id="24" name="Freeform 24"/>
            <p:cNvSpPr/>
            <p:nvPr/>
          </p:nvSpPr>
          <p:spPr>
            <a:xfrm>
              <a:off x="0" y="9413387"/>
              <a:ext cx="2730203" cy="4302613"/>
            </a:xfrm>
            <a:custGeom>
              <a:avLst/>
              <a:gdLst/>
              <a:ahLst/>
              <a:cxnLst/>
              <a:rect l="l" t="t" r="r" b="b"/>
              <a:pathLst>
                <a:path w="2730203" h="4302613">
                  <a:moveTo>
                    <a:pt x="0" y="0"/>
                  </a:moveTo>
                  <a:lnTo>
                    <a:pt x="2730203" y="0"/>
                  </a:lnTo>
                  <a:lnTo>
                    <a:pt x="2730203" y="4302613"/>
                  </a:lnTo>
                  <a:lnTo>
                    <a:pt x="0" y="4302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r>
                <a:rPr lang="ru-RU" dirty="0"/>
                <a:t>     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4401004"/>
              <a:ext cx="2730203" cy="2730203"/>
            </a:xfrm>
            <a:custGeom>
              <a:avLst/>
              <a:gdLst/>
              <a:ahLst/>
              <a:cxnLst/>
              <a:rect l="l" t="t" r="r" b="b"/>
              <a:pathLst>
                <a:path w="2730203" h="2730203">
                  <a:moveTo>
                    <a:pt x="0" y="0"/>
                  </a:moveTo>
                  <a:lnTo>
                    <a:pt x="2730203" y="0"/>
                  </a:lnTo>
                  <a:lnTo>
                    <a:pt x="2730203" y="2730204"/>
                  </a:lnTo>
                  <a:lnTo>
                    <a:pt x="0" y="2730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7229856"/>
              <a:ext cx="2730203" cy="2084883"/>
            </a:xfrm>
            <a:custGeom>
              <a:avLst/>
              <a:gdLst/>
              <a:ahLst/>
              <a:cxnLst/>
              <a:rect l="l" t="t" r="r" b="b"/>
              <a:pathLst>
                <a:path w="2730203" h="2084883">
                  <a:moveTo>
                    <a:pt x="0" y="0"/>
                  </a:moveTo>
                  <a:lnTo>
                    <a:pt x="2730203" y="0"/>
                  </a:lnTo>
                  <a:lnTo>
                    <a:pt x="2730203" y="2084883"/>
                  </a:lnTo>
                  <a:lnTo>
                    <a:pt x="0" y="2084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10800000">
              <a:off x="0" y="0"/>
              <a:ext cx="2730203" cy="4302356"/>
            </a:xfrm>
            <a:custGeom>
              <a:avLst/>
              <a:gdLst/>
              <a:ahLst/>
              <a:cxnLst/>
              <a:rect l="l" t="t" r="r" b="b"/>
              <a:pathLst>
                <a:path w="2730203" h="4302356">
                  <a:moveTo>
                    <a:pt x="0" y="0"/>
                  </a:moveTo>
                  <a:lnTo>
                    <a:pt x="2730203" y="0"/>
                  </a:lnTo>
                  <a:lnTo>
                    <a:pt x="2730203" y="4302356"/>
                  </a:lnTo>
                  <a:lnTo>
                    <a:pt x="0" y="430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alphaModFix amt="19999"/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Прямоугольник 30"/>
          <p:cNvSpPr/>
          <p:nvPr/>
        </p:nvSpPr>
        <p:spPr>
          <a:xfrm>
            <a:off x="2582724" y="1850403"/>
            <a:ext cx="13895077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КГБПОУ «Каменский агротехнический техникум» </a:t>
            </a:r>
          </a:p>
          <a:p>
            <a:pPr algn="just"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algn="just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Тема: «Наставничество через сотрудничество»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Климова Наталья Анатольевна, </a:t>
            </a:r>
          </a:p>
          <a:p>
            <a:pPr algn="ctr">
              <a:spcAft>
                <a:spcPts val="0"/>
              </a:spcAft>
            </a:pPr>
            <a:r>
              <a:rPr lang="ru-RU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 педагог </a:t>
            </a:r>
            <a:endParaRPr lang="ru-RU" sz="2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июня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2025 г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50" y="269552"/>
            <a:ext cx="3628550" cy="15808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887518" y="240920"/>
            <a:ext cx="1664352" cy="16094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07533" y="2705100"/>
            <a:ext cx="7853441" cy="4105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8565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0"/>
            <a:ext cx="18288000" cy="1883724"/>
            <a:chOff x="0" y="0"/>
            <a:chExt cx="21407667" cy="48112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07667" cy="4811230"/>
            </a:xfrm>
            <a:custGeom>
              <a:avLst/>
              <a:gdLst/>
              <a:ahLst/>
              <a:cxnLst/>
              <a:rect l="l" t="t" r="r" b="b"/>
              <a:pathLst>
                <a:path w="21407667" h="4811230">
                  <a:moveTo>
                    <a:pt x="0" y="0"/>
                  </a:moveTo>
                  <a:lnTo>
                    <a:pt x="21407667" y="0"/>
                  </a:lnTo>
                  <a:lnTo>
                    <a:pt x="21407667" y="4811230"/>
                  </a:lnTo>
                  <a:lnTo>
                    <a:pt x="0" y="4811230"/>
                  </a:lnTo>
                  <a:close/>
                </a:path>
              </a:pathLst>
            </a:custGeom>
            <a:solidFill>
              <a:srgbClr val="009692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53140" y="9187164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0938" y="964343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1"/>
                </a:lnTo>
                <a:lnTo>
                  <a:pt x="0" y="64232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53683" y="9546028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7"/>
                </a:lnTo>
                <a:lnTo>
                  <a:pt x="0" y="110736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53682" y="2391334"/>
            <a:ext cx="874271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Возможные риски:</a:t>
            </a:r>
            <a:endParaRPr lang="en-US" sz="6000" dirty="0">
              <a:solidFill>
                <a:srgbClr val="041A22"/>
              </a:solidFill>
              <a:latin typeface="Times New Roman" pitchFamily="18" charset="0"/>
              <a:ea typeface="Montserrat 1 Bold"/>
              <a:cs typeface="Times New Roman" pitchFamily="18" charset="0"/>
              <a:sym typeface="Montserrat 1 Bold"/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="" xmlns:a16="http://schemas.microsoft.com/office/drawing/2014/main" id="{270271DF-71DE-4852-B148-7AAB889090B7}"/>
              </a:ext>
            </a:extLst>
          </p:cNvPr>
          <p:cNvSpPr txBox="1"/>
          <p:nvPr/>
        </p:nvSpPr>
        <p:spPr>
          <a:xfrm>
            <a:off x="1071314" y="382683"/>
            <a:ext cx="1605489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Исполняем план совместных действий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C9EB561-FC43-48B3-8F0D-CC88D0851866}"/>
              </a:ext>
            </a:extLst>
          </p:cNvPr>
          <p:cNvSpPr txBox="1"/>
          <p:nvPr/>
        </p:nvSpPr>
        <p:spPr>
          <a:xfrm>
            <a:off x="2714497" y="4411812"/>
            <a:ext cx="487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2E9196"/>
                </a:solidFill>
                <a:latin typeface="Times New Roman" pitchFamily="18" charset="0"/>
                <a:cs typeface="Times New Roman" pitchFamily="18" charset="0"/>
              </a:rPr>
              <a:t>Объективные</a:t>
            </a:r>
            <a:endParaRPr lang="x-none" sz="5400" dirty="0">
              <a:solidFill>
                <a:srgbClr val="2E91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F9EC3EF-15F8-46C3-AC4B-CDB8BAD6B4F7}"/>
              </a:ext>
            </a:extLst>
          </p:cNvPr>
          <p:cNvSpPr txBox="1"/>
          <p:nvPr/>
        </p:nvSpPr>
        <p:spPr>
          <a:xfrm>
            <a:off x="10591800" y="4494875"/>
            <a:ext cx="487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2E9196"/>
                </a:solidFill>
                <a:latin typeface="Times New Roman" pitchFamily="18" charset="0"/>
                <a:cs typeface="Times New Roman" pitchFamily="18" charset="0"/>
              </a:rPr>
              <a:t>Субъективные</a:t>
            </a:r>
            <a:endParaRPr lang="x-none" sz="5400" dirty="0">
              <a:solidFill>
                <a:srgbClr val="2E919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="" xmlns:a16="http://schemas.microsoft.com/office/drawing/2014/main" id="{1B205490-D4F6-46FD-91E8-EE451C6A2764}"/>
              </a:ext>
            </a:extLst>
          </p:cNvPr>
          <p:cNvGrpSpPr/>
          <p:nvPr/>
        </p:nvGrpSpPr>
        <p:grpSpPr>
          <a:xfrm>
            <a:off x="2060569" y="5383109"/>
            <a:ext cx="6120000" cy="3240000"/>
            <a:chOff x="0" y="0"/>
            <a:chExt cx="1262530" cy="702269"/>
          </a:xfrm>
        </p:grpSpPr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16EFE6F4-90B2-44E2-999A-09DA6F0AB602}"/>
                </a:ext>
              </a:extLst>
            </p:cNvPr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FDC300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>
              <a:extLst>
                <a:ext uri="{FF2B5EF4-FFF2-40B4-BE49-F238E27FC236}">
                  <a16:creationId xmlns="" xmlns:a16="http://schemas.microsoft.com/office/drawing/2014/main" id="{7D746702-1755-40A1-A900-0B481F9DC29F}"/>
                </a:ext>
              </a:extLst>
            </p:cNvPr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9" name="Group 8">
            <a:extLst>
              <a:ext uri="{FF2B5EF4-FFF2-40B4-BE49-F238E27FC236}">
                <a16:creationId xmlns="" xmlns:a16="http://schemas.microsoft.com/office/drawing/2014/main" id="{4D8D054E-C334-484C-8AED-002400D1AB3B}"/>
              </a:ext>
            </a:extLst>
          </p:cNvPr>
          <p:cNvGrpSpPr/>
          <p:nvPr/>
        </p:nvGrpSpPr>
        <p:grpSpPr>
          <a:xfrm>
            <a:off x="9970201" y="5466172"/>
            <a:ext cx="6120000" cy="3240000"/>
            <a:chOff x="0" y="0"/>
            <a:chExt cx="1262530" cy="702269"/>
          </a:xfrm>
        </p:grpSpPr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14E33657-2345-400C-87F1-8321348B9F64}"/>
                </a:ext>
              </a:extLst>
            </p:cNvPr>
            <p:cNvSpPr/>
            <p:nvPr/>
          </p:nvSpPr>
          <p:spPr>
            <a:xfrm>
              <a:off x="0" y="0"/>
              <a:ext cx="1262530" cy="702269"/>
            </a:xfrm>
            <a:custGeom>
              <a:avLst/>
              <a:gdLst/>
              <a:ahLst/>
              <a:cxnLst/>
              <a:rect l="l" t="t" r="r" b="b"/>
              <a:pathLst>
                <a:path w="1262530" h="702269">
                  <a:moveTo>
                    <a:pt x="69556" y="0"/>
                  </a:moveTo>
                  <a:lnTo>
                    <a:pt x="1192974" y="0"/>
                  </a:lnTo>
                  <a:cubicBezTo>
                    <a:pt x="1211422" y="0"/>
                    <a:pt x="1229113" y="7328"/>
                    <a:pt x="1242158" y="20372"/>
                  </a:cubicBezTo>
                  <a:cubicBezTo>
                    <a:pt x="1255202" y="33417"/>
                    <a:pt x="1262530" y="51108"/>
                    <a:pt x="1262530" y="69556"/>
                  </a:cubicBezTo>
                  <a:lnTo>
                    <a:pt x="1262530" y="632713"/>
                  </a:lnTo>
                  <a:cubicBezTo>
                    <a:pt x="1262530" y="651161"/>
                    <a:pt x="1255202" y="668852"/>
                    <a:pt x="1242158" y="681897"/>
                  </a:cubicBezTo>
                  <a:cubicBezTo>
                    <a:pt x="1229113" y="694941"/>
                    <a:pt x="1211422" y="702269"/>
                    <a:pt x="1192974" y="702269"/>
                  </a:cubicBezTo>
                  <a:lnTo>
                    <a:pt x="69556" y="702269"/>
                  </a:lnTo>
                  <a:cubicBezTo>
                    <a:pt x="51108" y="702269"/>
                    <a:pt x="33417" y="694941"/>
                    <a:pt x="20372" y="681897"/>
                  </a:cubicBezTo>
                  <a:cubicBezTo>
                    <a:pt x="7328" y="668852"/>
                    <a:pt x="0" y="651161"/>
                    <a:pt x="0" y="632713"/>
                  </a:cubicBezTo>
                  <a:lnTo>
                    <a:pt x="0" y="69556"/>
                  </a:lnTo>
                  <a:cubicBezTo>
                    <a:pt x="0" y="51108"/>
                    <a:pt x="7328" y="33417"/>
                    <a:pt x="20372" y="20372"/>
                  </a:cubicBezTo>
                  <a:cubicBezTo>
                    <a:pt x="33417" y="7328"/>
                    <a:pt x="51108" y="0"/>
                    <a:pt x="69556" y="0"/>
                  </a:cubicBezTo>
                  <a:close/>
                </a:path>
              </a:pathLst>
            </a:custGeom>
            <a:solidFill>
              <a:srgbClr val="EF75D9"/>
            </a:solidFill>
            <a:ln cap="rnd">
              <a:noFill/>
              <a:prstDash val="solid"/>
              <a:round/>
            </a:ln>
          </p:spPr>
        </p:sp>
        <p:sp>
          <p:nvSpPr>
            <p:cNvPr id="31" name="TextBox 10">
              <a:extLst>
                <a:ext uri="{FF2B5EF4-FFF2-40B4-BE49-F238E27FC236}">
                  <a16:creationId xmlns="" xmlns:a16="http://schemas.microsoft.com/office/drawing/2014/main" id="{63EBFDF0-DE3A-4234-B5D7-71970CDC27AE}"/>
                </a:ext>
              </a:extLst>
            </p:cNvPr>
            <p:cNvSpPr txBox="1"/>
            <p:nvPr/>
          </p:nvSpPr>
          <p:spPr>
            <a:xfrm>
              <a:off x="0" y="-38100"/>
              <a:ext cx="1262530" cy="740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C9AA999-6D5A-4E10-A060-CB55C4099AC4}"/>
              </a:ext>
            </a:extLst>
          </p:cNvPr>
          <p:cNvSpPr txBox="1"/>
          <p:nvPr/>
        </p:nvSpPr>
        <p:spPr>
          <a:xfrm>
            <a:off x="2127903" y="5372101"/>
            <a:ext cx="59492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нехватка времени, </a:t>
            </a:r>
          </a:p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 материальных возможностей, </a:t>
            </a:r>
          </a:p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болезнь; </a:t>
            </a:r>
            <a:endParaRPr lang="x-none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2BBC467-8613-4BCC-BF28-C5DD827D2198}"/>
              </a:ext>
            </a:extLst>
          </p:cNvPr>
          <p:cNvSpPr txBox="1"/>
          <p:nvPr/>
        </p:nvSpPr>
        <p:spPr>
          <a:xfrm>
            <a:off x="10486898" y="6209009"/>
            <a:ext cx="50866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 мотивации </a:t>
            </a:r>
            <a:endParaRPr lang="x-none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535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2268" y="2972541"/>
            <a:ext cx="3692341" cy="2985885"/>
            <a:chOff x="0" y="0"/>
            <a:chExt cx="1404462" cy="1135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4463" cy="1135747"/>
            </a:xfrm>
            <a:custGeom>
              <a:avLst/>
              <a:gdLst/>
              <a:ahLst/>
              <a:cxnLst/>
              <a:rect l="l" t="t" r="r" b="b"/>
              <a:pathLst>
                <a:path w="1404463" h="1135747">
                  <a:moveTo>
                    <a:pt x="128000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011287"/>
                  </a:lnTo>
                  <a:cubicBezTo>
                    <a:pt x="1404463" y="1079867"/>
                    <a:pt x="1348582" y="1135747"/>
                    <a:pt x="1280002" y="1135747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3106403" y="6568836"/>
            <a:ext cx="3692341" cy="2633460"/>
            <a:chOff x="0" y="0"/>
            <a:chExt cx="1404462" cy="100169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383806" y="2505095"/>
            <a:ext cx="1152212" cy="115221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00200" y="6743700"/>
            <a:ext cx="3692341" cy="2809673"/>
            <a:chOff x="0" y="0"/>
            <a:chExt cx="1404462" cy="10687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04463" cy="1068720"/>
            </a:xfrm>
            <a:custGeom>
              <a:avLst/>
              <a:gdLst/>
              <a:ahLst/>
              <a:cxnLst/>
              <a:rect l="l" t="t" r="r" b="b"/>
              <a:pathLst>
                <a:path w="1404463" h="1068720">
                  <a:moveTo>
                    <a:pt x="1280002" y="1068720"/>
                  </a:moveTo>
                  <a:lnTo>
                    <a:pt x="124460" y="1068720"/>
                  </a:lnTo>
                  <a:cubicBezTo>
                    <a:pt x="55880" y="1068720"/>
                    <a:pt x="0" y="1012840"/>
                    <a:pt x="0" y="9442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944260"/>
                  </a:lnTo>
                  <a:cubicBezTo>
                    <a:pt x="1404463" y="1012840"/>
                    <a:pt x="1348582" y="1068720"/>
                    <a:pt x="1280002" y="106872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3106400" y="3278082"/>
            <a:ext cx="3692341" cy="2566785"/>
            <a:chOff x="0" y="0"/>
            <a:chExt cx="1404462" cy="9763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04463" cy="976333"/>
            </a:xfrm>
            <a:custGeom>
              <a:avLst/>
              <a:gdLst/>
              <a:ahLst/>
              <a:cxnLst/>
              <a:rect l="l" t="t" r="r" b="b"/>
              <a:pathLst>
                <a:path w="1404463" h="976333">
                  <a:moveTo>
                    <a:pt x="1280002" y="976333"/>
                  </a:moveTo>
                  <a:lnTo>
                    <a:pt x="124460" y="976333"/>
                  </a:lnTo>
                  <a:cubicBezTo>
                    <a:pt x="55880" y="976333"/>
                    <a:pt x="0" y="920453"/>
                    <a:pt x="0" y="8518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51873"/>
                  </a:lnTo>
                  <a:cubicBezTo>
                    <a:pt x="1404463" y="920453"/>
                    <a:pt x="1348582" y="976333"/>
                    <a:pt x="1280002" y="976333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4619453" y="6053588"/>
            <a:ext cx="1152212" cy="1152212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511241" y="5895648"/>
            <a:ext cx="1152212" cy="1152212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40" name="Freeform 40"/>
          <p:cNvSpPr/>
          <p:nvPr/>
        </p:nvSpPr>
        <p:spPr>
          <a:xfrm>
            <a:off x="4900285" y="6345677"/>
            <a:ext cx="590550" cy="568035"/>
          </a:xfrm>
          <a:custGeom>
            <a:avLst/>
            <a:gdLst/>
            <a:ahLst/>
            <a:cxnLst/>
            <a:rect l="l" t="t" r="r" b="b"/>
            <a:pathLst>
              <a:path w="590550" h="568035">
                <a:moveTo>
                  <a:pt x="0" y="0"/>
                </a:moveTo>
                <a:lnTo>
                  <a:pt x="590550" y="0"/>
                </a:lnTo>
                <a:lnTo>
                  <a:pt x="590550" y="568035"/>
                </a:lnTo>
                <a:lnTo>
                  <a:pt x="0" y="56803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911" t="-3798" r="-1366" b="-3573"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2792073" y="6174973"/>
            <a:ext cx="590550" cy="593563"/>
          </a:xfrm>
          <a:custGeom>
            <a:avLst/>
            <a:gdLst/>
            <a:ahLst/>
            <a:cxnLst/>
            <a:rect l="l" t="t" r="r" b="b"/>
            <a:pathLst>
              <a:path w="590550" h="593563">
                <a:moveTo>
                  <a:pt x="0" y="0"/>
                </a:moveTo>
                <a:lnTo>
                  <a:pt x="590550" y="0"/>
                </a:lnTo>
                <a:lnTo>
                  <a:pt x="590550" y="593563"/>
                </a:lnTo>
                <a:lnTo>
                  <a:pt x="0" y="59356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742" t="-1421" r="-1872" b="-1668"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4664637" y="2776354"/>
            <a:ext cx="590550" cy="609695"/>
          </a:xfrm>
          <a:custGeom>
            <a:avLst/>
            <a:gdLst/>
            <a:ahLst/>
            <a:cxnLst/>
            <a:rect l="l" t="t" r="r" b="b"/>
            <a:pathLst>
              <a:path w="590550" h="609695">
                <a:moveTo>
                  <a:pt x="0" y="0"/>
                </a:moveTo>
                <a:lnTo>
                  <a:pt x="590550" y="0"/>
                </a:lnTo>
                <a:lnTo>
                  <a:pt x="590550" y="609695"/>
                </a:lnTo>
                <a:lnTo>
                  <a:pt x="0" y="60969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2575" t="-1412" r="-3409" b="-1244"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997276" y="-6728"/>
            <a:ext cx="1571706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Анализируем и оцениваем совместный результат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30164" y="7047860"/>
            <a:ext cx="312974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Оценил собственную деятельность наставника («Могу!»)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68264" y="3528326"/>
            <a:ext cx="312974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Помог в осознании успешности вхождения в профессию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«Может!»)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406749" y="3924300"/>
            <a:ext cx="3129748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Осознание успешности выбора профессии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563600" y="6875264"/>
            <a:ext cx="3129748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Объективная разносторонняя оценка его деятельности («МОГУ!!!»)</a:t>
            </a:r>
          </a:p>
        </p:txBody>
      </p:sp>
      <p:sp>
        <p:nvSpPr>
          <p:cNvPr id="51" name="Freeform 51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99085" b="-100258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2511238" y="2623568"/>
            <a:ext cx="1152212" cy="115221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39" name="Freeform 39"/>
          <p:cNvSpPr/>
          <p:nvPr/>
        </p:nvSpPr>
        <p:spPr>
          <a:xfrm>
            <a:off x="12792069" y="2908090"/>
            <a:ext cx="590550" cy="583168"/>
          </a:xfrm>
          <a:custGeom>
            <a:avLst/>
            <a:gdLst/>
            <a:ahLst/>
            <a:cxnLst/>
            <a:rect l="l" t="t" r="r" b="b"/>
            <a:pathLst>
              <a:path w="590550" h="583168">
                <a:moveTo>
                  <a:pt x="0" y="0"/>
                </a:moveTo>
                <a:lnTo>
                  <a:pt x="590550" y="0"/>
                </a:lnTo>
                <a:lnTo>
                  <a:pt x="590550" y="583169"/>
                </a:lnTo>
                <a:lnTo>
                  <a:pt x="0" y="58316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26F77A7-D522-46FC-8399-80B7EB88887F}"/>
              </a:ext>
            </a:extLst>
          </p:cNvPr>
          <p:cNvSpPr txBox="1"/>
          <p:nvPr/>
        </p:nvSpPr>
        <p:spPr>
          <a:xfrm rot="16200000">
            <a:off x="-3341769" y="5657683"/>
            <a:ext cx="8504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Результат наставника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54E9846-9AAC-49A3-B5EB-C9437BD526D6}"/>
              </a:ext>
            </a:extLst>
          </p:cNvPr>
          <p:cNvSpPr txBox="1"/>
          <p:nvPr/>
        </p:nvSpPr>
        <p:spPr>
          <a:xfrm rot="16200000">
            <a:off x="12877691" y="5713307"/>
            <a:ext cx="8504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Результат наставляемого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27AAF68-95E4-4EDC-B89C-031AA17757E7}"/>
              </a:ext>
            </a:extLst>
          </p:cNvPr>
          <p:cNvSpPr txBox="1"/>
          <p:nvPr/>
        </p:nvSpPr>
        <p:spPr>
          <a:xfrm>
            <a:off x="6066520" y="3239982"/>
            <a:ext cx="58674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Совместный результат:</a:t>
            </a:r>
          </a:p>
          <a:p>
            <a:pPr algn="ctr"/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2E9196"/>
                </a:solidFill>
                <a:latin typeface="Times New Roman" pitchFamily="18" charset="0"/>
                <a:cs typeface="Times New Roman" pitchFamily="18" charset="0"/>
              </a:rPr>
              <a:t>+ 1 профессионал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коллективе,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вклад в позитивный имидж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Freeform 30">
            <a:extLst>
              <a:ext uri="{FF2B5EF4-FFF2-40B4-BE49-F238E27FC236}">
                <a16:creationId xmlns="" xmlns:a16="http://schemas.microsoft.com/office/drawing/2014/main" id="{0AAEF52F-0BDA-47B9-8AF2-8981A6698E71}"/>
              </a:ext>
            </a:extLst>
          </p:cNvPr>
          <p:cNvSpPr/>
          <p:nvPr/>
        </p:nvSpPr>
        <p:spPr>
          <a:xfrm>
            <a:off x="15956911" y="-30590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7" y="0"/>
                </a:lnTo>
                <a:lnTo>
                  <a:pt x="912547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31">
            <a:extLst>
              <a:ext uri="{FF2B5EF4-FFF2-40B4-BE49-F238E27FC236}">
                <a16:creationId xmlns="" xmlns:a16="http://schemas.microsoft.com/office/drawing/2014/main" id="{E43B75C5-D97C-48BF-AEDE-279A8EEDADCF}"/>
              </a:ext>
            </a:extLst>
          </p:cNvPr>
          <p:cNvSpPr/>
          <p:nvPr/>
        </p:nvSpPr>
        <p:spPr>
          <a:xfrm>
            <a:off x="17101981" y="1221365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1" y="0"/>
                </a:lnTo>
                <a:lnTo>
                  <a:pt x="642321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32">
            <a:extLst>
              <a:ext uri="{FF2B5EF4-FFF2-40B4-BE49-F238E27FC236}">
                <a16:creationId xmlns="" xmlns:a16="http://schemas.microsoft.com/office/drawing/2014/main" id="{7BE54AC8-24DF-46E4-8D38-DCD095F1E72F}"/>
              </a:ext>
            </a:extLst>
          </p:cNvPr>
          <p:cNvSpPr/>
          <p:nvPr/>
        </p:nvSpPr>
        <p:spPr>
          <a:xfrm>
            <a:off x="16869458" y="-16730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7" y="0"/>
                </a:lnTo>
                <a:lnTo>
                  <a:pt x="1107367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91911" y="3135498"/>
            <a:ext cx="11999519" cy="4016003"/>
            <a:chOff x="0" y="0"/>
            <a:chExt cx="3160367" cy="10577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0367" cy="1057713"/>
            </a:xfrm>
            <a:custGeom>
              <a:avLst/>
              <a:gdLst/>
              <a:ahLst/>
              <a:cxnLst/>
              <a:rect l="l" t="t" r="r" b="b"/>
              <a:pathLst>
                <a:path w="3160367" h="1057713">
                  <a:moveTo>
                    <a:pt x="19356" y="0"/>
                  </a:moveTo>
                  <a:lnTo>
                    <a:pt x="3141012" y="0"/>
                  </a:lnTo>
                  <a:cubicBezTo>
                    <a:pt x="3151701" y="0"/>
                    <a:pt x="3160367" y="8666"/>
                    <a:pt x="3160367" y="19356"/>
                  </a:cubicBezTo>
                  <a:lnTo>
                    <a:pt x="3160367" y="1038357"/>
                  </a:lnTo>
                  <a:cubicBezTo>
                    <a:pt x="3160367" y="1049047"/>
                    <a:pt x="3151701" y="1057713"/>
                    <a:pt x="3141012" y="1057713"/>
                  </a:cubicBezTo>
                  <a:lnTo>
                    <a:pt x="19356" y="1057713"/>
                  </a:lnTo>
                  <a:cubicBezTo>
                    <a:pt x="8666" y="1057713"/>
                    <a:pt x="0" y="1049047"/>
                    <a:pt x="0" y="1038357"/>
                  </a:cubicBezTo>
                  <a:lnTo>
                    <a:pt x="0" y="19356"/>
                  </a:lnTo>
                  <a:cubicBezTo>
                    <a:pt x="0" y="8666"/>
                    <a:pt x="8666" y="0"/>
                    <a:pt x="19356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60367" cy="1105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46955" y="4198544"/>
            <a:ext cx="1889912" cy="1889912"/>
            <a:chOff x="0" y="0"/>
            <a:chExt cx="2519883" cy="251988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519883" cy="251988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dirty="0">
                  <a:latin typeface="PT Sans" panose="020B0503020203020204" pitchFamily="34" charset="-52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631617" y="542717"/>
              <a:ext cx="1434449" cy="1434449"/>
            </a:xfrm>
            <a:custGeom>
              <a:avLst/>
              <a:gdLst/>
              <a:ahLst/>
              <a:cxnLst/>
              <a:rect l="l" t="t" r="r" b="b"/>
              <a:pathLst>
                <a:path w="1434449" h="1434449">
                  <a:moveTo>
                    <a:pt x="0" y="0"/>
                  </a:moveTo>
                  <a:lnTo>
                    <a:pt x="1434449" y="0"/>
                  </a:lnTo>
                  <a:lnTo>
                    <a:pt x="1434449" y="1434449"/>
                  </a:lnTo>
                  <a:lnTo>
                    <a:pt x="0" y="1434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-1274769" y="-908254"/>
            <a:ext cx="5421724" cy="1939742"/>
          </a:xfrm>
          <a:custGeom>
            <a:avLst/>
            <a:gdLst/>
            <a:ahLst/>
            <a:cxnLst/>
            <a:rect l="l" t="t" r="r" b="b"/>
            <a:pathLst>
              <a:path w="5421724" h="1939742">
                <a:moveTo>
                  <a:pt x="0" y="0"/>
                </a:moveTo>
                <a:lnTo>
                  <a:pt x="5421724" y="0"/>
                </a:lnTo>
                <a:lnTo>
                  <a:pt x="5421724" y="1939742"/>
                </a:lnTo>
                <a:lnTo>
                  <a:pt x="0" y="193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131" r="-2622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84202" y="9258300"/>
            <a:ext cx="2644892" cy="1536461"/>
          </a:xfrm>
          <a:custGeom>
            <a:avLst/>
            <a:gdLst/>
            <a:ahLst/>
            <a:cxnLst/>
            <a:rect l="l" t="t" r="r" b="b"/>
            <a:pathLst>
              <a:path w="5421724" h="1939742">
                <a:moveTo>
                  <a:pt x="0" y="0"/>
                </a:moveTo>
                <a:lnTo>
                  <a:pt x="5421724" y="0"/>
                </a:lnTo>
                <a:lnTo>
                  <a:pt x="5421724" y="1939742"/>
                </a:lnTo>
                <a:lnTo>
                  <a:pt x="0" y="19397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131" r="-26228"/>
            </a:stretch>
          </a:blipFill>
        </p:spPr>
      </p:sp>
      <p:grpSp>
        <p:nvGrpSpPr>
          <p:cNvPr id="12" name="Group 12"/>
          <p:cNvGrpSpPr/>
          <p:nvPr/>
        </p:nvGrpSpPr>
        <p:grpSpPr>
          <a:xfrm rot="5400000">
            <a:off x="15198985" y="-162712"/>
            <a:ext cx="1194200" cy="11942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920424" y="263257"/>
            <a:ext cx="1536461" cy="1536461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760191" y="-821194"/>
            <a:ext cx="2168903" cy="2168903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6705845" y="4041036"/>
            <a:ext cx="7029124" cy="604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5400" b="1" dirty="0" err="1">
                <a:solidFill>
                  <a:srgbClr val="FFFFFF"/>
                </a:solidFill>
                <a:latin typeface="Times New Roman" pitchFamily="18" charset="0"/>
                <a:ea typeface="Open Sans 1 Semi-Bold"/>
                <a:cs typeface="Times New Roman" pitchFamily="18" charset="0"/>
                <a:sym typeface="Open Sans 1 Semi-Bold"/>
              </a:rPr>
              <a:t>Остались</a:t>
            </a:r>
            <a:r>
              <a:rPr lang="en-US" sz="5400" b="1" dirty="0">
                <a:solidFill>
                  <a:srgbClr val="FFFFFF"/>
                </a:solidFill>
                <a:latin typeface="Times New Roman" pitchFamily="18" charset="0"/>
                <a:ea typeface="Open Sans 1 Semi-Bold"/>
                <a:cs typeface="Times New Roman" pitchFamily="18" charset="0"/>
                <a:sym typeface="Open Sans 1 Semi-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Times New Roman" pitchFamily="18" charset="0"/>
                <a:ea typeface="Open Sans 1 Semi-Bold"/>
                <a:cs typeface="Times New Roman" pitchFamily="18" charset="0"/>
                <a:sym typeface="Open Sans 1 Semi-Bold"/>
              </a:rPr>
              <a:t>вопросы</a:t>
            </a:r>
            <a:r>
              <a:rPr lang="en-US" sz="5400" b="1" dirty="0">
                <a:solidFill>
                  <a:srgbClr val="FFFFFF"/>
                </a:solidFill>
                <a:latin typeface="Times New Roman" pitchFamily="18" charset="0"/>
                <a:ea typeface="Open Sans 1 Semi-Bold"/>
                <a:cs typeface="Times New Roman" pitchFamily="18" charset="0"/>
                <a:sym typeface="Open Sans 1 Semi-Bold"/>
              </a:rPr>
              <a:t>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05845" y="5084137"/>
            <a:ext cx="877165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96"/>
              </a:lnSpc>
            </a:pPr>
            <a:r>
              <a:rPr lang="en-US" sz="3996" dirty="0" err="1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Всегда</a:t>
            </a:r>
            <a:r>
              <a:rPr lang="en-US" sz="3996" dirty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 </a:t>
            </a:r>
            <a:r>
              <a:rPr lang="en-US" sz="3996" dirty="0" err="1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рад</a:t>
            </a:r>
            <a:r>
              <a:rPr lang="ru-RU" sz="3996" dirty="0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а</a:t>
            </a:r>
            <a:r>
              <a:rPr lang="en-US" sz="3996" dirty="0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 </a:t>
            </a:r>
            <a:r>
              <a:rPr lang="en-US" sz="3996" dirty="0" err="1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ответить</a:t>
            </a:r>
            <a:r>
              <a:rPr lang="en-US" sz="3996" dirty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 </a:t>
            </a:r>
            <a:r>
              <a:rPr lang="en-US" sz="3996" dirty="0" err="1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на</a:t>
            </a:r>
            <a:r>
              <a:rPr lang="en-US" sz="3996" dirty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 </a:t>
            </a:r>
            <a:r>
              <a:rPr lang="en-US" sz="3996" dirty="0" err="1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них</a:t>
            </a:r>
            <a:r>
              <a:rPr lang="en-US" sz="3996" dirty="0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! </a:t>
            </a:r>
          </a:p>
          <a:p>
            <a:pPr algn="just">
              <a:lnSpc>
                <a:spcPts val="4796"/>
              </a:lnSpc>
            </a:pPr>
            <a:r>
              <a:rPr lang="en-US" sz="3996" dirty="0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 </a:t>
            </a:r>
            <a:r>
              <a:rPr lang="ru-RU" sz="3996" dirty="0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О</a:t>
            </a:r>
            <a:r>
              <a:rPr lang="en-US" sz="3996" dirty="0" err="1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ткрыт</a:t>
            </a:r>
            <a:r>
              <a:rPr lang="ru-RU" sz="3996" dirty="0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а</a:t>
            </a:r>
            <a:r>
              <a:rPr lang="en-US" sz="3996" dirty="0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 </a:t>
            </a:r>
            <a:r>
              <a:rPr lang="en-US" sz="3996" dirty="0" err="1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для</a:t>
            </a:r>
            <a:r>
              <a:rPr lang="en-US" sz="3996" dirty="0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 </a:t>
            </a:r>
            <a:r>
              <a:rPr lang="en-US" sz="3996" dirty="0" err="1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диалога</a:t>
            </a:r>
            <a:r>
              <a:rPr lang="en-US" sz="3996" dirty="0" smtClean="0">
                <a:solidFill>
                  <a:srgbClr val="FFFFFF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!</a:t>
            </a:r>
            <a:endParaRPr lang="en-US" sz="3996" dirty="0">
              <a:solidFill>
                <a:srgbClr val="FFFFFF"/>
              </a:solidFill>
              <a:latin typeface="Times New Roman" pitchFamily="18" charset="0"/>
              <a:ea typeface="Open Sans 2"/>
              <a:cs typeface="Times New Roman" pitchFamily="18" charset="0"/>
              <a:sym typeface="Open Sans 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43747" y="2221165"/>
            <a:ext cx="4999754" cy="4999754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53099" y="-131987"/>
            <a:ext cx="7990901" cy="10550973"/>
            <a:chOff x="0" y="0"/>
            <a:chExt cx="1449507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9507" cy="1913890"/>
            </a:xfrm>
            <a:custGeom>
              <a:avLst/>
              <a:gdLst/>
              <a:ahLst/>
              <a:cxnLst/>
              <a:rect l="l" t="t" r="r" b="b"/>
              <a:pathLst>
                <a:path w="1449507" h="1913890">
                  <a:moveTo>
                    <a:pt x="0" y="0"/>
                  </a:moveTo>
                  <a:lnTo>
                    <a:pt x="1449507" y="0"/>
                  </a:lnTo>
                  <a:lnTo>
                    <a:pt x="144950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84512" y="6817121"/>
            <a:ext cx="6019342" cy="601934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414932" y="3381303"/>
            <a:ext cx="7467235" cy="2603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8000" b="1" dirty="0" err="1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Спасибо</a:t>
            </a:r>
            <a:r>
              <a:rPr lang="en-US" sz="8000" b="1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 </a:t>
            </a:r>
          </a:p>
          <a:p>
            <a:pPr algn="l">
              <a:lnSpc>
                <a:spcPts val="10400"/>
              </a:lnSpc>
            </a:pPr>
            <a:r>
              <a:rPr lang="en-US" sz="8000" b="1" dirty="0" err="1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за</a:t>
            </a:r>
            <a:r>
              <a:rPr lang="en-US" sz="8000" b="1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 </a:t>
            </a:r>
            <a:r>
              <a:rPr lang="en-US" sz="8000" b="1" dirty="0" err="1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внимание</a:t>
            </a:r>
            <a:r>
              <a:rPr lang="en-US" sz="8000" b="1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203977" y="9549156"/>
            <a:ext cx="4999754" cy="499975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92921" y="-2169198"/>
            <a:ext cx="7466379" cy="14625395"/>
            <a:chOff x="0" y="0"/>
            <a:chExt cx="9955173" cy="195005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55173" cy="19500527"/>
            </a:xfrm>
            <a:custGeom>
              <a:avLst/>
              <a:gdLst/>
              <a:ahLst/>
              <a:cxnLst/>
              <a:rect l="l" t="t" r="r" b="b"/>
              <a:pathLst>
                <a:path w="9955173" h="19500527">
                  <a:moveTo>
                    <a:pt x="0" y="0"/>
                  </a:moveTo>
                  <a:lnTo>
                    <a:pt x="9955173" y="0"/>
                  </a:lnTo>
                  <a:lnTo>
                    <a:pt x="9955173" y="19500527"/>
                  </a:lnTo>
                  <a:lnTo>
                    <a:pt x="0" y="19500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>
              <a:off x="4712363" y="11469143"/>
              <a:ext cx="1222985" cy="1222985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4849140" y="5347939"/>
              <a:ext cx="1209802" cy="1209802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868280" y="8706781"/>
              <a:ext cx="1165104" cy="116510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700807" y="6019969"/>
              <a:ext cx="2527017" cy="2527017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75D9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641347" y="5574896"/>
              <a:ext cx="1291258" cy="129125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C300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17259300" y="-410919"/>
            <a:ext cx="2302723" cy="2302723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697599" y="-635114"/>
            <a:ext cx="1006254" cy="1006254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7486398" y="8371771"/>
            <a:ext cx="2910041" cy="2910041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1456130" y="7471903"/>
            <a:ext cx="606657" cy="600039"/>
          </a:xfrm>
          <a:custGeom>
            <a:avLst/>
            <a:gdLst/>
            <a:ahLst/>
            <a:cxnLst/>
            <a:rect l="l" t="t" r="r" b="b"/>
            <a:pathLst>
              <a:path w="606657" h="600039">
                <a:moveTo>
                  <a:pt x="0" y="0"/>
                </a:moveTo>
                <a:lnTo>
                  <a:pt x="606657" y="0"/>
                </a:lnTo>
                <a:lnTo>
                  <a:pt x="606657" y="600039"/>
                </a:lnTo>
                <a:lnTo>
                  <a:pt x="0" y="60003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377763" y="7380426"/>
            <a:ext cx="6149060" cy="69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9"/>
              </a:lnSpc>
            </a:pPr>
            <a:r>
              <a:rPr lang="en-US" sz="4199" b="1" spc="41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www.dayseducaltai.ru</a:t>
            </a:r>
          </a:p>
        </p:txBody>
      </p:sp>
      <p:sp>
        <p:nvSpPr>
          <p:cNvPr id="31" name="Freeform 31"/>
          <p:cNvSpPr/>
          <p:nvPr/>
        </p:nvSpPr>
        <p:spPr>
          <a:xfrm flipH="1">
            <a:off x="-653319" y="-1186711"/>
            <a:ext cx="2109449" cy="2109449"/>
          </a:xfrm>
          <a:custGeom>
            <a:avLst/>
            <a:gdLst/>
            <a:ahLst/>
            <a:cxnLst/>
            <a:rect l="l" t="t" r="r" b="b"/>
            <a:pathLst>
              <a:path w="2109449" h="2109449">
                <a:moveTo>
                  <a:pt x="2109449" y="0"/>
                </a:moveTo>
                <a:lnTo>
                  <a:pt x="0" y="0"/>
                </a:lnTo>
                <a:lnTo>
                  <a:pt x="0" y="2109449"/>
                </a:lnTo>
                <a:lnTo>
                  <a:pt x="2109449" y="2109449"/>
                </a:lnTo>
                <a:lnTo>
                  <a:pt x="2109449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-556583" y="9030432"/>
            <a:ext cx="1585283" cy="1592720"/>
            <a:chOff x="0" y="0"/>
            <a:chExt cx="2113711" cy="2123627"/>
          </a:xfrm>
        </p:grpSpPr>
        <p:sp>
          <p:nvSpPr>
            <p:cNvPr id="33" name="Freeform 33"/>
            <p:cNvSpPr/>
            <p:nvPr/>
          </p:nvSpPr>
          <p:spPr>
            <a:xfrm rot="-10800000">
              <a:off x="1061814" y="0"/>
              <a:ext cx="1051898" cy="2123627"/>
            </a:xfrm>
            <a:custGeom>
              <a:avLst/>
              <a:gdLst/>
              <a:ahLst/>
              <a:cxnLst/>
              <a:rect l="l" t="t" r="r" b="b"/>
              <a:pathLst>
                <a:path w="1051898" h="2123627">
                  <a:moveTo>
                    <a:pt x="0" y="0"/>
                  </a:moveTo>
                  <a:lnTo>
                    <a:pt x="1051897" y="0"/>
                  </a:lnTo>
                  <a:lnTo>
                    <a:pt x="1051897" y="2123627"/>
                  </a:lnTo>
                  <a:lnTo>
                    <a:pt x="0" y="212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 r="-101885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400000">
              <a:off x="-530907" y="530907"/>
              <a:ext cx="2123627" cy="1061814"/>
            </a:xfrm>
            <a:custGeom>
              <a:avLst/>
              <a:gdLst/>
              <a:ahLst/>
              <a:cxnLst/>
              <a:rect l="l" t="t" r="r" b="b"/>
              <a:pathLst>
                <a:path w="2123627" h="1061814">
                  <a:moveTo>
                    <a:pt x="0" y="0"/>
                  </a:moveTo>
                  <a:lnTo>
                    <a:pt x="2123627" y="0"/>
                  </a:lnTo>
                  <a:lnTo>
                    <a:pt x="2123627" y="1061813"/>
                  </a:lnTo>
                  <a:lnTo>
                    <a:pt x="0" y="106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5" name="Freeform 35"/>
          <p:cNvSpPr/>
          <p:nvPr/>
        </p:nvSpPr>
        <p:spPr>
          <a:xfrm>
            <a:off x="16080864" y="2252568"/>
            <a:ext cx="3157311" cy="3157311"/>
          </a:xfrm>
          <a:custGeom>
            <a:avLst/>
            <a:gdLst/>
            <a:ahLst/>
            <a:cxnLst/>
            <a:rect l="l" t="t" r="r" b="b"/>
            <a:pathLst>
              <a:path w="3157311" h="3157311">
                <a:moveTo>
                  <a:pt x="0" y="0"/>
                </a:moveTo>
                <a:lnTo>
                  <a:pt x="3157310" y="0"/>
                </a:lnTo>
                <a:lnTo>
                  <a:pt x="3157310" y="3157311"/>
                </a:lnTo>
                <a:lnTo>
                  <a:pt x="0" y="3157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15350267" y="3100627"/>
            <a:ext cx="1461193" cy="1461193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5">
            <a:extLst>
              <a:ext uri="{FF2B5EF4-FFF2-40B4-BE49-F238E27FC236}">
                <a16:creationId xmlns="" xmlns:a16="http://schemas.microsoft.com/office/drawing/2014/main" id="{DCC4BEC3-9DD3-4C89-BB74-042B32BEFAF5}"/>
              </a:ext>
            </a:extLst>
          </p:cNvPr>
          <p:cNvSpPr/>
          <p:nvPr/>
        </p:nvSpPr>
        <p:spPr>
          <a:xfrm>
            <a:off x="0" y="3495357"/>
            <a:ext cx="19477038" cy="7972743"/>
          </a:xfrm>
          <a:custGeom>
            <a:avLst/>
            <a:gdLst>
              <a:gd name="connsiteX0" fmla="*/ 12092341 w 19477038"/>
              <a:gd name="connsiteY0" fmla="*/ 0 h 7972743"/>
              <a:gd name="connsiteX1" fmla="*/ 12115226 w 19477038"/>
              <a:gd name="connsiteY1" fmla="*/ 10042 h 7972743"/>
              <a:gd name="connsiteX2" fmla="*/ 12813230 w 19477038"/>
              <a:gd name="connsiteY2" fmla="*/ 1184925 h 7972743"/>
              <a:gd name="connsiteX3" fmla="*/ 13064968 w 19477038"/>
              <a:gd name="connsiteY3" fmla="*/ 632630 h 7972743"/>
              <a:gd name="connsiteX4" fmla="*/ 13087854 w 19477038"/>
              <a:gd name="connsiteY4" fmla="*/ 642671 h 7972743"/>
              <a:gd name="connsiteX5" fmla="*/ 12916214 w 19477038"/>
              <a:gd name="connsiteY5" fmla="*/ 1325509 h 7972743"/>
              <a:gd name="connsiteX6" fmla="*/ 14026153 w 19477038"/>
              <a:gd name="connsiteY6" fmla="*/ 2239307 h 7972743"/>
              <a:gd name="connsiteX7" fmla="*/ 14152022 w 19477038"/>
              <a:gd name="connsiteY7" fmla="*/ 351461 h 7972743"/>
              <a:gd name="connsiteX8" fmla="*/ 14209236 w 19477038"/>
              <a:gd name="connsiteY8" fmla="*/ 351461 h 7972743"/>
              <a:gd name="connsiteX9" fmla="*/ 14243563 w 19477038"/>
              <a:gd name="connsiteY9" fmla="*/ 1134716 h 7972743"/>
              <a:gd name="connsiteX10" fmla="*/ 14884353 w 19477038"/>
              <a:gd name="connsiteY10" fmla="*/ 522171 h 7972743"/>
              <a:gd name="connsiteX11" fmla="*/ 14895796 w 19477038"/>
              <a:gd name="connsiteY11" fmla="*/ 542253 h 7972743"/>
              <a:gd name="connsiteX12" fmla="*/ 14907240 w 19477038"/>
              <a:gd name="connsiteY12" fmla="*/ 542253 h 7972743"/>
              <a:gd name="connsiteX13" fmla="*/ 14277893 w 19477038"/>
              <a:gd name="connsiteY13" fmla="*/ 1466093 h 7972743"/>
              <a:gd name="connsiteX14" fmla="*/ 14460975 w 19477038"/>
              <a:gd name="connsiteY14" fmla="*/ 2349766 h 7972743"/>
              <a:gd name="connsiteX15" fmla="*/ 15662456 w 19477038"/>
              <a:gd name="connsiteY15" fmla="*/ 1827595 h 7972743"/>
              <a:gd name="connsiteX16" fmla="*/ 16074392 w 19477038"/>
              <a:gd name="connsiteY16" fmla="*/ 823423 h 7972743"/>
              <a:gd name="connsiteX17" fmla="*/ 16085835 w 19477038"/>
              <a:gd name="connsiteY17" fmla="*/ 823423 h 7972743"/>
              <a:gd name="connsiteX18" fmla="*/ 16097277 w 19477038"/>
              <a:gd name="connsiteY18" fmla="*/ 823423 h 7972743"/>
              <a:gd name="connsiteX19" fmla="*/ 15971408 w 19477038"/>
              <a:gd name="connsiteY19" fmla="*/ 1646845 h 7972743"/>
              <a:gd name="connsiteX20" fmla="*/ 16680855 w 19477038"/>
              <a:gd name="connsiteY20" fmla="*/ 1174883 h 7972743"/>
              <a:gd name="connsiteX21" fmla="*/ 16715182 w 19477038"/>
              <a:gd name="connsiteY21" fmla="*/ 1205008 h 7972743"/>
              <a:gd name="connsiteX22" fmla="*/ 15124650 w 19477038"/>
              <a:gd name="connsiteY22" fmla="*/ 2480309 h 7972743"/>
              <a:gd name="connsiteX23" fmla="*/ 14747041 w 19477038"/>
              <a:gd name="connsiteY23" fmla="*/ 2620893 h 7972743"/>
              <a:gd name="connsiteX24" fmla="*/ 14689827 w 19477038"/>
              <a:gd name="connsiteY24" fmla="*/ 3554775 h 7972743"/>
              <a:gd name="connsiteX25" fmla="*/ 14998781 w 19477038"/>
              <a:gd name="connsiteY25" fmla="*/ 5593247 h 7972743"/>
              <a:gd name="connsiteX26" fmla="*/ 15399274 w 19477038"/>
              <a:gd name="connsiteY26" fmla="*/ 5713748 h 7972743"/>
              <a:gd name="connsiteX27" fmla="*/ 19477038 w 19477038"/>
              <a:gd name="connsiteY27" fmla="*/ 5713748 h 7972743"/>
              <a:gd name="connsiteX28" fmla="*/ 19477038 w 19477038"/>
              <a:gd name="connsiteY28" fmla="*/ 6626340 h 7972743"/>
              <a:gd name="connsiteX29" fmla="*/ 19477038 w 19477038"/>
              <a:gd name="connsiteY29" fmla="*/ 7702965 h 7972743"/>
              <a:gd name="connsiteX30" fmla="*/ 19477038 w 19477038"/>
              <a:gd name="connsiteY30" fmla="*/ 7972743 h 7972743"/>
              <a:gd name="connsiteX31" fmla="*/ 0 w 19477038"/>
              <a:gd name="connsiteY31" fmla="*/ 7972743 h 7972743"/>
              <a:gd name="connsiteX32" fmla="*/ 0 w 19477038"/>
              <a:gd name="connsiteY32" fmla="*/ 7702965 h 7972743"/>
              <a:gd name="connsiteX33" fmla="*/ 0 w 19477038"/>
              <a:gd name="connsiteY33" fmla="*/ 6626340 h 7972743"/>
              <a:gd name="connsiteX34" fmla="*/ 0 w 19477038"/>
              <a:gd name="connsiteY34" fmla="*/ 5713748 h 7972743"/>
              <a:gd name="connsiteX35" fmla="*/ 12916214 w 19477038"/>
              <a:gd name="connsiteY35" fmla="*/ 5713748 h 7972743"/>
              <a:gd name="connsiteX36" fmla="*/ 13213723 w 19477038"/>
              <a:gd name="connsiteY36" fmla="*/ 5613331 h 7972743"/>
              <a:gd name="connsiteX37" fmla="*/ 13808742 w 19477038"/>
              <a:gd name="connsiteY37" fmla="*/ 4508739 h 7972743"/>
              <a:gd name="connsiteX38" fmla="*/ 13774413 w 19477038"/>
              <a:gd name="connsiteY38" fmla="*/ 2550600 h 7972743"/>
              <a:gd name="connsiteX39" fmla="*/ 13488347 w 19477038"/>
              <a:gd name="connsiteY39" fmla="*/ 2379892 h 7972743"/>
              <a:gd name="connsiteX40" fmla="*/ 11520206 w 19477038"/>
              <a:gd name="connsiteY40" fmla="*/ 2018390 h 7972743"/>
              <a:gd name="connsiteX41" fmla="*/ 11554534 w 19477038"/>
              <a:gd name="connsiteY41" fmla="*/ 1968181 h 7972743"/>
              <a:gd name="connsiteX42" fmla="*/ 11554534 w 19477038"/>
              <a:gd name="connsiteY42" fmla="*/ 1958139 h 7972743"/>
              <a:gd name="connsiteX43" fmla="*/ 13225166 w 19477038"/>
              <a:gd name="connsiteY43" fmla="*/ 2088681 h 7972743"/>
              <a:gd name="connsiteX44" fmla="*/ 12366965 w 19477038"/>
              <a:gd name="connsiteY44" fmla="*/ 913798 h 7972743"/>
              <a:gd name="connsiteX45" fmla="*/ 12046570 w 19477038"/>
              <a:gd name="connsiteY45" fmla="*/ 10042 h 7972743"/>
              <a:gd name="connsiteX46" fmla="*/ 12092341 w 19477038"/>
              <a:gd name="connsiteY46" fmla="*/ 0 h 79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477038" h="7972743">
                <a:moveTo>
                  <a:pt x="12092341" y="0"/>
                </a:moveTo>
                <a:cubicBezTo>
                  <a:pt x="12103783" y="10042"/>
                  <a:pt x="12103783" y="10042"/>
                  <a:pt x="12115226" y="10042"/>
                </a:cubicBezTo>
                <a:cubicBezTo>
                  <a:pt x="12344079" y="502087"/>
                  <a:pt x="12584376" y="883673"/>
                  <a:pt x="12813230" y="1184925"/>
                </a:cubicBezTo>
                <a:cubicBezTo>
                  <a:pt x="12870443" y="943924"/>
                  <a:pt x="12973426" y="753130"/>
                  <a:pt x="13064968" y="632630"/>
                </a:cubicBezTo>
                <a:cubicBezTo>
                  <a:pt x="13064968" y="632630"/>
                  <a:pt x="13064968" y="632630"/>
                  <a:pt x="13087854" y="642671"/>
                </a:cubicBezTo>
                <a:cubicBezTo>
                  <a:pt x="12950542" y="903756"/>
                  <a:pt x="12927656" y="1205008"/>
                  <a:pt x="12916214" y="1325509"/>
                </a:cubicBezTo>
                <a:cubicBezTo>
                  <a:pt x="13522675" y="2058556"/>
                  <a:pt x="14026153" y="2239307"/>
                  <a:pt x="14026153" y="2239307"/>
                </a:cubicBezTo>
                <a:cubicBezTo>
                  <a:pt x="13923168" y="1435968"/>
                  <a:pt x="14071924" y="692879"/>
                  <a:pt x="14152022" y="351461"/>
                </a:cubicBezTo>
                <a:cubicBezTo>
                  <a:pt x="14152022" y="351461"/>
                  <a:pt x="14152022" y="351461"/>
                  <a:pt x="14209236" y="351461"/>
                </a:cubicBezTo>
                <a:cubicBezTo>
                  <a:pt x="14209236" y="642671"/>
                  <a:pt x="14220679" y="913798"/>
                  <a:pt x="14243563" y="1134716"/>
                </a:cubicBezTo>
                <a:cubicBezTo>
                  <a:pt x="14472417" y="883673"/>
                  <a:pt x="14552517" y="793296"/>
                  <a:pt x="14884353" y="522171"/>
                </a:cubicBezTo>
                <a:cubicBezTo>
                  <a:pt x="14884353" y="522171"/>
                  <a:pt x="14884353" y="522171"/>
                  <a:pt x="14895796" y="542253"/>
                </a:cubicBezTo>
                <a:cubicBezTo>
                  <a:pt x="14895796" y="542253"/>
                  <a:pt x="14895796" y="542253"/>
                  <a:pt x="14907240" y="542253"/>
                </a:cubicBezTo>
                <a:cubicBezTo>
                  <a:pt x="14769927" y="702921"/>
                  <a:pt x="14460975" y="1104590"/>
                  <a:pt x="14277893" y="1466093"/>
                </a:cubicBezTo>
                <a:cubicBezTo>
                  <a:pt x="14323662" y="1857722"/>
                  <a:pt x="14392319" y="2138889"/>
                  <a:pt x="14460975" y="2349766"/>
                </a:cubicBezTo>
                <a:cubicBezTo>
                  <a:pt x="14701271" y="2289515"/>
                  <a:pt x="15090322" y="2158973"/>
                  <a:pt x="15662456" y="1827595"/>
                </a:cubicBezTo>
                <a:cubicBezTo>
                  <a:pt x="15856982" y="1476135"/>
                  <a:pt x="16017178" y="1014215"/>
                  <a:pt x="16074392" y="823423"/>
                </a:cubicBezTo>
                <a:cubicBezTo>
                  <a:pt x="16074392" y="823423"/>
                  <a:pt x="16085835" y="823423"/>
                  <a:pt x="16085835" y="823423"/>
                </a:cubicBezTo>
                <a:cubicBezTo>
                  <a:pt x="16085835" y="823423"/>
                  <a:pt x="16085835" y="823423"/>
                  <a:pt x="16097277" y="823423"/>
                </a:cubicBezTo>
                <a:cubicBezTo>
                  <a:pt x="16074392" y="1215050"/>
                  <a:pt x="16051508" y="1335551"/>
                  <a:pt x="15971408" y="1646845"/>
                </a:cubicBezTo>
                <a:cubicBezTo>
                  <a:pt x="16177377" y="1516302"/>
                  <a:pt x="16417673" y="1355635"/>
                  <a:pt x="16680855" y="1174883"/>
                </a:cubicBezTo>
                <a:cubicBezTo>
                  <a:pt x="16680855" y="1174883"/>
                  <a:pt x="16680855" y="1174883"/>
                  <a:pt x="16715182" y="1205008"/>
                </a:cubicBezTo>
                <a:cubicBezTo>
                  <a:pt x="16474886" y="1476135"/>
                  <a:pt x="16143049" y="1948097"/>
                  <a:pt x="15124650" y="2480309"/>
                </a:cubicBezTo>
                <a:cubicBezTo>
                  <a:pt x="15124650" y="2480309"/>
                  <a:pt x="15124650" y="2480309"/>
                  <a:pt x="14747041" y="2620893"/>
                </a:cubicBezTo>
                <a:cubicBezTo>
                  <a:pt x="14701271" y="2881978"/>
                  <a:pt x="14678386" y="3193272"/>
                  <a:pt x="14689827" y="3554775"/>
                </a:cubicBezTo>
                <a:cubicBezTo>
                  <a:pt x="14712714" y="4769825"/>
                  <a:pt x="14861469" y="5312079"/>
                  <a:pt x="14998781" y="5593247"/>
                </a:cubicBezTo>
                <a:cubicBezTo>
                  <a:pt x="15124650" y="5613331"/>
                  <a:pt x="15273405" y="5663539"/>
                  <a:pt x="15399274" y="5713748"/>
                </a:cubicBezTo>
                <a:lnTo>
                  <a:pt x="19477038" y="5713748"/>
                </a:lnTo>
                <a:lnTo>
                  <a:pt x="19477038" y="6626340"/>
                </a:lnTo>
                <a:lnTo>
                  <a:pt x="19477038" y="7702965"/>
                </a:lnTo>
                <a:lnTo>
                  <a:pt x="19477038" y="7972743"/>
                </a:lnTo>
                <a:lnTo>
                  <a:pt x="0" y="7972743"/>
                </a:lnTo>
                <a:lnTo>
                  <a:pt x="0" y="7702965"/>
                </a:lnTo>
                <a:lnTo>
                  <a:pt x="0" y="6626340"/>
                </a:lnTo>
                <a:lnTo>
                  <a:pt x="0" y="5713748"/>
                </a:lnTo>
                <a:lnTo>
                  <a:pt x="12916214" y="5713748"/>
                </a:lnTo>
                <a:cubicBezTo>
                  <a:pt x="13099297" y="5573164"/>
                  <a:pt x="13213723" y="5613331"/>
                  <a:pt x="13213723" y="5613331"/>
                </a:cubicBezTo>
                <a:cubicBezTo>
                  <a:pt x="13797299" y="5613331"/>
                  <a:pt x="13705758" y="5201620"/>
                  <a:pt x="13808742" y="4508739"/>
                </a:cubicBezTo>
                <a:cubicBezTo>
                  <a:pt x="13957496" y="3695359"/>
                  <a:pt x="13911727" y="3052688"/>
                  <a:pt x="13774413" y="2550600"/>
                </a:cubicBezTo>
                <a:cubicBezTo>
                  <a:pt x="13659987" y="2440141"/>
                  <a:pt x="13557003" y="2389932"/>
                  <a:pt x="13488347" y="2379892"/>
                </a:cubicBezTo>
                <a:cubicBezTo>
                  <a:pt x="12630147" y="2389932"/>
                  <a:pt x="11943586" y="2189098"/>
                  <a:pt x="11520206" y="2018390"/>
                </a:cubicBezTo>
                <a:cubicBezTo>
                  <a:pt x="11520206" y="2018390"/>
                  <a:pt x="11520206" y="2018390"/>
                  <a:pt x="11554534" y="1968181"/>
                </a:cubicBezTo>
                <a:cubicBezTo>
                  <a:pt x="11554534" y="1968181"/>
                  <a:pt x="11554534" y="1968181"/>
                  <a:pt x="11554534" y="1958139"/>
                </a:cubicBezTo>
                <a:cubicBezTo>
                  <a:pt x="12538605" y="2229266"/>
                  <a:pt x="13225166" y="2088681"/>
                  <a:pt x="13225166" y="2088681"/>
                </a:cubicBezTo>
                <a:cubicBezTo>
                  <a:pt x="12836114" y="1757304"/>
                  <a:pt x="12561490" y="1325509"/>
                  <a:pt x="12366965" y="913798"/>
                </a:cubicBezTo>
                <a:cubicBezTo>
                  <a:pt x="12366965" y="913798"/>
                  <a:pt x="12080898" y="170710"/>
                  <a:pt x="12046570" y="10042"/>
                </a:cubicBezTo>
                <a:cubicBezTo>
                  <a:pt x="12046570" y="10042"/>
                  <a:pt x="12046570" y="10042"/>
                  <a:pt x="12092341" y="0"/>
                </a:cubicBezTo>
                <a:close/>
              </a:path>
            </a:pathLst>
          </a:custGeom>
          <a:solidFill>
            <a:srgbClr val="56C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="" xmlns:a16="http://schemas.microsoft.com/office/drawing/2014/main" id="{60B521F2-A4B8-4A58-A617-9162C4D4C81F}"/>
              </a:ext>
            </a:extLst>
          </p:cNvPr>
          <p:cNvSpPr/>
          <p:nvPr/>
        </p:nvSpPr>
        <p:spPr>
          <a:xfrm>
            <a:off x="13346952" y="3141420"/>
            <a:ext cx="1508218" cy="1508218"/>
          </a:xfrm>
          <a:prstGeom prst="ellipse">
            <a:avLst/>
          </a:prstGeom>
          <a:solidFill>
            <a:srgbClr val="36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="" xmlns:a16="http://schemas.microsoft.com/office/drawing/2014/main" id="{0144C738-5DC9-4F6A-A5D6-D5476AF3A676}"/>
              </a:ext>
            </a:extLst>
          </p:cNvPr>
          <p:cNvSpPr/>
          <p:nvPr/>
        </p:nvSpPr>
        <p:spPr>
          <a:xfrm>
            <a:off x="9921659" y="3917936"/>
            <a:ext cx="2231880" cy="2231880"/>
          </a:xfrm>
          <a:prstGeom prst="ellipse">
            <a:avLst/>
          </a:prstGeom>
          <a:solidFill>
            <a:srgbClr val="36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74C0D4BC-A0BC-48D2-97C8-FC0DCD144665}"/>
              </a:ext>
            </a:extLst>
          </p:cNvPr>
          <p:cNvSpPr/>
          <p:nvPr/>
        </p:nvSpPr>
        <p:spPr>
          <a:xfrm>
            <a:off x="10873504" y="2218086"/>
            <a:ext cx="2626449" cy="2626449"/>
          </a:xfrm>
          <a:prstGeom prst="ellipse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6" name="Freeform 31">
            <a:extLst>
              <a:ext uri="{FF2B5EF4-FFF2-40B4-BE49-F238E27FC236}">
                <a16:creationId xmlns="" xmlns:a16="http://schemas.microsoft.com/office/drawing/2014/main" id="{5205BE29-AA4D-48C8-877D-666C2553389D}"/>
              </a:ext>
            </a:extLst>
          </p:cNvPr>
          <p:cNvSpPr>
            <a:spLocks noEditPoints="1"/>
          </p:cNvSpPr>
          <p:nvPr/>
        </p:nvSpPr>
        <p:spPr bwMode="auto">
          <a:xfrm>
            <a:off x="13822440" y="3727424"/>
            <a:ext cx="499457" cy="430693"/>
          </a:xfrm>
          <a:custGeom>
            <a:avLst/>
            <a:gdLst>
              <a:gd name="T0" fmla="*/ 219075 w 64"/>
              <a:gd name="T1" fmla="*/ 96174 h 55"/>
              <a:gd name="T2" fmla="*/ 0 w 64"/>
              <a:gd name="T3" fmla="*/ 96174 h 55"/>
              <a:gd name="T4" fmla="*/ 0 w 64"/>
              <a:gd name="T5" fmla="*/ 51522 h 55"/>
              <a:gd name="T6" fmla="*/ 17115 w 64"/>
              <a:gd name="T7" fmla="*/ 30913 h 55"/>
              <a:gd name="T8" fmla="*/ 61615 w 64"/>
              <a:gd name="T9" fmla="*/ 30913 h 55"/>
              <a:gd name="T10" fmla="*/ 61615 w 64"/>
              <a:gd name="T11" fmla="*/ 10304 h 55"/>
              <a:gd name="T12" fmla="*/ 71884 w 64"/>
              <a:gd name="T13" fmla="*/ 0 h 55"/>
              <a:gd name="T14" fmla="*/ 143768 w 64"/>
              <a:gd name="T15" fmla="*/ 0 h 55"/>
              <a:gd name="T16" fmla="*/ 154037 w 64"/>
              <a:gd name="T17" fmla="*/ 10304 h 55"/>
              <a:gd name="T18" fmla="*/ 154037 w 64"/>
              <a:gd name="T19" fmla="*/ 30913 h 55"/>
              <a:gd name="T20" fmla="*/ 198537 w 64"/>
              <a:gd name="T21" fmla="*/ 30913 h 55"/>
              <a:gd name="T22" fmla="*/ 219075 w 64"/>
              <a:gd name="T23" fmla="*/ 51522 h 55"/>
              <a:gd name="T24" fmla="*/ 219075 w 64"/>
              <a:gd name="T25" fmla="*/ 96174 h 55"/>
              <a:gd name="T26" fmla="*/ 219075 w 64"/>
              <a:gd name="T27" fmla="*/ 168304 h 55"/>
              <a:gd name="T28" fmla="*/ 198537 w 64"/>
              <a:gd name="T29" fmla="*/ 188913 h 55"/>
              <a:gd name="T30" fmla="*/ 17115 w 64"/>
              <a:gd name="T31" fmla="*/ 188913 h 55"/>
              <a:gd name="T32" fmla="*/ 0 w 64"/>
              <a:gd name="T33" fmla="*/ 168304 h 55"/>
              <a:gd name="T34" fmla="*/ 0 w 64"/>
              <a:gd name="T35" fmla="*/ 109913 h 55"/>
              <a:gd name="T36" fmla="*/ 82153 w 64"/>
              <a:gd name="T37" fmla="*/ 109913 h 55"/>
              <a:gd name="T38" fmla="*/ 82153 w 64"/>
              <a:gd name="T39" fmla="*/ 127087 h 55"/>
              <a:gd name="T40" fmla="*/ 88999 w 64"/>
              <a:gd name="T41" fmla="*/ 137391 h 55"/>
              <a:gd name="T42" fmla="*/ 126653 w 64"/>
              <a:gd name="T43" fmla="*/ 137391 h 55"/>
              <a:gd name="T44" fmla="*/ 136922 w 64"/>
              <a:gd name="T45" fmla="*/ 127087 h 55"/>
              <a:gd name="T46" fmla="*/ 136922 w 64"/>
              <a:gd name="T47" fmla="*/ 109913 h 55"/>
              <a:gd name="T48" fmla="*/ 219075 w 64"/>
              <a:gd name="T49" fmla="*/ 109913 h 55"/>
              <a:gd name="T50" fmla="*/ 219075 w 64"/>
              <a:gd name="T51" fmla="*/ 168304 h 55"/>
              <a:gd name="T52" fmla="*/ 140345 w 64"/>
              <a:gd name="T53" fmla="*/ 30913 h 55"/>
              <a:gd name="T54" fmla="*/ 140345 w 64"/>
              <a:gd name="T55" fmla="*/ 13739 h 55"/>
              <a:gd name="T56" fmla="*/ 78730 w 64"/>
              <a:gd name="T57" fmla="*/ 13739 h 55"/>
              <a:gd name="T58" fmla="*/ 78730 w 64"/>
              <a:gd name="T59" fmla="*/ 30913 h 55"/>
              <a:gd name="T60" fmla="*/ 140345 w 64"/>
              <a:gd name="T61" fmla="*/ 30913 h 55"/>
              <a:gd name="T62" fmla="*/ 123230 w 64"/>
              <a:gd name="T63" fmla="*/ 123652 h 55"/>
              <a:gd name="T64" fmla="*/ 92422 w 64"/>
              <a:gd name="T65" fmla="*/ 123652 h 55"/>
              <a:gd name="T66" fmla="*/ 92422 w 64"/>
              <a:gd name="T67" fmla="*/ 109913 h 55"/>
              <a:gd name="T68" fmla="*/ 123230 w 64"/>
              <a:gd name="T69" fmla="*/ 109913 h 55"/>
              <a:gd name="T70" fmla="*/ 123230 w 64"/>
              <a:gd name="T71" fmla="*/ 123652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8" name="Freeform 144">
            <a:extLst>
              <a:ext uri="{FF2B5EF4-FFF2-40B4-BE49-F238E27FC236}">
                <a16:creationId xmlns="" xmlns:a16="http://schemas.microsoft.com/office/drawing/2014/main" id="{86312DFB-6FC9-42B5-8DD8-B6E1F4441CE8}"/>
              </a:ext>
            </a:extLst>
          </p:cNvPr>
          <p:cNvSpPr>
            <a:spLocks noEditPoints="1"/>
          </p:cNvSpPr>
          <p:nvPr/>
        </p:nvSpPr>
        <p:spPr bwMode="auto">
          <a:xfrm>
            <a:off x="13963709" y="1746360"/>
            <a:ext cx="1161902" cy="1007588"/>
          </a:xfrm>
          <a:custGeom>
            <a:avLst/>
            <a:gdLst>
              <a:gd name="T0" fmla="*/ 203200 w 59"/>
              <a:gd name="T1" fmla="*/ 89834 h 51"/>
              <a:gd name="T2" fmla="*/ 196312 w 59"/>
              <a:gd name="T3" fmla="*/ 96744 h 51"/>
              <a:gd name="T4" fmla="*/ 68881 w 59"/>
              <a:gd name="T5" fmla="*/ 110564 h 51"/>
              <a:gd name="T6" fmla="*/ 68881 w 59"/>
              <a:gd name="T7" fmla="*/ 120930 h 51"/>
              <a:gd name="T8" fmla="*/ 65437 w 59"/>
              <a:gd name="T9" fmla="*/ 127840 h 51"/>
              <a:gd name="T10" fmla="*/ 179092 w 59"/>
              <a:gd name="T11" fmla="*/ 127840 h 51"/>
              <a:gd name="T12" fmla="*/ 189424 w 59"/>
              <a:gd name="T13" fmla="*/ 134750 h 51"/>
              <a:gd name="T14" fmla="*/ 179092 w 59"/>
              <a:gd name="T15" fmla="*/ 145116 h 51"/>
              <a:gd name="T16" fmla="*/ 55105 w 59"/>
              <a:gd name="T17" fmla="*/ 145116 h 51"/>
              <a:gd name="T18" fmla="*/ 44773 w 59"/>
              <a:gd name="T19" fmla="*/ 134750 h 51"/>
              <a:gd name="T20" fmla="*/ 55105 w 59"/>
              <a:gd name="T21" fmla="*/ 117475 h 51"/>
              <a:gd name="T22" fmla="*/ 30997 w 59"/>
              <a:gd name="T23" fmla="*/ 17276 h 51"/>
              <a:gd name="T24" fmla="*/ 6888 w 59"/>
              <a:gd name="T25" fmla="*/ 17276 h 51"/>
              <a:gd name="T26" fmla="*/ 0 w 59"/>
              <a:gd name="T27" fmla="*/ 10365 h 51"/>
              <a:gd name="T28" fmla="*/ 6888 w 59"/>
              <a:gd name="T29" fmla="*/ 0 h 51"/>
              <a:gd name="T30" fmla="*/ 37885 w 59"/>
              <a:gd name="T31" fmla="*/ 0 h 51"/>
              <a:gd name="T32" fmla="*/ 48217 w 59"/>
              <a:gd name="T33" fmla="*/ 17276 h 51"/>
              <a:gd name="T34" fmla="*/ 196312 w 59"/>
              <a:gd name="T35" fmla="*/ 17276 h 51"/>
              <a:gd name="T36" fmla="*/ 203200 w 59"/>
              <a:gd name="T37" fmla="*/ 24186 h 51"/>
              <a:gd name="T38" fmla="*/ 203200 w 59"/>
              <a:gd name="T39" fmla="*/ 89834 h 51"/>
              <a:gd name="T40" fmla="*/ 61993 w 59"/>
              <a:gd name="T41" fmla="*/ 176212 h 51"/>
              <a:gd name="T42" fmla="*/ 44773 w 59"/>
              <a:gd name="T43" fmla="*/ 158936 h 51"/>
              <a:gd name="T44" fmla="*/ 61993 w 59"/>
              <a:gd name="T45" fmla="*/ 145116 h 51"/>
              <a:gd name="T46" fmla="*/ 79214 w 59"/>
              <a:gd name="T47" fmla="*/ 158936 h 51"/>
              <a:gd name="T48" fmla="*/ 61993 w 59"/>
              <a:gd name="T49" fmla="*/ 176212 h 51"/>
              <a:gd name="T50" fmla="*/ 172203 w 59"/>
              <a:gd name="T51" fmla="*/ 176212 h 51"/>
              <a:gd name="T52" fmla="*/ 154983 w 59"/>
              <a:gd name="T53" fmla="*/ 158936 h 51"/>
              <a:gd name="T54" fmla="*/ 172203 w 59"/>
              <a:gd name="T55" fmla="*/ 145116 h 51"/>
              <a:gd name="T56" fmla="*/ 189424 w 59"/>
              <a:gd name="T57" fmla="*/ 158936 h 51"/>
              <a:gd name="T58" fmla="*/ 172203 w 59"/>
              <a:gd name="T59" fmla="*/ 176212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="" xmlns:a16="http://schemas.microsoft.com/office/drawing/2014/main" id="{767A6589-7967-436B-BFAD-8F3D18093323}"/>
              </a:ext>
            </a:extLst>
          </p:cNvPr>
          <p:cNvSpPr/>
          <p:nvPr/>
        </p:nvSpPr>
        <p:spPr>
          <a:xfrm>
            <a:off x="14697397" y="2306534"/>
            <a:ext cx="2626449" cy="2626449"/>
          </a:xfrm>
          <a:prstGeom prst="ellipse">
            <a:avLst/>
          </a:prstGeom>
          <a:solidFill>
            <a:srgbClr val="EF7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="" xmlns:a16="http://schemas.microsoft.com/office/drawing/2014/main" id="{59429137-ECCB-47A9-821D-7947D681CA2D}"/>
              </a:ext>
            </a:extLst>
          </p:cNvPr>
          <p:cNvSpPr/>
          <p:nvPr/>
        </p:nvSpPr>
        <p:spPr>
          <a:xfrm>
            <a:off x="15600256" y="4188079"/>
            <a:ext cx="2026992" cy="2026992"/>
          </a:xfrm>
          <a:prstGeom prst="ellipse">
            <a:avLst/>
          </a:prstGeom>
          <a:solidFill>
            <a:srgbClr val="9F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13" name="Freeform 98">
            <a:extLst>
              <a:ext uri="{FF2B5EF4-FFF2-40B4-BE49-F238E27FC236}">
                <a16:creationId xmlns="" xmlns:a16="http://schemas.microsoft.com/office/drawing/2014/main" id="{DEA725E9-CA0F-48DF-A576-A921713AA484}"/>
              </a:ext>
            </a:extLst>
          </p:cNvPr>
          <p:cNvSpPr>
            <a:spLocks noEditPoints="1"/>
          </p:cNvSpPr>
          <p:nvPr/>
        </p:nvSpPr>
        <p:spPr bwMode="auto">
          <a:xfrm>
            <a:off x="15590134" y="3306567"/>
            <a:ext cx="840974" cy="626383"/>
          </a:xfrm>
          <a:custGeom>
            <a:avLst/>
            <a:gdLst>
              <a:gd name="T0" fmla="*/ 188959 w 67"/>
              <a:gd name="T1" fmla="*/ 78867 h 50"/>
              <a:gd name="T2" fmla="*/ 85891 w 67"/>
              <a:gd name="T3" fmla="*/ 78867 h 50"/>
              <a:gd name="T4" fmla="*/ 41228 w 67"/>
              <a:gd name="T5" fmla="*/ 99441 h 50"/>
              <a:gd name="T6" fmla="*/ 0 w 67"/>
              <a:gd name="T7" fmla="*/ 147447 h 50"/>
              <a:gd name="T8" fmla="*/ 0 w 67"/>
              <a:gd name="T9" fmla="*/ 147447 h 50"/>
              <a:gd name="T10" fmla="*/ 0 w 67"/>
              <a:gd name="T11" fmla="*/ 144018 h 50"/>
              <a:gd name="T12" fmla="*/ 0 w 67"/>
              <a:gd name="T13" fmla="*/ 27432 h 50"/>
              <a:gd name="T14" fmla="*/ 27485 w 67"/>
              <a:gd name="T15" fmla="*/ 0 h 50"/>
              <a:gd name="T16" fmla="*/ 65277 w 67"/>
              <a:gd name="T17" fmla="*/ 0 h 50"/>
              <a:gd name="T18" fmla="*/ 92762 w 67"/>
              <a:gd name="T19" fmla="*/ 27432 h 50"/>
              <a:gd name="T20" fmla="*/ 92762 w 67"/>
              <a:gd name="T21" fmla="*/ 30861 h 50"/>
              <a:gd name="T22" fmla="*/ 161474 w 67"/>
              <a:gd name="T23" fmla="*/ 30861 h 50"/>
              <a:gd name="T24" fmla="*/ 188959 w 67"/>
              <a:gd name="T25" fmla="*/ 58293 h 50"/>
              <a:gd name="T26" fmla="*/ 188959 w 67"/>
              <a:gd name="T27" fmla="*/ 78867 h 50"/>
              <a:gd name="T28" fmla="*/ 226751 w 67"/>
              <a:gd name="T29" fmla="*/ 109728 h 50"/>
              <a:gd name="T30" fmla="*/ 185524 w 67"/>
              <a:gd name="T31" fmla="*/ 157734 h 50"/>
              <a:gd name="T32" fmla="*/ 151168 w 67"/>
              <a:gd name="T33" fmla="*/ 171450 h 50"/>
              <a:gd name="T34" fmla="*/ 17178 w 67"/>
              <a:gd name="T35" fmla="*/ 171450 h 50"/>
              <a:gd name="T36" fmla="*/ 6871 w 67"/>
              <a:gd name="T37" fmla="*/ 164592 h 50"/>
              <a:gd name="T38" fmla="*/ 10307 w 67"/>
              <a:gd name="T39" fmla="*/ 157734 h 50"/>
              <a:gd name="T40" fmla="*/ 51534 w 67"/>
              <a:gd name="T41" fmla="*/ 109728 h 50"/>
              <a:gd name="T42" fmla="*/ 85891 w 67"/>
              <a:gd name="T43" fmla="*/ 96012 h 50"/>
              <a:gd name="T44" fmla="*/ 219880 w 67"/>
              <a:gd name="T45" fmla="*/ 96012 h 50"/>
              <a:gd name="T46" fmla="*/ 230187 w 67"/>
              <a:gd name="T47" fmla="*/ 102870 h 50"/>
              <a:gd name="T48" fmla="*/ 226751 w 67"/>
              <a:gd name="T49" fmla="*/ 109728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7" h="50">
                <a:moveTo>
                  <a:pt x="5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0" y="23"/>
                  <a:pt x="15" y="26"/>
                  <a:pt x="12" y="2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4" y="0"/>
                  <a:pt x="27" y="4"/>
                  <a:pt x="27" y="8"/>
                </a:cubicBezTo>
                <a:cubicBezTo>
                  <a:pt x="27" y="9"/>
                  <a:pt x="27" y="9"/>
                  <a:pt x="2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9"/>
                  <a:pt x="55" y="13"/>
                  <a:pt x="55" y="17"/>
                </a:cubicBezTo>
                <a:lnTo>
                  <a:pt x="55" y="23"/>
                </a:lnTo>
                <a:close/>
                <a:moveTo>
                  <a:pt x="66" y="32"/>
                </a:moveTo>
                <a:cubicBezTo>
                  <a:pt x="54" y="46"/>
                  <a:pt x="54" y="46"/>
                  <a:pt x="54" y="46"/>
                </a:cubicBezTo>
                <a:cubicBezTo>
                  <a:pt x="52" y="48"/>
                  <a:pt x="47" y="50"/>
                  <a:pt x="4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2" y="48"/>
                </a:cubicBezTo>
                <a:cubicBezTo>
                  <a:pt x="2" y="48"/>
                  <a:pt x="3" y="47"/>
                  <a:pt x="3" y="46"/>
                </a:cubicBezTo>
                <a:cubicBezTo>
                  <a:pt x="15" y="32"/>
                  <a:pt x="15" y="32"/>
                  <a:pt x="15" y="32"/>
                </a:cubicBezTo>
                <a:cubicBezTo>
                  <a:pt x="18" y="29"/>
                  <a:pt x="22" y="28"/>
                  <a:pt x="25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5" y="28"/>
                  <a:pt x="67" y="28"/>
                  <a:pt x="67" y="30"/>
                </a:cubicBezTo>
                <a:cubicBezTo>
                  <a:pt x="67" y="30"/>
                  <a:pt x="66" y="31"/>
                  <a:pt x="66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="" xmlns:a16="http://schemas.microsoft.com/office/drawing/2014/main" id="{1404FC7A-4266-4983-AAD3-C6DD4A9D26A8}"/>
              </a:ext>
            </a:extLst>
          </p:cNvPr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9" name="TextBox 14">
            <a:extLst>
              <a:ext uri="{FF2B5EF4-FFF2-40B4-BE49-F238E27FC236}">
                <a16:creationId xmlns="" xmlns:a16="http://schemas.microsoft.com/office/drawing/2014/main" id="{1BA1B93F-61C2-4735-B13A-18A4974F580F}"/>
              </a:ext>
            </a:extLst>
          </p:cNvPr>
          <p:cNvSpPr txBox="1"/>
          <p:nvPr/>
        </p:nvSpPr>
        <p:spPr>
          <a:xfrm>
            <a:off x="1235603" y="1368953"/>
            <a:ext cx="55042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Начало пути</a:t>
            </a:r>
            <a:r>
              <a:rPr lang="ru-RU" sz="7200" b="1" dirty="0"/>
              <a:t>. </a:t>
            </a:r>
            <a:endParaRPr lang="en-US" sz="4400" b="1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="" xmlns:a16="http://schemas.microsoft.com/office/drawing/2014/main" id="{6BCEA00D-B763-4D14-9E3C-EC443378688F}"/>
              </a:ext>
            </a:extLst>
          </p:cNvPr>
          <p:cNvSpPr txBox="1"/>
          <p:nvPr/>
        </p:nvSpPr>
        <p:spPr>
          <a:xfrm>
            <a:off x="1262993" y="1990594"/>
            <a:ext cx="8649545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5400" dirty="0">
                <a:latin typeface="Times New Roman" pitchFamily="18" charset="0"/>
                <a:cs typeface="Times New Roman" pitchFamily="18" charset="0"/>
                <a:sym typeface="Open Sans 2"/>
              </a:rPr>
              <a:t>Молодой и активный педагог сомневается в своей успешности. </a:t>
            </a:r>
          </a:p>
        </p:txBody>
      </p:sp>
      <p:pic>
        <p:nvPicPr>
          <p:cNvPr id="15" name="Рисунок 14" descr="Мозг в голове со сплошной заливкой">
            <a:extLst>
              <a:ext uri="{FF2B5EF4-FFF2-40B4-BE49-F238E27FC236}">
                <a16:creationId xmlns="" xmlns:a16="http://schemas.microsoft.com/office/drawing/2014/main" id="{0548740B-C67C-475D-9290-094B690C3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45493" y="2785570"/>
            <a:ext cx="1521561" cy="1521561"/>
          </a:xfrm>
          <a:prstGeom prst="rect">
            <a:avLst/>
          </a:prstGeom>
        </p:spPr>
      </p:pic>
      <p:pic>
        <p:nvPicPr>
          <p:cNvPr id="17" name="Рисунок 16" descr="Квадратная академическая шапочка со сплошной заливкой">
            <a:extLst>
              <a:ext uri="{FF2B5EF4-FFF2-40B4-BE49-F238E27FC236}">
                <a16:creationId xmlns="" xmlns:a16="http://schemas.microsoft.com/office/drawing/2014/main" id="{D2CB2D6E-CAFE-4242-BA07-9397993AAF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43903" y="4455340"/>
            <a:ext cx="1240127" cy="1240127"/>
          </a:xfrm>
          <a:prstGeom prst="rect">
            <a:avLst/>
          </a:prstGeom>
        </p:spPr>
      </p:pic>
      <p:pic>
        <p:nvPicPr>
          <p:cNvPr id="19" name="Рисунок 18" descr="Человек с идеей со сплошной заливкой">
            <a:extLst>
              <a:ext uri="{FF2B5EF4-FFF2-40B4-BE49-F238E27FC236}">
                <a16:creationId xmlns="" xmlns:a16="http://schemas.microsoft.com/office/drawing/2014/main" id="{C29469EB-B15D-49FF-B35A-6AA991A0EA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34335" y="4656003"/>
            <a:ext cx="1064217" cy="1064217"/>
          </a:xfrm>
          <a:prstGeom prst="rect">
            <a:avLst/>
          </a:prstGeom>
        </p:spPr>
      </p:pic>
      <p:sp>
        <p:nvSpPr>
          <p:cNvPr id="36" name="TextBox 14">
            <a:extLst>
              <a:ext uri="{FF2B5EF4-FFF2-40B4-BE49-F238E27FC236}">
                <a16:creationId xmlns="" xmlns:a16="http://schemas.microsoft.com/office/drawing/2014/main" id="{6C62E1F4-D2D5-4DC0-BEA2-72B6164C0B86}"/>
              </a:ext>
            </a:extLst>
          </p:cNvPr>
          <p:cNvSpPr txBox="1"/>
          <p:nvPr/>
        </p:nvSpPr>
        <p:spPr>
          <a:xfrm>
            <a:off x="1222387" y="5610269"/>
            <a:ext cx="5504200" cy="56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Начало пути. </a:t>
            </a:r>
            <a:endParaRPr lang="en-US" sz="4400" b="1" dirty="0">
              <a:solidFill>
                <a:srgbClr val="041A22"/>
              </a:solidFill>
              <a:latin typeface="Times New Roman" pitchFamily="18" charset="0"/>
              <a:ea typeface="Open Sans 2 Bold"/>
              <a:cs typeface="Times New Roman" pitchFamily="18" charset="0"/>
              <a:sym typeface="Open Sans 2 Bold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="" xmlns:a16="http://schemas.microsoft.com/office/drawing/2014/main" id="{AB8D4974-FBE4-4B2A-B5A3-1143839CF0BE}"/>
              </a:ext>
            </a:extLst>
          </p:cNvPr>
          <p:cNvSpPr txBox="1"/>
          <p:nvPr/>
        </p:nvSpPr>
        <p:spPr>
          <a:xfrm>
            <a:off x="1295400" y="6286500"/>
            <a:ext cx="876543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5400" dirty="0">
                <a:latin typeface="Times New Roman" pitchFamily="18" charset="0"/>
                <a:cs typeface="Times New Roman" pitchFamily="18" charset="0"/>
                <a:sym typeface="Open Sans 2"/>
              </a:rPr>
              <a:t>Выбор направлений деятельности с целью осознания своей успешности</a:t>
            </a:r>
            <a:r>
              <a:rPr lang="ru-RU" sz="5400" dirty="0">
                <a:sym typeface="Open Sans 2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16097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50526" y="3187101"/>
            <a:ext cx="2524214" cy="2524214"/>
          </a:xfrm>
          <a:custGeom>
            <a:avLst/>
            <a:gdLst/>
            <a:ahLst/>
            <a:cxnLst/>
            <a:rect l="l" t="t" r="r" b="b"/>
            <a:pathLst>
              <a:path w="2524214" h="2524214">
                <a:moveTo>
                  <a:pt x="0" y="0"/>
                </a:moveTo>
                <a:lnTo>
                  <a:pt x="2524214" y="0"/>
                </a:lnTo>
                <a:lnTo>
                  <a:pt x="2524214" y="2524214"/>
                </a:lnTo>
                <a:lnTo>
                  <a:pt x="0" y="252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40891" y="3377466"/>
            <a:ext cx="2143484" cy="2143484"/>
          </a:xfrm>
          <a:custGeom>
            <a:avLst/>
            <a:gdLst/>
            <a:ahLst/>
            <a:cxnLst/>
            <a:rect l="l" t="t" r="r" b="b"/>
            <a:pathLst>
              <a:path w="2143484" h="2143484">
                <a:moveTo>
                  <a:pt x="0" y="0"/>
                </a:moveTo>
                <a:lnTo>
                  <a:pt x="2143484" y="0"/>
                </a:lnTo>
                <a:lnTo>
                  <a:pt x="2143484" y="2143484"/>
                </a:lnTo>
                <a:lnTo>
                  <a:pt x="0" y="21434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52032" y="3488607"/>
            <a:ext cx="1921202" cy="1921202"/>
          </a:xfrm>
          <a:custGeom>
            <a:avLst/>
            <a:gdLst/>
            <a:ahLst/>
            <a:cxnLst/>
            <a:rect l="l" t="t" r="r" b="b"/>
            <a:pathLst>
              <a:path w="1921202" h="1921202">
                <a:moveTo>
                  <a:pt x="0" y="0"/>
                </a:moveTo>
                <a:lnTo>
                  <a:pt x="1921202" y="0"/>
                </a:lnTo>
                <a:lnTo>
                  <a:pt x="1921202" y="1921202"/>
                </a:lnTo>
                <a:lnTo>
                  <a:pt x="0" y="19212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Группа 60">
            <a:extLst>
              <a:ext uri="{FF2B5EF4-FFF2-40B4-BE49-F238E27FC236}">
                <a16:creationId xmlns="" xmlns:a16="http://schemas.microsoft.com/office/drawing/2014/main" id="{E71D8E46-CC58-4F49-98D9-8E294684E094}"/>
              </a:ext>
            </a:extLst>
          </p:cNvPr>
          <p:cNvGrpSpPr/>
          <p:nvPr/>
        </p:nvGrpSpPr>
        <p:grpSpPr>
          <a:xfrm>
            <a:off x="7603404" y="2701339"/>
            <a:ext cx="1043155" cy="1043155"/>
            <a:chOff x="8382995" y="2777103"/>
            <a:chExt cx="1261545" cy="1261545"/>
          </a:xfrm>
        </p:grpSpPr>
        <p:sp>
          <p:nvSpPr>
            <p:cNvPr id="17" name="Freeform 17"/>
            <p:cNvSpPr/>
            <p:nvPr/>
          </p:nvSpPr>
          <p:spPr>
            <a:xfrm>
              <a:off x="8382995" y="2777103"/>
              <a:ext cx="1261545" cy="1261545"/>
            </a:xfrm>
            <a:custGeom>
              <a:avLst/>
              <a:gdLst/>
              <a:ahLst/>
              <a:cxnLst/>
              <a:rect l="l" t="t" r="r" b="b"/>
              <a:pathLst>
                <a:path w="1261545" h="1261545">
                  <a:moveTo>
                    <a:pt x="0" y="0"/>
                  </a:moveTo>
                  <a:lnTo>
                    <a:pt x="1261546" y="0"/>
                  </a:lnTo>
                  <a:lnTo>
                    <a:pt x="1261546" y="1261545"/>
                  </a:lnTo>
                  <a:lnTo>
                    <a:pt x="0" y="1261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8478135" y="2872243"/>
              <a:ext cx="1071265" cy="1071265"/>
            </a:xfrm>
            <a:custGeom>
              <a:avLst/>
              <a:gdLst/>
              <a:ahLst/>
              <a:cxnLst/>
              <a:rect l="l" t="t" r="r" b="b"/>
              <a:pathLst>
                <a:path w="1071265" h="1071265">
                  <a:moveTo>
                    <a:pt x="0" y="0"/>
                  </a:moveTo>
                  <a:lnTo>
                    <a:pt x="1071265" y="0"/>
                  </a:lnTo>
                  <a:lnTo>
                    <a:pt x="1071265" y="1071265"/>
                  </a:lnTo>
                  <a:lnTo>
                    <a:pt x="0" y="1071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8533681" y="2927789"/>
              <a:ext cx="960173" cy="960173"/>
            </a:xfrm>
            <a:custGeom>
              <a:avLst/>
              <a:gdLst/>
              <a:ahLst/>
              <a:cxnLst/>
              <a:rect l="l" t="t" r="r" b="b"/>
              <a:pathLst>
                <a:path w="960173" h="960173">
                  <a:moveTo>
                    <a:pt x="0" y="0"/>
                  </a:moveTo>
                  <a:lnTo>
                    <a:pt x="960174" y="0"/>
                  </a:lnTo>
                  <a:lnTo>
                    <a:pt x="960174" y="960173"/>
                  </a:lnTo>
                  <a:lnTo>
                    <a:pt x="0" y="9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Группа 67">
            <a:extLst>
              <a:ext uri="{FF2B5EF4-FFF2-40B4-BE49-F238E27FC236}">
                <a16:creationId xmlns="" xmlns:a16="http://schemas.microsoft.com/office/drawing/2014/main" id="{8815833E-27F1-4799-AF83-56BF43BF1F6C}"/>
              </a:ext>
            </a:extLst>
          </p:cNvPr>
          <p:cNvGrpSpPr/>
          <p:nvPr/>
        </p:nvGrpSpPr>
        <p:grpSpPr>
          <a:xfrm>
            <a:off x="7604236" y="3938095"/>
            <a:ext cx="1043156" cy="1043156"/>
            <a:chOff x="8382995" y="5413666"/>
            <a:chExt cx="1261545" cy="1261545"/>
          </a:xfrm>
        </p:grpSpPr>
        <p:sp>
          <p:nvSpPr>
            <p:cNvPr id="23" name="Freeform 23"/>
            <p:cNvSpPr/>
            <p:nvPr/>
          </p:nvSpPr>
          <p:spPr>
            <a:xfrm>
              <a:off x="8382995" y="5413666"/>
              <a:ext cx="1261545" cy="1261545"/>
            </a:xfrm>
            <a:custGeom>
              <a:avLst/>
              <a:gdLst/>
              <a:ahLst/>
              <a:cxnLst/>
              <a:rect l="l" t="t" r="r" b="b"/>
              <a:pathLst>
                <a:path w="1261545" h="1261545">
                  <a:moveTo>
                    <a:pt x="0" y="0"/>
                  </a:moveTo>
                  <a:lnTo>
                    <a:pt x="1261546" y="0"/>
                  </a:lnTo>
                  <a:lnTo>
                    <a:pt x="1261546" y="1261545"/>
                  </a:lnTo>
                  <a:lnTo>
                    <a:pt x="0" y="1261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8478135" y="5508806"/>
              <a:ext cx="1071265" cy="1071265"/>
            </a:xfrm>
            <a:custGeom>
              <a:avLst/>
              <a:gdLst/>
              <a:ahLst/>
              <a:cxnLst/>
              <a:rect l="l" t="t" r="r" b="b"/>
              <a:pathLst>
                <a:path w="1071265" h="1071265">
                  <a:moveTo>
                    <a:pt x="0" y="0"/>
                  </a:moveTo>
                  <a:lnTo>
                    <a:pt x="1071265" y="0"/>
                  </a:lnTo>
                  <a:lnTo>
                    <a:pt x="1071265" y="1071265"/>
                  </a:lnTo>
                  <a:lnTo>
                    <a:pt x="0" y="1071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8533681" y="5564352"/>
              <a:ext cx="960173" cy="960173"/>
            </a:xfrm>
            <a:custGeom>
              <a:avLst/>
              <a:gdLst/>
              <a:ahLst/>
              <a:cxnLst/>
              <a:rect l="l" t="t" r="r" b="b"/>
              <a:pathLst>
                <a:path w="960173" h="960173">
                  <a:moveTo>
                    <a:pt x="0" y="0"/>
                  </a:moveTo>
                  <a:lnTo>
                    <a:pt x="960174" y="0"/>
                  </a:lnTo>
                  <a:lnTo>
                    <a:pt x="960174" y="960173"/>
                  </a:lnTo>
                  <a:lnTo>
                    <a:pt x="0" y="9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Группа 73">
            <a:extLst>
              <a:ext uri="{FF2B5EF4-FFF2-40B4-BE49-F238E27FC236}">
                <a16:creationId xmlns="" xmlns:a16="http://schemas.microsoft.com/office/drawing/2014/main" id="{70D04BDC-A5D7-464B-A855-952774C51632}"/>
              </a:ext>
            </a:extLst>
          </p:cNvPr>
          <p:cNvGrpSpPr/>
          <p:nvPr/>
        </p:nvGrpSpPr>
        <p:grpSpPr>
          <a:xfrm>
            <a:off x="7684396" y="6094114"/>
            <a:ext cx="1158529" cy="1158529"/>
            <a:chOff x="8382995" y="6731948"/>
            <a:chExt cx="1261545" cy="1261545"/>
          </a:xfrm>
        </p:grpSpPr>
        <p:sp>
          <p:nvSpPr>
            <p:cNvPr id="26" name="Freeform 26"/>
            <p:cNvSpPr/>
            <p:nvPr/>
          </p:nvSpPr>
          <p:spPr>
            <a:xfrm>
              <a:off x="8382995" y="6731948"/>
              <a:ext cx="1261545" cy="1261545"/>
            </a:xfrm>
            <a:custGeom>
              <a:avLst/>
              <a:gdLst/>
              <a:ahLst/>
              <a:cxnLst/>
              <a:rect l="l" t="t" r="r" b="b"/>
              <a:pathLst>
                <a:path w="1261545" h="1261545">
                  <a:moveTo>
                    <a:pt x="0" y="0"/>
                  </a:moveTo>
                  <a:lnTo>
                    <a:pt x="1261546" y="0"/>
                  </a:lnTo>
                  <a:lnTo>
                    <a:pt x="1261546" y="1261545"/>
                  </a:lnTo>
                  <a:lnTo>
                    <a:pt x="0" y="1261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478135" y="6827088"/>
              <a:ext cx="1071265" cy="1071265"/>
            </a:xfrm>
            <a:custGeom>
              <a:avLst/>
              <a:gdLst/>
              <a:ahLst/>
              <a:cxnLst/>
              <a:rect l="l" t="t" r="r" b="b"/>
              <a:pathLst>
                <a:path w="1071265" h="1071265">
                  <a:moveTo>
                    <a:pt x="0" y="0"/>
                  </a:moveTo>
                  <a:lnTo>
                    <a:pt x="1071265" y="0"/>
                  </a:lnTo>
                  <a:lnTo>
                    <a:pt x="1071265" y="1071265"/>
                  </a:lnTo>
                  <a:lnTo>
                    <a:pt x="0" y="1071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 cstate="print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533681" y="6882634"/>
              <a:ext cx="960173" cy="960173"/>
            </a:xfrm>
            <a:custGeom>
              <a:avLst/>
              <a:gdLst/>
              <a:ahLst/>
              <a:cxnLst/>
              <a:rect l="l" t="t" r="r" b="b"/>
              <a:pathLst>
                <a:path w="960173" h="960173">
                  <a:moveTo>
                    <a:pt x="0" y="0"/>
                  </a:moveTo>
                  <a:lnTo>
                    <a:pt x="960174" y="0"/>
                  </a:lnTo>
                  <a:lnTo>
                    <a:pt x="960174" y="960173"/>
                  </a:lnTo>
                  <a:lnTo>
                    <a:pt x="0" y="9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Freeform 32"/>
          <p:cNvSpPr/>
          <p:nvPr/>
        </p:nvSpPr>
        <p:spPr>
          <a:xfrm>
            <a:off x="13265549" y="3756012"/>
            <a:ext cx="1304315" cy="1304315"/>
          </a:xfrm>
          <a:custGeom>
            <a:avLst/>
            <a:gdLst/>
            <a:ahLst/>
            <a:cxnLst/>
            <a:rect l="l" t="t" r="r" b="b"/>
            <a:pathLst>
              <a:path w="1304315" h="1304315">
                <a:moveTo>
                  <a:pt x="0" y="0"/>
                </a:moveTo>
                <a:lnTo>
                  <a:pt x="1304315" y="0"/>
                </a:lnTo>
                <a:lnTo>
                  <a:pt x="1304315" y="1304315"/>
                </a:lnTo>
                <a:lnTo>
                  <a:pt x="0" y="1304315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Группа 29">
            <a:extLst>
              <a:ext uri="{FF2B5EF4-FFF2-40B4-BE49-F238E27FC236}">
                <a16:creationId xmlns="" xmlns:a16="http://schemas.microsoft.com/office/drawing/2014/main" id="{26B28869-4F12-4CC6-BA47-F4F9258699A2}"/>
              </a:ext>
            </a:extLst>
          </p:cNvPr>
          <p:cNvGrpSpPr/>
          <p:nvPr/>
        </p:nvGrpSpPr>
        <p:grpSpPr>
          <a:xfrm>
            <a:off x="14897910" y="5382741"/>
            <a:ext cx="2524214" cy="2524214"/>
            <a:chOff x="13980143" y="7267486"/>
            <a:chExt cx="2524214" cy="2524214"/>
          </a:xfrm>
        </p:grpSpPr>
        <p:sp>
          <p:nvSpPr>
            <p:cNvPr id="6" name="Freeform 6"/>
            <p:cNvSpPr/>
            <p:nvPr/>
          </p:nvSpPr>
          <p:spPr>
            <a:xfrm>
              <a:off x="13980143" y="7267486"/>
              <a:ext cx="2524214" cy="2524214"/>
            </a:xfrm>
            <a:custGeom>
              <a:avLst/>
              <a:gdLst/>
              <a:ahLst/>
              <a:cxnLst/>
              <a:rect l="l" t="t" r="r" b="b"/>
              <a:pathLst>
                <a:path w="2524214" h="2524214">
                  <a:moveTo>
                    <a:pt x="0" y="0"/>
                  </a:moveTo>
                  <a:lnTo>
                    <a:pt x="2524214" y="0"/>
                  </a:lnTo>
                  <a:lnTo>
                    <a:pt x="2524214" y="2524214"/>
                  </a:lnTo>
                  <a:lnTo>
                    <a:pt x="0" y="2524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2" name="Группа 28">
              <a:extLst>
                <a:ext uri="{FF2B5EF4-FFF2-40B4-BE49-F238E27FC236}">
                  <a16:creationId xmlns="" xmlns:a16="http://schemas.microsoft.com/office/drawing/2014/main" id="{7BE859B8-E20F-4066-BE5A-489A3A1D0577}"/>
                </a:ext>
              </a:extLst>
            </p:cNvPr>
            <p:cNvGrpSpPr/>
            <p:nvPr/>
          </p:nvGrpSpPr>
          <p:grpSpPr>
            <a:xfrm>
              <a:off x="14170508" y="7457851"/>
              <a:ext cx="2143484" cy="2143484"/>
              <a:chOff x="14170508" y="7457851"/>
              <a:chExt cx="2143484" cy="2143484"/>
            </a:xfrm>
          </p:grpSpPr>
          <p:grpSp>
            <p:nvGrpSpPr>
              <p:cNvPr id="29" name="Группа 21">
                <a:extLst>
                  <a:ext uri="{FF2B5EF4-FFF2-40B4-BE49-F238E27FC236}">
                    <a16:creationId xmlns="" xmlns:a16="http://schemas.microsoft.com/office/drawing/2014/main" id="{4FF38F27-8B0D-4F6F-B5F6-704B6AAD9701}"/>
                  </a:ext>
                </a:extLst>
              </p:cNvPr>
              <p:cNvGrpSpPr/>
              <p:nvPr/>
            </p:nvGrpSpPr>
            <p:grpSpPr>
              <a:xfrm>
                <a:off x="14170508" y="7457851"/>
                <a:ext cx="2143484" cy="2143484"/>
                <a:chOff x="14170508" y="7457851"/>
                <a:chExt cx="2143484" cy="2143484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14170508" y="7457851"/>
                  <a:ext cx="2143484" cy="214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484" h="2143484">
                      <a:moveTo>
                        <a:pt x="0" y="0"/>
                      </a:moveTo>
                      <a:lnTo>
                        <a:pt x="2143484" y="0"/>
                      </a:lnTo>
                      <a:lnTo>
                        <a:pt x="2143484" y="2143485"/>
                      </a:lnTo>
                      <a:lnTo>
                        <a:pt x="0" y="21434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6" cstate="print">
                    <a:extLst>
                      <a:ext uri="{96DAC541-7B7A-43D3-8B79-37D633B846F1}">
                        <asvg:svgBlip xmlns=""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a:blip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14291604" y="7562850"/>
                  <a:ext cx="1921202" cy="1921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202" h="1921202">
                      <a:moveTo>
                        <a:pt x="0" y="0"/>
                      </a:moveTo>
                      <a:lnTo>
                        <a:pt x="1921202" y="0"/>
                      </a:lnTo>
                      <a:lnTo>
                        <a:pt x="1921202" y="1921202"/>
                      </a:lnTo>
                      <a:lnTo>
                        <a:pt x="0" y="19212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 cstate="print">
                    <a:extLst>
                      <a:ext uri="{96DAC541-7B7A-43D3-8B79-37D633B846F1}">
                        <asvg:svgBlip xmlns=""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</p:sp>
          </p:grpSp>
          <p:sp>
            <p:nvSpPr>
              <p:cNvPr id="34" name="Freeform 34"/>
              <p:cNvSpPr/>
              <p:nvPr/>
            </p:nvSpPr>
            <p:spPr>
              <a:xfrm>
                <a:off x="14706600" y="7855829"/>
                <a:ext cx="1250071" cy="1250071"/>
              </a:xfrm>
              <a:custGeom>
                <a:avLst/>
                <a:gdLst/>
                <a:ahLst/>
                <a:cxnLst/>
                <a:rect l="l" t="t" r="r" b="b"/>
                <a:pathLst>
                  <a:path w="1250071" h="1250071">
                    <a:moveTo>
                      <a:pt x="0" y="0"/>
                    </a:moveTo>
                    <a:lnTo>
                      <a:pt x="1250071" y="0"/>
                    </a:lnTo>
                    <a:lnTo>
                      <a:pt x="1250071" y="1250071"/>
                    </a:lnTo>
                    <a:lnTo>
                      <a:pt x="0" y="12500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 cstate="print">
                  <a:extLst>
                    <a:ext uri="{96DAC541-7B7A-43D3-8B79-37D633B846F1}">
                      <asvg:svgBlip xmlns=""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grpSp>
        <p:nvGrpSpPr>
          <p:cNvPr id="30" name="Группа 44">
            <a:extLst>
              <a:ext uri="{FF2B5EF4-FFF2-40B4-BE49-F238E27FC236}">
                <a16:creationId xmlns="" xmlns:a16="http://schemas.microsoft.com/office/drawing/2014/main" id="{6E5BC452-635A-4317-BAA8-EBCD4D98CB0F}"/>
              </a:ext>
            </a:extLst>
          </p:cNvPr>
          <p:cNvGrpSpPr/>
          <p:nvPr/>
        </p:nvGrpSpPr>
        <p:grpSpPr>
          <a:xfrm>
            <a:off x="10381340" y="5385512"/>
            <a:ext cx="2524214" cy="2524214"/>
            <a:chOff x="10591800" y="4743272"/>
            <a:chExt cx="2524214" cy="2524214"/>
          </a:xfrm>
        </p:grpSpPr>
        <p:sp>
          <p:nvSpPr>
            <p:cNvPr id="4" name="Freeform 4"/>
            <p:cNvSpPr/>
            <p:nvPr/>
          </p:nvSpPr>
          <p:spPr>
            <a:xfrm>
              <a:off x="10591800" y="4743272"/>
              <a:ext cx="2524214" cy="2524214"/>
            </a:xfrm>
            <a:custGeom>
              <a:avLst/>
              <a:gdLst/>
              <a:ahLst/>
              <a:cxnLst/>
              <a:rect l="l" t="t" r="r" b="b"/>
              <a:pathLst>
                <a:path w="2524214" h="2524214">
                  <a:moveTo>
                    <a:pt x="0" y="0"/>
                  </a:moveTo>
                  <a:lnTo>
                    <a:pt x="2524214" y="0"/>
                  </a:lnTo>
                  <a:lnTo>
                    <a:pt x="2524214" y="2524214"/>
                  </a:lnTo>
                  <a:lnTo>
                    <a:pt x="0" y="2524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0782164" y="4933637"/>
              <a:ext cx="2143484" cy="2143484"/>
            </a:xfrm>
            <a:custGeom>
              <a:avLst/>
              <a:gdLst/>
              <a:ahLst/>
              <a:cxnLst/>
              <a:rect l="l" t="t" r="r" b="b"/>
              <a:pathLst>
                <a:path w="2143484" h="2143484">
                  <a:moveTo>
                    <a:pt x="0" y="0"/>
                  </a:moveTo>
                  <a:lnTo>
                    <a:pt x="2143485" y="0"/>
                  </a:lnTo>
                  <a:lnTo>
                    <a:pt x="2143485" y="2143484"/>
                  </a:lnTo>
                  <a:lnTo>
                    <a:pt x="0" y="2143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print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0893306" y="5044778"/>
              <a:ext cx="1921202" cy="1921202"/>
            </a:xfrm>
            <a:custGeom>
              <a:avLst/>
              <a:gdLst/>
              <a:ahLst/>
              <a:cxnLst/>
              <a:rect l="l" t="t" r="r" b="b"/>
              <a:pathLst>
                <a:path w="1921202" h="1921202">
                  <a:moveTo>
                    <a:pt x="0" y="0"/>
                  </a:moveTo>
                  <a:lnTo>
                    <a:pt x="1921202" y="0"/>
                  </a:lnTo>
                  <a:lnTo>
                    <a:pt x="1921202" y="1921202"/>
                  </a:lnTo>
                  <a:lnTo>
                    <a:pt x="0" y="192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1201400" y="5444528"/>
              <a:ext cx="1299172" cy="1299172"/>
            </a:xfrm>
            <a:custGeom>
              <a:avLst/>
              <a:gdLst/>
              <a:ahLst/>
              <a:cxnLst/>
              <a:rect l="l" t="t" r="r" b="b"/>
              <a:pathLst>
                <a:path w="1299172" h="1299172">
                  <a:moveTo>
                    <a:pt x="0" y="0"/>
                  </a:moveTo>
                  <a:lnTo>
                    <a:pt x="1299172" y="0"/>
                  </a:lnTo>
                  <a:lnTo>
                    <a:pt x="1299172" y="1299171"/>
                  </a:lnTo>
                  <a:lnTo>
                    <a:pt x="0" y="1299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print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>
            <a:off x="12814508" y="5520950"/>
            <a:ext cx="2253340" cy="2253340"/>
          </a:xfrm>
          <a:custGeom>
            <a:avLst/>
            <a:gdLst/>
            <a:ahLst/>
            <a:cxnLst/>
            <a:rect l="l" t="t" r="r" b="b"/>
            <a:pathLst>
              <a:path w="2253340" h="2253340">
                <a:moveTo>
                  <a:pt x="0" y="0"/>
                </a:moveTo>
                <a:lnTo>
                  <a:pt x="2253339" y="0"/>
                </a:lnTo>
                <a:lnTo>
                  <a:pt x="2253339" y="2253340"/>
                </a:lnTo>
                <a:lnTo>
                  <a:pt x="0" y="22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984444" y="5690887"/>
            <a:ext cx="1913466" cy="1913466"/>
          </a:xfrm>
          <a:custGeom>
            <a:avLst/>
            <a:gdLst/>
            <a:ahLst/>
            <a:cxnLst/>
            <a:rect l="l" t="t" r="r" b="b"/>
            <a:pathLst>
              <a:path w="1913466" h="1913466">
                <a:moveTo>
                  <a:pt x="0" y="0"/>
                </a:moveTo>
                <a:lnTo>
                  <a:pt x="1913466" y="0"/>
                </a:lnTo>
                <a:lnTo>
                  <a:pt x="1913466" y="1913466"/>
                </a:lnTo>
                <a:lnTo>
                  <a:pt x="0" y="1913466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3083659" y="5790101"/>
            <a:ext cx="1715037" cy="1715037"/>
          </a:xfrm>
          <a:custGeom>
            <a:avLst/>
            <a:gdLst/>
            <a:ahLst/>
            <a:cxnLst/>
            <a:rect l="l" t="t" r="r" b="b"/>
            <a:pathLst>
              <a:path w="1715037" h="1715037">
                <a:moveTo>
                  <a:pt x="0" y="0"/>
                </a:moveTo>
                <a:lnTo>
                  <a:pt x="1715037" y="0"/>
                </a:lnTo>
                <a:lnTo>
                  <a:pt x="1715037" y="1715037"/>
                </a:lnTo>
                <a:lnTo>
                  <a:pt x="0" y="1715037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9792437" y="1271944"/>
            <a:ext cx="7772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6000" b="1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Определяем основную цель взаимодействия</a:t>
            </a:r>
          </a:p>
        </p:txBody>
      </p:sp>
      <p:sp>
        <p:nvSpPr>
          <p:cNvPr id="57" name="Freeform 57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5" cstate="print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380139" y="-475756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27" cstate="print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5737817" y="216530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1"/>
                </a:lnTo>
                <a:lnTo>
                  <a:pt x="0" y="642321"/>
                </a:lnTo>
                <a:lnTo>
                  <a:pt x="0" y="0"/>
                </a:lnTo>
                <a:close/>
              </a:path>
            </a:pathLst>
          </a:custGeom>
          <a:blipFill>
            <a:blip r:embed="rId29" cstate="print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17292687" y="-337153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31" cstate="print">
              <a:extLs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Группа 62">
            <a:extLst>
              <a:ext uri="{FF2B5EF4-FFF2-40B4-BE49-F238E27FC236}">
                <a16:creationId xmlns="" xmlns:a16="http://schemas.microsoft.com/office/drawing/2014/main" id="{77BEE1BC-5CB6-464E-9B70-872026B3E274}"/>
              </a:ext>
            </a:extLst>
          </p:cNvPr>
          <p:cNvGrpSpPr/>
          <p:nvPr/>
        </p:nvGrpSpPr>
        <p:grpSpPr>
          <a:xfrm>
            <a:off x="-565869" y="1879607"/>
            <a:ext cx="7889076" cy="2928942"/>
            <a:chOff x="1106279" y="2171700"/>
            <a:chExt cx="6935197" cy="2928942"/>
          </a:xfrm>
        </p:grpSpPr>
        <p:grpSp>
          <p:nvGrpSpPr>
            <p:cNvPr id="33" name="Group 42"/>
            <p:cNvGrpSpPr/>
            <p:nvPr/>
          </p:nvGrpSpPr>
          <p:grpSpPr>
            <a:xfrm>
              <a:off x="1457806" y="2171700"/>
              <a:ext cx="6583670" cy="1830533"/>
              <a:chOff x="468702" y="-559998"/>
              <a:chExt cx="8778226" cy="2440711"/>
            </a:xfrm>
          </p:grpSpPr>
          <p:sp>
            <p:nvSpPr>
              <p:cNvPr id="43" name="TextBox 43"/>
              <p:cNvSpPr txBox="1"/>
              <p:nvPr/>
            </p:nvSpPr>
            <p:spPr>
              <a:xfrm>
                <a:off x="2385761" y="-559998"/>
                <a:ext cx="6861167" cy="10259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ru-RU" sz="5000" b="1" dirty="0">
                    <a:latin typeface="Times New Roman" pitchFamily="18" charset="0"/>
                    <a:cs typeface="Times New Roman" pitchFamily="18" charset="0"/>
                  </a:rPr>
                  <a:t>Цель наставника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68702" y="567533"/>
                <a:ext cx="8778225" cy="1313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Помощь в осознании успешности вхождения в профессию ( «Можешь!»)</a:t>
                </a:r>
              </a:p>
            </p:txBody>
          </p:sp>
        </p:grpSp>
        <p:sp>
          <p:nvSpPr>
            <p:cNvPr id="62" name="TextBox 44">
              <a:extLst>
                <a:ext uri="{FF2B5EF4-FFF2-40B4-BE49-F238E27FC236}">
                  <a16:creationId xmlns="" xmlns:a16="http://schemas.microsoft.com/office/drawing/2014/main" id="{88ADEF7D-E8C8-449E-94B8-9E02C91385FE}"/>
                </a:ext>
              </a:extLst>
            </p:cNvPr>
            <p:cNvSpPr txBox="1"/>
            <p:nvPr/>
          </p:nvSpPr>
          <p:spPr>
            <a:xfrm>
              <a:off x="1106279" y="4115757"/>
              <a:ext cx="6935196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Объективная оценка деятельности наставника («МОГУ?»)</a:t>
              </a:r>
            </a:p>
          </p:txBody>
        </p:sp>
      </p:grpSp>
      <p:grpSp>
        <p:nvGrpSpPr>
          <p:cNvPr id="40" name="Group 42">
            <a:extLst>
              <a:ext uri="{FF2B5EF4-FFF2-40B4-BE49-F238E27FC236}">
                <a16:creationId xmlns="" xmlns:a16="http://schemas.microsoft.com/office/drawing/2014/main" id="{235E620C-9BD4-4A6A-AAE5-8398E0A207B4}"/>
              </a:ext>
            </a:extLst>
          </p:cNvPr>
          <p:cNvGrpSpPr/>
          <p:nvPr/>
        </p:nvGrpSpPr>
        <p:grpSpPr>
          <a:xfrm>
            <a:off x="-356322" y="5263022"/>
            <a:ext cx="7889077" cy="1830533"/>
            <a:chOff x="0" y="-559998"/>
            <a:chExt cx="9246929" cy="2440711"/>
          </a:xfrm>
        </p:grpSpPr>
        <p:sp>
          <p:nvSpPr>
            <p:cNvPr id="72" name="TextBox 43">
              <a:extLst>
                <a:ext uri="{FF2B5EF4-FFF2-40B4-BE49-F238E27FC236}">
                  <a16:creationId xmlns="" xmlns:a16="http://schemas.microsoft.com/office/drawing/2014/main" id="{776EDABF-AC6E-465A-8518-2DCE64C4E9AC}"/>
                </a:ext>
              </a:extLst>
            </p:cNvPr>
            <p:cNvSpPr txBox="1"/>
            <p:nvPr/>
          </p:nvSpPr>
          <p:spPr>
            <a:xfrm>
              <a:off x="1868247" y="-559998"/>
              <a:ext cx="7378682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ru-RU" sz="5000" b="1" dirty="0">
                  <a:latin typeface="Times New Roman" pitchFamily="18" charset="0"/>
                  <a:cs typeface="Times New Roman" pitchFamily="18" charset="0"/>
                </a:rPr>
                <a:t>Цель наставляемого</a:t>
              </a:r>
            </a:p>
          </p:txBody>
        </p:sp>
        <p:sp>
          <p:nvSpPr>
            <p:cNvPr id="73" name="TextBox 44">
              <a:extLst>
                <a:ext uri="{FF2B5EF4-FFF2-40B4-BE49-F238E27FC236}">
                  <a16:creationId xmlns="" xmlns:a16="http://schemas.microsoft.com/office/drawing/2014/main" id="{5AD46055-9499-4473-A1A6-2B4729709E4B}"/>
                </a:ext>
              </a:extLst>
            </p:cNvPr>
            <p:cNvSpPr txBox="1"/>
            <p:nvPr/>
          </p:nvSpPr>
          <p:spPr>
            <a:xfrm>
              <a:off x="0" y="567533"/>
              <a:ext cx="9246927" cy="131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Объективная оценка собственной педагогической деятельности («МОГУ?»)</a:t>
              </a:r>
            </a:p>
          </p:txBody>
        </p:sp>
      </p:grpSp>
      <p:grpSp>
        <p:nvGrpSpPr>
          <p:cNvPr id="42" name="Группа 30">
            <a:extLst>
              <a:ext uri="{FF2B5EF4-FFF2-40B4-BE49-F238E27FC236}">
                <a16:creationId xmlns="" xmlns:a16="http://schemas.microsoft.com/office/drawing/2014/main" id="{05F03BAC-8681-425B-9BE9-668F7F73CB8F}"/>
              </a:ext>
            </a:extLst>
          </p:cNvPr>
          <p:cNvGrpSpPr/>
          <p:nvPr/>
        </p:nvGrpSpPr>
        <p:grpSpPr>
          <a:xfrm>
            <a:off x="12722957" y="7586321"/>
            <a:ext cx="2524214" cy="2524214"/>
            <a:chOff x="11455929" y="7267486"/>
            <a:chExt cx="2524214" cy="2524214"/>
          </a:xfrm>
        </p:grpSpPr>
        <p:sp>
          <p:nvSpPr>
            <p:cNvPr id="5" name="Freeform 5"/>
            <p:cNvSpPr/>
            <p:nvPr/>
          </p:nvSpPr>
          <p:spPr>
            <a:xfrm>
              <a:off x="11455929" y="7267486"/>
              <a:ext cx="2524214" cy="2524214"/>
            </a:xfrm>
            <a:custGeom>
              <a:avLst/>
              <a:gdLst/>
              <a:ahLst/>
              <a:cxnLst/>
              <a:rect l="l" t="t" r="r" b="b"/>
              <a:pathLst>
                <a:path w="2524214" h="2524214">
                  <a:moveTo>
                    <a:pt x="0" y="0"/>
                  </a:moveTo>
                  <a:lnTo>
                    <a:pt x="2524214" y="0"/>
                  </a:lnTo>
                  <a:lnTo>
                    <a:pt x="2524214" y="2524214"/>
                  </a:lnTo>
                  <a:lnTo>
                    <a:pt x="0" y="2524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646294" y="7457851"/>
              <a:ext cx="2143484" cy="2143484"/>
            </a:xfrm>
            <a:custGeom>
              <a:avLst/>
              <a:gdLst/>
              <a:ahLst/>
              <a:cxnLst/>
              <a:rect l="l" t="t" r="r" b="b"/>
              <a:pathLst>
                <a:path w="2143484" h="2143484">
                  <a:moveTo>
                    <a:pt x="0" y="0"/>
                  </a:moveTo>
                  <a:lnTo>
                    <a:pt x="2143484" y="0"/>
                  </a:lnTo>
                  <a:lnTo>
                    <a:pt x="2143484" y="2143485"/>
                  </a:lnTo>
                  <a:lnTo>
                    <a:pt x="0" y="2143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 cstate="print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1757435" y="7568992"/>
              <a:ext cx="1921202" cy="1921202"/>
            </a:xfrm>
            <a:custGeom>
              <a:avLst/>
              <a:gdLst/>
              <a:ahLst/>
              <a:cxnLst/>
              <a:rect l="l" t="t" r="r" b="b"/>
              <a:pathLst>
                <a:path w="1921202" h="1921202">
                  <a:moveTo>
                    <a:pt x="0" y="0"/>
                  </a:moveTo>
                  <a:lnTo>
                    <a:pt x="1921202" y="0"/>
                  </a:lnTo>
                  <a:lnTo>
                    <a:pt x="1921202" y="1921202"/>
                  </a:lnTo>
                  <a:lnTo>
                    <a:pt x="0" y="192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1" name="Рисунок 20" descr="Расширение бизнеса со сплошной заливкой">
              <a:extLst>
                <a:ext uri="{FF2B5EF4-FFF2-40B4-BE49-F238E27FC236}">
                  <a16:creationId xmlns="" xmlns:a16="http://schemas.microsoft.com/office/drawing/2014/main" id="{FEEAA7EA-12ED-42F6-B946-9AB8D0BC5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2087236" y="7886700"/>
              <a:ext cx="1345437" cy="1345437"/>
            </a:xfrm>
            <a:prstGeom prst="rect">
              <a:avLst/>
            </a:prstGeom>
          </p:spPr>
        </p:pic>
      </p:grpSp>
      <p:sp>
        <p:nvSpPr>
          <p:cNvPr id="36" name="Freeform 36"/>
          <p:cNvSpPr/>
          <p:nvPr/>
        </p:nvSpPr>
        <p:spPr>
          <a:xfrm>
            <a:off x="13280271" y="6018786"/>
            <a:ext cx="1354089" cy="1056190"/>
          </a:xfrm>
          <a:custGeom>
            <a:avLst/>
            <a:gdLst/>
            <a:ahLst/>
            <a:cxnLst/>
            <a:rect l="l" t="t" r="r" b="b"/>
            <a:pathLst>
              <a:path w="1354089" h="1056190">
                <a:moveTo>
                  <a:pt x="0" y="0"/>
                </a:moveTo>
                <a:lnTo>
                  <a:pt x="1354090" y="0"/>
                </a:lnTo>
                <a:lnTo>
                  <a:pt x="1354090" y="1056190"/>
                </a:lnTo>
                <a:lnTo>
                  <a:pt x="0" y="1056190"/>
                </a:lnTo>
                <a:lnTo>
                  <a:pt x="0" y="0"/>
                </a:lnTo>
                <a:close/>
              </a:path>
            </a:pathLst>
          </a:custGeom>
          <a:blipFill>
            <a:blip r:embed="rId36" cstate="print">
              <a:extLst>
                <a:ext uri="{96DAC541-7B7A-43D3-8B79-37D633B846F1}">
                  <asvg:svgBlip xmlns=""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Группа 54">
            <a:extLst>
              <a:ext uri="{FF2B5EF4-FFF2-40B4-BE49-F238E27FC236}">
                <a16:creationId xmlns="" xmlns:a16="http://schemas.microsoft.com/office/drawing/2014/main" id="{BCE726F7-6F81-4218-A1D5-789EDC6F7BA3}"/>
              </a:ext>
            </a:extLst>
          </p:cNvPr>
          <p:cNvGrpSpPr/>
          <p:nvPr/>
        </p:nvGrpSpPr>
        <p:grpSpPr>
          <a:xfrm>
            <a:off x="7679564" y="8633171"/>
            <a:ext cx="1158529" cy="1158529"/>
            <a:chOff x="8382995" y="6731948"/>
            <a:chExt cx="1261545" cy="1261545"/>
          </a:xfrm>
        </p:grpSpPr>
        <p:sp>
          <p:nvSpPr>
            <p:cNvPr id="56" name="Freeform 26">
              <a:extLst>
                <a:ext uri="{FF2B5EF4-FFF2-40B4-BE49-F238E27FC236}">
                  <a16:creationId xmlns="" xmlns:a16="http://schemas.microsoft.com/office/drawing/2014/main" id="{8C62CC9B-032F-42E0-9977-B5D9D386727E}"/>
                </a:ext>
              </a:extLst>
            </p:cNvPr>
            <p:cNvSpPr/>
            <p:nvPr/>
          </p:nvSpPr>
          <p:spPr>
            <a:xfrm>
              <a:off x="8382995" y="6731948"/>
              <a:ext cx="1261545" cy="1261545"/>
            </a:xfrm>
            <a:custGeom>
              <a:avLst/>
              <a:gdLst/>
              <a:ahLst/>
              <a:cxnLst/>
              <a:rect l="l" t="t" r="r" b="b"/>
              <a:pathLst>
                <a:path w="1261545" h="1261545">
                  <a:moveTo>
                    <a:pt x="0" y="0"/>
                  </a:moveTo>
                  <a:lnTo>
                    <a:pt x="1261546" y="0"/>
                  </a:lnTo>
                  <a:lnTo>
                    <a:pt x="1261546" y="1261545"/>
                  </a:lnTo>
                  <a:lnTo>
                    <a:pt x="0" y="1261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27">
              <a:extLst>
                <a:ext uri="{FF2B5EF4-FFF2-40B4-BE49-F238E27FC236}">
                  <a16:creationId xmlns="" xmlns:a16="http://schemas.microsoft.com/office/drawing/2014/main" id="{BB0F06F8-A6C9-4DCB-B9DB-891A33235CCF}"/>
                </a:ext>
              </a:extLst>
            </p:cNvPr>
            <p:cNvSpPr/>
            <p:nvPr/>
          </p:nvSpPr>
          <p:spPr>
            <a:xfrm>
              <a:off x="8478135" y="6827088"/>
              <a:ext cx="1071265" cy="1071265"/>
            </a:xfrm>
            <a:custGeom>
              <a:avLst/>
              <a:gdLst/>
              <a:ahLst/>
              <a:cxnLst/>
              <a:rect l="l" t="t" r="r" b="b"/>
              <a:pathLst>
                <a:path w="1071265" h="1071265">
                  <a:moveTo>
                    <a:pt x="0" y="0"/>
                  </a:moveTo>
                  <a:lnTo>
                    <a:pt x="1071265" y="0"/>
                  </a:lnTo>
                  <a:lnTo>
                    <a:pt x="1071265" y="1071265"/>
                  </a:lnTo>
                  <a:lnTo>
                    <a:pt x="0" y="1071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print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28">
              <a:extLst>
                <a:ext uri="{FF2B5EF4-FFF2-40B4-BE49-F238E27FC236}">
                  <a16:creationId xmlns="" xmlns:a16="http://schemas.microsoft.com/office/drawing/2014/main" id="{E69B2220-94D3-406A-9971-10E674E7EFAF}"/>
                </a:ext>
              </a:extLst>
            </p:cNvPr>
            <p:cNvSpPr/>
            <p:nvPr/>
          </p:nvSpPr>
          <p:spPr>
            <a:xfrm>
              <a:off x="8533681" y="6882634"/>
              <a:ext cx="960173" cy="960173"/>
            </a:xfrm>
            <a:custGeom>
              <a:avLst/>
              <a:gdLst/>
              <a:ahLst/>
              <a:cxnLst/>
              <a:rect l="l" t="t" r="r" b="b"/>
              <a:pathLst>
                <a:path w="960173" h="960173">
                  <a:moveTo>
                    <a:pt x="0" y="0"/>
                  </a:moveTo>
                  <a:lnTo>
                    <a:pt x="960174" y="0"/>
                  </a:lnTo>
                  <a:lnTo>
                    <a:pt x="960174" y="960173"/>
                  </a:lnTo>
                  <a:lnTo>
                    <a:pt x="0" y="9601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6" name="Group 42">
            <a:extLst>
              <a:ext uri="{FF2B5EF4-FFF2-40B4-BE49-F238E27FC236}">
                <a16:creationId xmlns="" xmlns:a16="http://schemas.microsoft.com/office/drawing/2014/main" id="{0B62706C-CDF4-45C5-8B9A-6D772763E2F4}"/>
              </a:ext>
            </a:extLst>
          </p:cNvPr>
          <p:cNvGrpSpPr/>
          <p:nvPr/>
        </p:nvGrpSpPr>
        <p:grpSpPr>
          <a:xfrm>
            <a:off x="-399876" y="7805000"/>
            <a:ext cx="7889077" cy="1830533"/>
            <a:chOff x="0" y="-559998"/>
            <a:chExt cx="9246929" cy="2440711"/>
          </a:xfrm>
        </p:grpSpPr>
        <p:sp>
          <p:nvSpPr>
            <p:cNvPr id="67" name="TextBox 43">
              <a:extLst>
                <a:ext uri="{FF2B5EF4-FFF2-40B4-BE49-F238E27FC236}">
                  <a16:creationId xmlns="" xmlns:a16="http://schemas.microsoft.com/office/drawing/2014/main" id="{B6C7BFFA-1EF0-44A9-BD30-08BAB03A1976}"/>
                </a:ext>
              </a:extLst>
            </p:cNvPr>
            <p:cNvSpPr txBox="1"/>
            <p:nvPr/>
          </p:nvSpPr>
          <p:spPr>
            <a:xfrm>
              <a:off x="1868247" y="-559998"/>
              <a:ext cx="7378682" cy="1025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ru-RU" sz="5000" b="1" dirty="0">
                  <a:latin typeface="Times New Roman" pitchFamily="18" charset="0"/>
                  <a:cs typeface="Times New Roman" pitchFamily="18" charset="0"/>
                </a:rPr>
                <a:t>Совместная цель:</a:t>
              </a:r>
            </a:p>
          </p:txBody>
        </p:sp>
        <p:sp>
          <p:nvSpPr>
            <p:cNvPr id="75" name="TextBox 44">
              <a:extLst>
                <a:ext uri="{FF2B5EF4-FFF2-40B4-BE49-F238E27FC236}">
                  <a16:creationId xmlns="" xmlns:a16="http://schemas.microsoft.com/office/drawing/2014/main" id="{9C8B7A68-D83E-4667-A5F3-1AE14726E562}"/>
                </a:ext>
              </a:extLst>
            </p:cNvPr>
            <p:cNvSpPr txBox="1"/>
            <p:nvPr/>
          </p:nvSpPr>
          <p:spPr>
            <a:xfrm>
              <a:off x="0" y="567533"/>
              <a:ext cx="9246927" cy="131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Создание ситуаций, доказывающих успешность в профессии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6126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91200" y="2933700"/>
            <a:ext cx="5881659" cy="6012849"/>
          </a:xfrm>
          <a:custGeom>
            <a:avLst/>
            <a:gdLst/>
            <a:ahLst/>
            <a:cxnLst/>
            <a:rect l="l" t="t" r="r" b="b"/>
            <a:pathLst>
              <a:path w="5881659" h="6012849">
                <a:moveTo>
                  <a:pt x="0" y="0"/>
                </a:moveTo>
                <a:lnTo>
                  <a:pt x="5881660" y="0"/>
                </a:lnTo>
                <a:lnTo>
                  <a:pt x="5881660" y="6012849"/>
                </a:lnTo>
                <a:lnTo>
                  <a:pt x="0" y="601284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7825834" y="1548780"/>
            <a:ext cx="2084168" cy="19126071"/>
            <a:chOff x="0" y="0"/>
            <a:chExt cx="705015" cy="68685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5015" cy="6868531"/>
            </a:xfrm>
            <a:custGeom>
              <a:avLst/>
              <a:gdLst/>
              <a:ahLst/>
              <a:cxnLst/>
              <a:rect l="l" t="t" r="r" b="b"/>
              <a:pathLst>
                <a:path w="872170" h="6868531">
                  <a:moveTo>
                    <a:pt x="0" y="0"/>
                  </a:moveTo>
                  <a:lnTo>
                    <a:pt x="872170" y="0"/>
                  </a:lnTo>
                  <a:lnTo>
                    <a:pt x="872170" y="6868531"/>
                  </a:lnTo>
                  <a:lnTo>
                    <a:pt x="0" y="6868531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838072" y="9136525"/>
            <a:ext cx="1676145" cy="167614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245560" y="3657704"/>
            <a:ext cx="900187" cy="538475"/>
          </a:xfrm>
          <a:custGeom>
            <a:avLst/>
            <a:gdLst/>
            <a:ahLst/>
            <a:cxnLst/>
            <a:rect l="l" t="t" r="r" b="b"/>
            <a:pathLst>
              <a:path w="900187" h="538475">
                <a:moveTo>
                  <a:pt x="0" y="0"/>
                </a:moveTo>
                <a:lnTo>
                  <a:pt x="900187" y="0"/>
                </a:lnTo>
                <a:lnTo>
                  <a:pt x="900187" y="538476"/>
                </a:lnTo>
                <a:lnTo>
                  <a:pt x="0" y="5384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90425" y="3368646"/>
            <a:ext cx="653969" cy="1120507"/>
          </a:xfrm>
          <a:custGeom>
            <a:avLst/>
            <a:gdLst/>
            <a:ahLst/>
            <a:cxnLst/>
            <a:rect l="l" t="t" r="r" b="b"/>
            <a:pathLst>
              <a:path w="653969" h="1120507">
                <a:moveTo>
                  <a:pt x="0" y="0"/>
                </a:moveTo>
                <a:lnTo>
                  <a:pt x="653969" y="0"/>
                </a:lnTo>
                <a:lnTo>
                  <a:pt x="653969" y="1120507"/>
                </a:lnTo>
                <a:lnTo>
                  <a:pt x="0" y="112050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45560" y="7546539"/>
            <a:ext cx="970434" cy="786934"/>
          </a:xfrm>
          <a:custGeom>
            <a:avLst/>
            <a:gdLst/>
            <a:ahLst/>
            <a:cxnLst/>
            <a:rect l="l" t="t" r="r" b="b"/>
            <a:pathLst>
              <a:path w="970434" h="786934">
                <a:moveTo>
                  <a:pt x="0" y="0"/>
                </a:moveTo>
                <a:lnTo>
                  <a:pt x="970434" y="0"/>
                </a:lnTo>
                <a:lnTo>
                  <a:pt x="970434" y="786934"/>
                </a:lnTo>
                <a:lnTo>
                  <a:pt x="0" y="78693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391665" y="7546539"/>
            <a:ext cx="851489" cy="851489"/>
          </a:xfrm>
          <a:custGeom>
            <a:avLst/>
            <a:gdLst/>
            <a:ahLst/>
            <a:cxnLst/>
            <a:rect l="l" t="t" r="r" b="b"/>
            <a:pathLst>
              <a:path w="851489" h="851489">
                <a:moveTo>
                  <a:pt x="0" y="0"/>
                </a:moveTo>
                <a:lnTo>
                  <a:pt x="851489" y="0"/>
                </a:lnTo>
                <a:lnTo>
                  <a:pt x="851489" y="851489"/>
                </a:lnTo>
                <a:lnTo>
                  <a:pt x="0" y="85148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016422" y="2933700"/>
            <a:ext cx="641453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«Я могу заинтересовать!»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4690" y="3003611"/>
            <a:ext cx="368042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«Я могу научить!»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16422" y="6909160"/>
            <a:ext cx="424904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«Я могу убеждать!»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2433" y="7048953"/>
            <a:ext cx="447431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«Я могу быть успешным!»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8073" y="190500"/>
            <a:ext cx="1575407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Подбираем инструменты для продуктивного взаимодействия</a:t>
            </a:r>
          </a:p>
        </p:txBody>
      </p:sp>
      <p:grpSp>
        <p:nvGrpSpPr>
          <p:cNvPr id="11" name="Group 20"/>
          <p:cNvGrpSpPr/>
          <p:nvPr/>
        </p:nvGrpSpPr>
        <p:grpSpPr>
          <a:xfrm>
            <a:off x="262245" y="9084342"/>
            <a:ext cx="1324615" cy="132461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12" name="Group 22"/>
          <p:cNvGrpSpPr/>
          <p:nvPr/>
        </p:nvGrpSpPr>
        <p:grpSpPr>
          <a:xfrm>
            <a:off x="17259300" y="-647445"/>
            <a:ext cx="1676145" cy="167614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43CA77-2A71-4D90-89AE-1D93ACB3C35F}"/>
              </a:ext>
            </a:extLst>
          </p:cNvPr>
          <p:cNvSpPr txBox="1"/>
          <p:nvPr/>
        </p:nvSpPr>
        <p:spPr>
          <a:xfrm>
            <a:off x="2035570" y="9029700"/>
            <a:ext cx="143061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Мотивация: возможности и особенности применения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384442" y="4300652"/>
            <a:ext cx="6816358" cy="4569278"/>
          </a:xfrm>
          <a:custGeom>
            <a:avLst/>
            <a:gdLst/>
            <a:ahLst/>
            <a:cxnLst/>
            <a:rect l="l" t="t" r="r" b="b"/>
            <a:pathLst>
              <a:path w="6816358" h="4569278">
                <a:moveTo>
                  <a:pt x="0" y="0"/>
                </a:moveTo>
                <a:lnTo>
                  <a:pt x="6816358" y="0"/>
                </a:lnTo>
                <a:lnTo>
                  <a:pt x="6816358" y="4569278"/>
                </a:lnTo>
                <a:lnTo>
                  <a:pt x="0" y="456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0705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87200" y="4300652"/>
            <a:ext cx="8435641" cy="4569278"/>
          </a:xfrm>
          <a:custGeom>
            <a:avLst/>
            <a:gdLst/>
            <a:ahLst/>
            <a:cxnLst/>
            <a:rect l="l" t="t" r="r" b="b"/>
            <a:pathLst>
              <a:path w="8435641" h="4569278">
                <a:moveTo>
                  <a:pt x="0" y="0"/>
                </a:moveTo>
                <a:lnTo>
                  <a:pt x="8435641" y="0"/>
                </a:lnTo>
                <a:lnTo>
                  <a:pt x="8435641" y="4569278"/>
                </a:lnTo>
                <a:lnTo>
                  <a:pt x="0" y="456927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67309"/>
            </a:stretch>
          </a:blipFill>
        </p:spPr>
      </p:sp>
      <p:grpSp>
        <p:nvGrpSpPr>
          <p:cNvPr id="2" name="Group 5"/>
          <p:cNvGrpSpPr/>
          <p:nvPr/>
        </p:nvGrpSpPr>
        <p:grpSpPr>
          <a:xfrm>
            <a:off x="7815868" y="5333358"/>
            <a:ext cx="2656265" cy="265626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8138135" y="5655626"/>
            <a:ext cx="2011730" cy="20117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8239052" y="6803773"/>
            <a:ext cx="1809896" cy="536182"/>
          </a:xfrm>
          <a:custGeom>
            <a:avLst/>
            <a:gdLst/>
            <a:ahLst/>
            <a:cxnLst/>
            <a:rect l="l" t="t" r="r" b="b"/>
            <a:pathLst>
              <a:path w="1809896" h="536182">
                <a:moveTo>
                  <a:pt x="0" y="0"/>
                </a:moveTo>
                <a:lnTo>
                  <a:pt x="1809896" y="0"/>
                </a:lnTo>
                <a:lnTo>
                  <a:pt x="1809896" y="536181"/>
                </a:lnTo>
                <a:lnTo>
                  <a:pt x="0" y="53618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224900" y="4305300"/>
            <a:ext cx="5181393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консультация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6631" y="1150997"/>
            <a:ext cx="1604136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Подбираем инструменты для продуктивного взаимодействия</a:t>
            </a:r>
          </a:p>
        </p:txBody>
      </p:sp>
      <p:sp>
        <p:nvSpPr>
          <p:cNvPr id="20" name="Freeform 20"/>
          <p:cNvSpPr/>
          <p:nvPr/>
        </p:nvSpPr>
        <p:spPr>
          <a:xfrm rot="-10800000" flipH="1" flipV="1"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1894816" y="1883724"/>
                </a:moveTo>
                <a:lnTo>
                  <a:pt x="0" y="1883724"/>
                </a:lnTo>
                <a:lnTo>
                  <a:pt x="0" y="0"/>
                </a:lnTo>
                <a:lnTo>
                  <a:pt x="1894816" y="0"/>
                </a:lnTo>
                <a:lnTo>
                  <a:pt x="1894816" y="1883724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39904" y="-30590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302418" y="38637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33517" y="-720988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12">
            <a:extLst>
              <a:ext uri="{FF2B5EF4-FFF2-40B4-BE49-F238E27FC236}">
                <a16:creationId xmlns="" xmlns:a16="http://schemas.microsoft.com/office/drawing/2014/main" id="{9899EBF0-E1C1-41A6-AE81-9B7F91FF392F}"/>
              </a:ext>
            </a:extLst>
          </p:cNvPr>
          <p:cNvSpPr txBox="1"/>
          <p:nvPr/>
        </p:nvSpPr>
        <p:spPr>
          <a:xfrm>
            <a:off x="2172455" y="6040375"/>
            <a:ext cx="5181393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коррекция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="" xmlns:a16="http://schemas.microsoft.com/office/drawing/2014/main" id="{F751F782-2260-4442-A36E-89C598C4633A}"/>
              </a:ext>
            </a:extLst>
          </p:cNvPr>
          <p:cNvSpPr txBox="1"/>
          <p:nvPr/>
        </p:nvSpPr>
        <p:spPr>
          <a:xfrm>
            <a:off x="2219427" y="7706142"/>
            <a:ext cx="5181393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мотивация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="" xmlns:a16="http://schemas.microsoft.com/office/drawing/2014/main" id="{F44419DB-7FCA-4A99-8D4C-D21A41E9609B}"/>
              </a:ext>
            </a:extLst>
          </p:cNvPr>
          <p:cNvSpPr txBox="1"/>
          <p:nvPr/>
        </p:nvSpPr>
        <p:spPr>
          <a:xfrm>
            <a:off x="10876582" y="4317695"/>
            <a:ext cx="5181393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интуиция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="" xmlns:a16="http://schemas.microsoft.com/office/drawing/2014/main" id="{1D8B1983-B593-4FB7-BE24-A696B60061B7}"/>
              </a:ext>
            </a:extLst>
          </p:cNvPr>
          <p:cNvSpPr txBox="1"/>
          <p:nvPr/>
        </p:nvSpPr>
        <p:spPr>
          <a:xfrm>
            <a:off x="10823131" y="6125170"/>
            <a:ext cx="5181393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импровизация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="" xmlns:a16="http://schemas.microsoft.com/office/drawing/2014/main" id="{F6015657-9779-4EAC-BAFF-598A33411F28}"/>
              </a:ext>
            </a:extLst>
          </p:cNvPr>
          <p:cNvSpPr txBox="1"/>
          <p:nvPr/>
        </p:nvSpPr>
        <p:spPr>
          <a:xfrm>
            <a:off x="10889526" y="7801570"/>
            <a:ext cx="5181393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83">
            <a:extLst>
              <a:ext uri="{FF2B5EF4-FFF2-40B4-BE49-F238E27FC236}">
                <a16:creationId xmlns="" xmlns:a16="http://schemas.microsoft.com/office/drawing/2014/main" id="{82E2A373-3F19-4A85-90E6-53DDB8C7D18C}"/>
              </a:ext>
            </a:extLst>
          </p:cNvPr>
          <p:cNvSpPr/>
          <p:nvPr/>
        </p:nvSpPr>
        <p:spPr>
          <a:xfrm>
            <a:off x="6050499" y="2340568"/>
            <a:ext cx="6187002" cy="6187002"/>
          </a:xfrm>
          <a:custGeom>
            <a:avLst/>
            <a:gdLst>
              <a:gd name="connsiteX0" fmla="*/ 0 w 4709902"/>
              <a:gd name="connsiteY0" fmla="*/ 2354951 h 4709902"/>
              <a:gd name="connsiteX1" fmla="*/ 11351 w 4709902"/>
              <a:gd name="connsiteY1" fmla="*/ 2124119 h 4709902"/>
              <a:gd name="connsiteX2" fmla="*/ 45239 w 4709902"/>
              <a:gd name="connsiteY2" fmla="*/ 1895524 h 4709902"/>
              <a:gd name="connsiteX3" fmla="*/ 101404 w 4709902"/>
              <a:gd name="connsiteY3" fmla="*/ 1671356 h 4709902"/>
              <a:gd name="connsiteX4" fmla="*/ 179259 w 4709902"/>
              <a:gd name="connsiteY4" fmla="*/ 1453758 h 4709902"/>
              <a:gd name="connsiteX5" fmla="*/ 278073 w 4709902"/>
              <a:gd name="connsiteY5" fmla="*/ 1244827 h 4709902"/>
              <a:gd name="connsiteX6" fmla="*/ 396880 w 4709902"/>
              <a:gd name="connsiteY6" fmla="*/ 1046611 h 4709902"/>
              <a:gd name="connsiteX7" fmla="*/ 534550 w 4709902"/>
              <a:gd name="connsiteY7" fmla="*/ 860994 h 4709902"/>
              <a:gd name="connsiteX8" fmla="*/ 689749 w 4709902"/>
              <a:gd name="connsiteY8" fmla="*/ 689749 h 4709902"/>
              <a:gd name="connsiteX9" fmla="*/ 860994 w 4709902"/>
              <a:gd name="connsiteY9" fmla="*/ 534550 h 4709902"/>
              <a:gd name="connsiteX10" fmla="*/ 1046611 w 4709902"/>
              <a:gd name="connsiteY10" fmla="*/ 396880 h 4709902"/>
              <a:gd name="connsiteX11" fmla="*/ 1244827 w 4709902"/>
              <a:gd name="connsiteY11" fmla="*/ 278073 h 4709902"/>
              <a:gd name="connsiteX12" fmla="*/ 1453758 w 4709902"/>
              <a:gd name="connsiteY12" fmla="*/ 179259 h 4709902"/>
              <a:gd name="connsiteX13" fmla="*/ 1671356 w 4709902"/>
              <a:gd name="connsiteY13" fmla="*/ 101404 h 4709902"/>
              <a:gd name="connsiteX14" fmla="*/ 1895524 w 4709902"/>
              <a:gd name="connsiteY14" fmla="*/ 45239 h 4709902"/>
              <a:gd name="connsiteX15" fmla="*/ 2124119 w 4709902"/>
              <a:gd name="connsiteY15" fmla="*/ 11351 h 4709902"/>
              <a:gd name="connsiteX16" fmla="*/ 2354951 w 4709902"/>
              <a:gd name="connsiteY16" fmla="*/ 0 h 4709902"/>
              <a:gd name="connsiteX17" fmla="*/ 2585783 w 4709902"/>
              <a:gd name="connsiteY17" fmla="*/ 11351 h 4709902"/>
              <a:gd name="connsiteX18" fmla="*/ 2814378 w 4709902"/>
              <a:gd name="connsiteY18" fmla="*/ 45239 h 4709902"/>
              <a:gd name="connsiteX19" fmla="*/ 3038546 w 4709902"/>
              <a:gd name="connsiteY19" fmla="*/ 101404 h 4709902"/>
              <a:gd name="connsiteX20" fmla="*/ 3256144 w 4709902"/>
              <a:gd name="connsiteY20" fmla="*/ 179259 h 4709902"/>
              <a:gd name="connsiteX21" fmla="*/ 3465075 w 4709902"/>
              <a:gd name="connsiteY21" fmla="*/ 278073 h 4709902"/>
              <a:gd name="connsiteX22" fmla="*/ 3663291 w 4709902"/>
              <a:gd name="connsiteY22" fmla="*/ 396880 h 4709902"/>
              <a:gd name="connsiteX23" fmla="*/ 3848908 w 4709902"/>
              <a:gd name="connsiteY23" fmla="*/ 534550 h 4709902"/>
              <a:gd name="connsiteX24" fmla="*/ 4020153 w 4709902"/>
              <a:gd name="connsiteY24" fmla="*/ 689749 h 4709902"/>
              <a:gd name="connsiteX25" fmla="*/ 4175352 w 4709902"/>
              <a:gd name="connsiteY25" fmla="*/ 860994 h 4709902"/>
              <a:gd name="connsiteX26" fmla="*/ 4313022 w 4709902"/>
              <a:gd name="connsiteY26" fmla="*/ 1046611 h 4709902"/>
              <a:gd name="connsiteX27" fmla="*/ 4431829 w 4709902"/>
              <a:gd name="connsiteY27" fmla="*/ 1244827 h 4709902"/>
              <a:gd name="connsiteX28" fmla="*/ 4530643 w 4709902"/>
              <a:gd name="connsiteY28" fmla="*/ 1453758 h 4709902"/>
              <a:gd name="connsiteX29" fmla="*/ 4608498 w 4709902"/>
              <a:gd name="connsiteY29" fmla="*/ 1671356 h 4709902"/>
              <a:gd name="connsiteX30" fmla="*/ 4664663 w 4709902"/>
              <a:gd name="connsiteY30" fmla="*/ 1895524 h 4709902"/>
              <a:gd name="connsiteX31" fmla="*/ 4698551 w 4709902"/>
              <a:gd name="connsiteY31" fmla="*/ 2124119 h 4709902"/>
              <a:gd name="connsiteX32" fmla="*/ 4709902 w 4709902"/>
              <a:gd name="connsiteY32" fmla="*/ 2354951 h 4709902"/>
              <a:gd name="connsiteX33" fmla="*/ 4698551 w 4709902"/>
              <a:gd name="connsiteY33" fmla="*/ 2585783 h 4709902"/>
              <a:gd name="connsiteX34" fmla="*/ 4664663 w 4709902"/>
              <a:gd name="connsiteY34" fmla="*/ 2814378 h 4709902"/>
              <a:gd name="connsiteX35" fmla="*/ 4608498 w 4709902"/>
              <a:gd name="connsiteY35" fmla="*/ 3038546 h 4709902"/>
              <a:gd name="connsiteX36" fmla="*/ 4530643 w 4709902"/>
              <a:gd name="connsiteY36" fmla="*/ 3256144 h 4709902"/>
              <a:gd name="connsiteX37" fmla="*/ 4431829 w 4709902"/>
              <a:gd name="connsiteY37" fmla="*/ 3465075 h 4709902"/>
              <a:gd name="connsiteX38" fmla="*/ 4313022 w 4709902"/>
              <a:gd name="connsiteY38" fmla="*/ 3663291 h 4709902"/>
              <a:gd name="connsiteX39" fmla="*/ 4175352 w 4709902"/>
              <a:gd name="connsiteY39" fmla="*/ 3848908 h 4709902"/>
              <a:gd name="connsiteX40" fmla="*/ 4020153 w 4709902"/>
              <a:gd name="connsiteY40" fmla="*/ 4020153 h 4709902"/>
              <a:gd name="connsiteX41" fmla="*/ 3848908 w 4709902"/>
              <a:gd name="connsiteY41" fmla="*/ 4175352 h 4709902"/>
              <a:gd name="connsiteX42" fmla="*/ 3663291 w 4709902"/>
              <a:gd name="connsiteY42" fmla="*/ 4313022 h 4709902"/>
              <a:gd name="connsiteX43" fmla="*/ 3465075 w 4709902"/>
              <a:gd name="connsiteY43" fmla="*/ 4431829 h 4709902"/>
              <a:gd name="connsiteX44" fmla="*/ 3256144 w 4709902"/>
              <a:gd name="connsiteY44" fmla="*/ 4530643 h 4709902"/>
              <a:gd name="connsiteX45" fmla="*/ 3038546 w 4709902"/>
              <a:gd name="connsiteY45" fmla="*/ 4608498 h 4709902"/>
              <a:gd name="connsiteX46" fmla="*/ 2814378 w 4709902"/>
              <a:gd name="connsiteY46" fmla="*/ 4664663 h 4709902"/>
              <a:gd name="connsiteX47" fmla="*/ 2585783 w 4709902"/>
              <a:gd name="connsiteY47" fmla="*/ 4698551 h 4709902"/>
              <a:gd name="connsiteX48" fmla="*/ 2354951 w 4709902"/>
              <a:gd name="connsiteY48" fmla="*/ 4709902 h 4709902"/>
              <a:gd name="connsiteX49" fmla="*/ 2124119 w 4709902"/>
              <a:gd name="connsiteY49" fmla="*/ 4698551 h 4709902"/>
              <a:gd name="connsiteX50" fmla="*/ 1895524 w 4709902"/>
              <a:gd name="connsiteY50" fmla="*/ 4664663 h 4709902"/>
              <a:gd name="connsiteX51" fmla="*/ 1671356 w 4709902"/>
              <a:gd name="connsiteY51" fmla="*/ 4608498 h 4709902"/>
              <a:gd name="connsiteX52" fmla="*/ 1453758 w 4709902"/>
              <a:gd name="connsiteY52" fmla="*/ 4530643 h 4709902"/>
              <a:gd name="connsiteX53" fmla="*/ 1244827 w 4709902"/>
              <a:gd name="connsiteY53" fmla="*/ 4431829 h 4709902"/>
              <a:gd name="connsiteX54" fmla="*/ 1046611 w 4709902"/>
              <a:gd name="connsiteY54" fmla="*/ 4313022 h 4709902"/>
              <a:gd name="connsiteX55" fmla="*/ 860994 w 4709902"/>
              <a:gd name="connsiteY55" fmla="*/ 4175352 h 4709902"/>
              <a:gd name="connsiteX56" fmla="*/ 689749 w 4709902"/>
              <a:gd name="connsiteY56" fmla="*/ 4020153 h 4709902"/>
              <a:gd name="connsiteX57" fmla="*/ 534550 w 4709902"/>
              <a:gd name="connsiteY57" fmla="*/ 3848908 h 4709902"/>
              <a:gd name="connsiteX58" fmla="*/ 396880 w 4709902"/>
              <a:gd name="connsiteY58" fmla="*/ 3663291 h 4709902"/>
              <a:gd name="connsiteX59" fmla="*/ 278073 w 4709902"/>
              <a:gd name="connsiteY59" fmla="*/ 3465075 h 4709902"/>
              <a:gd name="connsiteX60" fmla="*/ 179259 w 4709902"/>
              <a:gd name="connsiteY60" fmla="*/ 3256144 h 4709902"/>
              <a:gd name="connsiteX61" fmla="*/ 101404 w 4709902"/>
              <a:gd name="connsiteY61" fmla="*/ 3038546 h 4709902"/>
              <a:gd name="connsiteX62" fmla="*/ 45239 w 4709902"/>
              <a:gd name="connsiteY62" fmla="*/ 2814378 h 4709902"/>
              <a:gd name="connsiteX63" fmla="*/ 11351 w 4709902"/>
              <a:gd name="connsiteY63" fmla="*/ 2585783 h 4709902"/>
              <a:gd name="connsiteX64" fmla="*/ 0 w 4709902"/>
              <a:gd name="connsiteY64" fmla="*/ 2354951 h 4709902"/>
              <a:gd name="connsiteX0" fmla="*/ 0 w 4709902"/>
              <a:gd name="connsiteY0" fmla="*/ 2354951 h 4709902"/>
              <a:gd name="connsiteX1" fmla="*/ 11351 w 4709902"/>
              <a:gd name="connsiteY1" fmla="*/ 2124119 h 4709902"/>
              <a:gd name="connsiteX2" fmla="*/ 45239 w 4709902"/>
              <a:gd name="connsiteY2" fmla="*/ 1895524 h 4709902"/>
              <a:gd name="connsiteX3" fmla="*/ 101404 w 4709902"/>
              <a:gd name="connsiteY3" fmla="*/ 1671356 h 4709902"/>
              <a:gd name="connsiteX4" fmla="*/ 179259 w 4709902"/>
              <a:gd name="connsiteY4" fmla="*/ 1453758 h 4709902"/>
              <a:gd name="connsiteX5" fmla="*/ 278073 w 4709902"/>
              <a:gd name="connsiteY5" fmla="*/ 1244827 h 4709902"/>
              <a:gd name="connsiteX6" fmla="*/ 396880 w 4709902"/>
              <a:gd name="connsiteY6" fmla="*/ 1046611 h 4709902"/>
              <a:gd name="connsiteX7" fmla="*/ 534550 w 4709902"/>
              <a:gd name="connsiteY7" fmla="*/ 860994 h 4709902"/>
              <a:gd name="connsiteX8" fmla="*/ 689749 w 4709902"/>
              <a:gd name="connsiteY8" fmla="*/ 689749 h 4709902"/>
              <a:gd name="connsiteX9" fmla="*/ 860994 w 4709902"/>
              <a:gd name="connsiteY9" fmla="*/ 534550 h 4709902"/>
              <a:gd name="connsiteX10" fmla="*/ 1046611 w 4709902"/>
              <a:gd name="connsiteY10" fmla="*/ 396880 h 4709902"/>
              <a:gd name="connsiteX11" fmla="*/ 1244827 w 4709902"/>
              <a:gd name="connsiteY11" fmla="*/ 278073 h 4709902"/>
              <a:gd name="connsiteX12" fmla="*/ 1453758 w 4709902"/>
              <a:gd name="connsiteY12" fmla="*/ 179259 h 4709902"/>
              <a:gd name="connsiteX13" fmla="*/ 1671356 w 4709902"/>
              <a:gd name="connsiteY13" fmla="*/ 101404 h 4709902"/>
              <a:gd name="connsiteX14" fmla="*/ 1895524 w 4709902"/>
              <a:gd name="connsiteY14" fmla="*/ 45239 h 4709902"/>
              <a:gd name="connsiteX15" fmla="*/ 2124119 w 4709902"/>
              <a:gd name="connsiteY15" fmla="*/ 11351 h 4709902"/>
              <a:gd name="connsiteX16" fmla="*/ 2354951 w 4709902"/>
              <a:gd name="connsiteY16" fmla="*/ 0 h 4709902"/>
              <a:gd name="connsiteX17" fmla="*/ 2585783 w 4709902"/>
              <a:gd name="connsiteY17" fmla="*/ 11351 h 4709902"/>
              <a:gd name="connsiteX18" fmla="*/ 2814378 w 4709902"/>
              <a:gd name="connsiteY18" fmla="*/ 45239 h 4709902"/>
              <a:gd name="connsiteX19" fmla="*/ 3038546 w 4709902"/>
              <a:gd name="connsiteY19" fmla="*/ 101404 h 4709902"/>
              <a:gd name="connsiteX20" fmla="*/ 3256144 w 4709902"/>
              <a:gd name="connsiteY20" fmla="*/ 179259 h 4709902"/>
              <a:gd name="connsiteX21" fmla="*/ 3465075 w 4709902"/>
              <a:gd name="connsiteY21" fmla="*/ 278073 h 4709902"/>
              <a:gd name="connsiteX22" fmla="*/ 3663291 w 4709902"/>
              <a:gd name="connsiteY22" fmla="*/ 396880 h 4709902"/>
              <a:gd name="connsiteX23" fmla="*/ 3848908 w 4709902"/>
              <a:gd name="connsiteY23" fmla="*/ 534550 h 4709902"/>
              <a:gd name="connsiteX24" fmla="*/ 4020153 w 4709902"/>
              <a:gd name="connsiteY24" fmla="*/ 689749 h 4709902"/>
              <a:gd name="connsiteX25" fmla="*/ 4175352 w 4709902"/>
              <a:gd name="connsiteY25" fmla="*/ 860994 h 4709902"/>
              <a:gd name="connsiteX26" fmla="*/ 4313022 w 4709902"/>
              <a:gd name="connsiteY26" fmla="*/ 1046611 h 4709902"/>
              <a:gd name="connsiteX27" fmla="*/ 4447069 w 4709902"/>
              <a:gd name="connsiteY27" fmla="*/ 1239747 h 4709902"/>
              <a:gd name="connsiteX28" fmla="*/ 4530643 w 4709902"/>
              <a:gd name="connsiteY28" fmla="*/ 1453758 h 4709902"/>
              <a:gd name="connsiteX29" fmla="*/ 4608498 w 4709902"/>
              <a:gd name="connsiteY29" fmla="*/ 1671356 h 4709902"/>
              <a:gd name="connsiteX30" fmla="*/ 4664663 w 4709902"/>
              <a:gd name="connsiteY30" fmla="*/ 1895524 h 4709902"/>
              <a:gd name="connsiteX31" fmla="*/ 4698551 w 4709902"/>
              <a:gd name="connsiteY31" fmla="*/ 2124119 h 4709902"/>
              <a:gd name="connsiteX32" fmla="*/ 4709902 w 4709902"/>
              <a:gd name="connsiteY32" fmla="*/ 2354951 h 4709902"/>
              <a:gd name="connsiteX33" fmla="*/ 4698551 w 4709902"/>
              <a:gd name="connsiteY33" fmla="*/ 2585783 h 4709902"/>
              <a:gd name="connsiteX34" fmla="*/ 4664663 w 4709902"/>
              <a:gd name="connsiteY34" fmla="*/ 2814378 h 4709902"/>
              <a:gd name="connsiteX35" fmla="*/ 4608498 w 4709902"/>
              <a:gd name="connsiteY35" fmla="*/ 3038546 h 4709902"/>
              <a:gd name="connsiteX36" fmla="*/ 4530643 w 4709902"/>
              <a:gd name="connsiteY36" fmla="*/ 3256144 h 4709902"/>
              <a:gd name="connsiteX37" fmla="*/ 4431829 w 4709902"/>
              <a:gd name="connsiteY37" fmla="*/ 3465075 h 4709902"/>
              <a:gd name="connsiteX38" fmla="*/ 4313022 w 4709902"/>
              <a:gd name="connsiteY38" fmla="*/ 3663291 h 4709902"/>
              <a:gd name="connsiteX39" fmla="*/ 4175352 w 4709902"/>
              <a:gd name="connsiteY39" fmla="*/ 3848908 h 4709902"/>
              <a:gd name="connsiteX40" fmla="*/ 4020153 w 4709902"/>
              <a:gd name="connsiteY40" fmla="*/ 4020153 h 4709902"/>
              <a:gd name="connsiteX41" fmla="*/ 3848908 w 4709902"/>
              <a:gd name="connsiteY41" fmla="*/ 4175352 h 4709902"/>
              <a:gd name="connsiteX42" fmla="*/ 3663291 w 4709902"/>
              <a:gd name="connsiteY42" fmla="*/ 4313022 h 4709902"/>
              <a:gd name="connsiteX43" fmla="*/ 3465075 w 4709902"/>
              <a:gd name="connsiteY43" fmla="*/ 4431829 h 4709902"/>
              <a:gd name="connsiteX44" fmla="*/ 3256144 w 4709902"/>
              <a:gd name="connsiteY44" fmla="*/ 4530643 h 4709902"/>
              <a:gd name="connsiteX45" fmla="*/ 3038546 w 4709902"/>
              <a:gd name="connsiteY45" fmla="*/ 4608498 h 4709902"/>
              <a:gd name="connsiteX46" fmla="*/ 2814378 w 4709902"/>
              <a:gd name="connsiteY46" fmla="*/ 4664663 h 4709902"/>
              <a:gd name="connsiteX47" fmla="*/ 2585783 w 4709902"/>
              <a:gd name="connsiteY47" fmla="*/ 4698551 h 4709902"/>
              <a:gd name="connsiteX48" fmla="*/ 2354951 w 4709902"/>
              <a:gd name="connsiteY48" fmla="*/ 4709902 h 4709902"/>
              <a:gd name="connsiteX49" fmla="*/ 2124119 w 4709902"/>
              <a:gd name="connsiteY49" fmla="*/ 4698551 h 4709902"/>
              <a:gd name="connsiteX50" fmla="*/ 1895524 w 4709902"/>
              <a:gd name="connsiteY50" fmla="*/ 4664663 h 4709902"/>
              <a:gd name="connsiteX51" fmla="*/ 1671356 w 4709902"/>
              <a:gd name="connsiteY51" fmla="*/ 4608498 h 4709902"/>
              <a:gd name="connsiteX52" fmla="*/ 1453758 w 4709902"/>
              <a:gd name="connsiteY52" fmla="*/ 4530643 h 4709902"/>
              <a:gd name="connsiteX53" fmla="*/ 1244827 w 4709902"/>
              <a:gd name="connsiteY53" fmla="*/ 4431829 h 4709902"/>
              <a:gd name="connsiteX54" fmla="*/ 1046611 w 4709902"/>
              <a:gd name="connsiteY54" fmla="*/ 4313022 h 4709902"/>
              <a:gd name="connsiteX55" fmla="*/ 860994 w 4709902"/>
              <a:gd name="connsiteY55" fmla="*/ 4175352 h 4709902"/>
              <a:gd name="connsiteX56" fmla="*/ 689749 w 4709902"/>
              <a:gd name="connsiteY56" fmla="*/ 4020153 h 4709902"/>
              <a:gd name="connsiteX57" fmla="*/ 534550 w 4709902"/>
              <a:gd name="connsiteY57" fmla="*/ 3848908 h 4709902"/>
              <a:gd name="connsiteX58" fmla="*/ 396880 w 4709902"/>
              <a:gd name="connsiteY58" fmla="*/ 3663291 h 4709902"/>
              <a:gd name="connsiteX59" fmla="*/ 278073 w 4709902"/>
              <a:gd name="connsiteY59" fmla="*/ 3465075 h 4709902"/>
              <a:gd name="connsiteX60" fmla="*/ 179259 w 4709902"/>
              <a:gd name="connsiteY60" fmla="*/ 3256144 h 4709902"/>
              <a:gd name="connsiteX61" fmla="*/ 101404 w 4709902"/>
              <a:gd name="connsiteY61" fmla="*/ 3038546 h 4709902"/>
              <a:gd name="connsiteX62" fmla="*/ 45239 w 4709902"/>
              <a:gd name="connsiteY62" fmla="*/ 2814378 h 4709902"/>
              <a:gd name="connsiteX63" fmla="*/ 11351 w 4709902"/>
              <a:gd name="connsiteY63" fmla="*/ 2585783 h 4709902"/>
              <a:gd name="connsiteX64" fmla="*/ 0 w 4709902"/>
              <a:gd name="connsiteY64" fmla="*/ 2354951 h 4709902"/>
              <a:gd name="connsiteX0" fmla="*/ 0 w 4709902"/>
              <a:gd name="connsiteY0" fmla="*/ 2354951 h 4709902"/>
              <a:gd name="connsiteX1" fmla="*/ 11351 w 4709902"/>
              <a:gd name="connsiteY1" fmla="*/ 2124119 h 4709902"/>
              <a:gd name="connsiteX2" fmla="*/ 45239 w 4709902"/>
              <a:gd name="connsiteY2" fmla="*/ 1895524 h 4709902"/>
              <a:gd name="connsiteX3" fmla="*/ 101404 w 4709902"/>
              <a:gd name="connsiteY3" fmla="*/ 1671356 h 4709902"/>
              <a:gd name="connsiteX4" fmla="*/ 179259 w 4709902"/>
              <a:gd name="connsiteY4" fmla="*/ 1453758 h 4709902"/>
              <a:gd name="connsiteX5" fmla="*/ 278073 w 4709902"/>
              <a:gd name="connsiteY5" fmla="*/ 1244827 h 4709902"/>
              <a:gd name="connsiteX6" fmla="*/ 396880 w 4709902"/>
              <a:gd name="connsiteY6" fmla="*/ 1046611 h 4709902"/>
              <a:gd name="connsiteX7" fmla="*/ 534550 w 4709902"/>
              <a:gd name="connsiteY7" fmla="*/ 860994 h 4709902"/>
              <a:gd name="connsiteX8" fmla="*/ 689749 w 4709902"/>
              <a:gd name="connsiteY8" fmla="*/ 689749 h 4709902"/>
              <a:gd name="connsiteX9" fmla="*/ 860994 w 4709902"/>
              <a:gd name="connsiteY9" fmla="*/ 534550 h 4709902"/>
              <a:gd name="connsiteX10" fmla="*/ 1046611 w 4709902"/>
              <a:gd name="connsiteY10" fmla="*/ 396880 h 4709902"/>
              <a:gd name="connsiteX11" fmla="*/ 1244827 w 4709902"/>
              <a:gd name="connsiteY11" fmla="*/ 278073 h 4709902"/>
              <a:gd name="connsiteX12" fmla="*/ 1453758 w 4709902"/>
              <a:gd name="connsiteY12" fmla="*/ 179259 h 4709902"/>
              <a:gd name="connsiteX13" fmla="*/ 1671356 w 4709902"/>
              <a:gd name="connsiteY13" fmla="*/ 101404 h 4709902"/>
              <a:gd name="connsiteX14" fmla="*/ 1895524 w 4709902"/>
              <a:gd name="connsiteY14" fmla="*/ 45239 h 4709902"/>
              <a:gd name="connsiteX15" fmla="*/ 2124119 w 4709902"/>
              <a:gd name="connsiteY15" fmla="*/ 11351 h 4709902"/>
              <a:gd name="connsiteX16" fmla="*/ 2354951 w 4709902"/>
              <a:gd name="connsiteY16" fmla="*/ 0 h 4709902"/>
              <a:gd name="connsiteX17" fmla="*/ 2585783 w 4709902"/>
              <a:gd name="connsiteY17" fmla="*/ 11351 h 4709902"/>
              <a:gd name="connsiteX18" fmla="*/ 2814378 w 4709902"/>
              <a:gd name="connsiteY18" fmla="*/ 45239 h 4709902"/>
              <a:gd name="connsiteX19" fmla="*/ 3038546 w 4709902"/>
              <a:gd name="connsiteY19" fmla="*/ 101404 h 4709902"/>
              <a:gd name="connsiteX20" fmla="*/ 3256144 w 4709902"/>
              <a:gd name="connsiteY20" fmla="*/ 179259 h 4709902"/>
              <a:gd name="connsiteX21" fmla="*/ 3465075 w 4709902"/>
              <a:gd name="connsiteY21" fmla="*/ 278073 h 4709902"/>
              <a:gd name="connsiteX22" fmla="*/ 3663291 w 4709902"/>
              <a:gd name="connsiteY22" fmla="*/ 396880 h 4709902"/>
              <a:gd name="connsiteX23" fmla="*/ 3848908 w 4709902"/>
              <a:gd name="connsiteY23" fmla="*/ 534550 h 4709902"/>
              <a:gd name="connsiteX24" fmla="*/ 4020153 w 4709902"/>
              <a:gd name="connsiteY24" fmla="*/ 689749 h 4709902"/>
              <a:gd name="connsiteX25" fmla="*/ 4175352 w 4709902"/>
              <a:gd name="connsiteY25" fmla="*/ 860994 h 4709902"/>
              <a:gd name="connsiteX26" fmla="*/ 4313022 w 4709902"/>
              <a:gd name="connsiteY26" fmla="*/ 1046611 h 4709902"/>
              <a:gd name="connsiteX27" fmla="*/ 4431829 w 4709902"/>
              <a:gd name="connsiteY27" fmla="*/ 1239747 h 4709902"/>
              <a:gd name="connsiteX28" fmla="*/ 4530643 w 4709902"/>
              <a:gd name="connsiteY28" fmla="*/ 1453758 h 4709902"/>
              <a:gd name="connsiteX29" fmla="*/ 4608498 w 4709902"/>
              <a:gd name="connsiteY29" fmla="*/ 1671356 h 4709902"/>
              <a:gd name="connsiteX30" fmla="*/ 4664663 w 4709902"/>
              <a:gd name="connsiteY30" fmla="*/ 1895524 h 4709902"/>
              <a:gd name="connsiteX31" fmla="*/ 4698551 w 4709902"/>
              <a:gd name="connsiteY31" fmla="*/ 2124119 h 4709902"/>
              <a:gd name="connsiteX32" fmla="*/ 4709902 w 4709902"/>
              <a:gd name="connsiteY32" fmla="*/ 2354951 h 4709902"/>
              <a:gd name="connsiteX33" fmla="*/ 4698551 w 4709902"/>
              <a:gd name="connsiteY33" fmla="*/ 2585783 h 4709902"/>
              <a:gd name="connsiteX34" fmla="*/ 4664663 w 4709902"/>
              <a:gd name="connsiteY34" fmla="*/ 2814378 h 4709902"/>
              <a:gd name="connsiteX35" fmla="*/ 4608498 w 4709902"/>
              <a:gd name="connsiteY35" fmla="*/ 3038546 h 4709902"/>
              <a:gd name="connsiteX36" fmla="*/ 4530643 w 4709902"/>
              <a:gd name="connsiteY36" fmla="*/ 3256144 h 4709902"/>
              <a:gd name="connsiteX37" fmla="*/ 4431829 w 4709902"/>
              <a:gd name="connsiteY37" fmla="*/ 3465075 h 4709902"/>
              <a:gd name="connsiteX38" fmla="*/ 4313022 w 4709902"/>
              <a:gd name="connsiteY38" fmla="*/ 3663291 h 4709902"/>
              <a:gd name="connsiteX39" fmla="*/ 4175352 w 4709902"/>
              <a:gd name="connsiteY39" fmla="*/ 3848908 h 4709902"/>
              <a:gd name="connsiteX40" fmla="*/ 4020153 w 4709902"/>
              <a:gd name="connsiteY40" fmla="*/ 4020153 h 4709902"/>
              <a:gd name="connsiteX41" fmla="*/ 3848908 w 4709902"/>
              <a:gd name="connsiteY41" fmla="*/ 4175352 h 4709902"/>
              <a:gd name="connsiteX42" fmla="*/ 3663291 w 4709902"/>
              <a:gd name="connsiteY42" fmla="*/ 4313022 h 4709902"/>
              <a:gd name="connsiteX43" fmla="*/ 3465075 w 4709902"/>
              <a:gd name="connsiteY43" fmla="*/ 4431829 h 4709902"/>
              <a:gd name="connsiteX44" fmla="*/ 3256144 w 4709902"/>
              <a:gd name="connsiteY44" fmla="*/ 4530643 h 4709902"/>
              <a:gd name="connsiteX45" fmla="*/ 3038546 w 4709902"/>
              <a:gd name="connsiteY45" fmla="*/ 4608498 h 4709902"/>
              <a:gd name="connsiteX46" fmla="*/ 2814378 w 4709902"/>
              <a:gd name="connsiteY46" fmla="*/ 4664663 h 4709902"/>
              <a:gd name="connsiteX47" fmla="*/ 2585783 w 4709902"/>
              <a:gd name="connsiteY47" fmla="*/ 4698551 h 4709902"/>
              <a:gd name="connsiteX48" fmla="*/ 2354951 w 4709902"/>
              <a:gd name="connsiteY48" fmla="*/ 4709902 h 4709902"/>
              <a:gd name="connsiteX49" fmla="*/ 2124119 w 4709902"/>
              <a:gd name="connsiteY49" fmla="*/ 4698551 h 4709902"/>
              <a:gd name="connsiteX50" fmla="*/ 1895524 w 4709902"/>
              <a:gd name="connsiteY50" fmla="*/ 4664663 h 4709902"/>
              <a:gd name="connsiteX51" fmla="*/ 1671356 w 4709902"/>
              <a:gd name="connsiteY51" fmla="*/ 4608498 h 4709902"/>
              <a:gd name="connsiteX52" fmla="*/ 1453758 w 4709902"/>
              <a:gd name="connsiteY52" fmla="*/ 4530643 h 4709902"/>
              <a:gd name="connsiteX53" fmla="*/ 1244827 w 4709902"/>
              <a:gd name="connsiteY53" fmla="*/ 4431829 h 4709902"/>
              <a:gd name="connsiteX54" fmla="*/ 1046611 w 4709902"/>
              <a:gd name="connsiteY54" fmla="*/ 4313022 h 4709902"/>
              <a:gd name="connsiteX55" fmla="*/ 860994 w 4709902"/>
              <a:gd name="connsiteY55" fmla="*/ 4175352 h 4709902"/>
              <a:gd name="connsiteX56" fmla="*/ 689749 w 4709902"/>
              <a:gd name="connsiteY56" fmla="*/ 4020153 h 4709902"/>
              <a:gd name="connsiteX57" fmla="*/ 534550 w 4709902"/>
              <a:gd name="connsiteY57" fmla="*/ 3848908 h 4709902"/>
              <a:gd name="connsiteX58" fmla="*/ 396880 w 4709902"/>
              <a:gd name="connsiteY58" fmla="*/ 3663291 h 4709902"/>
              <a:gd name="connsiteX59" fmla="*/ 278073 w 4709902"/>
              <a:gd name="connsiteY59" fmla="*/ 3465075 h 4709902"/>
              <a:gd name="connsiteX60" fmla="*/ 179259 w 4709902"/>
              <a:gd name="connsiteY60" fmla="*/ 3256144 h 4709902"/>
              <a:gd name="connsiteX61" fmla="*/ 101404 w 4709902"/>
              <a:gd name="connsiteY61" fmla="*/ 3038546 h 4709902"/>
              <a:gd name="connsiteX62" fmla="*/ 45239 w 4709902"/>
              <a:gd name="connsiteY62" fmla="*/ 2814378 h 4709902"/>
              <a:gd name="connsiteX63" fmla="*/ 11351 w 4709902"/>
              <a:gd name="connsiteY63" fmla="*/ 2585783 h 4709902"/>
              <a:gd name="connsiteX64" fmla="*/ 0 w 4709902"/>
              <a:gd name="connsiteY64" fmla="*/ 2354951 h 470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709902" h="4709902">
                <a:moveTo>
                  <a:pt x="0" y="2354951"/>
                </a:moveTo>
                <a:lnTo>
                  <a:pt x="11351" y="2124119"/>
                </a:lnTo>
                <a:lnTo>
                  <a:pt x="45239" y="1895524"/>
                </a:lnTo>
                <a:lnTo>
                  <a:pt x="101404" y="1671356"/>
                </a:lnTo>
                <a:lnTo>
                  <a:pt x="179259" y="1453758"/>
                </a:lnTo>
                <a:lnTo>
                  <a:pt x="278073" y="1244827"/>
                </a:lnTo>
                <a:lnTo>
                  <a:pt x="396880" y="1046611"/>
                </a:lnTo>
                <a:lnTo>
                  <a:pt x="534550" y="860994"/>
                </a:lnTo>
                <a:lnTo>
                  <a:pt x="689749" y="689749"/>
                </a:lnTo>
                <a:lnTo>
                  <a:pt x="860994" y="534550"/>
                </a:lnTo>
                <a:lnTo>
                  <a:pt x="1046611" y="396880"/>
                </a:lnTo>
                <a:lnTo>
                  <a:pt x="1244827" y="278073"/>
                </a:lnTo>
                <a:lnTo>
                  <a:pt x="1453758" y="179259"/>
                </a:lnTo>
                <a:lnTo>
                  <a:pt x="1671356" y="101404"/>
                </a:lnTo>
                <a:lnTo>
                  <a:pt x="1895524" y="45239"/>
                </a:lnTo>
                <a:lnTo>
                  <a:pt x="2124119" y="11351"/>
                </a:lnTo>
                <a:lnTo>
                  <a:pt x="2354951" y="0"/>
                </a:lnTo>
                <a:lnTo>
                  <a:pt x="2585783" y="11351"/>
                </a:lnTo>
                <a:lnTo>
                  <a:pt x="2814378" y="45239"/>
                </a:lnTo>
                <a:lnTo>
                  <a:pt x="3038546" y="101404"/>
                </a:lnTo>
                <a:lnTo>
                  <a:pt x="3256144" y="179259"/>
                </a:lnTo>
                <a:lnTo>
                  <a:pt x="3465075" y="278073"/>
                </a:lnTo>
                <a:lnTo>
                  <a:pt x="3663291" y="396880"/>
                </a:lnTo>
                <a:lnTo>
                  <a:pt x="3848908" y="534550"/>
                </a:lnTo>
                <a:lnTo>
                  <a:pt x="4020153" y="689749"/>
                </a:lnTo>
                <a:lnTo>
                  <a:pt x="4175352" y="860994"/>
                </a:lnTo>
                <a:lnTo>
                  <a:pt x="4313022" y="1046611"/>
                </a:lnTo>
                <a:lnTo>
                  <a:pt x="4431829" y="1239747"/>
                </a:lnTo>
                <a:lnTo>
                  <a:pt x="4530643" y="1453758"/>
                </a:lnTo>
                <a:lnTo>
                  <a:pt x="4608498" y="1671356"/>
                </a:lnTo>
                <a:lnTo>
                  <a:pt x="4664663" y="1895524"/>
                </a:lnTo>
                <a:lnTo>
                  <a:pt x="4698551" y="2124119"/>
                </a:lnTo>
                <a:lnTo>
                  <a:pt x="4709902" y="2354951"/>
                </a:lnTo>
                <a:lnTo>
                  <a:pt x="4698551" y="2585783"/>
                </a:lnTo>
                <a:lnTo>
                  <a:pt x="4664663" y="2814378"/>
                </a:lnTo>
                <a:lnTo>
                  <a:pt x="4608498" y="3038546"/>
                </a:lnTo>
                <a:lnTo>
                  <a:pt x="4530643" y="3256144"/>
                </a:lnTo>
                <a:lnTo>
                  <a:pt x="4431829" y="3465075"/>
                </a:lnTo>
                <a:lnTo>
                  <a:pt x="4313022" y="3663291"/>
                </a:lnTo>
                <a:lnTo>
                  <a:pt x="4175352" y="3848908"/>
                </a:lnTo>
                <a:lnTo>
                  <a:pt x="4020153" y="4020153"/>
                </a:lnTo>
                <a:lnTo>
                  <a:pt x="3848908" y="4175352"/>
                </a:lnTo>
                <a:lnTo>
                  <a:pt x="3663291" y="4313022"/>
                </a:lnTo>
                <a:lnTo>
                  <a:pt x="3465075" y="4431829"/>
                </a:lnTo>
                <a:lnTo>
                  <a:pt x="3256144" y="4530643"/>
                </a:lnTo>
                <a:lnTo>
                  <a:pt x="3038546" y="4608498"/>
                </a:lnTo>
                <a:lnTo>
                  <a:pt x="2814378" y="4664663"/>
                </a:lnTo>
                <a:lnTo>
                  <a:pt x="2585783" y="4698551"/>
                </a:lnTo>
                <a:lnTo>
                  <a:pt x="2354951" y="4709902"/>
                </a:lnTo>
                <a:lnTo>
                  <a:pt x="2124119" y="4698551"/>
                </a:lnTo>
                <a:lnTo>
                  <a:pt x="1895524" y="4664663"/>
                </a:lnTo>
                <a:lnTo>
                  <a:pt x="1671356" y="4608498"/>
                </a:lnTo>
                <a:lnTo>
                  <a:pt x="1453758" y="4530643"/>
                </a:lnTo>
                <a:lnTo>
                  <a:pt x="1244827" y="4431829"/>
                </a:lnTo>
                <a:lnTo>
                  <a:pt x="1046611" y="4313022"/>
                </a:lnTo>
                <a:lnTo>
                  <a:pt x="860994" y="4175352"/>
                </a:lnTo>
                <a:lnTo>
                  <a:pt x="689749" y="4020153"/>
                </a:lnTo>
                <a:lnTo>
                  <a:pt x="534550" y="3848908"/>
                </a:lnTo>
                <a:lnTo>
                  <a:pt x="396880" y="3663291"/>
                </a:lnTo>
                <a:lnTo>
                  <a:pt x="278073" y="3465075"/>
                </a:lnTo>
                <a:lnTo>
                  <a:pt x="179259" y="3256144"/>
                </a:lnTo>
                <a:lnTo>
                  <a:pt x="101404" y="3038546"/>
                </a:lnTo>
                <a:lnTo>
                  <a:pt x="45239" y="2814378"/>
                </a:lnTo>
                <a:lnTo>
                  <a:pt x="11351" y="2585783"/>
                </a:lnTo>
                <a:lnTo>
                  <a:pt x="0" y="235495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7" name="Oval 65">
            <a:extLst>
              <a:ext uri="{FF2B5EF4-FFF2-40B4-BE49-F238E27FC236}">
                <a16:creationId xmlns="" xmlns:a16="http://schemas.microsoft.com/office/drawing/2014/main" id="{500CDD8B-9EF1-4431-B9D5-6A013219625D}"/>
              </a:ext>
            </a:extLst>
          </p:cNvPr>
          <p:cNvSpPr/>
          <p:nvPr/>
        </p:nvSpPr>
        <p:spPr>
          <a:xfrm>
            <a:off x="14121864" y="3744915"/>
            <a:ext cx="3378309" cy="3378309"/>
          </a:xfrm>
          <a:prstGeom prst="ellipse">
            <a:avLst/>
          </a:prstGeom>
          <a:solidFill>
            <a:srgbClr val="46C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cxnSp>
        <p:nvCxnSpPr>
          <p:cNvPr id="9" name="Straight Connector 72">
            <a:extLst>
              <a:ext uri="{FF2B5EF4-FFF2-40B4-BE49-F238E27FC236}">
                <a16:creationId xmlns="" xmlns:a16="http://schemas.microsoft.com/office/drawing/2014/main" id="{01751036-BBC7-4D5B-A3DA-EC00955C0D48}"/>
              </a:ext>
            </a:extLst>
          </p:cNvPr>
          <p:cNvCxnSpPr>
            <a:cxnSpLocks/>
          </p:cNvCxnSpPr>
          <p:nvPr/>
        </p:nvCxnSpPr>
        <p:spPr>
          <a:xfrm flipV="1">
            <a:off x="5213255" y="7505700"/>
            <a:ext cx="1797145" cy="510935"/>
          </a:xfrm>
          <a:prstGeom prst="line">
            <a:avLst/>
          </a:prstGeom>
          <a:ln w="28575">
            <a:solidFill>
              <a:srgbClr val="36AAB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76">
            <a:extLst>
              <a:ext uri="{FF2B5EF4-FFF2-40B4-BE49-F238E27FC236}">
                <a16:creationId xmlns="" xmlns:a16="http://schemas.microsoft.com/office/drawing/2014/main" id="{04DBCA77-00FD-4928-9E51-2EEDB14C088D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5033462" y="3780715"/>
            <a:ext cx="1252514" cy="469533"/>
          </a:xfrm>
          <a:prstGeom prst="line">
            <a:avLst/>
          </a:prstGeom>
          <a:ln w="28575">
            <a:solidFill>
              <a:srgbClr val="36AAB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9">
            <a:extLst>
              <a:ext uri="{FF2B5EF4-FFF2-40B4-BE49-F238E27FC236}">
                <a16:creationId xmlns="" xmlns:a16="http://schemas.microsoft.com/office/drawing/2014/main" id="{30A7ABA6-45AE-42D3-84D0-6B3C8F96E917}"/>
              </a:ext>
            </a:extLst>
          </p:cNvPr>
          <p:cNvCxnSpPr>
            <a:stCxn id="7" idx="2"/>
            <a:endCxn id="2" idx="32"/>
          </p:cNvCxnSpPr>
          <p:nvPr/>
        </p:nvCxnSpPr>
        <p:spPr>
          <a:xfrm flipH="1" flipV="1">
            <a:off x="12237501" y="5434069"/>
            <a:ext cx="1884363" cy="1"/>
          </a:xfrm>
          <a:prstGeom prst="line">
            <a:avLst/>
          </a:prstGeom>
          <a:ln w="28575">
            <a:solidFill>
              <a:srgbClr val="36AAB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5">
            <a:extLst>
              <a:ext uri="{FF2B5EF4-FFF2-40B4-BE49-F238E27FC236}">
                <a16:creationId xmlns="" xmlns:a16="http://schemas.microsoft.com/office/drawing/2014/main" id="{F9047A7B-13F2-488A-8FB2-07C4505FE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329" y="2628900"/>
            <a:ext cx="5607341" cy="5610338"/>
          </a:xfrm>
          <a:prstGeom prst="ellipse">
            <a:avLst/>
          </a:prstGeom>
          <a:gradFill>
            <a:gsLst>
              <a:gs pos="0">
                <a:srgbClr val="36AAB0"/>
              </a:gs>
              <a:gs pos="33000">
                <a:srgbClr val="46C0C6"/>
              </a:gs>
              <a:gs pos="66000">
                <a:srgbClr val="46C0C6"/>
              </a:gs>
              <a:gs pos="100000">
                <a:srgbClr val="56CCC3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49607E2C-B8D8-4285-9660-7EC4E8A03D7E}"/>
              </a:ext>
            </a:extLst>
          </p:cNvPr>
          <p:cNvGrpSpPr/>
          <p:nvPr/>
        </p:nvGrpSpPr>
        <p:grpSpPr>
          <a:xfrm>
            <a:off x="1936918" y="2091771"/>
            <a:ext cx="3051731" cy="3051729"/>
            <a:chOff x="2616598" y="752141"/>
            <a:chExt cx="3051731" cy="3051729"/>
          </a:xfrm>
        </p:grpSpPr>
        <p:sp>
          <p:nvSpPr>
            <p:cNvPr id="3" name="Oval 61">
              <a:extLst>
                <a:ext uri="{FF2B5EF4-FFF2-40B4-BE49-F238E27FC236}">
                  <a16:creationId xmlns="" xmlns:a16="http://schemas.microsoft.com/office/drawing/2014/main" id="{CE5EDADB-2C72-49FA-95B6-2A85C952ABFA}"/>
                </a:ext>
              </a:extLst>
            </p:cNvPr>
            <p:cNvSpPr/>
            <p:nvPr/>
          </p:nvSpPr>
          <p:spPr>
            <a:xfrm>
              <a:off x="2616598" y="752141"/>
              <a:ext cx="3051731" cy="3051729"/>
            </a:xfrm>
            <a:prstGeom prst="ellipse">
              <a:avLst/>
            </a:prstGeom>
            <a:solidFill>
              <a:srgbClr val="36A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1" panose="020B060402020202020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300FCA4-A144-4455-AA12-565B590F8C4B}"/>
                </a:ext>
              </a:extLst>
            </p:cNvPr>
            <p:cNvSpPr txBox="1"/>
            <p:nvPr/>
          </p:nvSpPr>
          <p:spPr>
            <a:xfrm>
              <a:off x="2799372" y="1562100"/>
              <a:ext cx="2658892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Times New Roman" pitchFamily="18" charset="0"/>
                  <a:ea typeface="Open Sans Bold" panose="020B0604020202020204" charset="0"/>
                  <a:cs typeface="Times New Roman" pitchFamily="18" charset="0"/>
                </a:rPr>
                <a:t>Выбор направления деятельности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411E5D4B-67E0-4344-8CBA-ACD3FCF3C136}"/>
              </a:ext>
            </a:extLst>
          </p:cNvPr>
          <p:cNvGrpSpPr/>
          <p:nvPr/>
        </p:nvGrpSpPr>
        <p:grpSpPr>
          <a:xfrm>
            <a:off x="1514408" y="6442283"/>
            <a:ext cx="3593909" cy="3593909"/>
            <a:chOff x="749491" y="3529315"/>
            <a:chExt cx="3593909" cy="3593909"/>
          </a:xfrm>
        </p:grpSpPr>
        <p:sp>
          <p:nvSpPr>
            <p:cNvPr id="4" name="Oval 62">
              <a:extLst>
                <a:ext uri="{FF2B5EF4-FFF2-40B4-BE49-F238E27FC236}">
                  <a16:creationId xmlns="" xmlns:a16="http://schemas.microsoft.com/office/drawing/2014/main" id="{EADF575A-C138-4073-B476-43956DEE5DDA}"/>
                </a:ext>
              </a:extLst>
            </p:cNvPr>
            <p:cNvSpPr/>
            <p:nvPr/>
          </p:nvSpPr>
          <p:spPr>
            <a:xfrm>
              <a:off x="749491" y="3529315"/>
              <a:ext cx="3593909" cy="3593909"/>
            </a:xfrm>
            <a:prstGeom prst="ellipse">
              <a:avLst/>
            </a:prstGeom>
            <a:solidFill>
              <a:srgbClr val="FDC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1" panose="020B060402020202020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C15019D-3C8C-4994-8733-66B034B8A40E}"/>
                </a:ext>
              </a:extLst>
            </p:cNvPr>
            <p:cNvSpPr txBox="1"/>
            <p:nvPr/>
          </p:nvSpPr>
          <p:spPr>
            <a:xfrm>
              <a:off x="964992" y="4526026"/>
              <a:ext cx="3193516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Times New Roman" pitchFamily="18" charset="0"/>
                  <a:ea typeface="Open Sans Bold" panose="020B0604020202020204" charset="0"/>
                  <a:cs typeface="Times New Roman" pitchFamily="18" charset="0"/>
                </a:rPr>
                <a:t>Подбор инструментария для деятельности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C4F0DE8-CD66-48F9-806E-588C6022491D}"/>
              </a:ext>
            </a:extLst>
          </p:cNvPr>
          <p:cNvSpPr txBox="1"/>
          <p:nvPr/>
        </p:nvSpPr>
        <p:spPr>
          <a:xfrm>
            <a:off x="14411695" y="4637896"/>
            <a:ext cx="284103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Open Sans Bold" panose="020B0604020202020204" charset="0"/>
                <a:cs typeface="Times New Roman" pitchFamily="18" charset="0"/>
              </a:rPr>
              <a:t>Рефлексия полученного опыта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BFD37B-B851-4B1A-ACF5-FF2A1D9C936A}"/>
              </a:ext>
            </a:extLst>
          </p:cNvPr>
          <p:cNvSpPr txBox="1"/>
          <p:nvPr/>
        </p:nvSpPr>
        <p:spPr>
          <a:xfrm>
            <a:off x="12845820" y="1990963"/>
            <a:ext cx="20433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Тезис</a:t>
            </a:r>
            <a:endParaRPr lang="en-US" sz="2800" dirty="0">
              <a:solidFill>
                <a:schemeClr val="bg1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5020D50-3EDC-4230-842C-B08D9B97D271}"/>
              </a:ext>
            </a:extLst>
          </p:cNvPr>
          <p:cNvSpPr txBox="1"/>
          <p:nvPr/>
        </p:nvSpPr>
        <p:spPr>
          <a:xfrm>
            <a:off x="12845820" y="7845380"/>
            <a:ext cx="20433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Тезис</a:t>
            </a:r>
            <a:endParaRPr lang="en-US" sz="2800" dirty="0">
              <a:solidFill>
                <a:schemeClr val="bg1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3" name="Freeform 23">
            <a:extLst>
              <a:ext uri="{FF2B5EF4-FFF2-40B4-BE49-F238E27FC236}">
                <a16:creationId xmlns="" xmlns:a16="http://schemas.microsoft.com/office/drawing/2014/main" id="{7320829D-617F-4980-A4CC-E3A708C9973A}"/>
              </a:ext>
            </a:extLst>
          </p:cNvPr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="" xmlns:a16="http://schemas.microsoft.com/office/drawing/2014/main" id="{97259078-02F0-4AC9-AF52-4EE3EF511D0C}"/>
              </a:ext>
            </a:extLst>
          </p:cNvPr>
          <p:cNvSpPr/>
          <p:nvPr/>
        </p:nvSpPr>
        <p:spPr>
          <a:xfrm rot="-10800000" flipH="1" flipV="1"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1894816" y="1883724"/>
                </a:moveTo>
                <a:lnTo>
                  <a:pt x="0" y="1883724"/>
                </a:lnTo>
                <a:lnTo>
                  <a:pt x="0" y="0"/>
                </a:lnTo>
                <a:lnTo>
                  <a:pt x="1894816" y="0"/>
                </a:lnTo>
                <a:lnTo>
                  <a:pt x="1894816" y="1883724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="" xmlns:a16="http://schemas.microsoft.com/office/drawing/2014/main" id="{4A191CB6-E345-4766-A82F-AACF5083C60F}"/>
              </a:ext>
            </a:extLst>
          </p:cNvPr>
          <p:cNvSpPr/>
          <p:nvPr/>
        </p:nvSpPr>
        <p:spPr>
          <a:xfrm>
            <a:off x="16570504" y="-30590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="" xmlns:a16="http://schemas.microsoft.com/office/drawing/2014/main" id="{8582AEB8-CA6F-45F0-8A5B-4C1F17EE2D35}"/>
              </a:ext>
            </a:extLst>
          </p:cNvPr>
          <p:cNvSpPr/>
          <p:nvPr/>
        </p:nvSpPr>
        <p:spPr>
          <a:xfrm>
            <a:off x="15928182" y="38637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="" xmlns:a16="http://schemas.microsoft.com/office/drawing/2014/main" id="{BAA24489-50B0-4E14-ABB8-9F8C1C765770}"/>
              </a:ext>
            </a:extLst>
          </p:cNvPr>
          <p:cNvSpPr/>
          <p:nvPr/>
        </p:nvSpPr>
        <p:spPr>
          <a:xfrm>
            <a:off x="17483052" y="-16730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">
            <a:extLst>
              <a:ext uri="{FF2B5EF4-FFF2-40B4-BE49-F238E27FC236}">
                <a16:creationId xmlns="" xmlns:a16="http://schemas.microsoft.com/office/drawing/2014/main" id="{EBDE900D-B1BF-4937-B509-4C24B0175E11}"/>
              </a:ext>
            </a:extLst>
          </p:cNvPr>
          <p:cNvSpPr txBox="1"/>
          <p:nvPr/>
        </p:nvSpPr>
        <p:spPr>
          <a:xfrm>
            <a:off x="5417644" y="454792"/>
            <a:ext cx="737658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Реализация маршрута сопровождения: </a:t>
            </a:r>
          </a:p>
        </p:txBody>
      </p:sp>
      <p:pic>
        <p:nvPicPr>
          <p:cNvPr id="30" name="Рисунок 29" descr="Успех группы со сплошной заливкой">
            <a:extLst>
              <a:ext uri="{FF2B5EF4-FFF2-40B4-BE49-F238E27FC236}">
                <a16:creationId xmlns="" xmlns:a16="http://schemas.microsoft.com/office/drawing/2014/main" id="{31C4463F-4FA0-4312-910A-B4F9555662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8674" y="3270376"/>
            <a:ext cx="4643818" cy="4643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2328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466666"/>
            <a:chOff x="0" y="0"/>
            <a:chExt cx="21407667" cy="48112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07667" cy="4811230"/>
            </a:xfrm>
            <a:custGeom>
              <a:avLst/>
              <a:gdLst/>
              <a:ahLst/>
              <a:cxnLst/>
              <a:rect l="l" t="t" r="r" b="b"/>
              <a:pathLst>
                <a:path w="21407667" h="4811230">
                  <a:moveTo>
                    <a:pt x="0" y="0"/>
                  </a:moveTo>
                  <a:lnTo>
                    <a:pt x="21407667" y="0"/>
                  </a:lnTo>
                  <a:lnTo>
                    <a:pt x="21407667" y="4811230"/>
                  </a:lnTo>
                  <a:lnTo>
                    <a:pt x="0" y="4811230"/>
                  </a:lnTo>
                  <a:close/>
                </a:path>
              </a:pathLst>
            </a:custGeom>
            <a:solidFill>
              <a:srgbClr val="00969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4185456"/>
            <a:chOff x="0" y="0"/>
            <a:chExt cx="24384000" cy="558060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/>
            <a:srcRect l="5366" t="56386" r="5855" b="13174"/>
            <a:stretch>
              <a:fillRect/>
            </a:stretch>
          </p:blipFill>
          <p:spPr>
            <a:xfrm>
              <a:off x="0" y="0"/>
              <a:ext cx="24384000" cy="5580607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9607628" y="5361158"/>
            <a:ext cx="670533" cy="629082"/>
          </a:xfrm>
          <a:custGeom>
            <a:avLst/>
            <a:gdLst/>
            <a:ahLst/>
            <a:cxnLst/>
            <a:rect l="l" t="t" r="r" b="b"/>
            <a:pathLst>
              <a:path w="670533" h="629082">
                <a:moveTo>
                  <a:pt x="0" y="0"/>
                </a:moveTo>
                <a:lnTo>
                  <a:pt x="670533" y="0"/>
                </a:lnTo>
                <a:lnTo>
                  <a:pt x="670533" y="629082"/>
                </a:lnTo>
                <a:lnTo>
                  <a:pt x="0" y="62908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668000" y="8190526"/>
            <a:ext cx="6540728" cy="406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ru-RU" sz="3600" dirty="0" smtClean="0">
                <a:solidFill>
                  <a:srgbClr val="041A22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уча учись</a:t>
            </a:r>
            <a:endParaRPr lang="en-US" sz="3600" dirty="0">
              <a:solidFill>
                <a:srgbClr val="041A22"/>
              </a:solidFill>
              <a:latin typeface="Times New Roman" pitchFamily="18" charset="0"/>
              <a:ea typeface="Open Sans 2"/>
              <a:cs typeface="Times New Roman" pitchFamily="18" charset="0"/>
              <a:sym typeface="Open Sans 2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607628" y="8134331"/>
            <a:ext cx="670533" cy="629082"/>
          </a:xfrm>
          <a:custGeom>
            <a:avLst/>
            <a:gdLst/>
            <a:ahLst/>
            <a:cxnLst/>
            <a:rect l="l" t="t" r="r" b="b"/>
            <a:pathLst>
              <a:path w="670533" h="629082">
                <a:moveTo>
                  <a:pt x="0" y="0"/>
                </a:moveTo>
                <a:lnTo>
                  <a:pt x="670533" y="0"/>
                </a:lnTo>
                <a:lnTo>
                  <a:pt x="670533" y="629082"/>
                </a:lnTo>
                <a:lnTo>
                  <a:pt x="0" y="62908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593560" y="6817129"/>
            <a:ext cx="670533" cy="629082"/>
          </a:xfrm>
          <a:custGeom>
            <a:avLst/>
            <a:gdLst/>
            <a:ahLst/>
            <a:cxnLst/>
            <a:rect l="l" t="t" r="r" b="b"/>
            <a:pathLst>
              <a:path w="670533" h="629082">
                <a:moveTo>
                  <a:pt x="0" y="0"/>
                </a:moveTo>
                <a:lnTo>
                  <a:pt x="670533" y="0"/>
                </a:lnTo>
                <a:lnTo>
                  <a:pt x="670533" y="629082"/>
                </a:lnTo>
                <a:lnTo>
                  <a:pt x="0" y="62908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53140" y="9187164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0938" y="964343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1"/>
                </a:lnTo>
                <a:lnTo>
                  <a:pt x="0" y="642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53683" y="9546028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7"/>
                </a:lnTo>
                <a:lnTo>
                  <a:pt x="0" y="1107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653932" y="5176911"/>
            <a:ext cx="654072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3600" dirty="0">
                <a:solidFill>
                  <a:srgbClr val="041A22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предлагай, но не навязывай-советуй</a:t>
            </a:r>
            <a:endParaRPr lang="en-US" sz="3600" dirty="0">
              <a:solidFill>
                <a:srgbClr val="041A22"/>
              </a:solidFill>
              <a:latin typeface="Times New Roman" pitchFamily="18" charset="0"/>
              <a:ea typeface="Open Sans 2"/>
              <a:cs typeface="Times New Roman" pitchFamily="18" charset="0"/>
              <a:sym typeface="Open Sans 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653932" y="6909763"/>
            <a:ext cx="6540728" cy="417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ru-RU" sz="3600" dirty="0">
                <a:solidFill>
                  <a:srgbClr val="041A22"/>
                </a:solidFill>
                <a:latin typeface="Times New Roman" pitchFamily="18" charset="0"/>
                <a:ea typeface="Open Sans 2"/>
                <a:cs typeface="Times New Roman" pitchFamily="18" charset="0"/>
                <a:sym typeface="Open Sans 2"/>
              </a:rPr>
              <a:t>не критикуй</a:t>
            </a:r>
            <a:endParaRPr lang="en-US" sz="3600" dirty="0">
              <a:solidFill>
                <a:srgbClr val="041A22"/>
              </a:solidFill>
              <a:latin typeface="Times New Roman" pitchFamily="18" charset="0"/>
              <a:ea typeface="Open Sans 2"/>
              <a:cs typeface="Times New Roman" pitchFamily="18" charset="0"/>
              <a:sym typeface="Open Sans 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8935" y="5709434"/>
            <a:ext cx="695649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5400" b="1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Реализация маршрута сопровождения. </a:t>
            </a:r>
            <a:r>
              <a:rPr lang="ru-RU" sz="4800" dirty="0">
                <a:solidFill>
                  <a:srgbClr val="041A22"/>
                </a:solidFill>
                <a:latin typeface="Times New Roman" pitchFamily="18" charset="0"/>
                <a:ea typeface="Montserrat 1 Bold"/>
                <a:cs typeface="Times New Roman" pitchFamily="18" charset="0"/>
                <a:sym typeface="Montserrat 1 Bold"/>
              </a:rPr>
              <a:t>Принцип сопровождения</a:t>
            </a:r>
            <a:r>
              <a:rPr lang="ru-RU" sz="4800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: </a:t>
            </a:r>
            <a:endParaRPr lang="en-US" sz="4800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pic>
        <p:nvPicPr>
          <p:cNvPr id="18" name="Рисунок 17" descr="Студенты в аудитории с поднятыми руками перед учителем">
            <a:extLst>
              <a:ext uri="{FF2B5EF4-FFF2-40B4-BE49-F238E27FC236}">
                <a16:creationId xmlns="" xmlns:a16="http://schemas.microsoft.com/office/drawing/2014/main" id="{C8DD1657-F7A9-4F4C-A2C4-0AF83BEEA53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28" b="43815"/>
          <a:stretch/>
        </p:blipFill>
        <p:spPr>
          <a:xfrm>
            <a:off x="0" y="-281210"/>
            <a:ext cx="18288000" cy="4466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5">
            <a:extLst>
              <a:ext uri="{FF2B5EF4-FFF2-40B4-BE49-F238E27FC236}">
                <a16:creationId xmlns="" xmlns:a16="http://schemas.microsoft.com/office/drawing/2014/main" id="{DCC4BEC3-9DD3-4C89-BB74-042B32BEFAF5}"/>
              </a:ext>
            </a:extLst>
          </p:cNvPr>
          <p:cNvSpPr/>
          <p:nvPr/>
        </p:nvSpPr>
        <p:spPr>
          <a:xfrm flipH="1">
            <a:off x="-914400" y="3725017"/>
            <a:ext cx="19477038" cy="7972743"/>
          </a:xfrm>
          <a:custGeom>
            <a:avLst/>
            <a:gdLst>
              <a:gd name="connsiteX0" fmla="*/ 12092341 w 19477038"/>
              <a:gd name="connsiteY0" fmla="*/ 0 h 7972743"/>
              <a:gd name="connsiteX1" fmla="*/ 12115226 w 19477038"/>
              <a:gd name="connsiteY1" fmla="*/ 10042 h 7972743"/>
              <a:gd name="connsiteX2" fmla="*/ 12813230 w 19477038"/>
              <a:gd name="connsiteY2" fmla="*/ 1184925 h 7972743"/>
              <a:gd name="connsiteX3" fmla="*/ 13064968 w 19477038"/>
              <a:gd name="connsiteY3" fmla="*/ 632630 h 7972743"/>
              <a:gd name="connsiteX4" fmla="*/ 13087854 w 19477038"/>
              <a:gd name="connsiteY4" fmla="*/ 642671 h 7972743"/>
              <a:gd name="connsiteX5" fmla="*/ 12916214 w 19477038"/>
              <a:gd name="connsiteY5" fmla="*/ 1325509 h 7972743"/>
              <a:gd name="connsiteX6" fmla="*/ 14026153 w 19477038"/>
              <a:gd name="connsiteY6" fmla="*/ 2239307 h 7972743"/>
              <a:gd name="connsiteX7" fmla="*/ 14152022 w 19477038"/>
              <a:gd name="connsiteY7" fmla="*/ 351461 h 7972743"/>
              <a:gd name="connsiteX8" fmla="*/ 14209236 w 19477038"/>
              <a:gd name="connsiteY8" fmla="*/ 351461 h 7972743"/>
              <a:gd name="connsiteX9" fmla="*/ 14243563 w 19477038"/>
              <a:gd name="connsiteY9" fmla="*/ 1134716 h 7972743"/>
              <a:gd name="connsiteX10" fmla="*/ 14884353 w 19477038"/>
              <a:gd name="connsiteY10" fmla="*/ 522171 h 7972743"/>
              <a:gd name="connsiteX11" fmla="*/ 14895796 w 19477038"/>
              <a:gd name="connsiteY11" fmla="*/ 542253 h 7972743"/>
              <a:gd name="connsiteX12" fmla="*/ 14907240 w 19477038"/>
              <a:gd name="connsiteY12" fmla="*/ 542253 h 7972743"/>
              <a:gd name="connsiteX13" fmla="*/ 14277893 w 19477038"/>
              <a:gd name="connsiteY13" fmla="*/ 1466093 h 7972743"/>
              <a:gd name="connsiteX14" fmla="*/ 14460975 w 19477038"/>
              <a:gd name="connsiteY14" fmla="*/ 2349766 h 7972743"/>
              <a:gd name="connsiteX15" fmla="*/ 15662456 w 19477038"/>
              <a:gd name="connsiteY15" fmla="*/ 1827595 h 7972743"/>
              <a:gd name="connsiteX16" fmla="*/ 16074392 w 19477038"/>
              <a:gd name="connsiteY16" fmla="*/ 823423 h 7972743"/>
              <a:gd name="connsiteX17" fmla="*/ 16085835 w 19477038"/>
              <a:gd name="connsiteY17" fmla="*/ 823423 h 7972743"/>
              <a:gd name="connsiteX18" fmla="*/ 16097277 w 19477038"/>
              <a:gd name="connsiteY18" fmla="*/ 823423 h 7972743"/>
              <a:gd name="connsiteX19" fmla="*/ 15971408 w 19477038"/>
              <a:gd name="connsiteY19" fmla="*/ 1646845 h 7972743"/>
              <a:gd name="connsiteX20" fmla="*/ 16680855 w 19477038"/>
              <a:gd name="connsiteY20" fmla="*/ 1174883 h 7972743"/>
              <a:gd name="connsiteX21" fmla="*/ 16715182 w 19477038"/>
              <a:gd name="connsiteY21" fmla="*/ 1205008 h 7972743"/>
              <a:gd name="connsiteX22" fmla="*/ 15124650 w 19477038"/>
              <a:gd name="connsiteY22" fmla="*/ 2480309 h 7972743"/>
              <a:gd name="connsiteX23" fmla="*/ 14747041 w 19477038"/>
              <a:gd name="connsiteY23" fmla="*/ 2620893 h 7972743"/>
              <a:gd name="connsiteX24" fmla="*/ 14689827 w 19477038"/>
              <a:gd name="connsiteY24" fmla="*/ 3554775 h 7972743"/>
              <a:gd name="connsiteX25" fmla="*/ 14998781 w 19477038"/>
              <a:gd name="connsiteY25" fmla="*/ 5593247 h 7972743"/>
              <a:gd name="connsiteX26" fmla="*/ 15399274 w 19477038"/>
              <a:gd name="connsiteY26" fmla="*/ 5713748 h 7972743"/>
              <a:gd name="connsiteX27" fmla="*/ 19477038 w 19477038"/>
              <a:gd name="connsiteY27" fmla="*/ 5713748 h 7972743"/>
              <a:gd name="connsiteX28" fmla="*/ 19477038 w 19477038"/>
              <a:gd name="connsiteY28" fmla="*/ 6626340 h 7972743"/>
              <a:gd name="connsiteX29" fmla="*/ 19477038 w 19477038"/>
              <a:gd name="connsiteY29" fmla="*/ 7702965 h 7972743"/>
              <a:gd name="connsiteX30" fmla="*/ 19477038 w 19477038"/>
              <a:gd name="connsiteY30" fmla="*/ 7972743 h 7972743"/>
              <a:gd name="connsiteX31" fmla="*/ 0 w 19477038"/>
              <a:gd name="connsiteY31" fmla="*/ 7972743 h 7972743"/>
              <a:gd name="connsiteX32" fmla="*/ 0 w 19477038"/>
              <a:gd name="connsiteY32" fmla="*/ 7702965 h 7972743"/>
              <a:gd name="connsiteX33" fmla="*/ 0 w 19477038"/>
              <a:gd name="connsiteY33" fmla="*/ 6626340 h 7972743"/>
              <a:gd name="connsiteX34" fmla="*/ 0 w 19477038"/>
              <a:gd name="connsiteY34" fmla="*/ 5713748 h 7972743"/>
              <a:gd name="connsiteX35" fmla="*/ 12916214 w 19477038"/>
              <a:gd name="connsiteY35" fmla="*/ 5713748 h 7972743"/>
              <a:gd name="connsiteX36" fmla="*/ 13213723 w 19477038"/>
              <a:gd name="connsiteY36" fmla="*/ 5613331 h 7972743"/>
              <a:gd name="connsiteX37" fmla="*/ 13808742 w 19477038"/>
              <a:gd name="connsiteY37" fmla="*/ 4508739 h 7972743"/>
              <a:gd name="connsiteX38" fmla="*/ 13774413 w 19477038"/>
              <a:gd name="connsiteY38" fmla="*/ 2550600 h 7972743"/>
              <a:gd name="connsiteX39" fmla="*/ 13488347 w 19477038"/>
              <a:gd name="connsiteY39" fmla="*/ 2379892 h 7972743"/>
              <a:gd name="connsiteX40" fmla="*/ 11520206 w 19477038"/>
              <a:gd name="connsiteY40" fmla="*/ 2018390 h 7972743"/>
              <a:gd name="connsiteX41" fmla="*/ 11554534 w 19477038"/>
              <a:gd name="connsiteY41" fmla="*/ 1968181 h 7972743"/>
              <a:gd name="connsiteX42" fmla="*/ 11554534 w 19477038"/>
              <a:gd name="connsiteY42" fmla="*/ 1958139 h 7972743"/>
              <a:gd name="connsiteX43" fmla="*/ 13225166 w 19477038"/>
              <a:gd name="connsiteY43" fmla="*/ 2088681 h 7972743"/>
              <a:gd name="connsiteX44" fmla="*/ 12366965 w 19477038"/>
              <a:gd name="connsiteY44" fmla="*/ 913798 h 7972743"/>
              <a:gd name="connsiteX45" fmla="*/ 12046570 w 19477038"/>
              <a:gd name="connsiteY45" fmla="*/ 10042 h 7972743"/>
              <a:gd name="connsiteX46" fmla="*/ 12092341 w 19477038"/>
              <a:gd name="connsiteY46" fmla="*/ 0 h 797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477038" h="7972743">
                <a:moveTo>
                  <a:pt x="12092341" y="0"/>
                </a:moveTo>
                <a:cubicBezTo>
                  <a:pt x="12103783" y="10042"/>
                  <a:pt x="12103783" y="10042"/>
                  <a:pt x="12115226" y="10042"/>
                </a:cubicBezTo>
                <a:cubicBezTo>
                  <a:pt x="12344079" y="502087"/>
                  <a:pt x="12584376" y="883673"/>
                  <a:pt x="12813230" y="1184925"/>
                </a:cubicBezTo>
                <a:cubicBezTo>
                  <a:pt x="12870443" y="943924"/>
                  <a:pt x="12973426" y="753130"/>
                  <a:pt x="13064968" y="632630"/>
                </a:cubicBezTo>
                <a:cubicBezTo>
                  <a:pt x="13064968" y="632630"/>
                  <a:pt x="13064968" y="632630"/>
                  <a:pt x="13087854" y="642671"/>
                </a:cubicBezTo>
                <a:cubicBezTo>
                  <a:pt x="12950542" y="903756"/>
                  <a:pt x="12927656" y="1205008"/>
                  <a:pt x="12916214" y="1325509"/>
                </a:cubicBezTo>
                <a:cubicBezTo>
                  <a:pt x="13522675" y="2058556"/>
                  <a:pt x="14026153" y="2239307"/>
                  <a:pt x="14026153" y="2239307"/>
                </a:cubicBezTo>
                <a:cubicBezTo>
                  <a:pt x="13923168" y="1435968"/>
                  <a:pt x="14071924" y="692879"/>
                  <a:pt x="14152022" y="351461"/>
                </a:cubicBezTo>
                <a:cubicBezTo>
                  <a:pt x="14152022" y="351461"/>
                  <a:pt x="14152022" y="351461"/>
                  <a:pt x="14209236" y="351461"/>
                </a:cubicBezTo>
                <a:cubicBezTo>
                  <a:pt x="14209236" y="642671"/>
                  <a:pt x="14220679" y="913798"/>
                  <a:pt x="14243563" y="1134716"/>
                </a:cubicBezTo>
                <a:cubicBezTo>
                  <a:pt x="14472417" y="883673"/>
                  <a:pt x="14552517" y="793296"/>
                  <a:pt x="14884353" y="522171"/>
                </a:cubicBezTo>
                <a:cubicBezTo>
                  <a:pt x="14884353" y="522171"/>
                  <a:pt x="14884353" y="522171"/>
                  <a:pt x="14895796" y="542253"/>
                </a:cubicBezTo>
                <a:cubicBezTo>
                  <a:pt x="14895796" y="542253"/>
                  <a:pt x="14895796" y="542253"/>
                  <a:pt x="14907240" y="542253"/>
                </a:cubicBezTo>
                <a:cubicBezTo>
                  <a:pt x="14769927" y="702921"/>
                  <a:pt x="14460975" y="1104590"/>
                  <a:pt x="14277893" y="1466093"/>
                </a:cubicBezTo>
                <a:cubicBezTo>
                  <a:pt x="14323662" y="1857722"/>
                  <a:pt x="14392319" y="2138889"/>
                  <a:pt x="14460975" y="2349766"/>
                </a:cubicBezTo>
                <a:cubicBezTo>
                  <a:pt x="14701271" y="2289515"/>
                  <a:pt x="15090322" y="2158973"/>
                  <a:pt x="15662456" y="1827595"/>
                </a:cubicBezTo>
                <a:cubicBezTo>
                  <a:pt x="15856982" y="1476135"/>
                  <a:pt x="16017178" y="1014215"/>
                  <a:pt x="16074392" y="823423"/>
                </a:cubicBezTo>
                <a:cubicBezTo>
                  <a:pt x="16074392" y="823423"/>
                  <a:pt x="16085835" y="823423"/>
                  <a:pt x="16085835" y="823423"/>
                </a:cubicBezTo>
                <a:cubicBezTo>
                  <a:pt x="16085835" y="823423"/>
                  <a:pt x="16085835" y="823423"/>
                  <a:pt x="16097277" y="823423"/>
                </a:cubicBezTo>
                <a:cubicBezTo>
                  <a:pt x="16074392" y="1215050"/>
                  <a:pt x="16051508" y="1335551"/>
                  <a:pt x="15971408" y="1646845"/>
                </a:cubicBezTo>
                <a:cubicBezTo>
                  <a:pt x="16177377" y="1516302"/>
                  <a:pt x="16417673" y="1355635"/>
                  <a:pt x="16680855" y="1174883"/>
                </a:cubicBezTo>
                <a:cubicBezTo>
                  <a:pt x="16680855" y="1174883"/>
                  <a:pt x="16680855" y="1174883"/>
                  <a:pt x="16715182" y="1205008"/>
                </a:cubicBezTo>
                <a:cubicBezTo>
                  <a:pt x="16474886" y="1476135"/>
                  <a:pt x="16143049" y="1948097"/>
                  <a:pt x="15124650" y="2480309"/>
                </a:cubicBezTo>
                <a:cubicBezTo>
                  <a:pt x="15124650" y="2480309"/>
                  <a:pt x="15124650" y="2480309"/>
                  <a:pt x="14747041" y="2620893"/>
                </a:cubicBezTo>
                <a:cubicBezTo>
                  <a:pt x="14701271" y="2881978"/>
                  <a:pt x="14678386" y="3193272"/>
                  <a:pt x="14689827" y="3554775"/>
                </a:cubicBezTo>
                <a:cubicBezTo>
                  <a:pt x="14712714" y="4769825"/>
                  <a:pt x="14861469" y="5312079"/>
                  <a:pt x="14998781" y="5593247"/>
                </a:cubicBezTo>
                <a:cubicBezTo>
                  <a:pt x="15124650" y="5613331"/>
                  <a:pt x="15273405" y="5663539"/>
                  <a:pt x="15399274" y="5713748"/>
                </a:cubicBezTo>
                <a:lnTo>
                  <a:pt x="19477038" y="5713748"/>
                </a:lnTo>
                <a:lnTo>
                  <a:pt x="19477038" y="6626340"/>
                </a:lnTo>
                <a:lnTo>
                  <a:pt x="19477038" y="7702965"/>
                </a:lnTo>
                <a:lnTo>
                  <a:pt x="19477038" y="7972743"/>
                </a:lnTo>
                <a:lnTo>
                  <a:pt x="0" y="7972743"/>
                </a:lnTo>
                <a:lnTo>
                  <a:pt x="0" y="7702965"/>
                </a:lnTo>
                <a:lnTo>
                  <a:pt x="0" y="6626340"/>
                </a:lnTo>
                <a:lnTo>
                  <a:pt x="0" y="5713748"/>
                </a:lnTo>
                <a:lnTo>
                  <a:pt x="12916214" y="5713748"/>
                </a:lnTo>
                <a:cubicBezTo>
                  <a:pt x="13099297" y="5573164"/>
                  <a:pt x="13213723" y="5613331"/>
                  <a:pt x="13213723" y="5613331"/>
                </a:cubicBezTo>
                <a:cubicBezTo>
                  <a:pt x="13797299" y="5613331"/>
                  <a:pt x="13705758" y="5201620"/>
                  <a:pt x="13808742" y="4508739"/>
                </a:cubicBezTo>
                <a:cubicBezTo>
                  <a:pt x="13957496" y="3695359"/>
                  <a:pt x="13911727" y="3052688"/>
                  <a:pt x="13774413" y="2550600"/>
                </a:cubicBezTo>
                <a:cubicBezTo>
                  <a:pt x="13659987" y="2440141"/>
                  <a:pt x="13557003" y="2389932"/>
                  <a:pt x="13488347" y="2379892"/>
                </a:cubicBezTo>
                <a:cubicBezTo>
                  <a:pt x="12630147" y="2389932"/>
                  <a:pt x="11943586" y="2189098"/>
                  <a:pt x="11520206" y="2018390"/>
                </a:cubicBezTo>
                <a:cubicBezTo>
                  <a:pt x="11520206" y="2018390"/>
                  <a:pt x="11520206" y="2018390"/>
                  <a:pt x="11554534" y="1968181"/>
                </a:cubicBezTo>
                <a:cubicBezTo>
                  <a:pt x="11554534" y="1968181"/>
                  <a:pt x="11554534" y="1968181"/>
                  <a:pt x="11554534" y="1958139"/>
                </a:cubicBezTo>
                <a:cubicBezTo>
                  <a:pt x="12538605" y="2229266"/>
                  <a:pt x="13225166" y="2088681"/>
                  <a:pt x="13225166" y="2088681"/>
                </a:cubicBezTo>
                <a:cubicBezTo>
                  <a:pt x="12836114" y="1757304"/>
                  <a:pt x="12561490" y="1325509"/>
                  <a:pt x="12366965" y="913798"/>
                </a:cubicBezTo>
                <a:cubicBezTo>
                  <a:pt x="12366965" y="913798"/>
                  <a:pt x="12080898" y="170710"/>
                  <a:pt x="12046570" y="10042"/>
                </a:cubicBezTo>
                <a:cubicBezTo>
                  <a:pt x="12046570" y="10042"/>
                  <a:pt x="12046570" y="10042"/>
                  <a:pt x="12092341" y="0"/>
                </a:cubicBezTo>
                <a:close/>
              </a:path>
            </a:pathLst>
          </a:custGeom>
          <a:solidFill>
            <a:srgbClr val="56CC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="" xmlns:a16="http://schemas.microsoft.com/office/drawing/2014/main" id="{60B521F2-A4B8-4A58-A617-9162C4D4C81F}"/>
              </a:ext>
            </a:extLst>
          </p:cNvPr>
          <p:cNvSpPr/>
          <p:nvPr/>
        </p:nvSpPr>
        <p:spPr>
          <a:xfrm>
            <a:off x="3608433" y="3112456"/>
            <a:ext cx="1508218" cy="1508218"/>
          </a:xfrm>
          <a:prstGeom prst="ellipse">
            <a:avLst/>
          </a:prstGeom>
          <a:solidFill>
            <a:srgbClr val="36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4" name="Oval 5">
            <a:extLst>
              <a:ext uri="{FF2B5EF4-FFF2-40B4-BE49-F238E27FC236}">
                <a16:creationId xmlns="" xmlns:a16="http://schemas.microsoft.com/office/drawing/2014/main" id="{0144C738-5DC9-4F6A-A5D6-D5476AF3A676}"/>
              </a:ext>
            </a:extLst>
          </p:cNvPr>
          <p:cNvSpPr/>
          <p:nvPr/>
        </p:nvSpPr>
        <p:spPr>
          <a:xfrm>
            <a:off x="183140" y="3888972"/>
            <a:ext cx="2231880" cy="2231880"/>
          </a:xfrm>
          <a:prstGeom prst="ellipse">
            <a:avLst/>
          </a:prstGeom>
          <a:solidFill>
            <a:srgbClr val="36A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74C0D4BC-A0BC-48D2-97C8-FC0DCD144665}"/>
              </a:ext>
            </a:extLst>
          </p:cNvPr>
          <p:cNvSpPr/>
          <p:nvPr/>
        </p:nvSpPr>
        <p:spPr>
          <a:xfrm>
            <a:off x="1134985" y="2189122"/>
            <a:ext cx="2626449" cy="2626449"/>
          </a:xfrm>
          <a:prstGeom prst="ellipse">
            <a:avLst/>
          </a:prstGeom>
          <a:solidFill>
            <a:srgbClr val="FD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6" name="Freeform 31">
            <a:extLst>
              <a:ext uri="{FF2B5EF4-FFF2-40B4-BE49-F238E27FC236}">
                <a16:creationId xmlns="" xmlns:a16="http://schemas.microsoft.com/office/drawing/2014/main" id="{5205BE29-AA4D-48C8-877D-666C2553389D}"/>
              </a:ext>
            </a:extLst>
          </p:cNvPr>
          <p:cNvSpPr>
            <a:spLocks noEditPoints="1"/>
          </p:cNvSpPr>
          <p:nvPr/>
        </p:nvSpPr>
        <p:spPr bwMode="auto">
          <a:xfrm>
            <a:off x="4083921" y="3698460"/>
            <a:ext cx="499457" cy="430693"/>
          </a:xfrm>
          <a:custGeom>
            <a:avLst/>
            <a:gdLst>
              <a:gd name="T0" fmla="*/ 219075 w 64"/>
              <a:gd name="T1" fmla="*/ 96174 h 55"/>
              <a:gd name="T2" fmla="*/ 0 w 64"/>
              <a:gd name="T3" fmla="*/ 96174 h 55"/>
              <a:gd name="T4" fmla="*/ 0 w 64"/>
              <a:gd name="T5" fmla="*/ 51522 h 55"/>
              <a:gd name="T6" fmla="*/ 17115 w 64"/>
              <a:gd name="T7" fmla="*/ 30913 h 55"/>
              <a:gd name="T8" fmla="*/ 61615 w 64"/>
              <a:gd name="T9" fmla="*/ 30913 h 55"/>
              <a:gd name="T10" fmla="*/ 61615 w 64"/>
              <a:gd name="T11" fmla="*/ 10304 h 55"/>
              <a:gd name="T12" fmla="*/ 71884 w 64"/>
              <a:gd name="T13" fmla="*/ 0 h 55"/>
              <a:gd name="T14" fmla="*/ 143768 w 64"/>
              <a:gd name="T15" fmla="*/ 0 h 55"/>
              <a:gd name="T16" fmla="*/ 154037 w 64"/>
              <a:gd name="T17" fmla="*/ 10304 h 55"/>
              <a:gd name="T18" fmla="*/ 154037 w 64"/>
              <a:gd name="T19" fmla="*/ 30913 h 55"/>
              <a:gd name="T20" fmla="*/ 198537 w 64"/>
              <a:gd name="T21" fmla="*/ 30913 h 55"/>
              <a:gd name="T22" fmla="*/ 219075 w 64"/>
              <a:gd name="T23" fmla="*/ 51522 h 55"/>
              <a:gd name="T24" fmla="*/ 219075 w 64"/>
              <a:gd name="T25" fmla="*/ 96174 h 55"/>
              <a:gd name="T26" fmla="*/ 219075 w 64"/>
              <a:gd name="T27" fmla="*/ 168304 h 55"/>
              <a:gd name="T28" fmla="*/ 198537 w 64"/>
              <a:gd name="T29" fmla="*/ 188913 h 55"/>
              <a:gd name="T30" fmla="*/ 17115 w 64"/>
              <a:gd name="T31" fmla="*/ 188913 h 55"/>
              <a:gd name="T32" fmla="*/ 0 w 64"/>
              <a:gd name="T33" fmla="*/ 168304 h 55"/>
              <a:gd name="T34" fmla="*/ 0 w 64"/>
              <a:gd name="T35" fmla="*/ 109913 h 55"/>
              <a:gd name="T36" fmla="*/ 82153 w 64"/>
              <a:gd name="T37" fmla="*/ 109913 h 55"/>
              <a:gd name="T38" fmla="*/ 82153 w 64"/>
              <a:gd name="T39" fmla="*/ 127087 h 55"/>
              <a:gd name="T40" fmla="*/ 88999 w 64"/>
              <a:gd name="T41" fmla="*/ 137391 h 55"/>
              <a:gd name="T42" fmla="*/ 126653 w 64"/>
              <a:gd name="T43" fmla="*/ 137391 h 55"/>
              <a:gd name="T44" fmla="*/ 136922 w 64"/>
              <a:gd name="T45" fmla="*/ 127087 h 55"/>
              <a:gd name="T46" fmla="*/ 136922 w 64"/>
              <a:gd name="T47" fmla="*/ 109913 h 55"/>
              <a:gd name="T48" fmla="*/ 219075 w 64"/>
              <a:gd name="T49" fmla="*/ 109913 h 55"/>
              <a:gd name="T50" fmla="*/ 219075 w 64"/>
              <a:gd name="T51" fmla="*/ 168304 h 55"/>
              <a:gd name="T52" fmla="*/ 140345 w 64"/>
              <a:gd name="T53" fmla="*/ 30913 h 55"/>
              <a:gd name="T54" fmla="*/ 140345 w 64"/>
              <a:gd name="T55" fmla="*/ 13739 h 55"/>
              <a:gd name="T56" fmla="*/ 78730 w 64"/>
              <a:gd name="T57" fmla="*/ 13739 h 55"/>
              <a:gd name="T58" fmla="*/ 78730 w 64"/>
              <a:gd name="T59" fmla="*/ 30913 h 55"/>
              <a:gd name="T60" fmla="*/ 140345 w 64"/>
              <a:gd name="T61" fmla="*/ 30913 h 55"/>
              <a:gd name="T62" fmla="*/ 123230 w 64"/>
              <a:gd name="T63" fmla="*/ 123652 h 55"/>
              <a:gd name="T64" fmla="*/ 92422 w 64"/>
              <a:gd name="T65" fmla="*/ 123652 h 55"/>
              <a:gd name="T66" fmla="*/ 92422 w 64"/>
              <a:gd name="T67" fmla="*/ 109913 h 55"/>
              <a:gd name="T68" fmla="*/ 123230 w 64"/>
              <a:gd name="T69" fmla="*/ 109913 h 55"/>
              <a:gd name="T70" fmla="*/ 123230 w 64"/>
              <a:gd name="T71" fmla="*/ 123652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8" name="Freeform 144">
            <a:extLst>
              <a:ext uri="{FF2B5EF4-FFF2-40B4-BE49-F238E27FC236}">
                <a16:creationId xmlns="" xmlns:a16="http://schemas.microsoft.com/office/drawing/2014/main" id="{86312DFB-6FC9-42B5-8DD8-B6E1F4441CE8}"/>
              </a:ext>
            </a:extLst>
          </p:cNvPr>
          <p:cNvSpPr>
            <a:spLocks noEditPoints="1"/>
          </p:cNvSpPr>
          <p:nvPr/>
        </p:nvSpPr>
        <p:spPr bwMode="auto">
          <a:xfrm>
            <a:off x="4225190" y="1717396"/>
            <a:ext cx="1161902" cy="1007588"/>
          </a:xfrm>
          <a:custGeom>
            <a:avLst/>
            <a:gdLst>
              <a:gd name="T0" fmla="*/ 203200 w 59"/>
              <a:gd name="T1" fmla="*/ 89834 h 51"/>
              <a:gd name="T2" fmla="*/ 196312 w 59"/>
              <a:gd name="T3" fmla="*/ 96744 h 51"/>
              <a:gd name="T4" fmla="*/ 68881 w 59"/>
              <a:gd name="T5" fmla="*/ 110564 h 51"/>
              <a:gd name="T6" fmla="*/ 68881 w 59"/>
              <a:gd name="T7" fmla="*/ 120930 h 51"/>
              <a:gd name="T8" fmla="*/ 65437 w 59"/>
              <a:gd name="T9" fmla="*/ 127840 h 51"/>
              <a:gd name="T10" fmla="*/ 179092 w 59"/>
              <a:gd name="T11" fmla="*/ 127840 h 51"/>
              <a:gd name="T12" fmla="*/ 189424 w 59"/>
              <a:gd name="T13" fmla="*/ 134750 h 51"/>
              <a:gd name="T14" fmla="*/ 179092 w 59"/>
              <a:gd name="T15" fmla="*/ 145116 h 51"/>
              <a:gd name="T16" fmla="*/ 55105 w 59"/>
              <a:gd name="T17" fmla="*/ 145116 h 51"/>
              <a:gd name="T18" fmla="*/ 44773 w 59"/>
              <a:gd name="T19" fmla="*/ 134750 h 51"/>
              <a:gd name="T20" fmla="*/ 55105 w 59"/>
              <a:gd name="T21" fmla="*/ 117475 h 51"/>
              <a:gd name="T22" fmla="*/ 30997 w 59"/>
              <a:gd name="T23" fmla="*/ 17276 h 51"/>
              <a:gd name="T24" fmla="*/ 6888 w 59"/>
              <a:gd name="T25" fmla="*/ 17276 h 51"/>
              <a:gd name="T26" fmla="*/ 0 w 59"/>
              <a:gd name="T27" fmla="*/ 10365 h 51"/>
              <a:gd name="T28" fmla="*/ 6888 w 59"/>
              <a:gd name="T29" fmla="*/ 0 h 51"/>
              <a:gd name="T30" fmla="*/ 37885 w 59"/>
              <a:gd name="T31" fmla="*/ 0 h 51"/>
              <a:gd name="T32" fmla="*/ 48217 w 59"/>
              <a:gd name="T33" fmla="*/ 17276 h 51"/>
              <a:gd name="T34" fmla="*/ 196312 w 59"/>
              <a:gd name="T35" fmla="*/ 17276 h 51"/>
              <a:gd name="T36" fmla="*/ 203200 w 59"/>
              <a:gd name="T37" fmla="*/ 24186 h 51"/>
              <a:gd name="T38" fmla="*/ 203200 w 59"/>
              <a:gd name="T39" fmla="*/ 89834 h 51"/>
              <a:gd name="T40" fmla="*/ 61993 w 59"/>
              <a:gd name="T41" fmla="*/ 176212 h 51"/>
              <a:gd name="T42" fmla="*/ 44773 w 59"/>
              <a:gd name="T43" fmla="*/ 158936 h 51"/>
              <a:gd name="T44" fmla="*/ 61993 w 59"/>
              <a:gd name="T45" fmla="*/ 145116 h 51"/>
              <a:gd name="T46" fmla="*/ 79214 w 59"/>
              <a:gd name="T47" fmla="*/ 158936 h 51"/>
              <a:gd name="T48" fmla="*/ 61993 w 59"/>
              <a:gd name="T49" fmla="*/ 176212 h 51"/>
              <a:gd name="T50" fmla="*/ 172203 w 59"/>
              <a:gd name="T51" fmla="*/ 176212 h 51"/>
              <a:gd name="T52" fmla="*/ 154983 w 59"/>
              <a:gd name="T53" fmla="*/ 158936 h 51"/>
              <a:gd name="T54" fmla="*/ 172203 w 59"/>
              <a:gd name="T55" fmla="*/ 145116 h 51"/>
              <a:gd name="T56" fmla="*/ 189424 w 59"/>
              <a:gd name="T57" fmla="*/ 158936 h 51"/>
              <a:gd name="T58" fmla="*/ 172203 w 59"/>
              <a:gd name="T59" fmla="*/ 176212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="" xmlns:a16="http://schemas.microsoft.com/office/drawing/2014/main" id="{767A6589-7967-436B-BFAD-8F3D18093323}"/>
              </a:ext>
            </a:extLst>
          </p:cNvPr>
          <p:cNvSpPr/>
          <p:nvPr/>
        </p:nvSpPr>
        <p:spPr>
          <a:xfrm>
            <a:off x="4958878" y="2277570"/>
            <a:ext cx="2626449" cy="2626449"/>
          </a:xfrm>
          <a:prstGeom prst="ellipse">
            <a:avLst/>
          </a:prstGeom>
          <a:solidFill>
            <a:srgbClr val="EF7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="" xmlns:a16="http://schemas.microsoft.com/office/drawing/2014/main" id="{59429137-ECCB-47A9-821D-7947D681CA2D}"/>
              </a:ext>
            </a:extLst>
          </p:cNvPr>
          <p:cNvSpPr/>
          <p:nvPr/>
        </p:nvSpPr>
        <p:spPr>
          <a:xfrm>
            <a:off x="5861737" y="4159115"/>
            <a:ext cx="2026992" cy="2026992"/>
          </a:xfrm>
          <a:prstGeom prst="ellipse">
            <a:avLst/>
          </a:prstGeom>
          <a:solidFill>
            <a:srgbClr val="9FE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1" panose="020B0604020202020204" charset="0"/>
            </a:endParaRPr>
          </a:p>
        </p:txBody>
      </p:sp>
      <p:sp>
        <p:nvSpPr>
          <p:cNvPr id="13" name="Freeform 98">
            <a:extLst>
              <a:ext uri="{FF2B5EF4-FFF2-40B4-BE49-F238E27FC236}">
                <a16:creationId xmlns="" xmlns:a16="http://schemas.microsoft.com/office/drawing/2014/main" id="{DEA725E9-CA0F-48DF-A576-A921713AA484}"/>
              </a:ext>
            </a:extLst>
          </p:cNvPr>
          <p:cNvSpPr>
            <a:spLocks noEditPoints="1"/>
          </p:cNvSpPr>
          <p:nvPr/>
        </p:nvSpPr>
        <p:spPr bwMode="auto">
          <a:xfrm>
            <a:off x="5851615" y="3277603"/>
            <a:ext cx="840974" cy="626383"/>
          </a:xfrm>
          <a:custGeom>
            <a:avLst/>
            <a:gdLst>
              <a:gd name="T0" fmla="*/ 188959 w 67"/>
              <a:gd name="T1" fmla="*/ 78867 h 50"/>
              <a:gd name="T2" fmla="*/ 85891 w 67"/>
              <a:gd name="T3" fmla="*/ 78867 h 50"/>
              <a:gd name="T4" fmla="*/ 41228 w 67"/>
              <a:gd name="T5" fmla="*/ 99441 h 50"/>
              <a:gd name="T6" fmla="*/ 0 w 67"/>
              <a:gd name="T7" fmla="*/ 147447 h 50"/>
              <a:gd name="T8" fmla="*/ 0 w 67"/>
              <a:gd name="T9" fmla="*/ 147447 h 50"/>
              <a:gd name="T10" fmla="*/ 0 w 67"/>
              <a:gd name="T11" fmla="*/ 144018 h 50"/>
              <a:gd name="T12" fmla="*/ 0 w 67"/>
              <a:gd name="T13" fmla="*/ 27432 h 50"/>
              <a:gd name="T14" fmla="*/ 27485 w 67"/>
              <a:gd name="T15" fmla="*/ 0 h 50"/>
              <a:gd name="T16" fmla="*/ 65277 w 67"/>
              <a:gd name="T17" fmla="*/ 0 h 50"/>
              <a:gd name="T18" fmla="*/ 92762 w 67"/>
              <a:gd name="T19" fmla="*/ 27432 h 50"/>
              <a:gd name="T20" fmla="*/ 92762 w 67"/>
              <a:gd name="T21" fmla="*/ 30861 h 50"/>
              <a:gd name="T22" fmla="*/ 161474 w 67"/>
              <a:gd name="T23" fmla="*/ 30861 h 50"/>
              <a:gd name="T24" fmla="*/ 188959 w 67"/>
              <a:gd name="T25" fmla="*/ 58293 h 50"/>
              <a:gd name="T26" fmla="*/ 188959 w 67"/>
              <a:gd name="T27" fmla="*/ 78867 h 50"/>
              <a:gd name="T28" fmla="*/ 226751 w 67"/>
              <a:gd name="T29" fmla="*/ 109728 h 50"/>
              <a:gd name="T30" fmla="*/ 185524 w 67"/>
              <a:gd name="T31" fmla="*/ 157734 h 50"/>
              <a:gd name="T32" fmla="*/ 151168 w 67"/>
              <a:gd name="T33" fmla="*/ 171450 h 50"/>
              <a:gd name="T34" fmla="*/ 17178 w 67"/>
              <a:gd name="T35" fmla="*/ 171450 h 50"/>
              <a:gd name="T36" fmla="*/ 6871 w 67"/>
              <a:gd name="T37" fmla="*/ 164592 h 50"/>
              <a:gd name="T38" fmla="*/ 10307 w 67"/>
              <a:gd name="T39" fmla="*/ 157734 h 50"/>
              <a:gd name="T40" fmla="*/ 51534 w 67"/>
              <a:gd name="T41" fmla="*/ 109728 h 50"/>
              <a:gd name="T42" fmla="*/ 85891 w 67"/>
              <a:gd name="T43" fmla="*/ 96012 h 50"/>
              <a:gd name="T44" fmla="*/ 219880 w 67"/>
              <a:gd name="T45" fmla="*/ 96012 h 50"/>
              <a:gd name="T46" fmla="*/ 230187 w 67"/>
              <a:gd name="T47" fmla="*/ 102870 h 50"/>
              <a:gd name="T48" fmla="*/ 226751 w 67"/>
              <a:gd name="T49" fmla="*/ 109728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7" h="50">
                <a:moveTo>
                  <a:pt x="5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0" y="23"/>
                  <a:pt x="15" y="26"/>
                  <a:pt x="12" y="2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4" y="0"/>
                  <a:pt x="27" y="4"/>
                  <a:pt x="27" y="8"/>
                </a:cubicBezTo>
                <a:cubicBezTo>
                  <a:pt x="27" y="9"/>
                  <a:pt x="27" y="9"/>
                  <a:pt x="2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9"/>
                  <a:pt x="55" y="13"/>
                  <a:pt x="55" y="17"/>
                </a:cubicBezTo>
                <a:lnTo>
                  <a:pt x="55" y="23"/>
                </a:lnTo>
                <a:close/>
                <a:moveTo>
                  <a:pt x="66" y="32"/>
                </a:moveTo>
                <a:cubicBezTo>
                  <a:pt x="54" y="46"/>
                  <a:pt x="54" y="46"/>
                  <a:pt x="54" y="46"/>
                </a:cubicBezTo>
                <a:cubicBezTo>
                  <a:pt x="52" y="48"/>
                  <a:pt x="47" y="50"/>
                  <a:pt x="4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2" y="48"/>
                </a:cubicBezTo>
                <a:cubicBezTo>
                  <a:pt x="2" y="48"/>
                  <a:pt x="3" y="47"/>
                  <a:pt x="3" y="46"/>
                </a:cubicBezTo>
                <a:cubicBezTo>
                  <a:pt x="15" y="32"/>
                  <a:pt x="15" y="32"/>
                  <a:pt x="15" y="32"/>
                </a:cubicBezTo>
                <a:cubicBezTo>
                  <a:pt x="18" y="29"/>
                  <a:pt x="22" y="28"/>
                  <a:pt x="25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5" y="28"/>
                  <a:pt x="67" y="28"/>
                  <a:pt x="67" y="30"/>
                </a:cubicBezTo>
                <a:cubicBezTo>
                  <a:pt x="67" y="30"/>
                  <a:pt x="66" y="31"/>
                  <a:pt x="66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="" xmlns:a16="http://schemas.microsoft.com/office/drawing/2014/main" id="{1404FC7A-4266-4983-AAD3-C6DD4A9D26A8}"/>
              </a:ext>
            </a:extLst>
          </p:cNvPr>
          <p:cNvSpPr/>
          <p:nvPr/>
        </p:nvSpPr>
        <p:spPr>
          <a:xfrm rot="16200000">
            <a:off x="16425562" y="-30127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9" name="TextBox 14">
            <a:extLst>
              <a:ext uri="{FF2B5EF4-FFF2-40B4-BE49-F238E27FC236}">
                <a16:creationId xmlns="" xmlns:a16="http://schemas.microsoft.com/office/drawing/2014/main" id="{1BA1B93F-61C2-4735-B13A-18A4974F580F}"/>
              </a:ext>
            </a:extLst>
          </p:cNvPr>
          <p:cNvSpPr txBox="1"/>
          <p:nvPr/>
        </p:nvSpPr>
        <p:spPr>
          <a:xfrm>
            <a:off x="8782771" y="878325"/>
            <a:ext cx="837024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Реализация маршрута сопровождения. </a:t>
            </a:r>
            <a:endParaRPr lang="en-US" sz="6000" b="1" dirty="0">
              <a:solidFill>
                <a:srgbClr val="041A22"/>
              </a:solidFill>
              <a:latin typeface="Times New Roman" pitchFamily="18" charset="0"/>
              <a:ea typeface="Open Sans 2 Bold"/>
              <a:cs typeface="Times New Roman" pitchFamily="18" charset="0"/>
              <a:sym typeface="Open Sans 2 Bold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="" xmlns:a16="http://schemas.microsoft.com/office/drawing/2014/main" id="{6BCEA00D-B763-4D14-9E3C-EC443378688F}"/>
              </a:ext>
            </a:extLst>
          </p:cNvPr>
          <p:cNvSpPr txBox="1"/>
          <p:nvPr/>
        </p:nvSpPr>
        <p:spPr>
          <a:xfrm>
            <a:off x="8853025" y="2888844"/>
            <a:ext cx="864954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5400" dirty="0">
                <a:latin typeface="Times New Roman" pitchFamily="18" charset="0"/>
                <a:cs typeface="Times New Roman" pitchFamily="18" charset="0"/>
                <a:sym typeface="Open Sans 2"/>
              </a:rPr>
              <a:t>Исполняем план совместных действий</a:t>
            </a:r>
          </a:p>
        </p:txBody>
      </p:sp>
      <p:pic>
        <p:nvPicPr>
          <p:cNvPr id="15" name="Рисунок 14" descr="Мозг в голове со сплошной заливкой">
            <a:extLst>
              <a:ext uri="{FF2B5EF4-FFF2-40B4-BE49-F238E27FC236}">
                <a16:creationId xmlns="" xmlns:a16="http://schemas.microsoft.com/office/drawing/2014/main" id="{0548740B-C67C-475D-9290-094B690C3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6974" y="2756606"/>
            <a:ext cx="1521561" cy="1521561"/>
          </a:xfrm>
          <a:prstGeom prst="rect">
            <a:avLst/>
          </a:prstGeom>
        </p:spPr>
      </p:pic>
      <p:pic>
        <p:nvPicPr>
          <p:cNvPr id="17" name="Рисунок 16" descr="Квадратная академическая шапочка со сплошной заливкой">
            <a:extLst>
              <a:ext uri="{FF2B5EF4-FFF2-40B4-BE49-F238E27FC236}">
                <a16:creationId xmlns="" xmlns:a16="http://schemas.microsoft.com/office/drawing/2014/main" id="{D2CB2D6E-CAFE-4242-BA07-9397993AAF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384" y="4426376"/>
            <a:ext cx="1240127" cy="1240127"/>
          </a:xfrm>
          <a:prstGeom prst="rect">
            <a:avLst/>
          </a:prstGeom>
        </p:spPr>
      </p:pic>
      <p:pic>
        <p:nvPicPr>
          <p:cNvPr id="19" name="Рисунок 18" descr="Человек с идеей со сплошной заливкой">
            <a:extLst>
              <a:ext uri="{FF2B5EF4-FFF2-40B4-BE49-F238E27FC236}">
                <a16:creationId xmlns="" xmlns:a16="http://schemas.microsoft.com/office/drawing/2014/main" id="{C29469EB-B15D-49FF-B35A-6AA991A0EA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95816" y="4627039"/>
            <a:ext cx="1064217" cy="1064217"/>
          </a:xfrm>
          <a:prstGeom prst="rect">
            <a:avLst/>
          </a:prstGeom>
        </p:spPr>
      </p:pic>
      <p:sp>
        <p:nvSpPr>
          <p:cNvPr id="36" name="TextBox 14">
            <a:extLst>
              <a:ext uri="{FF2B5EF4-FFF2-40B4-BE49-F238E27FC236}">
                <a16:creationId xmlns="" xmlns:a16="http://schemas.microsoft.com/office/drawing/2014/main" id="{6C62E1F4-D2D5-4DC0-BEA2-72B6164C0B86}"/>
              </a:ext>
            </a:extLst>
          </p:cNvPr>
          <p:cNvSpPr txBox="1"/>
          <p:nvPr/>
        </p:nvSpPr>
        <p:spPr>
          <a:xfrm>
            <a:off x="8782771" y="5805457"/>
            <a:ext cx="757808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Завершение пути</a:t>
            </a:r>
            <a:r>
              <a:rPr lang="ru-RU" sz="7200" b="1" dirty="0"/>
              <a:t>. </a:t>
            </a:r>
            <a:endParaRPr lang="en-US" sz="4400" b="1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="" xmlns:a16="http://schemas.microsoft.com/office/drawing/2014/main" id="{AB8D4974-FBE4-4B2A-B5A3-1143839CF0BE}"/>
              </a:ext>
            </a:extLst>
          </p:cNvPr>
          <p:cNvSpPr txBox="1"/>
          <p:nvPr/>
        </p:nvSpPr>
        <p:spPr>
          <a:xfrm>
            <a:off x="8782771" y="6888864"/>
            <a:ext cx="876543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5400" dirty="0">
                <a:latin typeface="Times New Roman" pitchFamily="18" charset="0"/>
                <a:cs typeface="Times New Roman" pitchFamily="18" charset="0"/>
                <a:sym typeface="Open Sans 2"/>
              </a:rPr>
              <a:t>Анализируем и оцениваем взаимный результат</a:t>
            </a:r>
          </a:p>
        </p:txBody>
      </p:sp>
    </p:spTree>
    <p:extLst>
      <p:ext uri="{BB962C8B-B14F-4D97-AF65-F5344CB8AC3E}">
        <p14:creationId xmlns="" xmlns:p14="http://schemas.microsoft.com/office/powerpoint/2010/main" val="502908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2419" y="4152900"/>
            <a:ext cx="19123819" cy="5991225"/>
            <a:chOff x="0" y="0"/>
            <a:chExt cx="5661114" cy="16743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61114" cy="1674318"/>
            </a:xfrm>
            <a:custGeom>
              <a:avLst/>
              <a:gdLst/>
              <a:ahLst/>
              <a:cxnLst/>
              <a:rect l="l" t="t" r="r" b="b"/>
              <a:pathLst>
                <a:path w="5661114" h="1674318">
                  <a:moveTo>
                    <a:pt x="0" y="0"/>
                  </a:moveTo>
                  <a:lnTo>
                    <a:pt x="5661114" y="0"/>
                  </a:lnTo>
                  <a:lnTo>
                    <a:pt x="5661114" y="1674318"/>
                  </a:lnTo>
                  <a:lnTo>
                    <a:pt x="0" y="1674318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661114" cy="1664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14400" y="2628900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9635" y="2824134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3619" y="2938118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029200" y="2628900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0" y="0"/>
                </a:lnTo>
                <a:lnTo>
                  <a:pt x="2588780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24434" y="2824134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38418" y="2938118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79419" y="2628900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874653" y="2824134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988637" y="2938118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556219" y="2628900"/>
            <a:ext cx="2588781" cy="2588781"/>
          </a:xfrm>
          <a:custGeom>
            <a:avLst/>
            <a:gdLst/>
            <a:ahLst/>
            <a:cxnLst/>
            <a:rect l="l" t="t" r="r" b="b"/>
            <a:pathLst>
              <a:path w="2588781" h="2588781">
                <a:moveTo>
                  <a:pt x="0" y="0"/>
                </a:moveTo>
                <a:lnTo>
                  <a:pt x="2588781" y="0"/>
                </a:lnTo>
                <a:lnTo>
                  <a:pt x="2588781" y="2588780"/>
                </a:lnTo>
                <a:lnTo>
                  <a:pt x="0" y="25887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51453" y="2824134"/>
            <a:ext cx="2198312" cy="2198312"/>
          </a:xfrm>
          <a:custGeom>
            <a:avLst/>
            <a:gdLst/>
            <a:ahLst/>
            <a:cxnLst/>
            <a:rect l="l" t="t" r="r" b="b"/>
            <a:pathLst>
              <a:path w="2198312" h="2198312">
                <a:moveTo>
                  <a:pt x="0" y="0"/>
                </a:moveTo>
                <a:lnTo>
                  <a:pt x="2198312" y="0"/>
                </a:lnTo>
                <a:lnTo>
                  <a:pt x="2198312" y="2198312"/>
                </a:lnTo>
                <a:lnTo>
                  <a:pt x="0" y="219831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865437" y="2938118"/>
            <a:ext cx="1970344" cy="1970344"/>
          </a:xfrm>
          <a:custGeom>
            <a:avLst/>
            <a:gdLst/>
            <a:ahLst/>
            <a:cxnLst/>
            <a:rect l="l" t="t" r="r" b="b"/>
            <a:pathLst>
              <a:path w="1970344" h="1970344">
                <a:moveTo>
                  <a:pt x="0" y="0"/>
                </a:moveTo>
                <a:lnTo>
                  <a:pt x="1970344" y="0"/>
                </a:lnTo>
                <a:lnTo>
                  <a:pt x="1970344" y="1970344"/>
                </a:lnTo>
                <a:lnTo>
                  <a:pt x="0" y="197034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749871" y="3349571"/>
            <a:ext cx="1147438" cy="1147438"/>
          </a:xfrm>
          <a:custGeom>
            <a:avLst/>
            <a:gdLst/>
            <a:ahLst/>
            <a:cxnLst/>
            <a:rect l="l" t="t" r="r" b="b"/>
            <a:pathLst>
              <a:path w="1147438" h="1147438">
                <a:moveTo>
                  <a:pt x="0" y="0"/>
                </a:moveTo>
                <a:lnTo>
                  <a:pt x="1147438" y="0"/>
                </a:lnTo>
                <a:lnTo>
                  <a:pt x="1147438" y="1147438"/>
                </a:lnTo>
                <a:lnTo>
                  <a:pt x="0" y="114743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412251" y="3278753"/>
            <a:ext cx="1123117" cy="1123117"/>
          </a:xfrm>
          <a:custGeom>
            <a:avLst/>
            <a:gdLst/>
            <a:ahLst/>
            <a:cxnLst/>
            <a:rect l="l" t="t" r="r" b="b"/>
            <a:pathLst>
              <a:path w="1123117" h="1123117">
                <a:moveTo>
                  <a:pt x="0" y="0"/>
                </a:moveTo>
                <a:lnTo>
                  <a:pt x="1123116" y="0"/>
                </a:lnTo>
                <a:lnTo>
                  <a:pt x="1123116" y="1123117"/>
                </a:lnTo>
                <a:lnTo>
                  <a:pt x="0" y="1123117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276890" y="3349571"/>
            <a:ext cx="1147438" cy="1147438"/>
          </a:xfrm>
          <a:custGeom>
            <a:avLst/>
            <a:gdLst/>
            <a:ahLst/>
            <a:cxnLst/>
            <a:rect l="l" t="t" r="r" b="b"/>
            <a:pathLst>
              <a:path w="1147438" h="1147438">
                <a:moveTo>
                  <a:pt x="0" y="0"/>
                </a:moveTo>
                <a:lnTo>
                  <a:pt x="1147438" y="0"/>
                </a:lnTo>
                <a:lnTo>
                  <a:pt x="1147438" y="1147438"/>
                </a:lnTo>
                <a:lnTo>
                  <a:pt x="0" y="1147438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26026" y="3310073"/>
            <a:ext cx="1294390" cy="1226435"/>
          </a:xfrm>
          <a:custGeom>
            <a:avLst/>
            <a:gdLst/>
            <a:ahLst/>
            <a:cxnLst/>
            <a:rect l="l" t="t" r="r" b="b"/>
            <a:pathLst>
              <a:path w="1294390" h="1226435">
                <a:moveTo>
                  <a:pt x="0" y="0"/>
                </a:moveTo>
                <a:lnTo>
                  <a:pt x="1294391" y="0"/>
                </a:lnTo>
                <a:lnTo>
                  <a:pt x="1294391" y="1226435"/>
                </a:lnTo>
                <a:lnTo>
                  <a:pt x="0" y="1226435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3147509" y="184309"/>
            <a:ext cx="1103787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Исполняем план совместных действий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57200" y="5219700"/>
            <a:ext cx="394878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профессиональных умений на уроке: роль -«УЧИТЕЛЬ, НАВИГАТОР»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720001" y="5219700"/>
            <a:ext cx="4429524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профессиональных умений вне урока (олимпиады, конкурсы, другие мероприятия для учащихся): роль-«ВДОХНОВИТЕЛЬ, ОРГАНИЗАТОР»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344511" y="5219700"/>
            <a:ext cx="4308908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профессиональных умений в школьном сообществе (педсоветы, методические мероприятия, родительские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собрания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роль-«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СО-трудник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34419" y="5219700"/>
            <a:ext cx="3948781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профессиональных умений в конкурсном движении: 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 -«ИНИЦИАТОР, ГЕНЕРАТОР-НОВАТОР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ea typeface="Open Sans 2"/>
              <a:cs typeface="Times New Roman" pitchFamily="18" charset="0"/>
              <a:sym typeface="Open Sans 2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339904" y="-305907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-302418" y="38637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-534940" y="1495617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7"/>
                </a:lnTo>
                <a:lnTo>
                  <a:pt x="0" y="1107367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2858277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338</Words>
  <Application>Microsoft Office PowerPoint</Application>
  <PresentationFormat>Произвольный</PresentationFormat>
  <Paragraphs>87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Open Sans Bold</vt:lpstr>
      <vt:lpstr>Open Sans 1 Bold</vt:lpstr>
      <vt:lpstr>PT Sans</vt:lpstr>
      <vt:lpstr>Calibri</vt:lpstr>
      <vt:lpstr>Times New Roman</vt:lpstr>
      <vt:lpstr>Open Sans 1</vt:lpstr>
      <vt:lpstr>Open Sans 2 Bold</vt:lpstr>
      <vt:lpstr>Open Sans 2</vt:lpstr>
      <vt:lpstr>Montserrat 1 Bold</vt:lpstr>
      <vt:lpstr>Open Sans 1 Semi-Bold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2024_шаблон презентации</dc:title>
  <dc:creator>Райских Т.Н.</dc:creator>
  <cp:lastModifiedBy>XTreme.ws</cp:lastModifiedBy>
  <cp:revision>160</cp:revision>
  <dcterms:created xsi:type="dcterms:W3CDTF">2006-08-16T00:00:00Z</dcterms:created>
  <dcterms:modified xsi:type="dcterms:W3CDTF">2025-06-02T09:05:48Z</dcterms:modified>
  <dc:identifier>DAGP5fx93wg</dc:identifier>
</cp:coreProperties>
</file>