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455" r:id="rId5"/>
    <p:sldId id="441" r:id="rId6"/>
    <p:sldId id="446" r:id="rId7"/>
    <p:sldId id="464" r:id="rId8"/>
    <p:sldId id="470" r:id="rId9"/>
    <p:sldId id="457" r:id="rId10"/>
    <p:sldId id="458" r:id="rId11"/>
    <p:sldId id="471" r:id="rId12"/>
    <p:sldId id="472" r:id="rId13"/>
    <p:sldId id="465" r:id="rId14"/>
    <p:sldId id="459" r:id="rId15"/>
    <p:sldId id="412" r:id="rId16"/>
    <p:sldId id="473" r:id="rId17"/>
    <p:sldId id="389" r:id="rId18"/>
    <p:sldId id="405" r:id="rId19"/>
    <p:sldId id="469" r:id="rId20"/>
    <p:sldId id="445" r:id="rId21"/>
    <p:sldId id="443" r:id="rId22"/>
    <p:sldId id="461" r:id="rId23"/>
    <p:sldId id="460" r:id="rId24"/>
    <p:sldId id="411" r:id="rId25"/>
    <p:sldId id="419" r:id="rId26"/>
  </p:sldIdLst>
  <p:sldSz cx="12192000" cy="6858000"/>
  <p:notesSz cx="9388475" cy="7102475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ИНСТРУКЦИИ" id="{BB928E10-A69C-42F6-8B07-A2FEAC067766}">
          <p14:sldIdLst>
            <p14:sldId id="455"/>
            <p14:sldId id="441"/>
            <p14:sldId id="446"/>
            <p14:sldId id="464"/>
            <p14:sldId id="470"/>
            <p14:sldId id="457"/>
            <p14:sldId id="458"/>
            <p14:sldId id="471"/>
          </p14:sldIdLst>
        </p14:section>
        <p14:section name="ЭЛЕМЕНТЫ НАЧАЛА СЛАЙДОВ" id="{ACC24B29-0CC7-491A-A98A-CF7CBDBE501E}">
          <p14:sldIdLst>
            <p14:sldId id="472"/>
            <p14:sldId id="465"/>
            <p14:sldId id="459"/>
            <p14:sldId id="412"/>
            <p14:sldId id="473"/>
            <p14:sldId id="389"/>
            <p14:sldId id="405"/>
            <p14:sldId id="469"/>
            <p14:sldId id="445"/>
            <p14:sldId id="443"/>
            <p14:sldId id="461"/>
            <p14:sldId id="460"/>
            <p14:sldId id="411"/>
            <p14:sldId id="419"/>
          </p14:sldIdLst>
        </p14:section>
        <p14:section name="СПАСИБО" id="{6CD91DAB-8EC3-4802-89E9-0F1C7022FB2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74AF"/>
    <a:srgbClr val="75D1FF"/>
    <a:srgbClr val="FFC000"/>
    <a:srgbClr val="E6E6E6"/>
    <a:srgbClr val="DC5924"/>
    <a:srgbClr val="B7472A"/>
    <a:srgbClr val="000000"/>
    <a:srgbClr val="11161C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84972" autoAdjust="0"/>
  </p:normalViewPr>
  <p:slideViewPr>
    <p:cSldViewPr snapToGrid="0">
      <p:cViewPr varScale="1">
        <p:scale>
          <a:sx n="96" d="100"/>
          <a:sy n="96" d="100"/>
        </p:scale>
        <p:origin x="108" y="118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1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8" d="100"/>
        <a:sy n="108" d="100"/>
      </p:scale>
      <p:origin x="0" y="-1482"/>
    </p:cViewPr>
  </p:sorterViewPr>
  <p:notesViewPr>
    <p:cSldViewPr snapToGrid="0">
      <p:cViewPr varScale="1">
        <p:scale>
          <a:sx n="127" d="100"/>
          <a:sy n="127" d="100"/>
        </p:scale>
        <p:origin x="1986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317963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 rtl="0"/>
            <a:fld id="{A5484A8C-32F5-4EA2-89BC-F4F20C2F1F2B}" type="datetime1">
              <a:rPr lang="ru-RU" noProof="1" smtClean="0"/>
              <a:pPr rtl="0"/>
              <a:t>11.03.2025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5317963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 rtl="0"/>
            <a:fld id="{DBAA5490-FD59-4087-AC7E-016E8A4124C4}" type="slidenum">
              <a:rPr lang="ru-RU" noProof="1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7910926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317963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635349BE-49F4-4400-AFD2-1EF78FE6C96A}" type="datetime1">
              <a:rPr lang="ru-RU" noProof="1" smtClean="0"/>
              <a:pPr/>
              <a:t>11.03.2025</a:t>
            </a:fld>
            <a:endParaRPr lang="ru-RU" noProof="1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563813" y="887413"/>
            <a:ext cx="4260850" cy="239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rtl="0"/>
            <a:endParaRPr lang="ru-RU" noProof="1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38848" y="3418066"/>
            <a:ext cx="7510780" cy="2796600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5317963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 rtl="0"/>
            <a:fld id="{4CBCEA92-F142-4D57-B507-37BDAF44710C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4020205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1"/>
              <a:t>Чтобы использовать этот слайд анимированного заголовка с новым изображением: 1) Переместите верхнюю полупрозрачную фигуру в сторону. 2) Удалите изображение. </a:t>
            </a:r>
            <a:br>
              <a:rPr lang="ru-RU" baseline="0" noProof="1"/>
            </a:br>
            <a:r>
              <a:rPr lang="ru-RU" noProof="1"/>
              <a:t>3) Щелкните значок рисунка, чтобы добавить новый рисунок. 4) Верните полупрозрачную фигуру в исходное положение. 5) Измените текст на слайде.</a:t>
            </a:r>
          </a:p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pPr rtl="0"/>
              <a:t>1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242037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pPr rtl="0"/>
              <a:t>13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4124051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pPr rtl="0"/>
              <a:t>14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819460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 rtlCol="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" b="0" i="0" u="none" strike="noStrike" kern="0" cap="none" spc="0" normalizeH="0" noProof="1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Корпорация Майкрософт (Microsoft Corporation), 2014. Все права защищены. КОРПОРАЦИЯ МАЙКРОСОФТ НЕ ПРЕДОСТАВЛЯЕТ НИКАКИХ ГАРАНТИЙ (ЯВНЫХ, ПОДРАЗУМЕВАЕМЫХ ИЛИ ПРЕДУСМОТРЕННЫХ ЗАКОНОМ) В ОТНОШЕНИИ СВЕДЕНИЙ, СОДЕРЖАЩИХСЯ В ЭТОЙ ПРЕЗЕНТАЦИИ.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ru-RU" sz="1800" b="0" i="0" u="none" strike="noStrike" kern="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Дата 2">
            <a:extLst>
              <a:ext uri="{FF2B5EF4-FFF2-40B4-BE49-F238E27FC236}">
                <a16:creationId xmlns:a16="http://schemas.microsoft.com/office/drawing/2014/main" id="{970420A5-D15A-4AF2-8928-AF2E18D60A1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317963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r>
              <a:rPr lang="ru-RU" sz="1800" noProof="1"/>
              <a:t>22.11.2019 13:34</a:t>
            </a:r>
          </a:p>
        </p:txBody>
      </p:sp>
    </p:spTree>
    <p:extLst>
      <p:ext uri="{BB962C8B-B14F-4D97-AF65-F5344CB8AC3E}">
        <p14:creationId xmlns:p14="http://schemas.microsoft.com/office/powerpoint/2010/main" val="3253493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 rtlCol="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" b="0" i="0" u="none" strike="noStrike" kern="0" cap="none" spc="0" normalizeH="0" noProof="1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Корпорация Майкрософт (Microsoft Corporation), 2014. Все права защищены. КОРПОРАЦИЯ МАЙКРОСОФТ НЕ ПРЕДОСТАВЛЯЕТ НИКАКИХ ГАРАНТИЙ (ЯВНЫХ, ПОДРАЗУМЕВАЕМЫХ ИЛИ ПРЕДУСМОТРЕННЫХ ЗАКОНОМ) В ОТНОШЕНИИ СВЕДЕНИЙ, СОДЕРЖАЩИХСЯ В ЭТОЙ ПРЕЗЕНТАЦИИ.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ru-RU" sz="1800" b="0" i="0" u="none" strike="noStrike" kern="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Дата 2">
            <a:extLst>
              <a:ext uri="{FF2B5EF4-FFF2-40B4-BE49-F238E27FC236}">
                <a16:creationId xmlns:a16="http://schemas.microsoft.com/office/drawing/2014/main" id="{970420A5-D15A-4AF2-8928-AF2E18D60A1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317963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r>
              <a:rPr lang="ru-RU" sz="1800" noProof="1"/>
              <a:t>22.11.2019 13:34</a:t>
            </a:r>
          </a:p>
        </p:txBody>
      </p:sp>
    </p:spTree>
    <p:extLst>
      <p:ext uri="{BB962C8B-B14F-4D97-AF65-F5344CB8AC3E}">
        <p14:creationId xmlns:p14="http://schemas.microsoft.com/office/powerpoint/2010/main" val="4282941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 rtlCol="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" b="0" i="0" u="none" strike="noStrike" kern="0" cap="none" spc="0" normalizeH="0" noProof="1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Корпорация Майкрософт (Microsoft Corporation), 2014. Все права защищены. КОРПОРАЦИЯ МАЙКРОСОФТ НЕ ПРЕДОСТАВЛЯЕТ НИКАКИХ ГАРАНТИЙ (ЯВНЫХ, ПОДРАЗУМЕВАЕМЫХ ИЛИ ПРЕДУСМОТРЕННЫХ ЗАКОНОМ) В ОТНОШЕНИИ СВЕДЕНИЙ, СОДЕРЖАЩИХСЯ В ЭТОЙ ПРЕЗЕНТАЦИИ.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ru-RU" sz="1800" b="0" i="0" u="none" strike="noStrike" kern="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Дата 2">
            <a:extLst>
              <a:ext uri="{FF2B5EF4-FFF2-40B4-BE49-F238E27FC236}">
                <a16:creationId xmlns:a16="http://schemas.microsoft.com/office/drawing/2014/main" id="{970420A5-D15A-4AF2-8928-AF2E18D60A1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317963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r>
              <a:rPr lang="ru-RU" sz="1800" noProof="1"/>
              <a:t>22.11.2019 13:34</a:t>
            </a:r>
          </a:p>
        </p:txBody>
      </p:sp>
    </p:spTree>
    <p:extLst>
      <p:ext uri="{BB962C8B-B14F-4D97-AF65-F5344CB8AC3E}">
        <p14:creationId xmlns:p14="http://schemas.microsoft.com/office/powerpoint/2010/main" val="53305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algn="l" rtl="0"/>
            <a:r>
              <a:rPr lang="ru-RU" b="1" noProof="1"/>
              <a:t>Совет.</a:t>
            </a:r>
          </a:p>
          <a:p>
            <a:pPr algn="l" rtl="0"/>
            <a:r>
              <a:rPr lang="ru-RU" noProof="1"/>
              <a:t>Если используется сложное изображение в качестве фона без полей, добавьте слой прозрачной (70–90 %) заливки, чтобы придать тексту контрастность.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ru-RU" noProof="1" smtClean="0"/>
              <a:pPr rtl="0"/>
              <a:t>22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364563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s://nealanalytics.com/creative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hyperlink" Target="http://www.nealanalytics.com/neal-creative/templates/" TargetMode="Externa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alanalytics.com/neal-creative/templates/" TargetMode="External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s://nealanalytics.com/creative/" TargetMode="Externa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nealanalytics.com/neal-creative/templates/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0_ЗАГОЛОВОК ИЛИ ПЕРЕХО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вал 17"/>
          <p:cNvSpPr/>
          <p:nvPr userDrawn="1"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Овал 18"/>
          <p:cNvSpPr/>
          <p:nvPr userDrawn="1"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Овал 20"/>
          <p:cNvSpPr/>
          <p:nvPr userDrawn="1"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2" name="Овал 21"/>
          <p:cNvSpPr/>
          <p:nvPr userDrawn="1"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219939" y="24239"/>
            <a:ext cx="9107555" cy="4524315"/>
          </a:xfrm>
          <a:prstGeom prst="rect">
            <a:avLst/>
          </a:prstGeom>
          <a:noFill/>
        </p:spPr>
        <p:txBody>
          <a:bodyPr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3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r>
              <a:rPr lang="ru-RU" noProof="1"/>
              <a:t>ЩЕЛКНИТЕ, ЧТОБЫ ИЗМЕНИТЬ 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301043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Выноска с небольшим текстом (без маркера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: Фигура 13"/>
          <p:cNvSpPr/>
          <p:nvPr userDrawn="1"/>
        </p:nvSpPr>
        <p:spPr>
          <a:xfrm>
            <a:off x="129521" y="0"/>
            <a:ext cx="4741280" cy="2353474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31800"/>
            <a:ext cx="5371038" cy="2264723"/>
          </a:xfrm>
        </p:spPr>
        <p:txBody>
          <a:bodyPr wrap="square" lIns="146304" rIns="146304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3137" kern="1200" spc="0" baseline="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rtl="0"/>
            <a:r>
              <a:rPr lang="ru-RU" noProof="1"/>
              <a:t>Короткое введение</a:t>
            </a:r>
            <a:br>
              <a:rPr lang="ru-RU" noProof="1"/>
            </a:br>
            <a:r>
              <a:rPr lang="ru-RU" noProof="1"/>
              <a:t>для данных с представлением</a:t>
            </a:r>
            <a:br>
              <a:rPr lang="ru-RU" noProof="1"/>
            </a:br>
            <a:r>
              <a:rPr lang="ru-RU" noProof="1"/>
              <a:t>пунктов по одному улучшает понимание.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/>
          </p:nvPr>
        </p:nvSpPr>
        <p:spPr>
          <a:xfrm>
            <a:off x="293687" y="3436331"/>
            <a:ext cx="2286000" cy="1529137"/>
          </a:xfrm>
        </p:spPr>
        <p:txBody>
          <a:bodyPr lIns="182880" tIns="146304" rIns="182880" rtlCol="0"/>
          <a:lstStyle>
            <a:lvl1pPr marL="0" indent="0" algn="l">
              <a:buNone/>
              <a:defRPr sz="1600" b="1">
                <a:latin typeface="+mn-lt"/>
              </a:defRPr>
            </a:lvl1pPr>
            <a:lvl2pPr marL="0" indent="0" algn="l"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1200">
                <a:latin typeface="+mn-lt"/>
              </a:defRPr>
            </a:lvl3pPr>
            <a:lvl4pPr marL="0" indent="0" algn="l">
              <a:buNone/>
              <a:defRPr sz="1100">
                <a:latin typeface="+mn-lt"/>
              </a:defRPr>
            </a:lvl4pPr>
            <a:lvl5pPr marL="0" indent="0" algn="l">
              <a:buNone/>
              <a:defRPr sz="1100">
                <a:latin typeface="+mn-lt"/>
              </a:defRPr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55244" y="0"/>
            <a:ext cx="4083304" cy="914096"/>
          </a:xfrm>
          <a:prstGeom prst="rect">
            <a:avLst/>
          </a:prstGeom>
        </p:spPr>
        <p:txBody>
          <a:bodyPr lIns="146304" tIns="420624" rIns="146304" rtlCol="0" anchor="t" anchorCtr="0"/>
          <a:lstStyle>
            <a:lvl1pPr>
              <a:defRPr lang="en-US" sz="3200" b="0" kern="1200" spc="60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1"/>
              <a:t>Образец заголовка</a:t>
            </a: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2"/>
          </p:nvPr>
        </p:nvSpPr>
        <p:spPr>
          <a:xfrm>
            <a:off x="2661017" y="3436331"/>
            <a:ext cx="2286000" cy="1529137"/>
          </a:xfrm>
        </p:spPr>
        <p:txBody>
          <a:bodyPr lIns="182880" tIns="146304" rIns="91440" rtlCol="0"/>
          <a:lstStyle>
            <a:lvl1pPr marL="0" indent="0" algn="l">
              <a:buNone/>
              <a:defRPr lang="en-US" sz="1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1200" b="1">
                <a:latin typeface="+mn-lt"/>
              </a:defRPr>
            </a:lvl3pPr>
            <a:lvl4pPr marL="0" indent="0" algn="l">
              <a:buNone/>
              <a:defRPr sz="1100" b="0">
                <a:latin typeface="+mn-lt"/>
              </a:defRPr>
            </a:lvl4pPr>
            <a:lvl5pPr marL="0" indent="0" algn="l">
              <a:buNone/>
              <a:defRPr sz="1100" b="0">
                <a:latin typeface="+mn-lt"/>
              </a:defRPr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10" name="Текст 8"/>
          <p:cNvSpPr>
            <a:spLocks noGrp="1"/>
          </p:cNvSpPr>
          <p:nvPr>
            <p:ph type="body" sz="quarter" idx="13"/>
          </p:nvPr>
        </p:nvSpPr>
        <p:spPr>
          <a:xfrm>
            <a:off x="5028347" y="3436331"/>
            <a:ext cx="2286000" cy="1529137"/>
          </a:xfrm>
        </p:spPr>
        <p:txBody>
          <a:bodyPr lIns="182880" tIns="146304" rIns="91440" rtlCol="0"/>
          <a:lstStyle>
            <a:lvl1pPr marL="0" indent="0" algn="l">
              <a:buNone/>
              <a:defRPr lang="en-US" sz="1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sz="14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buNone/>
              <a:defRPr sz="1200" b="1">
                <a:latin typeface="+mn-lt"/>
              </a:defRPr>
            </a:lvl3pPr>
            <a:lvl4pPr marL="0" indent="0" algn="l">
              <a:buNone/>
              <a:defRPr sz="1100" b="0">
                <a:latin typeface="+mn-lt"/>
              </a:defRPr>
            </a:lvl4pPr>
            <a:lvl5pPr marL="0" indent="0" algn="l">
              <a:buNone/>
              <a:defRPr sz="1100" b="0">
                <a:latin typeface="+mn-lt"/>
              </a:defRPr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14"/>
          </p:nvPr>
        </p:nvSpPr>
        <p:spPr>
          <a:xfrm>
            <a:off x="7395677" y="3436331"/>
            <a:ext cx="2286000" cy="1529137"/>
          </a:xfrm>
        </p:spPr>
        <p:txBody>
          <a:bodyPr lIns="182880" tIns="146304" rIns="91440" rtlCol="0"/>
          <a:lstStyle>
            <a:lvl1pPr marL="0" indent="0" algn="l">
              <a:buNone/>
              <a:defRPr lang="en-US" sz="1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1200" b="1">
                <a:latin typeface="+mn-lt"/>
              </a:defRPr>
            </a:lvl3pPr>
            <a:lvl4pPr marL="0" indent="0" algn="l">
              <a:buNone/>
              <a:defRPr sz="1100" b="0">
                <a:latin typeface="+mn-lt"/>
              </a:defRPr>
            </a:lvl4pPr>
            <a:lvl5pPr marL="0" indent="0" algn="l">
              <a:buNone/>
              <a:defRPr sz="1100" b="0">
                <a:latin typeface="+mn-lt"/>
              </a:defRPr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15" name="Текст 8"/>
          <p:cNvSpPr>
            <a:spLocks noGrp="1"/>
          </p:cNvSpPr>
          <p:nvPr>
            <p:ph type="body" sz="quarter" idx="15"/>
          </p:nvPr>
        </p:nvSpPr>
        <p:spPr>
          <a:xfrm>
            <a:off x="9763006" y="3436331"/>
            <a:ext cx="2286000" cy="1529137"/>
          </a:xfrm>
        </p:spPr>
        <p:txBody>
          <a:bodyPr lIns="182880" tIns="146304" rIns="91440" rtlCol="0"/>
          <a:lstStyle>
            <a:lvl1pPr marL="0" indent="0" algn="l">
              <a:buNone/>
              <a:defRPr lang="en-US" sz="1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1200" b="1">
                <a:latin typeface="+mn-lt"/>
              </a:defRPr>
            </a:lvl3pPr>
            <a:lvl4pPr marL="0" indent="0" algn="l">
              <a:buNone/>
              <a:defRPr sz="1100" b="0">
                <a:latin typeface="+mn-lt"/>
              </a:defRPr>
            </a:lvl4pPr>
            <a:lvl5pPr marL="0" indent="0" algn="l">
              <a:buNone/>
              <a:defRPr sz="1100" b="0">
                <a:latin typeface="+mn-lt"/>
              </a:defRPr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13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15880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, 5 столбцов текста меньшего разме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1214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304800" y="2598127"/>
            <a:ext cx="3714704" cy="2524794"/>
          </a:xfrm>
        </p:spPr>
        <p:txBody>
          <a:bodyPr lIns="91440" rIns="91440" rtlCol="0"/>
          <a:lstStyle>
            <a:lvl1pPr algn="ctr">
              <a:spcAft>
                <a:spcPts val="3000"/>
              </a:spcAft>
              <a:defRPr sz="24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7" name="Объект 2"/>
          <p:cNvSpPr>
            <a:spLocks noGrp="1"/>
          </p:cNvSpPr>
          <p:nvPr>
            <p:ph idx="14"/>
          </p:nvPr>
        </p:nvSpPr>
        <p:spPr>
          <a:xfrm>
            <a:off x="4168631" y="2598128"/>
            <a:ext cx="3840480" cy="2524794"/>
          </a:xfrm>
        </p:spPr>
        <p:txBody>
          <a:bodyPr lIns="91440" rIns="91440" rtlCol="0"/>
          <a:lstStyle>
            <a:lvl1pPr algn="ctr">
              <a:defRPr lang="en-US" sz="2400" kern="120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/>
              <a:t>Образец текста</a:t>
            </a:r>
          </a:p>
          <a:p>
            <a:pPr marL="0" lvl="1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/>
              <a:t>Второй уровень</a:t>
            </a:r>
          </a:p>
          <a:p>
            <a:pPr marL="0" lvl="2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/>
              <a:t>Третий уровень</a:t>
            </a:r>
          </a:p>
          <a:p>
            <a:pPr marL="0" lvl="3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/>
              <a:t>Четвертый уровень</a:t>
            </a:r>
          </a:p>
          <a:p>
            <a:pPr marL="0" lvl="4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/>
              <a:t>Пятый уровень</a:t>
            </a:r>
          </a:p>
        </p:txBody>
      </p:sp>
      <p:sp>
        <p:nvSpPr>
          <p:cNvPr id="9" name="Объект 2"/>
          <p:cNvSpPr>
            <a:spLocks noGrp="1"/>
          </p:cNvSpPr>
          <p:nvPr>
            <p:ph idx="15"/>
          </p:nvPr>
        </p:nvSpPr>
        <p:spPr>
          <a:xfrm>
            <a:off x="8158238" y="2598128"/>
            <a:ext cx="3773077" cy="2524794"/>
          </a:xfrm>
        </p:spPr>
        <p:txBody>
          <a:bodyPr lIns="91440" rIns="91440" rtlCol="0"/>
          <a:lstStyle>
            <a:lvl1pPr algn="ctr">
              <a:defRPr lang="en-US" sz="2400" kern="120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/>
              <a:t>Образец текста</a:t>
            </a:r>
          </a:p>
          <a:p>
            <a:pPr marL="0" lvl="1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/>
              <a:t>Второй уровень</a:t>
            </a:r>
          </a:p>
          <a:p>
            <a:pPr marL="0" lvl="2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/>
              <a:t>Третий уровень</a:t>
            </a:r>
          </a:p>
          <a:p>
            <a:pPr marL="0" lvl="3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/>
              <a:t>Четвертый уровень</a:t>
            </a:r>
          </a:p>
          <a:p>
            <a:pPr marL="0" lvl="4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ru-RU" noProof="1"/>
              <a:t>Пятый уровень</a:t>
            </a:r>
          </a:p>
        </p:txBody>
      </p:sp>
      <p:sp>
        <p:nvSpPr>
          <p:cNvPr id="11" name="Полилиния: Фигура 10"/>
          <p:cNvSpPr/>
          <p:nvPr userDrawn="1"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16322" y="339408"/>
            <a:ext cx="2375877" cy="978729"/>
          </a:xfrm>
        </p:spPr>
        <p:txBody>
          <a:bodyPr rtlCol="0"/>
          <a:lstStyle>
            <a:lvl1pPr algn="ctr">
              <a:defRPr lang="en-US" sz="3200" b="0" i="0" kern="1200" spc="60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1"/>
              <a:t>ЩЕЛКНИТЕ, ЧТОБЫ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6"/>
          </p:nvPr>
        </p:nvSpPr>
        <p:spPr>
          <a:xfrm>
            <a:off x="2879003" y="419101"/>
            <a:ext cx="9084398" cy="1364786"/>
          </a:xfrm>
        </p:spPr>
        <p:txBody>
          <a:bodyPr rtlCol="0"/>
          <a:lstStyle/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17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153865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, 5 столбцов текста меньшего разме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1214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658" y="3493674"/>
            <a:ext cx="2377440" cy="1870769"/>
          </a:xfrm>
        </p:spPr>
        <p:txBody>
          <a:bodyPr lIns="146304" rIns="146304" rtlCol="0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  <p:sp>
        <p:nvSpPr>
          <p:cNvPr id="7" name="Объект 2"/>
          <p:cNvSpPr>
            <a:spLocks noGrp="1"/>
          </p:cNvSpPr>
          <p:nvPr>
            <p:ph idx="14"/>
          </p:nvPr>
        </p:nvSpPr>
        <p:spPr>
          <a:xfrm>
            <a:off x="2483635" y="3493674"/>
            <a:ext cx="2377440" cy="1870769"/>
          </a:xfrm>
        </p:spPr>
        <p:txBody>
          <a:bodyPr lIns="146304" rIns="146304" rtlCol="0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9" name="Объект 2"/>
          <p:cNvSpPr>
            <a:spLocks noGrp="1"/>
          </p:cNvSpPr>
          <p:nvPr>
            <p:ph idx="15"/>
          </p:nvPr>
        </p:nvSpPr>
        <p:spPr>
          <a:xfrm>
            <a:off x="4898612" y="3493674"/>
            <a:ext cx="2377440" cy="1870769"/>
          </a:xfrm>
        </p:spPr>
        <p:txBody>
          <a:bodyPr lIns="146304" rIns="146304" rtlCol="0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10" name="Объект 2"/>
          <p:cNvSpPr>
            <a:spLocks noGrp="1"/>
          </p:cNvSpPr>
          <p:nvPr>
            <p:ph idx="16"/>
          </p:nvPr>
        </p:nvSpPr>
        <p:spPr>
          <a:xfrm>
            <a:off x="7313589" y="3493674"/>
            <a:ext cx="2377440" cy="1870769"/>
          </a:xfrm>
        </p:spPr>
        <p:txBody>
          <a:bodyPr lIns="146304" rIns="146304" rtlCol="0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11" name="Объект 2"/>
          <p:cNvSpPr>
            <a:spLocks noGrp="1"/>
          </p:cNvSpPr>
          <p:nvPr>
            <p:ph idx="17"/>
          </p:nvPr>
        </p:nvSpPr>
        <p:spPr>
          <a:xfrm>
            <a:off x="9728566" y="3493674"/>
            <a:ext cx="2377440" cy="1870769"/>
          </a:xfrm>
        </p:spPr>
        <p:txBody>
          <a:bodyPr lIns="146304" rIns="146304" rtlCol="0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297258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2712235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7542189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9957166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5127212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70361"/>
            <a:ext cx="12192000" cy="535531"/>
          </a:xfrm>
        </p:spPr>
        <p:txBody>
          <a:bodyPr rtlCol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1"/>
              <a:t>Образец заголовка</a:t>
            </a:r>
          </a:p>
        </p:txBody>
      </p:sp>
      <p:sp>
        <p:nvSpPr>
          <p:cNvPr id="17" name="Объект 2"/>
          <p:cNvSpPr>
            <a:spLocks noGrp="1"/>
          </p:cNvSpPr>
          <p:nvPr>
            <p:ph idx="18" hasCustomPrompt="1"/>
          </p:nvPr>
        </p:nvSpPr>
        <p:spPr>
          <a:xfrm>
            <a:off x="68658" y="2577396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/>
              <a:t>#</a:t>
            </a:r>
          </a:p>
        </p:txBody>
      </p:sp>
      <p:sp>
        <p:nvSpPr>
          <p:cNvPr id="18" name="Объект 2"/>
          <p:cNvSpPr>
            <a:spLocks noGrp="1"/>
          </p:cNvSpPr>
          <p:nvPr>
            <p:ph idx="19" hasCustomPrompt="1"/>
          </p:nvPr>
        </p:nvSpPr>
        <p:spPr>
          <a:xfrm>
            <a:off x="2483635" y="2577396"/>
            <a:ext cx="2377440" cy="840230"/>
          </a:xfrm>
        </p:spPr>
        <p:txBody>
          <a:bodyPr lIns="146304" rIns="146304" rtlCol="0"/>
          <a:lstStyle>
            <a:lvl1pPr algn="ctr">
              <a:defRPr lang="en-US" sz="5400" b="1" kern="12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1"/>
              <a:t>#</a:t>
            </a:r>
          </a:p>
        </p:txBody>
      </p:sp>
      <p:sp>
        <p:nvSpPr>
          <p:cNvPr id="19" name="Объект 2"/>
          <p:cNvSpPr>
            <a:spLocks noGrp="1"/>
          </p:cNvSpPr>
          <p:nvPr>
            <p:ph idx="20" hasCustomPrompt="1"/>
          </p:nvPr>
        </p:nvSpPr>
        <p:spPr>
          <a:xfrm>
            <a:off x="4898612" y="2577396"/>
            <a:ext cx="2377440" cy="840230"/>
          </a:xfrm>
        </p:spPr>
        <p:txBody>
          <a:bodyPr vert="horz" wrap="square" lIns="146304" tIns="45720" rIns="146304" bIns="45720" rtlCol="0">
            <a:spAutoFit/>
          </a:bodyPr>
          <a:lstStyle>
            <a:lvl1pPr algn="ctr">
              <a:defRPr lang="en-US" sz="54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 algn="ctr" rtl="0"/>
            <a:r>
              <a:rPr lang="ru-RU" noProof="1"/>
              <a:t>#</a:t>
            </a:r>
          </a:p>
        </p:txBody>
      </p:sp>
      <p:sp>
        <p:nvSpPr>
          <p:cNvPr id="20" name="Объект 2"/>
          <p:cNvSpPr>
            <a:spLocks noGrp="1"/>
          </p:cNvSpPr>
          <p:nvPr>
            <p:ph idx="21" hasCustomPrompt="1"/>
          </p:nvPr>
        </p:nvSpPr>
        <p:spPr>
          <a:xfrm>
            <a:off x="7313589" y="2577396"/>
            <a:ext cx="2377440" cy="840230"/>
          </a:xfrm>
        </p:spPr>
        <p:txBody>
          <a:bodyPr vert="horz" wrap="square" lIns="146304" tIns="45720" rIns="146304" bIns="45720" rtlCol="0">
            <a:spAutoFit/>
          </a:bodyPr>
          <a:lstStyle>
            <a:lvl1pPr algn="ctr">
              <a:defRPr lang="en-US" sz="54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 algn="ctr" rtl="0"/>
            <a:r>
              <a:rPr lang="ru-RU" noProof="1"/>
              <a:t>#</a:t>
            </a:r>
          </a:p>
        </p:txBody>
      </p:sp>
      <p:sp>
        <p:nvSpPr>
          <p:cNvPr id="21" name="Объект 2"/>
          <p:cNvSpPr>
            <a:spLocks noGrp="1"/>
          </p:cNvSpPr>
          <p:nvPr>
            <p:ph idx="22" hasCustomPrompt="1"/>
          </p:nvPr>
        </p:nvSpPr>
        <p:spPr>
          <a:xfrm>
            <a:off x="9728566" y="2577396"/>
            <a:ext cx="2377440" cy="840230"/>
          </a:xfrm>
        </p:spPr>
        <p:txBody>
          <a:bodyPr vert="horz" wrap="square" lIns="146304" tIns="45720" rIns="146304" bIns="45720" rtlCol="0">
            <a:spAutoFit/>
          </a:bodyPr>
          <a:lstStyle>
            <a:lvl1pPr algn="ctr">
              <a:defRPr lang="en-US" sz="54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 algn="ctr" rtl="0"/>
            <a:r>
              <a:rPr lang="ru-RU" noProof="1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24911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25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26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3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4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5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54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6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6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7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9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0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1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uiExpand="1" build="p">
            <p:tmplLst>
              <p:tmpl lvl="1"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8" grpId="0" uiExpand="1" build="p">
            <p:tmplLst>
              <p:tmpl lvl="1"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9" grpId="0">
            <p:tmplLst>
              <p:tmpl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0" grpId="0">
            <p:tmplLst>
              <p:tmpl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1" grpId="0">
            <p:tmplLst>
              <p:tmpl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7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9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0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1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uiExpand="1" build="p">
            <p:tmplLst>
              <p:tmpl lvl="1"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8" grpId="0" uiExpand="1" build="p">
            <p:tmplLst>
              <p:tmpl lvl="1"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9" grpId="0">
            <p:tmplLst>
              <p:tmpl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0" grpId="0">
            <p:tmplLst>
              <p:tmpl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1" grpId="0">
            <p:tmplLst>
              <p:tmpl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50-50 Правый фото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6129304" y="0"/>
            <a:ext cx="6062696" cy="6856100"/>
          </a:xfrm>
          <a:blipFill>
            <a:blip r:embed="rId2"/>
            <a:srcRect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3600" b="1" cap="none" baseline="0">
                <a:solidFill>
                  <a:srgbClr val="FFC000"/>
                </a:solidFill>
                <a:latin typeface="+mn-lt"/>
              </a:defRPr>
            </a:lvl1pPr>
          </a:lstStyle>
          <a:p>
            <a:pPr rtl="0"/>
            <a:r>
              <a:rPr lang="ru-RU" noProof="1"/>
              <a:t>Щелкните значок, чтобы добавить изображения, или перейдите в сеть...</a:t>
            </a:r>
          </a:p>
        </p:txBody>
      </p:sp>
      <p:sp>
        <p:nvSpPr>
          <p:cNvPr id="6" name="Объект 2"/>
          <p:cNvSpPr>
            <a:spLocks noGrp="1"/>
          </p:cNvSpPr>
          <p:nvPr>
            <p:ph idx="18" hasCustomPrompt="1"/>
          </p:nvPr>
        </p:nvSpPr>
        <p:spPr>
          <a:xfrm>
            <a:off x="1875949" y="419100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/>
              <a:t>#</a:t>
            </a:r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3428050"/>
            <a:ext cx="6129304" cy="2754087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9" name="Текст 2"/>
          <p:cNvSpPr>
            <a:spLocks noGrp="1"/>
          </p:cNvSpPr>
          <p:nvPr>
            <p:ph type="body" sz="quarter" idx="19"/>
          </p:nvPr>
        </p:nvSpPr>
        <p:spPr>
          <a:xfrm>
            <a:off x="0" y="1554163"/>
            <a:ext cx="6096000" cy="5909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ru-RU" noProof="1"/>
              <a:t>Образец текста</a:t>
            </a:r>
          </a:p>
        </p:txBody>
      </p:sp>
      <p:sp>
        <p:nvSpPr>
          <p:cNvPr id="10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465193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-50 Правый фото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6129304" y="0"/>
            <a:ext cx="6062696" cy="6856100"/>
          </a:xfrm>
          <a:blipFill>
            <a:blip r:embed="rId2"/>
            <a:srcRect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3600" b="1" cap="none" baseline="0">
                <a:solidFill>
                  <a:srgbClr val="FFC000"/>
                </a:solidFill>
                <a:latin typeface="+mn-lt"/>
              </a:defRPr>
            </a:lvl1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4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1802836" y="6484937"/>
            <a:ext cx="3877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5AE1514C-5E56-4738-A1FF-4B1CFD2A3E36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  <p:sp>
        <p:nvSpPr>
          <p:cNvPr id="6" name="Объект 2"/>
          <p:cNvSpPr>
            <a:spLocks noGrp="1"/>
          </p:cNvSpPr>
          <p:nvPr>
            <p:ph idx="18" hasCustomPrompt="1"/>
          </p:nvPr>
        </p:nvSpPr>
        <p:spPr>
          <a:xfrm>
            <a:off x="1875949" y="419100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/>
              <a:t>#</a:t>
            </a:r>
          </a:p>
        </p:txBody>
      </p:sp>
      <p:sp>
        <p:nvSpPr>
          <p:cNvPr id="9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3429000"/>
            <a:ext cx="6096000" cy="2594043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spcAft>
                <a:spcPts val="600"/>
              </a:spcAft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9"/>
          </p:nvPr>
        </p:nvSpPr>
        <p:spPr>
          <a:xfrm>
            <a:off x="0" y="1554163"/>
            <a:ext cx="6096000" cy="5909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ru-RU" noProof="1"/>
              <a:t>Образец текста</a:t>
            </a:r>
          </a:p>
        </p:txBody>
      </p:sp>
      <p:sp>
        <p:nvSpPr>
          <p:cNvPr id="12" name="Номер слайда 7" hidden="1"/>
          <p:cNvSpPr txBox="1">
            <a:spLocks/>
          </p:cNvSpPr>
          <p:nvPr userDrawn="1"/>
        </p:nvSpPr>
        <p:spPr>
          <a:xfrm>
            <a:off x="10343911" y="6498718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4997E989-D798-4C62-8E93-3D2D613C2488}" type="slidenum">
              <a:rPr lang="ru-RU" noProof="1" smtClean="0">
                <a:solidFill>
                  <a:schemeClr val="bg1"/>
                </a:solidFill>
              </a:rPr>
              <a:pPr rtl="0"/>
              <a:t>‹#›</a:t>
            </a:fld>
            <a:endParaRPr lang="ru-RU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9579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50-50 Правый фото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6129304" y="0"/>
            <a:ext cx="6062696" cy="6856100"/>
          </a:xfrm>
          <a:blipFill>
            <a:blip r:embed="rId2"/>
            <a:srcRect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3600" b="1" cap="none" baseline="0">
                <a:solidFill>
                  <a:srgbClr val="FFC000"/>
                </a:solidFill>
                <a:latin typeface="+mn-lt"/>
              </a:defRPr>
            </a:lvl1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3429000"/>
            <a:ext cx="6129304" cy="2754087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Объект 2"/>
          <p:cNvSpPr>
            <a:spLocks noGrp="1"/>
          </p:cNvSpPr>
          <p:nvPr>
            <p:ph idx="18" hasCustomPrompt="1"/>
          </p:nvPr>
        </p:nvSpPr>
        <p:spPr>
          <a:xfrm>
            <a:off x="1875949" y="419100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/>
              <a:t>#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9"/>
          </p:nvPr>
        </p:nvSpPr>
        <p:spPr>
          <a:xfrm>
            <a:off x="0" y="1554163"/>
            <a:ext cx="6129304" cy="5909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ru-RU" noProof="1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888233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50-50 Левый фотомакет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 hasCustomPrompt="1"/>
          </p:nvPr>
        </p:nvSpPr>
        <p:spPr bwMode="ltGray">
          <a:xfrm flipH="1">
            <a:off x="-1" y="0"/>
            <a:ext cx="6094444" cy="6856100"/>
          </a:xfrm>
          <a:blipFill>
            <a:blip r:embed="rId2"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1"/>
          </p:nvPr>
        </p:nvSpPr>
        <p:spPr>
          <a:xfrm>
            <a:off x="6094443" y="3425619"/>
            <a:ext cx="6097555" cy="2754087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9" name="Текст 2"/>
          <p:cNvSpPr>
            <a:spLocks noGrp="1"/>
          </p:cNvSpPr>
          <p:nvPr>
            <p:ph type="body" sz="quarter" idx="19"/>
          </p:nvPr>
        </p:nvSpPr>
        <p:spPr>
          <a:xfrm>
            <a:off x="6094443" y="1554163"/>
            <a:ext cx="6097556" cy="5909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ru-RU" noProof="1"/>
              <a:t>Образец текста</a:t>
            </a:r>
          </a:p>
        </p:txBody>
      </p:sp>
      <p:sp>
        <p:nvSpPr>
          <p:cNvPr id="10" name="Объект 2"/>
          <p:cNvSpPr>
            <a:spLocks noGrp="1"/>
          </p:cNvSpPr>
          <p:nvPr>
            <p:ph idx="18" hasCustomPrompt="1"/>
          </p:nvPr>
        </p:nvSpPr>
        <p:spPr>
          <a:xfrm>
            <a:off x="7743349" y="419100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/>
              <a:t>#</a:t>
            </a:r>
          </a:p>
        </p:txBody>
      </p:sp>
      <p:sp>
        <p:nvSpPr>
          <p:cNvPr id="11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79820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50-50 Левый фотомакет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6094444" cy="6856100"/>
          </a:xfrm>
          <a:blipFill>
            <a:blip r:embed="rId2"/>
            <a:srcRect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1"/>
          </p:nvPr>
        </p:nvSpPr>
        <p:spPr>
          <a:xfrm>
            <a:off x="6180534" y="3429000"/>
            <a:ext cx="6011466" cy="2754087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solidFill>
                  <a:schemeClr val="tx2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9"/>
          </p:nvPr>
        </p:nvSpPr>
        <p:spPr>
          <a:xfrm>
            <a:off x="6180534" y="1554163"/>
            <a:ext cx="5791200" cy="5909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ru-RU" noProof="1"/>
              <a:t>Образец текста</a:t>
            </a:r>
          </a:p>
        </p:txBody>
      </p:sp>
      <p:sp>
        <p:nvSpPr>
          <p:cNvPr id="11" name="Объект 2"/>
          <p:cNvSpPr>
            <a:spLocks noGrp="1"/>
          </p:cNvSpPr>
          <p:nvPr>
            <p:ph idx="18" hasCustomPrompt="1"/>
          </p:nvPr>
        </p:nvSpPr>
        <p:spPr>
          <a:xfrm>
            <a:off x="7743349" y="419100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/>
              <a:t>#</a:t>
            </a:r>
          </a:p>
        </p:txBody>
      </p:sp>
      <p:sp>
        <p:nvSpPr>
          <p:cNvPr id="12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4176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50-50 Левый фотомакет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 hasCustomPrompt="1"/>
          </p:nvPr>
        </p:nvSpPr>
        <p:spPr bwMode="ltGray">
          <a:xfrm flipH="1">
            <a:off x="0" y="0"/>
            <a:ext cx="6094444" cy="6856100"/>
          </a:xfrm>
          <a:blipFill>
            <a:blip r:embed="rId2"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6138266" y="3457545"/>
            <a:ext cx="6053733" cy="2754087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solidFill>
                  <a:schemeClr val="tx2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6138267" y="1554164"/>
            <a:ext cx="5875734" cy="5355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32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ru-RU" noProof="1"/>
              <a:t>Фотомакет 50/50</a:t>
            </a:r>
          </a:p>
        </p:txBody>
      </p:sp>
      <p:sp>
        <p:nvSpPr>
          <p:cNvPr id="9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6288845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50-50 Левый фотомакет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 hasCustomPrompt="1"/>
          </p:nvPr>
        </p:nvSpPr>
        <p:spPr bwMode="ltGray">
          <a:xfrm flipH="1">
            <a:off x="-1" y="0"/>
            <a:ext cx="6094444" cy="6856100"/>
          </a:xfrm>
          <a:blipFill>
            <a:blip r:embed="rId2"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6096000" y="2356398"/>
            <a:ext cx="6096000" cy="2145203"/>
          </a:xfrm>
        </p:spPr>
        <p:txBody>
          <a:bodyPr rtlCol="0" anchor="ctr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6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spcBef>
                <a:spcPts val="0"/>
              </a:spcBef>
              <a:spcAft>
                <a:spcPts val="600"/>
              </a:spcAft>
              <a:defRPr sz="2800"/>
            </a:lvl2pPr>
            <a:lvl3pPr algn="ctr">
              <a:spcBef>
                <a:spcPts val="0"/>
              </a:spcBef>
              <a:spcAft>
                <a:spcPts val="600"/>
              </a:spcAft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spcBef>
                <a:spcPts val="0"/>
              </a:spcBef>
              <a:spcAft>
                <a:spcPts val="600"/>
              </a:spcAft>
              <a:defRPr sz="2000" b="1"/>
            </a:lvl4pPr>
            <a:lvl5pPr algn="ctr">
              <a:spcBef>
                <a:spcPts val="0"/>
              </a:spcBef>
              <a:spcAft>
                <a:spcPts val="600"/>
              </a:spcAft>
              <a:defRPr sz="1800"/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9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806054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РАЗДЕЛОВ с числом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олилиния: Фигура 18"/>
          <p:cNvSpPr/>
          <p:nvPr userDrawn="1"/>
        </p:nvSpPr>
        <p:spPr>
          <a:xfrm>
            <a:off x="3803737" y="-65233"/>
            <a:ext cx="4584526" cy="2297766"/>
          </a:xfrm>
          <a:custGeom>
            <a:avLst/>
            <a:gdLst>
              <a:gd name="connsiteX0" fmla="*/ 278 w 4584526"/>
              <a:gd name="connsiteY0" fmla="*/ 0 h 2297766"/>
              <a:gd name="connsiteX1" fmla="*/ 4584248 w 4584526"/>
              <a:gd name="connsiteY1" fmla="*/ 0 h 2297766"/>
              <a:gd name="connsiteX2" fmla="*/ 4584526 w 4584526"/>
              <a:gd name="connsiteY2" fmla="*/ 5503 h 2297766"/>
              <a:gd name="connsiteX3" fmla="*/ 2292263 w 4584526"/>
              <a:gd name="connsiteY3" fmla="*/ 2297766 h 2297766"/>
              <a:gd name="connsiteX4" fmla="*/ 0 w 4584526"/>
              <a:gd name="connsiteY4" fmla="*/ 5503 h 2297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4526" h="2297766">
                <a:moveTo>
                  <a:pt x="278" y="0"/>
                </a:moveTo>
                <a:lnTo>
                  <a:pt x="4584248" y="0"/>
                </a:lnTo>
                <a:lnTo>
                  <a:pt x="4584526" y="5503"/>
                </a:lnTo>
                <a:cubicBezTo>
                  <a:pt x="4584526" y="1271485"/>
                  <a:pt x="3558245" y="2297766"/>
                  <a:pt x="2292263" y="2297766"/>
                </a:cubicBezTo>
                <a:cubicBezTo>
                  <a:pt x="1026281" y="2297766"/>
                  <a:pt x="0" y="1271485"/>
                  <a:pt x="0" y="5503"/>
                </a:cubicBezTo>
                <a:close/>
              </a:path>
            </a:pathLst>
          </a:cu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7" name="Нижний колонтитул 4"/>
          <p:cNvSpPr txBox="1">
            <a:spLocks/>
          </p:cNvSpPr>
          <p:nvPr userDrawn="1"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302995" y="3383280"/>
            <a:ext cx="11660405" cy="625641"/>
          </a:xfrm>
          <a:prstGeom prst="rect">
            <a:avLst/>
          </a:prstGeom>
        </p:spPr>
        <p:txBody>
          <a:bodyPr vert="horz" lIns="457200" tIns="45720" rIns="45720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i="0" kern="1200" spc="40" baseline="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marR="0" lvl="0" indent="0" rtl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ru-RU" noProof="1"/>
              <a:t>СТИЛЬ ОБРАЗЦА ЗАГОЛОВКА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3923323" y="186061"/>
            <a:ext cx="4376615" cy="904350"/>
          </a:xfrm>
        </p:spPr>
        <p:txBody>
          <a:bodyPr rtlCol="0"/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1400"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1"/>
              <a:t>Добавьте здесь заголовок раздела</a:t>
            </a:r>
          </a:p>
          <a:p>
            <a:pPr lvl="1" rtl="0"/>
            <a:r>
              <a:rPr lang="ru-RU" noProof="1"/>
              <a:t>1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4206240"/>
            <a:ext cx="11658600" cy="757130"/>
          </a:xfrm>
        </p:spPr>
        <p:txBody>
          <a:bodyPr lIns="457200" rIns="457200" rtlCol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2400" b="0" i="0" u="none" strike="noStrike" kern="1200" cap="none" spc="0" normalizeH="0" baseline="0">
                <a:ln>
                  <a:noFill/>
                </a:ln>
                <a:solidFill>
                  <a:srgbClr val="FFFFFF">
                    <a:lumMod val="85000"/>
                    <a:lumOff val="1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b="0" i="0" u="none" strike="noStrike" kern="1200" cap="none" spc="0" normalizeH="0" noProof="1">
                <a:ln>
                  <a:noFill/>
                </a:ln>
                <a:solidFill>
                  <a:srgbClr val="FFFFFF">
                    <a:lumMod val="85000"/>
                    <a:lumOff val="1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Добавьте краткое обобщающее предложение, посвященное заголовку или высказыванию выше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 hasCustomPrompt="1"/>
          </p:nvPr>
        </p:nvSpPr>
        <p:spPr>
          <a:xfrm>
            <a:off x="5737094" y="1007413"/>
            <a:ext cx="792205" cy="1200329"/>
          </a:xfrm>
        </p:spPr>
        <p:txBody>
          <a:bodyPr wrap="none" rtlCol="0" anchor="ctr"/>
          <a:lstStyle>
            <a:lvl1pPr algn="ctr">
              <a:defRPr kumimoji="0" lang="en-US" sz="8000" b="1" i="0" u="none" strike="noStrike" kern="120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noProof="1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641874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50-50 Левый фотомакет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0413" cy="6858000"/>
          </a:xfrm>
          <a:blipFill>
            <a:blip r:embed="rId2"/>
            <a:stretch>
              <a:fillRect/>
            </a:stretch>
          </a:blipFill>
        </p:spPr>
        <p:txBody>
          <a:bodyPr rtlCol="0" anchor="ctr" anchorCtr="0">
            <a:noAutofit/>
          </a:bodyPr>
          <a:lstStyle>
            <a:lvl1pPr algn="r">
              <a:defRPr baseline="0"/>
            </a:lvl1pPr>
          </a:lstStyle>
          <a:p>
            <a:pPr rtl="0"/>
            <a:r>
              <a:rPr lang="ru-RU" noProof="1"/>
              <a:t>Изображение без полей</a:t>
            </a:r>
          </a:p>
        </p:txBody>
      </p:sp>
      <p:sp>
        <p:nvSpPr>
          <p:cNvPr id="7" name="Объект 2"/>
          <p:cNvSpPr>
            <a:spLocks noGrp="1"/>
          </p:cNvSpPr>
          <p:nvPr>
            <p:ph idx="18" hasCustomPrompt="1"/>
          </p:nvPr>
        </p:nvSpPr>
        <p:spPr>
          <a:xfrm>
            <a:off x="1875949" y="419100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ru-RU" noProof="1"/>
              <a:t>#</a:t>
            </a:r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1"/>
          </p:nvPr>
        </p:nvSpPr>
        <p:spPr>
          <a:xfrm>
            <a:off x="304800" y="3429000"/>
            <a:ext cx="5960269" cy="2754087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12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304800" y="1554164"/>
            <a:ext cx="5875734" cy="5355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32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ru-RU" noProof="1"/>
              <a:t>Заголовок</a:t>
            </a:r>
          </a:p>
        </p:txBody>
      </p:sp>
      <p:sp>
        <p:nvSpPr>
          <p:cNvPr id="13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789140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Выноска с небольшим текстом (без маркера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12192000" cy="2974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269240" y="3367878"/>
            <a:ext cx="5192775" cy="2264723"/>
          </a:xfrm>
        </p:spPr>
        <p:txBody>
          <a:bodyPr wrap="square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3137" kern="1200" spc="0" baseline="0" dirty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rtl="0"/>
            <a:r>
              <a:rPr lang="ru-RU" noProof="1"/>
              <a:t>Короткое введение</a:t>
            </a:r>
            <a:br>
              <a:rPr lang="ru-RU" noProof="1"/>
            </a:br>
            <a:r>
              <a:rPr lang="ru-RU" noProof="1"/>
              <a:t>для данных с представлением</a:t>
            </a:r>
            <a:br>
              <a:rPr lang="ru-RU" noProof="1"/>
            </a:br>
            <a:r>
              <a:rPr lang="ru-RU" noProof="1"/>
              <a:t>пунктов по одному улучшает понимание.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/>
          </p:nvPr>
        </p:nvSpPr>
        <p:spPr>
          <a:xfrm>
            <a:off x="6253316" y="3503950"/>
            <a:ext cx="5671764" cy="1705723"/>
          </a:xfrm>
        </p:spPr>
        <p:txBody>
          <a:bodyPr rtlCol="0"/>
          <a:lstStyle>
            <a:lvl1pPr marL="0" indent="0" algn="l">
              <a:buNone/>
              <a:defRPr sz="1961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2974848"/>
          </a:xfrm>
          <a:blipFill>
            <a:blip r:embed="rId2"/>
            <a:srcRect/>
            <a:stretch>
              <a:fillRect t="-65721" r="-4798" b="-46455"/>
            </a:stretch>
          </a:blipFill>
        </p:spPr>
        <p:txBody>
          <a:bodyPr rtlCol="0" anchor="ctr" anchorCtr="0">
            <a:noAutofit/>
          </a:bodyPr>
          <a:lstStyle/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11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6691981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 lIns="91440" rtlCol="0">
            <a:noAutofit/>
          </a:bodyPr>
          <a:lstStyle>
            <a:lvl1pPr algn="ctr">
              <a:defRPr/>
            </a:lvl1pPr>
          </a:lstStyle>
          <a:p>
            <a:pPr rtl="0"/>
            <a:r>
              <a:rPr lang="ru-RU" noProof="1"/>
              <a:t>Щелкните значок, чтобы добавить фото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966652" y="2567613"/>
            <a:ext cx="8804365" cy="3748719"/>
          </a:xfrm>
          <a:prstGeom prst="rect">
            <a:avLst/>
          </a:prstGeom>
        </p:spPr>
        <p:txBody>
          <a:bodyPr rtlCol="0"/>
          <a:lstStyle>
            <a:lvl1pPr algn="l">
              <a:defRPr lang="en-US" sz="8800" b="1" i="0" kern="1200" spc="1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r>
              <a:rPr lang="ru-RU" noProof="1"/>
              <a:t>ЩЕЛКНИТЕ, ЧТОБЫ ИЗМЕНИТЬ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1581150" y="3971108"/>
            <a:ext cx="9461500" cy="1421928"/>
          </a:xfrm>
        </p:spPr>
        <p:txBody>
          <a:bodyPr rtlCol="0"/>
          <a:lstStyle>
            <a:lvl1pPr algn="l">
              <a:defRPr lang="en-US" sz="4800" b="1" i="0" kern="1200" spc="300" dirty="0" smtClean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ru-RU" noProof="1"/>
              <a:t>ИЗМЕНИТЬ 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73567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0" y="0"/>
            <a:ext cx="12066954" cy="6858000"/>
          </a:xfrm>
        </p:spPr>
        <p:txBody>
          <a:bodyPr rtlCol="0" anchor="ctr">
            <a:no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15583958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893648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шаг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 4">
            <a:extLst>
              <a:ext uri="{FF2B5EF4-FFF2-40B4-BE49-F238E27FC236}">
                <a16:creationId xmlns:a16="http://schemas.microsoft.com/office/drawing/2014/main" id="{914BDA58-9C93-4222-A4EC-4BEB46CE06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75"/>
            <a:ext cx="12191998" cy="685164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  <p:sp>
        <p:nvSpPr>
          <p:cNvPr id="6" name="Надпись 5">
            <a:hlinkClick r:id="rId3"/>
            <a:extLst>
              <a:ext uri="{FF2B5EF4-FFF2-40B4-BE49-F238E27FC236}">
                <a16:creationId xmlns:a16="http://schemas.microsoft.com/office/drawing/2014/main" id="{FC5E276D-531E-45A9-B450-EFEC62CDC8DF}"/>
              </a:ext>
            </a:extLst>
          </p:cNvPr>
          <p:cNvSpPr txBox="1"/>
          <p:nvPr userDrawn="1"/>
        </p:nvSpPr>
        <p:spPr>
          <a:xfrm>
            <a:off x="4434662" y="93791"/>
            <a:ext cx="3322677" cy="3165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b="0" i="0" u="none" strike="noStrike" kern="0" cap="none" spc="0" normalizeH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Neal Creative | Щелкните, чтобы </a:t>
            </a:r>
            <a:r>
              <a:rPr lang="ru-RU" sz="1050" b="1" i="0" u="none" strike="noStrike" kern="0" cap="none" spc="0" normalizeH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узнать больше</a:t>
            </a:r>
          </a:p>
        </p:txBody>
      </p:sp>
      <p:sp>
        <p:nvSpPr>
          <p:cNvPr id="7" name="Надпись 6">
            <a:hlinkClick r:id="rId4"/>
          </p:cNvPr>
          <p:cNvSpPr txBox="1"/>
          <p:nvPr userDrawn="1"/>
        </p:nvSpPr>
        <p:spPr>
          <a:xfrm>
            <a:off x="0" y="6548363"/>
            <a:ext cx="1209664" cy="346234"/>
          </a:xfrm>
          <a:prstGeom prst="roundRect">
            <a:avLst>
              <a:gd name="adj" fmla="val 50000"/>
            </a:avLst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noProof="1">
                <a:solidFill>
                  <a:schemeClr val="tx1"/>
                </a:solidFill>
              </a:rPr>
              <a:t>Neal Creative </a:t>
            </a:r>
            <a:r>
              <a:rPr lang="ru-RU" sz="900" kern="120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</a:t>
            </a:r>
            <a:r>
              <a:rPr lang="ru-RU" sz="1000" noProof="1">
                <a:solidFill>
                  <a:schemeClr val="tx1"/>
                </a:solidFill>
              </a:rPr>
              <a:t> </a:t>
            </a:r>
            <a:endParaRPr lang="ru-RU" sz="1000" b="1" noProof="1">
              <a:solidFill>
                <a:schemeClr val="tx1"/>
              </a:solidFill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F273A61-5610-4355-89F3-7C90515BFCC9}"/>
              </a:ext>
            </a:extLst>
          </p:cNvPr>
          <p:cNvGrpSpPr/>
          <p:nvPr userDrawn="1"/>
        </p:nvGrpSpPr>
        <p:grpSpPr>
          <a:xfrm>
            <a:off x="5976075" y="4118082"/>
            <a:ext cx="1800444" cy="1927264"/>
            <a:chOff x="5976075" y="3634505"/>
            <a:chExt cx="1800444" cy="1927264"/>
          </a:xfrm>
        </p:grpSpPr>
        <p:pic>
          <p:nvPicPr>
            <p:cNvPr id="9" name="Рисунок 8">
              <a:extLst>
                <a:ext uri="{FF2B5EF4-FFF2-40B4-BE49-F238E27FC236}">
                  <a16:creationId xmlns:a16="http://schemas.microsoft.com/office/drawing/2014/main" id="{6A49345F-7A53-4131-8BB4-087032A6C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1135" y="4282988"/>
              <a:ext cx="860601" cy="1278781"/>
            </a:xfrm>
            <a:prstGeom prst="rect">
              <a:avLst/>
            </a:prstGeom>
          </p:spPr>
        </p:pic>
        <p:sp>
          <p:nvSpPr>
            <p:cNvPr id="10" name="Надпись 9">
              <a:extLst>
                <a:ext uri="{FF2B5EF4-FFF2-40B4-BE49-F238E27FC236}">
                  <a16:creationId xmlns:a16="http://schemas.microsoft.com/office/drawing/2014/main" id="{5596D35F-1F19-4447-829C-790DF2B8D2DD}"/>
                </a:ext>
              </a:extLst>
            </p:cNvPr>
            <p:cNvSpPr txBox="1"/>
            <p:nvPr/>
          </p:nvSpPr>
          <p:spPr>
            <a:xfrm>
              <a:off x="5976075" y="3634505"/>
              <a:ext cx="18004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ru-RU" sz="900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СОВЕТ </a:t>
              </a:r>
              <a:r>
                <a:rPr lang="ru-RU" sz="9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│ Используйте встроенную ц</a:t>
              </a:r>
              <a:r>
                <a:rPr lang="ru-RU" sz="900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ветовую палитру с зеленым и желтым цветом для выносок и выделений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35567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 ИЛИ ПЕРЕХО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вал 17"/>
          <p:cNvSpPr/>
          <p:nvPr userDrawn="1"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Овал 18"/>
          <p:cNvSpPr/>
          <p:nvPr userDrawn="1"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Овал 20"/>
          <p:cNvSpPr/>
          <p:nvPr userDrawn="1"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2" name="Овал 21"/>
          <p:cNvSpPr/>
          <p:nvPr userDrawn="1"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219939" y="24239"/>
            <a:ext cx="9107555" cy="4524315"/>
          </a:xfrm>
          <a:prstGeom prst="rect">
            <a:avLst/>
          </a:prstGeom>
          <a:noFill/>
        </p:spPr>
        <p:txBody>
          <a:bodyPr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3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r>
              <a:rPr lang="ru-RU" noProof="1"/>
              <a:t>ЩЕЛКНИТЕ, ЧТОБЫ ИЗМЕНИТЬ ЗАГОЛОВОК</a:t>
            </a:r>
          </a:p>
        </p:txBody>
      </p:sp>
      <p:sp>
        <p:nvSpPr>
          <p:cNvPr id="8" name="Надпись 7">
            <a:hlinkClick r:id="rId2"/>
            <a:extLst>
              <a:ext uri="{FF2B5EF4-FFF2-40B4-BE49-F238E27FC236}">
                <a16:creationId xmlns:a16="http://schemas.microsoft.com/office/drawing/2014/main" id="{E516C148-33F4-423B-AB9D-096AA82E12F1}"/>
              </a:ext>
            </a:extLst>
          </p:cNvPr>
          <p:cNvSpPr txBox="1"/>
          <p:nvPr userDrawn="1"/>
        </p:nvSpPr>
        <p:spPr>
          <a:xfrm>
            <a:off x="191616" y="6337795"/>
            <a:ext cx="1209664" cy="346234"/>
          </a:xfrm>
          <a:prstGeom prst="roundRect">
            <a:avLst>
              <a:gd name="adj" fmla="val 50000"/>
            </a:avLst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noProof="1">
                <a:solidFill>
                  <a:schemeClr val="bg2">
                    <a:lumMod val="50000"/>
                  </a:schemeClr>
                </a:solidFill>
              </a:rPr>
              <a:t>Neal Creative </a:t>
            </a:r>
            <a:r>
              <a:rPr lang="ru-RU" sz="900" kern="1200" noProof="1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©</a:t>
            </a:r>
            <a:r>
              <a:rPr lang="ru-RU" sz="1000" noProof="1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ru-RU" sz="1000" b="1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6202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Выноска с небольшим текстом (без маркера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12192000" cy="2974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269240" y="3367878"/>
            <a:ext cx="5192775" cy="2264723"/>
          </a:xfrm>
        </p:spPr>
        <p:txBody>
          <a:bodyPr wrap="square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3137" kern="1200" spc="0" baseline="0" dirty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rtl="0"/>
            <a:r>
              <a:rPr lang="ru-RU" noProof="1"/>
              <a:t>Короткое введение</a:t>
            </a:r>
            <a:br>
              <a:rPr lang="ru-RU" noProof="1"/>
            </a:br>
            <a:r>
              <a:rPr lang="ru-RU" noProof="1"/>
              <a:t>для данных с представлением</a:t>
            </a:r>
            <a:br>
              <a:rPr lang="ru-RU" noProof="1"/>
            </a:br>
            <a:r>
              <a:rPr lang="ru-RU" noProof="1"/>
              <a:t>пунктов по одному улучшает понимание.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/>
          </p:nvPr>
        </p:nvSpPr>
        <p:spPr>
          <a:xfrm>
            <a:off x="6253316" y="3503950"/>
            <a:ext cx="5671764" cy="1705723"/>
          </a:xfrm>
        </p:spPr>
        <p:txBody>
          <a:bodyPr rtlCol="0"/>
          <a:lstStyle>
            <a:lvl1pPr marL="0" indent="0" algn="l">
              <a:buNone/>
              <a:defRPr sz="1961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2974848"/>
          </a:xfrm>
          <a:blipFill>
            <a:blip r:embed="rId2"/>
            <a:srcRect/>
            <a:stretch>
              <a:fillRect t="-65721" r="-4798" b="-46455"/>
            </a:stretch>
          </a:blipFill>
        </p:spPr>
        <p:txBody>
          <a:bodyPr rtlCol="0" anchor="ctr" anchorCtr="0">
            <a:noAutofit/>
          </a:bodyPr>
          <a:lstStyle/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12" name="Надпись 11">
            <a:hlinkClick r:id="rId3"/>
            <a:extLst>
              <a:ext uri="{FF2B5EF4-FFF2-40B4-BE49-F238E27FC236}">
                <a16:creationId xmlns:a16="http://schemas.microsoft.com/office/drawing/2014/main" id="{B2DA80A1-9E22-4BFF-8562-466123B36943}"/>
              </a:ext>
            </a:extLst>
          </p:cNvPr>
          <p:cNvSpPr txBox="1"/>
          <p:nvPr userDrawn="1"/>
        </p:nvSpPr>
        <p:spPr>
          <a:xfrm>
            <a:off x="9089198" y="6298102"/>
            <a:ext cx="3401624" cy="367873"/>
          </a:xfrm>
          <a:prstGeom prst="roundRect">
            <a:avLst>
              <a:gd name="adj" fmla="val 50000"/>
            </a:avLst>
          </a:prstGeom>
          <a:solidFill>
            <a:srgbClr val="004568"/>
          </a:solidFill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0" i="0" u="none" strike="noStrike" kern="0" cap="none" spc="0" normalizeH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Neal Creative | Щелкните, чтобы </a:t>
            </a:r>
            <a:r>
              <a:rPr lang="ru-RU" sz="1100" b="1" i="0" u="none" strike="noStrike" kern="0" cap="none" spc="0" normalizeH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узнать больше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04800" y="419099"/>
            <a:ext cx="8917577" cy="590931"/>
          </a:xfrm>
        </p:spPr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11" name="Номер слайда 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  <p:sp>
        <p:nvSpPr>
          <p:cNvPr id="13" name="Надпись 12">
            <a:hlinkClick r:id="rId4"/>
            <a:extLst>
              <a:ext uri="{FF2B5EF4-FFF2-40B4-BE49-F238E27FC236}">
                <a16:creationId xmlns:a16="http://schemas.microsoft.com/office/drawing/2014/main" id="{1AF511EA-044E-4300-B921-D56138FE402E}"/>
              </a:ext>
            </a:extLst>
          </p:cNvPr>
          <p:cNvSpPr txBox="1"/>
          <p:nvPr userDrawn="1"/>
        </p:nvSpPr>
        <p:spPr>
          <a:xfrm>
            <a:off x="191616" y="6337795"/>
            <a:ext cx="1209664" cy="346234"/>
          </a:xfrm>
          <a:prstGeom prst="roundRect">
            <a:avLst>
              <a:gd name="adj" fmla="val 50000"/>
            </a:avLst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noProof="1">
                <a:solidFill>
                  <a:schemeClr val="bg1">
                    <a:lumMod val="75000"/>
                  </a:schemeClr>
                </a:solidFill>
              </a:rPr>
              <a:t>Neal Creative </a:t>
            </a:r>
            <a:r>
              <a:rPr lang="ru-RU" sz="900" kern="1200" noProof="1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©</a:t>
            </a:r>
            <a:r>
              <a:rPr lang="ru-RU" sz="1000" noProof="1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ru-RU" sz="1000" b="1" noProof="1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340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РАЗДЕЛОВ С КОЛЬЦЕВОЙ ОСНОВО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 userDrawn="1"/>
        </p:nvSpPr>
        <p:spPr>
          <a:xfrm>
            <a:off x="2861702" y="157952"/>
            <a:ext cx="6483179" cy="64831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448777" y="2183824"/>
            <a:ext cx="5208335" cy="2431435"/>
          </a:xfrm>
          <a:prstGeom prst="rect">
            <a:avLst/>
          </a:prstGeom>
        </p:spPr>
        <p:txBody>
          <a:bodyPr rtlCol="0" anchor="ctr"/>
          <a:lstStyle>
            <a:lvl1pPr algn="ctr">
              <a:lnSpc>
                <a:spcPct val="95000"/>
              </a:lnSpc>
              <a:defRPr sz="4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1"/>
              <a:t>ЩЕЛКНИТЕ, ЧТОБЫ ИЗМЕНИТЬ ЗАГОЛОВОК</a:t>
            </a:r>
          </a:p>
        </p:txBody>
      </p:sp>
      <p:sp>
        <p:nvSpPr>
          <p:cNvPr id="9" name="точки"/>
          <p:cNvSpPr>
            <a:spLocks noChangeAspect="1"/>
          </p:cNvSpPr>
          <p:nvPr userDrawn="1"/>
        </p:nvSpPr>
        <p:spPr>
          <a:xfrm>
            <a:off x="3448777" y="745024"/>
            <a:ext cx="5309024" cy="5309025"/>
          </a:xfrm>
          <a:prstGeom prst="ellipse">
            <a:avLst/>
          </a:prstGeom>
          <a:noFill/>
          <a:ln w="184150" cap="rnd" cmpd="sng" algn="ctr">
            <a:solidFill>
              <a:schemeClr val="accent4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376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емный вариант цитаты (ВЫРАВНИВАНИЕ СЛЕВА)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5"/>
            <a:ext cx="11658600" cy="1089529"/>
          </a:xfrm>
        </p:spPr>
        <p:txBody>
          <a:bodyPr rtlCol="0" anchor="ctr"/>
          <a:lstStyle>
            <a:lvl1pPr marL="231775" indent="-231775" algn="l">
              <a:spcBef>
                <a:spcPts val="0"/>
              </a:spcBef>
              <a:defRPr sz="3600" b="0" baseline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 marL="109538" indent="0" algn="l">
              <a:spcBef>
                <a:spcPts val="0"/>
              </a:spcBef>
              <a:defRPr sz="36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</a:lstStyle>
          <a:p>
            <a:pPr lvl="0" rtl="0"/>
            <a:r>
              <a:rPr lang="ru-RU" noProof="1"/>
              <a:t>"ЦИТАТА".</a:t>
            </a:r>
          </a:p>
          <a:p>
            <a:pPr lvl="1" rtl="0"/>
            <a:r>
              <a:rPr lang="ru-RU" noProof="1"/>
              <a:t> ПОЛУЖИРНЫЙ</a:t>
            </a:r>
          </a:p>
        </p:txBody>
      </p:sp>
      <p:sp>
        <p:nvSpPr>
          <p:cNvPr id="7" name="Полилиния: Фигура 6"/>
          <p:cNvSpPr/>
          <p:nvPr userDrawn="1"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 hasCustomPrompt="1"/>
          </p:nvPr>
        </p:nvSpPr>
        <p:spPr>
          <a:xfrm>
            <a:off x="3865562" y="5276808"/>
            <a:ext cx="8097838" cy="369332"/>
          </a:xfrm>
        </p:spPr>
        <p:txBody>
          <a:bodyPr rtlCol="0"/>
          <a:lstStyle>
            <a:lvl1pPr algn="r"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 rtl="0"/>
            <a:r>
              <a:rPr lang="ru-RU" noProof="1"/>
              <a:t>— Имя и компанию или источник можно разместить здесь</a:t>
            </a:r>
          </a:p>
        </p:txBody>
      </p:sp>
    </p:spTree>
    <p:extLst>
      <p:ext uri="{BB962C8B-B14F-4D97-AF65-F5344CB8AC3E}">
        <p14:creationId xmlns:p14="http://schemas.microsoft.com/office/powerpoint/2010/main" val="3266280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мный вариант цитаты (ПО ЦЕНТРУ)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5"/>
            <a:ext cx="11658600" cy="1089529"/>
          </a:xfrm>
        </p:spPr>
        <p:txBody>
          <a:bodyPr rtlCol="0" anchor="ctr"/>
          <a:lstStyle>
            <a:lvl1pPr algn="ctr">
              <a:spcBef>
                <a:spcPts val="0"/>
              </a:spcBef>
              <a:defRPr sz="3600" b="0" baseline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 algn="ctr">
              <a:spcBef>
                <a:spcPts val="0"/>
              </a:spcBef>
              <a:defRPr sz="36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</a:lstStyle>
          <a:p>
            <a:pPr lvl="0" rtl="0"/>
            <a:r>
              <a:rPr lang="ru-RU" noProof="1"/>
              <a:t>"ЦИТАТА".</a:t>
            </a:r>
          </a:p>
          <a:p>
            <a:pPr lvl="1" rtl="0"/>
            <a:r>
              <a:rPr lang="ru-RU" noProof="1"/>
              <a:t>ПОЛУЖИРНЫЙ</a:t>
            </a:r>
          </a:p>
        </p:txBody>
      </p:sp>
      <p:sp>
        <p:nvSpPr>
          <p:cNvPr id="7" name="Полилиния: Фигура 6"/>
          <p:cNvSpPr/>
          <p:nvPr userDrawn="1"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 hasCustomPrompt="1"/>
          </p:nvPr>
        </p:nvSpPr>
        <p:spPr>
          <a:xfrm>
            <a:off x="3865562" y="5276808"/>
            <a:ext cx="8097838" cy="369332"/>
          </a:xfrm>
        </p:spPr>
        <p:txBody>
          <a:bodyPr rtlCol="0"/>
          <a:lstStyle>
            <a:lvl1pPr algn="r"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 rtl="0"/>
            <a:r>
              <a:rPr lang="ru-RU" noProof="1"/>
              <a:t>— Имя и компанию или источник можно разместить здесь</a:t>
            </a:r>
          </a:p>
        </p:txBody>
      </p:sp>
    </p:spTree>
    <p:extLst>
      <p:ext uri="{BB962C8B-B14F-4D97-AF65-F5344CB8AC3E}">
        <p14:creationId xmlns:p14="http://schemas.microsoft.com/office/powerpoint/2010/main" val="3031631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емный вариант цитаты (ВЫРАВНИВАНИЕ СЛЕВА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5"/>
            <a:ext cx="11658600" cy="1089529"/>
          </a:xfrm>
        </p:spPr>
        <p:txBody>
          <a:bodyPr rtlCol="0" anchor="ctr"/>
          <a:lstStyle>
            <a:lvl1pPr marL="231775" indent="-231775" algn="l">
              <a:spcBef>
                <a:spcPts val="0"/>
              </a:spcBef>
              <a:defRPr sz="3600" b="0" baseline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 marL="109538" indent="0" algn="l">
              <a:spcBef>
                <a:spcPts val="0"/>
              </a:spcBef>
              <a:defRPr sz="36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</a:lstStyle>
          <a:p>
            <a:pPr lvl="0" rtl="0"/>
            <a:r>
              <a:rPr lang="ru-RU" noProof="1"/>
              <a:t>"ЦИТАТА".</a:t>
            </a:r>
          </a:p>
          <a:p>
            <a:pPr lvl="1" rtl="0"/>
            <a:r>
              <a:rPr lang="ru-RU" noProof="1"/>
              <a:t> ПОЛУЖИРНЫЙ</a:t>
            </a:r>
          </a:p>
        </p:txBody>
      </p:sp>
      <p:sp>
        <p:nvSpPr>
          <p:cNvPr id="7" name="Полилиния: Фигура 6"/>
          <p:cNvSpPr/>
          <p:nvPr userDrawn="1"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 hasCustomPrompt="1"/>
          </p:nvPr>
        </p:nvSpPr>
        <p:spPr>
          <a:xfrm>
            <a:off x="3865562" y="5276808"/>
            <a:ext cx="8097838" cy="369332"/>
          </a:xfrm>
        </p:spPr>
        <p:txBody>
          <a:bodyPr rtlCol="0"/>
          <a:lstStyle>
            <a:lvl1pPr algn="r">
              <a:spcBef>
                <a:spcPts val="0"/>
              </a:spcBef>
              <a:defRPr sz="2000" b="0"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 rtl="0"/>
            <a:r>
              <a:rPr lang="ru-RU" noProof="1"/>
              <a:t>— Имя и компанию или источник можно разместить здесь</a:t>
            </a:r>
          </a:p>
        </p:txBody>
      </p:sp>
    </p:spTree>
    <p:extLst>
      <p:ext uri="{BB962C8B-B14F-4D97-AF65-F5344CB8AC3E}">
        <p14:creationId xmlns:p14="http://schemas.microsoft.com/office/powerpoint/2010/main" val="2075739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ветлый вариант цитаты (ПО ЦЕНТР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адпись 8"/>
          <p:cNvSpPr txBox="1"/>
          <p:nvPr userDrawn="1"/>
        </p:nvSpPr>
        <p:spPr>
          <a:xfrm>
            <a:off x="5648960" y="419100"/>
            <a:ext cx="8940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ru-RU" sz="11500" noProof="1">
                <a:solidFill>
                  <a:schemeClr val="accent4"/>
                </a:solidFill>
                <a:latin typeface="Arial Black" panose="020B0A04020102020204" pitchFamily="34" charset="0"/>
              </a:rPr>
              <a:t>“</a:t>
            </a:r>
            <a:endParaRPr lang="ru-RU" sz="2800" noProof="1">
              <a:solidFill>
                <a:schemeClr val="accent4"/>
              </a:solidFill>
            </a:endParaRPr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4" hasCustomPrompt="1"/>
          </p:nvPr>
        </p:nvSpPr>
        <p:spPr>
          <a:xfrm>
            <a:off x="3408362" y="5335071"/>
            <a:ext cx="8097838" cy="369332"/>
          </a:xfrm>
        </p:spPr>
        <p:txBody>
          <a:bodyPr rtlCol="0"/>
          <a:lstStyle>
            <a:lvl1pPr algn="r">
              <a:spcBef>
                <a:spcPts val="0"/>
              </a:spcBef>
              <a:defRPr sz="2000">
                <a:solidFill>
                  <a:schemeClr val="tx2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 rtl="0"/>
            <a:r>
              <a:rPr lang="ru-RU" noProof="1"/>
              <a:t>— Имя и компанию или источник можно разместить здесь</a:t>
            </a:r>
          </a:p>
        </p:txBody>
      </p:sp>
      <p:sp>
        <p:nvSpPr>
          <p:cNvPr id="6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5"/>
            <a:ext cx="11658600" cy="1089529"/>
          </a:xfrm>
        </p:spPr>
        <p:txBody>
          <a:bodyPr rtlCol="0" anchor="ctr"/>
          <a:lstStyle>
            <a:lvl1pPr algn="ctr">
              <a:spcBef>
                <a:spcPts val="0"/>
              </a:spcBef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ctr">
              <a:spcBef>
                <a:spcPts val="0"/>
              </a:spcBef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</a:lstStyle>
          <a:p>
            <a:pPr lvl="0" rtl="0"/>
            <a:r>
              <a:rPr lang="ru-RU" noProof="1"/>
              <a:t>"ЦИТАТА".</a:t>
            </a:r>
          </a:p>
          <a:p>
            <a:pPr lvl="1" rtl="0"/>
            <a:r>
              <a:rPr lang="ru-RU" noProof="1"/>
              <a:t>ПОЛУЖИРНЫЙ</a:t>
            </a:r>
          </a:p>
        </p:txBody>
      </p:sp>
      <p:sp>
        <p:nvSpPr>
          <p:cNvPr id="7" name="Номер слайда 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460922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мная выноска с небольшим текстом (без маркера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2597273"/>
            <a:ext cx="4868985" cy="1643527"/>
          </a:xfrm>
        </p:spPr>
        <p:txBody>
          <a:bodyPr wrap="square" lIns="91440" rIns="91440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2800" b="0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rtl="0"/>
            <a:r>
              <a:rPr lang="ru-RU" noProof="1"/>
              <a:t>Короткое введение</a:t>
            </a:r>
            <a:br>
              <a:rPr lang="ru-RU" noProof="1"/>
            </a:br>
            <a:r>
              <a:rPr lang="ru-RU" noProof="1"/>
              <a:t>для данных с представлением</a:t>
            </a:r>
            <a:br>
              <a:rPr lang="ru-RU" noProof="1"/>
            </a:br>
            <a:r>
              <a:rPr lang="ru-RU" noProof="1"/>
              <a:t>пунктов по одному улучшает понимание.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/>
          </p:nvPr>
        </p:nvSpPr>
        <p:spPr>
          <a:xfrm>
            <a:off x="6096000" y="419100"/>
            <a:ext cx="5671764" cy="1843069"/>
          </a:xfrm>
        </p:spPr>
        <p:txBody>
          <a:bodyPr rtlCol="0"/>
          <a:lstStyle>
            <a:lvl1pPr marL="0" indent="0" algn="l">
              <a:buNone/>
              <a:defRPr sz="22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1pPr>
            <a:lvl2pPr marL="0" indent="0" algn="l">
              <a:buNone/>
              <a:defRPr sz="20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  <a:lvl3pPr marL="0" indent="0" algn="l">
              <a:buNone/>
              <a:defRPr sz="18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3pPr>
            <a:lvl4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4pPr>
            <a:lvl5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55244" y="0"/>
            <a:ext cx="4083304" cy="914096"/>
          </a:xfrm>
          <a:prstGeom prst="rect">
            <a:avLst/>
          </a:prstGeom>
        </p:spPr>
        <p:txBody>
          <a:bodyPr lIns="146304" tIns="420624" rIns="146304" rtlCol="0" anchor="t" anchorCtr="0"/>
          <a:lstStyle>
            <a:lvl1pPr algn="ctr">
              <a:defRPr lang="en-US" sz="3200" b="0" kern="1200" spc="60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1"/>
              <a:t>Образец заголовка</a:t>
            </a: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2"/>
          </p:nvPr>
        </p:nvSpPr>
        <p:spPr>
          <a:xfrm>
            <a:off x="6096000" y="2599498"/>
            <a:ext cx="5671764" cy="1843069"/>
          </a:xfrm>
        </p:spPr>
        <p:txBody>
          <a:bodyPr rtlCol="0"/>
          <a:lstStyle>
            <a:lvl1pPr marL="0" indent="0" algn="l">
              <a:buNone/>
              <a:defRPr sz="22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1pPr>
            <a:lvl2pPr marL="0" indent="0" algn="l">
              <a:buNone/>
              <a:defRPr sz="20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  <a:lvl3pPr marL="0" indent="0" algn="l">
              <a:buNone/>
              <a:defRPr sz="18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3pPr>
            <a:lvl4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4pPr>
            <a:lvl5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3"/>
          </p:nvPr>
        </p:nvSpPr>
        <p:spPr>
          <a:xfrm>
            <a:off x="6096000" y="4779896"/>
            <a:ext cx="5671764" cy="1843069"/>
          </a:xfrm>
        </p:spPr>
        <p:txBody>
          <a:bodyPr rtlCol="0"/>
          <a:lstStyle>
            <a:lvl1pPr marL="0" indent="0" algn="l">
              <a:buNone/>
              <a:defRPr sz="22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1pPr>
            <a:lvl2pPr marL="0" indent="0" algn="l">
              <a:buNone/>
              <a:defRPr sz="20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  <a:lvl3pPr marL="0" indent="0" algn="l">
              <a:buNone/>
              <a:defRPr sz="18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3pPr>
            <a:lvl4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4pPr>
            <a:lvl5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29200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Выноска с небольшим текстом (без маркера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: Фигура 13"/>
          <p:cNvSpPr/>
          <p:nvPr userDrawn="1"/>
        </p:nvSpPr>
        <p:spPr>
          <a:xfrm>
            <a:off x="129521" y="0"/>
            <a:ext cx="4741280" cy="2353474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2472751"/>
            <a:ext cx="4566001" cy="2031325"/>
          </a:xfrm>
        </p:spPr>
        <p:txBody>
          <a:bodyPr wrap="square" lIns="91440" rIns="91440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2800" b="0" kern="1200" spc="0" baseline="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rtl="0"/>
            <a:r>
              <a:rPr lang="ru-RU" noProof="1"/>
              <a:t>Короткое введение</a:t>
            </a:r>
            <a:br>
              <a:rPr lang="ru-RU" noProof="1"/>
            </a:br>
            <a:r>
              <a:rPr lang="ru-RU" noProof="1"/>
              <a:t>для данных с представлением</a:t>
            </a:r>
            <a:br>
              <a:rPr lang="ru-RU" noProof="1"/>
            </a:br>
            <a:r>
              <a:rPr lang="ru-RU" noProof="1"/>
              <a:t>пунктов по одному улучшает понимание.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/>
          </p:nvPr>
        </p:nvSpPr>
        <p:spPr>
          <a:xfrm>
            <a:off x="6096000" y="419100"/>
            <a:ext cx="5671764" cy="1705723"/>
          </a:xfrm>
        </p:spPr>
        <p:txBody>
          <a:bodyPr rtlCol="0"/>
          <a:lstStyle>
            <a:lvl1pPr marL="0" indent="0" algn="l">
              <a:buNone/>
              <a:defRPr sz="2200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1750600" y="6484937"/>
            <a:ext cx="42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5AE1514C-5E56-4738-A1FF-4B1CFD2A3E36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55244" y="0"/>
            <a:ext cx="4083304" cy="914096"/>
          </a:xfrm>
          <a:prstGeom prst="rect">
            <a:avLst/>
          </a:prstGeom>
        </p:spPr>
        <p:txBody>
          <a:bodyPr lIns="146304" tIns="420624" rIns="146304" rtlCol="0" anchor="t" anchorCtr="0"/>
          <a:lstStyle>
            <a:lvl1pPr>
              <a:defRPr lang="en-US" sz="3200" b="0" kern="1200" spc="60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1"/>
              <a:t>Образец заголовка</a:t>
            </a: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2"/>
          </p:nvPr>
        </p:nvSpPr>
        <p:spPr>
          <a:xfrm>
            <a:off x="6096000" y="2697329"/>
            <a:ext cx="5671764" cy="1705723"/>
          </a:xfrm>
        </p:spPr>
        <p:txBody>
          <a:bodyPr rtlCol="0"/>
          <a:lstStyle>
            <a:lvl1pPr marL="0" indent="0" algn="l">
              <a:buNone/>
              <a:defRPr sz="2200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3"/>
          </p:nvPr>
        </p:nvSpPr>
        <p:spPr>
          <a:xfrm>
            <a:off x="6096000" y="4975558"/>
            <a:ext cx="5671764" cy="1705723"/>
          </a:xfrm>
        </p:spPr>
        <p:txBody>
          <a:bodyPr rtlCol="0"/>
          <a:lstStyle>
            <a:lvl1pPr marL="0" indent="0" algn="l">
              <a:buNone/>
              <a:defRPr sz="2200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6067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0.03178 0.00047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>
        <p:tmplLst>
          <p:tmpl lvl="1">
            <p:tnLst>
              <p:par>
                <p:cTn presetID="63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-4.375E-6 -4.07407E-6 L 0.03178 0.00047 " pathEditMode="relative" rAng="0" ptsTypes="AA">
                      <p:cBhvr>
                        <p:cTn dur="750" fill="hold"/>
                        <p:tgtEl>
                          <p:spTgt spid="4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1589" y="23"/>
                    </p:animMotion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304800" y="1275347"/>
            <a:ext cx="11658600" cy="187076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 rtl="0"/>
            <a:r>
              <a:rPr lang="ru-RU" noProof="1"/>
              <a:t>Образец текста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4800" y="419100"/>
            <a:ext cx="11658600" cy="5909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860510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12" r:id="rId2"/>
    <p:sldLayoutId id="2147483672" r:id="rId3"/>
    <p:sldLayoutId id="2147483749" r:id="rId4"/>
    <p:sldLayoutId id="2147483750" r:id="rId5"/>
    <p:sldLayoutId id="2147483752" r:id="rId6"/>
    <p:sldLayoutId id="2147483674" r:id="rId7"/>
    <p:sldLayoutId id="2147483720" r:id="rId8"/>
    <p:sldLayoutId id="2147483721" r:id="rId9"/>
    <p:sldLayoutId id="2147483732" r:id="rId10"/>
    <p:sldLayoutId id="2147483730" r:id="rId11"/>
    <p:sldLayoutId id="2147483716" r:id="rId12"/>
    <p:sldLayoutId id="2147483735" r:id="rId13"/>
    <p:sldLayoutId id="2147483700" r:id="rId14"/>
    <p:sldLayoutId id="2147483734" r:id="rId15"/>
    <p:sldLayoutId id="2147483701" r:id="rId16"/>
    <p:sldLayoutId id="2147483736" r:id="rId17"/>
    <p:sldLayoutId id="2147483733" r:id="rId18"/>
    <p:sldLayoutId id="2147483741" r:id="rId19"/>
    <p:sldLayoutId id="2147483727" r:id="rId20"/>
    <p:sldLayoutId id="2147483719" r:id="rId21"/>
    <p:sldLayoutId id="2147483655" r:id="rId22"/>
    <p:sldLayoutId id="2147483748" r:id="rId23"/>
    <p:sldLayoutId id="2147483753" r:id="rId24"/>
    <p:sldLayoutId id="2147483747" r:id="rId25"/>
    <p:sldLayoutId id="2147483745" r:id="rId26"/>
    <p:sldLayoutId id="2147483737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0" i="0" kern="1200" spc="300" dirty="0">
          <a:gradFill>
            <a:gsLst>
              <a:gs pos="15000">
                <a:schemeClr val="tx1"/>
              </a:gs>
              <a:gs pos="47000">
                <a:schemeClr val="tx1"/>
              </a:gs>
            </a:gsLst>
            <a:lin ang="5400000" scaled="1"/>
          </a:gradFill>
          <a:latin typeface="Segoe UI Semibold" panose="020B0702040204020203" pitchFamily="34" charset="0"/>
          <a:ea typeface="+mn-ea"/>
          <a:cs typeface="Segoe UI Semibold" panose="020B0702040204020203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1" kern="1200">
          <a:gradFill>
            <a:gsLst>
              <a:gs pos="15000">
                <a:schemeClr val="tx1"/>
              </a:gs>
              <a:gs pos="47000">
                <a:schemeClr val="tx1"/>
              </a:gs>
            </a:gsLst>
            <a:lin ang="5400000" scaled="1"/>
          </a:gra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None/>
        <a:defRPr sz="20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92" userDrawn="1">
          <p15:clr>
            <a:srgbClr val="F26B43"/>
          </p15:clr>
        </p15:guide>
        <p15:guide id="4" pos="7536" userDrawn="1">
          <p15:clr>
            <a:srgbClr val="F26B43"/>
          </p15:clr>
        </p15:guide>
        <p15:guide id="5" orient="horz" pos="264" userDrawn="1">
          <p15:clr>
            <a:srgbClr val="F26B43"/>
          </p15:clr>
        </p15:guide>
        <p15:guide id="6" orient="horz" pos="792" userDrawn="1">
          <p15:clr>
            <a:srgbClr val="F26B43"/>
          </p15:clr>
        </p15:guide>
        <p15:guide id="7" orient="horz" pos="42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iro22.ru/novosti/airo-izdal-kalendar-posvjashhennyj-godu-pedagoga-i-nastavnika/" TargetMode="External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Изображение выглядит как здание, внешний, небо, дом&#10;&#10;Автоматически созданное описание">
            <a:extLst>
              <a:ext uri="{FF2B5EF4-FFF2-40B4-BE49-F238E27FC236}">
                <a16:creationId xmlns:a16="http://schemas.microsoft.com/office/drawing/2014/main" id="{4CA50E43-0D38-6DC3-2327-3DA552A312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5" b="1015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42863" y="-13747"/>
            <a:ext cx="12277725" cy="6885494"/>
          </a:xfrm>
          <a:prstGeom prst="rect">
            <a:avLst/>
          </a:prstGeom>
          <a:solidFill>
            <a:srgbClr val="000000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219939" y="1713932"/>
            <a:ext cx="9107555" cy="2834622"/>
          </a:xfrm>
        </p:spPr>
        <p:txBody>
          <a:bodyPr rtlCol="0"/>
          <a:lstStyle/>
          <a:p>
            <a:pPr algn="ctr"/>
            <a:r>
              <a:rPr lang="ru-RU" sz="6600" noProof="1">
                <a:ln w="12700">
                  <a:solidFill>
                    <a:schemeClr val="bg1"/>
                  </a:solidFill>
                </a:ln>
              </a:rPr>
              <a:t>Опыт взаимодействия </a:t>
            </a:r>
            <a:br>
              <a:rPr lang="ru-RU" sz="6600" noProof="1">
                <a:ln w="12700">
                  <a:solidFill>
                    <a:schemeClr val="bg1"/>
                  </a:solidFill>
                </a:ln>
              </a:rPr>
            </a:br>
            <a:r>
              <a:rPr lang="ru-RU" sz="6600" noProof="1">
                <a:ln w="12700">
                  <a:solidFill>
                    <a:schemeClr val="bg1"/>
                  </a:solidFill>
                </a:ln>
              </a:rPr>
              <a:t>Наставника и Наставляемого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1760200" y="6465888"/>
            <a:ext cx="431800" cy="365125"/>
          </a:xfrm>
        </p:spPr>
        <p:txBody>
          <a:bodyPr rtlCol="0"/>
          <a:lstStyle/>
          <a:p>
            <a:pPr rtl="0"/>
            <a:fld id="{5AE1514C-5E56-4738-A1FF-4B1CFD2A3E36}" type="slidenum">
              <a:rPr lang="ru-RU" noProof="1" dirty="0" smtClean="0"/>
              <a:pPr rtl="0"/>
              <a:t>1</a:t>
            </a:fld>
            <a:endParaRPr lang="ru-RU" noProof="1"/>
          </a:p>
        </p:txBody>
      </p:sp>
      <p:sp>
        <p:nvSpPr>
          <p:cNvPr id="14" name="Овал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6" name="Прямоугольник 45"/>
          <p:cNvSpPr/>
          <p:nvPr/>
        </p:nvSpPr>
        <p:spPr>
          <a:xfrm flipH="1">
            <a:off x="2802835" y="5539682"/>
            <a:ext cx="8981020" cy="8519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rtl="0">
              <a:lnSpc>
                <a:spcPct val="90000"/>
              </a:lnSpc>
            </a:pPr>
            <a:r>
              <a:rPr lang="ru-RU" sz="2800" b="1" noProof="1">
                <a:ln w="6350">
                  <a:solidFill>
                    <a:schemeClr val="bg1"/>
                  </a:solidFill>
                </a:ln>
                <a:gradFill>
                  <a:gsLst>
                    <a:gs pos="0">
                      <a:srgbClr val="75D1FF">
                        <a:lumMod val="5000"/>
                        <a:lumOff val="95000"/>
                      </a:srgbClr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Кулишкина Людмила Михайловна</a:t>
            </a:r>
          </a:p>
          <a:p>
            <a:pPr algn="r">
              <a:lnSpc>
                <a:spcPct val="90000"/>
              </a:lnSpc>
            </a:pPr>
            <a:r>
              <a:rPr lang="ru-RU" sz="2800" b="1" noProof="1">
                <a:ln w="6350">
                  <a:solidFill>
                    <a:schemeClr val="bg1"/>
                  </a:solidFill>
                </a:ln>
                <a:gradFill>
                  <a:gsLst>
                    <a:gs pos="0">
                      <a:srgbClr val="75D1FF">
                        <a:lumMod val="5000"/>
                        <a:lumOff val="95000"/>
                      </a:srgbClr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Павлюк Юрий Алексеевич</a:t>
            </a:r>
          </a:p>
          <a:p>
            <a:pPr lvl="0" algn="r" rtl="0">
              <a:lnSpc>
                <a:spcPct val="90000"/>
              </a:lnSpc>
            </a:pPr>
            <a:r>
              <a:rPr lang="ru-RU" sz="2800" b="1" noProof="1">
                <a:ln w="6350">
                  <a:solidFill>
                    <a:schemeClr val="bg1"/>
                  </a:solidFill>
                </a:ln>
                <a:gradFill>
                  <a:gsLst>
                    <a:gs pos="0">
                      <a:srgbClr val="75D1FF">
                        <a:lumMod val="5000"/>
                        <a:lumOff val="95000"/>
                      </a:srgbClr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КГБПОУ «Алтайский государственный колледж»</a:t>
            </a: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1679957" y="3280601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ru-RU" sz="8800" spc="-300" noProof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19" name="Полилиния: Фигура 18"/>
          <p:cNvSpPr/>
          <p:nvPr/>
        </p:nvSpPr>
        <p:spPr>
          <a:xfrm>
            <a:off x="7066536" y="4361548"/>
            <a:ext cx="488128" cy="488128"/>
          </a:xfrm>
          <a:custGeom>
            <a:avLst/>
            <a:gdLst>
              <a:gd name="connsiteX0" fmla="*/ 244064 w 488128"/>
              <a:gd name="connsiteY0" fmla="*/ 0 h 488128"/>
              <a:gd name="connsiteX1" fmla="*/ 488128 w 488128"/>
              <a:gd name="connsiteY1" fmla="*/ 244064 h 488128"/>
              <a:gd name="connsiteX2" fmla="*/ 244064 w 488128"/>
              <a:gd name="connsiteY2" fmla="*/ 488128 h 488128"/>
              <a:gd name="connsiteX3" fmla="*/ 0 w 488128"/>
              <a:gd name="connsiteY3" fmla="*/ 244064 h 488128"/>
              <a:gd name="connsiteX4" fmla="*/ 244064 w 488128"/>
              <a:gd name="connsiteY4" fmla="*/ 0 h 48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8" h="488128">
                <a:moveTo>
                  <a:pt x="244064" y="0"/>
                </a:moveTo>
                <a:cubicBezTo>
                  <a:pt x="378857" y="0"/>
                  <a:pt x="488128" y="109271"/>
                  <a:pt x="488128" y="244064"/>
                </a:cubicBezTo>
                <a:cubicBezTo>
                  <a:pt x="488128" y="378857"/>
                  <a:pt x="378857" y="488128"/>
                  <a:pt x="244064" y="488128"/>
                </a:cubicBezTo>
                <a:cubicBezTo>
                  <a:pt x="109271" y="488128"/>
                  <a:pt x="0" y="378857"/>
                  <a:pt x="0" y="244064"/>
                </a:cubicBezTo>
                <a:cubicBezTo>
                  <a:pt x="0" y="109271"/>
                  <a:pt x="109271" y="0"/>
                  <a:pt x="2440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4020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6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6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46" grpId="0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>
            <a:extLst>
              <a:ext uri="{FF2B5EF4-FFF2-40B4-BE49-F238E27FC236}">
                <a16:creationId xmlns:a16="http://schemas.microsoft.com/office/drawing/2014/main" id="{E7A65CF5-2838-4B35-927F-375EB1114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58" y="3493674"/>
            <a:ext cx="2377440" cy="2585323"/>
          </a:xfrm>
        </p:spPr>
        <p:txBody>
          <a:bodyPr/>
          <a:lstStyle/>
          <a:p>
            <a:r>
              <a:rPr lang="ru-RU" sz="2000" dirty="0"/>
              <a:t>ВЛИЯНИЕ ЧИСЛА РЕЙНОЛЬДСА НА ГИДРОДИНАМИЧЕСКИЕ ХАРАКТЕРИСТИКИ ПОЛИМЕРНОЙ ЖИДКОСТИ В СХОДЯЩЕМСЯ КАНАЛЕ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D6DD2A-64B5-59D9-4E2D-4E3897E3E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997E989-D798-4C62-8E93-3D2D613C2488}" type="slidenum">
              <a:rPr lang="ru-RU" noProof="1" smtClean="0"/>
              <a:pPr rtl="0"/>
              <a:t>10</a:t>
            </a:fld>
            <a:endParaRPr lang="ru-RU" noProof="1"/>
          </a:p>
        </p:txBody>
      </p:sp>
      <p:sp>
        <p:nvSpPr>
          <p:cNvPr id="15" name="Объект 14">
            <a:extLst>
              <a:ext uri="{FF2B5EF4-FFF2-40B4-BE49-F238E27FC236}">
                <a16:creationId xmlns:a16="http://schemas.microsoft.com/office/drawing/2014/main" id="{E757C570-407F-4DD5-A898-A5A47BD309D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483635" y="3493674"/>
            <a:ext cx="2377440" cy="3416320"/>
          </a:xfrm>
        </p:spPr>
        <p:txBody>
          <a:bodyPr/>
          <a:lstStyle/>
          <a:p>
            <a:r>
              <a:rPr lang="ru-RU" sz="2000" dirty="0"/>
              <a:t>ВЛИЯНИЕ РЕОЛОГИЧЕСКИХ СВОЙСТВ ПОЛИМЕРНОГО РАСПЛАВА НА ГИДРОДИНАМИЧЕСКИЕ ХАРАКТЕРИСТИКИ ВИХРЕВОГО ТЕЧЕНИЯ В СХОДЯЩЕМСЯ КАНАЛЕ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EFDA8FDB-C3D9-4D8A-958D-9DDD01473A0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898612" y="3493674"/>
            <a:ext cx="2377440" cy="3274743"/>
          </a:xfrm>
        </p:spPr>
        <p:txBody>
          <a:bodyPr/>
          <a:lstStyle/>
          <a:p>
            <a:r>
              <a:rPr lang="ru-RU" sz="2000" dirty="0"/>
              <a:t>ГИДРОДИНАМИЧЕСКАЯ СТРУКТУРА ВТОРИЧНЫХ</a:t>
            </a:r>
          </a:p>
          <a:p>
            <a:r>
              <a:rPr lang="ru-RU" sz="2000" dirty="0"/>
              <a:t>ПОТОКОВ РАСПЛАВОВ ПОЛИМЕРОВ В КАНАЛАХ С</a:t>
            </a:r>
          </a:p>
          <a:p>
            <a:r>
              <a:rPr lang="ru-RU" sz="2000" dirty="0"/>
              <a:t>ИЗМЕНЕНИЕМ ГЕОМЕТРИИ</a:t>
            </a:r>
          </a:p>
          <a:p>
            <a:endParaRPr lang="ru-RU" sz="2000" dirty="0"/>
          </a:p>
        </p:txBody>
      </p:sp>
      <p:sp>
        <p:nvSpPr>
          <p:cNvPr id="17" name="Объект 16">
            <a:extLst>
              <a:ext uri="{FF2B5EF4-FFF2-40B4-BE49-F238E27FC236}">
                <a16:creationId xmlns:a16="http://schemas.microsoft.com/office/drawing/2014/main" id="{F64F2284-E466-4E07-98B1-35948BC23AB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313589" y="3493674"/>
            <a:ext cx="2377440" cy="2031325"/>
          </a:xfrm>
        </p:spPr>
        <p:txBody>
          <a:bodyPr/>
          <a:lstStyle/>
          <a:p>
            <a:r>
              <a:rPr lang="en-US" sz="2000" dirty="0"/>
              <a:t>Hydrodynamic Structure of Secondary Polymer Melt Flows</a:t>
            </a:r>
            <a:r>
              <a:rPr lang="ru-RU" sz="2000" dirty="0"/>
              <a:t> </a:t>
            </a:r>
            <a:r>
              <a:rPr lang="en-US" sz="2000" dirty="0"/>
              <a:t>in Channels with Changing Geometry</a:t>
            </a:r>
          </a:p>
        </p:txBody>
      </p:sp>
      <p:sp>
        <p:nvSpPr>
          <p:cNvPr id="19" name="Объект 18">
            <a:extLst>
              <a:ext uri="{FF2B5EF4-FFF2-40B4-BE49-F238E27FC236}">
                <a16:creationId xmlns:a16="http://schemas.microsoft.com/office/drawing/2014/main" id="{FB933C22-911F-4788-98D8-C39D47339ECA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9728566" y="3493674"/>
            <a:ext cx="2377440" cy="646331"/>
          </a:xfrm>
        </p:spPr>
        <p:txBody>
          <a:bodyPr/>
          <a:lstStyle/>
          <a:p>
            <a:r>
              <a:rPr lang="ru-RU" sz="2000" dirty="0"/>
              <a:t>Участник более 8 конференций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560D0F81-B81D-F5E6-DE6C-C77A222353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470361"/>
            <a:ext cx="12192000" cy="757130"/>
          </a:xfrm>
        </p:spPr>
        <p:txBody>
          <a:bodyPr/>
          <a:lstStyle/>
          <a:p>
            <a:r>
              <a:rPr lang="ru-RU" sz="4800" b="1" dirty="0"/>
              <a:t>Научные труды</a:t>
            </a:r>
          </a:p>
        </p:txBody>
      </p:sp>
      <p:sp>
        <p:nvSpPr>
          <p:cNvPr id="20" name="Объект 19">
            <a:extLst>
              <a:ext uri="{FF2B5EF4-FFF2-40B4-BE49-F238E27FC236}">
                <a16:creationId xmlns:a16="http://schemas.microsoft.com/office/drawing/2014/main" id="{255248DD-0969-4089-B355-9599E8B44659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8658" y="2674345"/>
            <a:ext cx="2377440" cy="480131"/>
          </a:xfrm>
        </p:spPr>
        <p:txBody>
          <a:bodyPr/>
          <a:lstStyle/>
          <a:p>
            <a:r>
              <a:rPr lang="ru-RU" sz="1400" dirty="0"/>
              <a:t>ЮЖНО-СИБИРСКИЙ НАУЧНЫЙ ВЕСТНИК</a:t>
            </a:r>
          </a:p>
        </p:txBody>
      </p:sp>
      <p:sp>
        <p:nvSpPr>
          <p:cNvPr id="21" name="Объект 20">
            <a:extLst>
              <a:ext uri="{FF2B5EF4-FFF2-40B4-BE49-F238E27FC236}">
                <a16:creationId xmlns:a16="http://schemas.microsoft.com/office/drawing/2014/main" id="{CC513905-8309-443B-953E-13207FE32E6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2483635" y="2577396"/>
            <a:ext cx="2377440" cy="674031"/>
          </a:xfrm>
        </p:spPr>
        <p:txBody>
          <a:bodyPr/>
          <a:lstStyle/>
          <a:p>
            <a:r>
              <a:rPr lang="ru-RU" sz="1400" dirty="0"/>
              <a:t>ИНЖЕНЕРНО-ФИЗИЧЕСКИЙ ЖУРНАЛ</a:t>
            </a:r>
          </a:p>
        </p:txBody>
      </p:sp>
      <p:sp>
        <p:nvSpPr>
          <p:cNvPr id="22" name="Объект 21">
            <a:extLst>
              <a:ext uri="{FF2B5EF4-FFF2-40B4-BE49-F238E27FC236}">
                <a16:creationId xmlns:a16="http://schemas.microsoft.com/office/drawing/2014/main" id="{6961A8C6-8D07-4C79-BA5E-D27E2DA5A484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4898612" y="2674345"/>
            <a:ext cx="2377440" cy="480131"/>
          </a:xfrm>
        </p:spPr>
        <p:txBody>
          <a:bodyPr/>
          <a:lstStyle/>
          <a:p>
            <a:r>
              <a:rPr lang="ru-RU" sz="1400" dirty="0"/>
              <a:t>ЮЖНО-СИБИРСКИЙ НАУЧНЫЙ ВЕСТНИК</a:t>
            </a:r>
          </a:p>
        </p:txBody>
      </p:sp>
      <p:sp>
        <p:nvSpPr>
          <p:cNvPr id="23" name="Объект 22">
            <a:extLst>
              <a:ext uri="{FF2B5EF4-FFF2-40B4-BE49-F238E27FC236}">
                <a16:creationId xmlns:a16="http://schemas.microsoft.com/office/drawing/2014/main" id="{620AF9D1-C803-4C6C-8462-BF4E0E1FFA2A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7313589" y="2480445"/>
            <a:ext cx="2377440" cy="867930"/>
          </a:xfrm>
        </p:spPr>
        <p:txBody>
          <a:bodyPr/>
          <a:lstStyle/>
          <a:p>
            <a:r>
              <a:rPr lang="en-US" sz="1400" dirty="0"/>
              <a:t>Theoretical Foundations of Chemical Engineering (Springer Nature Link)</a:t>
            </a:r>
            <a:endParaRPr lang="ru-RU" sz="1400" dirty="0"/>
          </a:p>
        </p:txBody>
      </p:sp>
      <p:sp>
        <p:nvSpPr>
          <p:cNvPr id="24" name="Объект 23">
            <a:extLst>
              <a:ext uri="{FF2B5EF4-FFF2-40B4-BE49-F238E27FC236}">
                <a16:creationId xmlns:a16="http://schemas.microsoft.com/office/drawing/2014/main" id="{965E90DE-9E5A-47B3-A1C7-7DB1F2EB47BB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728566" y="2771294"/>
            <a:ext cx="2377440" cy="286232"/>
          </a:xfrm>
        </p:spPr>
        <p:txBody>
          <a:bodyPr/>
          <a:lstStyle/>
          <a:p>
            <a:r>
              <a:rPr lang="ru-RU" sz="1400" dirty="0"/>
              <a:t>Конференции</a:t>
            </a:r>
          </a:p>
        </p:txBody>
      </p:sp>
    </p:spTree>
    <p:extLst>
      <p:ext uri="{BB962C8B-B14F-4D97-AF65-F5344CB8AC3E}">
        <p14:creationId xmlns:p14="http://schemas.microsoft.com/office/powerpoint/2010/main" val="5697283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B4079A4F-1AC3-6F97-A5B5-E1C6EB37E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322" y="339408"/>
            <a:ext cx="2375877" cy="535531"/>
          </a:xfrm>
        </p:spPr>
        <p:txBody>
          <a:bodyPr/>
          <a:lstStyle/>
          <a:p>
            <a:r>
              <a:rPr lang="ru-RU" dirty="0"/>
              <a:t>Результат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560D0F81-B81D-F5E6-DE6C-C77A222353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003" y="419101"/>
            <a:ext cx="9084398" cy="424732"/>
          </a:xfrm>
        </p:spPr>
        <p:txBody>
          <a:bodyPr/>
          <a:lstStyle/>
          <a:p>
            <a:pPr algn="ctr"/>
            <a:r>
              <a:rPr lang="ru-RU" dirty="0"/>
              <a:t>Участие в конкурсах и конференциях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D6DD2A-64B5-59D9-4E2D-4E3897E3EC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997E989-D798-4C62-8E93-3D2D613C2488}" type="slidenum">
              <a:rPr lang="ru-RU" noProof="1" smtClean="0"/>
              <a:pPr rtl="0"/>
              <a:t>11</a:t>
            </a:fld>
            <a:endParaRPr lang="ru-RU" noProof="1"/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FF5B8351-1A4F-4025-A452-CBCC1F1F5D3E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3271721" y="2399954"/>
            <a:ext cx="2645183" cy="3736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B4A993D-9CE5-4313-987F-4BDF811E4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22" y="2399954"/>
            <a:ext cx="2657802" cy="3736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385A1066-E2AC-41C9-A2DF-C02BA748059C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4"/>
          <a:stretch>
            <a:fillRect/>
          </a:stretch>
        </p:blipFill>
        <p:spPr>
          <a:xfrm>
            <a:off x="9150349" y="2399954"/>
            <a:ext cx="2646418" cy="3736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Объект 2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DAB3D8B-5C6C-4EEC-8D27-6FCA12CF62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569" y="2399954"/>
            <a:ext cx="2643101" cy="37368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348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Объект 19">
            <a:extLst>
              <a:ext uri="{FF2B5EF4-FFF2-40B4-BE49-F238E27FC236}">
                <a16:creationId xmlns:a16="http://schemas.microsoft.com/office/drawing/2014/main" id="{9495BE3F-60F1-9CC1-0623-8F7FB5CD54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322" y="2410335"/>
            <a:ext cx="2652488" cy="3735901"/>
          </a:xfrm>
          <a:ln>
            <a:solidFill>
              <a:schemeClr val="tx1"/>
            </a:solidFill>
          </a:ln>
        </p:spPr>
      </p:pic>
      <p:pic>
        <p:nvPicPr>
          <p:cNvPr id="22" name="Объект 21">
            <a:extLst>
              <a:ext uri="{FF2B5EF4-FFF2-40B4-BE49-F238E27FC236}">
                <a16:creationId xmlns:a16="http://schemas.microsoft.com/office/drawing/2014/main" id="{4BE3D1DF-3A4B-C7C0-6A15-AB8EFABD840F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3265796" y="2423004"/>
            <a:ext cx="2652488" cy="3760641"/>
          </a:xfrm>
          <a:ln>
            <a:solidFill>
              <a:schemeClr val="tx1"/>
            </a:solidFill>
          </a:ln>
        </p:spPr>
      </p:pic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B4079A4F-1AC3-6F97-A5B5-E1C6EB37E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322" y="339408"/>
            <a:ext cx="2375877" cy="535531"/>
          </a:xfrm>
        </p:spPr>
        <p:txBody>
          <a:bodyPr/>
          <a:lstStyle/>
          <a:p>
            <a:r>
              <a:rPr lang="ru-RU" dirty="0"/>
              <a:t>Результат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560D0F81-B81D-F5E6-DE6C-C77A222353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003" y="419101"/>
            <a:ext cx="9084398" cy="424732"/>
          </a:xfrm>
        </p:spPr>
        <p:txBody>
          <a:bodyPr/>
          <a:lstStyle/>
          <a:p>
            <a:pPr algn="ctr"/>
            <a:r>
              <a:rPr lang="ru-RU" dirty="0"/>
              <a:t>Участие в конкурсах и конференциях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D6DD2A-64B5-59D9-4E2D-4E3897E3EC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997E989-D798-4C62-8E93-3D2D613C2488}" type="slidenum">
              <a:rPr lang="ru-RU" noProof="1" smtClean="0"/>
              <a:pPr rtl="0"/>
              <a:t>12</a:t>
            </a:fld>
            <a:endParaRPr lang="ru-RU" noProof="1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23AD805-92FA-6EDD-FB72-D9DE61975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110" y="2372924"/>
            <a:ext cx="2703151" cy="38107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Объект 9">
            <a:extLst>
              <a:ext uri="{FF2B5EF4-FFF2-40B4-BE49-F238E27FC236}">
                <a16:creationId xmlns:a16="http://schemas.microsoft.com/office/drawing/2014/main" id="{62511F09-82E0-4578-9A11-6307D7F25AC0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5"/>
          <a:stretch>
            <a:fillRect/>
          </a:stretch>
        </p:blipFill>
        <p:spPr>
          <a:xfrm>
            <a:off x="6175514" y="2410335"/>
            <a:ext cx="2691624" cy="3812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370412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311929" y="3320215"/>
            <a:ext cx="3714704" cy="1414746"/>
          </a:xfrm>
        </p:spPr>
        <p:txBody>
          <a:bodyPr rtlCol="0"/>
          <a:lstStyle/>
          <a:p>
            <a:pPr rtl="0">
              <a:spcAft>
                <a:spcPts val="2400"/>
              </a:spcAft>
            </a:pPr>
            <a:r>
              <a:rPr lang="ru-RU" noProof="1"/>
              <a:t>ДИСТАНЦИОННЫЙ ЭТАП</a:t>
            </a:r>
          </a:p>
          <a:p>
            <a:pPr lvl="1" rtl="0"/>
            <a:r>
              <a:rPr lang="ru-RU" noProof="1"/>
              <a:t>С 29 марта по 11 апреля 2022 года</a:t>
            </a:r>
          </a:p>
        </p:txBody>
      </p:sp>
      <p:sp>
        <p:nvSpPr>
          <p:cNvPr id="11" name="Объект 10"/>
          <p:cNvSpPr>
            <a:spLocks noGrp="1"/>
          </p:cNvSpPr>
          <p:nvPr>
            <p:ph idx="14"/>
          </p:nvPr>
        </p:nvSpPr>
        <p:spPr>
          <a:xfrm>
            <a:off x="4159175" y="3320215"/>
            <a:ext cx="3840480" cy="1973874"/>
          </a:xfrm>
        </p:spPr>
        <p:txBody>
          <a:bodyPr rtlCol="0"/>
          <a:lstStyle/>
          <a:p>
            <a:pPr rtl="0">
              <a:spcAft>
                <a:spcPts val="2400"/>
              </a:spcAft>
            </a:pPr>
            <a:r>
              <a:rPr lang="ru-RU" noProof="1"/>
              <a:t>РЕГИОНАЛЬНЫЙ ЭТАП</a:t>
            </a:r>
          </a:p>
          <a:p>
            <a:pPr lvl="1" rtl="0"/>
            <a:r>
              <a:rPr lang="ru-RU" noProof="1"/>
              <a:t>22 апреля 2022 года</a:t>
            </a:r>
          </a:p>
          <a:p>
            <a:pPr lvl="1"/>
            <a:r>
              <a:rPr lang="ru-RU" noProof="1"/>
              <a:t>г. Барнаул, КАУ ДПО «АИРО имени А.М. Топорова»</a:t>
            </a:r>
          </a:p>
        </p:txBody>
      </p:sp>
      <p:sp>
        <p:nvSpPr>
          <p:cNvPr id="18" name="Объект 17"/>
          <p:cNvSpPr>
            <a:spLocks noGrp="1"/>
          </p:cNvSpPr>
          <p:nvPr>
            <p:ph idx="15"/>
          </p:nvPr>
        </p:nvSpPr>
        <p:spPr>
          <a:xfrm>
            <a:off x="8132197" y="3320215"/>
            <a:ext cx="3773077" cy="1696875"/>
          </a:xfrm>
        </p:spPr>
        <p:txBody>
          <a:bodyPr rtlCol="0"/>
          <a:lstStyle/>
          <a:p>
            <a:pPr rtl="0">
              <a:spcAft>
                <a:spcPts val="2400"/>
              </a:spcAft>
            </a:pPr>
            <a:r>
              <a:rPr lang="ru-RU" noProof="1"/>
              <a:t>ВСЕРОССИЙСКИЙ ЭТАП</a:t>
            </a:r>
          </a:p>
          <a:p>
            <a:pPr lvl="1" rtl="0"/>
            <a:r>
              <a:rPr lang="ru-RU" noProof="1"/>
              <a:t>С 12 мая по 14 мая 2022 года</a:t>
            </a:r>
          </a:p>
          <a:p>
            <a:pPr lvl="1"/>
            <a:r>
              <a:rPr lang="ru-RU" noProof="1"/>
              <a:t>г. Москва, ВДНХ 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6"/>
          </p:nvPr>
        </p:nvSpPr>
        <p:spPr>
          <a:xfrm>
            <a:off x="5362575" y="419100"/>
            <a:ext cx="6600826" cy="1716367"/>
          </a:xfrm>
        </p:spPr>
        <p:txBody>
          <a:bodyPr rtlCol="0"/>
          <a:lstStyle/>
          <a:p>
            <a:pPr algn="ctr" rtl="0"/>
            <a:r>
              <a:rPr lang="ru-RU" sz="3600" noProof="1">
                <a:solidFill>
                  <a:srgbClr val="0074AF"/>
                </a:solidFill>
              </a:rPr>
              <a:t>Всероссийская Олимпиада по информатике «ПРО-</a:t>
            </a:r>
            <a:r>
              <a:rPr lang="en-US" sz="3600" noProof="1">
                <a:solidFill>
                  <a:srgbClr val="0074AF"/>
                </a:solidFill>
              </a:rPr>
              <a:t>IT</a:t>
            </a:r>
            <a:r>
              <a:rPr lang="ru-RU" sz="3600" noProof="1">
                <a:solidFill>
                  <a:srgbClr val="0074AF"/>
                </a:solidFill>
              </a:rPr>
              <a:t>»</a:t>
            </a:r>
          </a:p>
          <a:p>
            <a:pPr algn="ctr" rtl="0"/>
            <a:r>
              <a:rPr lang="ru-RU" sz="3600" noProof="1"/>
              <a:t>Три этапа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404360" y="3963091"/>
            <a:ext cx="338328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15" name="Прямоугольник 14"/>
          <p:cNvSpPr/>
          <p:nvPr/>
        </p:nvSpPr>
        <p:spPr>
          <a:xfrm>
            <a:off x="8360265" y="3963091"/>
            <a:ext cx="338328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13" name="Прямоугольник 12"/>
          <p:cNvSpPr/>
          <p:nvPr/>
        </p:nvSpPr>
        <p:spPr>
          <a:xfrm>
            <a:off x="477641" y="3963091"/>
            <a:ext cx="338328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42" name="Номер слайда 41"/>
          <p:cNvSpPr>
            <a:spLocks noGrp="1"/>
          </p:cNvSpPr>
          <p:nvPr>
            <p:ph type="sldNum" sz="quarter" idx="4"/>
          </p:nvPr>
        </p:nvSpPr>
        <p:spPr>
          <a:xfrm>
            <a:off x="11689243" y="7045833"/>
            <a:ext cx="498402" cy="365125"/>
          </a:xfrm>
        </p:spPr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pPr rtl="0"/>
              <a:t>13</a:t>
            </a:fld>
            <a:endParaRPr lang="ru-RU" noProof="1"/>
          </a:p>
        </p:txBody>
      </p:sp>
      <p:sp>
        <p:nvSpPr>
          <p:cNvPr id="12" name="Блок-схема: узел 11">
            <a:extLst>
              <a:ext uri="{FF2B5EF4-FFF2-40B4-BE49-F238E27FC236}">
                <a16:creationId xmlns:a16="http://schemas.microsoft.com/office/drawing/2014/main" id="{937A0A90-CD8B-C375-476F-9601A55C3892}"/>
              </a:ext>
            </a:extLst>
          </p:cNvPr>
          <p:cNvSpPr/>
          <p:nvPr/>
        </p:nvSpPr>
        <p:spPr>
          <a:xfrm>
            <a:off x="0" y="-3006651"/>
            <a:ext cx="5522259" cy="552225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9CA91FD-ED6E-AEFE-DE69-3D88042EA2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6" t="6664" r="13754" b="10799"/>
          <a:stretch/>
        </p:blipFill>
        <p:spPr>
          <a:xfrm>
            <a:off x="1755098" y="0"/>
            <a:ext cx="1997751" cy="228314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251013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932 3.33333E-6 L -4.58333E-6 3.33333E-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8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8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8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8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8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8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932 3.33333E-6 L 0 3.33333E-6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8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8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8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8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8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8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932 3.33333E-6 L 8.33333E-7 3.33333E-6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 build="p"/>
      <p:bldP spid="18" grpId="0" build="p"/>
      <p:bldP spid="9" grpId="0" animBg="1"/>
      <p:bldP spid="9" grpId="1" animBg="1"/>
      <p:bldP spid="15" grpId="0" animBg="1"/>
      <p:bldP spid="15" grpId="1" animBg="1"/>
      <p:bldP spid="13" grpId="0" animBg="1"/>
      <p:bldP spid="1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sz="quarter" idx="12"/>
          </p:nvPr>
        </p:nvSpPr>
        <p:spPr>
          <a:xfrm>
            <a:off x="4359242" y="134014"/>
            <a:ext cx="3473515" cy="1421928"/>
          </a:xfrm>
        </p:spPr>
        <p:txBody>
          <a:bodyPr rtlCol="0"/>
          <a:lstStyle/>
          <a:p>
            <a:pPr rtl="0"/>
            <a:r>
              <a:rPr lang="ru-RU" sz="2400" noProof="1">
                <a:solidFill>
                  <a:schemeClr val="bg1"/>
                </a:solidFill>
              </a:rPr>
              <a:t>Результаты участия в </a:t>
            </a:r>
            <a:br>
              <a:rPr lang="ru-RU" sz="2400" noProof="1">
                <a:solidFill>
                  <a:schemeClr val="bg1"/>
                </a:solidFill>
              </a:rPr>
            </a:br>
            <a:r>
              <a:rPr lang="ru-RU" sz="2400" noProof="1">
                <a:solidFill>
                  <a:schemeClr val="bg1"/>
                </a:solidFill>
              </a:rPr>
              <a:t>олимпиаде по </a:t>
            </a:r>
            <a:br>
              <a:rPr lang="ru-RU" sz="2400" noProof="1">
                <a:solidFill>
                  <a:schemeClr val="bg1"/>
                </a:solidFill>
              </a:rPr>
            </a:br>
            <a:r>
              <a:rPr lang="ru-RU" sz="2400" noProof="1">
                <a:solidFill>
                  <a:schemeClr val="bg1"/>
                </a:solidFill>
              </a:rPr>
              <a:t>информатике </a:t>
            </a:r>
            <a:br>
              <a:rPr lang="ru-RU" sz="2400" noProof="1">
                <a:solidFill>
                  <a:schemeClr val="bg1"/>
                </a:solidFill>
              </a:rPr>
            </a:br>
            <a:r>
              <a:rPr lang="ru-RU" sz="2400" noProof="1">
                <a:solidFill>
                  <a:schemeClr val="bg1"/>
                </a:solidFill>
              </a:rPr>
              <a:t>«ПРО-</a:t>
            </a:r>
            <a:r>
              <a:rPr lang="en-US" sz="2400" noProof="1">
                <a:solidFill>
                  <a:schemeClr val="bg1"/>
                </a:solidFill>
              </a:rPr>
              <a:t>IT» </a:t>
            </a:r>
            <a:r>
              <a:rPr lang="ru-RU" sz="2400" noProof="1">
                <a:solidFill>
                  <a:schemeClr val="bg1"/>
                </a:solidFill>
              </a:rPr>
              <a:t>(2022 г.)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6B5DF8C-2581-BA56-94BA-9D14CE54E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22" y="2473661"/>
            <a:ext cx="2740159" cy="3886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669D73D-A464-76E1-9DA1-C1FE3FFEE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239" y="2473661"/>
            <a:ext cx="2738886" cy="3886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49F455-8DDD-07CB-6FB8-2D90D4627E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1" t="2780" r="893" b="-47"/>
          <a:stretch/>
        </p:blipFill>
        <p:spPr>
          <a:xfrm>
            <a:off x="6348983" y="2473661"/>
            <a:ext cx="5588724" cy="38861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96049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11786072" y="6492875"/>
            <a:ext cx="393567" cy="365125"/>
          </a:xfrm>
        </p:spPr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pPr rtl="0"/>
              <a:t>15</a:t>
            </a:fld>
            <a:endParaRPr lang="ru-RU" noProof="1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33287" y="4256313"/>
            <a:ext cx="6129338" cy="2419124"/>
          </a:xfrm>
        </p:spPr>
        <p:txBody>
          <a:bodyPr rtlCol="0"/>
          <a:lstStyle/>
          <a:p>
            <a:pPr rtl="0">
              <a:spcAft>
                <a:spcPts val="1200"/>
              </a:spcAft>
            </a:pPr>
            <a:r>
              <a:rPr lang="ru-RU" sz="2800" noProof="1"/>
              <a:t> Финалисты встретились с заслуженным учителем РФ, автором учебников и образовательных программ в области школьной информатики Людмилой Босовой</a:t>
            </a:r>
          </a:p>
        </p:txBody>
      </p:sp>
      <p:sp>
        <p:nvSpPr>
          <p:cNvPr id="13" name="Объект 12"/>
          <p:cNvSpPr>
            <a:spLocks noGrp="1"/>
          </p:cNvSpPr>
          <p:nvPr>
            <p:ph idx="18"/>
          </p:nvPr>
        </p:nvSpPr>
        <p:spPr>
          <a:xfrm>
            <a:off x="66608" y="182563"/>
            <a:ext cx="6062696" cy="1421928"/>
          </a:xfrm>
        </p:spPr>
        <p:txBody>
          <a:bodyPr rtlCol="0"/>
          <a:lstStyle/>
          <a:p>
            <a:pPr rtl="0"/>
            <a:r>
              <a:rPr lang="ru-RU" sz="3200" noProof="1">
                <a:solidFill>
                  <a:schemeClr val="tx1"/>
                </a:solidFill>
              </a:rPr>
              <a:t>Олимпиада по информатике «ПРО-</a:t>
            </a:r>
            <a:r>
              <a:rPr lang="en-US" sz="3200" noProof="1">
                <a:solidFill>
                  <a:schemeClr val="tx1"/>
                </a:solidFill>
              </a:rPr>
              <a:t>IT»</a:t>
            </a:r>
            <a:r>
              <a:rPr lang="ru-RU" sz="3200" noProof="1">
                <a:solidFill>
                  <a:schemeClr val="tx1"/>
                </a:solidFill>
              </a:rPr>
              <a:t> в г. Москва (2022, 2023 гг.)</a:t>
            </a:r>
            <a:endParaRPr lang="en-US" sz="3200" noProof="1">
              <a:solidFill>
                <a:schemeClr val="tx1"/>
              </a:solidFill>
            </a:endParaRPr>
          </a:p>
        </p:txBody>
      </p:sp>
      <p:pic>
        <p:nvPicPr>
          <p:cNvPr id="9" name="Рисунок 8" descr="Изображение выглядит как текст, человек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3FDBBAAE-7008-3E95-B8EB-EFFDAB6504D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4" b="23516"/>
          <a:stretch/>
        </p:blipFill>
        <p:spPr>
          <a:xfrm>
            <a:off x="6129304" y="0"/>
            <a:ext cx="6062696" cy="6856100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FBE1E58-9D0F-43B0-90E5-F2A56BC209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6" t="6664" r="13754" b="10799"/>
          <a:stretch/>
        </p:blipFill>
        <p:spPr>
          <a:xfrm>
            <a:off x="2082420" y="1787054"/>
            <a:ext cx="1997751" cy="228314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33271948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B4079A4F-1AC3-6F97-A5B5-E1C6EB37E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322" y="339408"/>
            <a:ext cx="2375877" cy="535531"/>
          </a:xfrm>
        </p:spPr>
        <p:txBody>
          <a:bodyPr/>
          <a:lstStyle/>
          <a:p>
            <a:r>
              <a:rPr lang="ru-RU" dirty="0"/>
              <a:t>2024 г.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560D0F81-B81D-F5E6-DE6C-C77A222353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003" y="419101"/>
            <a:ext cx="9084398" cy="424732"/>
          </a:xfrm>
        </p:spPr>
        <p:txBody>
          <a:bodyPr/>
          <a:lstStyle/>
          <a:p>
            <a:pPr algn="ctr"/>
            <a:r>
              <a:rPr lang="ru-RU" dirty="0"/>
              <a:t>Результаты участия студентов Юрия Алексеевича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D6DD2A-64B5-59D9-4E2D-4E3897E3EC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997E989-D798-4C62-8E93-3D2D613C2488}" type="slidenum">
              <a:rPr lang="ru-RU" noProof="1" smtClean="0"/>
              <a:pPr rtl="0"/>
              <a:t>16</a:t>
            </a:fld>
            <a:endParaRPr lang="ru-RU" noProof="1"/>
          </a:p>
        </p:txBody>
      </p:sp>
      <p:sp>
        <p:nvSpPr>
          <p:cNvPr id="28" name="Объект 27">
            <a:extLst>
              <a:ext uri="{FF2B5EF4-FFF2-40B4-BE49-F238E27FC236}">
                <a16:creationId xmlns:a16="http://schemas.microsoft.com/office/drawing/2014/main" id="{331FD561-B57F-4832-BB63-D69AAF6C241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9574" y="2174397"/>
            <a:ext cx="3190461" cy="341632"/>
          </a:xfrm>
        </p:spPr>
        <p:txBody>
          <a:bodyPr/>
          <a:lstStyle/>
          <a:p>
            <a:r>
              <a:rPr lang="ru-RU" sz="1800" dirty="0"/>
              <a:t>Олимпиада по информатике</a:t>
            </a:r>
          </a:p>
        </p:txBody>
      </p:sp>
      <p:sp>
        <p:nvSpPr>
          <p:cNvPr id="30" name="Объект 27">
            <a:extLst>
              <a:ext uri="{FF2B5EF4-FFF2-40B4-BE49-F238E27FC236}">
                <a16:creationId xmlns:a16="http://schemas.microsoft.com/office/drawing/2014/main" id="{844177EE-F87B-4B1C-BD07-82BD01BA2695}"/>
              </a:ext>
            </a:extLst>
          </p:cNvPr>
          <p:cNvSpPr txBox="1">
            <a:spLocks/>
          </p:cNvSpPr>
          <p:nvPr/>
        </p:nvSpPr>
        <p:spPr>
          <a:xfrm>
            <a:off x="7751851" y="2178652"/>
            <a:ext cx="4178445" cy="3416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1" kern="120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/>
              <a:t>Конкурс индивидуальных проектов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A0DFF6CB-A68B-4C8C-85E8-15DEEE9C0A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7629" y="2711373"/>
            <a:ext cx="2074349" cy="29432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B3496F03-28B5-4F93-B3E8-2F79317BE5E2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 rotWithShape="1">
          <a:blip r:embed="rId3"/>
          <a:srcRect l="9212" r="9297"/>
          <a:stretch/>
        </p:blipFill>
        <p:spPr>
          <a:xfrm>
            <a:off x="3260035" y="2711374"/>
            <a:ext cx="4263887" cy="29432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8466612-375D-4CAE-BB61-9030DF286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1852" y="2711374"/>
            <a:ext cx="4178445" cy="29432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Объект 27">
            <a:extLst>
              <a:ext uri="{FF2B5EF4-FFF2-40B4-BE49-F238E27FC236}">
                <a16:creationId xmlns:a16="http://schemas.microsoft.com/office/drawing/2014/main" id="{61103E12-2CDB-4970-9BAF-5D1C89CF5A96}"/>
              </a:ext>
            </a:extLst>
          </p:cNvPr>
          <p:cNvSpPr txBox="1">
            <a:spLocks/>
          </p:cNvSpPr>
          <p:nvPr/>
        </p:nvSpPr>
        <p:spPr>
          <a:xfrm>
            <a:off x="3302755" y="2174397"/>
            <a:ext cx="4178445" cy="3416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1" kern="120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/>
              <a:t>Олимпиада по математике</a:t>
            </a:r>
          </a:p>
        </p:txBody>
      </p:sp>
    </p:spTree>
    <p:extLst>
      <p:ext uri="{BB962C8B-B14F-4D97-AF65-F5344CB8AC3E}">
        <p14:creationId xmlns:p14="http://schemas.microsoft.com/office/powerpoint/2010/main" val="2890652540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488CC8-ADCF-6F5D-7868-9E933F0FAB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997E989-D798-4C62-8E93-3D2D613C2488}" type="slidenum">
              <a:rPr lang="ru-RU" noProof="1" smtClean="0"/>
              <a:pPr rtl="0"/>
              <a:t>17</a:t>
            </a:fld>
            <a:endParaRPr lang="ru-RU" noProof="1"/>
          </a:p>
        </p:txBody>
      </p:sp>
      <p:pic>
        <p:nvPicPr>
          <p:cNvPr id="14" name="Объект 3">
            <a:extLst>
              <a:ext uri="{FF2B5EF4-FFF2-40B4-BE49-F238E27FC236}">
                <a16:creationId xmlns:a16="http://schemas.microsoft.com/office/drawing/2014/main" id="{F613BEC8-D4B7-7E5E-FF37-23A78A9CE62A}"/>
              </a:ext>
            </a:extLst>
          </p:cNvPr>
          <p:cNvPicPr>
            <a:picLocks noGrp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1" r="27071"/>
          <a:stretch>
            <a:fillRect/>
          </a:stretch>
        </p:blipFill>
        <p:spPr>
          <a:xfrm>
            <a:off x="0" y="0"/>
            <a:ext cx="6094413" cy="6856413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Текст 6">
            <a:extLst>
              <a:ext uri="{FF2B5EF4-FFF2-40B4-BE49-F238E27FC236}">
                <a16:creationId xmlns:a16="http://schemas.microsoft.com/office/drawing/2014/main" id="{55E99BC3-F805-EC20-CB1E-4D58F591A8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62662" y="2541846"/>
            <a:ext cx="6129338" cy="1287002"/>
          </a:xfrm>
        </p:spPr>
        <p:txBody>
          <a:bodyPr rtlCol="0"/>
          <a:lstStyle/>
          <a:p>
            <a:pPr rtl="0">
              <a:spcAft>
                <a:spcPts val="1200"/>
              </a:spcAft>
            </a:pPr>
            <a:r>
              <a:rPr lang="ru-RU" noProof="1"/>
              <a:t>Проектные работы по разным направлениям</a:t>
            </a:r>
          </a:p>
          <a:p>
            <a:pPr lvl="1" rtl="0"/>
            <a:endParaRPr lang="ru-RU" noProof="1"/>
          </a:p>
        </p:txBody>
      </p:sp>
      <p:sp>
        <p:nvSpPr>
          <p:cNvPr id="16" name="Объект 12">
            <a:extLst>
              <a:ext uri="{FF2B5EF4-FFF2-40B4-BE49-F238E27FC236}">
                <a16:creationId xmlns:a16="http://schemas.microsoft.com/office/drawing/2014/main" id="{6997FF27-419C-1A6F-1FA9-5F8298258BCE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494780" y="597420"/>
            <a:ext cx="5528151" cy="1716367"/>
          </a:xfrm>
        </p:spPr>
        <p:txBody>
          <a:bodyPr rtlCol="0"/>
          <a:lstStyle/>
          <a:p>
            <a:pPr rtl="0"/>
            <a:r>
              <a:rPr lang="ru-RU" noProof="1">
                <a:solidFill>
                  <a:schemeClr val="tx1"/>
                </a:solidFill>
              </a:rPr>
              <a:t>РАБОТЫ</a:t>
            </a:r>
          </a:p>
          <a:p>
            <a:pPr rtl="0"/>
            <a:r>
              <a:rPr lang="ru-RU" noProof="1">
                <a:solidFill>
                  <a:schemeClr val="tx1"/>
                </a:solidFill>
              </a:rPr>
              <a:t>СТУДЕНТОВ</a:t>
            </a:r>
          </a:p>
        </p:txBody>
      </p:sp>
      <p:sp>
        <p:nvSpPr>
          <p:cNvPr id="17" name="Текст 13">
            <a:extLst>
              <a:ext uri="{FF2B5EF4-FFF2-40B4-BE49-F238E27FC236}">
                <a16:creationId xmlns:a16="http://schemas.microsoft.com/office/drawing/2014/main" id="{A34330B5-FA51-C011-FB80-4C9F1619F5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7606" y="4056907"/>
            <a:ext cx="5791200" cy="2343206"/>
          </a:xfrm>
        </p:spPr>
        <p:txBody>
          <a:bodyPr rtlCol="0"/>
          <a:lstStyle/>
          <a:p>
            <a:pPr rtl="0"/>
            <a:r>
              <a:rPr lang="ru-RU" noProof="1"/>
              <a:t>Музыкальная композиция </a:t>
            </a:r>
            <a:r>
              <a:rPr lang="en-US" noProof="1"/>
              <a:t>Eden</a:t>
            </a:r>
            <a:endParaRPr lang="ru-RU" noProof="1"/>
          </a:p>
          <a:p>
            <a:pPr rtl="0"/>
            <a:endParaRPr lang="ru-RU" noProof="1"/>
          </a:p>
          <a:p>
            <a:pPr rtl="0"/>
            <a:r>
              <a:rPr lang="ru-RU" noProof="1"/>
              <a:t>2022 год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895240049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11786072" y="6492875"/>
            <a:ext cx="393567" cy="365125"/>
          </a:xfrm>
        </p:spPr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pPr rtl="0"/>
              <a:t>18</a:t>
            </a:fld>
            <a:endParaRPr lang="ru-RU" noProof="1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2432034"/>
            <a:ext cx="6129338" cy="1287002"/>
          </a:xfrm>
        </p:spPr>
        <p:txBody>
          <a:bodyPr rtlCol="0"/>
          <a:lstStyle/>
          <a:p>
            <a:pPr rtl="0">
              <a:spcAft>
                <a:spcPts val="1200"/>
              </a:spcAft>
            </a:pPr>
            <a:r>
              <a:rPr lang="ru-RU" noProof="1"/>
              <a:t>Проектные работы по разным направлениям</a:t>
            </a:r>
          </a:p>
          <a:p>
            <a:pPr lvl="1" rtl="0"/>
            <a:endParaRPr lang="ru-RU" noProof="1"/>
          </a:p>
        </p:txBody>
      </p:sp>
      <p:sp>
        <p:nvSpPr>
          <p:cNvPr id="13" name="Объект 12"/>
          <p:cNvSpPr>
            <a:spLocks noGrp="1"/>
          </p:cNvSpPr>
          <p:nvPr>
            <p:ph idx="18"/>
          </p:nvPr>
        </p:nvSpPr>
        <p:spPr>
          <a:xfrm>
            <a:off x="432118" y="508520"/>
            <a:ext cx="5528151" cy="1716367"/>
          </a:xfrm>
        </p:spPr>
        <p:txBody>
          <a:bodyPr rtlCol="0"/>
          <a:lstStyle/>
          <a:p>
            <a:pPr rtl="0"/>
            <a:r>
              <a:rPr lang="ru-RU" noProof="1">
                <a:solidFill>
                  <a:schemeClr val="tx1"/>
                </a:solidFill>
              </a:rPr>
              <a:t>РАБОТЫ</a:t>
            </a:r>
          </a:p>
          <a:p>
            <a:pPr rtl="0"/>
            <a:r>
              <a:rPr lang="ru-RU" noProof="1">
                <a:solidFill>
                  <a:schemeClr val="tx1"/>
                </a:solidFill>
              </a:rPr>
              <a:t>СТУДЕНТОВ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9"/>
          </p:nvPr>
        </p:nvSpPr>
        <p:spPr>
          <a:xfrm>
            <a:off x="169069" y="4092717"/>
            <a:ext cx="5791200" cy="2343206"/>
          </a:xfrm>
        </p:spPr>
        <p:txBody>
          <a:bodyPr rtlCol="0"/>
          <a:lstStyle/>
          <a:p>
            <a:pPr rtl="0"/>
            <a:r>
              <a:rPr lang="ru-RU" noProof="1"/>
              <a:t>3</a:t>
            </a:r>
            <a:r>
              <a:rPr lang="en-US" noProof="1"/>
              <a:t>D</a:t>
            </a:r>
            <a:r>
              <a:rPr lang="ru-RU" noProof="1"/>
              <a:t> моделирование в программе </a:t>
            </a:r>
            <a:r>
              <a:rPr lang="en-US" noProof="1"/>
              <a:t>Blender</a:t>
            </a:r>
            <a:endParaRPr lang="ru-RU" noProof="1"/>
          </a:p>
          <a:p>
            <a:pPr rtl="0"/>
            <a:endParaRPr lang="ru-RU" noProof="1"/>
          </a:p>
          <a:p>
            <a:pPr rtl="0"/>
            <a:r>
              <a:rPr lang="ru-RU" noProof="1"/>
              <a:t>2022 год</a:t>
            </a:r>
          </a:p>
        </p:txBody>
      </p:sp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B0150C7-61B0-2787-FD56-B60EA68781C4}"/>
              </a:ext>
            </a:extLst>
          </p:cNvPr>
          <p:cNvPicPr>
            <a:picLocks noGrp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1" r="31925"/>
          <a:stretch/>
        </p:blipFill>
        <p:spPr bwMode="auto">
          <a:xfrm>
            <a:off x="6129338" y="0"/>
            <a:ext cx="6062662" cy="68564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6397507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B4079A4F-1AC3-6F97-A5B5-E1C6EB37E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322" y="339408"/>
            <a:ext cx="2375877" cy="535531"/>
          </a:xfrm>
        </p:spPr>
        <p:txBody>
          <a:bodyPr/>
          <a:lstStyle/>
          <a:p>
            <a:r>
              <a:rPr lang="ru-RU" dirty="0"/>
              <a:t>2023 г.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560D0F81-B81D-F5E6-DE6C-C77A222353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003" y="419101"/>
            <a:ext cx="9084398" cy="757130"/>
          </a:xfrm>
        </p:spPr>
        <p:txBody>
          <a:bodyPr/>
          <a:lstStyle/>
          <a:p>
            <a:pPr algn="ctr"/>
            <a:r>
              <a:rPr lang="ru-RU" dirty="0"/>
              <a:t>Совместное участие в конкурсах для педагогов и наставников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D6DD2A-64B5-59D9-4E2D-4E3897E3EC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997E989-D798-4C62-8E93-3D2D613C2488}" type="slidenum">
              <a:rPr lang="ru-RU" noProof="1" smtClean="0"/>
              <a:pPr rtl="0"/>
              <a:t>19</a:t>
            </a:fld>
            <a:endParaRPr lang="ru-RU" noProof="1"/>
          </a:p>
        </p:txBody>
      </p:sp>
      <p:pic>
        <p:nvPicPr>
          <p:cNvPr id="20" name="Объект 19">
            <a:extLst>
              <a:ext uri="{FF2B5EF4-FFF2-40B4-BE49-F238E27FC236}">
                <a16:creationId xmlns:a16="http://schemas.microsoft.com/office/drawing/2014/main" id="{06FAADB9-EF69-45DB-8AEE-F518FF9ECB70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445529" y="2712865"/>
            <a:ext cx="4355071" cy="30704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Объект 14">
            <a:extLst>
              <a:ext uri="{FF2B5EF4-FFF2-40B4-BE49-F238E27FC236}">
                <a16:creationId xmlns:a16="http://schemas.microsoft.com/office/drawing/2014/main" id="{2BEB31FE-0BA1-4A97-84D8-99C20513A19C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3"/>
          <a:stretch>
            <a:fillRect/>
          </a:stretch>
        </p:blipFill>
        <p:spPr>
          <a:xfrm>
            <a:off x="5221474" y="2712865"/>
            <a:ext cx="4339855" cy="3070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Объект 2">
            <a:extLst>
              <a:ext uri="{FF2B5EF4-FFF2-40B4-BE49-F238E27FC236}">
                <a16:creationId xmlns:a16="http://schemas.microsoft.com/office/drawing/2014/main" id="{B8F32DA7-9BB3-4386-A9FB-BB700D8DD389}"/>
              </a:ext>
            </a:extLst>
          </p:cNvPr>
          <p:cNvSpPr txBox="1">
            <a:spLocks/>
          </p:cNvSpPr>
          <p:nvPr/>
        </p:nvSpPr>
        <p:spPr>
          <a:xfrm>
            <a:off x="7768" y="2031304"/>
            <a:ext cx="5368861" cy="4247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1" kern="120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«Молодой педагог + наставник 2023»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3AA48F07-EC46-4A74-BF22-241199962DE3}"/>
              </a:ext>
            </a:extLst>
          </p:cNvPr>
          <p:cNvSpPr txBox="1">
            <a:spLocks/>
          </p:cNvSpPr>
          <p:nvPr/>
        </p:nvSpPr>
        <p:spPr>
          <a:xfrm>
            <a:off x="5221474" y="2031304"/>
            <a:ext cx="6886586" cy="4247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1" kern="120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«Педагогический дебют. Вместе с наставником»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A7385B4-3732-474E-A865-93B166A2F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1030" y="2712865"/>
            <a:ext cx="2159267" cy="3070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010853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488CC8-ADCF-6F5D-7868-9E933F0FAB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997E989-D798-4C62-8E93-3D2D613C2488}" type="slidenum">
              <a:rPr lang="ru-RU" noProof="1" smtClean="0"/>
              <a:pPr rtl="0"/>
              <a:t>2</a:t>
            </a:fld>
            <a:endParaRPr lang="ru-RU" noProof="1"/>
          </a:p>
        </p:txBody>
      </p:sp>
      <p:sp>
        <p:nvSpPr>
          <p:cNvPr id="15" name="Текст 6">
            <a:extLst>
              <a:ext uri="{FF2B5EF4-FFF2-40B4-BE49-F238E27FC236}">
                <a16:creationId xmlns:a16="http://schemas.microsoft.com/office/drawing/2014/main" id="{55E99BC3-F805-EC20-CB1E-4D58F591A8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986" y="456034"/>
            <a:ext cx="6129338" cy="632450"/>
          </a:xfrm>
        </p:spPr>
        <p:txBody>
          <a:bodyPr rtlCol="0"/>
          <a:lstStyle/>
          <a:p>
            <a:pPr rtl="0">
              <a:spcAft>
                <a:spcPts val="1200"/>
              </a:spcAft>
            </a:pPr>
            <a:r>
              <a:rPr lang="ru-RU" noProof="1"/>
              <a:t>Год Педагога и Наставника</a:t>
            </a:r>
          </a:p>
          <a:p>
            <a:pPr lvl="1" rtl="0"/>
            <a:endParaRPr lang="ru-RU" noProof="1"/>
          </a:p>
        </p:txBody>
      </p:sp>
      <p:sp>
        <p:nvSpPr>
          <p:cNvPr id="16" name="Объект 12">
            <a:extLst>
              <a:ext uri="{FF2B5EF4-FFF2-40B4-BE49-F238E27FC236}">
                <a16:creationId xmlns:a16="http://schemas.microsoft.com/office/drawing/2014/main" id="{6997FF27-419C-1A6F-1FA9-5F8298258BCE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5910579" y="1151518"/>
            <a:ext cx="5528151" cy="840230"/>
          </a:xfrm>
        </p:spPr>
        <p:txBody>
          <a:bodyPr rtlCol="0"/>
          <a:lstStyle/>
          <a:p>
            <a:pPr rtl="0"/>
            <a:r>
              <a:rPr lang="ru-RU" noProof="1">
                <a:solidFill>
                  <a:schemeClr val="tx1"/>
                </a:solidFill>
              </a:rPr>
              <a:t>2023</a:t>
            </a: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9" b="1722"/>
          <a:stretch/>
        </p:blipFill>
        <p:spPr>
          <a:xfrm>
            <a:off x="0" y="7938"/>
            <a:ext cx="5176678" cy="6850062"/>
          </a:xfrm>
        </p:spPr>
      </p:pic>
      <p:sp>
        <p:nvSpPr>
          <p:cNvPr id="11" name="Текст 6">
            <a:extLst>
              <a:ext uri="{FF2B5EF4-FFF2-40B4-BE49-F238E27FC236}">
                <a16:creationId xmlns:a16="http://schemas.microsoft.com/office/drawing/2014/main" id="{55E99BC3-F805-EC20-CB1E-4D58F591A8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49794" y="2214641"/>
            <a:ext cx="3978124" cy="3004593"/>
          </a:xfrm>
        </p:spPr>
        <p:txBody>
          <a:bodyPr rtlCol="0"/>
          <a:lstStyle/>
          <a:p>
            <a:pPr algn="just">
              <a:spcAft>
                <a:spcPts val="1200"/>
              </a:spcAft>
            </a:pPr>
            <a:r>
              <a:rPr lang="ru-RU" sz="1600" noProof="1">
                <a:solidFill>
                  <a:schemeClr val="tx1"/>
                </a:solidFill>
              </a:rPr>
              <a:t>«В знак высочайшей общественной значимости профессии учителя 2023 год - год 200-летия со дня рождения одного из основателей российской педагогики </a:t>
            </a:r>
            <a:r>
              <a:rPr lang="ru-RU" sz="1600" u="sng" noProof="1">
                <a:solidFill>
                  <a:schemeClr val="tx1"/>
                </a:solidFill>
              </a:rPr>
              <a:t>Константина Дмитриевича Ушинского</a:t>
            </a:r>
            <a:r>
              <a:rPr lang="ru-RU" sz="1600" noProof="1">
                <a:solidFill>
                  <a:schemeClr val="tx1"/>
                </a:solidFill>
              </a:rPr>
              <a:t> - будет посвящен в нашей стране педагогам и наставникам. Будет Год учителя, Год педагога. То, какой должна быть современная школа: ее инфраструктура, оснащение, уровень обучения, организация внешкольного образования, кружков, спортивных секций, - все это важно. </a:t>
            </a:r>
            <a:endParaRPr lang="ru-RU" sz="2800" noProof="1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1392" y="2214380"/>
            <a:ext cx="2283689" cy="3004854"/>
          </a:xfrm>
          <a:prstGeom prst="rect">
            <a:avLst/>
          </a:prstGeom>
        </p:spPr>
      </p:pic>
      <p:sp>
        <p:nvSpPr>
          <p:cNvPr id="13" name="Текст 6">
            <a:extLst>
              <a:ext uri="{FF2B5EF4-FFF2-40B4-BE49-F238E27FC236}">
                <a16:creationId xmlns:a16="http://schemas.microsoft.com/office/drawing/2014/main" id="{55E99BC3-F805-EC20-CB1E-4D58F591A8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21392" y="5282268"/>
            <a:ext cx="6317932" cy="1202669"/>
          </a:xfrm>
        </p:spPr>
        <p:txBody>
          <a:bodyPr rtlCol="0"/>
          <a:lstStyle/>
          <a:p>
            <a:pPr algn="just">
              <a:spcAft>
                <a:spcPts val="1200"/>
              </a:spcAft>
            </a:pPr>
            <a:r>
              <a:rPr lang="ru-RU" sz="1600" noProof="1">
                <a:solidFill>
                  <a:schemeClr val="tx1"/>
                </a:solidFill>
              </a:rPr>
              <a:t>Здесь важен не только труд учителя, но и участие самих учеников и, безусловно, родителей. Потому что только общие дела могут создать школу, в которой интересно учиться, которая притягательна своими возможностями в раскрытии таланта ребят, в подготовке их ко взрослой жизни».</a:t>
            </a:r>
            <a:endParaRPr lang="ru-RU" sz="2800" noProof="1"/>
          </a:p>
        </p:txBody>
      </p:sp>
    </p:spTree>
    <p:extLst>
      <p:ext uri="{BB962C8B-B14F-4D97-AF65-F5344CB8AC3E}">
        <p14:creationId xmlns:p14="http://schemas.microsoft.com/office/powerpoint/2010/main" val="1880371316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B4079A4F-1AC3-6F97-A5B5-E1C6EB37E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322" y="339408"/>
            <a:ext cx="2375877" cy="535531"/>
          </a:xfrm>
        </p:spPr>
        <p:txBody>
          <a:bodyPr/>
          <a:lstStyle/>
          <a:p>
            <a:r>
              <a:rPr lang="ru-RU" dirty="0"/>
              <a:t>2024 г.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560D0F81-B81D-F5E6-DE6C-C77A222353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003" y="419101"/>
            <a:ext cx="9084398" cy="757130"/>
          </a:xfrm>
        </p:spPr>
        <p:txBody>
          <a:bodyPr/>
          <a:lstStyle/>
          <a:p>
            <a:pPr algn="ctr"/>
            <a:r>
              <a:rPr lang="ru-RU" dirty="0"/>
              <a:t>Совместное участие в конкурсе для педагогов и наставников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D6DD2A-64B5-59D9-4E2D-4E3897E3EC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997E989-D798-4C62-8E93-3D2D613C2488}" type="slidenum">
              <a:rPr lang="ru-RU" noProof="1" smtClean="0"/>
              <a:pPr rtl="0"/>
              <a:t>20</a:t>
            </a:fld>
            <a:endParaRPr lang="ru-RU" noProof="1"/>
          </a:p>
        </p:txBody>
      </p:sp>
      <p:pic>
        <p:nvPicPr>
          <p:cNvPr id="26" name="Объект 25">
            <a:extLst>
              <a:ext uri="{FF2B5EF4-FFF2-40B4-BE49-F238E27FC236}">
                <a16:creationId xmlns:a16="http://schemas.microsoft.com/office/drawing/2014/main" id="{BC917B8C-FDC7-4363-B42A-9B6D531B8861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291" y="2668502"/>
            <a:ext cx="5044190" cy="3567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Объект 27">
            <a:extLst>
              <a:ext uri="{FF2B5EF4-FFF2-40B4-BE49-F238E27FC236}">
                <a16:creationId xmlns:a16="http://schemas.microsoft.com/office/drawing/2014/main" id="{331FD561-B57F-4832-BB63-D69AAF6C241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65591" y="2063397"/>
            <a:ext cx="5400415" cy="424732"/>
          </a:xfrm>
        </p:spPr>
        <p:txBody>
          <a:bodyPr/>
          <a:lstStyle/>
          <a:p>
            <a:r>
              <a:rPr lang="ru-RU" dirty="0"/>
              <a:t>«Молодой педагог + наставник 2024»</a:t>
            </a:r>
          </a:p>
        </p:txBody>
      </p:sp>
      <p:pic>
        <p:nvPicPr>
          <p:cNvPr id="29" name="Объект 21">
            <a:extLst>
              <a:ext uri="{FF2B5EF4-FFF2-40B4-BE49-F238E27FC236}">
                <a16:creationId xmlns:a16="http://schemas.microsoft.com/office/drawing/2014/main" id="{3788B70E-6896-4774-9221-305BC2A331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12" y="2668502"/>
            <a:ext cx="5041174" cy="3567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Объект 27">
            <a:extLst>
              <a:ext uri="{FF2B5EF4-FFF2-40B4-BE49-F238E27FC236}">
                <a16:creationId xmlns:a16="http://schemas.microsoft.com/office/drawing/2014/main" id="{844177EE-F87B-4B1C-BD07-82BD01BA2695}"/>
              </a:ext>
            </a:extLst>
          </p:cNvPr>
          <p:cNvSpPr txBox="1">
            <a:spLocks/>
          </p:cNvSpPr>
          <p:nvPr/>
        </p:nvSpPr>
        <p:spPr>
          <a:xfrm>
            <a:off x="6268179" y="2063396"/>
            <a:ext cx="5400415" cy="4247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1" kern="120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«Молодой педагог + наставник 2024»</a:t>
            </a:r>
          </a:p>
        </p:txBody>
      </p:sp>
    </p:spTree>
    <p:extLst>
      <p:ext uri="{BB962C8B-B14F-4D97-AF65-F5344CB8AC3E}">
        <p14:creationId xmlns:p14="http://schemas.microsoft.com/office/powerpoint/2010/main" val="10462724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11786072" y="6492875"/>
            <a:ext cx="393567" cy="365125"/>
          </a:xfrm>
        </p:spPr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pPr rtl="0"/>
              <a:t>21</a:t>
            </a:fld>
            <a:endParaRPr lang="ru-RU" noProof="1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319711" y="387671"/>
            <a:ext cx="6129338" cy="1588127"/>
          </a:xfrm>
        </p:spPr>
        <p:txBody>
          <a:bodyPr rtlCol="0"/>
          <a:lstStyle/>
          <a:p>
            <a:pPr>
              <a:spcAft>
                <a:spcPts val="1200"/>
              </a:spcAft>
            </a:pPr>
            <a:r>
              <a:rPr lang="ru-RU" noProof="1"/>
              <a:t>Алтайский институт развития образования им. А.М. Топорова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9"/>
          </p:nvPr>
        </p:nvSpPr>
        <p:spPr>
          <a:xfrm>
            <a:off x="488780" y="2379826"/>
            <a:ext cx="5791200" cy="1089529"/>
          </a:xfrm>
        </p:spPr>
        <p:txBody>
          <a:bodyPr rtlCol="0"/>
          <a:lstStyle/>
          <a:p>
            <a:r>
              <a:rPr lang="ru-RU" noProof="1"/>
              <a:t>Тематический календарь на 2023 год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0" b="5163"/>
          <a:stretch/>
        </p:blipFill>
        <p:spPr>
          <a:xfrm>
            <a:off x="6937829" y="1"/>
            <a:ext cx="5241810" cy="6864334"/>
          </a:xfr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8" b="3862"/>
          <a:stretch/>
        </p:blipFill>
        <p:spPr>
          <a:xfrm>
            <a:off x="6937829" y="1"/>
            <a:ext cx="5254171" cy="68675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http://qrcoder.ru/code/?https%3A%2F%2Firo22.ru%2Fnovosti%2Fairo-izdal-kalendar-posvjashhennyj-godu-pedagoga-i-nastavnika%2F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80" y="4318167"/>
            <a:ext cx="1866900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32829" y="6015791"/>
            <a:ext cx="21788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>
                <a:hlinkClick r:id="rId6"/>
              </a:rPr>
              <a:t>Ссылка на календарь</a:t>
            </a:r>
            <a:endParaRPr lang="ru-RU" sz="16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2628371" y="5569545"/>
            <a:ext cx="41535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https://iro22.ru/novosti/airo-izdal-kalendar-posvjashhennyj-godu-pedagoga-i-nastavnika/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2947" y="4318167"/>
            <a:ext cx="2371271" cy="119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351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>
          <a:xfrm>
            <a:off x="11753512" y="6484937"/>
            <a:ext cx="419776" cy="365125"/>
          </a:xfrm>
        </p:spPr>
        <p:txBody>
          <a:bodyPr rtlCol="0"/>
          <a:lstStyle/>
          <a:p>
            <a:pPr rtl="0"/>
            <a:fld id="{5AE1514C-5E56-4738-A1FF-4B1CFD2A3E36}" type="slidenum">
              <a:rPr lang="ru-RU" noProof="1" smtClean="0"/>
              <a:pPr rtl="0"/>
              <a:t>22</a:t>
            </a:fld>
            <a:endParaRPr lang="ru-RU" noProof="1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AB8DB10-7144-4E14-A584-BAAB7202DF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2979" b="297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C601B88A-DC8A-442D-BEFE-EABEDEE1F16B}"/>
              </a:ext>
            </a:extLst>
          </p:cNvPr>
          <p:cNvSpPr/>
          <p:nvPr/>
        </p:nvSpPr>
        <p:spPr>
          <a:xfrm>
            <a:off x="0" y="0"/>
            <a:ext cx="12192000" cy="6885494"/>
          </a:xfrm>
          <a:prstGeom prst="rect">
            <a:avLst/>
          </a:prstGeom>
          <a:solidFill>
            <a:srgbClr val="00000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6B47CDA-2BDB-4208-BE7A-729AEB8BCF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7" t="8861" r="6915" b="8742"/>
          <a:stretch/>
        </p:blipFill>
        <p:spPr bwMode="auto">
          <a:xfrm>
            <a:off x="253365" y="242341"/>
            <a:ext cx="1933576" cy="1899162"/>
          </a:xfrm>
          <a:prstGeom prst="ellipse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Объект 4">
            <a:extLst>
              <a:ext uri="{FF2B5EF4-FFF2-40B4-BE49-F238E27FC236}">
                <a16:creationId xmlns:a16="http://schemas.microsoft.com/office/drawing/2014/main" id="{E60D96D3-346B-429C-BA81-A111293F3940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1040575" y="4716497"/>
            <a:ext cx="10109262" cy="1588127"/>
          </a:xfrm>
        </p:spPr>
        <p:txBody>
          <a:bodyPr/>
          <a:lstStyle/>
          <a:p>
            <a:r>
              <a:rPr lang="ru-RU" sz="3600" i="1" noProof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«Наставник не учит тебя, как быть успешным. Он вдохновляет тебя на то, чтобы ты сам нашёл свой успех»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5D93C569-7D73-47B0-B06E-C71AB707E6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15866" y="3572191"/>
            <a:ext cx="5960269" cy="590931"/>
          </a:xfrm>
        </p:spPr>
        <p:txBody>
          <a:bodyPr/>
          <a:lstStyle/>
          <a:p>
            <a:r>
              <a:rPr lang="ru-RU" dirty="0">
                <a:ln w="952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97926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997E989-D798-4C62-8E93-3D2D613C2488}" type="slidenum">
              <a:rPr lang="ru-RU" noProof="1" smtClean="0"/>
              <a:pPr rtl="0"/>
              <a:t>3</a:t>
            </a:fld>
            <a:endParaRPr lang="ru-RU" noProof="1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1" r="20371"/>
          <a:stretch>
            <a:fillRect/>
          </a:stretch>
        </p:blipFill>
        <p:spPr>
          <a:xfrm>
            <a:off x="-1" y="0"/>
            <a:ext cx="6094444" cy="6856100"/>
          </a:xfrm>
        </p:spPr>
      </p:pic>
      <p:sp>
        <p:nvSpPr>
          <p:cNvPr id="11" name="Текст 7"/>
          <p:cNvSpPr>
            <a:spLocks noGrp="1"/>
          </p:cNvSpPr>
          <p:nvPr/>
        </p:nvSpPr>
        <p:spPr>
          <a:xfrm>
            <a:off x="6198577" y="3052311"/>
            <a:ext cx="5917223" cy="3231654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Font typeface="Arial" panose="020B0604020202020204" pitchFamily="34" charset="0"/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</a:rPr>
              <a:t>Высшая квалификационная категория с 2012 года</a:t>
            </a:r>
          </a:p>
          <a:p>
            <a:pPr marL="342900" indent="-342900" algn="l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</a:rPr>
              <a:t>Стаж педагогической работы – более 30 лет</a:t>
            </a:r>
          </a:p>
          <a:p>
            <a:pPr marL="342900" indent="-342900" algn="l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</a:rPr>
              <a:t>Работает в КГБПОУ «АГК» 12 лет</a:t>
            </a:r>
          </a:p>
          <a:p>
            <a:pPr marL="342900" indent="-342900" algn="l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</a:rPr>
              <a:t>Председатель цикловой методической комиссии по общеобразовательным дисциплинам с 2014 года</a:t>
            </a:r>
          </a:p>
          <a:p>
            <a:pPr marL="342900" indent="-342900" algn="l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</a:rPr>
              <a:t>Педагог-Наставник с 2019 года</a:t>
            </a:r>
          </a:p>
        </p:txBody>
      </p:sp>
      <p:sp>
        <p:nvSpPr>
          <p:cNvPr id="12" name="Объект 8"/>
          <p:cNvSpPr>
            <a:spLocks noGrp="1"/>
          </p:cNvSpPr>
          <p:nvPr/>
        </p:nvSpPr>
        <p:spPr>
          <a:xfrm>
            <a:off x="6094443" y="374528"/>
            <a:ext cx="6097555" cy="1089529"/>
          </a:xfrm>
          <a:prstGeom prst="rect">
            <a:avLst/>
          </a:prstGeom>
        </p:spPr>
        <p:txBody>
          <a:bodyPr vert="horz" wrap="square" lIns="146304" tIns="45720" rIns="146304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5400" b="1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>
                <a:solidFill>
                  <a:srgbClr val="E311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Людмила Михайловна </a:t>
            </a:r>
            <a:r>
              <a:rPr lang="ru-RU" sz="3600" dirty="0" err="1">
                <a:solidFill>
                  <a:srgbClr val="E311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Кулишкина</a:t>
            </a:r>
            <a:endParaRPr lang="ru-RU" sz="3600" dirty="0">
              <a:solidFill>
                <a:srgbClr val="E311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Текст 9"/>
          <p:cNvSpPr>
            <a:spLocks noGrp="1"/>
          </p:cNvSpPr>
          <p:nvPr/>
        </p:nvSpPr>
        <p:spPr>
          <a:xfrm>
            <a:off x="6094444" y="1509591"/>
            <a:ext cx="6097556" cy="131625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kern="1200">
                <a:gradFill>
                  <a:gsLst>
                    <a:gs pos="15000">
                      <a:schemeClr val="tx1"/>
                    </a:gs>
                    <a:gs pos="47000">
                      <a:schemeClr val="tx1"/>
                    </a:gs>
                  </a:gsLst>
                  <a:lin ang="5400000" scaled="1"/>
                </a:gra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3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ru-RU" sz="3200" dirty="0">
                <a:solidFill>
                  <a:srgbClr val="E311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Преподаватель математики</a:t>
            </a:r>
            <a:endParaRPr lang="ru-RU" sz="3200" dirty="0">
              <a:solidFill>
                <a:srgbClr val="E311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>
                <a:solidFill>
                  <a:srgbClr val="E311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Наставник</a:t>
            </a:r>
          </a:p>
        </p:txBody>
      </p:sp>
    </p:spTree>
    <p:extLst>
      <p:ext uri="{BB962C8B-B14F-4D97-AF65-F5344CB8AC3E}">
        <p14:creationId xmlns:p14="http://schemas.microsoft.com/office/powerpoint/2010/main" val="295789391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5824385" y="6373605"/>
            <a:ext cx="523406" cy="365125"/>
          </a:xfrm>
        </p:spPr>
        <p:txBody>
          <a:bodyPr/>
          <a:lstStyle/>
          <a:p>
            <a:pPr rtl="0"/>
            <a:fld id="{4997E989-D798-4C62-8E93-3D2D613C2488}" type="slidenum">
              <a:rPr lang="ru-RU" noProof="1" smtClean="0"/>
              <a:pPr rtl="0"/>
              <a:t>4</a:t>
            </a:fld>
            <a:endParaRPr lang="ru-RU" noProof="1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4A43DA7-DCC3-479E-B0BF-B93846BD58F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1" t="9762" b="9762"/>
          <a:stretch/>
        </p:blipFill>
        <p:spPr>
          <a:xfrm>
            <a:off x="6917635" y="1587"/>
            <a:ext cx="5272805" cy="6856413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5" r="29370"/>
          <a:stretch/>
        </p:blipFill>
        <p:spPr bwMode="ltGray">
          <a:xfrm>
            <a:off x="6869026" y="1900"/>
            <a:ext cx="5370022" cy="68561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  <p:sp>
        <p:nvSpPr>
          <p:cNvPr id="13" name="Текст 7"/>
          <p:cNvSpPr>
            <a:spLocks noGrp="1"/>
          </p:cNvSpPr>
          <p:nvPr/>
        </p:nvSpPr>
        <p:spPr>
          <a:xfrm>
            <a:off x="474658" y="3008478"/>
            <a:ext cx="5917223" cy="373025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Font typeface="Arial" panose="020B0604020202020204" pitchFamily="34" charset="0"/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</a:rPr>
              <a:t>Постоянный член ГМО по ООД с 2015года </a:t>
            </a:r>
          </a:p>
          <a:p>
            <a:pPr marL="342900" indent="-342900" algn="l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</a:rPr>
              <a:t>Награждена почетными грамотами министерства образования АК , 2004 г. и 2020 г.</a:t>
            </a:r>
          </a:p>
          <a:p>
            <a:pPr marL="342900" indent="-342900" algn="l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</a:rPr>
              <a:t>Участник ежегодного краевого конкурса «Лучший ШЕФ- НАСТАВНИК», 2023 и  2024гг.</a:t>
            </a:r>
          </a:p>
          <a:p>
            <a:pPr marL="342900" indent="-342900" algn="l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</a:rPr>
              <a:t>Обладатель премии Губернатора Алтайского края в 2024 году</a:t>
            </a:r>
          </a:p>
          <a:p>
            <a:pPr marL="342900" indent="-342900" algn="l">
              <a:spcAft>
                <a:spcPts val="1800"/>
              </a:spcAft>
              <a:buFont typeface="Wingdings" panose="05000000000000000000" pitchFamily="2" charset="2"/>
              <a:buChar char="Ø"/>
            </a:pP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4" name="Объект 8"/>
          <p:cNvSpPr>
            <a:spLocks noGrp="1"/>
          </p:cNvSpPr>
          <p:nvPr/>
        </p:nvSpPr>
        <p:spPr>
          <a:xfrm>
            <a:off x="370524" y="330695"/>
            <a:ext cx="6097555" cy="1089529"/>
          </a:xfrm>
          <a:prstGeom prst="rect">
            <a:avLst/>
          </a:prstGeom>
        </p:spPr>
        <p:txBody>
          <a:bodyPr vert="horz" wrap="square" lIns="146304" tIns="45720" rIns="146304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5400" b="1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>
                <a:solidFill>
                  <a:srgbClr val="E311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Людмила Михайловна </a:t>
            </a:r>
            <a:r>
              <a:rPr lang="ru-RU" sz="3600" dirty="0" err="1">
                <a:solidFill>
                  <a:srgbClr val="E311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Кулишкина</a:t>
            </a:r>
            <a:endParaRPr lang="ru-RU" sz="3600" dirty="0">
              <a:solidFill>
                <a:srgbClr val="E311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Текст 9"/>
          <p:cNvSpPr>
            <a:spLocks noGrp="1"/>
          </p:cNvSpPr>
          <p:nvPr/>
        </p:nvSpPr>
        <p:spPr>
          <a:xfrm>
            <a:off x="370525" y="1465758"/>
            <a:ext cx="6097556" cy="131625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kern="1200">
                <a:gradFill>
                  <a:gsLst>
                    <a:gs pos="15000">
                      <a:schemeClr val="tx1"/>
                    </a:gs>
                    <a:gs pos="47000">
                      <a:schemeClr val="tx1"/>
                    </a:gs>
                  </a:gsLst>
                  <a:lin ang="5400000" scaled="1"/>
                </a:gra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3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ru-RU" sz="3200" dirty="0">
                <a:solidFill>
                  <a:srgbClr val="E311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Преподаватель математики</a:t>
            </a:r>
            <a:endParaRPr lang="ru-RU" sz="3200" dirty="0">
              <a:solidFill>
                <a:srgbClr val="E311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>
                <a:solidFill>
                  <a:srgbClr val="E311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Наставник</a:t>
            </a:r>
          </a:p>
        </p:txBody>
      </p:sp>
    </p:spTree>
    <p:extLst>
      <p:ext uri="{BB962C8B-B14F-4D97-AF65-F5344CB8AC3E}">
        <p14:creationId xmlns:p14="http://schemas.microsoft.com/office/powerpoint/2010/main" val="35393348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1"/>
          </p:nvPr>
        </p:nvSpPr>
        <p:spPr>
          <a:xfrm>
            <a:off x="392848" y="2569505"/>
            <a:ext cx="5812327" cy="4124206"/>
          </a:xfrm>
        </p:spPr>
        <p:txBody>
          <a:bodyPr/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sz="2000" dirty="0"/>
              <a:t>Работает в КГБПОУ «АГК» 5 лет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sz="2000" dirty="0"/>
              <a:t>Обучается в аспирантуре </a:t>
            </a:r>
            <a:r>
              <a:rPr lang="ru-RU" sz="2000" dirty="0" err="1"/>
              <a:t>АлтГПУ</a:t>
            </a:r>
            <a:endParaRPr lang="ru-RU" sz="2000" dirty="0"/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sz="2000" dirty="0"/>
              <a:t>Победитель регионального этапа Всероссийской олимпиады для учителей информатики ПРО-</a:t>
            </a:r>
            <a:r>
              <a:rPr lang="en-US" sz="2000" dirty="0"/>
              <a:t>IT</a:t>
            </a:r>
            <a:r>
              <a:rPr lang="ru-RU" sz="2000" dirty="0"/>
              <a:t> (2022 и 2023 г.) 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sz="2000" dirty="0"/>
              <a:t>Участник финального этапа Всероссийской олимпиады для учителей информатики в г. Москве ПРО-</a:t>
            </a:r>
            <a:r>
              <a:rPr lang="en-US" sz="2000" dirty="0"/>
              <a:t>IT</a:t>
            </a:r>
            <a:r>
              <a:rPr lang="ru-RU" sz="2000" dirty="0"/>
              <a:t> (2022 и 2023 г.) 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ru-RU" sz="2000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9"/>
          </p:nvPr>
        </p:nvSpPr>
        <p:spPr>
          <a:xfrm>
            <a:off x="250234" y="1388908"/>
            <a:ext cx="6097556" cy="1089529"/>
          </a:xfrm>
        </p:spPr>
        <p:txBody>
          <a:bodyPr/>
          <a:lstStyle/>
          <a:p>
            <a:r>
              <a:rPr lang="ru-RU" dirty="0"/>
              <a:t>Преподаватель математики и информатики</a:t>
            </a:r>
          </a:p>
        </p:txBody>
      </p:sp>
      <p:sp>
        <p:nvSpPr>
          <p:cNvPr id="9" name="Объект 8"/>
          <p:cNvSpPr>
            <a:spLocks noGrp="1"/>
          </p:cNvSpPr>
          <p:nvPr>
            <p:ph idx="18"/>
          </p:nvPr>
        </p:nvSpPr>
        <p:spPr>
          <a:xfrm>
            <a:off x="250234" y="299379"/>
            <a:ext cx="6097555" cy="1089529"/>
          </a:xfrm>
        </p:spPr>
        <p:txBody>
          <a:bodyPr/>
          <a:lstStyle/>
          <a:p>
            <a:r>
              <a:rPr lang="ru-RU" sz="3600" dirty="0">
                <a:solidFill>
                  <a:schemeClr val="tx1"/>
                </a:solidFill>
              </a:rPr>
              <a:t>Юрий Алексеевич Павлюк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5824385" y="6373605"/>
            <a:ext cx="523406" cy="365125"/>
          </a:xfrm>
        </p:spPr>
        <p:txBody>
          <a:bodyPr/>
          <a:lstStyle/>
          <a:p>
            <a:pPr rtl="0"/>
            <a:fld id="{4997E989-D798-4C62-8E93-3D2D613C2488}" type="slidenum">
              <a:rPr lang="ru-RU" noProof="1" smtClean="0"/>
              <a:pPr rtl="0"/>
              <a:t>5</a:t>
            </a:fld>
            <a:endParaRPr lang="ru-RU" noProof="1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4A43DA7-DCC3-479E-B0BF-B93846BD58F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1" t="9762" b="9762"/>
          <a:stretch/>
        </p:blipFill>
        <p:spPr>
          <a:xfrm>
            <a:off x="6917635" y="1587"/>
            <a:ext cx="5272805" cy="6856413"/>
          </a:xfrm>
        </p:spPr>
      </p:pic>
    </p:spTree>
    <p:extLst>
      <p:ext uri="{BB962C8B-B14F-4D97-AF65-F5344CB8AC3E}">
        <p14:creationId xmlns:p14="http://schemas.microsoft.com/office/powerpoint/2010/main" val="327813392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бъект 19"/>
          <p:cNvSpPr>
            <a:spLocks noGrp="1"/>
          </p:cNvSpPr>
          <p:nvPr>
            <p:ph idx="1"/>
          </p:nvPr>
        </p:nvSpPr>
        <p:spPr>
          <a:xfrm>
            <a:off x="1015839" y="2161308"/>
            <a:ext cx="3714704" cy="46166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</a:rPr>
              <a:t>Адаптационный этап</a:t>
            </a:r>
          </a:p>
        </p:txBody>
      </p:sp>
      <p:sp>
        <p:nvSpPr>
          <p:cNvPr id="21" name="Объект 20"/>
          <p:cNvSpPr>
            <a:spLocks noGrp="1"/>
          </p:cNvSpPr>
          <p:nvPr>
            <p:ph idx="14"/>
          </p:nvPr>
        </p:nvSpPr>
        <p:spPr>
          <a:xfrm>
            <a:off x="5479127" y="2179775"/>
            <a:ext cx="5440882" cy="424732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Основной этап </a:t>
            </a:r>
          </a:p>
        </p:txBody>
      </p:sp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xfrm>
            <a:off x="316322" y="339408"/>
            <a:ext cx="2375877" cy="535531"/>
          </a:xfrm>
        </p:spPr>
        <p:txBody>
          <a:bodyPr/>
          <a:lstStyle/>
          <a:p>
            <a:r>
              <a:rPr lang="ru-RU" dirty="0"/>
              <a:t>План</a:t>
            </a:r>
          </a:p>
        </p:txBody>
      </p:sp>
      <p:sp>
        <p:nvSpPr>
          <p:cNvPr id="23" name="Текст 22"/>
          <p:cNvSpPr>
            <a:spLocks noGrp="1"/>
          </p:cNvSpPr>
          <p:nvPr>
            <p:ph type="body" sz="quarter" idx="16"/>
          </p:nvPr>
        </p:nvSpPr>
        <p:spPr>
          <a:xfrm>
            <a:off x="2873191" y="214558"/>
            <a:ext cx="9084398" cy="1089529"/>
          </a:xfrm>
        </p:spPr>
        <p:txBody>
          <a:bodyPr/>
          <a:lstStyle/>
          <a:p>
            <a:r>
              <a:rPr lang="ru-RU" dirty="0"/>
              <a:t>Для успешного сотрудничества был составлен план работы с подшефным. В ходе работы были реализованы этапы деятельности наставничества.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5AE1514C-5E56-4738-A1FF-4B1CFD2A3E36}" type="slidenum">
              <a:rPr lang="ru-RU" noProof="1" smtClean="0"/>
              <a:pPr rtl="0"/>
              <a:t>6</a:t>
            </a:fld>
            <a:endParaRPr lang="ru-RU" noProof="1"/>
          </a:p>
        </p:txBody>
      </p:sp>
      <p:sp>
        <p:nvSpPr>
          <p:cNvPr id="27" name="Объект 20"/>
          <p:cNvSpPr>
            <a:spLocks noGrp="1"/>
          </p:cNvSpPr>
          <p:nvPr>
            <p:ph idx="14"/>
          </p:nvPr>
        </p:nvSpPr>
        <p:spPr>
          <a:xfrm>
            <a:off x="5479127" y="2882055"/>
            <a:ext cx="5440882" cy="3737121"/>
          </a:xfrm>
        </p:spPr>
        <p:txBody>
          <a:bodyPr/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dirty="0"/>
              <a:t>Подготовка к первичному повышению квалификации. 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dirty="0"/>
              <a:t>Проработка плана подготовки студентов к научно-практическим конференциям и предметным олимпиадам.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dirty="0"/>
              <a:t>Обучение в магистратуре </a:t>
            </a:r>
            <a:r>
              <a:rPr lang="ru-RU" dirty="0" err="1"/>
              <a:t>АлтГПУ</a:t>
            </a:r>
            <a:endParaRPr lang="ru-RU" dirty="0"/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dirty="0"/>
              <a:t>Участие в научных конференциях и конкурсах</a:t>
            </a:r>
          </a:p>
        </p:txBody>
      </p:sp>
      <p:sp>
        <p:nvSpPr>
          <p:cNvPr id="28" name="Объект 19"/>
          <p:cNvSpPr>
            <a:spLocks noGrp="1"/>
          </p:cNvSpPr>
          <p:nvPr>
            <p:ph idx="1"/>
          </p:nvPr>
        </p:nvSpPr>
        <p:spPr>
          <a:xfrm>
            <a:off x="1015839" y="2857790"/>
            <a:ext cx="3714704" cy="3785652"/>
          </a:xfrm>
        </p:spPr>
        <p:txBody>
          <a:bodyPr/>
          <a:lstStyle/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Помощь в разработке документации 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Помощь по особенностям ведения журналов теоретического обучения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Методическая помощь в работе по самообразованию</a:t>
            </a:r>
          </a:p>
        </p:txBody>
      </p:sp>
    </p:spTree>
    <p:extLst>
      <p:ext uri="{BB962C8B-B14F-4D97-AF65-F5344CB8AC3E}">
        <p14:creationId xmlns:p14="http://schemas.microsoft.com/office/powerpoint/2010/main" val="218741384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Объект 14"/>
          <p:cNvSpPr>
            <a:spLocks noGrp="1"/>
          </p:cNvSpPr>
          <p:nvPr>
            <p:ph idx="1"/>
          </p:nvPr>
        </p:nvSpPr>
        <p:spPr>
          <a:xfrm>
            <a:off x="68658" y="3493674"/>
            <a:ext cx="2377440" cy="1837426"/>
          </a:xfrm>
        </p:spPr>
        <p:txBody>
          <a:bodyPr/>
          <a:lstStyle/>
          <a:p>
            <a:r>
              <a:rPr lang="ru-RU" sz="1800" dirty="0"/>
              <a:t>Юрий Алексеевич в ноябре 2021 года защищает ВКР в ФГБОУ ВО «</a:t>
            </a:r>
            <a:r>
              <a:rPr lang="ru-RU" sz="1800" dirty="0" err="1"/>
              <a:t>АлтГПУ</a:t>
            </a:r>
            <a:r>
              <a:rPr lang="ru-RU" sz="1800" dirty="0"/>
              <a:t>» и получает диплом магистра.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997E989-D798-4C62-8E93-3D2D613C2488}" type="slidenum">
              <a:rPr lang="ru-RU" noProof="1" smtClean="0"/>
              <a:pPr rtl="0"/>
              <a:t>7</a:t>
            </a:fld>
            <a:endParaRPr lang="ru-RU" noProof="1"/>
          </a:p>
        </p:txBody>
      </p:sp>
      <p:sp>
        <p:nvSpPr>
          <p:cNvPr id="17" name="Объект 16"/>
          <p:cNvSpPr>
            <a:spLocks noGrp="1"/>
          </p:cNvSpPr>
          <p:nvPr>
            <p:ph idx="14"/>
          </p:nvPr>
        </p:nvSpPr>
        <p:spPr>
          <a:xfrm>
            <a:off x="2483635" y="3493674"/>
            <a:ext cx="2377440" cy="2962862"/>
          </a:xfrm>
        </p:spPr>
        <p:txBody>
          <a:bodyPr/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1800" dirty="0"/>
              <a:t>В июне 2021 года проходит аттестацию на первую квалификационную категорию.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1800" dirty="0"/>
              <a:t>В 2024 году – аттестация на высшую квалификационную категорию. </a:t>
            </a:r>
          </a:p>
        </p:txBody>
      </p:sp>
      <p:sp>
        <p:nvSpPr>
          <p:cNvPr id="18" name="Объект 17"/>
          <p:cNvSpPr>
            <a:spLocks noGrp="1"/>
          </p:cNvSpPr>
          <p:nvPr>
            <p:ph idx="15"/>
          </p:nvPr>
        </p:nvSpPr>
        <p:spPr>
          <a:xfrm>
            <a:off x="4697206" y="3491673"/>
            <a:ext cx="2797588" cy="2834622"/>
          </a:xfrm>
        </p:spPr>
        <p:txBody>
          <a:bodyPr/>
          <a:lstStyle/>
          <a:p>
            <a:r>
              <a:rPr lang="ru-RU" sz="1800" dirty="0"/>
              <a:t>В 2021-2022 году интенсивно включается в конкурсную работу: подготавливает студентов к конкурсам, олимпиадам и конференциям, а также сам участвует в конкурсах и конференциях различного уровня. </a:t>
            </a:r>
          </a:p>
        </p:txBody>
      </p:sp>
      <p:sp>
        <p:nvSpPr>
          <p:cNvPr id="19" name="Объект 18"/>
          <p:cNvSpPr>
            <a:spLocks noGrp="1"/>
          </p:cNvSpPr>
          <p:nvPr>
            <p:ph idx="16"/>
          </p:nvPr>
        </p:nvSpPr>
        <p:spPr>
          <a:xfrm>
            <a:off x="7313589" y="3493674"/>
            <a:ext cx="2377440" cy="3083921"/>
          </a:xfrm>
        </p:spPr>
        <p:txBody>
          <a:bodyPr/>
          <a:lstStyle/>
          <a:p>
            <a:r>
              <a:rPr lang="ru-RU" sz="1800" dirty="0"/>
              <a:t>С 29 марта по 18 мая 2022 года участвует во Всероссийской Олимпиаде для учителей информатики «ПРО-IT» на базе ФГАОУ ДПО Академия </a:t>
            </a:r>
            <a:r>
              <a:rPr lang="ru-RU" sz="1800" dirty="0" err="1"/>
              <a:t>Минпросвещения</a:t>
            </a:r>
            <a:r>
              <a:rPr lang="ru-RU" sz="1800" dirty="0"/>
              <a:t> России</a:t>
            </a:r>
          </a:p>
        </p:txBody>
      </p:sp>
      <p:sp>
        <p:nvSpPr>
          <p:cNvPr id="20" name="Объект 19"/>
          <p:cNvSpPr>
            <a:spLocks noGrp="1"/>
          </p:cNvSpPr>
          <p:nvPr>
            <p:ph idx="17"/>
          </p:nvPr>
        </p:nvSpPr>
        <p:spPr>
          <a:xfrm>
            <a:off x="9728566" y="3493674"/>
            <a:ext cx="2377440" cy="1338828"/>
          </a:xfrm>
        </p:spPr>
        <p:txBody>
          <a:bodyPr/>
          <a:lstStyle/>
          <a:p>
            <a:r>
              <a:rPr lang="ru-RU" sz="1800" dirty="0">
                <a:solidFill>
                  <a:srgbClr val="FF0000"/>
                </a:solidFill>
              </a:rPr>
              <a:t> </a:t>
            </a:r>
            <a:r>
              <a:rPr lang="ru-RU" sz="1800" dirty="0"/>
              <a:t>В сентябре 2022 года поступает в аспирантуру (ФГБОУ ВО «</a:t>
            </a:r>
            <a:r>
              <a:rPr lang="ru-RU" sz="1800" dirty="0" err="1"/>
              <a:t>АлтГПУ</a:t>
            </a:r>
            <a:r>
              <a:rPr lang="ru-RU" sz="1800" dirty="0"/>
              <a:t>»). 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3"/>
          </p:nvPr>
        </p:nvSpPr>
        <p:spPr>
          <a:xfrm>
            <a:off x="0" y="470361"/>
            <a:ext cx="12192000" cy="757130"/>
          </a:xfrm>
        </p:spPr>
        <p:txBody>
          <a:bodyPr/>
          <a:lstStyle/>
          <a:p>
            <a:r>
              <a:rPr lang="ru-RU" sz="4800" b="1" dirty="0">
                <a:solidFill>
                  <a:schemeClr val="tx1"/>
                </a:solidFill>
              </a:rPr>
              <a:t>Контрольно-оценочный этап</a:t>
            </a:r>
          </a:p>
        </p:txBody>
      </p:sp>
      <p:sp>
        <p:nvSpPr>
          <p:cNvPr id="21" name="Объект 20"/>
          <p:cNvSpPr>
            <a:spLocks noGrp="1"/>
          </p:cNvSpPr>
          <p:nvPr>
            <p:ph idx="18"/>
          </p:nvPr>
        </p:nvSpPr>
        <p:spPr>
          <a:xfrm>
            <a:off x="68658" y="2577396"/>
            <a:ext cx="2377440" cy="840230"/>
          </a:xfrm>
        </p:spPr>
        <p:txBody>
          <a:bodyPr/>
          <a:lstStyle/>
          <a:p>
            <a:r>
              <a:rPr lang="ru-RU" noProof="1"/>
              <a:t>1</a:t>
            </a:r>
          </a:p>
        </p:txBody>
      </p:sp>
      <p:sp>
        <p:nvSpPr>
          <p:cNvPr id="22" name="Объект 21"/>
          <p:cNvSpPr>
            <a:spLocks noGrp="1"/>
          </p:cNvSpPr>
          <p:nvPr>
            <p:ph idx="19"/>
          </p:nvPr>
        </p:nvSpPr>
        <p:spPr>
          <a:xfrm>
            <a:off x="2483635" y="2577396"/>
            <a:ext cx="2377440" cy="840230"/>
          </a:xfrm>
        </p:spPr>
        <p:txBody>
          <a:bodyPr/>
          <a:lstStyle/>
          <a:p>
            <a:r>
              <a:rPr lang="ru-RU" noProof="1"/>
              <a:t>2</a:t>
            </a:r>
          </a:p>
        </p:txBody>
      </p:sp>
      <p:sp>
        <p:nvSpPr>
          <p:cNvPr id="23" name="Объект 22"/>
          <p:cNvSpPr>
            <a:spLocks noGrp="1"/>
          </p:cNvSpPr>
          <p:nvPr>
            <p:ph idx="20"/>
          </p:nvPr>
        </p:nvSpPr>
        <p:spPr/>
        <p:txBody>
          <a:bodyPr/>
          <a:lstStyle/>
          <a:p>
            <a:r>
              <a:rPr lang="ru-RU" dirty="0"/>
              <a:t>3</a:t>
            </a:r>
          </a:p>
        </p:txBody>
      </p:sp>
      <p:sp>
        <p:nvSpPr>
          <p:cNvPr id="24" name="Объект 23"/>
          <p:cNvSpPr>
            <a:spLocks noGrp="1"/>
          </p:cNvSpPr>
          <p:nvPr>
            <p:ph idx="21"/>
          </p:nvPr>
        </p:nvSpPr>
        <p:spPr/>
        <p:txBody>
          <a:bodyPr/>
          <a:lstStyle/>
          <a:p>
            <a:r>
              <a:rPr lang="ru-RU" dirty="0"/>
              <a:t>4</a:t>
            </a:r>
          </a:p>
        </p:txBody>
      </p:sp>
      <p:sp>
        <p:nvSpPr>
          <p:cNvPr id="25" name="Объект 24"/>
          <p:cNvSpPr>
            <a:spLocks noGrp="1"/>
          </p:cNvSpPr>
          <p:nvPr>
            <p:ph idx="22"/>
          </p:nvPr>
        </p:nvSpPr>
        <p:spPr/>
        <p:txBody>
          <a:bodyPr/>
          <a:lstStyle/>
          <a:p>
            <a:r>
              <a:rPr lang="ru-RU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725669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B4079A4F-1AC3-6F97-A5B5-E1C6EB37E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71" y="142102"/>
            <a:ext cx="2375877" cy="978729"/>
          </a:xfrm>
        </p:spPr>
        <p:txBody>
          <a:bodyPr/>
          <a:lstStyle/>
          <a:p>
            <a:r>
              <a:rPr lang="ru-RU" dirty="0" err="1"/>
              <a:t>Кулишкина</a:t>
            </a:r>
            <a:r>
              <a:rPr lang="ru-RU" dirty="0"/>
              <a:t> Л.М.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560D0F81-B81D-F5E6-DE6C-C77A222353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003" y="419101"/>
            <a:ext cx="9084398" cy="424732"/>
          </a:xfrm>
        </p:spPr>
        <p:txBody>
          <a:bodyPr/>
          <a:lstStyle/>
          <a:p>
            <a:pPr algn="ctr"/>
            <a:r>
              <a:rPr lang="ru-RU" dirty="0"/>
              <a:t>Участие в краевых конкурсах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D6DD2A-64B5-59D9-4E2D-4E3897E3EC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997E989-D798-4C62-8E93-3D2D613C2488}" type="slidenum">
              <a:rPr lang="ru-RU" noProof="1" smtClean="0"/>
              <a:pPr rtl="0"/>
              <a:t>8</a:t>
            </a:fld>
            <a:endParaRPr lang="ru-RU" noProof="1"/>
          </a:p>
        </p:txBody>
      </p:sp>
      <p:pic>
        <p:nvPicPr>
          <p:cNvPr id="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991" y="1922878"/>
            <a:ext cx="2427957" cy="360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Picture 2"/>
          <p:cNvPicPr>
            <a:picLocks noGrp="1" noChangeAspect="1" noChangeArrowheads="1"/>
          </p:cNvPicPr>
          <p:nvPr>
            <p:ph idx="1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9003" y="1922878"/>
            <a:ext cx="2366971" cy="360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" name="Picture 2" descr="G:\Документы\ЦМК\2024-2025\Наставничество 2024-2025\премия.png"/>
          <p:cNvPicPr>
            <a:picLocks noGrp="1" noChangeAspect="1" noChangeArrowheads="1"/>
          </p:cNvPicPr>
          <p:nvPr>
            <p:ph idx="15"/>
          </p:nvPr>
        </p:nvPicPr>
        <p:blipFill rotWithShape="1">
          <a:blip r:embed="rId4" cstate="print"/>
          <a:srcRect r="9858"/>
          <a:stretch/>
        </p:blipFill>
        <p:spPr bwMode="auto">
          <a:xfrm>
            <a:off x="9600939" y="1922878"/>
            <a:ext cx="2360070" cy="36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78B429-54BF-4AAB-B2A1-7B31813FAE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" t="2087" r="2072"/>
          <a:stretch/>
        </p:blipFill>
        <p:spPr>
          <a:xfrm rot="16200000">
            <a:off x="6007166" y="1874070"/>
            <a:ext cx="2818417" cy="39006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5139897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04800" y="2598127"/>
            <a:ext cx="3714704" cy="2419124"/>
          </a:xfrm>
        </p:spPr>
        <p:txBody>
          <a:bodyPr/>
          <a:lstStyle/>
          <a:p>
            <a:r>
              <a:rPr lang="ru-RU" dirty="0"/>
              <a:t>ВЛИЯНИЕ ЧИСЛА РЕЙНОЛЬДСА НА ГИДРОДИНАМИЧЕСКИЕ ХАРАКТЕРИСТИКИ ПОЛИМЕРНОЙ ЖИДКОСТИ В СХОДЯЩЕМСЯ КАНАЛЕ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79980C0F-56E7-4A4F-9248-97C6E36D8AEE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4420877" y="1473787"/>
            <a:ext cx="3419756" cy="48418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341B2669-9C72-4B6C-A8F1-7A2D768C2570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3"/>
          <a:stretch>
            <a:fillRect/>
          </a:stretch>
        </p:blipFill>
        <p:spPr>
          <a:xfrm>
            <a:off x="8152555" y="1473621"/>
            <a:ext cx="3426587" cy="484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16322" y="339408"/>
            <a:ext cx="2375877" cy="535531"/>
          </a:xfrm>
        </p:spPr>
        <p:txBody>
          <a:bodyPr/>
          <a:lstStyle/>
          <a:p>
            <a:r>
              <a:rPr lang="ru-RU" dirty="0"/>
              <a:t>Начало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6"/>
          </p:nvPr>
        </p:nvSpPr>
        <p:spPr>
          <a:xfrm>
            <a:off x="4420877" y="419101"/>
            <a:ext cx="7542524" cy="424732"/>
          </a:xfrm>
        </p:spPr>
        <p:txBody>
          <a:bodyPr/>
          <a:lstStyle/>
          <a:p>
            <a:r>
              <a:rPr lang="ru-RU" dirty="0"/>
              <a:t>Научная деятельность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997E989-D798-4C62-8E93-3D2D613C2488}" type="slidenum">
              <a:rPr lang="ru-RU" noProof="1" smtClean="0"/>
              <a:pPr rtl="0"/>
              <a:t>9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30782991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Создание истории Neal Creative">
  <a:themeElements>
    <a:clrScheme name="Neal Analytics 2">
      <a:dk1>
        <a:srgbClr val="000000"/>
      </a:dk1>
      <a:lt1>
        <a:srgbClr val="FFFFFF"/>
      </a:lt1>
      <a:dk2>
        <a:srgbClr val="0074AF"/>
      </a:dk2>
      <a:lt2>
        <a:srgbClr val="00B0F0"/>
      </a:lt2>
      <a:accent1>
        <a:srgbClr val="75D1FF"/>
      </a:accent1>
      <a:accent2>
        <a:srgbClr val="004568"/>
      </a:accent2>
      <a:accent3>
        <a:srgbClr val="92D050"/>
      </a:accent3>
      <a:accent4>
        <a:srgbClr val="FFC000"/>
      </a:accent4>
      <a:accent5>
        <a:srgbClr val="004568"/>
      </a:accent5>
      <a:accent6>
        <a:srgbClr val="0074AF"/>
      </a:accent6>
      <a:hlink>
        <a:srgbClr val="43C0FF"/>
      </a:hlink>
      <a:folHlink>
        <a:srgbClr val="75D1FF"/>
      </a:folHlink>
    </a:clrScheme>
    <a:fontScheme name="MICROSOFT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8384585_TF16401425" id="{4FFF853C-F0E9-4B05-9CA1-10297EE6468B}" vid="{02125B37-770C-4DA6-8E58-EF00A86C7FC3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480f6609812271f56e53f2aff71704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b48d77c16982ba2890c3fe2b4c067b2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30CA71C-6B24-463C-853F-076A02E27CB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C2FF92-1ACE-4D23-9586-85906FF02F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D2E6351-E64A-42DD-A554-7DF752222129}">
  <ds:schemaRefs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71af3243-3dd4-4a8d-8c0d-dd76da1f02a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Эффективные презентации</Template>
  <TotalTime>0</TotalTime>
  <Words>1055</Words>
  <Application>Microsoft Office PowerPoint</Application>
  <PresentationFormat>Широкоэкранный</PresentationFormat>
  <Paragraphs>155</Paragraphs>
  <Slides>22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2" baseType="lpstr">
      <vt:lpstr>Arial</vt:lpstr>
      <vt:lpstr>Arial Black</vt:lpstr>
      <vt:lpstr>Calibri</vt:lpstr>
      <vt:lpstr>Segoe UI</vt:lpstr>
      <vt:lpstr>Segoe UI Black</vt:lpstr>
      <vt:lpstr>Segoe UI Light</vt:lpstr>
      <vt:lpstr>Segoe UI Semibold</vt:lpstr>
      <vt:lpstr>Segoe UI Semilight</vt:lpstr>
      <vt:lpstr>Wingdings</vt:lpstr>
      <vt:lpstr>Создание истории Neal Creative</vt:lpstr>
      <vt:lpstr>Опыт взаимодействия  Наставника и Наставляемого</vt:lpstr>
      <vt:lpstr>Презентация PowerPoint</vt:lpstr>
      <vt:lpstr>Презентация PowerPoint</vt:lpstr>
      <vt:lpstr>Презентация PowerPoint</vt:lpstr>
      <vt:lpstr>Презентация PowerPoint</vt:lpstr>
      <vt:lpstr>План</vt:lpstr>
      <vt:lpstr>Презентация PowerPoint</vt:lpstr>
      <vt:lpstr>Кулишкина Л.М.</vt:lpstr>
      <vt:lpstr>Начало</vt:lpstr>
      <vt:lpstr>Презентация PowerPoint</vt:lpstr>
      <vt:lpstr>Результат</vt:lpstr>
      <vt:lpstr>Результат</vt:lpstr>
      <vt:lpstr>Презентация PowerPoint</vt:lpstr>
      <vt:lpstr>Презентация PowerPoint</vt:lpstr>
      <vt:lpstr>Презентация PowerPoint</vt:lpstr>
      <vt:lpstr>2024 г.</vt:lpstr>
      <vt:lpstr>Презентация PowerPoint</vt:lpstr>
      <vt:lpstr>Презентация PowerPoint</vt:lpstr>
      <vt:lpstr>2023 г.</vt:lpstr>
      <vt:lpstr>2024 г.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2022-06-02T01:34:10Z</dcterms:created>
  <dcterms:modified xsi:type="dcterms:W3CDTF">2025-03-11T12:52:39Z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