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341" r:id="rId2"/>
    <p:sldId id="368" r:id="rId3"/>
    <p:sldId id="274" r:id="rId4"/>
    <p:sldId id="318" r:id="rId5"/>
    <p:sldId id="375" r:id="rId6"/>
    <p:sldId id="372" r:id="rId7"/>
    <p:sldId id="376" r:id="rId8"/>
    <p:sldId id="307" r:id="rId9"/>
    <p:sldId id="321" r:id="rId10"/>
    <p:sldId id="271" r:id="rId11"/>
    <p:sldId id="290" r:id="rId12"/>
    <p:sldId id="333" r:id="rId13"/>
  </p:sldIdLst>
  <p:sldSz cx="18288000" cy="10287000"/>
  <p:notesSz cx="6858000" cy="9144000"/>
  <p:embeddedFontLst>
    <p:embeddedFont>
      <p:font typeface="Open Sans 2 Bold" panose="020B0604020202020204" charset="0"/>
      <p:regular r:id="rId15"/>
    </p:embeddedFont>
    <p:embeddedFont>
      <p:font typeface="Open Sans Bold" panose="020B0604020202020204" charset="0"/>
      <p:regular r:id="rId16"/>
    </p:embeddedFont>
    <p:embeddedFont>
      <p:font typeface="Open Sans 1" panose="020B0604020202020204" charset="0"/>
      <p:regular r:id="rId17"/>
    </p:embeddedFont>
    <p:embeddedFont>
      <p:font typeface="Calibri" panose="020F0502020204030204" pitchFamily="34" charset="0"/>
      <p:regular r:id="rId18"/>
      <p:bold r:id="rId19"/>
      <p:italic r:id="rId20"/>
      <p:boldItalic r:id="rId21"/>
    </p:embeddedFont>
    <p:embeddedFont>
      <p:font typeface="Open Sans 2" panose="020B0604020202020204" charset="0"/>
      <p:regular r:id="rId22"/>
    </p:embeddedFont>
    <p:embeddedFont>
      <p:font typeface="PT Sans" panose="020B0604020202020204" charset="-52"/>
      <p:regular r:id="rId23"/>
      <p:bold r:id="rId24"/>
      <p:italic r:id="rId25"/>
      <p:boldItalic r:id="rId26"/>
    </p:embeddedFont>
    <p:embeddedFont>
      <p:font typeface="Open Sans 1 Bold"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AAB0"/>
    <a:srgbClr val="2E9196"/>
    <a:srgbClr val="EF75D9"/>
    <a:srgbClr val="FDC300"/>
    <a:srgbClr val="56CCC3"/>
    <a:srgbClr val="FFFFFF"/>
    <a:srgbClr val="9FE1DC"/>
    <a:srgbClr val="46C0C6"/>
    <a:srgbClr val="041A22"/>
    <a:srgbClr val="F2F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74" autoAdjust="0"/>
    <p:restoredTop sz="94622" autoAdjust="0"/>
  </p:normalViewPr>
  <p:slideViewPr>
    <p:cSldViewPr>
      <p:cViewPr>
        <p:scale>
          <a:sx n="50" d="100"/>
          <a:sy n="50" d="100"/>
        </p:scale>
        <p:origin x="288" y="258"/>
      </p:cViewPr>
      <p:guideLst>
        <p:guide orient="horz" pos="2136"/>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DB3313-4245-49F8-89AF-E75CEFE0C263}" type="datetimeFigureOut">
              <a:rPr lang="ru-RU" smtClean="0"/>
              <a:t>03.06.2025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7CF28-A141-42E2-B548-D473DAE7AC6D}" type="slidenum">
              <a:rPr lang="ru-RU" smtClean="0"/>
              <a:t>‹#›</a:t>
            </a:fld>
            <a:endParaRPr lang="ru-RU"/>
          </a:p>
        </p:txBody>
      </p:sp>
    </p:spTree>
    <p:extLst>
      <p:ext uri="{BB962C8B-B14F-4D97-AF65-F5344CB8AC3E}">
        <p14:creationId xmlns:p14="http://schemas.microsoft.com/office/powerpoint/2010/main" val="151869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PT Sans" panose="020B0503020203020204" pitchFamily="34" charset="-52"/>
              </a:defRPr>
            </a:lvl1pPr>
          </a:lstStyle>
          <a:p>
            <a:fld id="{1D8BD707-D9CF-40AE-B4C6-C98DA3205C09}" type="datetimeFigureOut">
              <a:rPr lang="en-US" smtClean="0"/>
              <a:pPr/>
              <a:t>6/3/2025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PT Sans" panose="020B0503020203020204" pitchFamily="34" charset="-52"/>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PT Sans" panose="020B0503020203020204" pitchFamily="34" charset="-52"/>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PT Sans" panose="020B0503020203020204" pitchFamily="34" charset="-52"/>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PT Sans" panose="020B0503020203020204" pitchFamily="34" charset="-52"/>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PT Sans" panose="020B0503020203020204" pitchFamily="34" charset="-52"/>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PT Sans" panose="020B0503020203020204" pitchFamily="34" charset="-52"/>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PT Sans" panose="020B0503020203020204" pitchFamily="34" charset="-52"/>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PT Sans" panose="020B0503020203020204" pitchFamily="34" charset="-52"/>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9.svg"/><Relationship Id="rId3" Type="http://schemas.openxmlformats.org/officeDocument/2006/relationships/image" Target="../media/image2.png"/><Relationship Id="rId7" Type="http://schemas.openxmlformats.org/officeDocument/2006/relationships/image" Target="../media/image23.svg"/><Relationship Id="rId12" Type="http://schemas.openxmlformats.org/officeDocument/2006/relationships/image" Target="../media/image5.pn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27.svg"/><Relationship Id="rId15" Type="http://schemas.openxmlformats.org/officeDocument/2006/relationships/image" Target="../media/image7.png"/><Relationship Id="rId10" Type="http://schemas.openxmlformats.org/officeDocument/2006/relationships/image" Target="../media/image4.png"/><Relationship Id="rId9" Type="http://schemas.openxmlformats.org/officeDocument/2006/relationships/image" Target="../media/image25.svg"/><Relationship Id="rId14" Type="http://schemas.openxmlformats.org/officeDocument/2006/relationships/image" Target="../media/image6.jpg"/></Relationships>
</file>

<file path=ppt/slides/_rels/slide10.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5.png"/><Relationship Id="rId3" Type="http://schemas.openxmlformats.org/officeDocument/2006/relationships/image" Target="../media/image250.svg"/><Relationship Id="rId7" Type="http://schemas.openxmlformats.org/officeDocument/2006/relationships/image" Target="../media/image254.svg"/><Relationship Id="rId12" Type="http://schemas.openxmlformats.org/officeDocument/2006/relationships/image" Target="../media/image64.JP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183.svg"/><Relationship Id="rId5" Type="http://schemas.openxmlformats.org/officeDocument/2006/relationships/image" Target="../media/image252.svg"/><Relationship Id="rId10" Type="http://schemas.openxmlformats.org/officeDocument/2006/relationships/image" Target="../media/image63.png"/><Relationship Id="rId4" Type="http://schemas.openxmlformats.org/officeDocument/2006/relationships/image" Target="../media/image60.png"/><Relationship Id="rId9" Type="http://schemas.openxmlformats.org/officeDocument/2006/relationships/image" Target="../media/image256.svg"/><Relationship Id="rId14" Type="http://schemas.openxmlformats.org/officeDocument/2006/relationships/image" Target="../media/image66.png"/></Relationships>
</file>

<file path=ppt/slides/_rels/slide11.xml.rels><?xml version="1.0" encoding="UTF-8" standalone="yes"?>
<Relationships xmlns="http://schemas.openxmlformats.org/package/2006/relationships"><Relationship Id="rId13" Type="http://schemas.openxmlformats.org/officeDocument/2006/relationships/image" Target="../media/image67.jpeg"/><Relationship Id="rId8" Type="http://schemas.openxmlformats.org/officeDocument/2006/relationships/image" Target="../media/image139.svg"/><Relationship Id="rId12" Type="http://schemas.openxmlformats.org/officeDocument/2006/relationships/image" Target="../media/image143.svg"/><Relationship Id="rId17" Type="http://schemas.openxmlformats.org/officeDocument/2006/relationships/image" Target="../media/image17.png"/><Relationship Id="rId2" Type="http://schemas.openxmlformats.org/officeDocument/2006/relationships/image" Target="../media/image18.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37.svg"/><Relationship Id="rId15" Type="http://schemas.openxmlformats.org/officeDocument/2006/relationships/image" Target="../media/image9.png"/><Relationship Id="rId10" Type="http://schemas.openxmlformats.org/officeDocument/2006/relationships/image" Target="../media/image141.svg"/><Relationship Id="rId14" Type="http://schemas.openxmlformats.org/officeDocument/2006/relationships/image" Target="../media/image68.png"/><Relationship Id="rId4" Type="http://schemas.openxmlformats.org/officeDocument/2006/relationships/image" Target="../media/image538.svg"/></Relationships>
</file>

<file path=ppt/slides/_rels/slide12.xml.rels><?xml version="1.0" encoding="UTF-8" standalone="yes"?>
<Relationships xmlns="http://schemas.openxmlformats.org/package/2006/relationships"><Relationship Id="rId8" Type="http://schemas.openxmlformats.org/officeDocument/2006/relationships/image" Target="../media/image594.svg"/><Relationship Id="rId3" Type="http://schemas.openxmlformats.org/officeDocument/2006/relationships/image" Target="../media/image70.png"/><Relationship Id="rId7" Type="http://schemas.openxmlformats.org/officeDocument/2006/relationships/image" Target="../media/image72.png"/><Relationship Id="rId12" Type="http://schemas.openxmlformats.org/officeDocument/2006/relationships/image" Target="../media/image598.sv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592.svg"/><Relationship Id="rId11" Type="http://schemas.openxmlformats.org/officeDocument/2006/relationships/image" Target="../media/image74.png"/><Relationship Id="rId5" Type="http://schemas.openxmlformats.org/officeDocument/2006/relationships/image" Target="../media/image71.png"/><Relationship Id="rId10" Type="http://schemas.openxmlformats.org/officeDocument/2006/relationships/image" Target="../media/image596.svg"/><Relationship Id="rId4" Type="http://schemas.openxmlformats.org/officeDocument/2006/relationships/image" Target="../media/image590.svg"/><Relationship Id="rId9" Type="http://schemas.openxmlformats.org/officeDocument/2006/relationships/image" Target="../media/image73.png"/></Relationships>
</file>

<file path=ppt/slides/_rels/slide2.xml.rels><?xml version="1.0" encoding="UTF-8" standalone="yes"?>
<Relationships xmlns="http://schemas.openxmlformats.org/package/2006/relationships"><Relationship Id="rId3" Type="http://schemas.openxmlformats.org/officeDocument/2006/relationships/image" Target="../media/image137.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504.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1.svg"/><Relationship Id="rId3" Type="http://schemas.openxmlformats.org/officeDocument/2006/relationships/image" Target="../media/image312.svg"/><Relationship Id="rId7" Type="http://schemas.openxmlformats.org/officeDocument/2006/relationships/image" Target="../media/image316.svg"/><Relationship Id="rId12"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39.svg"/><Relationship Id="rId5" Type="http://schemas.openxmlformats.org/officeDocument/2006/relationships/image" Target="../media/image314.svg"/><Relationship Id="rId15" Type="http://schemas.openxmlformats.org/officeDocument/2006/relationships/image" Target="../media/image143.sv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137.sv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7.svg"/><Relationship Id="rId7" Type="http://schemas.openxmlformats.org/officeDocument/2006/relationships/image" Target="../media/image14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39.svg"/><Relationship Id="rId4" Type="http://schemas.openxmlformats.org/officeDocument/2006/relationships/image" Target="../media/image16.png"/><Relationship Id="rId9" Type="http://schemas.openxmlformats.org/officeDocument/2006/relationships/image" Target="../media/image143.sv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1.wdp"/><Relationship Id="rId18" Type="http://schemas.openxmlformats.org/officeDocument/2006/relationships/image" Target="../media/image26.jpeg"/><Relationship Id="rId3" Type="http://schemas.openxmlformats.org/officeDocument/2006/relationships/image" Target="../media/image20.jpeg"/><Relationship Id="rId21" Type="http://schemas.openxmlformats.org/officeDocument/2006/relationships/image" Target="../media/image29.jpeg"/><Relationship Id="rId7" Type="http://schemas.openxmlformats.org/officeDocument/2006/relationships/image" Target="../media/image139.svg"/><Relationship Id="rId12" Type="http://schemas.openxmlformats.org/officeDocument/2006/relationships/image" Target="../media/image21.jpeg"/><Relationship Id="rId17" Type="http://schemas.openxmlformats.org/officeDocument/2006/relationships/image" Target="../media/image25.png"/><Relationship Id="rId2" Type="http://schemas.openxmlformats.org/officeDocument/2006/relationships/image" Target="../media/image19.jpeg"/><Relationship Id="rId16" Type="http://schemas.openxmlformats.org/officeDocument/2006/relationships/image" Target="../media/image24.jpeg"/><Relationship Id="rId20"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43.svg"/><Relationship Id="rId5" Type="http://schemas.openxmlformats.org/officeDocument/2006/relationships/image" Target="../media/image137.svg"/><Relationship Id="rId15" Type="http://schemas.openxmlformats.org/officeDocument/2006/relationships/image" Target="../media/image23.jpeg"/><Relationship Id="rId10" Type="http://schemas.openxmlformats.org/officeDocument/2006/relationships/image" Target="../media/image18.png"/><Relationship Id="rId19" Type="http://schemas.openxmlformats.org/officeDocument/2006/relationships/image" Target="../media/image27.jpeg"/><Relationship Id="rId4" Type="http://schemas.openxmlformats.org/officeDocument/2006/relationships/image" Target="../media/image9.png"/><Relationship Id="rId9" Type="http://schemas.openxmlformats.org/officeDocument/2006/relationships/image" Target="../media/image141.svg"/><Relationship Id="rId14"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1.svg"/><Relationship Id="rId3" Type="http://schemas.openxmlformats.org/officeDocument/2006/relationships/image" Target="../media/image312.svg"/><Relationship Id="rId7" Type="http://schemas.openxmlformats.org/officeDocument/2006/relationships/image" Target="../media/image316.svg"/><Relationship Id="rId12"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39.svg"/><Relationship Id="rId5" Type="http://schemas.openxmlformats.org/officeDocument/2006/relationships/image" Target="../media/image314.svg"/><Relationship Id="rId15" Type="http://schemas.openxmlformats.org/officeDocument/2006/relationships/image" Target="../media/image143.sv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137.sv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419.svg"/><Relationship Id="rId18" Type="http://schemas.openxmlformats.org/officeDocument/2006/relationships/image" Target="../media/image38.png"/><Relationship Id="rId3" Type="http://schemas.openxmlformats.org/officeDocument/2006/relationships/image" Target="../media/image411.svg"/><Relationship Id="rId21" Type="http://schemas.openxmlformats.org/officeDocument/2006/relationships/image" Target="../media/image137.svg"/><Relationship Id="rId7" Type="http://schemas.openxmlformats.org/officeDocument/2006/relationships/image" Target="../media/image408.svg"/><Relationship Id="rId12" Type="http://schemas.openxmlformats.org/officeDocument/2006/relationships/image" Target="../media/image35.png"/><Relationship Id="rId17" Type="http://schemas.openxmlformats.org/officeDocument/2006/relationships/image" Target="../media/image423.svg"/><Relationship Id="rId2" Type="http://schemas.openxmlformats.org/officeDocument/2006/relationships/image" Target="../media/image30.png"/><Relationship Id="rId16" Type="http://schemas.openxmlformats.org/officeDocument/2006/relationships/image" Target="../media/image37.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417.svg"/><Relationship Id="rId5" Type="http://schemas.openxmlformats.org/officeDocument/2006/relationships/image" Target="../media/image413.svg"/><Relationship Id="rId15" Type="http://schemas.openxmlformats.org/officeDocument/2006/relationships/image" Target="../media/image421.svg"/><Relationship Id="rId10" Type="http://schemas.openxmlformats.org/officeDocument/2006/relationships/image" Target="../media/image34.png"/><Relationship Id="rId19" Type="http://schemas.openxmlformats.org/officeDocument/2006/relationships/image" Target="../media/image425.svg"/><Relationship Id="rId4" Type="http://schemas.openxmlformats.org/officeDocument/2006/relationships/image" Target="../media/image31.png"/><Relationship Id="rId9" Type="http://schemas.openxmlformats.org/officeDocument/2006/relationships/image" Target="../media/image415.svg"/><Relationship Id="rId14" Type="http://schemas.openxmlformats.org/officeDocument/2006/relationships/image" Target="../media/image36.png"/><Relationship Id="rId22" Type="http://schemas.openxmlformats.org/officeDocument/2006/relationships/image" Target="../media/image39.png"/></Relationships>
</file>

<file path=ppt/slides/_rels/slide9.xml.rels><?xml version="1.0" encoding="UTF-8" standalone="yes"?>
<Relationships xmlns="http://schemas.openxmlformats.org/package/2006/relationships"><Relationship Id="rId13" Type="http://schemas.openxmlformats.org/officeDocument/2006/relationships/image" Target="../media/image47.png"/><Relationship Id="rId18" Type="http://schemas.openxmlformats.org/officeDocument/2006/relationships/image" Target="../media/image50.png"/><Relationship Id="rId26" Type="http://schemas.openxmlformats.org/officeDocument/2006/relationships/image" Target="../media/image290.svg"/><Relationship Id="rId39" Type="http://schemas.openxmlformats.org/officeDocument/2006/relationships/image" Target="../media/image18.png"/><Relationship Id="rId21" Type="http://schemas.openxmlformats.org/officeDocument/2006/relationships/image" Target="../media/image52.png"/><Relationship Id="rId34" Type="http://schemas.openxmlformats.org/officeDocument/2006/relationships/image" Target="../media/image137.svg"/><Relationship Id="rId7" Type="http://schemas.openxmlformats.org/officeDocument/2006/relationships/image" Target="../media/image158.svg"/><Relationship Id="rId12" Type="http://schemas.openxmlformats.org/officeDocument/2006/relationships/image" Target="../media/image46.png"/><Relationship Id="rId17" Type="http://schemas.openxmlformats.org/officeDocument/2006/relationships/image" Target="../media/image49.png"/><Relationship Id="rId25" Type="http://schemas.openxmlformats.org/officeDocument/2006/relationships/image" Target="../media/image54.png"/><Relationship Id="rId33" Type="http://schemas.openxmlformats.org/officeDocument/2006/relationships/image" Target="../media/image9.png"/><Relationship Id="rId38" Type="http://schemas.openxmlformats.org/officeDocument/2006/relationships/image" Target="../media/image141.svg"/><Relationship Id="rId2" Type="http://schemas.openxmlformats.org/officeDocument/2006/relationships/image" Target="../media/image40.png"/><Relationship Id="rId16" Type="http://schemas.openxmlformats.org/officeDocument/2006/relationships/image" Target="../media/image282.svg"/><Relationship Id="rId20" Type="http://schemas.openxmlformats.org/officeDocument/2006/relationships/image" Target="../media/image284.svg"/><Relationship Id="rId29"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5.png"/><Relationship Id="rId24" Type="http://schemas.openxmlformats.org/officeDocument/2006/relationships/image" Target="../media/image288.svg"/><Relationship Id="rId32" Type="http://schemas.openxmlformats.org/officeDocument/2006/relationships/image" Target="../media/image294.svg"/><Relationship Id="rId37" Type="http://schemas.openxmlformats.org/officeDocument/2006/relationships/image" Target="../media/image17.png"/><Relationship Id="rId40" Type="http://schemas.openxmlformats.org/officeDocument/2006/relationships/image" Target="../media/image143.svg"/><Relationship Id="rId5" Type="http://schemas.openxmlformats.org/officeDocument/2006/relationships/image" Target="../media/image240.svg"/><Relationship Id="rId15" Type="http://schemas.openxmlformats.org/officeDocument/2006/relationships/image" Target="../media/image48.png"/><Relationship Id="rId23" Type="http://schemas.openxmlformats.org/officeDocument/2006/relationships/image" Target="../media/image53.png"/><Relationship Id="rId28" Type="http://schemas.openxmlformats.org/officeDocument/2006/relationships/image" Target="../media/image292.svg"/><Relationship Id="rId36" Type="http://schemas.openxmlformats.org/officeDocument/2006/relationships/image" Target="../media/image139.svg"/><Relationship Id="rId10" Type="http://schemas.openxmlformats.org/officeDocument/2006/relationships/image" Target="../media/image44.png"/><Relationship Id="rId19" Type="http://schemas.openxmlformats.org/officeDocument/2006/relationships/image" Target="../media/image51.png"/><Relationship Id="rId31" Type="http://schemas.openxmlformats.org/officeDocument/2006/relationships/image" Target="../media/image58.png"/><Relationship Id="rId4" Type="http://schemas.openxmlformats.org/officeDocument/2006/relationships/image" Target="../media/image41.png"/><Relationship Id="rId9" Type="http://schemas.openxmlformats.org/officeDocument/2006/relationships/image" Target="../media/image156.svg"/><Relationship Id="rId14" Type="http://schemas.openxmlformats.org/officeDocument/2006/relationships/image" Target="../media/image160.svg"/><Relationship Id="rId22" Type="http://schemas.openxmlformats.org/officeDocument/2006/relationships/image" Target="../media/image286.svg"/><Relationship Id="rId27" Type="http://schemas.openxmlformats.org/officeDocument/2006/relationships/image" Target="../media/image55.png"/><Relationship Id="rId30" Type="http://schemas.openxmlformats.org/officeDocument/2006/relationships/image" Target="../media/image57.png"/><Relationship Id="rId35" Type="http://schemas.openxmlformats.org/officeDocument/2006/relationships/image" Target="../media/image16.png"/><Relationship Id="rId8" Type="http://schemas.openxmlformats.org/officeDocument/2006/relationships/image" Target="../media/image43.png"/><Relationship Id="rId3"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p:cNvSpPr txBox="1"/>
          <p:nvPr/>
        </p:nvSpPr>
        <p:spPr>
          <a:xfrm>
            <a:off x="3262207" y="5012382"/>
            <a:ext cx="11746702" cy="844014"/>
          </a:xfrm>
          <a:prstGeom prst="rect">
            <a:avLst/>
          </a:prstGeom>
        </p:spPr>
        <p:txBody>
          <a:bodyPr lIns="0" tIns="0" rIns="0" bIns="0" rtlCol="0" anchor="t">
            <a:spAutoFit/>
          </a:bodyPr>
          <a:lstStyle/>
          <a:p>
            <a:pPr algn="l">
              <a:lnSpc>
                <a:spcPts val="7502"/>
              </a:lnSpc>
            </a:pPr>
            <a:r>
              <a:rPr lang="ru-RU" sz="3706" b="1" dirty="0" smtClean="0">
                <a:solidFill>
                  <a:srgbClr val="00002E"/>
                </a:solidFill>
                <a:latin typeface="Open Sans Bold" panose="020B0604020202020204" charset="0"/>
                <a:ea typeface="Open Sans Bold" panose="020B0604020202020204" charset="0"/>
                <a:cs typeface="Open Sans Bold" panose="020B0604020202020204" charset="0"/>
                <a:sym typeface="Open Sans 1 Bold"/>
              </a:rPr>
              <a:t>  </a:t>
            </a:r>
            <a:endParaRPr lang="en-US" sz="3706" b="1" dirty="0">
              <a:solidFill>
                <a:srgbClr val="00002E"/>
              </a:solidFill>
              <a:latin typeface="Open Sans Bold" panose="020B0604020202020204" charset="0"/>
              <a:ea typeface="Open Sans Bold" panose="020B0604020202020204" charset="0"/>
              <a:cs typeface="Open Sans Bold" panose="020B0604020202020204" charset="0"/>
              <a:sym typeface="Open Sans 1 Bold"/>
            </a:endParaRPr>
          </a:p>
        </p:txBody>
      </p:sp>
      <p:sp>
        <p:nvSpPr>
          <p:cNvPr id="19" name="Freeform 19"/>
          <p:cNvSpPr/>
          <p:nvPr/>
        </p:nvSpPr>
        <p:spPr>
          <a:xfrm>
            <a:off x="3318597" y="568383"/>
            <a:ext cx="4777873" cy="1094338"/>
          </a:xfrm>
          <a:custGeom>
            <a:avLst/>
            <a:gdLst/>
            <a:ahLst/>
            <a:cxnLst/>
            <a:rect l="l" t="t" r="r" b="b"/>
            <a:pathLst>
              <a:path w="6370497" h="1459117">
                <a:moveTo>
                  <a:pt x="0" y="0"/>
                </a:moveTo>
                <a:lnTo>
                  <a:pt x="6370497" y="0"/>
                </a:lnTo>
                <a:lnTo>
                  <a:pt x="6370497" y="1459117"/>
                </a:lnTo>
                <a:lnTo>
                  <a:pt x="0" y="1459117"/>
                </a:lnTo>
                <a:lnTo>
                  <a:pt x="0" y="0"/>
                </a:lnTo>
                <a:close/>
              </a:path>
            </a:pathLst>
          </a:custGeom>
          <a:blipFill>
            <a:blip r:embed="rId2" cstate="print">
              <a:extLst>
                <a:ext uri="{28A0092B-C50C-407E-A947-70E740481C1C}">
                  <a14:useLocalDpi xmlns:a14="http://schemas.microsoft.com/office/drawing/2010/main" val="0"/>
                </a:ext>
              </a:extLst>
            </a:blip>
            <a:stretch>
              <a:fillRect/>
            </a:stretch>
          </a:blipFill>
        </p:spPr>
      </p:sp>
      <p:grpSp>
        <p:nvGrpSpPr>
          <p:cNvPr id="20" name="Group 20"/>
          <p:cNvGrpSpPr/>
          <p:nvPr/>
        </p:nvGrpSpPr>
        <p:grpSpPr>
          <a:xfrm>
            <a:off x="0" y="0"/>
            <a:ext cx="2245026" cy="10287000"/>
            <a:chOff x="0" y="0"/>
            <a:chExt cx="895937" cy="4105300"/>
          </a:xfrm>
        </p:grpSpPr>
        <p:sp>
          <p:nvSpPr>
            <p:cNvPr id="21" name="Freeform 21"/>
            <p:cNvSpPr/>
            <p:nvPr/>
          </p:nvSpPr>
          <p:spPr>
            <a:xfrm>
              <a:off x="0" y="0"/>
              <a:ext cx="895937" cy="4105300"/>
            </a:xfrm>
            <a:custGeom>
              <a:avLst/>
              <a:gdLst/>
              <a:ahLst/>
              <a:cxnLst/>
              <a:rect l="l" t="t" r="r" b="b"/>
              <a:pathLst>
                <a:path w="895937" h="4105300">
                  <a:moveTo>
                    <a:pt x="0" y="0"/>
                  </a:moveTo>
                  <a:lnTo>
                    <a:pt x="895937" y="0"/>
                  </a:lnTo>
                  <a:lnTo>
                    <a:pt x="895937" y="4105300"/>
                  </a:lnTo>
                  <a:lnTo>
                    <a:pt x="0" y="4105300"/>
                  </a:lnTo>
                  <a:close/>
                </a:path>
              </a:pathLst>
            </a:custGeom>
            <a:solidFill>
              <a:srgbClr val="56CCC3"/>
            </a:solidFill>
          </p:spPr>
        </p:sp>
        <p:sp>
          <p:nvSpPr>
            <p:cNvPr id="22" name="TextBox 22"/>
            <p:cNvSpPr txBox="1"/>
            <p:nvPr/>
          </p:nvSpPr>
          <p:spPr>
            <a:xfrm>
              <a:off x="0" y="28575"/>
              <a:ext cx="895937" cy="4076725"/>
            </a:xfrm>
            <a:prstGeom prst="rect">
              <a:avLst/>
            </a:prstGeom>
          </p:spPr>
          <p:txBody>
            <a:bodyPr lIns="33526" tIns="33526" rIns="33526" bIns="33526" rtlCol="0" anchor="ctr"/>
            <a:lstStyle/>
            <a:p>
              <a:pPr algn="ctr">
                <a:lnSpc>
                  <a:spcPts val="1187"/>
                </a:lnSpc>
              </a:pPr>
              <a:endParaRPr dirty="0">
                <a:latin typeface="PT Sans" panose="020B0503020203020204" pitchFamily="34" charset="-52"/>
              </a:endParaRPr>
            </a:p>
          </p:txBody>
        </p:sp>
      </p:grpSp>
      <p:grpSp>
        <p:nvGrpSpPr>
          <p:cNvPr id="23" name="Group 23"/>
          <p:cNvGrpSpPr/>
          <p:nvPr/>
        </p:nvGrpSpPr>
        <p:grpSpPr>
          <a:xfrm>
            <a:off x="98687" y="0"/>
            <a:ext cx="2047653" cy="10287000"/>
            <a:chOff x="0" y="0"/>
            <a:chExt cx="2730203" cy="13716000"/>
          </a:xfrm>
        </p:grpSpPr>
        <p:sp>
          <p:nvSpPr>
            <p:cNvPr id="24" name="Freeform 24"/>
            <p:cNvSpPr/>
            <p:nvPr/>
          </p:nvSpPr>
          <p:spPr>
            <a:xfrm>
              <a:off x="0" y="9413387"/>
              <a:ext cx="2730203" cy="4302613"/>
            </a:xfrm>
            <a:custGeom>
              <a:avLst/>
              <a:gdLst/>
              <a:ahLst/>
              <a:cxnLst/>
              <a:rect l="l" t="t" r="r" b="b"/>
              <a:pathLst>
                <a:path w="2730203" h="4302613">
                  <a:moveTo>
                    <a:pt x="0" y="0"/>
                  </a:moveTo>
                  <a:lnTo>
                    <a:pt x="2730203" y="0"/>
                  </a:lnTo>
                  <a:lnTo>
                    <a:pt x="2730203" y="4302613"/>
                  </a:lnTo>
                  <a:lnTo>
                    <a:pt x="0" y="4302613"/>
                  </a:lnTo>
                  <a:lnTo>
                    <a:pt x="0" y="0"/>
                  </a:lnTo>
                  <a:close/>
                </a:path>
              </a:pathLst>
            </a:custGeom>
            <a:blipFill>
              <a:blip r:embed="rId3">
                <a:alphaModFix amt="19999"/>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a:blipFill>
          </p:spPr>
          <p:txBody>
            <a:bodyPr/>
            <a:lstStyle/>
            <a:p>
              <a:r>
                <a:rPr lang="ru-RU" dirty="0" smtClean="0"/>
                <a:t>     </a:t>
              </a:r>
              <a:endParaRPr lang="ru-RU" dirty="0"/>
            </a:p>
          </p:txBody>
        </p:sp>
        <p:sp>
          <p:nvSpPr>
            <p:cNvPr id="25" name="Freeform 25"/>
            <p:cNvSpPr/>
            <p:nvPr/>
          </p:nvSpPr>
          <p:spPr>
            <a:xfrm>
              <a:off x="0" y="4401004"/>
              <a:ext cx="2730203" cy="2730203"/>
            </a:xfrm>
            <a:custGeom>
              <a:avLst/>
              <a:gdLst/>
              <a:ahLst/>
              <a:cxnLst/>
              <a:rect l="l" t="t" r="r" b="b"/>
              <a:pathLst>
                <a:path w="2730203" h="2730203">
                  <a:moveTo>
                    <a:pt x="0" y="0"/>
                  </a:moveTo>
                  <a:lnTo>
                    <a:pt x="2730203" y="0"/>
                  </a:lnTo>
                  <a:lnTo>
                    <a:pt x="2730203" y="2730204"/>
                  </a:lnTo>
                  <a:lnTo>
                    <a:pt x="0" y="2730204"/>
                  </a:lnTo>
                  <a:lnTo>
                    <a:pt x="0" y="0"/>
                  </a:lnTo>
                  <a:close/>
                </a:path>
              </a:pathLst>
            </a:custGeom>
            <a:blipFill>
              <a:blip r:embed="rId8">
                <a:alphaModFix amt="19999"/>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a:blipFill>
          </p:spPr>
        </p:sp>
        <p:sp>
          <p:nvSpPr>
            <p:cNvPr id="26" name="Freeform 26"/>
            <p:cNvSpPr/>
            <p:nvPr/>
          </p:nvSpPr>
          <p:spPr>
            <a:xfrm>
              <a:off x="0" y="7229856"/>
              <a:ext cx="2730203" cy="2084883"/>
            </a:xfrm>
            <a:custGeom>
              <a:avLst/>
              <a:gdLst/>
              <a:ahLst/>
              <a:cxnLst/>
              <a:rect l="l" t="t" r="r" b="b"/>
              <a:pathLst>
                <a:path w="2730203" h="2084883">
                  <a:moveTo>
                    <a:pt x="0" y="0"/>
                  </a:moveTo>
                  <a:lnTo>
                    <a:pt x="2730203" y="0"/>
                  </a:lnTo>
                  <a:lnTo>
                    <a:pt x="2730203" y="2084883"/>
                  </a:lnTo>
                  <a:lnTo>
                    <a:pt x="0" y="2084883"/>
                  </a:lnTo>
                  <a:lnTo>
                    <a:pt x="0" y="0"/>
                  </a:lnTo>
                  <a:close/>
                </a:path>
              </a:pathLst>
            </a:custGeom>
            <a:blipFill>
              <a:blip r:embed="rId10">
                <a:alphaModFix amt="19999"/>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a:blipFill>
          </p:spPr>
        </p:sp>
        <p:sp>
          <p:nvSpPr>
            <p:cNvPr id="27" name="Freeform 27"/>
            <p:cNvSpPr/>
            <p:nvPr/>
          </p:nvSpPr>
          <p:spPr>
            <a:xfrm rot="-10800000">
              <a:off x="0" y="0"/>
              <a:ext cx="2730203" cy="4302356"/>
            </a:xfrm>
            <a:custGeom>
              <a:avLst/>
              <a:gdLst/>
              <a:ahLst/>
              <a:cxnLst/>
              <a:rect l="l" t="t" r="r" b="b"/>
              <a:pathLst>
                <a:path w="2730203" h="4302356">
                  <a:moveTo>
                    <a:pt x="0" y="0"/>
                  </a:moveTo>
                  <a:lnTo>
                    <a:pt x="2730203" y="0"/>
                  </a:lnTo>
                  <a:lnTo>
                    <a:pt x="2730203" y="4302356"/>
                  </a:lnTo>
                  <a:lnTo>
                    <a:pt x="0" y="4302356"/>
                  </a:lnTo>
                  <a:lnTo>
                    <a:pt x="0" y="0"/>
                  </a:lnTo>
                  <a:close/>
                </a:path>
              </a:pathLst>
            </a:custGeom>
            <a:blipFill>
              <a:blip r:embed="rId12">
                <a:alphaModFix amt="19999"/>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a:blipFill>
          </p:spPr>
        </p:sp>
      </p:grpSp>
      <p:sp>
        <p:nvSpPr>
          <p:cNvPr id="31" name="Прямоугольник 30"/>
          <p:cNvSpPr/>
          <p:nvPr/>
        </p:nvSpPr>
        <p:spPr>
          <a:xfrm>
            <a:off x="2245026" y="1850403"/>
            <a:ext cx="15204774" cy="8156079"/>
          </a:xfrm>
          <a:prstGeom prst="rect">
            <a:avLst/>
          </a:prstGeom>
        </p:spPr>
        <p:txBody>
          <a:bodyPr wrap="square">
            <a:spAutoFit/>
          </a:bodyPr>
          <a:lstStyle/>
          <a:p>
            <a:pPr algn="ctr">
              <a:spcAft>
                <a:spcPts val="0"/>
              </a:spcAft>
            </a:pPr>
            <a:r>
              <a:rPr lang="ru-RU" sz="3600" dirty="0" smtClean="0">
                <a:latin typeface="Times New Roman" panose="02020603050405020304" pitchFamily="18" charset="0"/>
                <a:ea typeface="Times New Roman" panose="02020603050405020304" pitchFamily="18" charset="0"/>
              </a:rPr>
              <a:t>КГБПОУ «Волчихинский политехнический колледж» </a:t>
            </a:r>
          </a:p>
          <a:p>
            <a:pPr algn="just">
              <a:spcAft>
                <a:spcPts val="0"/>
              </a:spcAft>
            </a:pPr>
            <a:r>
              <a:rPr lang="ru-RU" sz="4000" dirty="0" smtClean="0">
                <a:latin typeface="Times New Roman" panose="02020603050405020304" pitchFamily="18" charset="0"/>
                <a:ea typeface="Times New Roman" panose="02020603050405020304" pitchFamily="18" charset="0"/>
              </a:rPr>
              <a:t>    </a:t>
            </a:r>
          </a:p>
          <a:p>
            <a:pPr algn="just">
              <a:spcAft>
                <a:spcPts val="0"/>
              </a:spcAft>
            </a:pPr>
            <a:endParaRPr lang="ru-RU" sz="4000" dirty="0">
              <a:latin typeface="Times New Roman" panose="02020603050405020304" pitchFamily="18" charset="0"/>
              <a:ea typeface="Times New Roman" panose="02020603050405020304" pitchFamily="18" charset="0"/>
            </a:endParaRPr>
          </a:p>
          <a:p>
            <a:pPr algn="just">
              <a:spcAft>
                <a:spcPts val="0"/>
              </a:spcAft>
            </a:pPr>
            <a:endParaRPr lang="ru-RU" sz="4000" dirty="0" smtClean="0">
              <a:latin typeface="Times New Roman" panose="02020603050405020304" pitchFamily="18" charset="0"/>
              <a:ea typeface="Times New Roman" panose="02020603050405020304" pitchFamily="18" charset="0"/>
            </a:endParaRPr>
          </a:p>
          <a:p>
            <a:pPr algn="just">
              <a:spcAft>
                <a:spcPts val="0"/>
              </a:spcAft>
            </a:pPr>
            <a:endParaRPr lang="ru-RU" sz="4000" dirty="0">
              <a:latin typeface="Times New Roman" panose="02020603050405020304" pitchFamily="18" charset="0"/>
              <a:ea typeface="Times New Roman" panose="02020603050405020304" pitchFamily="18" charset="0"/>
            </a:endParaRPr>
          </a:p>
          <a:p>
            <a:pPr algn="just">
              <a:spcAft>
                <a:spcPts val="0"/>
              </a:spcAft>
            </a:pPr>
            <a:endParaRPr lang="ru-RU" sz="4000" dirty="0" smtClean="0">
              <a:latin typeface="Times New Roman" panose="02020603050405020304" pitchFamily="18" charset="0"/>
              <a:ea typeface="Times New Roman" panose="02020603050405020304" pitchFamily="18" charset="0"/>
            </a:endParaRPr>
          </a:p>
          <a:p>
            <a:pPr algn="just">
              <a:spcAft>
                <a:spcPts val="0"/>
              </a:spcAft>
            </a:pPr>
            <a:endParaRPr lang="ru-RU" sz="3600" dirty="0" smtClean="0">
              <a:latin typeface="Times New Roman" panose="02020603050405020304" pitchFamily="18" charset="0"/>
              <a:ea typeface="Times New Roman" panose="02020603050405020304" pitchFamily="18" charset="0"/>
            </a:endParaRPr>
          </a:p>
          <a:p>
            <a:pPr algn="ctr">
              <a:spcAft>
                <a:spcPts val="0"/>
              </a:spcAft>
            </a:pPr>
            <a:endParaRPr lang="ru-RU" sz="3600" dirty="0" smtClean="0">
              <a:latin typeface="Times New Roman" panose="02020603050405020304" pitchFamily="18" charset="0"/>
              <a:ea typeface="Times New Roman" panose="02020603050405020304" pitchFamily="18" charset="0"/>
            </a:endParaRPr>
          </a:p>
          <a:p>
            <a:pPr algn="ctr">
              <a:spcAft>
                <a:spcPts val="0"/>
              </a:spcAft>
            </a:pPr>
            <a:endParaRPr lang="ru-RU" sz="3600" dirty="0" smtClean="0">
              <a:latin typeface="Times New Roman" panose="02020603050405020304" pitchFamily="18" charset="0"/>
              <a:ea typeface="Times New Roman" panose="02020603050405020304" pitchFamily="18" charset="0"/>
            </a:endParaRPr>
          </a:p>
          <a:p>
            <a:pPr algn="ctr">
              <a:spcAft>
                <a:spcPts val="0"/>
              </a:spcAft>
            </a:pPr>
            <a:r>
              <a:rPr lang="ru-RU" sz="3600" dirty="0">
                <a:latin typeface="Times New Roman" panose="02020603050405020304" pitchFamily="18" charset="0"/>
                <a:ea typeface="Times New Roman" panose="02020603050405020304" pitchFamily="18" charset="0"/>
              </a:rPr>
              <a:t>         </a:t>
            </a:r>
            <a:r>
              <a:rPr lang="ru-RU" sz="3600" dirty="0" smtClean="0">
                <a:latin typeface="Times New Roman" panose="02020603050405020304" pitchFamily="18" charset="0"/>
                <a:ea typeface="Times New Roman" panose="02020603050405020304" pitchFamily="18" charset="0"/>
              </a:rPr>
              <a:t>         Тема: «</a:t>
            </a:r>
            <a:r>
              <a:rPr lang="ru-RU" sz="3600" dirty="0">
                <a:latin typeface="Times New Roman" panose="02020603050405020304" pitchFamily="18" charset="0"/>
                <a:ea typeface="Times New Roman" panose="02020603050405020304" pitchFamily="18" charset="0"/>
              </a:rPr>
              <a:t>Опыт работы наставника с молодым педагогом: адаптация, преодоление затруднений, активизация профессионального </a:t>
            </a:r>
            <a:r>
              <a:rPr lang="ru-RU" sz="3600" dirty="0" smtClean="0">
                <a:latin typeface="Times New Roman" panose="02020603050405020304" pitchFamily="18" charset="0"/>
                <a:ea typeface="Times New Roman" panose="02020603050405020304" pitchFamily="18" charset="0"/>
              </a:rPr>
              <a:t>роста» </a:t>
            </a:r>
            <a:endParaRPr lang="ru-RU" sz="2400" b="1" dirty="0" smtClean="0">
              <a:latin typeface="Times New Roman" panose="02020603050405020304" pitchFamily="18" charset="0"/>
              <a:ea typeface="Times New Roman" panose="02020603050405020304" pitchFamily="18" charset="0"/>
            </a:endParaRPr>
          </a:p>
          <a:p>
            <a:pPr algn="ctr">
              <a:spcAft>
                <a:spcPts val="0"/>
              </a:spcAft>
            </a:pPr>
            <a:endParaRPr lang="ru-RU" sz="2800" u="sng" dirty="0" smtClean="0">
              <a:latin typeface="Times New Roman" panose="02020603050405020304" pitchFamily="18" charset="0"/>
              <a:ea typeface="Times New Roman" panose="02020603050405020304" pitchFamily="18" charset="0"/>
            </a:endParaRPr>
          </a:p>
          <a:p>
            <a:pPr algn="ctr">
              <a:spcAft>
                <a:spcPts val="0"/>
              </a:spcAft>
            </a:pPr>
            <a:r>
              <a:rPr lang="ru-RU" sz="2800" u="sng" dirty="0" smtClean="0">
                <a:latin typeface="Times New Roman" panose="02020603050405020304" pitchFamily="18" charset="0"/>
                <a:ea typeface="Times New Roman" panose="02020603050405020304" pitchFamily="18" charset="0"/>
              </a:rPr>
              <a:t>Павленко Надежда Владимировна, заведующий отделом УПР </a:t>
            </a:r>
          </a:p>
          <a:p>
            <a:pPr algn="ctr">
              <a:spcAft>
                <a:spcPts val="0"/>
              </a:spcAft>
            </a:pPr>
            <a:endParaRPr lang="ru-RU" sz="2800" u="sng" dirty="0">
              <a:latin typeface="Times New Roman" panose="02020603050405020304" pitchFamily="18" charset="0"/>
              <a:ea typeface="Times New Roman" panose="02020603050405020304" pitchFamily="18" charset="0"/>
            </a:endParaRPr>
          </a:p>
          <a:p>
            <a:pPr algn="ctr">
              <a:spcAft>
                <a:spcPts val="0"/>
              </a:spcAft>
            </a:pPr>
            <a:r>
              <a:rPr lang="ru-RU" sz="2400" dirty="0" smtClean="0">
                <a:latin typeface="Times New Roman" panose="02020603050405020304" pitchFamily="18" charset="0"/>
                <a:ea typeface="Times New Roman" panose="02020603050405020304" pitchFamily="18" charset="0"/>
              </a:rPr>
              <a:t>04.06.2025 г</a:t>
            </a:r>
            <a:endParaRPr lang="ru-RU" sz="2400" dirty="0">
              <a:latin typeface="Times New Roman" panose="02020603050405020304" pitchFamily="18" charset="0"/>
              <a:ea typeface="Times New Roman" panose="02020603050405020304" pitchFamily="18" charset="0"/>
            </a:endParaRPr>
          </a:p>
        </p:txBody>
      </p:sp>
      <p:pic>
        <p:nvPicPr>
          <p:cNvPr id="30" name="Рисунок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868250" y="269552"/>
            <a:ext cx="3224938" cy="1580851"/>
          </a:xfrm>
          <a:prstGeom prst="rect">
            <a:avLst/>
          </a:prstGeom>
        </p:spPr>
      </p:pic>
      <p:pic>
        <p:nvPicPr>
          <p:cNvPr id="15" name="Рисунок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549820" y="147079"/>
            <a:ext cx="1664352" cy="1609483"/>
          </a:xfrm>
          <a:prstGeom prst="rect">
            <a:avLst/>
          </a:prstGeom>
        </p:spPr>
      </p:pic>
      <p:pic>
        <p:nvPicPr>
          <p:cNvPr id="16" name="Рисунок 1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777015" y="2816622"/>
            <a:ext cx="5316173" cy="38508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203170" y="1866900"/>
            <a:ext cx="5881659" cy="6012849"/>
          </a:xfrm>
          <a:custGeom>
            <a:avLst/>
            <a:gdLst/>
            <a:ahLst/>
            <a:cxnLst/>
            <a:rect l="l" t="t" r="r" b="b"/>
            <a:pathLst>
              <a:path w="5881659" h="6012849">
                <a:moveTo>
                  <a:pt x="0" y="0"/>
                </a:moveTo>
                <a:lnTo>
                  <a:pt x="5881660" y="0"/>
                </a:lnTo>
                <a:lnTo>
                  <a:pt x="5881660" y="6012849"/>
                </a:lnTo>
                <a:lnTo>
                  <a:pt x="0" y="6012849"/>
                </a:lnTo>
                <a:lnTo>
                  <a:pt x="0" y="0"/>
                </a:lnTo>
                <a:close/>
              </a:path>
            </a:pathLst>
          </a:custGeom>
          <a: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rot="-5400000">
            <a:off x="7682881" y="1766048"/>
            <a:ext cx="2084168" cy="19126071"/>
            <a:chOff x="0" y="0"/>
            <a:chExt cx="705015" cy="6868531"/>
          </a:xfrm>
        </p:grpSpPr>
        <p:sp>
          <p:nvSpPr>
            <p:cNvPr id="4" name="Freeform 4"/>
            <p:cNvSpPr/>
            <p:nvPr/>
          </p:nvSpPr>
          <p:spPr>
            <a:xfrm>
              <a:off x="0" y="0"/>
              <a:ext cx="705015" cy="6868531"/>
            </a:xfrm>
            <a:custGeom>
              <a:avLst/>
              <a:gdLst/>
              <a:ahLst/>
              <a:cxnLst/>
              <a:rect l="l" t="t" r="r" b="b"/>
              <a:pathLst>
                <a:path w="872170" h="6868531">
                  <a:moveTo>
                    <a:pt x="0" y="0"/>
                  </a:moveTo>
                  <a:lnTo>
                    <a:pt x="872170" y="0"/>
                  </a:lnTo>
                  <a:lnTo>
                    <a:pt x="872170" y="6868531"/>
                  </a:lnTo>
                  <a:lnTo>
                    <a:pt x="0" y="6868531"/>
                  </a:lnTo>
                  <a:close/>
                </a:path>
              </a:pathLst>
            </a:custGeom>
            <a:solidFill>
              <a:srgbClr val="56CCC3"/>
            </a:solidFill>
          </p:spPr>
        </p:sp>
      </p:grpSp>
      <p:grpSp>
        <p:nvGrpSpPr>
          <p:cNvPr id="5" name="Group 5"/>
          <p:cNvGrpSpPr/>
          <p:nvPr/>
        </p:nvGrpSpPr>
        <p:grpSpPr>
          <a:xfrm>
            <a:off x="-838072" y="9288925"/>
            <a:ext cx="1676145" cy="1676145"/>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F75D9"/>
            </a:solidFill>
          </p:spPr>
        </p:sp>
      </p:grpSp>
      <p:sp>
        <p:nvSpPr>
          <p:cNvPr id="7" name="Freeform 7"/>
          <p:cNvSpPr/>
          <p:nvPr/>
        </p:nvSpPr>
        <p:spPr>
          <a:xfrm>
            <a:off x="6657530" y="2590904"/>
            <a:ext cx="900187" cy="538475"/>
          </a:xfrm>
          <a:custGeom>
            <a:avLst/>
            <a:gdLst/>
            <a:ahLst/>
            <a:cxnLst/>
            <a:rect l="l" t="t" r="r" b="b"/>
            <a:pathLst>
              <a:path w="900187" h="538475">
                <a:moveTo>
                  <a:pt x="0" y="0"/>
                </a:moveTo>
                <a:lnTo>
                  <a:pt x="900187" y="0"/>
                </a:lnTo>
                <a:lnTo>
                  <a:pt x="900187" y="538476"/>
                </a:lnTo>
                <a:lnTo>
                  <a:pt x="0" y="538476"/>
                </a:lnTo>
                <a:lnTo>
                  <a:pt x="0" y="0"/>
                </a:lnTo>
                <a:close/>
              </a:path>
            </a:pathLst>
          </a:custGeom>
          <a: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p:spPr>
      </p:sp>
      <p:sp>
        <p:nvSpPr>
          <p:cNvPr id="8" name="Freeform 8"/>
          <p:cNvSpPr/>
          <p:nvPr/>
        </p:nvSpPr>
        <p:spPr>
          <a:xfrm>
            <a:off x="10902395" y="2301846"/>
            <a:ext cx="653969" cy="1120507"/>
          </a:xfrm>
          <a:custGeom>
            <a:avLst/>
            <a:gdLst/>
            <a:ahLst/>
            <a:cxnLst/>
            <a:rect l="l" t="t" r="r" b="b"/>
            <a:pathLst>
              <a:path w="653969" h="1120507">
                <a:moveTo>
                  <a:pt x="0" y="0"/>
                </a:moveTo>
                <a:lnTo>
                  <a:pt x="653969" y="0"/>
                </a:lnTo>
                <a:lnTo>
                  <a:pt x="653969" y="1120507"/>
                </a:lnTo>
                <a:lnTo>
                  <a:pt x="0" y="1120507"/>
                </a:lnTo>
                <a:lnTo>
                  <a:pt x="0" y="0"/>
                </a:lnTo>
                <a:close/>
              </a:path>
            </a:pathLst>
          </a:custGeom>
          <a: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a:blipFill>
        </p:spPr>
      </p:sp>
      <p:sp>
        <p:nvSpPr>
          <p:cNvPr id="9" name="Freeform 9"/>
          <p:cNvSpPr/>
          <p:nvPr/>
        </p:nvSpPr>
        <p:spPr>
          <a:xfrm>
            <a:off x="6657530" y="7093495"/>
            <a:ext cx="970434" cy="786934"/>
          </a:xfrm>
          <a:custGeom>
            <a:avLst/>
            <a:gdLst/>
            <a:ahLst/>
            <a:cxnLst/>
            <a:rect l="l" t="t" r="r" b="b"/>
            <a:pathLst>
              <a:path w="970434" h="786934">
                <a:moveTo>
                  <a:pt x="0" y="0"/>
                </a:moveTo>
                <a:lnTo>
                  <a:pt x="970434" y="0"/>
                </a:lnTo>
                <a:lnTo>
                  <a:pt x="970434" y="786934"/>
                </a:lnTo>
                <a:lnTo>
                  <a:pt x="0" y="786934"/>
                </a:lnTo>
                <a:lnTo>
                  <a:pt x="0" y="0"/>
                </a:lnTo>
                <a:close/>
              </a:path>
            </a:pathLst>
          </a:custGeom>
          <a: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a:blipFill>
        </p:spPr>
      </p:sp>
      <p:sp>
        <p:nvSpPr>
          <p:cNvPr id="10" name="Freeform 10"/>
          <p:cNvSpPr/>
          <p:nvPr/>
        </p:nvSpPr>
        <p:spPr>
          <a:xfrm>
            <a:off x="10803635" y="7093495"/>
            <a:ext cx="851489" cy="851489"/>
          </a:xfrm>
          <a:custGeom>
            <a:avLst/>
            <a:gdLst/>
            <a:ahLst/>
            <a:cxnLst/>
            <a:rect l="l" t="t" r="r" b="b"/>
            <a:pathLst>
              <a:path w="851489" h="851489">
                <a:moveTo>
                  <a:pt x="0" y="0"/>
                </a:moveTo>
                <a:lnTo>
                  <a:pt x="851489" y="0"/>
                </a:lnTo>
                <a:lnTo>
                  <a:pt x="851489" y="851489"/>
                </a:lnTo>
                <a:lnTo>
                  <a:pt x="0" y="851489"/>
                </a:lnTo>
                <a:lnTo>
                  <a:pt x="0" y="0"/>
                </a:lnTo>
                <a:close/>
              </a:path>
            </a:pathLst>
          </a:custGeom>
          <a: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a:blipFill>
        </p:spPr>
      </p:sp>
      <p:sp>
        <p:nvSpPr>
          <p:cNvPr id="12" name="TextBox 12"/>
          <p:cNvSpPr txBox="1"/>
          <p:nvPr/>
        </p:nvSpPr>
        <p:spPr>
          <a:xfrm>
            <a:off x="262245" y="2324100"/>
            <a:ext cx="5005041" cy="1487587"/>
          </a:xfrm>
          <a:prstGeom prst="rect">
            <a:avLst/>
          </a:prstGeom>
        </p:spPr>
        <p:txBody>
          <a:bodyPr wrap="square" lIns="0" tIns="0" rIns="0" bIns="0" rtlCol="0" anchor="t">
            <a:spAutoFit/>
          </a:bodyPr>
          <a:lstStyle/>
          <a:p>
            <a:pPr algn="r">
              <a:lnSpc>
                <a:spcPts val="2940"/>
              </a:lnSpc>
            </a:pPr>
            <a:r>
              <a:rPr lang="ru-RU" sz="3000" dirty="0" smtClean="0">
                <a:latin typeface="Arial" pitchFamily="34" charset="0"/>
                <a:cs typeface="Arial" pitchFamily="34" charset="0"/>
              </a:rPr>
              <a:t>В начале и конце учебного года начинающие преподаватели  проходят анонимное анкетирование</a:t>
            </a:r>
            <a:endParaRPr lang="en-US" sz="3000" dirty="0">
              <a:solidFill>
                <a:srgbClr val="041A22"/>
              </a:solidFill>
              <a:latin typeface="Arial" pitchFamily="34" charset="0"/>
              <a:ea typeface="Open Sans 1"/>
              <a:cs typeface="Arial" pitchFamily="34" charset="0"/>
              <a:sym typeface="Open Sans 1"/>
            </a:endParaRPr>
          </a:p>
        </p:txBody>
      </p:sp>
      <p:sp>
        <p:nvSpPr>
          <p:cNvPr id="14" name="TextBox 14"/>
          <p:cNvSpPr txBox="1"/>
          <p:nvPr/>
        </p:nvSpPr>
        <p:spPr>
          <a:xfrm>
            <a:off x="12649200" y="2328099"/>
            <a:ext cx="4648200" cy="1487587"/>
          </a:xfrm>
          <a:prstGeom prst="rect">
            <a:avLst/>
          </a:prstGeom>
        </p:spPr>
        <p:txBody>
          <a:bodyPr wrap="square" lIns="0" tIns="0" rIns="0" bIns="0" rtlCol="0" anchor="t">
            <a:spAutoFit/>
          </a:bodyPr>
          <a:lstStyle/>
          <a:p>
            <a:pPr>
              <a:lnSpc>
                <a:spcPts val="2940"/>
              </a:lnSpc>
            </a:pPr>
            <a:r>
              <a:rPr lang="ru-RU" sz="3000" dirty="0">
                <a:latin typeface="Arial" pitchFamily="34" charset="0"/>
                <a:cs typeface="Arial" pitchFamily="34" charset="0"/>
                <a:sym typeface="Open Sans 1"/>
              </a:rPr>
              <a:t>Видны проблемы, проделанная работы. Перспектива над чем еще нужно работать</a:t>
            </a:r>
            <a:endParaRPr lang="en-US" sz="3000" dirty="0">
              <a:latin typeface="Arial" pitchFamily="34" charset="0"/>
              <a:cs typeface="Arial" pitchFamily="34" charset="0"/>
              <a:sym typeface="Open Sans 1"/>
            </a:endParaRPr>
          </a:p>
        </p:txBody>
      </p:sp>
      <p:sp>
        <p:nvSpPr>
          <p:cNvPr id="16" name="TextBox 16"/>
          <p:cNvSpPr txBox="1"/>
          <p:nvPr/>
        </p:nvSpPr>
        <p:spPr>
          <a:xfrm>
            <a:off x="1586859" y="1808924"/>
            <a:ext cx="3680427" cy="410369"/>
          </a:xfrm>
          <a:prstGeom prst="rect">
            <a:avLst/>
          </a:prstGeom>
        </p:spPr>
        <p:txBody>
          <a:bodyPr lIns="0" tIns="0" rIns="0" bIns="0" rtlCol="0" anchor="t">
            <a:spAutoFit/>
          </a:bodyPr>
          <a:lstStyle/>
          <a:p>
            <a:pPr algn="r">
              <a:lnSpc>
                <a:spcPts val="3191"/>
              </a:lnSpc>
            </a:pPr>
            <a:r>
              <a:rPr lang="ru-RU" sz="2799" b="1" dirty="0" smtClean="0">
                <a:solidFill>
                  <a:srgbClr val="041A22"/>
                </a:solidFill>
                <a:latin typeface="Arial" pitchFamily="34" charset="0"/>
                <a:ea typeface="Montserrat 1"/>
                <a:cs typeface="Arial" pitchFamily="34" charset="0"/>
                <a:sym typeface="Montserrat 1"/>
              </a:rPr>
              <a:t>Анкетирование</a:t>
            </a:r>
            <a:endParaRPr lang="en-US" sz="2799" b="1" dirty="0">
              <a:solidFill>
                <a:srgbClr val="041A22"/>
              </a:solidFill>
              <a:latin typeface="Arial" pitchFamily="34" charset="0"/>
              <a:ea typeface="Montserrat 1"/>
              <a:cs typeface="Arial" pitchFamily="34" charset="0"/>
              <a:sym typeface="Montserrat 1"/>
            </a:endParaRPr>
          </a:p>
        </p:txBody>
      </p:sp>
      <p:sp>
        <p:nvSpPr>
          <p:cNvPr id="18" name="TextBox 18"/>
          <p:cNvSpPr txBox="1"/>
          <p:nvPr/>
        </p:nvSpPr>
        <p:spPr>
          <a:xfrm>
            <a:off x="12649200" y="1790700"/>
            <a:ext cx="3680427" cy="410369"/>
          </a:xfrm>
          <a:prstGeom prst="rect">
            <a:avLst/>
          </a:prstGeom>
        </p:spPr>
        <p:txBody>
          <a:bodyPr lIns="0" tIns="0" rIns="0" bIns="0" rtlCol="0" anchor="t">
            <a:spAutoFit/>
          </a:bodyPr>
          <a:lstStyle/>
          <a:p>
            <a:pPr>
              <a:lnSpc>
                <a:spcPts val="3191"/>
              </a:lnSpc>
            </a:pPr>
            <a:r>
              <a:rPr lang="ru-RU" sz="2799" b="1" dirty="0">
                <a:solidFill>
                  <a:srgbClr val="041A22"/>
                </a:solidFill>
                <a:latin typeface="Arial" pitchFamily="34" charset="0"/>
                <a:ea typeface="Montserrat 1"/>
                <a:cs typeface="Arial" pitchFamily="34" charset="0"/>
                <a:sym typeface="Montserrat 1"/>
              </a:rPr>
              <a:t>Результат</a:t>
            </a:r>
            <a:endParaRPr lang="en-US" sz="2799" b="1" dirty="0">
              <a:solidFill>
                <a:srgbClr val="041A22"/>
              </a:solidFill>
              <a:latin typeface="Arial" pitchFamily="34" charset="0"/>
              <a:ea typeface="Montserrat 1"/>
              <a:cs typeface="Arial" pitchFamily="34" charset="0"/>
              <a:sym typeface="Montserrat 1"/>
            </a:endParaRPr>
          </a:p>
        </p:txBody>
      </p:sp>
      <p:sp>
        <p:nvSpPr>
          <p:cNvPr id="19" name="TextBox 19"/>
          <p:cNvSpPr txBox="1"/>
          <p:nvPr/>
        </p:nvSpPr>
        <p:spPr>
          <a:xfrm>
            <a:off x="3305739" y="608066"/>
            <a:ext cx="11676519" cy="615553"/>
          </a:xfrm>
          <a:prstGeom prst="rect">
            <a:avLst/>
          </a:prstGeom>
        </p:spPr>
        <p:txBody>
          <a:bodyPr wrap="square" lIns="0" tIns="0" rIns="0" bIns="0" rtlCol="0" anchor="t">
            <a:spAutoFit/>
          </a:bodyPr>
          <a:lstStyle/>
          <a:p>
            <a:pPr algn="ctr">
              <a:lnSpc>
                <a:spcPts val="4788"/>
              </a:lnSpc>
            </a:pPr>
            <a:r>
              <a:rPr lang="ru-RU" sz="4800" b="1" dirty="0" smtClean="0">
                <a:solidFill>
                  <a:srgbClr val="2E9196"/>
                </a:solidFill>
                <a:effectLst>
                  <a:outerShdw blurRad="38100" dist="38100" dir="2700000" algn="tl">
                    <a:srgbClr val="000000">
                      <a:alpha val="43137"/>
                    </a:srgbClr>
                  </a:outerShdw>
                </a:effectLst>
                <a:latin typeface="Arial" pitchFamily="34" charset="0"/>
                <a:ea typeface="Montserrat 1 Bold"/>
                <a:cs typeface="Arial" pitchFamily="34" charset="0"/>
                <a:sym typeface="Montserrat 1 Bold"/>
              </a:rPr>
              <a:t>Преодоление трудностей, адаптация</a:t>
            </a:r>
            <a:endParaRPr lang="en-US" sz="4800" b="1" dirty="0">
              <a:solidFill>
                <a:srgbClr val="2E9196"/>
              </a:solidFill>
              <a:effectLst>
                <a:outerShdw blurRad="38100" dist="38100" dir="2700000" algn="tl">
                  <a:srgbClr val="000000">
                    <a:alpha val="43137"/>
                  </a:srgbClr>
                </a:outerShdw>
              </a:effectLst>
              <a:latin typeface="Arial" pitchFamily="34" charset="0"/>
              <a:ea typeface="Montserrat 1 Bold"/>
              <a:cs typeface="Arial" pitchFamily="34" charset="0"/>
              <a:sym typeface="Montserrat 1 Bold"/>
            </a:endParaRPr>
          </a:p>
        </p:txBody>
      </p:sp>
      <p:grpSp>
        <p:nvGrpSpPr>
          <p:cNvPr id="20" name="Group 20"/>
          <p:cNvGrpSpPr/>
          <p:nvPr/>
        </p:nvGrpSpPr>
        <p:grpSpPr>
          <a:xfrm>
            <a:off x="262245" y="9624693"/>
            <a:ext cx="1324615" cy="1324615"/>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DC300"/>
            </a:solidFill>
          </p:spPr>
        </p:sp>
      </p:grpSp>
      <p:grpSp>
        <p:nvGrpSpPr>
          <p:cNvPr id="22" name="Group 22"/>
          <p:cNvGrpSpPr/>
          <p:nvPr/>
        </p:nvGrpSpPr>
        <p:grpSpPr>
          <a:xfrm>
            <a:off x="17259300" y="-647445"/>
            <a:ext cx="1676145" cy="1676145"/>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6CCC3"/>
            </a:solidFill>
          </p:spPr>
        </p:sp>
      </p:grpSp>
      <p:pic>
        <p:nvPicPr>
          <p:cNvPr id="11" name="Рисунок 10"/>
          <p:cNvPicPr>
            <a:picLocks noChangeAspect="1"/>
          </p:cNvPicPr>
          <p:nvPr/>
        </p:nvPicPr>
        <p:blipFill rotWithShape="1">
          <a:blip r:embed="rId12">
            <a:extLst>
              <a:ext uri="{28A0092B-C50C-407E-A947-70E740481C1C}">
                <a14:useLocalDpi xmlns:a14="http://schemas.microsoft.com/office/drawing/2010/main" val="0"/>
              </a:ext>
            </a:extLst>
          </a:blip>
          <a:srcRect t="5569"/>
          <a:stretch/>
        </p:blipFill>
        <p:spPr>
          <a:xfrm>
            <a:off x="286088" y="4076700"/>
            <a:ext cx="7276297" cy="3553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1200" y="4845534"/>
            <a:ext cx="7301674" cy="64701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277600" y="4125959"/>
            <a:ext cx="6796087" cy="39131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13"/>
          <p:cNvSpPr/>
          <p:nvPr/>
        </p:nvSpPr>
        <p:spPr>
          <a:xfrm>
            <a:off x="9120558" y="1185479"/>
            <a:ext cx="1107366" cy="1107366"/>
          </a:xfrm>
          <a:custGeom>
            <a:avLst/>
            <a:gdLst/>
            <a:ahLst/>
            <a:cxnLst/>
            <a:rect l="l" t="t" r="r" b="b"/>
            <a:pathLst>
              <a:path w="1107366" h="1107366">
                <a:moveTo>
                  <a:pt x="0" y="0"/>
                </a:moveTo>
                <a:lnTo>
                  <a:pt x="1107367" y="0"/>
                </a:lnTo>
                <a:lnTo>
                  <a:pt x="1107367" y="1107366"/>
                </a:lnTo>
                <a:lnTo>
                  <a:pt x="0" y="1107366"/>
                </a:lnTo>
                <a:lnTo>
                  <a:pt x="0" y="0"/>
                </a:lnTo>
                <a:close/>
              </a:path>
            </a:pathLst>
          </a:custGeom>
          <a:blipFill>
            <a:blip r:embed="rId2">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p:spPr>
      </p:sp>
      <p:grpSp>
        <p:nvGrpSpPr>
          <p:cNvPr id="2" name="Group 2"/>
          <p:cNvGrpSpPr/>
          <p:nvPr/>
        </p:nvGrpSpPr>
        <p:grpSpPr>
          <a:xfrm>
            <a:off x="0" y="4642723"/>
            <a:ext cx="8876941" cy="5723705"/>
            <a:chOff x="0" y="0"/>
            <a:chExt cx="10062239" cy="6225055"/>
          </a:xfrm>
        </p:grpSpPr>
        <p:sp>
          <p:nvSpPr>
            <p:cNvPr id="3" name="Freeform 3"/>
            <p:cNvSpPr/>
            <p:nvPr/>
          </p:nvSpPr>
          <p:spPr>
            <a:xfrm>
              <a:off x="0" y="0"/>
              <a:ext cx="10062239" cy="6225055"/>
            </a:xfrm>
            <a:custGeom>
              <a:avLst/>
              <a:gdLst/>
              <a:ahLst/>
              <a:cxnLst/>
              <a:rect l="l" t="t" r="r" b="b"/>
              <a:pathLst>
                <a:path w="10062239" h="6225055">
                  <a:moveTo>
                    <a:pt x="0" y="0"/>
                  </a:moveTo>
                  <a:lnTo>
                    <a:pt x="10062239" y="0"/>
                  </a:lnTo>
                  <a:lnTo>
                    <a:pt x="10062239" y="6225055"/>
                  </a:lnTo>
                  <a:lnTo>
                    <a:pt x="0" y="6225055"/>
                  </a:lnTo>
                  <a:close/>
                </a:path>
              </a:pathLst>
            </a:custGeom>
            <a:solidFill>
              <a:srgbClr val="009692"/>
            </a:solidFill>
          </p:spPr>
        </p:sp>
      </p:grpSp>
      <p:grpSp>
        <p:nvGrpSpPr>
          <p:cNvPr id="4" name="Group 4"/>
          <p:cNvGrpSpPr/>
          <p:nvPr/>
        </p:nvGrpSpPr>
        <p:grpSpPr>
          <a:xfrm>
            <a:off x="0" y="4914900"/>
            <a:ext cx="8686800" cy="5372100"/>
            <a:chOff x="0" y="0"/>
            <a:chExt cx="12192000" cy="7422154"/>
          </a:xfrm>
        </p:grpSpPr>
        <p:pic>
          <p:nvPicPr>
            <p:cNvPr id="5" name="Picture 5"/>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a:xfrm flipH="1">
              <a:off x="0" y="0"/>
              <a:ext cx="12192000" cy="7422154"/>
            </a:xfrm>
            <a:prstGeom prst="rect">
              <a:avLst/>
            </a:prstGeom>
          </p:spPr>
        </p:pic>
      </p:grpSp>
      <p:grpSp>
        <p:nvGrpSpPr>
          <p:cNvPr id="6" name="Group 6"/>
          <p:cNvGrpSpPr/>
          <p:nvPr/>
        </p:nvGrpSpPr>
        <p:grpSpPr>
          <a:xfrm>
            <a:off x="4724400" y="5540115"/>
            <a:ext cx="6781800" cy="3851851"/>
            <a:chOff x="0" y="0"/>
            <a:chExt cx="5298281" cy="2576550"/>
          </a:xfrm>
        </p:grpSpPr>
        <p:sp>
          <p:nvSpPr>
            <p:cNvPr id="7" name="Freeform 7"/>
            <p:cNvSpPr/>
            <p:nvPr/>
          </p:nvSpPr>
          <p:spPr>
            <a:xfrm>
              <a:off x="0" y="0"/>
              <a:ext cx="5298281" cy="2576550"/>
            </a:xfrm>
            <a:custGeom>
              <a:avLst/>
              <a:gdLst/>
              <a:ahLst/>
              <a:cxnLst/>
              <a:rect l="l" t="t" r="r" b="b"/>
              <a:pathLst>
                <a:path w="5298281" h="2576550">
                  <a:moveTo>
                    <a:pt x="0" y="0"/>
                  </a:moveTo>
                  <a:lnTo>
                    <a:pt x="5298281" y="0"/>
                  </a:lnTo>
                  <a:lnTo>
                    <a:pt x="5298281" y="2576550"/>
                  </a:lnTo>
                  <a:lnTo>
                    <a:pt x="0" y="2576550"/>
                  </a:lnTo>
                  <a:close/>
                </a:path>
              </a:pathLst>
            </a:custGeom>
            <a:solidFill>
              <a:srgbClr val="009692"/>
            </a:solidFill>
          </p:spPr>
        </p:sp>
      </p:grpSp>
      <p:sp>
        <p:nvSpPr>
          <p:cNvPr id="8" name="Freeform 8"/>
          <p:cNvSpPr/>
          <p:nvPr/>
        </p:nvSpPr>
        <p:spPr>
          <a:xfrm>
            <a:off x="5075948" y="6611317"/>
            <a:ext cx="582031" cy="502663"/>
          </a:xfrm>
          <a:custGeom>
            <a:avLst/>
            <a:gdLst/>
            <a:ahLst/>
            <a:cxnLst/>
            <a:rect l="l" t="t" r="r" b="b"/>
            <a:pathLst>
              <a:path w="582031" h="502663">
                <a:moveTo>
                  <a:pt x="0" y="0"/>
                </a:moveTo>
                <a:lnTo>
                  <a:pt x="582031" y="0"/>
                </a:lnTo>
                <a:lnTo>
                  <a:pt x="582031" y="502663"/>
                </a:lnTo>
                <a:lnTo>
                  <a:pt x="0" y="502663"/>
                </a:lnTo>
                <a:lnTo>
                  <a:pt x="0" y="0"/>
                </a:lnTo>
                <a:close/>
              </a:path>
            </a:pathLst>
          </a:custGeom>
          <a:blipFill>
            <a:blip r:embed="rId14">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p:spPr>
      </p:sp>
      <p:sp>
        <p:nvSpPr>
          <p:cNvPr id="9" name="TextBox 9"/>
          <p:cNvSpPr txBox="1"/>
          <p:nvPr/>
        </p:nvSpPr>
        <p:spPr>
          <a:xfrm>
            <a:off x="1366712" y="1028700"/>
            <a:ext cx="7548687" cy="2585323"/>
          </a:xfrm>
          <a:prstGeom prst="rect">
            <a:avLst/>
          </a:prstGeom>
        </p:spPr>
        <p:txBody>
          <a:bodyPr wrap="square" lIns="0" tIns="0" rIns="0" bIns="0" rtlCol="0" anchor="t">
            <a:spAutoFit/>
          </a:bodyPr>
          <a:lstStyle/>
          <a:p>
            <a:pPr algn="l"/>
            <a:r>
              <a:rPr lang="ru-RU" sz="4200" b="1" dirty="0" smtClean="0">
                <a:solidFill>
                  <a:srgbClr val="041A22"/>
                </a:solidFill>
                <a:latin typeface="Arial" pitchFamily="34" charset="0"/>
                <a:ea typeface="Montserrat 1 Bold"/>
                <a:cs typeface="Arial" pitchFamily="34" charset="0"/>
                <a:sym typeface="Montserrat 1 Bold"/>
              </a:rPr>
              <a:t>Результативность начинающих педагогических работников за 2024-2025 учебный год</a:t>
            </a:r>
            <a:endParaRPr lang="en-US" sz="4200" b="1" dirty="0">
              <a:solidFill>
                <a:srgbClr val="041A22"/>
              </a:solidFill>
              <a:latin typeface="Arial" pitchFamily="34" charset="0"/>
              <a:ea typeface="Montserrat 1 Bold"/>
              <a:cs typeface="Arial" pitchFamily="34" charset="0"/>
              <a:sym typeface="Montserrat 1 Bold"/>
            </a:endParaRPr>
          </a:p>
        </p:txBody>
      </p:sp>
      <p:sp>
        <p:nvSpPr>
          <p:cNvPr id="10" name="Freeform 10"/>
          <p:cNvSpPr/>
          <p:nvPr/>
        </p:nvSpPr>
        <p:spPr>
          <a:xfrm rot="-10800000">
            <a:off x="0" y="0"/>
            <a:ext cx="1894816" cy="1883724"/>
          </a:xfrm>
          <a:custGeom>
            <a:avLst/>
            <a:gdLst/>
            <a:ahLst/>
            <a:cxnLst/>
            <a:rect l="l" t="t" r="r" b="b"/>
            <a:pathLst>
              <a:path w="1894816" h="1883724">
                <a:moveTo>
                  <a:pt x="0" y="0"/>
                </a:moveTo>
                <a:lnTo>
                  <a:pt x="1894816" y="0"/>
                </a:lnTo>
                <a:lnTo>
                  <a:pt x="1894816" y="1883724"/>
                </a:lnTo>
                <a:lnTo>
                  <a:pt x="0" y="1883724"/>
                </a:lnTo>
                <a:lnTo>
                  <a:pt x="0" y="0"/>
                </a:lnTo>
                <a:close/>
              </a:path>
            </a:pathLst>
          </a:custGeom>
          <a: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p:spPr>
      </p:sp>
      <p:sp>
        <p:nvSpPr>
          <p:cNvPr id="11" name="Freeform 11"/>
          <p:cNvSpPr/>
          <p:nvPr/>
        </p:nvSpPr>
        <p:spPr>
          <a:xfrm>
            <a:off x="11611379" y="8219907"/>
            <a:ext cx="912548" cy="912548"/>
          </a:xfrm>
          <a:custGeom>
            <a:avLst/>
            <a:gdLst/>
            <a:ahLst/>
            <a:cxnLst/>
            <a:rect l="l" t="t" r="r" b="b"/>
            <a:pathLst>
              <a:path w="912548" h="912548">
                <a:moveTo>
                  <a:pt x="0" y="0"/>
                </a:moveTo>
                <a:lnTo>
                  <a:pt x="912547" y="0"/>
                </a:lnTo>
                <a:lnTo>
                  <a:pt x="912547" y="912548"/>
                </a:lnTo>
                <a:lnTo>
                  <a:pt x="0" y="912548"/>
                </a:lnTo>
                <a:lnTo>
                  <a:pt x="0" y="0"/>
                </a:lnTo>
                <a:close/>
              </a:path>
            </a:pathLst>
          </a:custGeom>
          <a:blipFill>
            <a:blip r:embed="rId16">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p:spPr>
      </p:sp>
      <p:sp>
        <p:nvSpPr>
          <p:cNvPr id="13" name="Freeform 13"/>
          <p:cNvSpPr/>
          <p:nvPr/>
        </p:nvSpPr>
        <p:spPr>
          <a:xfrm>
            <a:off x="17596449" y="8957199"/>
            <a:ext cx="1107366" cy="1107366"/>
          </a:xfrm>
          <a:custGeom>
            <a:avLst/>
            <a:gdLst/>
            <a:ahLst/>
            <a:cxnLst/>
            <a:rect l="l" t="t" r="r" b="b"/>
            <a:pathLst>
              <a:path w="1107366" h="1107366">
                <a:moveTo>
                  <a:pt x="0" y="0"/>
                </a:moveTo>
                <a:lnTo>
                  <a:pt x="1107367" y="0"/>
                </a:lnTo>
                <a:lnTo>
                  <a:pt x="1107367" y="1107366"/>
                </a:lnTo>
                <a:lnTo>
                  <a:pt x="0" y="1107366"/>
                </a:lnTo>
                <a:lnTo>
                  <a:pt x="0" y="0"/>
                </a:lnTo>
                <a:close/>
              </a:path>
            </a:pathLst>
          </a:custGeom>
          <a:blipFill>
            <a:blip r:embed="rId2">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p:spPr>
      </p:sp>
      <p:sp>
        <p:nvSpPr>
          <p:cNvPr id="14" name="Freeform 14"/>
          <p:cNvSpPr/>
          <p:nvPr/>
        </p:nvSpPr>
        <p:spPr>
          <a:xfrm>
            <a:off x="17529867" y="-165504"/>
            <a:ext cx="1107366" cy="1107366"/>
          </a:xfrm>
          <a:custGeom>
            <a:avLst/>
            <a:gdLst/>
            <a:ahLst/>
            <a:cxnLst/>
            <a:rect l="l" t="t" r="r" b="b"/>
            <a:pathLst>
              <a:path w="1107366" h="1107366">
                <a:moveTo>
                  <a:pt x="0" y="0"/>
                </a:moveTo>
                <a:lnTo>
                  <a:pt x="1107367" y="0"/>
                </a:lnTo>
                <a:lnTo>
                  <a:pt x="1107367" y="1107366"/>
                </a:lnTo>
                <a:lnTo>
                  <a:pt x="0" y="1107366"/>
                </a:lnTo>
                <a:lnTo>
                  <a:pt x="0" y="0"/>
                </a:lnTo>
                <a:close/>
              </a:path>
            </a:pathLst>
          </a:custGeom>
          <a:blipFill>
            <a:blip r:embed="rId2">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p:spPr>
      </p:sp>
      <p:sp>
        <p:nvSpPr>
          <p:cNvPr id="15" name="TextBox 15"/>
          <p:cNvSpPr txBox="1"/>
          <p:nvPr/>
        </p:nvSpPr>
        <p:spPr>
          <a:xfrm>
            <a:off x="10387350" y="1027937"/>
            <a:ext cx="7696200" cy="615553"/>
          </a:xfrm>
          <a:prstGeom prst="rect">
            <a:avLst/>
          </a:prstGeom>
        </p:spPr>
        <p:txBody>
          <a:bodyPr wrap="square" lIns="0" tIns="0" rIns="0" bIns="0" rtlCol="0" anchor="t">
            <a:spAutoFit/>
          </a:bodyPr>
          <a:lstStyle/>
          <a:p>
            <a:pPr algn="l">
              <a:lnSpc>
                <a:spcPts val="4759"/>
              </a:lnSpc>
              <a:spcBef>
                <a:spcPct val="0"/>
              </a:spcBef>
            </a:pPr>
            <a:r>
              <a:rPr lang="ru-RU" sz="3200" b="1" dirty="0" smtClean="0">
                <a:solidFill>
                  <a:srgbClr val="009692"/>
                </a:solidFill>
                <a:latin typeface="Arial" pitchFamily="34" charset="0"/>
                <a:ea typeface="Open Sans 2 Bold"/>
                <a:cs typeface="Arial" pitchFamily="34" charset="0"/>
                <a:sym typeface="Open Sans 2 Bold"/>
              </a:rPr>
              <a:t>Участие в педагогических конкурсах</a:t>
            </a:r>
            <a:endParaRPr lang="en-US" sz="3200" b="1" dirty="0">
              <a:solidFill>
                <a:srgbClr val="009692"/>
              </a:solidFill>
              <a:latin typeface="Arial" pitchFamily="34" charset="0"/>
              <a:ea typeface="Open Sans 2 Bold"/>
              <a:cs typeface="Arial" pitchFamily="34" charset="0"/>
              <a:sym typeface="Open Sans 2 Bold"/>
            </a:endParaRPr>
          </a:p>
        </p:txBody>
      </p:sp>
      <p:sp>
        <p:nvSpPr>
          <p:cNvPr id="16" name="TextBox 16"/>
          <p:cNvSpPr txBox="1"/>
          <p:nvPr/>
        </p:nvSpPr>
        <p:spPr>
          <a:xfrm>
            <a:off x="9814003" y="1713313"/>
            <a:ext cx="7922368" cy="795089"/>
          </a:xfrm>
          <a:prstGeom prst="rect">
            <a:avLst/>
          </a:prstGeom>
        </p:spPr>
        <p:txBody>
          <a:bodyPr wrap="square" lIns="0" tIns="0" rIns="0" bIns="0" rtlCol="0" anchor="t">
            <a:spAutoFit/>
          </a:bodyPr>
          <a:lstStyle/>
          <a:p>
            <a:pPr algn="r">
              <a:lnSpc>
                <a:spcPts val="3079"/>
              </a:lnSpc>
              <a:spcBef>
                <a:spcPct val="0"/>
              </a:spcBef>
            </a:pPr>
            <a:r>
              <a:rPr lang="ru-RU" sz="3200" b="1" dirty="0" smtClean="0">
                <a:solidFill>
                  <a:srgbClr val="041A22"/>
                </a:solidFill>
                <a:effectLst>
                  <a:outerShdw blurRad="38100" dist="38100" dir="2700000" algn="tl">
                    <a:srgbClr val="000000">
                      <a:alpha val="43137"/>
                    </a:srgbClr>
                  </a:outerShdw>
                </a:effectLst>
                <a:latin typeface="Arial" pitchFamily="34" charset="0"/>
                <a:ea typeface="Open Sans 2"/>
                <a:cs typeface="Arial" pitchFamily="34" charset="0"/>
                <a:sym typeface="Open Sans 2"/>
              </a:rPr>
              <a:t>6</a:t>
            </a:r>
            <a:r>
              <a:rPr lang="ru-RU" sz="3200" dirty="0" smtClean="0">
                <a:solidFill>
                  <a:srgbClr val="041A22"/>
                </a:solidFill>
                <a:latin typeface="Arial" pitchFamily="34" charset="0"/>
                <a:ea typeface="Open Sans 2"/>
                <a:cs typeface="Arial" pitchFamily="34" charset="0"/>
                <a:sym typeface="Open Sans 2"/>
              </a:rPr>
              <a:t> молодых педагогических работника</a:t>
            </a:r>
            <a:endParaRPr lang="ru-RU" sz="3200" dirty="0" smtClean="0">
              <a:solidFill>
                <a:srgbClr val="041A22"/>
              </a:solidFill>
              <a:latin typeface="Arial" pitchFamily="34" charset="0"/>
              <a:ea typeface="Open Sans 2"/>
              <a:cs typeface="Arial" pitchFamily="34" charset="0"/>
              <a:sym typeface="Open Sans 2"/>
            </a:endParaRPr>
          </a:p>
          <a:p>
            <a:pPr algn="r">
              <a:lnSpc>
                <a:spcPts val="3079"/>
              </a:lnSpc>
              <a:spcBef>
                <a:spcPct val="0"/>
              </a:spcBef>
            </a:pPr>
            <a:r>
              <a:rPr lang="ru-RU" sz="3200" dirty="0" smtClean="0">
                <a:solidFill>
                  <a:srgbClr val="041A22"/>
                </a:solidFill>
                <a:latin typeface="Arial" pitchFamily="34" charset="0"/>
                <a:ea typeface="Open Sans 2"/>
                <a:cs typeface="Arial" pitchFamily="34" charset="0"/>
                <a:sym typeface="Open Sans 2"/>
              </a:rPr>
              <a:t>приняли участие в </a:t>
            </a:r>
            <a:r>
              <a:rPr lang="ru-RU" sz="3200" b="1" dirty="0" smtClean="0">
                <a:solidFill>
                  <a:srgbClr val="041A22"/>
                </a:solidFill>
                <a:effectLst>
                  <a:outerShdw blurRad="38100" dist="38100" dir="2700000" algn="tl">
                    <a:srgbClr val="000000">
                      <a:alpha val="43137"/>
                    </a:srgbClr>
                  </a:outerShdw>
                </a:effectLst>
                <a:latin typeface="Arial" pitchFamily="34" charset="0"/>
                <a:ea typeface="Open Sans 2"/>
                <a:cs typeface="Arial" pitchFamily="34" charset="0"/>
                <a:sym typeface="Open Sans 2"/>
              </a:rPr>
              <a:t>3</a:t>
            </a:r>
            <a:r>
              <a:rPr lang="ru-RU" sz="3200" dirty="0" smtClean="0">
                <a:solidFill>
                  <a:srgbClr val="041A22"/>
                </a:solidFill>
                <a:latin typeface="Arial" pitchFamily="34" charset="0"/>
                <a:ea typeface="Open Sans 2"/>
                <a:cs typeface="Arial" pitchFamily="34" charset="0"/>
                <a:sym typeface="Open Sans 2"/>
              </a:rPr>
              <a:t> </a:t>
            </a:r>
            <a:r>
              <a:rPr lang="ru-RU" sz="3200" dirty="0" smtClean="0">
                <a:solidFill>
                  <a:srgbClr val="041A22"/>
                </a:solidFill>
                <a:latin typeface="Arial" pitchFamily="34" charset="0"/>
                <a:ea typeface="Open Sans 2"/>
                <a:cs typeface="Arial" pitchFamily="34" charset="0"/>
                <a:sym typeface="Open Sans 2"/>
              </a:rPr>
              <a:t>краевых конкурсах </a:t>
            </a:r>
            <a:endParaRPr lang="en-US" sz="3200" dirty="0">
              <a:solidFill>
                <a:srgbClr val="041A22"/>
              </a:solidFill>
              <a:latin typeface="Arial" pitchFamily="34" charset="0"/>
              <a:ea typeface="Open Sans 2"/>
              <a:cs typeface="Arial" pitchFamily="34" charset="0"/>
              <a:sym typeface="Open Sans 2"/>
            </a:endParaRPr>
          </a:p>
        </p:txBody>
      </p:sp>
      <p:sp>
        <p:nvSpPr>
          <p:cNvPr id="18" name="TextBox 18"/>
          <p:cNvSpPr txBox="1"/>
          <p:nvPr/>
        </p:nvSpPr>
        <p:spPr>
          <a:xfrm>
            <a:off x="6028577" y="6362700"/>
            <a:ext cx="5105400" cy="1192634"/>
          </a:xfrm>
          <a:prstGeom prst="rect">
            <a:avLst/>
          </a:prstGeom>
        </p:spPr>
        <p:txBody>
          <a:bodyPr wrap="square" lIns="0" tIns="0" rIns="0" bIns="0" rtlCol="0" anchor="t">
            <a:spAutoFit/>
          </a:bodyPr>
          <a:lstStyle/>
          <a:p>
            <a:pPr algn="l">
              <a:lnSpc>
                <a:spcPts val="3079"/>
              </a:lnSpc>
              <a:spcBef>
                <a:spcPct val="0"/>
              </a:spcBef>
            </a:pPr>
            <a:r>
              <a:rPr lang="ru-RU" sz="3000" b="1" dirty="0" smtClean="0">
                <a:solidFill>
                  <a:srgbClr val="FFFFFF"/>
                </a:solidFill>
                <a:latin typeface="Arial" pitchFamily="34" charset="0"/>
                <a:ea typeface="Open Sans 2"/>
                <a:cs typeface="Arial" pitchFamily="34" charset="0"/>
                <a:sym typeface="Open Sans 2"/>
              </a:rPr>
              <a:t>4 </a:t>
            </a:r>
            <a:r>
              <a:rPr lang="ru-RU" sz="3000" b="1" dirty="0" smtClean="0">
                <a:solidFill>
                  <a:srgbClr val="FFFFFF"/>
                </a:solidFill>
                <a:latin typeface="Arial" pitchFamily="34" charset="0"/>
                <a:ea typeface="Open Sans 2"/>
                <a:cs typeface="Arial" pitchFamily="34" charset="0"/>
                <a:sym typeface="Open Sans 2"/>
              </a:rPr>
              <a:t>педагога в </a:t>
            </a:r>
            <a:r>
              <a:rPr lang="ru-RU" sz="3000" b="1" dirty="0" smtClean="0">
                <a:solidFill>
                  <a:srgbClr val="FFFFFF"/>
                </a:solidFill>
                <a:latin typeface="Arial" pitchFamily="34" charset="0"/>
                <a:ea typeface="Open Sans 2"/>
                <a:cs typeface="Arial" pitchFamily="34" charset="0"/>
                <a:sym typeface="Open Sans 2"/>
              </a:rPr>
              <a:t>конкурсах профессионального мастерства</a:t>
            </a:r>
            <a:endParaRPr lang="en-US" sz="3000" b="1" dirty="0">
              <a:solidFill>
                <a:srgbClr val="FFFFFF"/>
              </a:solidFill>
              <a:latin typeface="Arial" pitchFamily="34" charset="0"/>
              <a:ea typeface="Open Sans 2"/>
              <a:cs typeface="Arial" pitchFamily="34" charset="0"/>
              <a:sym typeface="Open Sans 2"/>
            </a:endParaRPr>
          </a:p>
        </p:txBody>
      </p:sp>
      <p:sp>
        <p:nvSpPr>
          <p:cNvPr id="19" name="TextBox 19"/>
          <p:cNvSpPr txBox="1"/>
          <p:nvPr/>
        </p:nvSpPr>
        <p:spPr>
          <a:xfrm>
            <a:off x="5302746" y="5812755"/>
            <a:ext cx="5593854" cy="397545"/>
          </a:xfrm>
          <a:prstGeom prst="rect">
            <a:avLst/>
          </a:prstGeom>
        </p:spPr>
        <p:txBody>
          <a:bodyPr wrap="square" lIns="0" tIns="0" rIns="0" bIns="0" rtlCol="0" anchor="t">
            <a:spAutoFit/>
          </a:bodyPr>
          <a:lstStyle/>
          <a:p>
            <a:pPr algn="ctr">
              <a:lnSpc>
                <a:spcPts val="3079"/>
              </a:lnSpc>
              <a:spcBef>
                <a:spcPct val="0"/>
              </a:spcBef>
            </a:pPr>
            <a:r>
              <a:rPr lang="ru-RU" sz="3500" b="1" u="sng" dirty="0" smtClean="0">
                <a:solidFill>
                  <a:srgbClr val="FFFFFF"/>
                </a:solidFill>
                <a:effectLst>
                  <a:outerShdw blurRad="38100" dist="38100" dir="2700000" algn="tl">
                    <a:srgbClr val="000000">
                      <a:alpha val="43137"/>
                    </a:srgbClr>
                  </a:outerShdw>
                </a:effectLst>
                <a:latin typeface="Arial" pitchFamily="34" charset="0"/>
                <a:ea typeface="Open Sans 2 Bold"/>
                <a:cs typeface="Arial" pitchFamily="34" charset="0"/>
                <a:sym typeface="Open Sans 2 Bold"/>
              </a:rPr>
              <a:t>Победители и призеры:</a:t>
            </a:r>
            <a:endParaRPr lang="en-US" sz="3500" b="1" u="sng" dirty="0">
              <a:solidFill>
                <a:srgbClr val="FFFFFF"/>
              </a:solidFill>
              <a:effectLst>
                <a:outerShdw blurRad="38100" dist="38100" dir="2700000" algn="tl">
                  <a:srgbClr val="000000">
                    <a:alpha val="43137"/>
                  </a:srgbClr>
                </a:outerShdw>
              </a:effectLst>
              <a:latin typeface="Arial" pitchFamily="34" charset="0"/>
              <a:ea typeface="Open Sans 2 Bold"/>
              <a:cs typeface="Arial" pitchFamily="34" charset="0"/>
              <a:sym typeface="Open Sans 2 Bold"/>
            </a:endParaRPr>
          </a:p>
        </p:txBody>
      </p:sp>
      <p:sp>
        <p:nvSpPr>
          <p:cNvPr id="20" name="TextBox 15"/>
          <p:cNvSpPr txBox="1"/>
          <p:nvPr/>
        </p:nvSpPr>
        <p:spPr>
          <a:xfrm>
            <a:off x="10439400" y="3437572"/>
            <a:ext cx="7696200" cy="1477328"/>
          </a:xfrm>
          <a:prstGeom prst="rect">
            <a:avLst/>
          </a:prstGeom>
        </p:spPr>
        <p:txBody>
          <a:bodyPr wrap="square" lIns="0" tIns="0" rIns="0" bIns="0" rtlCol="0" anchor="t">
            <a:spAutoFit/>
          </a:bodyPr>
          <a:lstStyle/>
          <a:p>
            <a:pPr algn="l">
              <a:spcBef>
                <a:spcPct val="0"/>
              </a:spcBef>
            </a:pPr>
            <a:r>
              <a:rPr lang="ru-RU" sz="3200" b="1" dirty="0" smtClean="0">
                <a:solidFill>
                  <a:srgbClr val="009692"/>
                </a:solidFill>
                <a:latin typeface="Arial" pitchFamily="34" charset="0"/>
                <a:ea typeface="Open Sans 2 Bold"/>
                <a:cs typeface="Arial" pitchFamily="34" charset="0"/>
                <a:sym typeface="Open Sans 2 Bold"/>
              </a:rPr>
              <a:t>Участие </a:t>
            </a:r>
            <a:r>
              <a:rPr lang="ru-RU" sz="3200" b="1" dirty="0" smtClean="0">
                <a:solidFill>
                  <a:srgbClr val="009692"/>
                </a:solidFill>
                <a:latin typeface="Arial" pitchFamily="34" charset="0"/>
                <a:ea typeface="Open Sans 2 Bold"/>
                <a:cs typeface="Arial" pitchFamily="34" charset="0"/>
                <a:sym typeface="Open Sans 2 Bold"/>
              </a:rPr>
              <a:t>студентов под руководством молодого педагога в </a:t>
            </a:r>
            <a:r>
              <a:rPr lang="ru-RU" sz="3200" b="1" dirty="0" smtClean="0">
                <a:solidFill>
                  <a:srgbClr val="009692"/>
                </a:solidFill>
                <a:latin typeface="Arial" pitchFamily="34" charset="0"/>
                <a:ea typeface="Open Sans 2 Bold"/>
                <a:cs typeface="Arial" pitchFamily="34" charset="0"/>
                <a:sym typeface="Open Sans 2 Bold"/>
              </a:rPr>
              <a:t>конкурсах, конференциях, </a:t>
            </a:r>
            <a:r>
              <a:rPr lang="ru-RU" sz="3200" b="1" dirty="0" smtClean="0">
                <a:solidFill>
                  <a:srgbClr val="009692"/>
                </a:solidFill>
                <a:latin typeface="Arial" pitchFamily="34" charset="0"/>
                <a:ea typeface="Open Sans 2 Bold"/>
                <a:cs typeface="Arial" pitchFamily="34" charset="0"/>
                <a:sym typeface="Open Sans 2 Bold"/>
              </a:rPr>
              <a:t>олимпиадах</a:t>
            </a:r>
            <a:endParaRPr lang="en-US" sz="3200" b="1" dirty="0">
              <a:solidFill>
                <a:srgbClr val="009692"/>
              </a:solidFill>
              <a:latin typeface="Arial" pitchFamily="34" charset="0"/>
              <a:ea typeface="Open Sans 2 Bold"/>
              <a:cs typeface="Arial" pitchFamily="34" charset="0"/>
              <a:sym typeface="Open Sans 2 Bold"/>
            </a:endParaRPr>
          </a:p>
        </p:txBody>
      </p:sp>
      <p:sp>
        <p:nvSpPr>
          <p:cNvPr id="24" name="Freeform 8"/>
          <p:cNvSpPr/>
          <p:nvPr/>
        </p:nvSpPr>
        <p:spPr>
          <a:xfrm>
            <a:off x="9383225" y="1513327"/>
            <a:ext cx="582031" cy="502663"/>
          </a:xfrm>
          <a:custGeom>
            <a:avLst/>
            <a:gdLst/>
            <a:ahLst/>
            <a:cxnLst/>
            <a:rect l="l" t="t" r="r" b="b"/>
            <a:pathLst>
              <a:path w="582031" h="502663">
                <a:moveTo>
                  <a:pt x="0" y="0"/>
                </a:moveTo>
                <a:lnTo>
                  <a:pt x="582031" y="0"/>
                </a:lnTo>
                <a:lnTo>
                  <a:pt x="582031" y="502663"/>
                </a:lnTo>
                <a:lnTo>
                  <a:pt x="0" y="502663"/>
                </a:lnTo>
                <a:lnTo>
                  <a:pt x="0" y="0"/>
                </a:lnTo>
                <a:close/>
              </a:path>
            </a:pathLst>
          </a:custGeom>
          <a:blipFill>
            <a:blip r:embed="rId14">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p:spPr>
      </p:sp>
      <p:sp>
        <p:nvSpPr>
          <p:cNvPr id="25" name="Freeform 12"/>
          <p:cNvSpPr/>
          <p:nvPr/>
        </p:nvSpPr>
        <p:spPr>
          <a:xfrm>
            <a:off x="9158451" y="3616257"/>
            <a:ext cx="1121215" cy="1121215"/>
          </a:xfrm>
          <a:custGeom>
            <a:avLst/>
            <a:gdLst/>
            <a:ahLst/>
            <a:cxnLst/>
            <a:rect l="l" t="t" r="r" b="b"/>
            <a:pathLst>
              <a:path w="642322" h="642322">
                <a:moveTo>
                  <a:pt x="0" y="0"/>
                </a:moveTo>
                <a:lnTo>
                  <a:pt x="642322" y="0"/>
                </a:lnTo>
                <a:lnTo>
                  <a:pt x="642322" y="642322"/>
                </a:lnTo>
                <a:lnTo>
                  <a:pt x="0" y="642322"/>
                </a:lnTo>
                <a:lnTo>
                  <a:pt x="0" y="0"/>
                </a:lnTo>
                <a:close/>
              </a:path>
            </a:pathLst>
          </a:custGeom>
          <a: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p:spPr>
      </p:sp>
      <p:sp>
        <p:nvSpPr>
          <p:cNvPr id="26" name="Freeform 8"/>
          <p:cNvSpPr/>
          <p:nvPr/>
        </p:nvSpPr>
        <p:spPr>
          <a:xfrm>
            <a:off x="9418258" y="3924904"/>
            <a:ext cx="582031" cy="502663"/>
          </a:xfrm>
          <a:custGeom>
            <a:avLst/>
            <a:gdLst/>
            <a:ahLst/>
            <a:cxnLst/>
            <a:rect l="l" t="t" r="r" b="b"/>
            <a:pathLst>
              <a:path w="582031" h="502663">
                <a:moveTo>
                  <a:pt x="0" y="0"/>
                </a:moveTo>
                <a:lnTo>
                  <a:pt x="582031" y="0"/>
                </a:lnTo>
                <a:lnTo>
                  <a:pt x="582031" y="502663"/>
                </a:lnTo>
                <a:lnTo>
                  <a:pt x="0" y="502663"/>
                </a:lnTo>
                <a:lnTo>
                  <a:pt x="0" y="0"/>
                </a:lnTo>
                <a:close/>
              </a:path>
            </a:pathLst>
          </a:custGeom>
          <a:blipFill>
            <a:blip r:embed="rId14">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p:spPr>
      </p:sp>
      <p:sp>
        <p:nvSpPr>
          <p:cNvPr id="27" name="TextBox 16"/>
          <p:cNvSpPr txBox="1"/>
          <p:nvPr/>
        </p:nvSpPr>
        <p:spPr>
          <a:xfrm>
            <a:off x="9965256" y="5272469"/>
            <a:ext cx="7922368" cy="1590179"/>
          </a:xfrm>
          <a:prstGeom prst="rect">
            <a:avLst/>
          </a:prstGeom>
        </p:spPr>
        <p:txBody>
          <a:bodyPr wrap="square" lIns="0" tIns="0" rIns="0" bIns="0" rtlCol="0" anchor="t">
            <a:spAutoFit/>
          </a:bodyPr>
          <a:lstStyle/>
          <a:p>
            <a:pPr algn="r">
              <a:lnSpc>
                <a:spcPts val="3079"/>
              </a:lnSpc>
              <a:spcBef>
                <a:spcPct val="0"/>
              </a:spcBef>
            </a:pPr>
            <a:r>
              <a:rPr lang="ru-RU" sz="3200" b="1" dirty="0" smtClean="0">
                <a:solidFill>
                  <a:srgbClr val="041A22"/>
                </a:solidFill>
                <a:effectLst>
                  <a:outerShdw blurRad="38100" dist="38100" dir="2700000" algn="tl">
                    <a:srgbClr val="000000">
                      <a:alpha val="43137"/>
                    </a:srgbClr>
                  </a:outerShdw>
                </a:effectLst>
                <a:latin typeface="Arial" pitchFamily="34" charset="0"/>
                <a:ea typeface="Open Sans 2"/>
                <a:cs typeface="Arial" pitchFamily="34" charset="0"/>
                <a:sym typeface="Open Sans 2"/>
              </a:rPr>
              <a:t>Студенты под руководством 5</a:t>
            </a:r>
            <a:r>
              <a:rPr lang="ru-RU" sz="3200" dirty="0" smtClean="0">
                <a:solidFill>
                  <a:srgbClr val="041A22"/>
                </a:solidFill>
                <a:latin typeface="Arial" pitchFamily="34" charset="0"/>
                <a:ea typeface="Open Sans 2"/>
                <a:cs typeface="Arial" pitchFamily="34" charset="0"/>
                <a:sym typeface="Open Sans 2"/>
              </a:rPr>
              <a:t> молодых педагогов</a:t>
            </a:r>
            <a:endParaRPr lang="ru-RU" sz="3200" dirty="0" smtClean="0">
              <a:solidFill>
                <a:srgbClr val="041A22"/>
              </a:solidFill>
              <a:latin typeface="Arial" pitchFamily="34" charset="0"/>
              <a:ea typeface="Open Sans 2"/>
              <a:cs typeface="Arial" pitchFamily="34" charset="0"/>
              <a:sym typeface="Open Sans 2"/>
            </a:endParaRPr>
          </a:p>
          <a:p>
            <a:pPr algn="r">
              <a:lnSpc>
                <a:spcPts val="3079"/>
              </a:lnSpc>
              <a:spcBef>
                <a:spcPct val="0"/>
              </a:spcBef>
            </a:pPr>
            <a:r>
              <a:rPr lang="ru-RU" sz="3200" dirty="0" smtClean="0">
                <a:solidFill>
                  <a:srgbClr val="041A22"/>
                </a:solidFill>
                <a:latin typeface="Arial" pitchFamily="34" charset="0"/>
                <a:ea typeface="Open Sans 2"/>
                <a:cs typeface="Arial" pitchFamily="34" charset="0"/>
                <a:sym typeface="Open Sans 2"/>
              </a:rPr>
              <a:t>приняли участие в</a:t>
            </a:r>
          </a:p>
          <a:p>
            <a:pPr algn="r">
              <a:lnSpc>
                <a:spcPts val="3079"/>
              </a:lnSpc>
              <a:spcBef>
                <a:spcPct val="0"/>
              </a:spcBef>
            </a:pPr>
            <a:r>
              <a:rPr lang="ru-RU" sz="3200" dirty="0" smtClean="0">
                <a:solidFill>
                  <a:srgbClr val="041A22"/>
                </a:solidFill>
                <a:latin typeface="Arial" pitchFamily="34" charset="0"/>
                <a:ea typeface="Open Sans 2"/>
                <a:cs typeface="Arial" pitchFamily="34" charset="0"/>
                <a:sym typeface="Open Sans 2"/>
              </a:rPr>
              <a:t> </a:t>
            </a:r>
            <a:r>
              <a:rPr lang="ru-RU" sz="3200" b="1" dirty="0" smtClean="0">
                <a:solidFill>
                  <a:srgbClr val="041A22"/>
                </a:solidFill>
                <a:effectLst>
                  <a:outerShdw blurRad="38100" dist="38100" dir="2700000" algn="tl">
                    <a:srgbClr val="000000">
                      <a:alpha val="43137"/>
                    </a:srgbClr>
                  </a:outerShdw>
                </a:effectLst>
                <a:latin typeface="Arial" pitchFamily="34" charset="0"/>
                <a:ea typeface="Open Sans 2"/>
                <a:cs typeface="Arial" pitchFamily="34" charset="0"/>
                <a:sym typeface="Open Sans 2"/>
              </a:rPr>
              <a:t>9</a:t>
            </a:r>
            <a:r>
              <a:rPr lang="ru-RU" sz="3200" dirty="0" smtClean="0">
                <a:solidFill>
                  <a:srgbClr val="041A22"/>
                </a:solidFill>
                <a:latin typeface="Arial" pitchFamily="34" charset="0"/>
                <a:ea typeface="Open Sans 2"/>
                <a:cs typeface="Arial" pitchFamily="34" charset="0"/>
                <a:sym typeface="Open Sans 2"/>
              </a:rPr>
              <a:t> </a:t>
            </a:r>
            <a:r>
              <a:rPr lang="ru-RU" sz="3200" dirty="0" smtClean="0">
                <a:solidFill>
                  <a:srgbClr val="041A22"/>
                </a:solidFill>
                <a:latin typeface="Arial" pitchFamily="34" charset="0"/>
                <a:ea typeface="Open Sans 2"/>
                <a:cs typeface="Arial" pitchFamily="34" charset="0"/>
                <a:sym typeface="Open Sans 2"/>
              </a:rPr>
              <a:t>краевых конкурсах </a:t>
            </a:r>
            <a:endParaRPr lang="en-US" sz="3200" dirty="0">
              <a:solidFill>
                <a:srgbClr val="041A22"/>
              </a:solidFill>
              <a:latin typeface="Arial" pitchFamily="34" charset="0"/>
              <a:ea typeface="Open Sans 2"/>
              <a:cs typeface="Arial" pitchFamily="34" charset="0"/>
              <a:sym typeface="Open Sans 2"/>
            </a:endParaRPr>
          </a:p>
        </p:txBody>
      </p:sp>
      <p:sp>
        <p:nvSpPr>
          <p:cNvPr id="28" name="TextBox 18"/>
          <p:cNvSpPr txBox="1"/>
          <p:nvPr/>
        </p:nvSpPr>
        <p:spPr>
          <a:xfrm>
            <a:off x="5982753" y="7658100"/>
            <a:ext cx="5105400" cy="1590179"/>
          </a:xfrm>
          <a:prstGeom prst="rect">
            <a:avLst/>
          </a:prstGeom>
        </p:spPr>
        <p:txBody>
          <a:bodyPr wrap="square" lIns="0" tIns="0" rIns="0" bIns="0" rtlCol="0" anchor="t">
            <a:spAutoFit/>
          </a:bodyPr>
          <a:lstStyle/>
          <a:p>
            <a:pPr algn="l">
              <a:lnSpc>
                <a:spcPts val="3079"/>
              </a:lnSpc>
              <a:spcBef>
                <a:spcPct val="0"/>
              </a:spcBef>
            </a:pPr>
            <a:r>
              <a:rPr lang="ru-RU" sz="3000" b="1" dirty="0" smtClean="0">
                <a:solidFill>
                  <a:srgbClr val="FFFFFF"/>
                </a:solidFill>
                <a:latin typeface="Arial" pitchFamily="34" charset="0"/>
                <a:ea typeface="Open Sans 2"/>
                <a:cs typeface="Arial" pitchFamily="34" charset="0"/>
                <a:sym typeface="Open Sans 2"/>
              </a:rPr>
              <a:t>6 студентов под руководством молодых педагогов в краевых олимпиадах, конкурсах </a:t>
            </a:r>
            <a:endParaRPr lang="en-US" sz="3000" b="1" dirty="0">
              <a:solidFill>
                <a:srgbClr val="FFFFFF"/>
              </a:solidFill>
              <a:latin typeface="Arial" pitchFamily="34" charset="0"/>
              <a:ea typeface="Open Sans 2"/>
              <a:cs typeface="Arial" pitchFamily="34" charset="0"/>
              <a:sym typeface="Open Sans 2"/>
            </a:endParaRPr>
          </a:p>
        </p:txBody>
      </p:sp>
      <p:sp>
        <p:nvSpPr>
          <p:cNvPr id="29" name="Freeform 8"/>
          <p:cNvSpPr/>
          <p:nvPr/>
        </p:nvSpPr>
        <p:spPr>
          <a:xfrm>
            <a:off x="5109801" y="7677150"/>
            <a:ext cx="582031" cy="502663"/>
          </a:xfrm>
          <a:custGeom>
            <a:avLst/>
            <a:gdLst/>
            <a:ahLst/>
            <a:cxnLst/>
            <a:rect l="l" t="t" r="r" b="b"/>
            <a:pathLst>
              <a:path w="582031" h="502663">
                <a:moveTo>
                  <a:pt x="0" y="0"/>
                </a:moveTo>
                <a:lnTo>
                  <a:pt x="582031" y="0"/>
                </a:lnTo>
                <a:lnTo>
                  <a:pt x="582031" y="502663"/>
                </a:lnTo>
                <a:lnTo>
                  <a:pt x="0" y="502663"/>
                </a:lnTo>
                <a:lnTo>
                  <a:pt x="0" y="0"/>
                </a:lnTo>
                <a:close/>
              </a:path>
            </a:pathLst>
          </a:custGeom>
          <a:blipFill>
            <a:blip r:embed="rId14">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p:spPr>
      </p:sp>
      <p:sp>
        <p:nvSpPr>
          <p:cNvPr id="30" name="TextBox 15"/>
          <p:cNvSpPr txBox="1"/>
          <p:nvPr/>
        </p:nvSpPr>
        <p:spPr>
          <a:xfrm>
            <a:off x="12072724" y="7184707"/>
            <a:ext cx="6010826" cy="984885"/>
          </a:xfrm>
          <a:prstGeom prst="rect">
            <a:avLst/>
          </a:prstGeom>
        </p:spPr>
        <p:txBody>
          <a:bodyPr wrap="square" lIns="0" tIns="0" rIns="0" bIns="0" rtlCol="0" anchor="t">
            <a:spAutoFit/>
          </a:bodyPr>
          <a:lstStyle/>
          <a:p>
            <a:pPr algn="l">
              <a:spcBef>
                <a:spcPct val="0"/>
              </a:spcBef>
            </a:pPr>
            <a:r>
              <a:rPr lang="ru-RU" sz="3200" b="1" dirty="0" smtClean="0">
                <a:solidFill>
                  <a:srgbClr val="009692"/>
                </a:solidFill>
                <a:latin typeface="Arial" pitchFamily="34" charset="0"/>
                <a:ea typeface="Open Sans 2 Bold"/>
                <a:cs typeface="Arial" pitchFamily="34" charset="0"/>
                <a:sym typeface="Open Sans 2 Bold"/>
              </a:rPr>
              <a:t>Участие </a:t>
            </a:r>
            <a:r>
              <a:rPr lang="ru-RU" sz="3200" b="1" dirty="0" smtClean="0">
                <a:solidFill>
                  <a:srgbClr val="009692"/>
                </a:solidFill>
                <a:latin typeface="Arial" pitchFamily="34" charset="0"/>
                <a:ea typeface="Open Sans 2 Bold"/>
                <a:cs typeface="Arial" pitchFamily="34" charset="0"/>
                <a:sym typeface="Open Sans 2 Bold"/>
              </a:rPr>
              <a:t>преподавателей </a:t>
            </a:r>
          </a:p>
          <a:p>
            <a:pPr algn="l">
              <a:spcBef>
                <a:spcPct val="0"/>
              </a:spcBef>
            </a:pPr>
            <a:r>
              <a:rPr lang="ru-RU" sz="3200" b="1" dirty="0" smtClean="0">
                <a:solidFill>
                  <a:srgbClr val="009692"/>
                </a:solidFill>
                <a:latin typeface="Arial" pitchFamily="34" charset="0"/>
                <a:ea typeface="Open Sans 2 Bold"/>
                <a:cs typeface="Arial" pitchFamily="34" charset="0"/>
                <a:sym typeface="Open Sans 2 Bold"/>
              </a:rPr>
              <a:t>в НПК в качестве экспертов</a:t>
            </a:r>
            <a:endParaRPr lang="en-US" sz="3200" b="1" dirty="0">
              <a:solidFill>
                <a:srgbClr val="009692"/>
              </a:solidFill>
              <a:latin typeface="Arial" pitchFamily="34" charset="0"/>
              <a:ea typeface="Open Sans 2 Bold"/>
              <a:cs typeface="Arial" pitchFamily="34" charset="0"/>
              <a:sym typeface="Open Sans 2 Bold"/>
            </a:endParaRPr>
          </a:p>
        </p:txBody>
      </p:sp>
      <p:sp>
        <p:nvSpPr>
          <p:cNvPr id="31" name="TextBox 16"/>
          <p:cNvSpPr txBox="1"/>
          <p:nvPr/>
        </p:nvSpPr>
        <p:spPr>
          <a:xfrm>
            <a:off x="10000289" y="8360882"/>
            <a:ext cx="7922368" cy="1192634"/>
          </a:xfrm>
          <a:prstGeom prst="rect">
            <a:avLst/>
          </a:prstGeom>
        </p:spPr>
        <p:txBody>
          <a:bodyPr wrap="square" lIns="0" tIns="0" rIns="0" bIns="0" rtlCol="0" anchor="t">
            <a:spAutoFit/>
          </a:bodyPr>
          <a:lstStyle/>
          <a:p>
            <a:pPr algn="r">
              <a:lnSpc>
                <a:spcPts val="3079"/>
              </a:lnSpc>
              <a:spcBef>
                <a:spcPct val="0"/>
              </a:spcBef>
            </a:pPr>
            <a:r>
              <a:rPr lang="ru-RU" sz="3200" b="1" dirty="0" smtClean="0">
                <a:solidFill>
                  <a:srgbClr val="041A22"/>
                </a:solidFill>
                <a:effectLst>
                  <a:outerShdw blurRad="38100" dist="38100" dir="2700000" algn="tl">
                    <a:srgbClr val="000000">
                      <a:alpha val="43137"/>
                    </a:srgbClr>
                  </a:outerShdw>
                </a:effectLst>
                <a:latin typeface="Arial" pitchFamily="34" charset="0"/>
                <a:ea typeface="Open Sans 2"/>
                <a:cs typeface="Arial" pitchFamily="34" charset="0"/>
                <a:sym typeface="Open Sans 2"/>
              </a:rPr>
              <a:t>2</a:t>
            </a:r>
            <a:r>
              <a:rPr lang="ru-RU" sz="3200" dirty="0" smtClean="0">
                <a:solidFill>
                  <a:srgbClr val="041A22"/>
                </a:solidFill>
                <a:latin typeface="Arial" pitchFamily="34" charset="0"/>
                <a:ea typeface="Open Sans 2"/>
                <a:cs typeface="Arial" pitchFamily="34" charset="0"/>
                <a:sym typeface="Open Sans 2"/>
              </a:rPr>
              <a:t> молодых </a:t>
            </a:r>
          </a:p>
          <a:p>
            <a:pPr algn="r">
              <a:lnSpc>
                <a:spcPts val="3079"/>
              </a:lnSpc>
              <a:spcBef>
                <a:spcPct val="0"/>
              </a:spcBef>
            </a:pPr>
            <a:r>
              <a:rPr lang="ru-RU" sz="3200" dirty="0" smtClean="0">
                <a:solidFill>
                  <a:srgbClr val="041A22"/>
                </a:solidFill>
                <a:latin typeface="Arial" pitchFamily="34" charset="0"/>
                <a:ea typeface="Open Sans 2"/>
                <a:cs typeface="Arial" pitchFamily="34" charset="0"/>
                <a:sym typeface="Open Sans 2"/>
              </a:rPr>
              <a:t>педагогических работника – </a:t>
            </a:r>
          </a:p>
          <a:p>
            <a:pPr algn="r">
              <a:lnSpc>
                <a:spcPts val="3079"/>
              </a:lnSpc>
              <a:spcBef>
                <a:spcPct val="0"/>
              </a:spcBef>
            </a:pPr>
            <a:r>
              <a:rPr lang="ru-RU" sz="3200" dirty="0" smtClean="0">
                <a:solidFill>
                  <a:srgbClr val="041A22"/>
                </a:solidFill>
                <a:latin typeface="Arial" pitchFamily="34" charset="0"/>
                <a:ea typeface="Open Sans 2"/>
                <a:cs typeface="Arial" pitchFamily="34" charset="0"/>
                <a:sym typeface="Open Sans 2"/>
              </a:rPr>
              <a:t>эксперты окружной НПК</a:t>
            </a:r>
            <a:endParaRPr lang="ru-RU" sz="3200" dirty="0" smtClean="0">
              <a:solidFill>
                <a:srgbClr val="041A22"/>
              </a:solidFill>
              <a:latin typeface="Arial" pitchFamily="34" charset="0"/>
              <a:ea typeface="Open Sans 2"/>
              <a:cs typeface="Arial" pitchFamily="34" charset="0"/>
              <a:sym typeface="Open Sans 2"/>
            </a:endParaRPr>
          </a:p>
        </p:txBody>
      </p:sp>
      <p:sp>
        <p:nvSpPr>
          <p:cNvPr id="32" name="Freeform 11"/>
          <p:cNvSpPr/>
          <p:nvPr/>
        </p:nvSpPr>
        <p:spPr>
          <a:xfrm>
            <a:off x="17178887" y="9604175"/>
            <a:ext cx="912548" cy="912548"/>
          </a:xfrm>
          <a:custGeom>
            <a:avLst/>
            <a:gdLst/>
            <a:ahLst/>
            <a:cxnLst/>
            <a:rect l="l" t="t" r="r" b="b"/>
            <a:pathLst>
              <a:path w="912548" h="912548">
                <a:moveTo>
                  <a:pt x="0" y="0"/>
                </a:moveTo>
                <a:lnTo>
                  <a:pt x="912547" y="0"/>
                </a:lnTo>
                <a:lnTo>
                  <a:pt x="912547" y="912548"/>
                </a:lnTo>
                <a:lnTo>
                  <a:pt x="0" y="912548"/>
                </a:lnTo>
                <a:lnTo>
                  <a:pt x="0" y="0"/>
                </a:lnTo>
                <a:close/>
              </a:path>
            </a:pathLst>
          </a:custGeom>
          <a:blipFill>
            <a:blip r:embed="rId16">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p:spPr>
      </p:sp>
      <p:sp>
        <p:nvSpPr>
          <p:cNvPr id="33" name="Freeform 12"/>
          <p:cNvSpPr/>
          <p:nvPr/>
        </p:nvSpPr>
        <p:spPr>
          <a:xfrm>
            <a:off x="16745346" y="9879331"/>
            <a:ext cx="642322" cy="642322"/>
          </a:xfrm>
          <a:custGeom>
            <a:avLst/>
            <a:gdLst/>
            <a:ahLst/>
            <a:cxnLst/>
            <a:rect l="l" t="t" r="r" b="b"/>
            <a:pathLst>
              <a:path w="642322" h="642322">
                <a:moveTo>
                  <a:pt x="0" y="0"/>
                </a:moveTo>
                <a:lnTo>
                  <a:pt x="642322" y="0"/>
                </a:lnTo>
                <a:lnTo>
                  <a:pt x="642322" y="642322"/>
                </a:lnTo>
                <a:lnTo>
                  <a:pt x="0" y="642322"/>
                </a:lnTo>
                <a:lnTo>
                  <a:pt x="0" y="0"/>
                </a:lnTo>
                <a:close/>
              </a:path>
            </a:pathLst>
          </a:custGeom>
          <a: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p:spPr>
      </p:sp>
      <p:sp>
        <p:nvSpPr>
          <p:cNvPr id="34" name="Freeform 8"/>
          <p:cNvSpPr/>
          <p:nvPr/>
        </p:nvSpPr>
        <p:spPr>
          <a:xfrm>
            <a:off x="11764475" y="8480645"/>
            <a:ext cx="582031" cy="502663"/>
          </a:xfrm>
          <a:custGeom>
            <a:avLst/>
            <a:gdLst/>
            <a:ahLst/>
            <a:cxnLst/>
            <a:rect l="l" t="t" r="r" b="b"/>
            <a:pathLst>
              <a:path w="582031" h="502663">
                <a:moveTo>
                  <a:pt x="0" y="0"/>
                </a:moveTo>
                <a:lnTo>
                  <a:pt x="582031" y="0"/>
                </a:lnTo>
                <a:lnTo>
                  <a:pt x="582031" y="502663"/>
                </a:lnTo>
                <a:lnTo>
                  <a:pt x="0" y="502663"/>
                </a:lnTo>
                <a:lnTo>
                  <a:pt x="0" y="0"/>
                </a:lnTo>
                <a:close/>
              </a:path>
            </a:pathLst>
          </a:custGeom>
          <a:blipFill>
            <a:blip r:embed="rId14">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3747" y="2221165"/>
            <a:ext cx="4999754" cy="4999754"/>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DC300">
                <a:alpha val="60000"/>
              </a:srgbClr>
            </a:solidFill>
          </p:spPr>
        </p:sp>
      </p:grpSp>
      <p:grpSp>
        <p:nvGrpSpPr>
          <p:cNvPr id="4" name="Group 4"/>
          <p:cNvGrpSpPr/>
          <p:nvPr/>
        </p:nvGrpSpPr>
        <p:grpSpPr>
          <a:xfrm>
            <a:off x="1153099" y="-131987"/>
            <a:ext cx="7990901" cy="10550973"/>
            <a:chOff x="0" y="0"/>
            <a:chExt cx="1449507" cy="1913890"/>
          </a:xfrm>
        </p:grpSpPr>
        <p:sp>
          <p:nvSpPr>
            <p:cNvPr id="5" name="Freeform 5"/>
            <p:cNvSpPr/>
            <p:nvPr/>
          </p:nvSpPr>
          <p:spPr>
            <a:xfrm>
              <a:off x="0" y="0"/>
              <a:ext cx="1449507" cy="1913890"/>
            </a:xfrm>
            <a:custGeom>
              <a:avLst/>
              <a:gdLst/>
              <a:ahLst/>
              <a:cxnLst/>
              <a:rect l="l" t="t" r="r" b="b"/>
              <a:pathLst>
                <a:path w="1449507" h="1913890">
                  <a:moveTo>
                    <a:pt x="0" y="0"/>
                  </a:moveTo>
                  <a:lnTo>
                    <a:pt x="1449507" y="0"/>
                  </a:lnTo>
                  <a:lnTo>
                    <a:pt x="1449507" y="1913890"/>
                  </a:lnTo>
                  <a:lnTo>
                    <a:pt x="0" y="1913890"/>
                  </a:lnTo>
                  <a:close/>
                </a:path>
              </a:pathLst>
            </a:custGeom>
            <a:solidFill>
              <a:srgbClr val="56CCC3">
                <a:alpha val="60000"/>
              </a:srgbClr>
            </a:solidFill>
          </p:spPr>
        </p:sp>
      </p:grpSp>
      <p:grpSp>
        <p:nvGrpSpPr>
          <p:cNvPr id="6" name="Group 6"/>
          <p:cNvGrpSpPr/>
          <p:nvPr/>
        </p:nvGrpSpPr>
        <p:grpSpPr>
          <a:xfrm>
            <a:off x="4684512" y="6817121"/>
            <a:ext cx="6019342" cy="6019342"/>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6CCC3">
                <a:alpha val="60000"/>
              </a:srgbClr>
            </a:solidFill>
          </p:spPr>
        </p:sp>
      </p:grpSp>
      <p:sp>
        <p:nvSpPr>
          <p:cNvPr id="8" name="TextBox 8"/>
          <p:cNvSpPr txBox="1"/>
          <p:nvPr/>
        </p:nvSpPr>
        <p:spPr>
          <a:xfrm>
            <a:off x="1430931" y="2437128"/>
            <a:ext cx="7467235" cy="6668492"/>
          </a:xfrm>
          <a:prstGeom prst="rect">
            <a:avLst/>
          </a:prstGeom>
        </p:spPr>
        <p:txBody>
          <a:bodyPr lIns="0" tIns="0" rIns="0" bIns="0" rtlCol="0" anchor="t">
            <a:spAutoFit/>
          </a:bodyPr>
          <a:lstStyle/>
          <a:p>
            <a:pPr algn="l">
              <a:lnSpc>
                <a:spcPts val="10400"/>
              </a:lnSpc>
            </a:pPr>
            <a:r>
              <a:rPr lang="en-US" sz="8000" b="1" dirty="0" err="1">
                <a:solidFill>
                  <a:srgbClr val="041A22"/>
                </a:solidFill>
                <a:latin typeface="PT Sans" panose="020B0503020203020204" pitchFamily="34" charset="-52"/>
                <a:ea typeface="Montserrat 1 Bold"/>
                <a:cs typeface="Montserrat 1 Bold"/>
                <a:sym typeface="Montserrat 1 Bold"/>
              </a:rPr>
              <a:t>Спасибо</a:t>
            </a:r>
            <a:r>
              <a:rPr lang="en-US" sz="8000" b="1" dirty="0">
                <a:solidFill>
                  <a:srgbClr val="041A22"/>
                </a:solidFill>
                <a:latin typeface="PT Sans" panose="020B0503020203020204" pitchFamily="34" charset="-52"/>
                <a:ea typeface="Montserrat 1 Bold"/>
                <a:cs typeface="Montserrat 1 Bold"/>
                <a:sym typeface="Montserrat 1 Bold"/>
              </a:rPr>
              <a:t> </a:t>
            </a:r>
          </a:p>
          <a:p>
            <a:pPr algn="l">
              <a:lnSpc>
                <a:spcPts val="10400"/>
              </a:lnSpc>
            </a:pPr>
            <a:r>
              <a:rPr lang="en-US" sz="8000" b="1" dirty="0" err="1">
                <a:solidFill>
                  <a:srgbClr val="041A22"/>
                </a:solidFill>
                <a:latin typeface="PT Sans" panose="020B0503020203020204" pitchFamily="34" charset="-52"/>
                <a:ea typeface="Montserrat 1 Bold"/>
                <a:cs typeface="Montserrat 1 Bold"/>
                <a:sym typeface="Montserrat 1 Bold"/>
              </a:rPr>
              <a:t>за</a:t>
            </a:r>
            <a:r>
              <a:rPr lang="en-US" sz="8000" b="1" dirty="0">
                <a:solidFill>
                  <a:srgbClr val="041A22"/>
                </a:solidFill>
                <a:latin typeface="PT Sans" panose="020B0503020203020204" pitchFamily="34" charset="-52"/>
                <a:ea typeface="Montserrat 1 Bold"/>
                <a:cs typeface="Montserrat 1 Bold"/>
                <a:sym typeface="Montserrat 1 Bold"/>
              </a:rPr>
              <a:t> </a:t>
            </a:r>
            <a:r>
              <a:rPr lang="en-US" sz="8000" b="1" dirty="0" err="1">
                <a:solidFill>
                  <a:srgbClr val="041A22"/>
                </a:solidFill>
                <a:latin typeface="PT Sans" panose="020B0503020203020204" pitchFamily="34" charset="-52"/>
                <a:ea typeface="Montserrat 1 Bold"/>
                <a:cs typeface="Montserrat 1 Bold"/>
                <a:sym typeface="Montserrat 1 Bold"/>
              </a:rPr>
              <a:t>внимание</a:t>
            </a:r>
            <a:r>
              <a:rPr lang="en-US" sz="8000" b="1" dirty="0" smtClean="0">
                <a:solidFill>
                  <a:srgbClr val="041A22"/>
                </a:solidFill>
                <a:latin typeface="PT Sans" panose="020B0503020203020204" pitchFamily="34" charset="-52"/>
                <a:ea typeface="Montserrat 1 Bold"/>
                <a:cs typeface="Montserrat 1 Bold"/>
                <a:sym typeface="Montserrat 1 Bold"/>
              </a:rPr>
              <a:t>!</a:t>
            </a:r>
            <a:endParaRPr lang="ru-RU" sz="8000" b="1" dirty="0" smtClean="0">
              <a:solidFill>
                <a:srgbClr val="041A22"/>
              </a:solidFill>
              <a:latin typeface="PT Sans" panose="020B0503020203020204" pitchFamily="34" charset="-52"/>
              <a:ea typeface="Montserrat 1 Bold"/>
              <a:cs typeface="Montserrat 1 Bold"/>
              <a:sym typeface="Montserrat 1 Bold"/>
            </a:endParaRPr>
          </a:p>
          <a:p>
            <a:pPr algn="l">
              <a:lnSpc>
                <a:spcPts val="10400"/>
              </a:lnSpc>
            </a:pPr>
            <a:endParaRPr lang="ru-RU" sz="8000" b="1" dirty="0">
              <a:solidFill>
                <a:srgbClr val="041A22"/>
              </a:solidFill>
              <a:latin typeface="PT Sans" panose="020B0503020203020204" pitchFamily="34" charset="-52"/>
              <a:ea typeface="Montserrat 1 Bold"/>
              <a:cs typeface="Montserrat 1 Bold"/>
              <a:sym typeface="Montserrat 1 Bold"/>
            </a:endParaRPr>
          </a:p>
          <a:p>
            <a:pPr algn="l">
              <a:lnSpc>
                <a:spcPts val="10400"/>
              </a:lnSpc>
            </a:pPr>
            <a:r>
              <a:rPr lang="ru-RU" sz="8000" b="1" dirty="0" smtClean="0">
                <a:solidFill>
                  <a:srgbClr val="041A22"/>
                </a:solidFill>
                <a:latin typeface="PT Sans" panose="020B0503020203020204" pitchFamily="34" charset="-52"/>
                <a:ea typeface="Montserrat 1 Bold"/>
                <a:cs typeface="Montserrat 1 Bold"/>
                <a:sym typeface="Montserrat 1 Bold"/>
              </a:rPr>
              <a:t>Готова ответить на вопросы</a:t>
            </a:r>
            <a:endParaRPr lang="en-US" sz="8000" b="1" dirty="0">
              <a:solidFill>
                <a:srgbClr val="041A22"/>
              </a:solidFill>
              <a:latin typeface="PT Sans" panose="020B0503020203020204" pitchFamily="34" charset="-52"/>
              <a:ea typeface="Montserrat 1 Bold"/>
              <a:cs typeface="Montserrat 1 Bold"/>
              <a:sym typeface="Montserrat 1 Bold"/>
            </a:endParaRPr>
          </a:p>
        </p:txBody>
      </p:sp>
      <p:grpSp>
        <p:nvGrpSpPr>
          <p:cNvPr id="9" name="Group 9"/>
          <p:cNvGrpSpPr/>
          <p:nvPr/>
        </p:nvGrpSpPr>
        <p:grpSpPr>
          <a:xfrm>
            <a:off x="8203977" y="9549156"/>
            <a:ext cx="4999754" cy="4999754"/>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F75D9">
                <a:alpha val="60000"/>
              </a:srgbClr>
            </a:solidFill>
          </p:spPr>
        </p:sp>
      </p:grpSp>
      <p:grpSp>
        <p:nvGrpSpPr>
          <p:cNvPr id="11" name="Group 11"/>
          <p:cNvGrpSpPr/>
          <p:nvPr/>
        </p:nvGrpSpPr>
        <p:grpSpPr>
          <a:xfrm>
            <a:off x="9792921" y="-2169198"/>
            <a:ext cx="7466379" cy="14625395"/>
            <a:chOff x="0" y="0"/>
            <a:chExt cx="9955173" cy="19500527"/>
          </a:xfrm>
        </p:grpSpPr>
        <p:sp>
          <p:nvSpPr>
            <p:cNvPr id="12" name="Freeform 12"/>
            <p:cNvSpPr/>
            <p:nvPr/>
          </p:nvSpPr>
          <p:spPr>
            <a:xfrm>
              <a:off x="0" y="0"/>
              <a:ext cx="9955173" cy="19500527"/>
            </a:xfrm>
            <a:custGeom>
              <a:avLst/>
              <a:gdLst/>
              <a:ahLst/>
              <a:cxnLst/>
              <a:rect l="l" t="t" r="r" b="b"/>
              <a:pathLst>
                <a:path w="9955173" h="19500527">
                  <a:moveTo>
                    <a:pt x="0" y="0"/>
                  </a:moveTo>
                  <a:lnTo>
                    <a:pt x="9955173" y="0"/>
                  </a:lnTo>
                  <a:lnTo>
                    <a:pt x="9955173" y="19500527"/>
                  </a:lnTo>
                  <a:lnTo>
                    <a:pt x="0" y="19500527"/>
                  </a:lnTo>
                  <a:lnTo>
                    <a:pt x="0" y="0"/>
                  </a:lnTo>
                  <a:close/>
                </a:path>
              </a:pathLst>
            </a:custGeom>
            <a:blipFill>
              <a:blip r:embed="rId2">
                <a:extLst>
                  <a:ext uri="{28A0092B-C50C-407E-A947-70E740481C1C}">
                    <a14:useLocalDpi xmlns:a14="http://schemas.microsoft.com/office/drawing/2010/main" val="0"/>
                  </a:ext>
                </a:extLst>
              </a:blip>
              <a:stretch>
                <a:fillRect/>
              </a:stretch>
            </a:blipFill>
          </p:spPr>
        </p:sp>
        <p:grpSp>
          <p:nvGrpSpPr>
            <p:cNvPr id="13" name="Group 13"/>
            <p:cNvGrpSpPr/>
            <p:nvPr/>
          </p:nvGrpSpPr>
          <p:grpSpPr>
            <a:xfrm>
              <a:off x="4712363" y="11469143"/>
              <a:ext cx="1222985" cy="1222985"/>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6CCC3"/>
              </a:solidFill>
            </p:spPr>
          </p:sp>
        </p:grpSp>
        <p:grpSp>
          <p:nvGrpSpPr>
            <p:cNvPr id="15" name="Group 15"/>
            <p:cNvGrpSpPr/>
            <p:nvPr/>
          </p:nvGrpSpPr>
          <p:grpSpPr>
            <a:xfrm>
              <a:off x="4849140" y="5347939"/>
              <a:ext cx="1209802" cy="1209802"/>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6CCC3"/>
              </a:solidFill>
            </p:spPr>
          </p:sp>
        </p:grpSp>
        <p:grpSp>
          <p:nvGrpSpPr>
            <p:cNvPr id="17" name="Group 17"/>
            <p:cNvGrpSpPr/>
            <p:nvPr/>
          </p:nvGrpSpPr>
          <p:grpSpPr>
            <a:xfrm>
              <a:off x="868280" y="8706781"/>
              <a:ext cx="1165104" cy="1165104"/>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6CCC3"/>
              </a:solidFill>
            </p:spPr>
          </p:sp>
        </p:grpSp>
        <p:grpSp>
          <p:nvGrpSpPr>
            <p:cNvPr id="19" name="Group 19"/>
            <p:cNvGrpSpPr/>
            <p:nvPr/>
          </p:nvGrpSpPr>
          <p:grpSpPr>
            <a:xfrm>
              <a:off x="1700807" y="6019969"/>
              <a:ext cx="2527017" cy="2527017"/>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F75D9"/>
              </a:solidFill>
            </p:spPr>
          </p:sp>
        </p:grpSp>
        <p:grpSp>
          <p:nvGrpSpPr>
            <p:cNvPr id="21" name="Group 21"/>
            <p:cNvGrpSpPr/>
            <p:nvPr/>
          </p:nvGrpSpPr>
          <p:grpSpPr>
            <a:xfrm>
              <a:off x="641347" y="5574896"/>
              <a:ext cx="1291258" cy="1291258"/>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DC300"/>
              </a:solidFill>
            </p:spPr>
          </p:sp>
        </p:grpSp>
      </p:grpSp>
      <p:grpSp>
        <p:nvGrpSpPr>
          <p:cNvPr id="23" name="Group 23"/>
          <p:cNvGrpSpPr/>
          <p:nvPr/>
        </p:nvGrpSpPr>
        <p:grpSpPr>
          <a:xfrm>
            <a:off x="17259300" y="-410919"/>
            <a:ext cx="2302723" cy="2302723"/>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F75D9">
                <a:alpha val="60000"/>
              </a:srgbClr>
            </a:solidFill>
          </p:spPr>
        </p:sp>
      </p:grpSp>
      <p:grpSp>
        <p:nvGrpSpPr>
          <p:cNvPr id="25" name="Group 25"/>
          <p:cNvGrpSpPr/>
          <p:nvPr/>
        </p:nvGrpSpPr>
        <p:grpSpPr>
          <a:xfrm>
            <a:off x="9697599" y="-635114"/>
            <a:ext cx="1006254" cy="1006254"/>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DC300">
                <a:alpha val="60000"/>
              </a:srgbClr>
            </a:solidFill>
          </p:spPr>
        </p:sp>
      </p:grpSp>
      <p:grpSp>
        <p:nvGrpSpPr>
          <p:cNvPr id="27" name="Group 27"/>
          <p:cNvGrpSpPr/>
          <p:nvPr/>
        </p:nvGrpSpPr>
        <p:grpSpPr>
          <a:xfrm>
            <a:off x="17486398" y="8371771"/>
            <a:ext cx="2910041" cy="2910041"/>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DC300">
                <a:alpha val="60000"/>
              </a:srgbClr>
            </a:solidFill>
          </p:spPr>
        </p:sp>
      </p:grpSp>
      <p:sp>
        <p:nvSpPr>
          <p:cNvPr id="29" name="Freeform 29"/>
          <p:cNvSpPr/>
          <p:nvPr/>
        </p:nvSpPr>
        <p:spPr>
          <a:xfrm>
            <a:off x="1456130" y="7471903"/>
            <a:ext cx="606657" cy="600039"/>
          </a:xfrm>
          <a:custGeom>
            <a:avLst/>
            <a:gdLst/>
            <a:ahLst/>
            <a:cxnLst/>
            <a:rect l="l" t="t" r="r" b="b"/>
            <a:pathLst>
              <a:path w="606657" h="600039">
                <a:moveTo>
                  <a:pt x="0" y="0"/>
                </a:moveTo>
                <a:lnTo>
                  <a:pt x="606657" y="0"/>
                </a:lnTo>
                <a:lnTo>
                  <a:pt x="606657" y="600039"/>
                </a:lnTo>
                <a:lnTo>
                  <a:pt x="0" y="600039"/>
                </a:lnTo>
                <a:lnTo>
                  <a:pt x="0" y="0"/>
                </a:lnTo>
                <a:close/>
              </a:path>
            </a:pathLst>
          </a:custGeom>
          <a: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p:spPr>
      </p:sp>
      <p:sp>
        <p:nvSpPr>
          <p:cNvPr id="31" name="Freeform 31"/>
          <p:cNvSpPr/>
          <p:nvPr/>
        </p:nvSpPr>
        <p:spPr>
          <a:xfrm flipH="1">
            <a:off x="-653319" y="-1186711"/>
            <a:ext cx="2109449" cy="2109449"/>
          </a:xfrm>
          <a:custGeom>
            <a:avLst/>
            <a:gdLst/>
            <a:ahLst/>
            <a:cxnLst/>
            <a:rect l="l" t="t" r="r" b="b"/>
            <a:pathLst>
              <a:path w="2109449" h="2109449">
                <a:moveTo>
                  <a:pt x="2109449" y="0"/>
                </a:moveTo>
                <a:lnTo>
                  <a:pt x="0" y="0"/>
                </a:lnTo>
                <a:lnTo>
                  <a:pt x="0" y="2109449"/>
                </a:lnTo>
                <a:lnTo>
                  <a:pt x="2109449" y="2109449"/>
                </a:lnTo>
                <a:lnTo>
                  <a:pt x="2109449" y="0"/>
                </a:lnTo>
                <a:close/>
              </a:path>
            </a:pathLst>
          </a:custGeom>
          <a: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p:spPr>
      </p:sp>
      <p:grpSp>
        <p:nvGrpSpPr>
          <p:cNvPr id="32" name="Group 32"/>
          <p:cNvGrpSpPr/>
          <p:nvPr/>
        </p:nvGrpSpPr>
        <p:grpSpPr>
          <a:xfrm>
            <a:off x="-556583" y="9030432"/>
            <a:ext cx="1585283" cy="1592720"/>
            <a:chOff x="0" y="0"/>
            <a:chExt cx="2113711" cy="2123627"/>
          </a:xfrm>
        </p:grpSpPr>
        <p:sp>
          <p:nvSpPr>
            <p:cNvPr id="33" name="Freeform 33"/>
            <p:cNvSpPr/>
            <p:nvPr/>
          </p:nvSpPr>
          <p:spPr>
            <a:xfrm rot="-10800000">
              <a:off x="1061814" y="0"/>
              <a:ext cx="1051898" cy="2123627"/>
            </a:xfrm>
            <a:custGeom>
              <a:avLst/>
              <a:gdLst/>
              <a:ahLst/>
              <a:cxnLst/>
              <a:rect l="l" t="t" r="r" b="b"/>
              <a:pathLst>
                <a:path w="1051898" h="2123627">
                  <a:moveTo>
                    <a:pt x="0" y="0"/>
                  </a:moveTo>
                  <a:lnTo>
                    <a:pt x="1051897" y="0"/>
                  </a:lnTo>
                  <a:lnTo>
                    <a:pt x="1051897" y="2123627"/>
                  </a:lnTo>
                  <a:lnTo>
                    <a:pt x="0" y="2123627"/>
                  </a:lnTo>
                  <a:lnTo>
                    <a:pt x="0" y="0"/>
                  </a:lnTo>
                  <a:close/>
                </a:path>
              </a:pathLst>
            </a:custGeom>
            <a: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p:spPr>
        </p:sp>
        <p:sp>
          <p:nvSpPr>
            <p:cNvPr id="34" name="Freeform 34"/>
            <p:cNvSpPr/>
            <p:nvPr/>
          </p:nvSpPr>
          <p:spPr>
            <a:xfrm rot="5400000">
              <a:off x="-530907" y="530907"/>
              <a:ext cx="2123627" cy="1061814"/>
            </a:xfrm>
            <a:custGeom>
              <a:avLst/>
              <a:gdLst/>
              <a:ahLst/>
              <a:cxnLst/>
              <a:rect l="l" t="t" r="r" b="b"/>
              <a:pathLst>
                <a:path w="2123627" h="1061814">
                  <a:moveTo>
                    <a:pt x="0" y="0"/>
                  </a:moveTo>
                  <a:lnTo>
                    <a:pt x="2123627" y="0"/>
                  </a:lnTo>
                  <a:lnTo>
                    <a:pt x="2123627" y="1061813"/>
                  </a:lnTo>
                  <a:lnTo>
                    <a:pt x="0" y="1061813"/>
                  </a:lnTo>
                  <a:lnTo>
                    <a:pt x="0" y="0"/>
                  </a:lnTo>
                  <a:close/>
                </a:path>
              </a:pathLst>
            </a:custGeom>
            <a: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p:spPr>
        </p:sp>
      </p:grpSp>
      <p:sp>
        <p:nvSpPr>
          <p:cNvPr id="35" name="Freeform 35"/>
          <p:cNvSpPr/>
          <p:nvPr/>
        </p:nvSpPr>
        <p:spPr>
          <a:xfrm>
            <a:off x="16080864" y="2252568"/>
            <a:ext cx="3157311" cy="3157311"/>
          </a:xfrm>
          <a:custGeom>
            <a:avLst/>
            <a:gdLst/>
            <a:ahLst/>
            <a:cxnLst/>
            <a:rect l="l" t="t" r="r" b="b"/>
            <a:pathLst>
              <a:path w="3157311" h="3157311">
                <a:moveTo>
                  <a:pt x="0" y="0"/>
                </a:moveTo>
                <a:lnTo>
                  <a:pt x="3157310" y="0"/>
                </a:lnTo>
                <a:lnTo>
                  <a:pt x="3157310" y="3157311"/>
                </a:lnTo>
                <a:lnTo>
                  <a:pt x="0" y="3157311"/>
                </a:lnTo>
                <a:lnTo>
                  <a:pt x="0" y="0"/>
                </a:lnTo>
                <a:close/>
              </a:path>
            </a:pathLst>
          </a:custGeom>
          <a: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p:spPr>
      </p:sp>
      <p:grpSp>
        <p:nvGrpSpPr>
          <p:cNvPr id="36" name="Group 36"/>
          <p:cNvGrpSpPr/>
          <p:nvPr/>
        </p:nvGrpSpPr>
        <p:grpSpPr>
          <a:xfrm>
            <a:off x="15350267" y="3100627"/>
            <a:ext cx="1461193" cy="1461193"/>
            <a:chOff x="0" y="0"/>
            <a:chExt cx="6350000" cy="6350000"/>
          </a:xfrm>
        </p:grpSpPr>
        <p:sp>
          <p:nvSpPr>
            <p:cNvPr id="37" name="Freeform 3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6CCC3">
                <a:alpha val="60000"/>
              </a:srgbClr>
            </a:solidFill>
          </p:spPr>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25">
            <a:extLst>
              <a:ext uri="{FF2B5EF4-FFF2-40B4-BE49-F238E27FC236}">
                <a16:creationId xmlns="" xmlns:a16="http://schemas.microsoft.com/office/drawing/2014/main" id="{DCC4BEC3-9DD3-4C89-BB74-042B32BEFAF5}"/>
              </a:ext>
            </a:extLst>
          </p:cNvPr>
          <p:cNvSpPr/>
          <p:nvPr/>
        </p:nvSpPr>
        <p:spPr>
          <a:xfrm>
            <a:off x="0" y="3000057"/>
            <a:ext cx="19477038" cy="7972743"/>
          </a:xfrm>
          <a:custGeom>
            <a:avLst/>
            <a:gdLst>
              <a:gd name="connsiteX0" fmla="*/ 12092341 w 19477038"/>
              <a:gd name="connsiteY0" fmla="*/ 0 h 7972743"/>
              <a:gd name="connsiteX1" fmla="*/ 12115226 w 19477038"/>
              <a:gd name="connsiteY1" fmla="*/ 10042 h 7972743"/>
              <a:gd name="connsiteX2" fmla="*/ 12813230 w 19477038"/>
              <a:gd name="connsiteY2" fmla="*/ 1184925 h 7972743"/>
              <a:gd name="connsiteX3" fmla="*/ 13064968 w 19477038"/>
              <a:gd name="connsiteY3" fmla="*/ 632630 h 7972743"/>
              <a:gd name="connsiteX4" fmla="*/ 13087854 w 19477038"/>
              <a:gd name="connsiteY4" fmla="*/ 642671 h 7972743"/>
              <a:gd name="connsiteX5" fmla="*/ 12916214 w 19477038"/>
              <a:gd name="connsiteY5" fmla="*/ 1325509 h 7972743"/>
              <a:gd name="connsiteX6" fmla="*/ 14026153 w 19477038"/>
              <a:gd name="connsiteY6" fmla="*/ 2239307 h 7972743"/>
              <a:gd name="connsiteX7" fmla="*/ 14152022 w 19477038"/>
              <a:gd name="connsiteY7" fmla="*/ 351461 h 7972743"/>
              <a:gd name="connsiteX8" fmla="*/ 14209236 w 19477038"/>
              <a:gd name="connsiteY8" fmla="*/ 351461 h 7972743"/>
              <a:gd name="connsiteX9" fmla="*/ 14243563 w 19477038"/>
              <a:gd name="connsiteY9" fmla="*/ 1134716 h 7972743"/>
              <a:gd name="connsiteX10" fmla="*/ 14884353 w 19477038"/>
              <a:gd name="connsiteY10" fmla="*/ 522171 h 7972743"/>
              <a:gd name="connsiteX11" fmla="*/ 14895796 w 19477038"/>
              <a:gd name="connsiteY11" fmla="*/ 542253 h 7972743"/>
              <a:gd name="connsiteX12" fmla="*/ 14907240 w 19477038"/>
              <a:gd name="connsiteY12" fmla="*/ 542253 h 7972743"/>
              <a:gd name="connsiteX13" fmla="*/ 14277893 w 19477038"/>
              <a:gd name="connsiteY13" fmla="*/ 1466093 h 7972743"/>
              <a:gd name="connsiteX14" fmla="*/ 14460975 w 19477038"/>
              <a:gd name="connsiteY14" fmla="*/ 2349766 h 7972743"/>
              <a:gd name="connsiteX15" fmla="*/ 15662456 w 19477038"/>
              <a:gd name="connsiteY15" fmla="*/ 1827595 h 7972743"/>
              <a:gd name="connsiteX16" fmla="*/ 16074392 w 19477038"/>
              <a:gd name="connsiteY16" fmla="*/ 823423 h 7972743"/>
              <a:gd name="connsiteX17" fmla="*/ 16085835 w 19477038"/>
              <a:gd name="connsiteY17" fmla="*/ 823423 h 7972743"/>
              <a:gd name="connsiteX18" fmla="*/ 16097277 w 19477038"/>
              <a:gd name="connsiteY18" fmla="*/ 823423 h 7972743"/>
              <a:gd name="connsiteX19" fmla="*/ 15971408 w 19477038"/>
              <a:gd name="connsiteY19" fmla="*/ 1646845 h 7972743"/>
              <a:gd name="connsiteX20" fmla="*/ 16680855 w 19477038"/>
              <a:gd name="connsiteY20" fmla="*/ 1174883 h 7972743"/>
              <a:gd name="connsiteX21" fmla="*/ 16715182 w 19477038"/>
              <a:gd name="connsiteY21" fmla="*/ 1205008 h 7972743"/>
              <a:gd name="connsiteX22" fmla="*/ 15124650 w 19477038"/>
              <a:gd name="connsiteY22" fmla="*/ 2480309 h 7972743"/>
              <a:gd name="connsiteX23" fmla="*/ 14747041 w 19477038"/>
              <a:gd name="connsiteY23" fmla="*/ 2620893 h 7972743"/>
              <a:gd name="connsiteX24" fmla="*/ 14689827 w 19477038"/>
              <a:gd name="connsiteY24" fmla="*/ 3554775 h 7972743"/>
              <a:gd name="connsiteX25" fmla="*/ 14998781 w 19477038"/>
              <a:gd name="connsiteY25" fmla="*/ 5593247 h 7972743"/>
              <a:gd name="connsiteX26" fmla="*/ 15399274 w 19477038"/>
              <a:gd name="connsiteY26" fmla="*/ 5713748 h 7972743"/>
              <a:gd name="connsiteX27" fmla="*/ 19477038 w 19477038"/>
              <a:gd name="connsiteY27" fmla="*/ 5713748 h 7972743"/>
              <a:gd name="connsiteX28" fmla="*/ 19477038 w 19477038"/>
              <a:gd name="connsiteY28" fmla="*/ 6626340 h 7972743"/>
              <a:gd name="connsiteX29" fmla="*/ 19477038 w 19477038"/>
              <a:gd name="connsiteY29" fmla="*/ 7702965 h 7972743"/>
              <a:gd name="connsiteX30" fmla="*/ 19477038 w 19477038"/>
              <a:gd name="connsiteY30" fmla="*/ 7972743 h 7972743"/>
              <a:gd name="connsiteX31" fmla="*/ 0 w 19477038"/>
              <a:gd name="connsiteY31" fmla="*/ 7972743 h 7972743"/>
              <a:gd name="connsiteX32" fmla="*/ 0 w 19477038"/>
              <a:gd name="connsiteY32" fmla="*/ 7702965 h 7972743"/>
              <a:gd name="connsiteX33" fmla="*/ 0 w 19477038"/>
              <a:gd name="connsiteY33" fmla="*/ 6626340 h 7972743"/>
              <a:gd name="connsiteX34" fmla="*/ 0 w 19477038"/>
              <a:gd name="connsiteY34" fmla="*/ 5713748 h 7972743"/>
              <a:gd name="connsiteX35" fmla="*/ 12916214 w 19477038"/>
              <a:gd name="connsiteY35" fmla="*/ 5713748 h 7972743"/>
              <a:gd name="connsiteX36" fmla="*/ 13213723 w 19477038"/>
              <a:gd name="connsiteY36" fmla="*/ 5613331 h 7972743"/>
              <a:gd name="connsiteX37" fmla="*/ 13808742 w 19477038"/>
              <a:gd name="connsiteY37" fmla="*/ 4508739 h 7972743"/>
              <a:gd name="connsiteX38" fmla="*/ 13774413 w 19477038"/>
              <a:gd name="connsiteY38" fmla="*/ 2550600 h 7972743"/>
              <a:gd name="connsiteX39" fmla="*/ 13488347 w 19477038"/>
              <a:gd name="connsiteY39" fmla="*/ 2379892 h 7972743"/>
              <a:gd name="connsiteX40" fmla="*/ 11520206 w 19477038"/>
              <a:gd name="connsiteY40" fmla="*/ 2018390 h 7972743"/>
              <a:gd name="connsiteX41" fmla="*/ 11554534 w 19477038"/>
              <a:gd name="connsiteY41" fmla="*/ 1968181 h 7972743"/>
              <a:gd name="connsiteX42" fmla="*/ 11554534 w 19477038"/>
              <a:gd name="connsiteY42" fmla="*/ 1958139 h 7972743"/>
              <a:gd name="connsiteX43" fmla="*/ 13225166 w 19477038"/>
              <a:gd name="connsiteY43" fmla="*/ 2088681 h 7972743"/>
              <a:gd name="connsiteX44" fmla="*/ 12366965 w 19477038"/>
              <a:gd name="connsiteY44" fmla="*/ 913798 h 7972743"/>
              <a:gd name="connsiteX45" fmla="*/ 12046570 w 19477038"/>
              <a:gd name="connsiteY45" fmla="*/ 10042 h 7972743"/>
              <a:gd name="connsiteX46" fmla="*/ 12092341 w 19477038"/>
              <a:gd name="connsiteY46" fmla="*/ 0 h 797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477038" h="7972743">
                <a:moveTo>
                  <a:pt x="12092341" y="0"/>
                </a:moveTo>
                <a:cubicBezTo>
                  <a:pt x="12103783" y="10042"/>
                  <a:pt x="12103783" y="10042"/>
                  <a:pt x="12115226" y="10042"/>
                </a:cubicBezTo>
                <a:cubicBezTo>
                  <a:pt x="12344079" y="502087"/>
                  <a:pt x="12584376" y="883673"/>
                  <a:pt x="12813230" y="1184925"/>
                </a:cubicBezTo>
                <a:cubicBezTo>
                  <a:pt x="12870443" y="943924"/>
                  <a:pt x="12973426" y="753130"/>
                  <a:pt x="13064968" y="632630"/>
                </a:cubicBezTo>
                <a:cubicBezTo>
                  <a:pt x="13064968" y="632630"/>
                  <a:pt x="13064968" y="632630"/>
                  <a:pt x="13087854" y="642671"/>
                </a:cubicBezTo>
                <a:cubicBezTo>
                  <a:pt x="12950542" y="903756"/>
                  <a:pt x="12927656" y="1205008"/>
                  <a:pt x="12916214" y="1325509"/>
                </a:cubicBezTo>
                <a:cubicBezTo>
                  <a:pt x="13522675" y="2058556"/>
                  <a:pt x="14026153" y="2239307"/>
                  <a:pt x="14026153" y="2239307"/>
                </a:cubicBezTo>
                <a:cubicBezTo>
                  <a:pt x="13923168" y="1435968"/>
                  <a:pt x="14071924" y="692879"/>
                  <a:pt x="14152022" y="351461"/>
                </a:cubicBezTo>
                <a:cubicBezTo>
                  <a:pt x="14152022" y="351461"/>
                  <a:pt x="14152022" y="351461"/>
                  <a:pt x="14209236" y="351461"/>
                </a:cubicBezTo>
                <a:cubicBezTo>
                  <a:pt x="14209236" y="642671"/>
                  <a:pt x="14220679" y="913798"/>
                  <a:pt x="14243563" y="1134716"/>
                </a:cubicBezTo>
                <a:cubicBezTo>
                  <a:pt x="14472417" y="883673"/>
                  <a:pt x="14552517" y="793296"/>
                  <a:pt x="14884353" y="522171"/>
                </a:cubicBezTo>
                <a:cubicBezTo>
                  <a:pt x="14884353" y="522171"/>
                  <a:pt x="14884353" y="522171"/>
                  <a:pt x="14895796" y="542253"/>
                </a:cubicBezTo>
                <a:cubicBezTo>
                  <a:pt x="14895796" y="542253"/>
                  <a:pt x="14895796" y="542253"/>
                  <a:pt x="14907240" y="542253"/>
                </a:cubicBezTo>
                <a:cubicBezTo>
                  <a:pt x="14769927" y="702921"/>
                  <a:pt x="14460975" y="1104590"/>
                  <a:pt x="14277893" y="1466093"/>
                </a:cubicBezTo>
                <a:cubicBezTo>
                  <a:pt x="14323662" y="1857722"/>
                  <a:pt x="14392319" y="2138889"/>
                  <a:pt x="14460975" y="2349766"/>
                </a:cubicBezTo>
                <a:cubicBezTo>
                  <a:pt x="14701271" y="2289515"/>
                  <a:pt x="15090322" y="2158973"/>
                  <a:pt x="15662456" y="1827595"/>
                </a:cubicBezTo>
                <a:cubicBezTo>
                  <a:pt x="15856982" y="1476135"/>
                  <a:pt x="16017178" y="1014215"/>
                  <a:pt x="16074392" y="823423"/>
                </a:cubicBezTo>
                <a:cubicBezTo>
                  <a:pt x="16074392" y="823423"/>
                  <a:pt x="16085835" y="823423"/>
                  <a:pt x="16085835" y="823423"/>
                </a:cubicBezTo>
                <a:cubicBezTo>
                  <a:pt x="16085835" y="823423"/>
                  <a:pt x="16085835" y="823423"/>
                  <a:pt x="16097277" y="823423"/>
                </a:cubicBezTo>
                <a:cubicBezTo>
                  <a:pt x="16074392" y="1215050"/>
                  <a:pt x="16051508" y="1335551"/>
                  <a:pt x="15971408" y="1646845"/>
                </a:cubicBezTo>
                <a:cubicBezTo>
                  <a:pt x="16177377" y="1516302"/>
                  <a:pt x="16417673" y="1355635"/>
                  <a:pt x="16680855" y="1174883"/>
                </a:cubicBezTo>
                <a:cubicBezTo>
                  <a:pt x="16680855" y="1174883"/>
                  <a:pt x="16680855" y="1174883"/>
                  <a:pt x="16715182" y="1205008"/>
                </a:cubicBezTo>
                <a:cubicBezTo>
                  <a:pt x="16474886" y="1476135"/>
                  <a:pt x="16143049" y="1948097"/>
                  <a:pt x="15124650" y="2480309"/>
                </a:cubicBezTo>
                <a:cubicBezTo>
                  <a:pt x="15124650" y="2480309"/>
                  <a:pt x="15124650" y="2480309"/>
                  <a:pt x="14747041" y="2620893"/>
                </a:cubicBezTo>
                <a:cubicBezTo>
                  <a:pt x="14701271" y="2881978"/>
                  <a:pt x="14678386" y="3193272"/>
                  <a:pt x="14689827" y="3554775"/>
                </a:cubicBezTo>
                <a:cubicBezTo>
                  <a:pt x="14712714" y="4769825"/>
                  <a:pt x="14861469" y="5312079"/>
                  <a:pt x="14998781" y="5593247"/>
                </a:cubicBezTo>
                <a:cubicBezTo>
                  <a:pt x="15124650" y="5613331"/>
                  <a:pt x="15273405" y="5663539"/>
                  <a:pt x="15399274" y="5713748"/>
                </a:cubicBezTo>
                <a:lnTo>
                  <a:pt x="19477038" y="5713748"/>
                </a:lnTo>
                <a:lnTo>
                  <a:pt x="19477038" y="6626340"/>
                </a:lnTo>
                <a:lnTo>
                  <a:pt x="19477038" y="7702965"/>
                </a:lnTo>
                <a:lnTo>
                  <a:pt x="19477038" y="7972743"/>
                </a:lnTo>
                <a:lnTo>
                  <a:pt x="0" y="7972743"/>
                </a:lnTo>
                <a:lnTo>
                  <a:pt x="0" y="7702965"/>
                </a:lnTo>
                <a:lnTo>
                  <a:pt x="0" y="6626340"/>
                </a:lnTo>
                <a:lnTo>
                  <a:pt x="0" y="5713748"/>
                </a:lnTo>
                <a:lnTo>
                  <a:pt x="12916214" y="5713748"/>
                </a:lnTo>
                <a:cubicBezTo>
                  <a:pt x="13099297" y="5573164"/>
                  <a:pt x="13213723" y="5613331"/>
                  <a:pt x="13213723" y="5613331"/>
                </a:cubicBezTo>
                <a:cubicBezTo>
                  <a:pt x="13797299" y="5613331"/>
                  <a:pt x="13705758" y="5201620"/>
                  <a:pt x="13808742" y="4508739"/>
                </a:cubicBezTo>
                <a:cubicBezTo>
                  <a:pt x="13957496" y="3695359"/>
                  <a:pt x="13911727" y="3052688"/>
                  <a:pt x="13774413" y="2550600"/>
                </a:cubicBezTo>
                <a:cubicBezTo>
                  <a:pt x="13659987" y="2440141"/>
                  <a:pt x="13557003" y="2389932"/>
                  <a:pt x="13488347" y="2379892"/>
                </a:cubicBezTo>
                <a:cubicBezTo>
                  <a:pt x="12630147" y="2389932"/>
                  <a:pt x="11943586" y="2189098"/>
                  <a:pt x="11520206" y="2018390"/>
                </a:cubicBezTo>
                <a:cubicBezTo>
                  <a:pt x="11520206" y="2018390"/>
                  <a:pt x="11520206" y="2018390"/>
                  <a:pt x="11554534" y="1968181"/>
                </a:cubicBezTo>
                <a:cubicBezTo>
                  <a:pt x="11554534" y="1968181"/>
                  <a:pt x="11554534" y="1968181"/>
                  <a:pt x="11554534" y="1958139"/>
                </a:cubicBezTo>
                <a:cubicBezTo>
                  <a:pt x="12538605" y="2229266"/>
                  <a:pt x="13225166" y="2088681"/>
                  <a:pt x="13225166" y="2088681"/>
                </a:cubicBezTo>
                <a:cubicBezTo>
                  <a:pt x="12836114" y="1757304"/>
                  <a:pt x="12561490" y="1325509"/>
                  <a:pt x="12366965" y="913798"/>
                </a:cubicBezTo>
                <a:cubicBezTo>
                  <a:pt x="12366965" y="913798"/>
                  <a:pt x="12080898" y="170710"/>
                  <a:pt x="12046570" y="10042"/>
                </a:cubicBezTo>
                <a:cubicBezTo>
                  <a:pt x="12046570" y="10042"/>
                  <a:pt x="12046570" y="10042"/>
                  <a:pt x="12092341" y="0"/>
                </a:cubicBezTo>
                <a:close/>
              </a:path>
            </a:pathLst>
          </a:custGeom>
          <a:solidFill>
            <a:srgbClr val="56CCC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Open Sans 1" panose="020B0604020202020204" charset="0"/>
            </a:endParaRPr>
          </a:p>
        </p:txBody>
      </p:sp>
      <p:sp>
        <p:nvSpPr>
          <p:cNvPr id="3" name="Oval 4">
            <a:extLst>
              <a:ext uri="{FF2B5EF4-FFF2-40B4-BE49-F238E27FC236}">
                <a16:creationId xmlns="" xmlns:a16="http://schemas.microsoft.com/office/drawing/2014/main" id="{60B521F2-A4B8-4A58-A617-9162C4D4C81F}"/>
              </a:ext>
            </a:extLst>
          </p:cNvPr>
          <p:cNvSpPr/>
          <p:nvPr/>
        </p:nvSpPr>
        <p:spPr>
          <a:xfrm>
            <a:off x="12630423" y="3179861"/>
            <a:ext cx="1508218" cy="1508218"/>
          </a:xfrm>
          <a:prstGeom prst="ellipse">
            <a:avLst/>
          </a:prstGeom>
          <a:solidFill>
            <a:srgbClr val="36A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1" panose="020B0604020202020204" charset="0"/>
            </a:endParaRPr>
          </a:p>
        </p:txBody>
      </p:sp>
      <p:sp>
        <p:nvSpPr>
          <p:cNvPr id="4" name="Oval 5">
            <a:extLst>
              <a:ext uri="{FF2B5EF4-FFF2-40B4-BE49-F238E27FC236}">
                <a16:creationId xmlns="" xmlns:a16="http://schemas.microsoft.com/office/drawing/2014/main" id="{0144C738-5DC9-4F6A-A5D6-D5476AF3A676}"/>
              </a:ext>
            </a:extLst>
          </p:cNvPr>
          <p:cNvSpPr/>
          <p:nvPr/>
        </p:nvSpPr>
        <p:spPr>
          <a:xfrm>
            <a:off x="9921659" y="3917936"/>
            <a:ext cx="2231880" cy="2231880"/>
          </a:xfrm>
          <a:prstGeom prst="ellipse">
            <a:avLst/>
          </a:prstGeom>
          <a:solidFill>
            <a:srgbClr val="36A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1" panose="020B0604020202020204" charset="0"/>
            </a:endParaRPr>
          </a:p>
        </p:txBody>
      </p:sp>
      <p:sp>
        <p:nvSpPr>
          <p:cNvPr id="5" name="Oval 7">
            <a:extLst>
              <a:ext uri="{FF2B5EF4-FFF2-40B4-BE49-F238E27FC236}">
                <a16:creationId xmlns="" xmlns:a16="http://schemas.microsoft.com/office/drawing/2014/main" id="{74C0D4BC-A0BC-48D2-97C8-FC0DCD144665}"/>
              </a:ext>
            </a:extLst>
          </p:cNvPr>
          <p:cNvSpPr/>
          <p:nvPr/>
        </p:nvSpPr>
        <p:spPr>
          <a:xfrm>
            <a:off x="10477747" y="1755432"/>
            <a:ext cx="2626449" cy="2626449"/>
          </a:xfrm>
          <a:prstGeom prst="ellipse">
            <a:avLst/>
          </a:prstGeom>
          <a:solidFill>
            <a:srgbClr val="FD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1" panose="020B0604020202020204" charset="0"/>
            </a:endParaRPr>
          </a:p>
        </p:txBody>
      </p:sp>
      <p:sp>
        <p:nvSpPr>
          <p:cNvPr id="6" name="Freeform 31">
            <a:extLst>
              <a:ext uri="{FF2B5EF4-FFF2-40B4-BE49-F238E27FC236}">
                <a16:creationId xmlns="" xmlns:a16="http://schemas.microsoft.com/office/drawing/2014/main" id="{5205BE29-AA4D-48C8-877D-666C2553389D}"/>
              </a:ext>
            </a:extLst>
          </p:cNvPr>
          <p:cNvSpPr>
            <a:spLocks noEditPoints="1"/>
          </p:cNvSpPr>
          <p:nvPr/>
        </p:nvSpPr>
        <p:spPr bwMode="auto">
          <a:xfrm>
            <a:off x="13134804" y="3718624"/>
            <a:ext cx="499457" cy="430693"/>
          </a:xfrm>
          <a:custGeom>
            <a:avLst/>
            <a:gdLst>
              <a:gd name="T0" fmla="*/ 219075 w 64"/>
              <a:gd name="T1" fmla="*/ 96174 h 55"/>
              <a:gd name="T2" fmla="*/ 0 w 64"/>
              <a:gd name="T3" fmla="*/ 96174 h 55"/>
              <a:gd name="T4" fmla="*/ 0 w 64"/>
              <a:gd name="T5" fmla="*/ 51522 h 55"/>
              <a:gd name="T6" fmla="*/ 17115 w 64"/>
              <a:gd name="T7" fmla="*/ 30913 h 55"/>
              <a:gd name="T8" fmla="*/ 61615 w 64"/>
              <a:gd name="T9" fmla="*/ 30913 h 55"/>
              <a:gd name="T10" fmla="*/ 61615 w 64"/>
              <a:gd name="T11" fmla="*/ 10304 h 55"/>
              <a:gd name="T12" fmla="*/ 71884 w 64"/>
              <a:gd name="T13" fmla="*/ 0 h 55"/>
              <a:gd name="T14" fmla="*/ 143768 w 64"/>
              <a:gd name="T15" fmla="*/ 0 h 55"/>
              <a:gd name="T16" fmla="*/ 154037 w 64"/>
              <a:gd name="T17" fmla="*/ 10304 h 55"/>
              <a:gd name="T18" fmla="*/ 154037 w 64"/>
              <a:gd name="T19" fmla="*/ 30913 h 55"/>
              <a:gd name="T20" fmla="*/ 198537 w 64"/>
              <a:gd name="T21" fmla="*/ 30913 h 55"/>
              <a:gd name="T22" fmla="*/ 219075 w 64"/>
              <a:gd name="T23" fmla="*/ 51522 h 55"/>
              <a:gd name="T24" fmla="*/ 219075 w 64"/>
              <a:gd name="T25" fmla="*/ 96174 h 55"/>
              <a:gd name="T26" fmla="*/ 219075 w 64"/>
              <a:gd name="T27" fmla="*/ 168304 h 55"/>
              <a:gd name="T28" fmla="*/ 198537 w 64"/>
              <a:gd name="T29" fmla="*/ 188913 h 55"/>
              <a:gd name="T30" fmla="*/ 17115 w 64"/>
              <a:gd name="T31" fmla="*/ 188913 h 55"/>
              <a:gd name="T32" fmla="*/ 0 w 64"/>
              <a:gd name="T33" fmla="*/ 168304 h 55"/>
              <a:gd name="T34" fmla="*/ 0 w 64"/>
              <a:gd name="T35" fmla="*/ 109913 h 55"/>
              <a:gd name="T36" fmla="*/ 82153 w 64"/>
              <a:gd name="T37" fmla="*/ 109913 h 55"/>
              <a:gd name="T38" fmla="*/ 82153 w 64"/>
              <a:gd name="T39" fmla="*/ 127087 h 55"/>
              <a:gd name="T40" fmla="*/ 88999 w 64"/>
              <a:gd name="T41" fmla="*/ 137391 h 55"/>
              <a:gd name="T42" fmla="*/ 126653 w 64"/>
              <a:gd name="T43" fmla="*/ 137391 h 55"/>
              <a:gd name="T44" fmla="*/ 136922 w 64"/>
              <a:gd name="T45" fmla="*/ 127087 h 55"/>
              <a:gd name="T46" fmla="*/ 136922 w 64"/>
              <a:gd name="T47" fmla="*/ 109913 h 55"/>
              <a:gd name="T48" fmla="*/ 219075 w 64"/>
              <a:gd name="T49" fmla="*/ 109913 h 55"/>
              <a:gd name="T50" fmla="*/ 219075 w 64"/>
              <a:gd name="T51" fmla="*/ 168304 h 55"/>
              <a:gd name="T52" fmla="*/ 140345 w 64"/>
              <a:gd name="T53" fmla="*/ 30913 h 55"/>
              <a:gd name="T54" fmla="*/ 140345 w 64"/>
              <a:gd name="T55" fmla="*/ 13739 h 55"/>
              <a:gd name="T56" fmla="*/ 78730 w 64"/>
              <a:gd name="T57" fmla="*/ 13739 h 55"/>
              <a:gd name="T58" fmla="*/ 78730 w 64"/>
              <a:gd name="T59" fmla="*/ 30913 h 55"/>
              <a:gd name="T60" fmla="*/ 140345 w 64"/>
              <a:gd name="T61" fmla="*/ 30913 h 55"/>
              <a:gd name="T62" fmla="*/ 123230 w 64"/>
              <a:gd name="T63" fmla="*/ 123652 h 55"/>
              <a:gd name="T64" fmla="*/ 92422 w 64"/>
              <a:gd name="T65" fmla="*/ 123652 h 55"/>
              <a:gd name="T66" fmla="*/ 92422 w 64"/>
              <a:gd name="T67" fmla="*/ 109913 h 55"/>
              <a:gd name="T68" fmla="*/ 123230 w 64"/>
              <a:gd name="T69" fmla="*/ 109913 h 55"/>
              <a:gd name="T70" fmla="*/ 123230 w 64"/>
              <a:gd name="T71" fmla="*/ 123652 h 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 h="55">
                <a:moveTo>
                  <a:pt x="64" y="28"/>
                </a:moveTo>
                <a:cubicBezTo>
                  <a:pt x="0" y="28"/>
                  <a:pt x="0" y="28"/>
                  <a:pt x="0" y="28"/>
                </a:cubicBezTo>
                <a:cubicBezTo>
                  <a:pt x="0" y="15"/>
                  <a:pt x="0" y="15"/>
                  <a:pt x="0" y="15"/>
                </a:cubicBezTo>
                <a:cubicBezTo>
                  <a:pt x="0" y="11"/>
                  <a:pt x="2" y="9"/>
                  <a:pt x="5" y="9"/>
                </a:cubicBezTo>
                <a:cubicBezTo>
                  <a:pt x="18" y="9"/>
                  <a:pt x="18" y="9"/>
                  <a:pt x="18" y="9"/>
                </a:cubicBezTo>
                <a:cubicBezTo>
                  <a:pt x="18" y="3"/>
                  <a:pt x="18" y="3"/>
                  <a:pt x="18" y="3"/>
                </a:cubicBezTo>
                <a:cubicBezTo>
                  <a:pt x="18" y="1"/>
                  <a:pt x="20" y="0"/>
                  <a:pt x="21" y="0"/>
                </a:cubicBezTo>
                <a:cubicBezTo>
                  <a:pt x="42" y="0"/>
                  <a:pt x="42" y="0"/>
                  <a:pt x="42" y="0"/>
                </a:cubicBezTo>
                <a:cubicBezTo>
                  <a:pt x="44" y="0"/>
                  <a:pt x="45" y="1"/>
                  <a:pt x="45" y="3"/>
                </a:cubicBezTo>
                <a:cubicBezTo>
                  <a:pt x="45" y="9"/>
                  <a:pt x="45" y="9"/>
                  <a:pt x="45" y="9"/>
                </a:cubicBezTo>
                <a:cubicBezTo>
                  <a:pt x="58" y="9"/>
                  <a:pt x="58" y="9"/>
                  <a:pt x="58" y="9"/>
                </a:cubicBezTo>
                <a:cubicBezTo>
                  <a:pt x="61" y="9"/>
                  <a:pt x="64" y="11"/>
                  <a:pt x="64" y="15"/>
                </a:cubicBezTo>
                <a:lnTo>
                  <a:pt x="64" y="28"/>
                </a:lnTo>
                <a:close/>
                <a:moveTo>
                  <a:pt x="64" y="49"/>
                </a:moveTo>
                <a:cubicBezTo>
                  <a:pt x="64" y="52"/>
                  <a:pt x="61" y="55"/>
                  <a:pt x="58" y="55"/>
                </a:cubicBezTo>
                <a:cubicBezTo>
                  <a:pt x="5" y="55"/>
                  <a:pt x="5" y="55"/>
                  <a:pt x="5" y="55"/>
                </a:cubicBezTo>
                <a:cubicBezTo>
                  <a:pt x="2" y="55"/>
                  <a:pt x="0" y="52"/>
                  <a:pt x="0" y="49"/>
                </a:cubicBezTo>
                <a:cubicBezTo>
                  <a:pt x="0" y="32"/>
                  <a:pt x="0" y="32"/>
                  <a:pt x="0" y="32"/>
                </a:cubicBezTo>
                <a:cubicBezTo>
                  <a:pt x="24" y="32"/>
                  <a:pt x="24" y="32"/>
                  <a:pt x="24" y="32"/>
                </a:cubicBezTo>
                <a:cubicBezTo>
                  <a:pt x="24" y="37"/>
                  <a:pt x="24" y="37"/>
                  <a:pt x="24" y="37"/>
                </a:cubicBezTo>
                <a:cubicBezTo>
                  <a:pt x="24" y="39"/>
                  <a:pt x="25" y="40"/>
                  <a:pt x="26" y="40"/>
                </a:cubicBezTo>
                <a:cubicBezTo>
                  <a:pt x="37" y="40"/>
                  <a:pt x="37" y="40"/>
                  <a:pt x="37" y="40"/>
                </a:cubicBezTo>
                <a:cubicBezTo>
                  <a:pt x="39" y="40"/>
                  <a:pt x="40" y="39"/>
                  <a:pt x="40" y="37"/>
                </a:cubicBezTo>
                <a:cubicBezTo>
                  <a:pt x="40" y="32"/>
                  <a:pt x="40" y="32"/>
                  <a:pt x="40" y="32"/>
                </a:cubicBezTo>
                <a:cubicBezTo>
                  <a:pt x="64" y="32"/>
                  <a:pt x="64" y="32"/>
                  <a:pt x="64" y="32"/>
                </a:cubicBezTo>
                <a:lnTo>
                  <a:pt x="64" y="49"/>
                </a:lnTo>
                <a:close/>
                <a:moveTo>
                  <a:pt x="41" y="9"/>
                </a:moveTo>
                <a:cubicBezTo>
                  <a:pt x="41" y="4"/>
                  <a:pt x="41" y="4"/>
                  <a:pt x="41" y="4"/>
                </a:cubicBezTo>
                <a:cubicBezTo>
                  <a:pt x="23" y="4"/>
                  <a:pt x="23" y="4"/>
                  <a:pt x="23" y="4"/>
                </a:cubicBezTo>
                <a:cubicBezTo>
                  <a:pt x="23" y="9"/>
                  <a:pt x="23" y="9"/>
                  <a:pt x="23" y="9"/>
                </a:cubicBezTo>
                <a:lnTo>
                  <a:pt x="41" y="9"/>
                </a:lnTo>
                <a:close/>
                <a:moveTo>
                  <a:pt x="36" y="36"/>
                </a:moveTo>
                <a:cubicBezTo>
                  <a:pt x="27" y="36"/>
                  <a:pt x="27" y="36"/>
                  <a:pt x="27" y="36"/>
                </a:cubicBezTo>
                <a:cubicBezTo>
                  <a:pt x="27" y="32"/>
                  <a:pt x="27" y="32"/>
                  <a:pt x="27" y="32"/>
                </a:cubicBezTo>
                <a:cubicBezTo>
                  <a:pt x="36" y="32"/>
                  <a:pt x="36" y="32"/>
                  <a:pt x="36" y="32"/>
                </a:cubicBezTo>
                <a:lnTo>
                  <a:pt x="36"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Open Sans 1" panose="020B0604020202020204" charset="0"/>
            </a:endParaRPr>
          </a:p>
        </p:txBody>
      </p:sp>
      <p:sp>
        <p:nvSpPr>
          <p:cNvPr id="7" name="Freeform 137">
            <a:extLst>
              <a:ext uri="{FF2B5EF4-FFF2-40B4-BE49-F238E27FC236}">
                <a16:creationId xmlns="" xmlns:a16="http://schemas.microsoft.com/office/drawing/2014/main" id="{E4D8209A-258F-4828-8166-D1A1ABBD3CF3}"/>
              </a:ext>
            </a:extLst>
          </p:cNvPr>
          <p:cNvSpPr>
            <a:spLocks noEditPoints="1"/>
          </p:cNvSpPr>
          <p:nvPr/>
        </p:nvSpPr>
        <p:spPr bwMode="auto">
          <a:xfrm>
            <a:off x="11310873" y="2577033"/>
            <a:ext cx="960196" cy="983246"/>
          </a:xfrm>
          <a:custGeom>
            <a:avLst/>
            <a:gdLst>
              <a:gd name="T0" fmla="*/ 157381 w 58"/>
              <a:gd name="T1" fmla="*/ 103322 h 59"/>
              <a:gd name="T2" fmla="*/ 133432 w 58"/>
              <a:gd name="T3" fmla="*/ 123986 h 59"/>
              <a:gd name="T4" fmla="*/ 133432 w 58"/>
              <a:gd name="T5" fmla="*/ 172203 h 59"/>
              <a:gd name="T6" fmla="*/ 130010 w 58"/>
              <a:gd name="T7" fmla="*/ 172203 h 59"/>
              <a:gd name="T8" fmla="*/ 82112 w 58"/>
              <a:gd name="T9" fmla="*/ 199756 h 59"/>
              <a:gd name="T10" fmla="*/ 82112 w 58"/>
              <a:gd name="T11" fmla="*/ 203200 h 59"/>
              <a:gd name="T12" fmla="*/ 78691 w 58"/>
              <a:gd name="T13" fmla="*/ 199756 h 59"/>
              <a:gd name="T14" fmla="*/ 71848 w 58"/>
              <a:gd name="T15" fmla="*/ 192868 h 59"/>
              <a:gd name="T16" fmla="*/ 71848 w 58"/>
              <a:gd name="T17" fmla="*/ 189424 h 59"/>
              <a:gd name="T18" fmla="*/ 82112 w 58"/>
              <a:gd name="T19" fmla="*/ 154983 h 59"/>
              <a:gd name="T20" fmla="*/ 47899 w 58"/>
              <a:gd name="T21" fmla="*/ 120542 h 59"/>
              <a:gd name="T22" fmla="*/ 13685 w 58"/>
              <a:gd name="T23" fmla="*/ 130875 h 59"/>
              <a:gd name="T24" fmla="*/ 10264 w 58"/>
              <a:gd name="T25" fmla="*/ 130875 h 59"/>
              <a:gd name="T26" fmla="*/ 10264 w 58"/>
              <a:gd name="T27" fmla="*/ 130875 h 59"/>
              <a:gd name="T28" fmla="*/ 0 w 58"/>
              <a:gd name="T29" fmla="*/ 120542 h 59"/>
              <a:gd name="T30" fmla="*/ 0 w 58"/>
              <a:gd name="T31" fmla="*/ 117098 h 59"/>
              <a:gd name="T32" fmla="*/ 27371 w 58"/>
              <a:gd name="T33" fmla="*/ 68881 h 59"/>
              <a:gd name="T34" fmla="*/ 30792 w 58"/>
              <a:gd name="T35" fmla="*/ 68881 h 59"/>
              <a:gd name="T36" fmla="*/ 78691 w 58"/>
              <a:gd name="T37" fmla="*/ 65437 h 59"/>
              <a:gd name="T38" fmla="*/ 99219 w 58"/>
              <a:gd name="T39" fmla="*/ 41329 h 59"/>
              <a:gd name="T40" fmla="*/ 195016 w 58"/>
              <a:gd name="T41" fmla="*/ 0 h 59"/>
              <a:gd name="T42" fmla="*/ 198437 w 58"/>
              <a:gd name="T43" fmla="*/ 3444 h 59"/>
              <a:gd name="T44" fmla="*/ 157381 w 58"/>
              <a:gd name="T45" fmla="*/ 103322 h 59"/>
              <a:gd name="T46" fmla="*/ 160802 w 58"/>
              <a:gd name="T47" fmla="*/ 27553 h 59"/>
              <a:gd name="T48" fmla="*/ 147117 w 58"/>
              <a:gd name="T49" fmla="*/ 41329 h 59"/>
              <a:gd name="T50" fmla="*/ 160802 w 58"/>
              <a:gd name="T51" fmla="*/ 51661 h 59"/>
              <a:gd name="T52" fmla="*/ 171066 w 58"/>
              <a:gd name="T53" fmla="*/ 41329 h 59"/>
              <a:gd name="T54" fmla="*/ 160802 w 58"/>
              <a:gd name="T55" fmla="*/ 27553 h 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Open Sans 1" panose="020B0604020202020204" charset="0"/>
            </a:endParaRPr>
          </a:p>
        </p:txBody>
      </p:sp>
      <p:sp>
        <p:nvSpPr>
          <p:cNvPr id="8" name="Freeform 144">
            <a:extLst>
              <a:ext uri="{FF2B5EF4-FFF2-40B4-BE49-F238E27FC236}">
                <a16:creationId xmlns="" xmlns:a16="http://schemas.microsoft.com/office/drawing/2014/main" id="{86312DFB-6FC9-42B5-8DD8-B6E1F4441CE8}"/>
              </a:ext>
            </a:extLst>
          </p:cNvPr>
          <p:cNvSpPr>
            <a:spLocks noEditPoints="1"/>
          </p:cNvSpPr>
          <p:nvPr/>
        </p:nvSpPr>
        <p:spPr bwMode="auto">
          <a:xfrm>
            <a:off x="13963709" y="1746360"/>
            <a:ext cx="1161902" cy="1007588"/>
          </a:xfrm>
          <a:custGeom>
            <a:avLst/>
            <a:gdLst>
              <a:gd name="T0" fmla="*/ 203200 w 59"/>
              <a:gd name="T1" fmla="*/ 89834 h 51"/>
              <a:gd name="T2" fmla="*/ 196312 w 59"/>
              <a:gd name="T3" fmla="*/ 96744 h 51"/>
              <a:gd name="T4" fmla="*/ 68881 w 59"/>
              <a:gd name="T5" fmla="*/ 110564 h 51"/>
              <a:gd name="T6" fmla="*/ 68881 w 59"/>
              <a:gd name="T7" fmla="*/ 120930 h 51"/>
              <a:gd name="T8" fmla="*/ 65437 w 59"/>
              <a:gd name="T9" fmla="*/ 127840 h 51"/>
              <a:gd name="T10" fmla="*/ 179092 w 59"/>
              <a:gd name="T11" fmla="*/ 127840 h 51"/>
              <a:gd name="T12" fmla="*/ 189424 w 59"/>
              <a:gd name="T13" fmla="*/ 134750 h 51"/>
              <a:gd name="T14" fmla="*/ 179092 w 59"/>
              <a:gd name="T15" fmla="*/ 145116 h 51"/>
              <a:gd name="T16" fmla="*/ 55105 w 59"/>
              <a:gd name="T17" fmla="*/ 145116 h 51"/>
              <a:gd name="T18" fmla="*/ 44773 w 59"/>
              <a:gd name="T19" fmla="*/ 134750 h 51"/>
              <a:gd name="T20" fmla="*/ 55105 w 59"/>
              <a:gd name="T21" fmla="*/ 117475 h 51"/>
              <a:gd name="T22" fmla="*/ 30997 w 59"/>
              <a:gd name="T23" fmla="*/ 17276 h 51"/>
              <a:gd name="T24" fmla="*/ 6888 w 59"/>
              <a:gd name="T25" fmla="*/ 17276 h 51"/>
              <a:gd name="T26" fmla="*/ 0 w 59"/>
              <a:gd name="T27" fmla="*/ 10365 h 51"/>
              <a:gd name="T28" fmla="*/ 6888 w 59"/>
              <a:gd name="T29" fmla="*/ 0 h 51"/>
              <a:gd name="T30" fmla="*/ 37885 w 59"/>
              <a:gd name="T31" fmla="*/ 0 h 51"/>
              <a:gd name="T32" fmla="*/ 48217 w 59"/>
              <a:gd name="T33" fmla="*/ 17276 h 51"/>
              <a:gd name="T34" fmla="*/ 196312 w 59"/>
              <a:gd name="T35" fmla="*/ 17276 h 51"/>
              <a:gd name="T36" fmla="*/ 203200 w 59"/>
              <a:gd name="T37" fmla="*/ 24186 h 51"/>
              <a:gd name="T38" fmla="*/ 203200 w 59"/>
              <a:gd name="T39" fmla="*/ 89834 h 51"/>
              <a:gd name="T40" fmla="*/ 61993 w 59"/>
              <a:gd name="T41" fmla="*/ 176212 h 51"/>
              <a:gd name="T42" fmla="*/ 44773 w 59"/>
              <a:gd name="T43" fmla="*/ 158936 h 51"/>
              <a:gd name="T44" fmla="*/ 61993 w 59"/>
              <a:gd name="T45" fmla="*/ 145116 h 51"/>
              <a:gd name="T46" fmla="*/ 79214 w 59"/>
              <a:gd name="T47" fmla="*/ 158936 h 51"/>
              <a:gd name="T48" fmla="*/ 61993 w 59"/>
              <a:gd name="T49" fmla="*/ 176212 h 51"/>
              <a:gd name="T50" fmla="*/ 172203 w 59"/>
              <a:gd name="T51" fmla="*/ 176212 h 51"/>
              <a:gd name="T52" fmla="*/ 154983 w 59"/>
              <a:gd name="T53" fmla="*/ 158936 h 51"/>
              <a:gd name="T54" fmla="*/ 172203 w 59"/>
              <a:gd name="T55" fmla="*/ 145116 h 51"/>
              <a:gd name="T56" fmla="*/ 189424 w 59"/>
              <a:gd name="T57" fmla="*/ 158936 h 51"/>
              <a:gd name="T58" fmla="*/ 172203 w 59"/>
              <a:gd name="T59" fmla="*/ 176212 h 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Open Sans 1" panose="020B0604020202020204" charset="0"/>
            </a:endParaRPr>
          </a:p>
        </p:txBody>
      </p:sp>
      <p:sp>
        <p:nvSpPr>
          <p:cNvPr id="9" name="Freeform 175">
            <a:extLst>
              <a:ext uri="{FF2B5EF4-FFF2-40B4-BE49-F238E27FC236}">
                <a16:creationId xmlns="" xmlns:a16="http://schemas.microsoft.com/office/drawing/2014/main" id="{824D99FF-AC5B-45D0-89A8-78D2D11920AB}"/>
              </a:ext>
            </a:extLst>
          </p:cNvPr>
          <p:cNvSpPr>
            <a:spLocks noEditPoints="1"/>
          </p:cNvSpPr>
          <p:nvPr/>
        </p:nvSpPr>
        <p:spPr bwMode="auto">
          <a:xfrm>
            <a:off x="10659717" y="4652970"/>
            <a:ext cx="755764" cy="761813"/>
          </a:xfrm>
          <a:custGeom>
            <a:avLst/>
            <a:gdLst>
              <a:gd name="T0" fmla="*/ 37635 w 58"/>
              <a:gd name="T1" fmla="*/ 196576 h 58"/>
              <a:gd name="T2" fmla="*/ 27371 w 58"/>
              <a:gd name="T3" fmla="*/ 200025 h 58"/>
              <a:gd name="T4" fmla="*/ 17107 w 58"/>
              <a:gd name="T5" fmla="*/ 196576 h 58"/>
              <a:gd name="T6" fmla="*/ 3421 w 58"/>
              <a:gd name="T7" fmla="*/ 182781 h 58"/>
              <a:gd name="T8" fmla="*/ 0 w 58"/>
              <a:gd name="T9" fmla="*/ 172435 h 58"/>
              <a:gd name="T10" fmla="*/ 3421 w 58"/>
              <a:gd name="T11" fmla="*/ 162089 h 58"/>
              <a:gd name="T12" fmla="*/ 85533 w 58"/>
              <a:gd name="T13" fmla="*/ 75872 h 58"/>
              <a:gd name="T14" fmla="*/ 119746 w 58"/>
              <a:gd name="T15" fmla="*/ 113807 h 58"/>
              <a:gd name="T16" fmla="*/ 37635 w 58"/>
              <a:gd name="T17" fmla="*/ 196576 h 58"/>
              <a:gd name="T18" fmla="*/ 34213 w 58"/>
              <a:gd name="T19" fmla="*/ 155192 h 58"/>
              <a:gd name="T20" fmla="*/ 27371 w 58"/>
              <a:gd name="T21" fmla="*/ 165538 h 58"/>
              <a:gd name="T22" fmla="*/ 34213 w 58"/>
              <a:gd name="T23" fmla="*/ 172435 h 58"/>
              <a:gd name="T24" fmla="*/ 41056 w 58"/>
              <a:gd name="T25" fmla="*/ 165538 h 58"/>
              <a:gd name="T26" fmla="*/ 34213 w 58"/>
              <a:gd name="T27" fmla="*/ 155192 h 58"/>
              <a:gd name="T28" fmla="*/ 195016 w 58"/>
              <a:gd name="T29" fmla="*/ 72423 h 58"/>
              <a:gd name="T30" fmla="*/ 143696 w 58"/>
              <a:gd name="T31" fmla="*/ 110359 h 58"/>
              <a:gd name="T32" fmla="*/ 88955 w 58"/>
              <a:gd name="T33" fmla="*/ 55179 h 58"/>
              <a:gd name="T34" fmla="*/ 143696 w 58"/>
              <a:gd name="T35" fmla="*/ 0 h 58"/>
              <a:gd name="T36" fmla="*/ 171066 w 58"/>
              <a:gd name="T37" fmla="*/ 6897 h 58"/>
              <a:gd name="T38" fmla="*/ 174488 w 58"/>
              <a:gd name="T39" fmla="*/ 10346 h 58"/>
              <a:gd name="T40" fmla="*/ 171066 w 58"/>
              <a:gd name="T41" fmla="*/ 13795 h 58"/>
              <a:gd name="T42" fmla="*/ 136853 w 58"/>
              <a:gd name="T43" fmla="*/ 34487 h 58"/>
              <a:gd name="T44" fmla="*/ 136853 w 58"/>
              <a:gd name="T45" fmla="*/ 62077 h 58"/>
              <a:gd name="T46" fmla="*/ 160802 w 58"/>
              <a:gd name="T47" fmla="*/ 75872 h 58"/>
              <a:gd name="T48" fmla="*/ 195016 w 58"/>
              <a:gd name="T49" fmla="*/ 55179 h 58"/>
              <a:gd name="T50" fmla="*/ 198437 w 58"/>
              <a:gd name="T51" fmla="*/ 58628 h 58"/>
              <a:gd name="T52" fmla="*/ 195016 w 58"/>
              <a:gd name="T53" fmla="*/ 72423 h 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8" h="58">
                <a:moveTo>
                  <a:pt x="11" y="57"/>
                </a:moveTo>
                <a:cubicBezTo>
                  <a:pt x="10" y="58"/>
                  <a:pt x="9" y="58"/>
                  <a:pt x="8" y="58"/>
                </a:cubicBezTo>
                <a:cubicBezTo>
                  <a:pt x="7" y="58"/>
                  <a:pt x="6" y="58"/>
                  <a:pt x="5" y="57"/>
                </a:cubicBezTo>
                <a:cubicBezTo>
                  <a:pt x="1" y="53"/>
                  <a:pt x="1" y="53"/>
                  <a:pt x="1" y="53"/>
                </a:cubicBezTo>
                <a:cubicBezTo>
                  <a:pt x="0" y="52"/>
                  <a:pt x="0" y="51"/>
                  <a:pt x="0" y="50"/>
                </a:cubicBezTo>
                <a:cubicBezTo>
                  <a:pt x="0" y="49"/>
                  <a:pt x="0" y="47"/>
                  <a:pt x="1" y="47"/>
                </a:cubicBezTo>
                <a:cubicBezTo>
                  <a:pt x="25" y="22"/>
                  <a:pt x="25" y="22"/>
                  <a:pt x="25" y="22"/>
                </a:cubicBezTo>
                <a:cubicBezTo>
                  <a:pt x="27" y="27"/>
                  <a:pt x="31" y="31"/>
                  <a:pt x="35" y="33"/>
                </a:cubicBezTo>
                <a:lnTo>
                  <a:pt x="11" y="57"/>
                </a:lnTo>
                <a:close/>
                <a:moveTo>
                  <a:pt x="10" y="45"/>
                </a:moveTo>
                <a:cubicBezTo>
                  <a:pt x="9" y="45"/>
                  <a:pt x="8" y="46"/>
                  <a:pt x="8" y="48"/>
                </a:cubicBezTo>
                <a:cubicBezTo>
                  <a:pt x="8" y="49"/>
                  <a:pt x="9" y="50"/>
                  <a:pt x="10" y="50"/>
                </a:cubicBezTo>
                <a:cubicBezTo>
                  <a:pt x="11" y="50"/>
                  <a:pt x="12" y="49"/>
                  <a:pt x="12" y="48"/>
                </a:cubicBezTo>
                <a:cubicBezTo>
                  <a:pt x="12" y="46"/>
                  <a:pt x="11" y="45"/>
                  <a:pt x="10" y="45"/>
                </a:cubicBezTo>
                <a:close/>
                <a:moveTo>
                  <a:pt x="57" y="21"/>
                </a:moveTo>
                <a:cubicBezTo>
                  <a:pt x="55" y="27"/>
                  <a:pt x="49" y="32"/>
                  <a:pt x="42" y="32"/>
                </a:cubicBezTo>
                <a:cubicBezTo>
                  <a:pt x="33" y="32"/>
                  <a:pt x="26" y="24"/>
                  <a:pt x="26" y="16"/>
                </a:cubicBezTo>
                <a:cubicBezTo>
                  <a:pt x="26" y="7"/>
                  <a:pt x="33" y="0"/>
                  <a:pt x="42" y="0"/>
                </a:cubicBezTo>
                <a:cubicBezTo>
                  <a:pt x="45" y="0"/>
                  <a:pt x="48" y="0"/>
                  <a:pt x="50" y="2"/>
                </a:cubicBezTo>
                <a:cubicBezTo>
                  <a:pt x="51" y="2"/>
                  <a:pt x="51" y="2"/>
                  <a:pt x="51" y="3"/>
                </a:cubicBezTo>
                <a:cubicBezTo>
                  <a:pt x="51" y="3"/>
                  <a:pt x="51" y="4"/>
                  <a:pt x="50" y="4"/>
                </a:cubicBezTo>
                <a:cubicBezTo>
                  <a:pt x="40" y="10"/>
                  <a:pt x="40" y="10"/>
                  <a:pt x="40" y="10"/>
                </a:cubicBezTo>
                <a:cubicBezTo>
                  <a:pt x="40" y="18"/>
                  <a:pt x="40" y="18"/>
                  <a:pt x="40" y="18"/>
                </a:cubicBezTo>
                <a:cubicBezTo>
                  <a:pt x="47" y="22"/>
                  <a:pt x="47" y="22"/>
                  <a:pt x="47" y="22"/>
                </a:cubicBezTo>
                <a:cubicBezTo>
                  <a:pt x="48" y="21"/>
                  <a:pt x="56" y="16"/>
                  <a:pt x="57" y="16"/>
                </a:cubicBezTo>
                <a:cubicBezTo>
                  <a:pt x="58" y="16"/>
                  <a:pt x="58" y="16"/>
                  <a:pt x="58" y="17"/>
                </a:cubicBezTo>
                <a:cubicBezTo>
                  <a:pt x="58" y="18"/>
                  <a:pt x="58" y="20"/>
                  <a:pt x="57" y="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Open Sans 1" panose="020B0604020202020204" charset="0"/>
            </a:endParaRPr>
          </a:p>
        </p:txBody>
      </p:sp>
      <p:sp>
        <p:nvSpPr>
          <p:cNvPr id="10" name="Oval 6">
            <a:extLst>
              <a:ext uri="{FF2B5EF4-FFF2-40B4-BE49-F238E27FC236}">
                <a16:creationId xmlns="" xmlns:a16="http://schemas.microsoft.com/office/drawing/2014/main" id="{767A6589-7967-436B-BFAD-8F3D18093323}"/>
              </a:ext>
            </a:extLst>
          </p:cNvPr>
          <p:cNvSpPr/>
          <p:nvPr/>
        </p:nvSpPr>
        <p:spPr>
          <a:xfrm>
            <a:off x="14697397" y="2306534"/>
            <a:ext cx="2626449" cy="2626449"/>
          </a:xfrm>
          <a:prstGeom prst="ellipse">
            <a:avLst/>
          </a:prstGeom>
          <a:solidFill>
            <a:srgbClr val="EF7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1" panose="020B0604020202020204" charset="0"/>
            </a:endParaRPr>
          </a:p>
        </p:txBody>
      </p:sp>
      <p:sp>
        <p:nvSpPr>
          <p:cNvPr id="11" name="Oval 8">
            <a:extLst>
              <a:ext uri="{FF2B5EF4-FFF2-40B4-BE49-F238E27FC236}">
                <a16:creationId xmlns="" xmlns:a16="http://schemas.microsoft.com/office/drawing/2014/main" id="{59429137-ECCB-47A9-821D-7947D681CA2D}"/>
              </a:ext>
            </a:extLst>
          </p:cNvPr>
          <p:cNvSpPr/>
          <p:nvPr/>
        </p:nvSpPr>
        <p:spPr>
          <a:xfrm>
            <a:off x="15600256" y="4188079"/>
            <a:ext cx="2026992" cy="2026992"/>
          </a:xfrm>
          <a:prstGeom prst="ellipse">
            <a:avLst/>
          </a:prstGeom>
          <a:solidFill>
            <a:srgbClr val="9FE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1" panose="020B0604020202020204" charset="0"/>
            </a:endParaRPr>
          </a:p>
        </p:txBody>
      </p:sp>
      <p:sp>
        <p:nvSpPr>
          <p:cNvPr id="12" name="Freeform 64">
            <a:extLst>
              <a:ext uri="{FF2B5EF4-FFF2-40B4-BE49-F238E27FC236}">
                <a16:creationId xmlns="" xmlns:a16="http://schemas.microsoft.com/office/drawing/2014/main" id="{900BA9C5-396F-4A45-BD3C-6B73D5DD6909}"/>
              </a:ext>
            </a:extLst>
          </p:cNvPr>
          <p:cNvSpPr>
            <a:spLocks noEditPoints="1"/>
          </p:cNvSpPr>
          <p:nvPr/>
        </p:nvSpPr>
        <p:spPr bwMode="auto">
          <a:xfrm>
            <a:off x="16231690" y="4883570"/>
            <a:ext cx="764124" cy="636011"/>
          </a:xfrm>
          <a:custGeom>
            <a:avLst/>
            <a:gdLst>
              <a:gd name="T0" fmla="*/ 265112 w 77"/>
              <a:gd name="T1" fmla="*/ 175841 h 64"/>
              <a:gd name="T2" fmla="*/ 258226 w 77"/>
              <a:gd name="T3" fmla="*/ 189632 h 64"/>
              <a:gd name="T4" fmla="*/ 203138 w 77"/>
              <a:gd name="T5" fmla="*/ 217215 h 64"/>
              <a:gd name="T6" fmla="*/ 196252 w 77"/>
              <a:gd name="T7" fmla="*/ 220663 h 64"/>
              <a:gd name="T8" fmla="*/ 189366 w 77"/>
              <a:gd name="T9" fmla="*/ 217215 h 64"/>
              <a:gd name="T10" fmla="*/ 134278 w 77"/>
              <a:gd name="T11" fmla="*/ 189632 h 64"/>
              <a:gd name="T12" fmla="*/ 134278 w 77"/>
              <a:gd name="T13" fmla="*/ 189632 h 64"/>
              <a:gd name="T14" fmla="*/ 130834 w 77"/>
              <a:gd name="T15" fmla="*/ 189632 h 64"/>
              <a:gd name="T16" fmla="*/ 75746 w 77"/>
              <a:gd name="T17" fmla="*/ 217215 h 64"/>
              <a:gd name="T18" fmla="*/ 68860 w 77"/>
              <a:gd name="T19" fmla="*/ 220663 h 64"/>
              <a:gd name="T20" fmla="*/ 61974 w 77"/>
              <a:gd name="T21" fmla="*/ 217215 h 64"/>
              <a:gd name="T22" fmla="*/ 6886 w 77"/>
              <a:gd name="T23" fmla="*/ 189632 h 64"/>
              <a:gd name="T24" fmla="*/ 0 w 77"/>
              <a:gd name="T25" fmla="*/ 175841 h 64"/>
              <a:gd name="T26" fmla="*/ 0 w 77"/>
              <a:gd name="T27" fmla="*/ 127571 h 64"/>
              <a:gd name="T28" fmla="*/ 10329 w 77"/>
              <a:gd name="T29" fmla="*/ 110332 h 64"/>
              <a:gd name="T30" fmla="*/ 61974 w 77"/>
              <a:gd name="T31" fmla="*/ 89644 h 64"/>
              <a:gd name="T32" fmla="*/ 61974 w 77"/>
              <a:gd name="T33" fmla="*/ 37926 h 64"/>
              <a:gd name="T34" fmla="*/ 72303 w 77"/>
              <a:gd name="T35" fmla="*/ 24135 h 64"/>
              <a:gd name="T36" fmla="*/ 127391 w 77"/>
              <a:gd name="T37" fmla="*/ 0 h 64"/>
              <a:gd name="T38" fmla="*/ 134278 w 77"/>
              <a:gd name="T39" fmla="*/ 0 h 64"/>
              <a:gd name="T40" fmla="*/ 137721 w 77"/>
              <a:gd name="T41" fmla="*/ 0 h 64"/>
              <a:gd name="T42" fmla="*/ 192809 w 77"/>
              <a:gd name="T43" fmla="*/ 24135 h 64"/>
              <a:gd name="T44" fmla="*/ 203138 w 77"/>
              <a:gd name="T45" fmla="*/ 37926 h 64"/>
              <a:gd name="T46" fmla="*/ 203138 w 77"/>
              <a:gd name="T47" fmla="*/ 89644 h 64"/>
              <a:gd name="T48" fmla="*/ 258226 w 77"/>
              <a:gd name="T49" fmla="*/ 110332 h 64"/>
              <a:gd name="T50" fmla="*/ 265112 w 77"/>
              <a:gd name="T51" fmla="*/ 127571 h 64"/>
              <a:gd name="T52" fmla="*/ 265112 w 77"/>
              <a:gd name="T53" fmla="*/ 175841 h 64"/>
              <a:gd name="T54" fmla="*/ 120505 w 77"/>
              <a:gd name="T55" fmla="*/ 124123 h 64"/>
              <a:gd name="T56" fmla="*/ 68860 w 77"/>
              <a:gd name="T57" fmla="*/ 103436 h 64"/>
              <a:gd name="T58" fmla="*/ 20658 w 77"/>
              <a:gd name="T59" fmla="*/ 124123 h 64"/>
              <a:gd name="T60" fmla="*/ 68860 w 77"/>
              <a:gd name="T61" fmla="*/ 144810 h 64"/>
              <a:gd name="T62" fmla="*/ 120505 w 77"/>
              <a:gd name="T63" fmla="*/ 124123 h 64"/>
              <a:gd name="T64" fmla="*/ 123948 w 77"/>
              <a:gd name="T65" fmla="*/ 175841 h 64"/>
              <a:gd name="T66" fmla="*/ 123948 w 77"/>
              <a:gd name="T67" fmla="*/ 137914 h 64"/>
              <a:gd name="T68" fmla="*/ 79189 w 77"/>
              <a:gd name="T69" fmla="*/ 158602 h 64"/>
              <a:gd name="T70" fmla="*/ 79189 w 77"/>
              <a:gd name="T71" fmla="*/ 199976 h 64"/>
              <a:gd name="T72" fmla="*/ 123948 w 77"/>
              <a:gd name="T73" fmla="*/ 175841 h 64"/>
              <a:gd name="T74" fmla="*/ 185923 w 77"/>
              <a:gd name="T75" fmla="*/ 37926 h 64"/>
              <a:gd name="T76" fmla="*/ 134278 w 77"/>
              <a:gd name="T77" fmla="*/ 17239 h 64"/>
              <a:gd name="T78" fmla="*/ 79189 w 77"/>
              <a:gd name="T79" fmla="*/ 37926 h 64"/>
              <a:gd name="T80" fmla="*/ 134278 w 77"/>
              <a:gd name="T81" fmla="*/ 62061 h 64"/>
              <a:gd name="T82" fmla="*/ 185923 w 77"/>
              <a:gd name="T83" fmla="*/ 37926 h 64"/>
              <a:gd name="T84" fmla="*/ 189366 w 77"/>
              <a:gd name="T85" fmla="*/ 89644 h 64"/>
              <a:gd name="T86" fmla="*/ 189366 w 77"/>
              <a:gd name="T87" fmla="*/ 55166 h 64"/>
              <a:gd name="T88" fmla="*/ 141164 w 77"/>
              <a:gd name="T89" fmla="*/ 75853 h 64"/>
              <a:gd name="T90" fmla="*/ 141164 w 77"/>
              <a:gd name="T91" fmla="*/ 110332 h 64"/>
              <a:gd name="T92" fmla="*/ 189366 w 77"/>
              <a:gd name="T93" fmla="*/ 89644 h 64"/>
              <a:gd name="T94" fmla="*/ 244454 w 77"/>
              <a:gd name="T95" fmla="*/ 124123 h 64"/>
              <a:gd name="T96" fmla="*/ 196252 w 77"/>
              <a:gd name="T97" fmla="*/ 103436 h 64"/>
              <a:gd name="T98" fmla="*/ 144607 w 77"/>
              <a:gd name="T99" fmla="*/ 124123 h 64"/>
              <a:gd name="T100" fmla="*/ 196252 w 77"/>
              <a:gd name="T101" fmla="*/ 144810 h 64"/>
              <a:gd name="T102" fmla="*/ 244454 w 77"/>
              <a:gd name="T103" fmla="*/ 124123 h 64"/>
              <a:gd name="T104" fmla="*/ 251340 w 77"/>
              <a:gd name="T105" fmla="*/ 175841 h 64"/>
              <a:gd name="T106" fmla="*/ 251340 w 77"/>
              <a:gd name="T107" fmla="*/ 137914 h 64"/>
              <a:gd name="T108" fmla="*/ 203138 w 77"/>
              <a:gd name="T109" fmla="*/ 158602 h 64"/>
              <a:gd name="T110" fmla="*/ 203138 w 77"/>
              <a:gd name="T111" fmla="*/ 199976 h 64"/>
              <a:gd name="T112" fmla="*/ 251340 w 77"/>
              <a:gd name="T113" fmla="*/ 175841 h 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7" h="64">
                <a:moveTo>
                  <a:pt x="77" y="51"/>
                </a:moveTo>
                <a:cubicBezTo>
                  <a:pt x="77" y="53"/>
                  <a:pt x="76" y="55"/>
                  <a:pt x="75" y="55"/>
                </a:cubicBezTo>
                <a:cubicBezTo>
                  <a:pt x="59" y="63"/>
                  <a:pt x="59" y="63"/>
                  <a:pt x="59" y="63"/>
                </a:cubicBezTo>
                <a:cubicBezTo>
                  <a:pt x="58" y="64"/>
                  <a:pt x="58" y="64"/>
                  <a:pt x="57" y="64"/>
                </a:cubicBezTo>
                <a:cubicBezTo>
                  <a:pt x="56" y="64"/>
                  <a:pt x="55" y="64"/>
                  <a:pt x="55" y="63"/>
                </a:cubicBezTo>
                <a:cubicBezTo>
                  <a:pt x="39" y="55"/>
                  <a:pt x="39" y="55"/>
                  <a:pt x="39" y="55"/>
                </a:cubicBezTo>
                <a:cubicBezTo>
                  <a:pt x="39" y="55"/>
                  <a:pt x="39" y="55"/>
                  <a:pt x="39" y="55"/>
                </a:cubicBezTo>
                <a:cubicBezTo>
                  <a:pt x="39" y="55"/>
                  <a:pt x="38" y="55"/>
                  <a:pt x="38" y="55"/>
                </a:cubicBezTo>
                <a:cubicBezTo>
                  <a:pt x="22" y="63"/>
                  <a:pt x="22" y="63"/>
                  <a:pt x="22" y="63"/>
                </a:cubicBezTo>
                <a:cubicBezTo>
                  <a:pt x="22" y="64"/>
                  <a:pt x="21" y="64"/>
                  <a:pt x="20" y="64"/>
                </a:cubicBezTo>
                <a:cubicBezTo>
                  <a:pt x="20" y="64"/>
                  <a:pt x="19" y="64"/>
                  <a:pt x="18" y="63"/>
                </a:cubicBezTo>
                <a:cubicBezTo>
                  <a:pt x="2" y="55"/>
                  <a:pt x="2" y="55"/>
                  <a:pt x="2" y="55"/>
                </a:cubicBezTo>
                <a:cubicBezTo>
                  <a:pt x="1" y="55"/>
                  <a:pt x="0" y="53"/>
                  <a:pt x="0" y="51"/>
                </a:cubicBezTo>
                <a:cubicBezTo>
                  <a:pt x="0" y="37"/>
                  <a:pt x="0" y="37"/>
                  <a:pt x="0" y="37"/>
                </a:cubicBezTo>
                <a:cubicBezTo>
                  <a:pt x="0" y="35"/>
                  <a:pt x="1" y="33"/>
                  <a:pt x="3" y="32"/>
                </a:cubicBezTo>
                <a:cubicBezTo>
                  <a:pt x="18" y="26"/>
                  <a:pt x="18" y="26"/>
                  <a:pt x="18" y="26"/>
                </a:cubicBezTo>
                <a:cubicBezTo>
                  <a:pt x="18" y="11"/>
                  <a:pt x="18" y="11"/>
                  <a:pt x="18" y="11"/>
                </a:cubicBezTo>
                <a:cubicBezTo>
                  <a:pt x="18" y="10"/>
                  <a:pt x="19" y="8"/>
                  <a:pt x="21" y="7"/>
                </a:cubicBezTo>
                <a:cubicBezTo>
                  <a:pt x="37" y="0"/>
                  <a:pt x="37" y="0"/>
                  <a:pt x="37" y="0"/>
                </a:cubicBezTo>
                <a:cubicBezTo>
                  <a:pt x="37" y="0"/>
                  <a:pt x="38" y="0"/>
                  <a:pt x="39" y="0"/>
                </a:cubicBezTo>
                <a:cubicBezTo>
                  <a:pt x="39" y="0"/>
                  <a:pt x="40" y="0"/>
                  <a:pt x="40" y="0"/>
                </a:cubicBezTo>
                <a:cubicBezTo>
                  <a:pt x="56" y="7"/>
                  <a:pt x="56" y="7"/>
                  <a:pt x="56" y="7"/>
                </a:cubicBezTo>
                <a:cubicBezTo>
                  <a:pt x="58" y="8"/>
                  <a:pt x="59" y="10"/>
                  <a:pt x="59" y="11"/>
                </a:cubicBezTo>
                <a:cubicBezTo>
                  <a:pt x="59" y="26"/>
                  <a:pt x="59" y="26"/>
                  <a:pt x="59" y="26"/>
                </a:cubicBezTo>
                <a:cubicBezTo>
                  <a:pt x="75" y="32"/>
                  <a:pt x="75" y="32"/>
                  <a:pt x="75" y="32"/>
                </a:cubicBezTo>
                <a:cubicBezTo>
                  <a:pt x="76" y="33"/>
                  <a:pt x="77" y="35"/>
                  <a:pt x="77" y="37"/>
                </a:cubicBezTo>
                <a:lnTo>
                  <a:pt x="77" y="51"/>
                </a:lnTo>
                <a:close/>
                <a:moveTo>
                  <a:pt x="35" y="36"/>
                </a:moveTo>
                <a:cubicBezTo>
                  <a:pt x="20" y="30"/>
                  <a:pt x="20" y="30"/>
                  <a:pt x="20" y="30"/>
                </a:cubicBezTo>
                <a:cubicBezTo>
                  <a:pt x="6" y="36"/>
                  <a:pt x="6" y="36"/>
                  <a:pt x="6" y="36"/>
                </a:cubicBezTo>
                <a:cubicBezTo>
                  <a:pt x="20" y="42"/>
                  <a:pt x="20" y="42"/>
                  <a:pt x="20" y="42"/>
                </a:cubicBezTo>
                <a:lnTo>
                  <a:pt x="35" y="36"/>
                </a:lnTo>
                <a:close/>
                <a:moveTo>
                  <a:pt x="36" y="51"/>
                </a:moveTo>
                <a:cubicBezTo>
                  <a:pt x="36" y="40"/>
                  <a:pt x="36" y="40"/>
                  <a:pt x="36" y="40"/>
                </a:cubicBezTo>
                <a:cubicBezTo>
                  <a:pt x="23" y="46"/>
                  <a:pt x="23" y="46"/>
                  <a:pt x="23" y="46"/>
                </a:cubicBezTo>
                <a:cubicBezTo>
                  <a:pt x="23" y="58"/>
                  <a:pt x="23" y="58"/>
                  <a:pt x="23" y="58"/>
                </a:cubicBezTo>
                <a:lnTo>
                  <a:pt x="36" y="51"/>
                </a:lnTo>
                <a:close/>
                <a:moveTo>
                  <a:pt x="54" y="11"/>
                </a:moveTo>
                <a:cubicBezTo>
                  <a:pt x="39" y="5"/>
                  <a:pt x="39" y="5"/>
                  <a:pt x="39" y="5"/>
                </a:cubicBezTo>
                <a:cubicBezTo>
                  <a:pt x="23" y="11"/>
                  <a:pt x="23" y="11"/>
                  <a:pt x="23" y="11"/>
                </a:cubicBezTo>
                <a:cubicBezTo>
                  <a:pt x="39" y="18"/>
                  <a:pt x="39" y="18"/>
                  <a:pt x="39" y="18"/>
                </a:cubicBezTo>
                <a:lnTo>
                  <a:pt x="54" y="11"/>
                </a:lnTo>
                <a:close/>
                <a:moveTo>
                  <a:pt x="55" y="26"/>
                </a:moveTo>
                <a:cubicBezTo>
                  <a:pt x="55" y="16"/>
                  <a:pt x="55" y="16"/>
                  <a:pt x="55" y="16"/>
                </a:cubicBezTo>
                <a:cubicBezTo>
                  <a:pt x="41" y="22"/>
                  <a:pt x="41" y="22"/>
                  <a:pt x="41" y="22"/>
                </a:cubicBezTo>
                <a:cubicBezTo>
                  <a:pt x="41" y="32"/>
                  <a:pt x="41" y="32"/>
                  <a:pt x="41" y="32"/>
                </a:cubicBezTo>
                <a:lnTo>
                  <a:pt x="55" y="26"/>
                </a:lnTo>
                <a:close/>
                <a:moveTo>
                  <a:pt x="71" y="36"/>
                </a:moveTo>
                <a:cubicBezTo>
                  <a:pt x="57" y="30"/>
                  <a:pt x="57" y="30"/>
                  <a:pt x="57" y="30"/>
                </a:cubicBezTo>
                <a:cubicBezTo>
                  <a:pt x="42" y="36"/>
                  <a:pt x="42" y="36"/>
                  <a:pt x="42" y="36"/>
                </a:cubicBezTo>
                <a:cubicBezTo>
                  <a:pt x="57" y="42"/>
                  <a:pt x="57" y="42"/>
                  <a:pt x="57" y="42"/>
                </a:cubicBezTo>
                <a:lnTo>
                  <a:pt x="71" y="36"/>
                </a:lnTo>
                <a:close/>
                <a:moveTo>
                  <a:pt x="73" y="51"/>
                </a:moveTo>
                <a:cubicBezTo>
                  <a:pt x="73" y="40"/>
                  <a:pt x="73" y="40"/>
                  <a:pt x="73" y="40"/>
                </a:cubicBezTo>
                <a:cubicBezTo>
                  <a:pt x="59" y="46"/>
                  <a:pt x="59" y="46"/>
                  <a:pt x="59" y="46"/>
                </a:cubicBezTo>
                <a:cubicBezTo>
                  <a:pt x="59" y="58"/>
                  <a:pt x="59" y="58"/>
                  <a:pt x="59" y="58"/>
                </a:cubicBezTo>
                <a:lnTo>
                  <a:pt x="73" y="5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Open Sans 1" panose="020B0604020202020204" charset="0"/>
            </a:endParaRPr>
          </a:p>
        </p:txBody>
      </p:sp>
      <p:sp>
        <p:nvSpPr>
          <p:cNvPr id="13" name="Freeform 98">
            <a:extLst>
              <a:ext uri="{FF2B5EF4-FFF2-40B4-BE49-F238E27FC236}">
                <a16:creationId xmlns="" xmlns:a16="http://schemas.microsoft.com/office/drawing/2014/main" id="{DEA725E9-CA0F-48DF-A576-A921713AA484}"/>
              </a:ext>
            </a:extLst>
          </p:cNvPr>
          <p:cNvSpPr>
            <a:spLocks noEditPoints="1"/>
          </p:cNvSpPr>
          <p:nvPr/>
        </p:nvSpPr>
        <p:spPr bwMode="auto">
          <a:xfrm>
            <a:off x="15590134" y="3306567"/>
            <a:ext cx="840974" cy="626383"/>
          </a:xfrm>
          <a:custGeom>
            <a:avLst/>
            <a:gdLst>
              <a:gd name="T0" fmla="*/ 188959 w 67"/>
              <a:gd name="T1" fmla="*/ 78867 h 50"/>
              <a:gd name="T2" fmla="*/ 85891 w 67"/>
              <a:gd name="T3" fmla="*/ 78867 h 50"/>
              <a:gd name="T4" fmla="*/ 41228 w 67"/>
              <a:gd name="T5" fmla="*/ 99441 h 50"/>
              <a:gd name="T6" fmla="*/ 0 w 67"/>
              <a:gd name="T7" fmla="*/ 147447 h 50"/>
              <a:gd name="T8" fmla="*/ 0 w 67"/>
              <a:gd name="T9" fmla="*/ 147447 h 50"/>
              <a:gd name="T10" fmla="*/ 0 w 67"/>
              <a:gd name="T11" fmla="*/ 144018 h 50"/>
              <a:gd name="T12" fmla="*/ 0 w 67"/>
              <a:gd name="T13" fmla="*/ 27432 h 50"/>
              <a:gd name="T14" fmla="*/ 27485 w 67"/>
              <a:gd name="T15" fmla="*/ 0 h 50"/>
              <a:gd name="T16" fmla="*/ 65277 w 67"/>
              <a:gd name="T17" fmla="*/ 0 h 50"/>
              <a:gd name="T18" fmla="*/ 92762 w 67"/>
              <a:gd name="T19" fmla="*/ 27432 h 50"/>
              <a:gd name="T20" fmla="*/ 92762 w 67"/>
              <a:gd name="T21" fmla="*/ 30861 h 50"/>
              <a:gd name="T22" fmla="*/ 161474 w 67"/>
              <a:gd name="T23" fmla="*/ 30861 h 50"/>
              <a:gd name="T24" fmla="*/ 188959 w 67"/>
              <a:gd name="T25" fmla="*/ 58293 h 50"/>
              <a:gd name="T26" fmla="*/ 188959 w 67"/>
              <a:gd name="T27" fmla="*/ 78867 h 50"/>
              <a:gd name="T28" fmla="*/ 226751 w 67"/>
              <a:gd name="T29" fmla="*/ 109728 h 50"/>
              <a:gd name="T30" fmla="*/ 185524 w 67"/>
              <a:gd name="T31" fmla="*/ 157734 h 50"/>
              <a:gd name="T32" fmla="*/ 151168 w 67"/>
              <a:gd name="T33" fmla="*/ 171450 h 50"/>
              <a:gd name="T34" fmla="*/ 17178 w 67"/>
              <a:gd name="T35" fmla="*/ 171450 h 50"/>
              <a:gd name="T36" fmla="*/ 6871 w 67"/>
              <a:gd name="T37" fmla="*/ 164592 h 50"/>
              <a:gd name="T38" fmla="*/ 10307 w 67"/>
              <a:gd name="T39" fmla="*/ 157734 h 50"/>
              <a:gd name="T40" fmla="*/ 51534 w 67"/>
              <a:gd name="T41" fmla="*/ 109728 h 50"/>
              <a:gd name="T42" fmla="*/ 85891 w 67"/>
              <a:gd name="T43" fmla="*/ 96012 h 50"/>
              <a:gd name="T44" fmla="*/ 219880 w 67"/>
              <a:gd name="T45" fmla="*/ 96012 h 50"/>
              <a:gd name="T46" fmla="*/ 230187 w 67"/>
              <a:gd name="T47" fmla="*/ 102870 h 50"/>
              <a:gd name="T48" fmla="*/ 226751 w 67"/>
              <a:gd name="T49" fmla="*/ 109728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50">
                <a:moveTo>
                  <a:pt x="55" y="23"/>
                </a:moveTo>
                <a:cubicBezTo>
                  <a:pt x="25" y="23"/>
                  <a:pt x="25" y="23"/>
                  <a:pt x="25" y="23"/>
                </a:cubicBezTo>
                <a:cubicBezTo>
                  <a:pt x="20" y="23"/>
                  <a:pt x="15" y="26"/>
                  <a:pt x="12" y="29"/>
                </a:cubicBezTo>
                <a:cubicBezTo>
                  <a:pt x="0" y="43"/>
                  <a:pt x="0" y="43"/>
                  <a:pt x="0" y="43"/>
                </a:cubicBezTo>
                <a:cubicBezTo>
                  <a:pt x="0" y="43"/>
                  <a:pt x="0" y="43"/>
                  <a:pt x="0" y="43"/>
                </a:cubicBezTo>
                <a:cubicBezTo>
                  <a:pt x="0" y="43"/>
                  <a:pt x="0" y="43"/>
                  <a:pt x="0" y="42"/>
                </a:cubicBezTo>
                <a:cubicBezTo>
                  <a:pt x="0" y="8"/>
                  <a:pt x="0" y="8"/>
                  <a:pt x="0" y="8"/>
                </a:cubicBezTo>
                <a:cubicBezTo>
                  <a:pt x="0" y="4"/>
                  <a:pt x="3" y="0"/>
                  <a:pt x="8" y="0"/>
                </a:cubicBezTo>
                <a:cubicBezTo>
                  <a:pt x="19" y="0"/>
                  <a:pt x="19" y="0"/>
                  <a:pt x="19" y="0"/>
                </a:cubicBezTo>
                <a:cubicBezTo>
                  <a:pt x="24" y="0"/>
                  <a:pt x="27" y="4"/>
                  <a:pt x="27" y="8"/>
                </a:cubicBezTo>
                <a:cubicBezTo>
                  <a:pt x="27" y="9"/>
                  <a:pt x="27" y="9"/>
                  <a:pt x="27" y="9"/>
                </a:cubicBezTo>
                <a:cubicBezTo>
                  <a:pt x="47" y="9"/>
                  <a:pt x="47" y="9"/>
                  <a:pt x="47" y="9"/>
                </a:cubicBezTo>
                <a:cubicBezTo>
                  <a:pt x="51" y="9"/>
                  <a:pt x="55" y="13"/>
                  <a:pt x="55" y="17"/>
                </a:cubicBezTo>
                <a:lnTo>
                  <a:pt x="55" y="23"/>
                </a:lnTo>
                <a:close/>
                <a:moveTo>
                  <a:pt x="66" y="32"/>
                </a:moveTo>
                <a:cubicBezTo>
                  <a:pt x="54" y="46"/>
                  <a:pt x="54" y="46"/>
                  <a:pt x="54" y="46"/>
                </a:cubicBezTo>
                <a:cubicBezTo>
                  <a:pt x="52" y="48"/>
                  <a:pt x="47" y="50"/>
                  <a:pt x="44" y="50"/>
                </a:cubicBezTo>
                <a:cubicBezTo>
                  <a:pt x="5" y="50"/>
                  <a:pt x="5" y="50"/>
                  <a:pt x="5" y="50"/>
                </a:cubicBezTo>
                <a:cubicBezTo>
                  <a:pt x="4" y="50"/>
                  <a:pt x="2" y="50"/>
                  <a:pt x="2" y="48"/>
                </a:cubicBezTo>
                <a:cubicBezTo>
                  <a:pt x="2" y="48"/>
                  <a:pt x="3" y="47"/>
                  <a:pt x="3" y="46"/>
                </a:cubicBezTo>
                <a:cubicBezTo>
                  <a:pt x="15" y="32"/>
                  <a:pt x="15" y="32"/>
                  <a:pt x="15" y="32"/>
                </a:cubicBezTo>
                <a:cubicBezTo>
                  <a:pt x="18" y="29"/>
                  <a:pt x="22" y="28"/>
                  <a:pt x="25" y="28"/>
                </a:cubicBezTo>
                <a:cubicBezTo>
                  <a:pt x="64" y="28"/>
                  <a:pt x="64" y="28"/>
                  <a:pt x="64" y="28"/>
                </a:cubicBezTo>
                <a:cubicBezTo>
                  <a:pt x="65" y="28"/>
                  <a:pt x="67" y="28"/>
                  <a:pt x="67" y="30"/>
                </a:cubicBezTo>
                <a:cubicBezTo>
                  <a:pt x="67" y="30"/>
                  <a:pt x="66" y="31"/>
                  <a:pt x="66" y="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Open Sans 1" panose="020B0604020202020204" charset="0"/>
            </a:endParaRPr>
          </a:p>
        </p:txBody>
      </p:sp>
      <p:sp>
        <p:nvSpPr>
          <p:cNvPr id="27" name="Freeform 23">
            <a:extLst>
              <a:ext uri="{FF2B5EF4-FFF2-40B4-BE49-F238E27FC236}">
                <a16:creationId xmlns="" xmlns:a16="http://schemas.microsoft.com/office/drawing/2014/main" id="{1404FC7A-4266-4983-AAD3-C6DD4A9D26A8}"/>
              </a:ext>
            </a:extLst>
          </p:cNvPr>
          <p:cNvSpPr/>
          <p:nvPr/>
        </p:nvSpPr>
        <p:spPr>
          <a:xfrm rot="-10800000">
            <a:off x="0" y="0"/>
            <a:ext cx="1894816" cy="1883724"/>
          </a:xfrm>
          <a:custGeom>
            <a:avLst/>
            <a:gdLst/>
            <a:ahLst/>
            <a:cxnLst/>
            <a:rect l="l" t="t" r="r" b="b"/>
            <a:pathLst>
              <a:path w="1894816" h="1883724">
                <a:moveTo>
                  <a:pt x="0" y="0"/>
                </a:moveTo>
                <a:lnTo>
                  <a:pt x="1894816" y="0"/>
                </a:lnTo>
                <a:lnTo>
                  <a:pt x="1894816" y="1883724"/>
                </a:lnTo>
                <a:lnTo>
                  <a:pt x="0" y="1883724"/>
                </a:lnTo>
                <a:lnTo>
                  <a:pt x="0" y="0"/>
                </a:lnTo>
                <a:close/>
              </a:path>
            </a:pathLst>
          </a:custGeom>
          <a: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p:spPr>
      </p:sp>
      <p:sp>
        <p:nvSpPr>
          <p:cNvPr id="28" name="TextBox 2">
            <a:extLst>
              <a:ext uri="{FF2B5EF4-FFF2-40B4-BE49-F238E27FC236}">
                <a16:creationId xmlns="" xmlns:a16="http://schemas.microsoft.com/office/drawing/2014/main" id="{CB67AA97-8337-4085-9C93-0BD5AF626960}"/>
              </a:ext>
            </a:extLst>
          </p:cNvPr>
          <p:cNvSpPr txBox="1"/>
          <p:nvPr/>
        </p:nvSpPr>
        <p:spPr>
          <a:xfrm>
            <a:off x="5912908" y="419100"/>
            <a:ext cx="7376581" cy="738664"/>
          </a:xfrm>
          <a:prstGeom prst="rect">
            <a:avLst/>
          </a:prstGeom>
        </p:spPr>
        <p:txBody>
          <a:bodyPr wrap="square" lIns="0" tIns="0" rIns="0" bIns="0" rtlCol="0" anchor="t">
            <a:spAutoFit/>
          </a:bodyPr>
          <a:lstStyle/>
          <a:p>
            <a:pPr algn="ctr"/>
            <a:r>
              <a:rPr lang="ru-RU" sz="4800" b="1" dirty="0" smtClean="0">
                <a:solidFill>
                  <a:srgbClr val="041A22"/>
                </a:solidFill>
                <a:latin typeface="Arial" pitchFamily="34" charset="0"/>
                <a:ea typeface="Montserrat 1 Bold"/>
                <a:cs typeface="Arial" pitchFamily="34" charset="0"/>
                <a:sym typeface="Montserrat 1 Bold"/>
              </a:rPr>
              <a:t>Наставничество</a:t>
            </a:r>
            <a:endParaRPr lang="en-US" sz="4800" b="1" dirty="0">
              <a:solidFill>
                <a:srgbClr val="041A22"/>
              </a:solidFill>
              <a:latin typeface="Arial" pitchFamily="34" charset="0"/>
              <a:ea typeface="Montserrat 1 Bold"/>
              <a:cs typeface="Arial" pitchFamily="34" charset="0"/>
              <a:sym typeface="Montserrat 1 Bold"/>
            </a:endParaRPr>
          </a:p>
        </p:txBody>
      </p:sp>
      <p:pic>
        <p:nvPicPr>
          <p:cNvPr id="31" name="그래픽 531">
            <a:extLst>
              <a:ext uri="{FF2B5EF4-FFF2-40B4-BE49-F238E27FC236}">
                <a16:creationId xmlns="" xmlns:a16="http://schemas.microsoft.com/office/drawing/2014/main" id="{2172B5DE-5B8D-44D1-B2B9-E7A55258652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508587" y="9304859"/>
            <a:ext cx="386230" cy="386230"/>
          </a:xfrm>
          <a:prstGeom prst="rect">
            <a:avLst/>
          </a:prstGeom>
        </p:spPr>
      </p:pic>
      <p:sp>
        <p:nvSpPr>
          <p:cNvPr id="32" name="TextBox 20">
            <a:extLst>
              <a:ext uri="{FF2B5EF4-FFF2-40B4-BE49-F238E27FC236}">
                <a16:creationId xmlns="" xmlns:a16="http://schemas.microsoft.com/office/drawing/2014/main" id="{B1F6B8DA-DB25-4532-9DBF-79C6E4839EF9}"/>
              </a:ext>
            </a:extLst>
          </p:cNvPr>
          <p:cNvSpPr txBox="1"/>
          <p:nvPr/>
        </p:nvSpPr>
        <p:spPr>
          <a:xfrm>
            <a:off x="2209799" y="9133227"/>
            <a:ext cx="14630401" cy="1192634"/>
          </a:xfrm>
          <a:prstGeom prst="rect">
            <a:avLst/>
          </a:prstGeom>
        </p:spPr>
        <p:txBody>
          <a:bodyPr wrap="square" lIns="0" tIns="0" rIns="0" bIns="0" rtlCol="0" anchor="t">
            <a:spAutoFit/>
          </a:bodyPr>
          <a:lstStyle/>
          <a:p>
            <a:pPr marL="457200" indent="-457200" algn="l">
              <a:lnSpc>
                <a:spcPts val="3079"/>
              </a:lnSpc>
              <a:spcBef>
                <a:spcPct val="0"/>
              </a:spcBef>
              <a:buFont typeface="Wingdings" pitchFamily="2" charset="2"/>
              <a:buChar char="ü"/>
            </a:pPr>
            <a:r>
              <a:rPr lang="ru-RU" sz="3200" b="1" i="1" dirty="0" smtClean="0">
                <a:solidFill>
                  <a:schemeClr val="bg1"/>
                </a:solidFill>
                <a:effectLst>
                  <a:outerShdw blurRad="38100" dist="38100" dir="2700000" algn="tl">
                    <a:srgbClr val="000000">
                      <a:alpha val="43137"/>
                    </a:srgbClr>
                  </a:outerShdw>
                </a:effectLst>
                <a:latin typeface="Arial" pitchFamily="34" charset="0"/>
                <a:ea typeface="Open Sans 2"/>
                <a:cs typeface="Arial" pitchFamily="34" charset="0"/>
                <a:sym typeface="Open Sans 2"/>
              </a:rPr>
              <a:t>Помочь реализовать себя;</a:t>
            </a:r>
          </a:p>
          <a:p>
            <a:pPr marL="457200" indent="-457200" algn="l">
              <a:lnSpc>
                <a:spcPts val="3079"/>
              </a:lnSpc>
              <a:spcBef>
                <a:spcPct val="0"/>
              </a:spcBef>
              <a:buFont typeface="Wingdings" pitchFamily="2" charset="2"/>
              <a:buChar char="ü"/>
            </a:pPr>
            <a:r>
              <a:rPr lang="ru-RU" sz="3200" b="1" i="1" dirty="0" smtClean="0">
                <a:solidFill>
                  <a:schemeClr val="bg1"/>
                </a:solidFill>
                <a:effectLst>
                  <a:outerShdw blurRad="38100" dist="38100" dir="2700000" algn="tl">
                    <a:srgbClr val="000000">
                      <a:alpha val="43137"/>
                    </a:srgbClr>
                  </a:outerShdw>
                </a:effectLst>
                <a:latin typeface="Arial" pitchFamily="34" charset="0"/>
                <a:ea typeface="Open Sans 2"/>
                <a:cs typeface="Arial" pitchFamily="34" charset="0"/>
                <a:sym typeface="Open Sans 2"/>
              </a:rPr>
              <a:t>Развить личностные качества и профессиональные умения;</a:t>
            </a:r>
          </a:p>
          <a:p>
            <a:pPr marL="457200" indent="-457200" algn="l">
              <a:lnSpc>
                <a:spcPts val="3079"/>
              </a:lnSpc>
              <a:spcBef>
                <a:spcPct val="0"/>
              </a:spcBef>
              <a:buFont typeface="Wingdings" pitchFamily="2" charset="2"/>
              <a:buChar char="ü"/>
            </a:pPr>
            <a:r>
              <a:rPr lang="ru-RU" sz="3200" b="1" i="1" dirty="0" smtClean="0">
                <a:solidFill>
                  <a:schemeClr val="bg1"/>
                </a:solidFill>
                <a:effectLst>
                  <a:outerShdw blurRad="38100" dist="38100" dir="2700000" algn="tl">
                    <a:srgbClr val="000000">
                      <a:alpha val="43137"/>
                    </a:srgbClr>
                  </a:outerShdw>
                </a:effectLst>
                <a:latin typeface="Arial" pitchFamily="34" charset="0"/>
                <a:ea typeface="Open Sans 2"/>
                <a:cs typeface="Arial" pitchFamily="34" charset="0"/>
                <a:sym typeface="Open Sans 2"/>
              </a:rPr>
              <a:t>«Положительное» сотрудничество</a:t>
            </a:r>
            <a:endParaRPr lang="en-US" sz="3200" b="1" i="1" dirty="0">
              <a:solidFill>
                <a:schemeClr val="bg1"/>
              </a:solidFill>
              <a:effectLst>
                <a:outerShdw blurRad="38100" dist="38100" dir="2700000" algn="tl">
                  <a:srgbClr val="000000">
                    <a:alpha val="43137"/>
                  </a:srgbClr>
                </a:outerShdw>
              </a:effectLst>
              <a:latin typeface="Arial" pitchFamily="34" charset="0"/>
              <a:ea typeface="Open Sans 2"/>
              <a:cs typeface="Arial" pitchFamily="34" charset="0"/>
              <a:sym typeface="Open Sans 2"/>
            </a:endParaRPr>
          </a:p>
        </p:txBody>
      </p:sp>
      <p:sp>
        <p:nvSpPr>
          <p:cNvPr id="25" name="TextBox 11"/>
          <p:cNvSpPr txBox="1"/>
          <p:nvPr/>
        </p:nvSpPr>
        <p:spPr>
          <a:xfrm>
            <a:off x="838200" y="2154587"/>
            <a:ext cx="9448800" cy="6093976"/>
          </a:xfrm>
          <a:prstGeom prst="rect">
            <a:avLst/>
          </a:prstGeom>
        </p:spPr>
        <p:txBody>
          <a:bodyPr wrap="square" lIns="0" tIns="0" rIns="0" bIns="0" rtlCol="0" anchor="t">
            <a:spAutoFit/>
          </a:bodyPr>
          <a:lstStyle/>
          <a:p>
            <a:r>
              <a:rPr lang="ru-RU" sz="2800" dirty="0" smtClean="0">
                <a:latin typeface="Arial" pitchFamily="34" charset="0"/>
                <a:cs typeface="Arial" pitchFamily="34" charset="0"/>
              </a:rPr>
              <a:t> </a:t>
            </a:r>
            <a:r>
              <a:rPr lang="ru-RU" sz="3600" b="1" dirty="0" smtClean="0">
                <a:solidFill>
                  <a:srgbClr val="2E9196"/>
                </a:solidFill>
                <a:effectLst>
                  <a:outerShdw blurRad="38100" dist="38100" dir="2700000" algn="tl">
                    <a:srgbClr val="000000">
                      <a:alpha val="43137"/>
                    </a:srgbClr>
                  </a:outerShdw>
                </a:effectLst>
                <a:latin typeface="Arial" pitchFamily="34" charset="0"/>
                <a:cs typeface="Arial" pitchFamily="34" charset="0"/>
              </a:rPr>
              <a:t>Цель наставничества </a:t>
            </a:r>
            <a:r>
              <a:rPr lang="ru-RU" sz="3600" dirty="0" smtClean="0">
                <a:latin typeface="Arial" pitchFamily="34" charset="0"/>
                <a:cs typeface="Arial" pitchFamily="34" charset="0"/>
              </a:rPr>
              <a:t>- реализация </a:t>
            </a:r>
            <a:r>
              <a:rPr lang="ru-RU" sz="3600" dirty="0">
                <a:latin typeface="Arial" pitchFamily="34" charset="0"/>
                <a:cs typeface="Arial" pitchFamily="34" charset="0"/>
              </a:rPr>
              <a:t>комплекса мер по созданию эф­фективной среды наставничества в образовательной организации, способ­ствующей непрерывному профессиональному росту и самоопределению, личностному и социальному развитию педагогических работников, самореа­лизации и закреплению в профессии педагогических работников, в отноше­нии которых осуществляется наставничество</a:t>
            </a:r>
            <a:endParaRPr lang="en-US" sz="3600" dirty="0">
              <a:solidFill>
                <a:srgbClr val="041A22"/>
              </a:solidFill>
              <a:latin typeface="Arial" pitchFamily="34" charset="0"/>
              <a:ea typeface="Open Sans 1"/>
              <a:cs typeface="Arial" pitchFamily="34" charset="0"/>
              <a:sym typeface="Open Sans 1"/>
            </a:endParaRPr>
          </a:p>
        </p:txBody>
      </p:sp>
    </p:spTree>
    <p:extLst>
      <p:ext uri="{BB962C8B-B14F-4D97-AF65-F5344CB8AC3E}">
        <p14:creationId xmlns:p14="http://schemas.microsoft.com/office/powerpoint/2010/main" val="361609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 y="1257300"/>
            <a:ext cx="5786823" cy="5786823"/>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6CCC3"/>
            </a:solidFill>
          </p:spPr>
        </p:sp>
      </p:grpSp>
      <p:grpSp>
        <p:nvGrpSpPr>
          <p:cNvPr id="4" name="Group 4"/>
          <p:cNvGrpSpPr/>
          <p:nvPr/>
        </p:nvGrpSpPr>
        <p:grpSpPr>
          <a:xfrm>
            <a:off x="5106113" y="1959384"/>
            <a:ext cx="5942887" cy="5688896"/>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DC300"/>
            </a:solidFill>
          </p:spPr>
        </p:sp>
      </p:grpSp>
      <p:grpSp>
        <p:nvGrpSpPr>
          <p:cNvPr id="6" name="Group 6"/>
          <p:cNvGrpSpPr/>
          <p:nvPr/>
        </p:nvGrpSpPr>
        <p:grpSpPr>
          <a:xfrm>
            <a:off x="2276669" y="4442061"/>
            <a:ext cx="5495731" cy="5495731"/>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F75D9"/>
            </a:solidFill>
          </p:spPr>
        </p:sp>
      </p:grpSp>
      <p:grpSp>
        <p:nvGrpSpPr>
          <p:cNvPr id="8" name="Group 8"/>
          <p:cNvGrpSpPr/>
          <p:nvPr/>
        </p:nvGrpSpPr>
        <p:grpSpPr>
          <a:xfrm>
            <a:off x="4114087" y="4325226"/>
            <a:ext cx="2995532" cy="2995532"/>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FFFE"/>
            </a:solidFill>
          </p:spPr>
        </p:sp>
      </p:grpSp>
      <p:sp>
        <p:nvSpPr>
          <p:cNvPr id="13" name="TextBox 13"/>
          <p:cNvSpPr txBox="1"/>
          <p:nvPr/>
        </p:nvSpPr>
        <p:spPr>
          <a:xfrm>
            <a:off x="7445100" y="5360194"/>
            <a:ext cx="2765700" cy="1231106"/>
          </a:xfrm>
          <a:prstGeom prst="rect">
            <a:avLst/>
          </a:prstGeom>
        </p:spPr>
        <p:txBody>
          <a:bodyPr wrap="square" lIns="0" tIns="0" rIns="0" bIns="0" rtlCol="0" anchor="t">
            <a:spAutoFit/>
          </a:bodyPr>
          <a:lstStyle/>
          <a:p>
            <a:pPr algn="ctr">
              <a:lnSpc>
                <a:spcPts val="4787"/>
              </a:lnSpc>
            </a:pPr>
            <a:r>
              <a:rPr lang="ru-RU" sz="4199" b="1" dirty="0" smtClean="0">
                <a:solidFill>
                  <a:srgbClr val="FFFFFF"/>
                </a:solidFill>
                <a:latin typeface="Open Sans 1 Bold"/>
                <a:ea typeface="Open Sans 1 Bold"/>
                <a:cs typeface="Open Sans 1 Bold"/>
                <a:sym typeface="Open Sans 1 Bold"/>
              </a:rPr>
              <a:t>13 человек </a:t>
            </a:r>
            <a:endParaRPr lang="en-US" sz="4199" b="1" dirty="0">
              <a:solidFill>
                <a:srgbClr val="FFFFFF"/>
              </a:solidFill>
              <a:latin typeface="Open Sans 1 Bold"/>
              <a:ea typeface="Open Sans 1 Bold"/>
              <a:cs typeface="Open Sans 1 Bold"/>
              <a:sym typeface="Open Sans 1 Bold"/>
            </a:endParaRPr>
          </a:p>
        </p:txBody>
      </p:sp>
      <p:sp>
        <p:nvSpPr>
          <p:cNvPr id="14" name="TextBox 14"/>
          <p:cNvSpPr txBox="1"/>
          <p:nvPr/>
        </p:nvSpPr>
        <p:spPr>
          <a:xfrm>
            <a:off x="2428676" y="6848197"/>
            <a:ext cx="2758270" cy="1231106"/>
          </a:xfrm>
          <a:prstGeom prst="rect">
            <a:avLst/>
          </a:prstGeom>
        </p:spPr>
        <p:txBody>
          <a:bodyPr lIns="0" tIns="0" rIns="0" bIns="0" rtlCol="0" anchor="t">
            <a:spAutoFit/>
          </a:bodyPr>
          <a:lstStyle/>
          <a:p>
            <a:pPr algn="ctr">
              <a:lnSpc>
                <a:spcPts val="4787"/>
              </a:lnSpc>
            </a:pPr>
            <a:r>
              <a:rPr lang="ru-RU" sz="4199" b="1" dirty="0" smtClean="0">
                <a:solidFill>
                  <a:srgbClr val="FFFFFF"/>
                </a:solidFill>
                <a:latin typeface="Open Sans 1 Bold"/>
                <a:ea typeface="Open Sans 1 Bold"/>
                <a:cs typeface="Open Sans 1 Bold"/>
                <a:sym typeface="Open Sans 1 Bold"/>
              </a:rPr>
              <a:t>5 человек</a:t>
            </a:r>
            <a:endParaRPr lang="en-US" sz="4199" b="1" dirty="0">
              <a:solidFill>
                <a:srgbClr val="FFFFFF"/>
              </a:solidFill>
              <a:latin typeface="Open Sans 1 Bold"/>
              <a:ea typeface="Open Sans 1 Bold"/>
              <a:cs typeface="Open Sans 1 Bold"/>
              <a:sym typeface="Open Sans 1 Bold"/>
            </a:endParaRPr>
          </a:p>
        </p:txBody>
      </p:sp>
      <p:sp>
        <p:nvSpPr>
          <p:cNvPr id="15" name="TextBox 15"/>
          <p:cNvSpPr txBox="1"/>
          <p:nvPr/>
        </p:nvSpPr>
        <p:spPr>
          <a:xfrm>
            <a:off x="11352716" y="4421290"/>
            <a:ext cx="5164033" cy="4440674"/>
          </a:xfrm>
          <a:prstGeom prst="rect">
            <a:avLst/>
          </a:prstGeom>
        </p:spPr>
        <p:txBody>
          <a:bodyPr lIns="0" tIns="0" rIns="0" bIns="0" rtlCol="0" anchor="t">
            <a:spAutoFit/>
          </a:bodyPr>
          <a:lstStyle/>
          <a:p>
            <a:pPr algn="l">
              <a:lnSpc>
                <a:spcPts val="2940"/>
              </a:lnSpc>
            </a:pPr>
            <a:r>
              <a:rPr lang="en-US" sz="2100">
                <a:solidFill>
                  <a:srgbClr val="041A22"/>
                </a:solidFill>
                <a:latin typeface="Open Sans 1"/>
                <a:ea typeface="Open Sans 1"/>
                <a:cs typeface="Open Sans 1"/>
                <a:sym typeface="Open Sans 1"/>
              </a:rPr>
              <a:t>Описание Описание Описание Описание Описание Описание Описание Описание Описание Описание Описание Описание Описание Описание Описание Описание Описание Описание Описание Описание Описание Описание Описание Описание Описание Описание Описание Описание Описание Описание Описание Описание Описание Описание Описание Описание </a:t>
            </a:r>
          </a:p>
        </p:txBody>
      </p:sp>
      <p:grpSp>
        <p:nvGrpSpPr>
          <p:cNvPr id="16" name="Group 16"/>
          <p:cNvGrpSpPr/>
          <p:nvPr/>
        </p:nvGrpSpPr>
        <p:grpSpPr>
          <a:xfrm rot="-5400000">
            <a:off x="7095242" y="-10492138"/>
            <a:ext cx="2736892" cy="20304783"/>
            <a:chOff x="0" y="0"/>
            <a:chExt cx="925813" cy="6868531"/>
          </a:xfrm>
        </p:grpSpPr>
        <p:sp>
          <p:nvSpPr>
            <p:cNvPr id="17" name="Freeform 17"/>
            <p:cNvSpPr/>
            <p:nvPr/>
          </p:nvSpPr>
          <p:spPr>
            <a:xfrm>
              <a:off x="0" y="0"/>
              <a:ext cx="925813" cy="6868531"/>
            </a:xfrm>
            <a:custGeom>
              <a:avLst/>
              <a:gdLst/>
              <a:ahLst/>
              <a:cxnLst/>
              <a:rect l="l" t="t" r="r" b="b"/>
              <a:pathLst>
                <a:path w="925813" h="6868531">
                  <a:moveTo>
                    <a:pt x="0" y="0"/>
                  </a:moveTo>
                  <a:lnTo>
                    <a:pt x="925813" y="0"/>
                  </a:lnTo>
                  <a:lnTo>
                    <a:pt x="925813" y="6868531"/>
                  </a:lnTo>
                  <a:lnTo>
                    <a:pt x="0" y="6868531"/>
                  </a:lnTo>
                  <a:close/>
                </a:path>
              </a:pathLst>
            </a:custGeom>
            <a:solidFill>
              <a:srgbClr val="56CCC3"/>
            </a:solidFill>
          </p:spPr>
        </p:sp>
      </p:grpSp>
      <p:grpSp>
        <p:nvGrpSpPr>
          <p:cNvPr id="18" name="Group 18"/>
          <p:cNvGrpSpPr/>
          <p:nvPr/>
        </p:nvGrpSpPr>
        <p:grpSpPr>
          <a:xfrm>
            <a:off x="190628" y="422796"/>
            <a:ext cx="1211807" cy="1211807"/>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DC300"/>
            </a:solidFill>
          </p:spPr>
        </p:sp>
      </p:grpSp>
      <p:grpSp>
        <p:nvGrpSpPr>
          <p:cNvPr id="20" name="Group 20"/>
          <p:cNvGrpSpPr/>
          <p:nvPr/>
        </p:nvGrpSpPr>
        <p:grpSpPr>
          <a:xfrm>
            <a:off x="-647445" y="190628"/>
            <a:ext cx="1676145" cy="1676145"/>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F75D9"/>
            </a:solidFill>
          </p:spPr>
        </p:sp>
      </p:grpSp>
      <p:sp>
        <p:nvSpPr>
          <p:cNvPr id="22" name="TextBox 22"/>
          <p:cNvSpPr txBox="1"/>
          <p:nvPr/>
        </p:nvSpPr>
        <p:spPr>
          <a:xfrm>
            <a:off x="6324600" y="2705100"/>
            <a:ext cx="3929560" cy="2359620"/>
          </a:xfrm>
          <a:prstGeom prst="rect">
            <a:avLst/>
          </a:prstGeom>
        </p:spPr>
        <p:txBody>
          <a:bodyPr wrap="square" lIns="0" tIns="0" rIns="0" bIns="0" rtlCol="0" anchor="t">
            <a:spAutoFit/>
          </a:bodyPr>
          <a:lstStyle/>
          <a:p>
            <a:pPr algn="ctr">
              <a:lnSpc>
                <a:spcPts val="4559"/>
              </a:lnSpc>
            </a:pPr>
            <a:r>
              <a:rPr lang="ru-RU" sz="3800" b="1" dirty="0" smtClean="0">
                <a:solidFill>
                  <a:srgbClr val="FFFFFF"/>
                </a:solidFill>
                <a:effectLst>
                  <a:outerShdw blurRad="38100" dist="38100" dir="2700000" algn="tl">
                    <a:srgbClr val="000000">
                      <a:alpha val="43137"/>
                    </a:srgbClr>
                  </a:outerShdw>
                </a:effectLst>
                <a:latin typeface="Arial" pitchFamily="34" charset="0"/>
                <a:ea typeface="Open Sans 1"/>
                <a:cs typeface="Arial" pitchFamily="34" charset="0"/>
                <a:sym typeface="Open Sans 1"/>
              </a:rPr>
              <a:t>Вновь принятые педагогические работники</a:t>
            </a:r>
            <a:endParaRPr lang="en-US" sz="3800" b="1" dirty="0">
              <a:solidFill>
                <a:srgbClr val="FFFFFF"/>
              </a:solidFill>
              <a:effectLst>
                <a:outerShdw blurRad="38100" dist="38100" dir="2700000" algn="tl">
                  <a:srgbClr val="000000">
                    <a:alpha val="43137"/>
                  </a:srgbClr>
                </a:outerShdw>
              </a:effectLst>
              <a:latin typeface="Arial" pitchFamily="34" charset="0"/>
              <a:ea typeface="Open Sans 1"/>
              <a:cs typeface="Arial" pitchFamily="34" charset="0"/>
              <a:sym typeface="Open Sans 1"/>
            </a:endParaRPr>
          </a:p>
        </p:txBody>
      </p:sp>
      <p:sp>
        <p:nvSpPr>
          <p:cNvPr id="24" name="TextBox 24"/>
          <p:cNvSpPr txBox="1"/>
          <p:nvPr/>
        </p:nvSpPr>
        <p:spPr>
          <a:xfrm>
            <a:off x="3100833" y="8079303"/>
            <a:ext cx="4172226" cy="1179810"/>
          </a:xfrm>
          <a:prstGeom prst="rect">
            <a:avLst/>
          </a:prstGeom>
        </p:spPr>
        <p:txBody>
          <a:bodyPr wrap="square" lIns="0" tIns="0" rIns="0" bIns="0" rtlCol="0" anchor="t">
            <a:spAutoFit/>
          </a:bodyPr>
          <a:lstStyle/>
          <a:p>
            <a:pPr algn="ctr">
              <a:lnSpc>
                <a:spcPts val="4559"/>
              </a:lnSpc>
            </a:pPr>
            <a:r>
              <a:rPr lang="ru-RU" sz="3999" dirty="0" smtClean="0">
                <a:solidFill>
                  <a:srgbClr val="FFFFFF"/>
                </a:solidFill>
                <a:effectLst>
                  <a:outerShdw blurRad="38100" dist="38100" dir="2700000" algn="tl">
                    <a:srgbClr val="000000">
                      <a:alpha val="43137"/>
                    </a:srgbClr>
                  </a:outerShdw>
                </a:effectLst>
                <a:latin typeface="Open Sans 1"/>
                <a:ea typeface="Open Sans 1"/>
                <a:cs typeface="Open Sans 1"/>
                <a:sym typeface="Open Sans 1"/>
              </a:rPr>
              <a:t>Педагогическое образование</a:t>
            </a:r>
            <a:endParaRPr lang="en-US" sz="3999" dirty="0">
              <a:solidFill>
                <a:srgbClr val="FFFFFF"/>
              </a:solidFill>
              <a:effectLst>
                <a:outerShdw blurRad="38100" dist="38100" dir="2700000" algn="tl">
                  <a:srgbClr val="000000">
                    <a:alpha val="43137"/>
                  </a:srgbClr>
                </a:outerShdw>
              </a:effectLst>
              <a:latin typeface="Open Sans 1"/>
              <a:ea typeface="Open Sans 1"/>
              <a:cs typeface="Open Sans 1"/>
              <a:sym typeface="Open Sans 1"/>
            </a:endParaRPr>
          </a:p>
        </p:txBody>
      </p:sp>
      <p:pic>
        <p:nvPicPr>
          <p:cNvPr id="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7600" y="1268108"/>
            <a:ext cx="5934075" cy="8015337"/>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Рисунок 26" descr="\\10.2.81.5\portal\Логотип.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0381" y="4799703"/>
            <a:ext cx="2613819" cy="1867797"/>
          </a:xfrm>
          <a:prstGeom prst="rect">
            <a:avLst/>
          </a:prstGeom>
          <a:solidFill>
            <a:schemeClr val="bg1"/>
          </a:solidFill>
          <a:ln>
            <a:noFill/>
          </a:ln>
          <a:effectLst>
            <a:softEdge rad="127000"/>
          </a:effectLst>
          <a:extLs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4724400" y="6601480"/>
            <a:ext cx="2156619" cy="523220"/>
          </a:xfrm>
          <a:prstGeom prst="rect">
            <a:avLst/>
          </a:prstGeom>
          <a:noFill/>
        </p:spPr>
        <p:txBody>
          <a:bodyPr wrap="square" rtlCol="0">
            <a:spAutoFit/>
          </a:bodyPr>
          <a:lstStyle/>
          <a:p>
            <a:r>
              <a:rPr lang="ru-RU" sz="2800" b="1" dirty="0" smtClean="0">
                <a:solidFill>
                  <a:schemeClr val="tx2"/>
                </a:solidFill>
              </a:rPr>
              <a:t>01.09.2024</a:t>
            </a:r>
            <a:endParaRPr lang="ru-RU" sz="2800" b="1" dirty="0">
              <a:solidFill>
                <a:schemeClr val="tx2"/>
              </a:solidFill>
            </a:endParaRPr>
          </a:p>
        </p:txBody>
      </p:sp>
      <p:sp>
        <p:nvSpPr>
          <p:cNvPr id="29" name="TextBox 22"/>
          <p:cNvSpPr txBox="1"/>
          <p:nvPr/>
        </p:nvSpPr>
        <p:spPr>
          <a:xfrm>
            <a:off x="1785440" y="2324100"/>
            <a:ext cx="3929560" cy="1769715"/>
          </a:xfrm>
          <a:prstGeom prst="rect">
            <a:avLst/>
          </a:prstGeom>
        </p:spPr>
        <p:txBody>
          <a:bodyPr wrap="square" lIns="0" tIns="0" rIns="0" bIns="0" rtlCol="0" anchor="t">
            <a:spAutoFit/>
          </a:bodyPr>
          <a:lstStyle/>
          <a:p>
            <a:pPr algn="ctr">
              <a:lnSpc>
                <a:spcPts val="4559"/>
              </a:lnSpc>
            </a:pPr>
            <a:r>
              <a:rPr lang="ru-RU" sz="3800" b="1" dirty="0">
                <a:solidFill>
                  <a:srgbClr val="FFFFFF"/>
                </a:solidFill>
                <a:effectLst>
                  <a:outerShdw blurRad="38100" dist="38100" dir="2700000" algn="tl">
                    <a:srgbClr val="000000">
                      <a:alpha val="43137"/>
                    </a:srgbClr>
                  </a:outerShdw>
                </a:effectLst>
                <a:latin typeface="Arial" pitchFamily="34" charset="0"/>
                <a:ea typeface="Open Sans 1"/>
                <a:cs typeface="Arial" pitchFamily="34" charset="0"/>
                <a:sym typeface="Open Sans 1"/>
              </a:rPr>
              <a:t>Имеющие </a:t>
            </a:r>
            <a:endParaRPr lang="ru-RU" sz="3800" b="1" dirty="0" smtClean="0">
              <a:solidFill>
                <a:srgbClr val="FFFFFF"/>
              </a:solidFill>
              <a:effectLst>
                <a:outerShdw blurRad="38100" dist="38100" dir="2700000" algn="tl">
                  <a:srgbClr val="000000">
                    <a:alpha val="43137"/>
                  </a:srgbClr>
                </a:outerShdw>
              </a:effectLst>
              <a:latin typeface="Arial" pitchFamily="34" charset="0"/>
              <a:ea typeface="Open Sans 1"/>
              <a:cs typeface="Arial" pitchFamily="34" charset="0"/>
              <a:sym typeface="Open Sans 1"/>
            </a:endParaRPr>
          </a:p>
          <a:p>
            <a:pPr algn="ctr">
              <a:lnSpc>
                <a:spcPts val="4559"/>
              </a:lnSpc>
            </a:pPr>
            <a:r>
              <a:rPr lang="ru-RU" sz="3800" b="1" dirty="0" smtClean="0">
                <a:solidFill>
                  <a:srgbClr val="FFFFFF"/>
                </a:solidFill>
                <a:effectLst>
                  <a:outerShdw blurRad="38100" dist="38100" dir="2700000" algn="tl">
                    <a:srgbClr val="000000">
                      <a:alpha val="43137"/>
                    </a:srgbClr>
                  </a:outerShdw>
                </a:effectLst>
                <a:latin typeface="Arial" pitchFamily="34" charset="0"/>
                <a:ea typeface="Open Sans 1"/>
                <a:cs typeface="Arial" pitchFamily="34" charset="0"/>
                <a:sym typeface="Open Sans 1"/>
              </a:rPr>
              <a:t>опыт работы</a:t>
            </a:r>
          </a:p>
          <a:p>
            <a:pPr algn="ctr">
              <a:lnSpc>
                <a:spcPts val="4559"/>
              </a:lnSpc>
            </a:pPr>
            <a:r>
              <a:rPr lang="ru-RU" sz="3800" b="1" dirty="0" smtClean="0">
                <a:solidFill>
                  <a:srgbClr val="FFFFFF"/>
                </a:solidFill>
                <a:effectLst>
                  <a:outerShdw blurRad="38100" dist="38100" dir="2700000" algn="tl">
                    <a:srgbClr val="000000">
                      <a:alpha val="43137"/>
                    </a:srgbClr>
                  </a:outerShdw>
                </a:effectLst>
                <a:latin typeface="Arial" pitchFamily="34" charset="0"/>
                <a:ea typeface="Open Sans 1"/>
                <a:cs typeface="Arial" pitchFamily="34" charset="0"/>
                <a:sym typeface="Open Sans 1"/>
              </a:rPr>
              <a:t> </a:t>
            </a:r>
            <a:r>
              <a:rPr lang="ru-RU" sz="3800" b="1" dirty="0">
                <a:solidFill>
                  <a:srgbClr val="FFFFFF"/>
                </a:solidFill>
                <a:effectLst>
                  <a:outerShdw blurRad="38100" dist="38100" dir="2700000" algn="tl">
                    <a:srgbClr val="000000">
                      <a:alpha val="43137"/>
                    </a:srgbClr>
                  </a:outerShdw>
                </a:effectLst>
                <a:latin typeface="Arial" pitchFamily="34" charset="0"/>
                <a:ea typeface="Open Sans 1"/>
                <a:cs typeface="Arial" pitchFamily="34" charset="0"/>
                <a:sym typeface="Open Sans 1"/>
              </a:rPr>
              <a:t>1 год</a:t>
            </a:r>
            <a:endParaRPr lang="en-US" sz="3800" b="1" dirty="0">
              <a:solidFill>
                <a:srgbClr val="FFFFFF"/>
              </a:solidFill>
              <a:effectLst>
                <a:outerShdw blurRad="38100" dist="38100" dir="2700000" algn="tl">
                  <a:srgbClr val="000000">
                    <a:alpha val="43137"/>
                  </a:srgbClr>
                </a:outerShdw>
              </a:effectLst>
              <a:latin typeface="Arial" pitchFamily="34" charset="0"/>
              <a:ea typeface="Open Sans 1"/>
              <a:cs typeface="Arial" pitchFamily="34" charset="0"/>
              <a:sym typeface="Open Sans 1"/>
            </a:endParaRPr>
          </a:p>
        </p:txBody>
      </p:sp>
      <p:sp>
        <p:nvSpPr>
          <p:cNvPr id="30" name="TextBox 13"/>
          <p:cNvSpPr txBox="1"/>
          <p:nvPr/>
        </p:nvSpPr>
        <p:spPr>
          <a:xfrm>
            <a:off x="1219200" y="4381500"/>
            <a:ext cx="3200400" cy="615553"/>
          </a:xfrm>
          <a:prstGeom prst="rect">
            <a:avLst/>
          </a:prstGeom>
        </p:spPr>
        <p:txBody>
          <a:bodyPr wrap="square" lIns="0" tIns="0" rIns="0" bIns="0" rtlCol="0" anchor="t">
            <a:spAutoFit/>
          </a:bodyPr>
          <a:lstStyle/>
          <a:p>
            <a:pPr algn="ctr">
              <a:lnSpc>
                <a:spcPts val="4787"/>
              </a:lnSpc>
            </a:pPr>
            <a:r>
              <a:rPr lang="ru-RU" sz="4199" b="1" dirty="0" smtClean="0">
                <a:solidFill>
                  <a:srgbClr val="FFFFFF"/>
                </a:solidFill>
                <a:latin typeface="Open Sans 1 Bold"/>
                <a:ea typeface="Open Sans 1 Bold"/>
                <a:cs typeface="Open Sans 1 Bold"/>
                <a:sym typeface="Open Sans 1 Bold"/>
              </a:rPr>
              <a:t>2 человека </a:t>
            </a:r>
            <a:endParaRPr lang="en-US" sz="4199" b="1" dirty="0">
              <a:solidFill>
                <a:srgbClr val="FFFFFF"/>
              </a:solidFill>
              <a:latin typeface="Open Sans 1 Bold"/>
              <a:ea typeface="Open Sans 1 Bold"/>
              <a:cs typeface="Open Sans 1 Bold"/>
              <a:sym typeface="Open Sans 1 Bold"/>
            </a:endParaRPr>
          </a:p>
        </p:txBody>
      </p:sp>
      <p:sp>
        <p:nvSpPr>
          <p:cNvPr id="31" name="TextBox 2">
            <a:extLst>
              <a:ext uri="{FF2B5EF4-FFF2-40B4-BE49-F238E27FC236}">
                <a16:creationId xmlns="" xmlns:a16="http://schemas.microsoft.com/office/drawing/2014/main" id="{CB67AA97-8337-4085-9C93-0BD5AF626960}"/>
              </a:ext>
            </a:extLst>
          </p:cNvPr>
          <p:cNvSpPr txBox="1"/>
          <p:nvPr/>
        </p:nvSpPr>
        <p:spPr>
          <a:xfrm>
            <a:off x="5912908" y="53464"/>
            <a:ext cx="7376581" cy="738664"/>
          </a:xfrm>
          <a:prstGeom prst="rect">
            <a:avLst/>
          </a:prstGeom>
        </p:spPr>
        <p:txBody>
          <a:bodyPr wrap="square" lIns="0" tIns="0" rIns="0" bIns="0" rtlCol="0" anchor="t">
            <a:spAutoFit/>
          </a:bodyPr>
          <a:lstStyle/>
          <a:p>
            <a:pPr algn="ctr"/>
            <a:r>
              <a:rPr lang="ru-RU" sz="4800" b="1" dirty="0" smtClean="0">
                <a:solidFill>
                  <a:schemeClr val="bg1"/>
                </a:solidFill>
                <a:latin typeface="Arial" pitchFamily="34" charset="0"/>
                <a:ea typeface="Montserrat 1 Bold"/>
                <a:cs typeface="Arial" pitchFamily="34" charset="0"/>
                <a:sym typeface="Montserrat 1 Bold"/>
              </a:rPr>
              <a:t>Педагогический состав</a:t>
            </a:r>
            <a:endParaRPr lang="en-US" sz="4800" b="1" dirty="0">
              <a:solidFill>
                <a:schemeClr val="bg1"/>
              </a:solidFill>
              <a:latin typeface="Arial" pitchFamily="34" charset="0"/>
              <a:ea typeface="Montserrat 1 Bold"/>
              <a:cs typeface="Arial" pitchFamily="34" charset="0"/>
              <a:sym typeface="Montserrat 1 Bo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Стрелка влево 29"/>
          <p:cNvSpPr/>
          <p:nvPr/>
        </p:nvSpPr>
        <p:spPr>
          <a:xfrm rot="16200000">
            <a:off x="12514342" y="3848214"/>
            <a:ext cx="556559" cy="304802"/>
          </a:xfrm>
          <a:prstGeom prst="leftArrow">
            <a:avLst/>
          </a:prstGeom>
          <a:solidFill>
            <a:srgbClr val="2E9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трелка влево 28"/>
          <p:cNvSpPr/>
          <p:nvPr/>
        </p:nvSpPr>
        <p:spPr>
          <a:xfrm rot="16200000">
            <a:off x="5016346" y="3897779"/>
            <a:ext cx="556559" cy="304802"/>
          </a:xfrm>
          <a:prstGeom prst="leftArrow">
            <a:avLst/>
          </a:prstGeom>
          <a:solidFill>
            <a:srgbClr val="2E9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Freeform 3"/>
          <p:cNvSpPr/>
          <p:nvPr/>
        </p:nvSpPr>
        <p:spPr>
          <a:xfrm>
            <a:off x="9384442" y="4300652"/>
            <a:ext cx="6816358" cy="4569278"/>
          </a:xfrm>
          <a:custGeom>
            <a:avLst/>
            <a:gdLst/>
            <a:ahLst/>
            <a:cxnLst/>
            <a:rect l="l" t="t" r="r" b="b"/>
            <a:pathLst>
              <a:path w="6816358" h="4569278">
                <a:moveTo>
                  <a:pt x="0" y="0"/>
                </a:moveTo>
                <a:lnTo>
                  <a:pt x="6816358" y="0"/>
                </a:lnTo>
                <a:lnTo>
                  <a:pt x="6816358" y="4569278"/>
                </a:lnTo>
                <a:lnTo>
                  <a:pt x="0" y="4569278"/>
                </a:lnTo>
                <a:lnTo>
                  <a:pt x="0" y="0"/>
                </a:lnTo>
                <a:close/>
              </a:path>
            </a:pathLst>
          </a:custGeom>
          <a: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p:spPr>
      </p:sp>
      <p:sp>
        <p:nvSpPr>
          <p:cNvPr id="4" name="Freeform 4"/>
          <p:cNvSpPr/>
          <p:nvPr/>
        </p:nvSpPr>
        <p:spPr>
          <a:xfrm>
            <a:off x="2087200" y="4300652"/>
            <a:ext cx="8435641" cy="4569278"/>
          </a:xfrm>
          <a:custGeom>
            <a:avLst/>
            <a:gdLst/>
            <a:ahLst/>
            <a:cxnLst/>
            <a:rect l="l" t="t" r="r" b="b"/>
            <a:pathLst>
              <a:path w="8435641" h="4569278">
                <a:moveTo>
                  <a:pt x="0" y="0"/>
                </a:moveTo>
                <a:lnTo>
                  <a:pt x="8435641" y="0"/>
                </a:lnTo>
                <a:lnTo>
                  <a:pt x="8435641" y="4569278"/>
                </a:lnTo>
                <a:lnTo>
                  <a:pt x="0" y="4569278"/>
                </a:lnTo>
                <a:lnTo>
                  <a:pt x="0" y="0"/>
                </a:lnTo>
                <a:close/>
              </a:path>
            </a:pathLst>
          </a:custGeom>
          <a: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p:spPr>
      </p:sp>
      <p:grpSp>
        <p:nvGrpSpPr>
          <p:cNvPr id="5" name="Group 5"/>
          <p:cNvGrpSpPr/>
          <p:nvPr/>
        </p:nvGrpSpPr>
        <p:grpSpPr>
          <a:xfrm>
            <a:off x="7815868" y="5333358"/>
            <a:ext cx="2656265" cy="265626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692"/>
            </a:solidFill>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3343"/>
                </a:lnSpc>
              </a:pPr>
              <a:endParaRPr dirty="0">
                <a:latin typeface="PT Sans" panose="020B0503020203020204" pitchFamily="34" charset="-52"/>
              </a:endParaRPr>
            </a:p>
          </p:txBody>
        </p:sp>
      </p:grpSp>
      <p:grpSp>
        <p:nvGrpSpPr>
          <p:cNvPr id="8" name="Group 8"/>
          <p:cNvGrpSpPr/>
          <p:nvPr/>
        </p:nvGrpSpPr>
        <p:grpSpPr>
          <a:xfrm>
            <a:off x="8138135" y="5655626"/>
            <a:ext cx="2011730" cy="201173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43"/>
                </a:lnSpc>
              </a:pPr>
              <a:endParaRPr dirty="0">
                <a:latin typeface="PT Sans" panose="020B0503020203020204" pitchFamily="34" charset="-52"/>
              </a:endParaRPr>
            </a:p>
          </p:txBody>
        </p:sp>
      </p:grpSp>
      <p:sp>
        <p:nvSpPr>
          <p:cNvPr id="11" name="Freeform 11"/>
          <p:cNvSpPr/>
          <p:nvPr/>
        </p:nvSpPr>
        <p:spPr>
          <a:xfrm>
            <a:off x="8239052" y="6803773"/>
            <a:ext cx="1809896" cy="536182"/>
          </a:xfrm>
          <a:custGeom>
            <a:avLst/>
            <a:gdLst/>
            <a:ahLst/>
            <a:cxnLst/>
            <a:rect l="l" t="t" r="r" b="b"/>
            <a:pathLst>
              <a:path w="1809896" h="536182">
                <a:moveTo>
                  <a:pt x="0" y="0"/>
                </a:moveTo>
                <a:lnTo>
                  <a:pt x="1809896" y="0"/>
                </a:lnTo>
                <a:lnTo>
                  <a:pt x="1809896" y="536181"/>
                </a:lnTo>
                <a:lnTo>
                  <a:pt x="0" y="536181"/>
                </a:lnTo>
                <a:lnTo>
                  <a:pt x="0" y="0"/>
                </a:lnTo>
                <a:close/>
              </a:path>
            </a:pathLst>
          </a:custGeom>
          <a: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a:blipFill>
        </p:spPr>
      </p:sp>
      <p:sp>
        <p:nvSpPr>
          <p:cNvPr id="12" name="TextBox 12"/>
          <p:cNvSpPr txBox="1"/>
          <p:nvPr/>
        </p:nvSpPr>
        <p:spPr>
          <a:xfrm>
            <a:off x="2224900" y="4381500"/>
            <a:ext cx="5181393" cy="1117037"/>
          </a:xfrm>
          <a:prstGeom prst="rect">
            <a:avLst/>
          </a:prstGeom>
        </p:spPr>
        <p:txBody>
          <a:bodyPr lIns="0" tIns="0" rIns="0" bIns="0" rtlCol="0" anchor="t">
            <a:spAutoFit/>
          </a:bodyPr>
          <a:lstStyle/>
          <a:p>
            <a:pPr lvl="0" algn="ctr">
              <a:lnSpc>
                <a:spcPts val="2912"/>
              </a:lnSpc>
            </a:pPr>
            <a:r>
              <a:rPr lang="ru-RU" sz="2800" b="1" dirty="0">
                <a:latin typeface="Arial" pitchFamily="34" charset="0"/>
                <a:cs typeface="Arial" pitchFamily="34" charset="0"/>
              </a:rPr>
              <a:t>вопросы</a:t>
            </a:r>
            <a:r>
              <a:rPr lang="ru-RU" sz="2800" b="1" dirty="0"/>
              <a:t> по ведению и разработке учебной, учебно-методической документации</a:t>
            </a:r>
            <a:endParaRPr lang="en-US" sz="2600" b="1" spc="26" dirty="0">
              <a:solidFill>
                <a:srgbClr val="FFFFFF"/>
              </a:solidFill>
              <a:latin typeface="Open Sans 2 Bold"/>
              <a:ea typeface="Open Sans 2 Bold"/>
              <a:cs typeface="Open Sans 2 Bold"/>
              <a:sym typeface="Open Sans 2 Bold"/>
            </a:endParaRPr>
          </a:p>
        </p:txBody>
      </p:sp>
      <p:sp>
        <p:nvSpPr>
          <p:cNvPr id="13" name="TextBox 13"/>
          <p:cNvSpPr txBox="1"/>
          <p:nvPr/>
        </p:nvSpPr>
        <p:spPr>
          <a:xfrm>
            <a:off x="10943208" y="4533900"/>
            <a:ext cx="5181393" cy="743793"/>
          </a:xfrm>
          <a:prstGeom prst="rect">
            <a:avLst/>
          </a:prstGeom>
        </p:spPr>
        <p:txBody>
          <a:bodyPr lIns="0" tIns="0" rIns="0" bIns="0" rtlCol="0" anchor="t">
            <a:spAutoFit/>
          </a:bodyPr>
          <a:lstStyle/>
          <a:p>
            <a:pPr marL="0" lvl="0" indent="0" algn="ctr">
              <a:lnSpc>
                <a:spcPts val="2912"/>
              </a:lnSpc>
            </a:pPr>
            <a:r>
              <a:rPr lang="ru-RU" sz="2600" b="1" spc="26" dirty="0" smtClean="0">
                <a:solidFill>
                  <a:srgbClr val="013165"/>
                </a:solidFill>
                <a:latin typeface="Arial" pitchFamily="34" charset="0"/>
                <a:ea typeface="Open Sans 2 Bold"/>
                <a:cs typeface="Arial" pitchFamily="34" charset="0"/>
                <a:sym typeface="Open Sans 2 Bold"/>
              </a:rPr>
              <a:t>индивидуальные консультации</a:t>
            </a:r>
            <a:endParaRPr lang="en-US" sz="2600" b="1" spc="26" dirty="0">
              <a:solidFill>
                <a:srgbClr val="013165"/>
              </a:solidFill>
              <a:latin typeface="Arial" pitchFamily="34" charset="0"/>
              <a:ea typeface="Open Sans 2 Bold"/>
              <a:cs typeface="Arial" pitchFamily="34" charset="0"/>
              <a:sym typeface="Open Sans 2 Bold"/>
            </a:endParaRPr>
          </a:p>
        </p:txBody>
      </p:sp>
      <p:sp>
        <p:nvSpPr>
          <p:cNvPr id="14" name="TextBox 14"/>
          <p:cNvSpPr txBox="1"/>
          <p:nvPr/>
        </p:nvSpPr>
        <p:spPr>
          <a:xfrm>
            <a:off x="3928085" y="720923"/>
            <a:ext cx="10058400" cy="615553"/>
          </a:xfrm>
          <a:prstGeom prst="rect">
            <a:avLst/>
          </a:prstGeom>
        </p:spPr>
        <p:txBody>
          <a:bodyPr wrap="square" lIns="0" tIns="0" rIns="0" bIns="0" rtlCol="0" anchor="t">
            <a:spAutoFit/>
          </a:bodyPr>
          <a:lstStyle/>
          <a:p>
            <a:pPr algn="ctr">
              <a:lnSpc>
                <a:spcPts val="4788"/>
              </a:lnSpc>
            </a:pPr>
            <a:r>
              <a:rPr lang="ru-RU" sz="4800" b="1" dirty="0" smtClean="0">
                <a:solidFill>
                  <a:srgbClr val="2E9196"/>
                </a:solidFill>
                <a:effectLst>
                  <a:outerShdw blurRad="38100" dist="38100" dir="2700000" algn="tl">
                    <a:srgbClr val="000000">
                      <a:alpha val="43137"/>
                    </a:srgbClr>
                  </a:outerShdw>
                </a:effectLst>
                <a:latin typeface="Arial" pitchFamily="34" charset="0"/>
                <a:ea typeface="Montserrat 1 Bold"/>
                <a:cs typeface="Arial" pitchFamily="34" charset="0"/>
                <a:sym typeface="Montserrat 1 Bold"/>
              </a:rPr>
              <a:t>Система наставничества</a:t>
            </a:r>
            <a:endParaRPr lang="en-US" sz="4800" b="1" dirty="0">
              <a:solidFill>
                <a:srgbClr val="2E9196"/>
              </a:solidFill>
              <a:effectLst>
                <a:outerShdw blurRad="38100" dist="38100" dir="2700000" algn="tl">
                  <a:srgbClr val="000000">
                    <a:alpha val="43137"/>
                  </a:srgbClr>
                </a:outerShdw>
              </a:effectLst>
              <a:latin typeface="Arial" pitchFamily="34" charset="0"/>
              <a:ea typeface="Montserrat 1 Bold"/>
              <a:cs typeface="Arial" pitchFamily="34" charset="0"/>
              <a:sym typeface="Montserrat 1 Bold"/>
            </a:endParaRPr>
          </a:p>
        </p:txBody>
      </p:sp>
      <p:sp>
        <p:nvSpPr>
          <p:cNvPr id="16" name="TextBox 16"/>
          <p:cNvSpPr txBox="1"/>
          <p:nvPr/>
        </p:nvSpPr>
        <p:spPr>
          <a:xfrm>
            <a:off x="10943208" y="6440408"/>
            <a:ext cx="5181393" cy="378729"/>
          </a:xfrm>
          <a:prstGeom prst="rect">
            <a:avLst/>
          </a:prstGeom>
        </p:spPr>
        <p:txBody>
          <a:bodyPr lIns="0" tIns="0" rIns="0" bIns="0" rtlCol="0" anchor="t">
            <a:spAutoFit/>
          </a:bodyPr>
          <a:lstStyle/>
          <a:p>
            <a:pPr marL="0" lvl="0" indent="0" algn="ctr">
              <a:lnSpc>
                <a:spcPts val="2912"/>
              </a:lnSpc>
            </a:pPr>
            <a:r>
              <a:rPr lang="ru-RU" sz="2600" b="1" spc="26" dirty="0" err="1" smtClean="0">
                <a:solidFill>
                  <a:srgbClr val="013165"/>
                </a:solidFill>
                <a:latin typeface="Arial" pitchFamily="34" charset="0"/>
                <a:ea typeface="Open Sans 2 Bold"/>
                <a:cs typeface="Arial" pitchFamily="34" charset="0"/>
                <a:sym typeface="Open Sans 2 Bold"/>
              </a:rPr>
              <a:t>взаимопосещение</a:t>
            </a:r>
            <a:r>
              <a:rPr lang="ru-RU" sz="2600" b="1" spc="26" dirty="0" smtClean="0">
                <a:solidFill>
                  <a:srgbClr val="013165"/>
                </a:solidFill>
                <a:latin typeface="Arial" pitchFamily="34" charset="0"/>
                <a:ea typeface="Open Sans 2 Bold"/>
                <a:cs typeface="Arial" pitchFamily="34" charset="0"/>
                <a:sym typeface="Open Sans 2 Bold"/>
              </a:rPr>
              <a:t> занятий</a:t>
            </a:r>
            <a:endParaRPr lang="en-US" sz="2600" b="1" spc="26" dirty="0">
              <a:solidFill>
                <a:srgbClr val="013165"/>
              </a:solidFill>
              <a:latin typeface="Arial" pitchFamily="34" charset="0"/>
              <a:ea typeface="Open Sans 2 Bold"/>
              <a:cs typeface="Arial" pitchFamily="34" charset="0"/>
              <a:sym typeface="Open Sans 2 Bold"/>
            </a:endParaRPr>
          </a:p>
        </p:txBody>
      </p:sp>
      <p:sp>
        <p:nvSpPr>
          <p:cNvPr id="17" name="TextBox 17"/>
          <p:cNvSpPr txBox="1"/>
          <p:nvPr/>
        </p:nvSpPr>
        <p:spPr>
          <a:xfrm>
            <a:off x="10943208" y="8179776"/>
            <a:ext cx="5181393" cy="378729"/>
          </a:xfrm>
          <a:prstGeom prst="rect">
            <a:avLst/>
          </a:prstGeom>
        </p:spPr>
        <p:txBody>
          <a:bodyPr lIns="0" tIns="0" rIns="0" bIns="0" rtlCol="0" anchor="t">
            <a:spAutoFit/>
          </a:bodyPr>
          <a:lstStyle/>
          <a:p>
            <a:pPr marL="0" lvl="0" indent="0" algn="ctr">
              <a:lnSpc>
                <a:spcPts val="2912"/>
              </a:lnSpc>
            </a:pPr>
            <a:r>
              <a:rPr lang="ru-RU" sz="2600" b="1" spc="26" dirty="0" smtClean="0">
                <a:solidFill>
                  <a:srgbClr val="013165"/>
                </a:solidFill>
                <a:latin typeface="Arial" pitchFamily="34" charset="0"/>
                <a:ea typeface="Open Sans 2 Bold"/>
                <a:cs typeface="Arial" pitchFamily="34" charset="0"/>
                <a:sym typeface="Open Sans 2 Bold"/>
              </a:rPr>
              <a:t>методическая работа</a:t>
            </a:r>
            <a:endParaRPr lang="en-US" sz="2600" b="1" spc="26" dirty="0">
              <a:solidFill>
                <a:srgbClr val="013165"/>
              </a:solidFill>
              <a:latin typeface="Arial" pitchFamily="34" charset="0"/>
              <a:ea typeface="Open Sans 2 Bold"/>
              <a:cs typeface="Arial" pitchFamily="34" charset="0"/>
              <a:sym typeface="Open Sans 2 Bold"/>
            </a:endParaRPr>
          </a:p>
        </p:txBody>
      </p:sp>
      <p:sp>
        <p:nvSpPr>
          <p:cNvPr id="18" name="TextBox 18"/>
          <p:cNvSpPr txBox="1"/>
          <p:nvPr/>
        </p:nvSpPr>
        <p:spPr>
          <a:xfrm>
            <a:off x="2224900" y="6286500"/>
            <a:ext cx="5181393" cy="745140"/>
          </a:xfrm>
          <a:prstGeom prst="rect">
            <a:avLst/>
          </a:prstGeom>
        </p:spPr>
        <p:txBody>
          <a:bodyPr lIns="0" tIns="0" rIns="0" bIns="0" rtlCol="0" anchor="t">
            <a:spAutoFit/>
          </a:bodyPr>
          <a:lstStyle/>
          <a:p>
            <a:pPr lvl="0" algn="ctr">
              <a:lnSpc>
                <a:spcPts val="2912"/>
              </a:lnSpc>
            </a:pPr>
            <a:r>
              <a:rPr lang="ru-RU" sz="2800" b="1" dirty="0" smtClean="0">
                <a:latin typeface="Arial" pitchFamily="34" charset="0"/>
                <a:cs typeface="Arial" pitchFamily="34" charset="0"/>
              </a:rPr>
              <a:t>совершенствование</a:t>
            </a:r>
            <a:r>
              <a:rPr lang="ru-RU" sz="2800" b="1" dirty="0" smtClean="0"/>
              <a:t> </a:t>
            </a:r>
            <a:r>
              <a:rPr lang="ru-RU" sz="2800" b="1" dirty="0"/>
              <a:t>методической работы</a:t>
            </a:r>
            <a:endParaRPr lang="en-US" sz="2600" b="1" spc="26" dirty="0">
              <a:solidFill>
                <a:srgbClr val="FFFFFF"/>
              </a:solidFill>
              <a:latin typeface="Open Sans 2 Bold"/>
              <a:ea typeface="Open Sans 2 Bold"/>
              <a:cs typeface="Open Sans 2 Bold"/>
              <a:sym typeface="Open Sans 2 Bold"/>
            </a:endParaRPr>
          </a:p>
        </p:txBody>
      </p:sp>
      <p:sp>
        <p:nvSpPr>
          <p:cNvPr id="19" name="TextBox 19"/>
          <p:cNvSpPr txBox="1"/>
          <p:nvPr/>
        </p:nvSpPr>
        <p:spPr>
          <a:xfrm>
            <a:off x="2224900" y="8039100"/>
            <a:ext cx="5181393" cy="743793"/>
          </a:xfrm>
          <a:prstGeom prst="rect">
            <a:avLst/>
          </a:prstGeom>
        </p:spPr>
        <p:txBody>
          <a:bodyPr lIns="0" tIns="0" rIns="0" bIns="0" rtlCol="0" anchor="t">
            <a:spAutoFit/>
          </a:bodyPr>
          <a:lstStyle/>
          <a:p>
            <a:pPr lvl="0" algn="ctr">
              <a:lnSpc>
                <a:spcPts val="2912"/>
              </a:lnSpc>
            </a:pPr>
            <a:r>
              <a:rPr lang="ru-RU" sz="2800" b="1" dirty="0">
                <a:latin typeface="Arial" pitchFamily="34" charset="0"/>
                <a:cs typeface="Arial" pitchFamily="34" charset="0"/>
              </a:rPr>
              <a:t>м</a:t>
            </a:r>
            <a:r>
              <a:rPr lang="ru-RU" sz="2800" b="1" dirty="0" smtClean="0">
                <a:latin typeface="Arial" pitchFamily="34" charset="0"/>
                <a:cs typeface="Arial" pitchFamily="34" charset="0"/>
              </a:rPr>
              <a:t>етоды, приемы, средства обучения</a:t>
            </a:r>
            <a:endParaRPr lang="en-US" sz="2600" b="1" spc="26" dirty="0">
              <a:solidFill>
                <a:srgbClr val="FFFFFF"/>
              </a:solidFill>
              <a:latin typeface="Open Sans 2 Bold"/>
              <a:ea typeface="Open Sans 2 Bold"/>
              <a:cs typeface="Open Sans 2 Bold"/>
              <a:sym typeface="Open Sans 2 Bold"/>
            </a:endParaRPr>
          </a:p>
        </p:txBody>
      </p:sp>
      <p:sp>
        <p:nvSpPr>
          <p:cNvPr id="20" name="Freeform 20"/>
          <p:cNvSpPr/>
          <p:nvPr/>
        </p:nvSpPr>
        <p:spPr>
          <a:xfrm rot="-10800000" flipH="1" flipV="1">
            <a:off x="16393184" y="8403276"/>
            <a:ext cx="1894816" cy="1883724"/>
          </a:xfrm>
          <a:custGeom>
            <a:avLst/>
            <a:gdLst/>
            <a:ahLst/>
            <a:cxnLst/>
            <a:rect l="l" t="t" r="r" b="b"/>
            <a:pathLst>
              <a:path w="1894816" h="1883724">
                <a:moveTo>
                  <a:pt x="1894816" y="1883724"/>
                </a:moveTo>
                <a:lnTo>
                  <a:pt x="0" y="1883724"/>
                </a:lnTo>
                <a:lnTo>
                  <a:pt x="0" y="0"/>
                </a:lnTo>
                <a:lnTo>
                  <a:pt x="1894816" y="0"/>
                </a:lnTo>
                <a:lnTo>
                  <a:pt x="1894816" y="1883724"/>
                </a:lnTo>
                <a:close/>
              </a:path>
            </a:pathLst>
          </a:custGeom>
          <a: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a:blipFill>
        </p:spPr>
      </p:sp>
      <p:sp>
        <p:nvSpPr>
          <p:cNvPr id="21" name="Freeform 21"/>
          <p:cNvSpPr/>
          <p:nvPr/>
        </p:nvSpPr>
        <p:spPr>
          <a:xfrm>
            <a:off x="339904" y="-305907"/>
            <a:ext cx="912548" cy="912548"/>
          </a:xfrm>
          <a:custGeom>
            <a:avLst/>
            <a:gdLst/>
            <a:ahLst/>
            <a:cxnLst/>
            <a:rect l="l" t="t" r="r" b="b"/>
            <a:pathLst>
              <a:path w="912548" h="912548">
                <a:moveTo>
                  <a:pt x="0" y="0"/>
                </a:moveTo>
                <a:lnTo>
                  <a:pt x="912548" y="0"/>
                </a:lnTo>
                <a:lnTo>
                  <a:pt x="912548" y="912548"/>
                </a:lnTo>
                <a:lnTo>
                  <a:pt x="0" y="912548"/>
                </a:lnTo>
                <a:lnTo>
                  <a:pt x="0" y="0"/>
                </a:lnTo>
                <a:close/>
              </a:path>
            </a:pathLst>
          </a:custGeom>
          <a: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a:blipFill>
        </p:spPr>
      </p:sp>
      <p:sp>
        <p:nvSpPr>
          <p:cNvPr id="22" name="Freeform 22"/>
          <p:cNvSpPr/>
          <p:nvPr/>
        </p:nvSpPr>
        <p:spPr>
          <a:xfrm>
            <a:off x="-302418" y="386378"/>
            <a:ext cx="642322" cy="642322"/>
          </a:xfrm>
          <a:custGeom>
            <a:avLst/>
            <a:gdLst/>
            <a:ahLst/>
            <a:cxnLst/>
            <a:rect l="l" t="t" r="r" b="b"/>
            <a:pathLst>
              <a:path w="642322" h="642322">
                <a:moveTo>
                  <a:pt x="0" y="0"/>
                </a:moveTo>
                <a:lnTo>
                  <a:pt x="642322" y="0"/>
                </a:lnTo>
                <a:lnTo>
                  <a:pt x="642322" y="642322"/>
                </a:lnTo>
                <a:lnTo>
                  <a:pt x="0" y="642322"/>
                </a:lnTo>
                <a:lnTo>
                  <a:pt x="0" y="0"/>
                </a:lnTo>
                <a:close/>
              </a:path>
            </a:pathLst>
          </a:custGeom>
          <a: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a:blipFill>
        </p:spPr>
      </p:sp>
      <p:sp>
        <p:nvSpPr>
          <p:cNvPr id="23" name="Freeform 23"/>
          <p:cNvSpPr/>
          <p:nvPr/>
        </p:nvSpPr>
        <p:spPr>
          <a:xfrm>
            <a:off x="1533517" y="-720988"/>
            <a:ext cx="1107366" cy="1107366"/>
          </a:xfrm>
          <a:custGeom>
            <a:avLst/>
            <a:gdLst/>
            <a:ahLst/>
            <a:cxnLst/>
            <a:rect l="l" t="t" r="r" b="b"/>
            <a:pathLst>
              <a:path w="1107366" h="1107366">
                <a:moveTo>
                  <a:pt x="0" y="0"/>
                </a:moveTo>
                <a:lnTo>
                  <a:pt x="1107366" y="0"/>
                </a:lnTo>
                <a:lnTo>
                  <a:pt x="1107366" y="1107366"/>
                </a:lnTo>
                <a:lnTo>
                  <a:pt x="0" y="1107366"/>
                </a:lnTo>
                <a:lnTo>
                  <a:pt x="0" y="0"/>
                </a:lnTo>
                <a:close/>
              </a:path>
            </a:pathLst>
          </a:custGeom>
          <a: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a:blipFill>
        </p:spPr>
      </p:sp>
      <p:sp>
        <p:nvSpPr>
          <p:cNvPr id="2" name="Прямоугольник 1"/>
          <p:cNvSpPr/>
          <p:nvPr/>
        </p:nvSpPr>
        <p:spPr>
          <a:xfrm>
            <a:off x="3200400" y="2352358"/>
            <a:ext cx="4765410" cy="1571941"/>
          </a:xfrm>
          <a:prstGeom prst="rect">
            <a:avLst/>
          </a:prstGeom>
          <a:solidFill>
            <a:srgbClr val="56CCC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300" b="1" dirty="0" smtClean="0">
                <a:solidFill>
                  <a:schemeClr val="bg1"/>
                </a:solidFill>
                <a:latin typeface="Arial" pitchFamily="34" charset="0"/>
                <a:cs typeface="Arial" pitchFamily="34" charset="0"/>
              </a:rPr>
              <a:t>Школа молодого педагога</a:t>
            </a:r>
            <a:endParaRPr lang="ru-RU" sz="3300" b="1" dirty="0">
              <a:solidFill>
                <a:schemeClr val="bg1"/>
              </a:solidFill>
              <a:latin typeface="Arial" pitchFamily="34" charset="0"/>
              <a:cs typeface="Arial" pitchFamily="34" charset="0"/>
            </a:endParaRPr>
          </a:p>
        </p:txBody>
      </p:sp>
      <p:sp>
        <p:nvSpPr>
          <p:cNvPr id="25" name="Прямоугольник 24"/>
          <p:cNvSpPr/>
          <p:nvPr/>
        </p:nvSpPr>
        <p:spPr>
          <a:xfrm>
            <a:off x="10048948" y="2352358"/>
            <a:ext cx="4765410" cy="1571941"/>
          </a:xfrm>
          <a:prstGeom prst="rect">
            <a:avLst/>
          </a:prstGeom>
          <a:solidFill>
            <a:srgbClr val="FDC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300" b="1" dirty="0">
                <a:solidFill>
                  <a:schemeClr val="tx1"/>
                </a:solidFill>
                <a:latin typeface="Arial" pitchFamily="34" charset="0"/>
                <a:cs typeface="Arial" pitchFamily="34" charset="0"/>
              </a:rPr>
              <a:t>Закрепление наставнических пар</a:t>
            </a:r>
          </a:p>
        </p:txBody>
      </p:sp>
      <p:sp>
        <p:nvSpPr>
          <p:cNvPr id="27" name="Стрелка влево 26"/>
          <p:cNvSpPr/>
          <p:nvPr/>
        </p:nvSpPr>
        <p:spPr>
          <a:xfrm rot="18530501">
            <a:off x="6505213" y="1670885"/>
            <a:ext cx="1113117" cy="304800"/>
          </a:xfrm>
          <a:prstGeom prst="leftArrow">
            <a:avLst/>
          </a:prstGeom>
          <a:solidFill>
            <a:srgbClr val="2E9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трелка влево 27"/>
          <p:cNvSpPr/>
          <p:nvPr/>
        </p:nvSpPr>
        <p:spPr>
          <a:xfrm rot="13500000">
            <a:off x="10424515" y="1670883"/>
            <a:ext cx="1113117" cy="304800"/>
          </a:xfrm>
          <a:prstGeom prst="leftArrow">
            <a:avLst/>
          </a:prstGeom>
          <a:solidFill>
            <a:srgbClr val="2E9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2-Point Star 83">
            <a:extLst>
              <a:ext uri="{FF2B5EF4-FFF2-40B4-BE49-F238E27FC236}">
                <a16:creationId xmlns="" xmlns:a16="http://schemas.microsoft.com/office/drawing/2014/main" id="{82E2A373-3F19-4A85-90E6-53DDB8C7D18C}"/>
              </a:ext>
            </a:extLst>
          </p:cNvPr>
          <p:cNvSpPr/>
          <p:nvPr/>
        </p:nvSpPr>
        <p:spPr>
          <a:xfrm>
            <a:off x="6050499" y="2340568"/>
            <a:ext cx="6187002" cy="6187002"/>
          </a:xfrm>
          <a:custGeom>
            <a:avLst/>
            <a:gdLst>
              <a:gd name="connsiteX0" fmla="*/ 0 w 4709902"/>
              <a:gd name="connsiteY0" fmla="*/ 2354951 h 4709902"/>
              <a:gd name="connsiteX1" fmla="*/ 11351 w 4709902"/>
              <a:gd name="connsiteY1" fmla="*/ 2124119 h 4709902"/>
              <a:gd name="connsiteX2" fmla="*/ 45239 w 4709902"/>
              <a:gd name="connsiteY2" fmla="*/ 1895524 h 4709902"/>
              <a:gd name="connsiteX3" fmla="*/ 101404 w 4709902"/>
              <a:gd name="connsiteY3" fmla="*/ 1671356 h 4709902"/>
              <a:gd name="connsiteX4" fmla="*/ 179259 w 4709902"/>
              <a:gd name="connsiteY4" fmla="*/ 1453758 h 4709902"/>
              <a:gd name="connsiteX5" fmla="*/ 278073 w 4709902"/>
              <a:gd name="connsiteY5" fmla="*/ 1244827 h 4709902"/>
              <a:gd name="connsiteX6" fmla="*/ 396880 w 4709902"/>
              <a:gd name="connsiteY6" fmla="*/ 1046611 h 4709902"/>
              <a:gd name="connsiteX7" fmla="*/ 534550 w 4709902"/>
              <a:gd name="connsiteY7" fmla="*/ 860994 h 4709902"/>
              <a:gd name="connsiteX8" fmla="*/ 689749 w 4709902"/>
              <a:gd name="connsiteY8" fmla="*/ 689749 h 4709902"/>
              <a:gd name="connsiteX9" fmla="*/ 860994 w 4709902"/>
              <a:gd name="connsiteY9" fmla="*/ 534550 h 4709902"/>
              <a:gd name="connsiteX10" fmla="*/ 1046611 w 4709902"/>
              <a:gd name="connsiteY10" fmla="*/ 396880 h 4709902"/>
              <a:gd name="connsiteX11" fmla="*/ 1244827 w 4709902"/>
              <a:gd name="connsiteY11" fmla="*/ 278073 h 4709902"/>
              <a:gd name="connsiteX12" fmla="*/ 1453758 w 4709902"/>
              <a:gd name="connsiteY12" fmla="*/ 179259 h 4709902"/>
              <a:gd name="connsiteX13" fmla="*/ 1671356 w 4709902"/>
              <a:gd name="connsiteY13" fmla="*/ 101404 h 4709902"/>
              <a:gd name="connsiteX14" fmla="*/ 1895524 w 4709902"/>
              <a:gd name="connsiteY14" fmla="*/ 45239 h 4709902"/>
              <a:gd name="connsiteX15" fmla="*/ 2124119 w 4709902"/>
              <a:gd name="connsiteY15" fmla="*/ 11351 h 4709902"/>
              <a:gd name="connsiteX16" fmla="*/ 2354951 w 4709902"/>
              <a:gd name="connsiteY16" fmla="*/ 0 h 4709902"/>
              <a:gd name="connsiteX17" fmla="*/ 2585783 w 4709902"/>
              <a:gd name="connsiteY17" fmla="*/ 11351 h 4709902"/>
              <a:gd name="connsiteX18" fmla="*/ 2814378 w 4709902"/>
              <a:gd name="connsiteY18" fmla="*/ 45239 h 4709902"/>
              <a:gd name="connsiteX19" fmla="*/ 3038546 w 4709902"/>
              <a:gd name="connsiteY19" fmla="*/ 101404 h 4709902"/>
              <a:gd name="connsiteX20" fmla="*/ 3256144 w 4709902"/>
              <a:gd name="connsiteY20" fmla="*/ 179259 h 4709902"/>
              <a:gd name="connsiteX21" fmla="*/ 3465075 w 4709902"/>
              <a:gd name="connsiteY21" fmla="*/ 278073 h 4709902"/>
              <a:gd name="connsiteX22" fmla="*/ 3663291 w 4709902"/>
              <a:gd name="connsiteY22" fmla="*/ 396880 h 4709902"/>
              <a:gd name="connsiteX23" fmla="*/ 3848908 w 4709902"/>
              <a:gd name="connsiteY23" fmla="*/ 534550 h 4709902"/>
              <a:gd name="connsiteX24" fmla="*/ 4020153 w 4709902"/>
              <a:gd name="connsiteY24" fmla="*/ 689749 h 4709902"/>
              <a:gd name="connsiteX25" fmla="*/ 4175352 w 4709902"/>
              <a:gd name="connsiteY25" fmla="*/ 860994 h 4709902"/>
              <a:gd name="connsiteX26" fmla="*/ 4313022 w 4709902"/>
              <a:gd name="connsiteY26" fmla="*/ 1046611 h 4709902"/>
              <a:gd name="connsiteX27" fmla="*/ 4431829 w 4709902"/>
              <a:gd name="connsiteY27" fmla="*/ 1244827 h 4709902"/>
              <a:gd name="connsiteX28" fmla="*/ 4530643 w 4709902"/>
              <a:gd name="connsiteY28" fmla="*/ 1453758 h 4709902"/>
              <a:gd name="connsiteX29" fmla="*/ 4608498 w 4709902"/>
              <a:gd name="connsiteY29" fmla="*/ 1671356 h 4709902"/>
              <a:gd name="connsiteX30" fmla="*/ 4664663 w 4709902"/>
              <a:gd name="connsiteY30" fmla="*/ 1895524 h 4709902"/>
              <a:gd name="connsiteX31" fmla="*/ 4698551 w 4709902"/>
              <a:gd name="connsiteY31" fmla="*/ 2124119 h 4709902"/>
              <a:gd name="connsiteX32" fmla="*/ 4709902 w 4709902"/>
              <a:gd name="connsiteY32" fmla="*/ 2354951 h 4709902"/>
              <a:gd name="connsiteX33" fmla="*/ 4698551 w 4709902"/>
              <a:gd name="connsiteY33" fmla="*/ 2585783 h 4709902"/>
              <a:gd name="connsiteX34" fmla="*/ 4664663 w 4709902"/>
              <a:gd name="connsiteY34" fmla="*/ 2814378 h 4709902"/>
              <a:gd name="connsiteX35" fmla="*/ 4608498 w 4709902"/>
              <a:gd name="connsiteY35" fmla="*/ 3038546 h 4709902"/>
              <a:gd name="connsiteX36" fmla="*/ 4530643 w 4709902"/>
              <a:gd name="connsiteY36" fmla="*/ 3256144 h 4709902"/>
              <a:gd name="connsiteX37" fmla="*/ 4431829 w 4709902"/>
              <a:gd name="connsiteY37" fmla="*/ 3465075 h 4709902"/>
              <a:gd name="connsiteX38" fmla="*/ 4313022 w 4709902"/>
              <a:gd name="connsiteY38" fmla="*/ 3663291 h 4709902"/>
              <a:gd name="connsiteX39" fmla="*/ 4175352 w 4709902"/>
              <a:gd name="connsiteY39" fmla="*/ 3848908 h 4709902"/>
              <a:gd name="connsiteX40" fmla="*/ 4020153 w 4709902"/>
              <a:gd name="connsiteY40" fmla="*/ 4020153 h 4709902"/>
              <a:gd name="connsiteX41" fmla="*/ 3848908 w 4709902"/>
              <a:gd name="connsiteY41" fmla="*/ 4175352 h 4709902"/>
              <a:gd name="connsiteX42" fmla="*/ 3663291 w 4709902"/>
              <a:gd name="connsiteY42" fmla="*/ 4313022 h 4709902"/>
              <a:gd name="connsiteX43" fmla="*/ 3465075 w 4709902"/>
              <a:gd name="connsiteY43" fmla="*/ 4431829 h 4709902"/>
              <a:gd name="connsiteX44" fmla="*/ 3256144 w 4709902"/>
              <a:gd name="connsiteY44" fmla="*/ 4530643 h 4709902"/>
              <a:gd name="connsiteX45" fmla="*/ 3038546 w 4709902"/>
              <a:gd name="connsiteY45" fmla="*/ 4608498 h 4709902"/>
              <a:gd name="connsiteX46" fmla="*/ 2814378 w 4709902"/>
              <a:gd name="connsiteY46" fmla="*/ 4664663 h 4709902"/>
              <a:gd name="connsiteX47" fmla="*/ 2585783 w 4709902"/>
              <a:gd name="connsiteY47" fmla="*/ 4698551 h 4709902"/>
              <a:gd name="connsiteX48" fmla="*/ 2354951 w 4709902"/>
              <a:gd name="connsiteY48" fmla="*/ 4709902 h 4709902"/>
              <a:gd name="connsiteX49" fmla="*/ 2124119 w 4709902"/>
              <a:gd name="connsiteY49" fmla="*/ 4698551 h 4709902"/>
              <a:gd name="connsiteX50" fmla="*/ 1895524 w 4709902"/>
              <a:gd name="connsiteY50" fmla="*/ 4664663 h 4709902"/>
              <a:gd name="connsiteX51" fmla="*/ 1671356 w 4709902"/>
              <a:gd name="connsiteY51" fmla="*/ 4608498 h 4709902"/>
              <a:gd name="connsiteX52" fmla="*/ 1453758 w 4709902"/>
              <a:gd name="connsiteY52" fmla="*/ 4530643 h 4709902"/>
              <a:gd name="connsiteX53" fmla="*/ 1244827 w 4709902"/>
              <a:gd name="connsiteY53" fmla="*/ 4431829 h 4709902"/>
              <a:gd name="connsiteX54" fmla="*/ 1046611 w 4709902"/>
              <a:gd name="connsiteY54" fmla="*/ 4313022 h 4709902"/>
              <a:gd name="connsiteX55" fmla="*/ 860994 w 4709902"/>
              <a:gd name="connsiteY55" fmla="*/ 4175352 h 4709902"/>
              <a:gd name="connsiteX56" fmla="*/ 689749 w 4709902"/>
              <a:gd name="connsiteY56" fmla="*/ 4020153 h 4709902"/>
              <a:gd name="connsiteX57" fmla="*/ 534550 w 4709902"/>
              <a:gd name="connsiteY57" fmla="*/ 3848908 h 4709902"/>
              <a:gd name="connsiteX58" fmla="*/ 396880 w 4709902"/>
              <a:gd name="connsiteY58" fmla="*/ 3663291 h 4709902"/>
              <a:gd name="connsiteX59" fmla="*/ 278073 w 4709902"/>
              <a:gd name="connsiteY59" fmla="*/ 3465075 h 4709902"/>
              <a:gd name="connsiteX60" fmla="*/ 179259 w 4709902"/>
              <a:gd name="connsiteY60" fmla="*/ 3256144 h 4709902"/>
              <a:gd name="connsiteX61" fmla="*/ 101404 w 4709902"/>
              <a:gd name="connsiteY61" fmla="*/ 3038546 h 4709902"/>
              <a:gd name="connsiteX62" fmla="*/ 45239 w 4709902"/>
              <a:gd name="connsiteY62" fmla="*/ 2814378 h 4709902"/>
              <a:gd name="connsiteX63" fmla="*/ 11351 w 4709902"/>
              <a:gd name="connsiteY63" fmla="*/ 2585783 h 4709902"/>
              <a:gd name="connsiteX64" fmla="*/ 0 w 4709902"/>
              <a:gd name="connsiteY64" fmla="*/ 2354951 h 4709902"/>
              <a:gd name="connsiteX0" fmla="*/ 0 w 4709902"/>
              <a:gd name="connsiteY0" fmla="*/ 2354951 h 4709902"/>
              <a:gd name="connsiteX1" fmla="*/ 11351 w 4709902"/>
              <a:gd name="connsiteY1" fmla="*/ 2124119 h 4709902"/>
              <a:gd name="connsiteX2" fmla="*/ 45239 w 4709902"/>
              <a:gd name="connsiteY2" fmla="*/ 1895524 h 4709902"/>
              <a:gd name="connsiteX3" fmla="*/ 101404 w 4709902"/>
              <a:gd name="connsiteY3" fmla="*/ 1671356 h 4709902"/>
              <a:gd name="connsiteX4" fmla="*/ 179259 w 4709902"/>
              <a:gd name="connsiteY4" fmla="*/ 1453758 h 4709902"/>
              <a:gd name="connsiteX5" fmla="*/ 278073 w 4709902"/>
              <a:gd name="connsiteY5" fmla="*/ 1244827 h 4709902"/>
              <a:gd name="connsiteX6" fmla="*/ 396880 w 4709902"/>
              <a:gd name="connsiteY6" fmla="*/ 1046611 h 4709902"/>
              <a:gd name="connsiteX7" fmla="*/ 534550 w 4709902"/>
              <a:gd name="connsiteY7" fmla="*/ 860994 h 4709902"/>
              <a:gd name="connsiteX8" fmla="*/ 689749 w 4709902"/>
              <a:gd name="connsiteY8" fmla="*/ 689749 h 4709902"/>
              <a:gd name="connsiteX9" fmla="*/ 860994 w 4709902"/>
              <a:gd name="connsiteY9" fmla="*/ 534550 h 4709902"/>
              <a:gd name="connsiteX10" fmla="*/ 1046611 w 4709902"/>
              <a:gd name="connsiteY10" fmla="*/ 396880 h 4709902"/>
              <a:gd name="connsiteX11" fmla="*/ 1244827 w 4709902"/>
              <a:gd name="connsiteY11" fmla="*/ 278073 h 4709902"/>
              <a:gd name="connsiteX12" fmla="*/ 1453758 w 4709902"/>
              <a:gd name="connsiteY12" fmla="*/ 179259 h 4709902"/>
              <a:gd name="connsiteX13" fmla="*/ 1671356 w 4709902"/>
              <a:gd name="connsiteY13" fmla="*/ 101404 h 4709902"/>
              <a:gd name="connsiteX14" fmla="*/ 1895524 w 4709902"/>
              <a:gd name="connsiteY14" fmla="*/ 45239 h 4709902"/>
              <a:gd name="connsiteX15" fmla="*/ 2124119 w 4709902"/>
              <a:gd name="connsiteY15" fmla="*/ 11351 h 4709902"/>
              <a:gd name="connsiteX16" fmla="*/ 2354951 w 4709902"/>
              <a:gd name="connsiteY16" fmla="*/ 0 h 4709902"/>
              <a:gd name="connsiteX17" fmla="*/ 2585783 w 4709902"/>
              <a:gd name="connsiteY17" fmla="*/ 11351 h 4709902"/>
              <a:gd name="connsiteX18" fmla="*/ 2814378 w 4709902"/>
              <a:gd name="connsiteY18" fmla="*/ 45239 h 4709902"/>
              <a:gd name="connsiteX19" fmla="*/ 3038546 w 4709902"/>
              <a:gd name="connsiteY19" fmla="*/ 101404 h 4709902"/>
              <a:gd name="connsiteX20" fmla="*/ 3256144 w 4709902"/>
              <a:gd name="connsiteY20" fmla="*/ 179259 h 4709902"/>
              <a:gd name="connsiteX21" fmla="*/ 3465075 w 4709902"/>
              <a:gd name="connsiteY21" fmla="*/ 278073 h 4709902"/>
              <a:gd name="connsiteX22" fmla="*/ 3663291 w 4709902"/>
              <a:gd name="connsiteY22" fmla="*/ 396880 h 4709902"/>
              <a:gd name="connsiteX23" fmla="*/ 3848908 w 4709902"/>
              <a:gd name="connsiteY23" fmla="*/ 534550 h 4709902"/>
              <a:gd name="connsiteX24" fmla="*/ 4020153 w 4709902"/>
              <a:gd name="connsiteY24" fmla="*/ 689749 h 4709902"/>
              <a:gd name="connsiteX25" fmla="*/ 4175352 w 4709902"/>
              <a:gd name="connsiteY25" fmla="*/ 860994 h 4709902"/>
              <a:gd name="connsiteX26" fmla="*/ 4313022 w 4709902"/>
              <a:gd name="connsiteY26" fmla="*/ 1046611 h 4709902"/>
              <a:gd name="connsiteX27" fmla="*/ 4447069 w 4709902"/>
              <a:gd name="connsiteY27" fmla="*/ 1239747 h 4709902"/>
              <a:gd name="connsiteX28" fmla="*/ 4530643 w 4709902"/>
              <a:gd name="connsiteY28" fmla="*/ 1453758 h 4709902"/>
              <a:gd name="connsiteX29" fmla="*/ 4608498 w 4709902"/>
              <a:gd name="connsiteY29" fmla="*/ 1671356 h 4709902"/>
              <a:gd name="connsiteX30" fmla="*/ 4664663 w 4709902"/>
              <a:gd name="connsiteY30" fmla="*/ 1895524 h 4709902"/>
              <a:gd name="connsiteX31" fmla="*/ 4698551 w 4709902"/>
              <a:gd name="connsiteY31" fmla="*/ 2124119 h 4709902"/>
              <a:gd name="connsiteX32" fmla="*/ 4709902 w 4709902"/>
              <a:gd name="connsiteY32" fmla="*/ 2354951 h 4709902"/>
              <a:gd name="connsiteX33" fmla="*/ 4698551 w 4709902"/>
              <a:gd name="connsiteY33" fmla="*/ 2585783 h 4709902"/>
              <a:gd name="connsiteX34" fmla="*/ 4664663 w 4709902"/>
              <a:gd name="connsiteY34" fmla="*/ 2814378 h 4709902"/>
              <a:gd name="connsiteX35" fmla="*/ 4608498 w 4709902"/>
              <a:gd name="connsiteY35" fmla="*/ 3038546 h 4709902"/>
              <a:gd name="connsiteX36" fmla="*/ 4530643 w 4709902"/>
              <a:gd name="connsiteY36" fmla="*/ 3256144 h 4709902"/>
              <a:gd name="connsiteX37" fmla="*/ 4431829 w 4709902"/>
              <a:gd name="connsiteY37" fmla="*/ 3465075 h 4709902"/>
              <a:gd name="connsiteX38" fmla="*/ 4313022 w 4709902"/>
              <a:gd name="connsiteY38" fmla="*/ 3663291 h 4709902"/>
              <a:gd name="connsiteX39" fmla="*/ 4175352 w 4709902"/>
              <a:gd name="connsiteY39" fmla="*/ 3848908 h 4709902"/>
              <a:gd name="connsiteX40" fmla="*/ 4020153 w 4709902"/>
              <a:gd name="connsiteY40" fmla="*/ 4020153 h 4709902"/>
              <a:gd name="connsiteX41" fmla="*/ 3848908 w 4709902"/>
              <a:gd name="connsiteY41" fmla="*/ 4175352 h 4709902"/>
              <a:gd name="connsiteX42" fmla="*/ 3663291 w 4709902"/>
              <a:gd name="connsiteY42" fmla="*/ 4313022 h 4709902"/>
              <a:gd name="connsiteX43" fmla="*/ 3465075 w 4709902"/>
              <a:gd name="connsiteY43" fmla="*/ 4431829 h 4709902"/>
              <a:gd name="connsiteX44" fmla="*/ 3256144 w 4709902"/>
              <a:gd name="connsiteY44" fmla="*/ 4530643 h 4709902"/>
              <a:gd name="connsiteX45" fmla="*/ 3038546 w 4709902"/>
              <a:gd name="connsiteY45" fmla="*/ 4608498 h 4709902"/>
              <a:gd name="connsiteX46" fmla="*/ 2814378 w 4709902"/>
              <a:gd name="connsiteY46" fmla="*/ 4664663 h 4709902"/>
              <a:gd name="connsiteX47" fmla="*/ 2585783 w 4709902"/>
              <a:gd name="connsiteY47" fmla="*/ 4698551 h 4709902"/>
              <a:gd name="connsiteX48" fmla="*/ 2354951 w 4709902"/>
              <a:gd name="connsiteY48" fmla="*/ 4709902 h 4709902"/>
              <a:gd name="connsiteX49" fmla="*/ 2124119 w 4709902"/>
              <a:gd name="connsiteY49" fmla="*/ 4698551 h 4709902"/>
              <a:gd name="connsiteX50" fmla="*/ 1895524 w 4709902"/>
              <a:gd name="connsiteY50" fmla="*/ 4664663 h 4709902"/>
              <a:gd name="connsiteX51" fmla="*/ 1671356 w 4709902"/>
              <a:gd name="connsiteY51" fmla="*/ 4608498 h 4709902"/>
              <a:gd name="connsiteX52" fmla="*/ 1453758 w 4709902"/>
              <a:gd name="connsiteY52" fmla="*/ 4530643 h 4709902"/>
              <a:gd name="connsiteX53" fmla="*/ 1244827 w 4709902"/>
              <a:gd name="connsiteY53" fmla="*/ 4431829 h 4709902"/>
              <a:gd name="connsiteX54" fmla="*/ 1046611 w 4709902"/>
              <a:gd name="connsiteY54" fmla="*/ 4313022 h 4709902"/>
              <a:gd name="connsiteX55" fmla="*/ 860994 w 4709902"/>
              <a:gd name="connsiteY55" fmla="*/ 4175352 h 4709902"/>
              <a:gd name="connsiteX56" fmla="*/ 689749 w 4709902"/>
              <a:gd name="connsiteY56" fmla="*/ 4020153 h 4709902"/>
              <a:gd name="connsiteX57" fmla="*/ 534550 w 4709902"/>
              <a:gd name="connsiteY57" fmla="*/ 3848908 h 4709902"/>
              <a:gd name="connsiteX58" fmla="*/ 396880 w 4709902"/>
              <a:gd name="connsiteY58" fmla="*/ 3663291 h 4709902"/>
              <a:gd name="connsiteX59" fmla="*/ 278073 w 4709902"/>
              <a:gd name="connsiteY59" fmla="*/ 3465075 h 4709902"/>
              <a:gd name="connsiteX60" fmla="*/ 179259 w 4709902"/>
              <a:gd name="connsiteY60" fmla="*/ 3256144 h 4709902"/>
              <a:gd name="connsiteX61" fmla="*/ 101404 w 4709902"/>
              <a:gd name="connsiteY61" fmla="*/ 3038546 h 4709902"/>
              <a:gd name="connsiteX62" fmla="*/ 45239 w 4709902"/>
              <a:gd name="connsiteY62" fmla="*/ 2814378 h 4709902"/>
              <a:gd name="connsiteX63" fmla="*/ 11351 w 4709902"/>
              <a:gd name="connsiteY63" fmla="*/ 2585783 h 4709902"/>
              <a:gd name="connsiteX64" fmla="*/ 0 w 4709902"/>
              <a:gd name="connsiteY64" fmla="*/ 2354951 h 4709902"/>
              <a:gd name="connsiteX0" fmla="*/ 0 w 4709902"/>
              <a:gd name="connsiteY0" fmla="*/ 2354951 h 4709902"/>
              <a:gd name="connsiteX1" fmla="*/ 11351 w 4709902"/>
              <a:gd name="connsiteY1" fmla="*/ 2124119 h 4709902"/>
              <a:gd name="connsiteX2" fmla="*/ 45239 w 4709902"/>
              <a:gd name="connsiteY2" fmla="*/ 1895524 h 4709902"/>
              <a:gd name="connsiteX3" fmla="*/ 101404 w 4709902"/>
              <a:gd name="connsiteY3" fmla="*/ 1671356 h 4709902"/>
              <a:gd name="connsiteX4" fmla="*/ 179259 w 4709902"/>
              <a:gd name="connsiteY4" fmla="*/ 1453758 h 4709902"/>
              <a:gd name="connsiteX5" fmla="*/ 278073 w 4709902"/>
              <a:gd name="connsiteY5" fmla="*/ 1244827 h 4709902"/>
              <a:gd name="connsiteX6" fmla="*/ 396880 w 4709902"/>
              <a:gd name="connsiteY6" fmla="*/ 1046611 h 4709902"/>
              <a:gd name="connsiteX7" fmla="*/ 534550 w 4709902"/>
              <a:gd name="connsiteY7" fmla="*/ 860994 h 4709902"/>
              <a:gd name="connsiteX8" fmla="*/ 689749 w 4709902"/>
              <a:gd name="connsiteY8" fmla="*/ 689749 h 4709902"/>
              <a:gd name="connsiteX9" fmla="*/ 860994 w 4709902"/>
              <a:gd name="connsiteY9" fmla="*/ 534550 h 4709902"/>
              <a:gd name="connsiteX10" fmla="*/ 1046611 w 4709902"/>
              <a:gd name="connsiteY10" fmla="*/ 396880 h 4709902"/>
              <a:gd name="connsiteX11" fmla="*/ 1244827 w 4709902"/>
              <a:gd name="connsiteY11" fmla="*/ 278073 h 4709902"/>
              <a:gd name="connsiteX12" fmla="*/ 1453758 w 4709902"/>
              <a:gd name="connsiteY12" fmla="*/ 179259 h 4709902"/>
              <a:gd name="connsiteX13" fmla="*/ 1671356 w 4709902"/>
              <a:gd name="connsiteY13" fmla="*/ 101404 h 4709902"/>
              <a:gd name="connsiteX14" fmla="*/ 1895524 w 4709902"/>
              <a:gd name="connsiteY14" fmla="*/ 45239 h 4709902"/>
              <a:gd name="connsiteX15" fmla="*/ 2124119 w 4709902"/>
              <a:gd name="connsiteY15" fmla="*/ 11351 h 4709902"/>
              <a:gd name="connsiteX16" fmla="*/ 2354951 w 4709902"/>
              <a:gd name="connsiteY16" fmla="*/ 0 h 4709902"/>
              <a:gd name="connsiteX17" fmla="*/ 2585783 w 4709902"/>
              <a:gd name="connsiteY17" fmla="*/ 11351 h 4709902"/>
              <a:gd name="connsiteX18" fmla="*/ 2814378 w 4709902"/>
              <a:gd name="connsiteY18" fmla="*/ 45239 h 4709902"/>
              <a:gd name="connsiteX19" fmla="*/ 3038546 w 4709902"/>
              <a:gd name="connsiteY19" fmla="*/ 101404 h 4709902"/>
              <a:gd name="connsiteX20" fmla="*/ 3256144 w 4709902"/>
              <a:gd name="connsiteY20" fmla="*/ 179259 h 4709902"/>
              <a:gd name="connsiteX21" fmla="*/ 3465075 w 4709902"/>
              <a:gd name="connsiteY21" fmla="*/ 278073 h 4709902"/>
              <a:gd name="connsiteX22" fmla="*/ 3663291 w 4709902"/>
              <a:gd name="connsiteY22" fmla="*/ 396880 h 4709902"/>
              <a:gd name="connsiteX23" fmla="*/ 3848908 w 4709902"/>
              <a:gd name="connsiteY23" fmla="*/ 534550 h 4709902"/>
              <a:gd name="connsiteX24" fmla="*/ 4020153 w 4709902"/>
              <a:gd name="connsiteY24" fmla="*/ 689749 h 4709902"/>
              <a:gd name="connsiteX25" fmla="*/ 4175352 w 4709902"/>
              <a:gd name="connsiteY25" fmla="*/ 860994 h 4709902"/>
              <a:gd name="connsiteX26" fmla="*/ 4313022 w 4709902"/>
              <a:gd name="connsiteY26" fmla="*/ 1046611 h 4709902"/>
              <a:gd name="connsiteX27" fmla="*/ 4431829 w 4709902"/>
              <a:gd name="connsiteY27" fmla="*/ 1239747 h 4709902"/>
              <a:gd name="connsiteX28" fmla="*/ 4530643 w 4709902"/>
              <a:gd name="connsiteY28" fmla="*/ 1453758 h 4709902"/>
              <a:gd name="connsiteX29" fmla="*/ 4608498 w 4709902"/>
              <a:gd name="connsiteY29" fmla="*/ 1671356 h 4709902"/>
              <a:gd name="connsiteX30" fmla="*/ 4664663 w 4709902"/>
              <a:gd name="connsiteY30" fmla="*/ 1895524 h 4709902"/>
              <a:gd name="connsiteX31" fmla="*/ 4698551 w 4709902"/>
              <a:gd name="connsiteY31" fmla="*/ 2124119 h 4709902"/>
              <a:gd name="connsiteX32" fmla="*/ 4709902 w 4709902"/>
              <a:gd name="connsiteY32" fmla="*/ 2354951 h 4709902"/>
              <a:gd name="connsiteX33" fmla="*/ 4698551 w 4709902"/>
              <a:gd name="connsiteY33" fmla="*/ 2585783 h 4709902"/>
              <a:gd name="connsiteX34" fmla="*/ 4664663 w 4709902"/>
              <a:gd name="connsiteY34" fmla="*/ 2814378 h 4709902"/>
              <a:gd name="connsiteX35" fmla="*/ 4608498 w 4709902"/>
              <a:gd name="connsiteY35" fmla="*/ 3038546 h 4709902"/>
              <a:gd name="connsiteX36" fmla="*/ 4530643 w 4709902"/>
              <a:gd name="connsiteY36" fmla="*/ 3256144 h 4709902"/>
              <a:gd name="connsiteX37" fmla="*/ 4431829 w 4709902"/>
              <a:gd name="connsiteY37" fmla="*/ 3465075 h 4709902"/>
              <a:gd name="connsiteX38" fmla="*/ 4313022 w 4709902"/>
              <a:gd name="connsiteY38" fmla="*/ 3663291 h 4709902"/>
              <a:gd name="connsiteX39" fmla="*/ 4175352 w 4709902"/>
              <a:gd name="connsiteY39" fmla="*/ 3848908 h 4709902"/>
              <a:gd name="connsiteX40" fmla="*/ 4020153 w 4709902"/>
              <a:gd name="connsiteY40" fmla="*/ 4020153 h 4709902"/>
              <a:gd name="connsiteX41" fmla="*/ 3848908 w 4709902"/>
              <a:gd name="connsiteY41" fmla="*/ 4175352 h 4709902"/>
              <a:gd name="connsiteX42" fmla="*/ 3663291 w 4709902"/>
              <a:gd name="connsiteY42" fmla="*/ 4313022 h 4709902"/>
              <a:gd name="connsiteX43" fmla="*/ 3465075 w 4709902"/>
              <a:gd name="connsiteY43" fmla="*/ 4431829 h 4709902"/>
              <a:gd name="connsiteX44" fmla="*/ 3256144 w 4709902"/>
              <a:gd name="connsiteY44" fmla="*/ 4530643 h 4709902"/>
              <a:gd name="connsiteX45" fmla="*/ 3038546 w 4709902"/>
              <a:gd name="connsiteY45" fmla="*/ 4608498 h 4709902"/>
              <a:gd name="connsiteX46" fmla="*/ 2814378 w 4709902"/>
              <a:gd name="connsiteY46" fmla="*/ 4664663 h 4709902"/>
              <a:gd name="connsiteX47" fmla="*/ 2585783 w 4709902"/>
              <a:gd name="connsiteY47" fmla="*/ 4698551 h 4709902"/>
              <a:gd name="connsiteX48" fmla="*/ 2354951 w 4709902"/>
              <a:gd name="connsiteY48" fmla="*/ 4709902 h 4709902"/>
              <a:gd name="connsiteX49" fmla="*/ 2124119 w 4709902"/>
              <a:gd name="connsiteY49" fmla="*/ 4698551 h 4709902"/>
              <a:gd name="connsiteX50" fmla="*/ 1895524 w 4709902"/>
              <a:gd name="connsiteY50" fmla="*/ 4664663 h 4709902"/>
              <a:gd name="connsiteX51" fmla="*/ 1671356 w 4709902"/>
              <a:gd name="connsiteY51" fmla="*/ 4608498 h 4709902"/>
              <a:gd name="connsiteX52" fmla="*/ 1453758 w 4709902"/>
              <a:gd name="connsiteY52" fmla="*/ 4530643 h 4709902"/>
              <a:gd name="connsiteX53" fmla="*/ 1244827 w 4709902"/>
              <a:gd name="connsiteY53" fmla="*/ 4431829 h 4709902"/>
              <a:gd name="connsiteX54" fmla="*/ 1046611 w 4709902"/>
              <a:gd name="connsiteY54" fmla="*/ 4313022 h 4709902"/>
              <a:gd name="connsiteX55" fmla="*/ 860994 w 4709902"/>
              <a:gd name="connsiteY55" fmla="*/ 4175352 h 4709902"/>
              <a:gd name="connsiteX56" fmla="*/ 689749 w 4709902"/>
              <a:gd name="connsiteY56" fmla="*/ 4020153 h 4709902"/>
              <a:gd name="connsiteX57" fmla="*/ 534550 w 4709902"/>
              <a:gd name="connsiteY57" fmla="*/ 3848908 h 4709902"/>
              <a:gd name="connsiteX58" fmla="*/ 396880 w 4709902"/>
              <a:gd name="connsiteY58" fmla="*/ 3663291 h 4709902"/>
              <a:gd name="connsiteX59" fmla="*/ 278073 w 4709902"/>
              <a:gd name="connsiteY59" fmla="*/ 3465075 h 4709902"/>
              <a:gd name="connsiteX60" fmla="*/ 179259 w 4709902"/>
              <a:gd name="connsiteY60" fmla="*/ 3256144 h 4709902"/>
              <a:gd name="connsiteX61" fmla="*/ 101404 w 4709902"/>
              <a:gd name="connsiteY61" fmla="*/ 3038546 h 4709902"/>
              <a:gd name="connsiteX62" fmla="*/ 45239 w 4709902"/>
              <a:gd name="connsiteY62" fmla="*/ 2814378 h 4709902"/>
              <a:gd name="connsiteX63" fmla="*/ 11351 w 4709902"/>
              <a:gd name="connsiteY63" fmla="*/ 2585783 h 4709902"/>
              <a:gd name="connsiteX64" fmla="*/ 0 w 4709902"/>
              <a:gd name="connsiteY64" fmla="*/ 2354951 h 470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709902" h="4709902">
                <a:moveTo>
                  <a:pt x="0" y="2354951"/>
                </a:moveTo>
                <a:lnTo>
                  <a:pt x="11351" y="2124119"/>
                </a:lnTo>
                <a:lnTo>
                  <a:pt x="45239" y="1895524"/>
                </a:lnTo>
                <a:lnTo>
                  <a:pt x="101404" y="1671356"/>
                </a:lnTo>
                <a:lnTo>
                  <a:pt x="179259" y="1453758"/>
                </a:lnTo>
                <a:lnTo>
                  <a:pt x="278073" y="1244827"/>
                </a:lnTo>
                <a:lnTo>
                  <a:pt x="396880" y="1046611"/>
                </a:lnTo>
                <a:lnTo>
                  <a:pt x="534550" y="860994"/>
                </a:lnTo>
                <a:lnTo>
                  <a:pt x="689749" y="689749"/>
                </a:lnTo>
                <a:lnTo>
                  <a:pt x="860994" y="534550"/>
                </a:lnTo>
                <a:lnTo>
                  <a:pt x="1046611" y="396880"/>
                </a:lnTo>
                <a:lnTo>
                  <a:pt x="1244827" y="278073"/>
                </a:lnTo>
                <a:lnTo>
                  <a:pt x="1453758" y="179259"/>
                </a:lnTo>
                <a:lnTo>
                  <a:pt x="1671356" y="101404"/>
                </a:lnTo>
                <a:lnTo>
                  <a:pt x="1895524" y="45239"/>
                </a:lnTo>
                <a:lnTo>
                  <a:pt x="2124119" y="11351"/>
                </a:lnTo>
                <a:lnTo>
                  <a:pt x="2354951" y="0"/>
                </a:lnTo>
                <a:lnTo>
                  <a:pt x="2585783" y="11351"/>
                </a:lnTo>
                <a:lnTo>
                  <a:pt x="2814378" y="45239"/>
                </a:lnTo>
                <a:lnTo>
                  <a:pt x="3038546" y="101404"/>
                </a:lnTo>
                <a:lnTo>
                  <a:pt x="3256144" y="179259"/>
                </a:lnTo>
                <a:lnTo>
                  <a:pt x="3465075" y="278073"/>
                </a:lnTo>
                <a:lnTo>
                  <a:pt x="3663291" y="396880"/>
                </a:lnTo>
                <a:lnTo>
                  <a:pt x="3848908" y="534550"/>
                </a:lnTo>
                <a:lnTo>
                  <a:pt x="4020153" y="689749"/>
                </a:lnTo>
                <a:lnTo>
                  <a:pt x="4175352" y="860994"/>
                </a:lnTo>
                <a:lnTo>
                  <a:pt x="4313022" y="1046611"/>
                </a:lnTo>
                <a:lnTo>
                  <a:pt x="4431829" y="1239747"/>
                </a:lnTo>
                <a:lnTo>
                  <a:pt x="4530643" y="1453758"/>
                </a:lnTo>
                <a:lnTo>
                  <a:pt x="4608498" y="1671356"/>
                </a:lnTo>
                <a:lnTo>
                  <a:pt x="4664663" y="1895524"/>
                </a:lnTo>
                <a:lnTo>
                  <a:pt x="4698551" y="2124119"/>
                </a:lnTo>
                <a:lnTo>
                  <a:pt x="4709902" y="2354951"/>
                </a:lnTo>
                <a:lnTo>
                  <a:pt x="4698551" y="2585783"/>
                </a:lnTo>
                <a:lnTo>
                  <a:pt x="4664663" y="2814378"/>
                </a:lnTo>
                <a:lnTo>
                  <a:pt x="4608498" y="3038546"/>
                </a:lnTo>
                <a:lnTo>
                  <a:pt x="4530643" y="3256144"/>
                </a:lnTo>
                <a:lnTo>
                  <a:pt x="4431829" y="3465075"/>
                </a:lnTo>
                <a:lnTo>
                  <a:pt x="4313022" y="3663291"/>
                </a:lnTo>
                <a:lnTo>
                  <a:pt x="4175352" y="3848908"/>
                </a:lnTo>
                <a:lnTo>
                  <a:pt x="4020153" y="4020153"/>
                </a:lnTo>
                <a:lnTo>
                  <a:pt x="3848908" y="4175352"/>
                </a:lnTo>
                <a:lnTo>
                  <a:pt x="3663291" y="4313022"/>
                </a:lnTo>
                <a:lnTo>
                  <a:pt x="3465075" y="4431829"/>
                </a:lnTo>
                <a:lnTo>
                  <a:pt x="3256144" y="4530643"/>
                </a:lnTo>
                <a:lnTo>
                  <a:pt x="3038546" y="4608498"/>
                </a:lnTo>
                <a:lnTo>
                  <a:pt x="2814378" y="4664663"/>
                </a:lnTo>
                <a:lnTo>
                  <a:pt x="2585783" y="4698551"/>
                </a:lnTo>
                <a:lnTo>
                  <a:pt x="2354951" y="4709902"/>
                </a:lnTo>
                <a:lnTo>
                  <a:pt x="2124119" y="4698551"/>
                </a:lnTo>
                <a:lnTo>
                  <a:pt x="1895524" y="4664663"/>
                </a:lnTo>
                <a:lnTo>
                  <a:pt x="1671356" y="4608498"/>
                </a:lnTo>
                <a:lnTo>
                  <a:pt x="1453758" y="4530643"/>
                </a:lnTo>
                <a:lnTo>
                  <a:pt x="1244827" y="4431829"/>
                </a:lnTo>
                <a:lnTo>
                  <a:pt x="1046611" y="4313022"/>
                </a:lnTo>
                <a:lnTo>
                  <a:pt x="860994" y="4175352"/>
                </a:lnTo>
                <a:lnTo>
                  <a:pt x="689749" y="4020153"/>
                </a:lnTo>
                <a:lnTo>
                  <a:pt x="534550" y="3848908"/>
                </a:lnTo>
                <a:lnTo>
                  <a:pt x="396880" y="3663291"/>
                </a:lnTo>
                <a:lnTo>
                  <a:pt x="278073" y="3465075"/>
                </a:lnTo>
                <a:lnTo>
                  <a:pt x="179259" y="3256144"/>
                </a:lnTo>
                <a:lnTo>
                  <a:pt x="101404" y="3038546"/>
                </a:lnTo>
                <a:lnTo>
                  <a:pt x="45239" y="2814378"/>
                </a:lnTo>
                <a:lnTo>
                  <a:pt x="11351" y="2585783"/>
                </a:lnTo>
                <a:lnTo>
                  <a:pt x="0" y="235495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Open Sans 1" panose="020B0604020202020204" charset="0"/>
            </a:endParaRPr>
          </a:p>
        </p:txBody>
      </p:sp>
      <p:sp>
        <p:nvSpPr>
          <p:cNvPr id="3" name="Oval 61">
            <a:extLst>
              <a:ext uri="{FF2B5EF4-FFF2-40B4-BE49-F238E27FC236}">
                <a16:creationId xmlns="" xmlns:a16="http://schemas.microsoft.com/office/drawing/2014/main" id="{CE5EDADB-2C72-49FA-95B6-2A85C952ABFA}"/>
              </a:ext>
            </a:extLst>
          </p:cNvPr>
          <p:cNvSpPr/>
          <p:nvPr/>
        </p:nvSpPr>
        <p:spPr>
          <a:xfrm>
            <a:off x="3123635" y="1120538"/>
            <a:ext cx="2683334" cy="2683332"/>
          </a:xfrm>
          <a:prstGeom prst="ellipse">
            <a:avLst/>
          </a:prstGeom>
          <a:solidFill>
            <a:srgbClr val="36A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Open Sans 1" panose="020B0604020202020204" charset="0"/>
            </a:endParaRPr>
          </a:p>
        </p:txBody>
      </p:sp>
      <p:sp>
        <p:nvSpPr>
          <p:cNvPr id="4" name="Oval 62">
            <a:extLst>
              <a:ext uri="{FF2B5EF4-FFF2-40B4-BE49-F238E27FC236}">
                <a16:creationId xmlns="" xmlns:a16="http://schemas.microsoft.com/office/drawing/2014/main" id="{EADF575A-C138-4073-B476-43956DEE5DDA}"/>
              </a:ext>
            </a:extLst>
          </p:cNvPr>
          <p:cNvSpPr/>
          <p:nvPr/>
        </p:nvSpPr>
        <p:spPr>
          <a:xfrm>
            <a:off x="749491" y="3744915"/>
            <a:ext cx="3378309" cy="3378309"/>
          </a:xfrm>
          <a:prstGeom prst="ellipse">
            <a:avLst/>
          </a:prstGeom>
          <a:solidFill>
            <a:srgbClr val="FD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Open Sans 1" panose="020B0604020202020204" charset="0"/>
            </a:endParaRPr>
          </a:p>
        </p:txBody>
      </p:sp>
      <p:sp>
        <p:nvSpPr>
          <p:cNvPr id="5" name="Oval 63">
            <a:extLst>
              <a:ext uri="{FF2B5EF4-FFF2-40B4-BE49-F238E27FC236}">
                <a16:creationId xmlns="" xmlns:a16="http://schemas.microsoft.com/office/drawing/2014/main" id="{5785D5D2-5924-4B54-90FD-CDB3A817E0E3}"/>
              </a:ext>
            </a:extLst>
          </p:cNvPr>
          <p:cNvSpPr/>
          <p:nvPr/>
        </p:nvSpPr>
        <p:spPr>
          <a:xfrm>
            <a:off x="3123635" y="7064270"/>
            <a:ext cx="2544694" cy="2544692"/>
          </a:xfrm>
          <a:prstGeom prst="ellipse">
            <a:avLst/>
          </a:prstGeom>
          <a:solidFill>
            <a:srgbClr val="46C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Open Sans 1" panose="020B0604020202020204" charset="0"/>
            </a:endParaRPr>
          </a:p>
        </p:txBody>
      </p:sp>
      <p:sp>
        <p:nvSpPr>
          <p:cNvPr id="6" name="Oval 64">
            <a:extLst>
              <a:ext uri="{FF2B5EF4-FFF2-40B4-BE49-F238E27FC236}">
                <a16:creationId xmlns="" xmlns:a16="http://schemas.microsoft.com/office/drawing/2014/main" id="{72F9E560-648F-4776-AC0C-314ED2295081}"/>
              </a:ext>
            </a:extLst>
          </p:cNvPr>
          <p:cNvSpPr/>
          <p:nvPr/>
        </p:nvSpPr>
        <p:spPr>
          <a:xfrm>
            <a:off x="12595136" y="1120538"/>
            <a:ext cx="2949664" cy="2683332"/>
          </a:xfrm>
          <a:prstGeom prst="ellipse">
            <a:avLst/>
          </a:prstGeom>
          <a:solidFill>
            <a:srgbClr val="EF7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Open Sans 1" panose="020B0604020202020204" charset="0"/>
            </a:endParaRPr>
          </a:p>
        </p:txBody>
      </p:sp>
      <p:sp>
        <p:nvSpPr>
          <p:cNvPr id="7" name="Oval 65">
            <a:extLst>
              <a:ext uri="{FF2B5EF4-FFF2-40B4-BE49-F238E27FC236}">
                <a16:creationId xmlns="" xmlns:a16="http://schemas.microsoft.com/office/drawing/2014/main" id="{500CDD8B-9EF1-4431-B9D5-6A013219625D}"/>
              </a:ext>
            </a:extLst>
          </p:cNvPr>
          <p:cNvSpPr/>
          <p:nvPr/>
        </p:nvSpPr>
        <p:spPr>
          <a:xfrm>
            <a:off x="14121863" y="3566688"/>
            <a:ext cx="3870243" cy="3870243"/>
          </a:xfrm>
          <a:prstGeom prst="ellipse">
            <a:avLst/>
          </a:prstGeom>
          <a:solidFill>
            <a:srgbClr val="46C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Open Sans 1" panose="020B0604020202020204" charset="0"/>
            </a:endParaRPr>
          </a:p>
        </p:txBody>
      </p:sp>
      <p:sp>
        <p:nvSpPr>
          <p:cNvPr id="8" name="Oval 66">
            <a:extLst>
              <a:ext uri="{FF2B5EF4-FFF2-40B4-BE49-F238E27FC236}">
                <a16:creationId xmlns="" xmlns:a16="http://schemas.microsoft.com/office/drawing/2014/main" id="{3853ED25-E64D-4233-A4CB-947F1C38C882}"/>
              </a:ext>
            </a:extLst>
          </p:cNvPr>
          <p:cNvSpPr/>
          <p:nvPr/>
        </p:nvSpPr>
        <p:spPr>
          <a:xfrm>
            <a:off x="12595137" y="7064270"/>
            <a:ext cx="2544692" cy="2544692"/>
          </a:xfrm>
          <a:prstGeom prst="ellipse">
            <a:avLst/>
          </a:prstGeom>
          <a:solidFill>
            <a:srgbClr val="36A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Open Sans 1" panose="020B0604020202020204" charset="0"/>
            </a:endParaRPr>
          </a:p>
        </p:txBody>
      </p:sp>
      <p:cxnSp>
        <p:nvCxnSpPr>
          <p:cNvPr id="9" name="Straight Connector 72">
            <a:extLst>
              <a:ext uri="{FF2B5EF4-FFF2-40B4-BE49-F238E27FC236}">
                <a16:creationId xmlns="" xmlns:a16="http://schemas.microsoft.com/office/drawing/2014/main" id="{01751036-BBC7-4D5B-A3DA-EC00955C0D48}"/>
              </a:ext>
            </a:extLst>
          </p:cNvPr>
          <p:cNvCxnSpPr>
            <a:stCxn id="4" idx="6"/>
          </p:cNvCxnSpPr>
          <p:nvPr/>
        </p:nvCxnSpPr>
        <p:spPr>
          <a:xfrm>
            <a:off x="4127800" y="5434070"/>
            <a:ext cx="1922698" cy="0"/>
          </a:xfrm>
          <a:prstGeom prst="line">
            <a:avLst/>
          </a:prstGeom>
          <a:ln w="28575">
            <a:solidFill>
              <a:srgbClr val="36AAB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Connector 76">
            <a:extLst>
              <a:ext uri="{FF2B5EF4-FFF2-40B4-BE49-F238E27FC236}">
                <a16:creationId xmlns="" xmlns:a16="http://schemas.microsoft.com/office/drawing/2014/main" id="{04DBCA77-00FD-4928-9E51-2EEDB14C088D}"/>
              </a:ext>
            </a:extLst>
          </p:cNvPr>
          <p:cNvCxnSpPr>
            <a:stCxn id="3" idx="5"/>
            <a:endCxn id="2" idx="4"/>
          </p:cNvCxnSpPr>
          <p:nvPr/>
        </p:nvCxnSpPr>
        <p:spPr>
          <a:xfrm>
            <a:off x="5414004" y="3410905"/>
            <a:ext cx="871972" cy="839343"/>
          </a:xfrm>
          <a:prstGeom prst="line">
            <a:avLst/>
          </a:prstGeom>
          <a:ln w="28575">
            <a:solidFill>
              <a:srgbClr val="36AAB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78">
            <a:extLst>
              <a:ext uri="{FF2B5EF4-FFF2-40B4-BE49-F238E27FC236}">
                <a16:creationId xmlns="" xmlns:a16="http://schemas.microsoft.com/office/drawing/2014/main" id="{11B45575-208E-4703-BC53-53722C326BBC}"/>
              </a:ext>
            </a:extLst>
          </p:cNvPr>
          <p:cNvCxnSpPr>
            <a:stCxn id="5" idx="7"/>
            <a:endCxn id="2" idx="60"/>
          </p:cNvCxnSpPr>
          <p:nvPr/>
        </p:nvCxnSpPr>
        <p:spPr>
          <a:xfrm flipV="1">
            <a:off x="5295667" y="6617890"/>
            <a:ext cx="990309" cy="819042"/>
          </a:xfrm>
          <a:prstGeom prst="line">
            <a:avLst/>
          </a:prstGeom>
          <a:ln w="28575">
            <a:solidFill>
              <a:srgbClr val="36AAB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Connector 80">
            <a:extLst>
              <a:ext uri="{FF2B5EF4-FFF2-40B4-BE49-F238E27FC236}">
                <a16:creationId xmlns="" xmlns:a16="http://schemas.microsoft.com/office/drawing/2014/main" id="{64A12685-7556-44A2-80DA-B1DC55110436}"/>
              </a:ext>
            </a:extLst>
          </p:cNvPr>
          <p:cNvCxnSpPr>
            <a:stCxn id="6" idx="3"/>
            <a:endCxn id="2" idx="28"/>
          </p:cNvCxnSpPr>
          <p:nvPr/>
        </p:nvCxnSpPr>
        <p:spPr>
          <a:xfrm flipH="1">
            <a:off x="12002024" y="3410905"/>
            <a:ext cx="1025080" cy="839343"/>
          </a:xfrm>
          <a:prstGeom prst="line">
            <a:avLst/>
          </a:prstGeom>
          <a:ln w="28575">
            <a:solidFill>
              <a:srgbClr val="36AAB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Connector 99">
            <a:extLst>
              <a:ext uri="{FF2B5EF4-FFF2-40B4-BE49-F238E27FC236}">
                <a16:creationId xmlns="" xmlns:a16="http://schemas.microsoft.com/office/drawing/2014/main" id="{30A7ABA6-45AE-42D3-84D0-6B3C8F96E917}"/>
              </a:ext>
            </a:extLst>
          </p:cNvPr>
          <p:cNvCxnSpPr>
            <a:stCxn id="7" idx="2"/>
            <a:endCxn id="2" idx="32"/>
          </p:cNvCxnSpPr>
          <p:nvPr/>
        </p:nvCxnSpPr>
        <p:spPr>
          <a:xfrm flipH="1" flipV="1">
            <a:off x="12237501" y="5434069"/>
            <a:ext cx="1884362" cy="67741"/>
          </a:xfrm>
          <a:prstGeom prst="line">
            <a:avLst/>
          </a:prstGeom>
          <a:ln w="28575">
            <a:solidFill>
              <a:srgbClr val="36AAB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02">
            <a:extLst>
              <a:ext uri="{FF2B5EF4-FFF2-40B4-BE49-F238E27FC236}">
                <a16:creationId xmlns="" xmlns:a16="http://schemas.microsoft.com/office/drawing/2014/main" id="{BFD029C5-F931-46BA-9D7F-A15864AFAE47}"/>
              </a:ext>
            </a:extLst>
          </p:cNvPr>
          <p:cNvCxnSpPr>
            <a:stCxn id="8" idx="1"/>
            <a:endCxn id="2" idx="37"/>
          </p:cNvCxnSpPr>
          <p:nvPr/>
        </p:nvCxnSpPr>
        <p:spPr>
          <a:xfrm flipH="1" flipV="1">
            <a:off x="11872220" y="6892346"/>
            <a:ext cx="1095579" cy="544586"/>
          </a:xfrm>
          <a:prstGeom prst="line">
            <a:avLst/>
          </a:prstGeom>
          <a:ln w="28575">
            <a:solidFill>
              <a:srgbClr val="36AAB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Oval 35">
            <a:extLst>
              <a:ext uri="{FF2B5EF4-FFF2-40B4-BE49-F238E27FC236}">
                <a16:creationId xmlns="" xmlns:a16="http://schemas.microsoft.com/office/drawing/2014/main" id="{F9047A7B-13F2-488A-8FB2-07C4505FE375}"/>
              </a:ext>
            </a:extLst>
          </p:cNvPr>
          <p:cNvSpPr>
            <a:spLocks noChangeArrowheads="1"/>
          </p:cNvSpPr>
          <p:nvPr/>
        </p:nvSpPr>
        <p:spPr bwMode="auto">
          <a:xfrm>
            <a:off x="6340329" y="2628900"/>
            <a:ext cx="5607341" cy="5610338"/>
          </a:xfrm>
          <a:prstGeom prst="ellipse">
            <a:avLst/>
          </a:prstGeom>
          <a:gradFill>
            <a:gsLst>
              <a:gs pos="0">
                <a:srgbClr val="36AAB0"/>
              </a:gs>
              <a:gs pos="33000">
                <a:srgbClr val="46C0C6"/>
              </a:gs>
              <a:gs pos="66000">
                <a:srgbClr val="46C0C6"/>
              </a:gs>
              <a:gs pos="100000">
                <a:srgbClr val="56CCC3"/>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latin typeface="Open Sans 1" panose="020B0604020202020204" charset="0"/>
            </a:endParaRPr>
          </a:p>
        </p:txBody>
      </p:sp>
      <p:sp>
        <p:nvSpPr>
          <p:cNvPr id="16" name="TextBox 15">
            <a:extLst>
              <a:ext uri="{FF2B5EF4-FFF2-40B4-BE49-F238E27FC236}">
                <a16:creationId xmlns="" xmlns:a16="http://schemas.microsoft.com/office/drawing/2014/main" id="{2300FCA4-A144-4455-AA12-565B590F8C4B}"/>
              </a:ext>
            </a:extLst>
          </p:cNvPr>
          <p:cNvSpPr txBox="1"/>
          <p:nvPr/>
        </p:nvSpPr>
        <p:spPr>
          <a:xfrm>
            <a:off x="3200400" y="2071926"/>
            <a:ext cx="2590800" cy="861774"/>
          </a:xfrm>
          <a:prstGeom prst="rect">
            <a:avLst/>
          </a:prstGeom>
          <a:noFill/>
        </p:spPr>
        <p:txBody>
          <a:bodyPr wrap="square" lIns="0" tIns="0" rIns="0" bIns="0" rtlCol="0">
            <a:spAutoFit/>
          </a:bodyPr>
          <a:lstStyle/>
          <a:p>
            <a:pPr algn="ctr"/>
            <a:r>
              <a:rPr lang="ru-RU" sz="2800" b="1" dirty="0" smtClean="0">
                <a:solidFill>
                  <a:prstClr val="white"/>
                </a:solidFill>
                <a:ea typeface="Open Sans Bold" panose="020B0604020202020204" charset="0"/>
                <a:cs typeface="Open Sans Bold" panose="020B0604020202020204" charset="0"/>
              </a:rPr>
              <a:t>«</a:t>
            </a:r>
            <a:r>
              <a:rPr lang="ru-RU" sz="2800" b="1" dirty="0">
                <a:solidFill>
                  <a:prstClr val="white"/>
                </a:solidFill>
                <a:latin typeface="Arial" pitchFamily="34" charset="0"/>
                <a:ea typeface="Open Sans Bold" panose="020B0604020202020204" charset="0"/>
                <a:cs typeface="Arial" pitchFamily="34" charset="0"/>
              </a:rPr>
              <a:t>Час с наставником»</a:t>
            </a:r>
            <a:endParaRPr lang="en-US" sz="2800" b="1" dirty="0">
              <a:solidFill>
                <a:prstClr val="white"/>
              </a:solidFill>
              <a:latin typeface="Arial" pitchFamily="34" charset="0"/>
              <a:ea typeface="Open Sans Bold" panose="020B0604020202020204" charset="0"/>
              <a:cs typeface="Arial" pitchFamily="34" charset="0"/>
            </a:endParaRPr>
          </a:p>
        </p:txBody>
      </p:sp>
      <p:sp>
        <p:nvSpPr>
          <p:cNvPr id="17" name="TextBox 16">
            <a:extLst>
              <a:ext uri="{FF2B5EF4-FFF2-40B4-BE49-F238E27FC236}">
                <a16:creationId xmlns="" xmlns:a16="http://schemas.microsoft.com/office/drawing/2014/main" id="{1C15019D-3C8C-4994-8733-66B034B8A40E}"/>
              </a:ext>
            </a:extLst>
          </p:cNvPr>
          <p:cNvSpPr txBox="1"/>
          <p:nvPr/>
        </p:nvSpPr>
        <p:spPr>
          <a:xfrm>
            <a:off x="1066800" y="4841438"/>
            <a:ext cx="2710818" cy="1292662"/>
          </a:xfrm>
          <a:prstGeom prst="rect">
            <a:avLst/>
          </a:prstGeom>
          <a:noFill/>
        </p:spPr>
        <p:txBody>
          <a:bodyPr wrap="square" lIns="0" tIns="0" rIns="0" bIns="0" rtlCol="0">
            <a:spAutoFit/>
          </a:bodyPr>
          <a:lstStyle/>
          <a:p>
            <a:pPr algn="ctr"/>
            <a:r>
              <a:rPr lang="ru-RU" sz="2800" dirty="0">
                <a:solidFill>
                  <a:prstClr val="white"/>
                </a:solidFill>
                <a:effectLst>
                  <a:outerShdw blurRad="38100" dist="38100" dir="2700000" algn="tl">
                    <a:srgbClr val="000000">
                      <a:alpha val="43137"/>
                    </a:srgbClr>
                  </a:outerShdw>
                </a:effectLst>
                <a:latin typeface="Open Sans Bold" panose="020B0604020202020204" charset="0"/>
                <a:ea typeface="Open Sans Bold" panose="020B0604020202020204" charset="0"/>
                <a:cs typeface="Open Sans Bold" panose="020B0604020202020204" charset="0"/>
              </a:rPr>
              <a:t>Круглый стол «Опят. Время. Мастерство»</a:t>
            </a:r>
            <a:endParaRPr lang="en-US" sz="2800" dirty="0">
              <a:solidFill>
                <a:prstClr val="white"/>
              </a:solidFill>
              <a:effectLst>
                <a:outerShdw blurRad="38100" dist="38100" dir="2700000" algn="tl">
                  <a:srgbClr val="000000">
                    <a:alpha val="43137"/>
                  </a:srgbClr>
                </a:outerShdw>
              </a:effectLst>
              <a:latin typeface="Open Sans Bold" panose="020B0604020202020204" charset="0"/>
              <a:ea typeface="Open Sans Bold" panose="020B0604020202020204" charset="0"/>
              <a:cs typeface="Open Sans Bold" panose="020B0604020202020204" charset="0"/>
            </a:endParaRPr>
          </a:p>
        </p:txBody>
      </p:sp>
      <p:sp>
        <p:nvSpPr>
          <p:cNvPr id="18" name="TextBox 17">
            <a:extLst>
              <a:ext uri="{FF2B5EF4-FFF2-40B4-BE49-F238E27FC236}">
                <a16:creationId xmlns="" xmlns:a16="http://schemas.microsoft.com/office/drawing/2014/main" id="{CC4F0DE8-CD66-48F9-806E-588C6022491D}"/>
              </a:ext>
            </a:extLst>
          </p:cNvPr>
          <p:cNvSpPr txBox="1"/>
          <p:nvPr/>
        </p:nvSpPr>
        <p:spPr>
          <a:xfrm>
            <a:off x="12595137" y="7845380"/>
            <a:ext cx="2658098" cy="1292662"/>
          </a:xfrm>
          <a:prstGeom prst="rect">
            <a:avLst/>
          </a:prstGeom>
          <a:noFill/>
        </p:spPr>
        <p:txBody>
          <a:bodyPr wrap="square" lIns="0" tIns="0" rIns="0" bIns="0" rtlCol="0">
            <a:spAutoFit/>
          </a:bodyPr>
          <a:lstStyle/>
          <a:p>
            <a:pPr algn="ctr"/>
            <a:r>
              <a:rPr lang="ru-RU" sz="2800" b="1" dirty="0" smtClean="0">
                <a:solidFill>
                  <a:prstClr val="white"/>
                </a:solidFill>
                <a:latin typeface="Arial" pitchFamily="34" charset="0"/>
                <a:ea typeface="Open Sans Bold" panose="020B0604020202020204" charset="0"/>
                <a:cs typeface="Arial" pitchFamily="34" charset="0"/>
              </a:rPr>
              <a:t>Решение творческих заданий</a:t>
            </a:r>
            <a:endParaRPr lang="en-US" sz="2800" b="1" dirty="0">
              <a:solidFill>
                <a:prstClr val="white"/>
              </a:solidFill>
              <a:latin typeface="Arial" pitchFamily="34" charset="0"/>
              <a:ea typeface="Open Sans Bold" panose="020B0604020202020204" charset="0"/>
              <a:cs typeface="Arial" pitchFamily="34" charset="0"/>
            </a:endParaRPr>
          </a:p>
        </p:txBody>
      </p:sp>
      <p:sp>
        <p:nvSpPr>
          <p:cNvPr id="19" name="TextBox 18">
            <a:extLst>
              <a:ext uri="{FF2B5EF4-FFF2-40B4-BE49-F238E27FC236}">
                <a16:creationId xmlns="" xmlns:a16="http://schemas.microsoft.com/office/drawing/2014/main" id="{A1BFD37B-B851-4B1A-ACF5-FF2A1D9C936A}"/>
              </a:ext>
            </a:extLst>
          </p:cNvPr>
          <p:cNvSpPr txBox="1"/>
          <p:nvPr/>
        </p:nvSpPr>
        <p:spPr>
          <a:xfrm>
            <a:off x="12725400" y="1714500"/>
            <a:ext cx="2743200" cy="1292662"/>
          </a:xfrm>
          <a:prstGeom prst="rect">
            <a:avLst/>
          </a:prstGeom>
          <a:noFill/>
        </p:spPr>
        <p:txBody>
          <a:bodyPr wrap="square" lIns="0" tIns="0" rIns="0" bIns="0" rtlCol="0">
            <a:spAutoFit/>
          </a:bodyPr>
          <a:lstStyle/>
          <a:p>
            <a:pPr algn="ctr"/>
            <a:r>
              <a:rPr lang="ru-RU" sz="2800" b="1" dirty="0">
                <a:solidFill>
                  <a:prstClr val="white"/>
                </a:solidFill>
                <a:effectLst>
                  <a:outerShdw blurRad="38100" dist="38100" dir="2700000" algn="tl">
                    <a:srgbClr val="000000">
                      <a:alpha val="43137"/>
                    </a:srgbClr>
                  </a:outerShdw>
                </a:effectLst>
                <a:latin typeface="Arial" pitchFamily="34" charset="0"/>
                <a:ea typeface="Open Sans Bold" panose="020B0604020202020204" charset="0"/>
                <a:cs typeface="Arial" pitchFamily="34" charset="0"/>
              </a:rPr>
              <a:t>Посвящение </a:t>
            </a:r>
            <a:endParaRPr lang="ru-RU" sz="2800" b="1" dirty="0" smtClean="0">
              <a:solidFill>
                <a:prstClr val="white"/>
              </a:solidFill>
              <a:effectLst>
                <a:outerShdw blurRad="38100" dist="38100" dir="2700000" algn="tl">
                  <a:srgbClr val="000000">
                    <a:alpha val="43137"/>
                  </a:srgbClr>
                </a:outerShdw>
              </a:effectLst>
              <a:latin typeface="Arial" pitchFamily="34" charset="0"/>
              <a:ea typeface="Open Sans Bold" panose="020B0604020202020204" charset="0"/>
              <a:cs typeface="Arial" pitchFamily="34" charset="0"/>
            </a:endParaRPr>
          </a:p>
          <a:p>
            <a:pPr algn="ctr"/>
            <a:r>
              <a:rPr lang="ru-RU" sz="2800" b="1" dirty="0" smtClean="0">
                <a:solidFill>
                  <a:prstClr val="white"/>
                </a:solidFill>
                <a:effectLst>
                  <a:outerShdw blurRad="38100" dist="38100" dir="2700000" algn="tl">
                    <a:srgbClr val="000000">
                      <a:alpha val="43137"/>
                    </a:srgbClr>
                  </a:outerShdw>
                </a:effectLst>
                <a:latin typeface="Arial" pitchFamily="34" charset="0"/>
                <a:ea typeface="Open Sans Bold" panose="020B0604020202020204" charset="0"/>
                <a:cs typeface="Arial" pitchFamily="34" charset="0"/>
              </a:rPr>
              <a:t>в </a:t>
            </a:r>
            <a:r>
              <a:rPr lang="ru-RU" sz="2800" b="1" dirty="0">
                <a:solidFill>
                  <a:prstClr val="white"/>
                </a:solidFill>
                <a:effectLst>
                  <a:outerShdw blurRad="38100" dist="38100" dir="2700000" algn="tl">
                    <a:srgbClr val="000000">
                      <a:alpha val="43137"/>
                    </a:srgbClr>
                  </a:outerShdw>
                </a:effectLst>
                <a:latin typeface="Arial" pitchFamily="34" charset="0"/>
                <a:ea typeface="Open Sans Bold" panose="020B0604020202020204" charset="0"/>
                <a:cs typeface="Arial" pitchFamily="34" charset="0"/>
              </a:rPr>
              <a:t>преподаватели</a:t>
            </a:r>
            <a:endParaRPr lang="en-US" sz="2800" b="1" dirty="0">
              <a:solidFill>
                <a:prstClr val="white"/>
              </a:solidFill>
              <a:effectLst>
                <a:outerShdw blurRad="38100" dist="38100" dir="2700000" algn="tl">
                  <a:srgbClr val="000000">
                    <a:alpha val="43137"/>
                  </a:srgbClr>
                </a:outerShdw>
              </a:effectLst>
              <a:latin typeface="Arial" pitchFamily="34" charset="0"/>
              <a:ea typeface="Open Sans Bold" panose="020B0604020202020204" charset="0"/>
              <a:cs typeface="Arial" pitchFamily="34" charset="0"/>
            </a:endParaRPr>
          </a:p>
        </p:txBody>
      </p:sp>
      <p:sp>
        <p:nvSpPr>
          <p:cNvPr id="20" name="TextBox 19">
            <a:extLst>
              <a:ext uri="{FF2B5EF4-FFF2-40B4-BE49-F238E27FC236}">
                <a16:creationId xmlns="" xmlns:a16="http://schemas.microsoft.com/office/drawing/2014/main" id="{1D17353D-ED7D-40BF-BF33-EAC306BCEF53}"/>
              </a:ext>
            </a:extLst>
          </p:cNvPr>
          <p:cNvSpPr txBox="1"/>
          <p:nvPr/>
        </p:nvSpPr>
        <p:spPr>
          <a:xfrm>
            <a:off x="3374319" y="8091726"/>
            <a:ext cx="2043325" cy="861774"/>
          </a:xfrm>
          <a:prstGeom prst="rect">
            <a:avLst/>
          </a:prstGeom>
          <a:noFill/>
        </p:spPr>
        <p:txBody>
          <a:bodyPr wrap="square" lIns="0" tIns="0" rIns="0" bIns="0" rtlCol="0">
            <a:spAutoFit/>
          </a:bodyPr>
          <a:lstStyle/>
          <a:p>
            <a:pPr algn="ctr"/>
            <a:r>
              <a:rPr lang="ru-RU" sz="2800" dirty="0" smtClean="0">
                <a:solidFill>
                  <a:prstClr val="white"/>
                </a:solidFill>
                <a:latin typeface="Open Sans Bold" panose="020B0604020202020204" charset="0"/>
                <a:ea typeface="Open Sans Bold" panose="020B0604020202020204" charset="0"/>
                <a:cs typeface="Open Sans Bold" panose="020B0604020202020204" charset="0"/>
              </a:rPr>
              <a:t>Мастер-классы</a:t>
            </a:r>
            <a:endParaRPr lang="en-US" sz="2800" dirty="0">
              <a:solidFill>
                <a:prstClr val="white"/>
              </a:solidFill>
              <a:latin typeface="Open Sans Bold" panose="020B0604020202020204" charset="0"/>
              <a:ea typeface="Open Sans Bold" panose="020B0604020202020204" charset="0"/>
              <a:cs typeface="Open Sans Bold" panose="020B0604020202020204" charset="0"/>
            </a:endParaRPr>
          </a:p>
        </p:txBody>
      </p:sp>
      <p:sp>
        <p:nvSpPr>
          <p:cNvPr id="21" name="TextBox 20">
            <a:extLst>
              <a:ext uri="{FF2B5EF4-FFF2-40B4-BE49-F238E27FC236}">
                <a16:creationId xmlns="" xmlns:a16="http://schemas.microsoft.com/office/drawing/2014/main" id="{15020D50-3EDC-4230-842C-B08D9B97D271}"/>
              </a:ext>
            </a:extLst>
          </p:cNvPr>
          <p:cNvSpPr txBox="1"/>
          <p:nvPr/>
        </p:nvSpPr>
        <p:spPr>
          <a:xfrm>
            <a:off x="14408401" y="4715351"/>
            <a:ext cx="3269999" cy="1846659"/>
          </a:xfrm>
          <a:prstGeom prst="rect">
            <a:avLst/>
          </a:prstGeom>
          <a:noFill/>
        </p:spPr>
        <p:txBody>
          <a:bodyPr wrap="square" lIns="0" tIns="0" rIns="0" bIns="0" rtlCol="0">
            <a:spAutoFit/>
          </a:bodyPr>
          <a:lstStyle/>
          <a:p>
            <a:pPr algn="ctr"/>
            <a:r>
              <a:rPr lang="ru-RU" sz="3000" b="1" dirty="0" smtClean="0">
                <a:solidFill>
                  <a:prstClr val="white"/>
                </a:solidFill>
                <a:latin typeface="Arial" pitchFamily="34" charset="0"/>
                <a:ea typeface="Open Sans Bold" panose="020B0604020202020204" charset="0"/>
                <a:cs typeface="Arial" pitchFamily="34" charset="0"/>
              </a:rPr>
              <a:t>Обмен опытом «Неделя педагогического мастерства»</a:t>
            </a:r>
            <a:endParaRPr lang="en-US" sz="3000" b="1" dirty="0">
              <a:solidFill>
                <a:prstClr val="white"/>
              </a:solidFill>
              <a:latin typeface="Arial" pitchFamily="34" charset="0"/>
              <a:ea typeface="Open Sans Bold" panose="020B0604020202020204" charset="0"/>
              <a:cs typeface="Arial" pitchFamily="34" charset="0"/>
            </a:endParaRPr>
          </a:p>
        </p:txBody>
      </p:sp>
      <p:sp>
        <p:nvSpPr>
          <p:cNvPr id="22" name="Freeform 5">
            <a:extLst>
              <a:ext uri="{FF2B5EF4-FFF2-40B4-BE49-F238E27FC236}">
                <a16:creationId xmlns="" xmlns:a16="http://schemas.microsoft.com/office/drawing/2014/main" id="{3A9D5BD2-CD2A-469B-9368-2A338EE27771}"/>
              </a:ext>
            </a:extLst>
          </p:cNvPr>
          <p:cNvSpPr>
            <a:spLocks noEditPoints="1"/>
          </p:cNvSpPr>
          <p:nvPr/>
        </p:nvSpPr>
        <p:spPr bwMode="auto">
          <a:xfrm>
            <a:off x="8059788" y="3619500"/>
            <a:ext cx="2130088" cy="2257254"/>
          </a:xfrm>
          <a:custGeom>
            <a:avLst/>
            <a:gdLst>
              <a:gd name="T0" fmla="*/ 1975 w 1997"/>
              <a:gd name="T1" fmla="*/ 2119 h 2119"/>
              <a:gd name="T2" fmla="*/ 0 w 1997"/>
              <a:gd name="T3" fmla="*/ 2097 h 2119"/>
              <a:gd name="T4" fmla="*/ 22 w 1997"/>
              <a:gd name="T5" fmla="*/ 122 h 2119"/>
              <a:gd name="T6" fmla="*/ 45 w 1997"/>
              <a:gd name="T7" fmla="*/ 2074 h 2119"/>
              <a:gd name="T8" fmla="*/ 1997 w 1997"/>
              <a:gd name="T9" fmla="*/ 2097 h 2119"/>
              <a:gd name="T10" fmla="*/ 1815 w 1997"/>
              <a:gd name="T11" fmla="*/ 610 h 2119"/>
              <a:gd name="T12" fmla="*/ 1875 w 1997"/>
              <a:gd name="T13" fmla="*/ 1815 h 2119"/>
              <a:gd name="T14" fmla="*/ 1524 w 1997"/>
              <a:gd name="T15" fmla="*/ 1875 h 2119"/>
              <a:gd name="T16" fmla="*/ 1464 w 1997"/>
              <a:gd name="T17" fmla="*/ 670 h 2119"/>
              <a:gd name="T18" fmla="*/ 1815 w 1997"/>
              <a:gd name="T19" fmla="*/ 655 h 2119"/>
              <a:gd name="T20" fmla="*/ 1509 w 1997"/>
              <a:gd name="T21" fmla="*/ 670 h 2119"/>
              <a:gd name="T22" fmla="*/ 1524 w 1997"/>
              <a:gd name="T23" fmla="*/ 1830 h 2119"/>
              <a:gd name="T24" fmla="*/ 1830 w 1997"/>
              <a:gd name="T25" fmla="*/ 1815 h 2119"/>
              <a:gd name="T26" fmla="*/ 1815 w 1997"/>
              <a:gd name="T27" fmla="*/ 655 h 2119"/>
              <a:gd name="T28" fmla="*/ 1265 w 1997"/>
              <a:gd name="T29" fmla="*/ 1036 h 2119"/>
              <a:gd name="T30" fmla="*/ 1205 w 1997"/>
              <a:gd name="T31" fmla="*/ 1875 h 2119"/>
              <a:gd name="T32" fmla="*/ 854 w 1997"/>
              <a:gd name="T33" fmla="*/ 1815 h 2119"/>
              <a:gd name="T34" fmla="*/ 914 w 1997"/>
              <a:gd name="T35" fmla="*/ 976 h 2119"/>
              <a:gd name="T36" fmla="*/ 1205 w 1997"/>
              <a:gd name="T37" fmla="*/ 1021 h 2119"/>
              <a:gd name="T38" fmla="*/ 899 w 1997"/>
              <a:gd name="T39" fmla="*/ 1036 h 2119"/>
              <a:gd name="T40" fmla="*/ 914 w 1997"/>
              <a:gd name="T41" fmla="*/ 1830 h 2119"/>
              <a:gd name="T42" fmla="*/ 1220 w 1997"/>
              <a:gd name="T43" fmla="*/ 1815 h 2119"/>
              <a:gd name="T44" fmla="*/ 1205 w 1997"/>
              <a:gd name="T45" fmla="*/ 1021 h 2119"/>
              <a:gd name="T46" fmla="*/ 244 w 1997"/>
              <a:gd name="T47" fmla="*/ 1280 h 2119"/>
              <a:gd name="T48" fmla="*/ 595 w 1997"/>
              <a:gd name="T49" fmla="*/ 1220 h 2119"/>
              <a:gd name="T50" fmla="*/ 655 w 1997"/>
              <a:gd name="T51" fmla="*/ 1815 h 2119"/>
              <a:gd name="T52" fmla="*/ 304 w 1997"/>
              <a:gd name="T53" fmla="*/ 1875 h 2119"/>
              <a:gd name="T54" fmla="*/ 289 w 1997"/>
              <a:gd name="T55" fmla="*/ 1815 h 2119"/>
              <a:gd name="T56" fmla="*/ 595 w 1997"/>
              <a:gd name="T57" fmla="*/ 1830 h 2119"/>
              <a:gd name="T58" fmla="*/ 610 w 1997"/>
              <a:gd name="T59" fmla="*/ 1280 h 2119"/>
              <a:gd name="T60" fmla="*/ 304 w 1997"/>
              <a:gd name="T61" fmla="*/ 1265 h 2119"/>
              <a:gd name="T62" fmla="*/ 289 w 1997"/>
              <a:gd name="T63" fmla="*/ 1815 h 2119"/>
              <a:gd name="T64" fmla="*/ 457 w 1997"/>
              <a:gd name="T65" fmla="*/ 1020 h 2119"/>
              <a:gd name="T66" fmla="*/ 1239 w 1997"/>
              <a:gd name="T67" fmla="*/ 51 h 2119"/>
              <a:gd name="T68" fmla="*/ 1261 w 1997"/>
              <a:gd name="T69" fmla="*/ 0 h 2119"/>
              <a:gd name="T70" fmla="*/ 1631 w 1997"/>
              <a:gd name="T71" fmla="*/ 30 h 2119"/>
              <a:gd name="T72" fmla="*/ 1613 w 1997"/>
              <a:gd name="T73" fmla="*/ 398 h 2119"/>
              <a:gd name="T74" fmla="*/ 1485 w 1997"/>
              <a:gd name="T75" fmla="*/ 296 h 2119"/>
              <a:gd name="T76" fmla="*/ 478 w 1997"/>
              <a:gd name="T77" fmla="*/ 1071 h 2119"/>
              <a:gd name="T78" fmla="*/ 658 w 1997"/>
              <a:gd name="T79" fmla="*/ 882 h 2119"/>
              <a:gd name="T80" fmla="*/ 1502 w 1997"/>
              <a:gd name="T81" fmla="*/ 250 h 2119"/>
              <a:gd name="T82" fmla="*/ 1586 w 1997"/>
              <a:gd name="T83" fmla="*/ 45 h 2119"/>
              <a:gd name="T84" fmla="*/ 1380 w 1997"/>
              <a:gd name="T85" fmla="*/ 128 h 2119"/>
              <a:gd name="T86" fmla="*/ 1380 w 1997"/>
              <a:gd name="T87" fmla="*/ 16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7" h="2119">
                <a:moveTo>
                  <a:pt x="1997" y="2097"/>
                </a:moveTo>
                <a:cubicBezTo>
                  <a:pt x="1997" y="2109"/>
                  <a:pt x="1987" y="2119"/>
                  <a:pt x="1975" y="2119"/>
                </a:cubicBezTo>
                <a:cubicBezTo>
                  <a:pt x="22" y="2119"/>
                  <a:pt x="22" y="2119"/>
                  <a:pt x="22" y="2119"/>
                </a:cubicBezTo>
                <a:cubicBezTo>
                  <a:pt x="10" y="2119"/>
                  <a:pt x="0" y="2109"/>
                  <a:pt x="0" y="2097"/>
                </a:cubicBezTo>
                <a:cubicBezTo>
                  <a:pt x="0" y="144"/>
                  <a:pt x="0" y="144"/>
                  <a:pt x="0" y="144"/>
                </a:cubicBezTo>
                <a:cubicBezTo>
                  <a:pt x="0" y="132"/>
                  <a:pt x="10" y="122"/>
                  <a:pt x="22" y="122"/>
                </a:cubicBezTo>
                <a:cubicBezTo>
                  <a:pt x="35" y="122"/>
                  <a:pt x="45" y="132"/>
                  <a:pt x="45" y="144"/>
                </a:cubicBezTo>
                <a:cubicBezTo>
                  <a:pt x="45" y="2074"/>
                  <a:pt x="45" y="2074"/>
                  <a:pt x="45" y="2074"/>
                </a:cubicBezTo>
                <a:cubicBezTo>
                  <a:pt x="1975" y="2074"/>
                  <a:pt x="1975" y="2074"/>
                  <a:pt x="1975" y="2074"/>
                </a:cubicBezTo>
                <a:cubicBezTo>
                  <a:pt x="1987" y="2074"/>
                  <a:pt x="1997" y="2084"/>
                  <a:pt x="1997" y="2097"/>
                </a:cubicBezTo>
                <a:close/>
                <a:moveTo>
                  <a:pt x="1524" y="610"/>
                </a:moveTo>
                <a:cubicBezTo>
                  <a:pt x="1815" y="610"/>
                  <a:pt x="1815" y="610"/>
                  <a:pt x="1815" y="610"/>
                </a:cubicBezTo>
                <a:cubicBezTo>
                  <a:pt x="1848" y="610"/>
                  <a:pt x="1875" y="637"/>
                  <a:pt x="1875" y="670"/>
                </a:cubicBezTo>
                <a:cubicBezTo>
                  <a:pt x="1875" y="1815"/>
                  <a:pt x="1875" y="1815"/>
                  <a:pt x="1875" y="1815"/>
                </a:cubicBezTo>
                <a:cubicBezTo>
                  <a:pt x="1875" y="1848"/>
                  <a:pt x="1848" y="1875"/>
                  <a:pt x="1815" y="1875"/>
                </a:cubicBezTo>
                <a:cubicBezTo>
                  <a:pt x="1524" y="1875"/>
                  <a:pt x="1524" y="1875"/>
                  <a:pt x="1524" y="1875"/>
                </a:cubicBezTo>
                <a:cubicBezTo>
                  <a:pt x="1491" y="1875"/>
                  <a:pt x="1464" y="1848"/>
                  <a:pt x="1464" y="1815"/>
                </a:cubicBezTo>
                <a:cubicBezTo>
                  <a:pt x="1464" y="670"/>
                  <a:pt x="1464" y="670"/>
                  <a:pt x="1464" y="670"/>
                </a:cubicBezTo>
                <a:cubicBezTo>
                  <a:pt x="1464" y="637"/>
                  <a:pt x="1491" y="610"/>
                  <a:pt x="1524" y="610"/>
                </a:cubicBezTo>
                <a:close/>
                <a:moveTo>
                  <a:pt x="1815" y="655"/>
                </a:moveTo>
                <a:cubicBezTo>
                  <a:pt x="1524" y="655"/>
                  <a:pt x="1524" y="655"/>
                  <a:pt x="1524" y="655"/>
                </a:cubicBezTo>
                <a:cubicBezTo>
                  <a:pt x="1516" y="655"/>
                  <a:pt x="1509" y="661"/>
                  <a:pt x="1509" y="670"/>
                </a:cubicBezTo>
                <a:cubicBezTo>
                  <a:pt x="1509" y="1815"/>
                  <a:pt x="1509" y="1815"/>
                  <a:pt x="1509" y="1815"/>
                </a:cubicBezTo>
                <a:cubicBezTo>
                  <a:pt x="1509" y="1824"/>
                  <a:pt x="1516" y="1830"/>
                  <a:pt x="1524" y="1830"/>
                </a:cubicBezTo>
                <a:cubicBezTo>
                  <a:pt x="1815" y="1830"/>
                  <a:pt x="1815" y="1830"/>
                  <a:pt x="1815" y="1830"/>
                </a:cubicBezTo>
                <a:cubicBezTo>
                  <a:pt x="1824" y="1830"/>
                  <a:pt x="1830" y="1824"/>
                  <a:pt x="1830" y="1815"/>
                </a:cubicBezTo>
                <a:cubicBezTo>
                  <a:pt x="1830" y="670"/>
                  <a:pt x="1830" y="670"/>
                  <a:pt x="1830" y="670"/>
                </a:cubicBezTo>
                <a:cubicBezTo>
                  <a:pt x="1830" y="661"/>
                  <a:pt x="1824" y="655"/>
                  <a:pt x="1815" y="655"/>
                </a:cubicBezTo>
                <a:close/>
                <a:moveTo>
                  <a:pt x="1205" y="976"/>
                </a:moveTo>
                <a:cubicBezTo>
                  <a:pt x="1238" y="976"/>
                  <a:pt x="1265" y="1003"/>
                  <a:pt x="1265" y="1036"/>
                </a:cubicBezTo>
                <a:cubicBezTo>
                  <a:pt x="1265" y="1815"/>
                  <a:pt x="1265" y="1815"/>
                  <a:pt x="1265" y="1815"/>
                </a:cubicBezTo>
                <a:cubicBezTo>
                  <a:pt x="1265" y="1848"/>
                  <a:pt x="1238" y="1875"/>
                  <a:pt x="1205" y="1875"/>
                </a:cubicBezTo>
                <a:cubicBezTo>
                  <a:pt x="914" y="1875"/>
                  <a:pt x="914" y="1875"/>
                  <a:pt x="914" y="1875"/>
                </a:cubicBezTo>
                <a:cubicBezTo>
                  <a:pt x="881" y="1875"/>
                  <a:pt x="854" y="1848"/>
                  <a:pt x="854" y="1815"/>
                </a:cubicBezTo>
                <a:cubicBezTo>
                  <a:pt x="854" y="1036"/>
                  <a:pt x="854" y="1036"/>
                  <a:pt x="854" y="1036"/>
                </a:cubicBezTo>
                <a:cubicBezTo>
                  <a:pt x="854" y="1003"/>
                  <a:pt x="881" y="976"/>
                  <a:pt x="914" y="976"/>
                </a:cubicBezTo>
                <a:lnTo>
                  <a:pt x="1205" y="976"/>
                </a:lnTo>
                <a:close/>
                <a:moveTo>
                  <a:pt x="1205" y="1021"/>
                </a:moveTo>
                <a:cubicBezTo>
                  <a:pt x="914" y="1021"/>
                  <a:pt x="914" y="1021"/>
                  <a:pt x="914" y="1021"/>
                </a:cubicBezTo>
                <a:cubicBezTo>
                  <a:pt x="906" y="1021"/>
                  <a:pt x="899" y="1027"/>
                  <a:pt x="899" y="1036"/>
                </a:cubicBezTo>
                <a:cubicBezTo>
                  <a:pt x="899" y="1815"/>
                  <a:pt x="899" y="1815"/>
                  <a:pt x="899" y="1815"/>
                </a:cubicBezTo>
                <a:cubicBezTo>
                  <a:pt x="899" y="1824"/>
                  <a:pt x="906" y="1830"/>
                  <a:pt x="914" y="1830"/>
                </a:cubicBezTo>
                <a:cubicBezTo>
                  <a:pt x="1205" y="1830"/>
                  <a:pt x="1205" y="1830"/>
                  <a:pt x="1205" y="1830"/>
                </a:cubicBezTo>
                <a:cubicBezTo>
                  <a:pt x="1214" y="1830"/>
                  <a:pt x="1220" y="1824"/>
                  <a:pt x="1220" y="1815"/>
                </a:cubicBezTo>
                <a:cubicBezTo>
                  <a:pt x="1220" y="1036"/>
                  <a:pt x="1220" y="1036"/>
                  <a:pt x="1220" y="1036"/>
                </a:cubicBezTo>
                <a:cubicBezTo>
                  <a:pt x="1220" y="1027"/>
                  <a:pt x="1214" y="1021"/>
                  <a:pt x="1205" y="1021"/>
                </a:cubicBezTo>
                <a:close/>
                <a:moveTo>
                  <a:pt x="244" y="1815"/>
                </a:moveTo>
                <a:cubicBezTo>
                  <a:pt x="244" y="1280"/>
                  <a:pt x="244" y="1280"/>
                  <a:pt x="244" y="1280"/>
                </a:cubicBezTo>
                <a:cubicBezTo>
                  <a:pt x="244" y="1247"/>
                  <a:pt x="271" y="1220"/>
                  <a:pt x="304" y="1220"/>
                </a:cubicBezTo>
                <a:cubicBezTo>
                  <a:pt x="595" y="1220"/>
                  <a:pt x="595" y="1220"/>
                  <a:pt x="595" y="1220"/>
                </a:cubicBezTo>
                <a:cubicBezTo>
                  <a:pt x="628" y="1220"/>
                  <a:pt x="655" y="1247"/>
                  <a:pt x="655" y="1280"/>
                </a:cubicBezTo>
                <a:cubicBezTo>
                  <a:pt x="655" y="1815"/>
                  <a:pt x="655" y="1815"/>
                  <a:pt x="655" y="1815"/>
                </a:cubicBezTo>
                <a:cubicBezTo>
                  <a:pt x="655" y="1848"/>
                  <a:pt x="628" y="1875"/>
                  <a:pt x="595" y="1875"/>
                </a:cubicBezTo>
                <a:cubicBezTo>
                  <a:pt x="304" y="1875"/>
                  <a:pt x="304" y="1875"/>
                  <a:pt x="304" y="1875"/>
                </a:cubicBezTo>
                <a:cubicBezTo>
                  <a:pt x="271" y="1875"/>
                  <a:pt x="244" y="1848"/>
                  <a:pt x="244" y="1815"/>
                </a:cubicBezTo>
                <a:close/>
                <a:moveTo>
                  <a:pt x="289" y="1815"/>
                </a:moveTo>
                <a:cubicBezTo>
                  <a:pt x="289" y="1824"/>
                  <a:pt x="295" y="1830"/>
                  <a:pt x="304" y="1830"/>
                </a:cubicBezTo>
                <a:cubicBezTo>
                  <a:pt x="595" y="1830"/>
                  <a:pt x="595" y="1830"/>
                  <a:pt x="595" y="1830"/>
                </a:cubicBezTo>
                <a:cubicBezTo>
                  <a:pt x="603" y="1830"/>
                  <a:pt x="610" y="1824"/>
                  <a:pt x="610" y="1815"/>
                </a:cubicBezTo>
                <a:cubicBezTo>
                  <a:pt x="610" y="1280"/>
                  <a:pt x="610" y="1280"/>
                  <a:pt x="610" y="1280"/>
                </a:cubicBezTo>
                <a:cubicBezTo>
                  <a:pt x="610" y="1272"/>
                  <a:pt x="603" y="1265"/>
                  <a:pt x="595" y="1265"/>
                </a:cubicBezTo>
                <a:cubicBezTo>
                  <a:pt x="304" y="1265"/>
                  <a:pt x="304" y="1265"/>
                  <a:pt x="304" y="1265"/>
                </a:cubicBezTo>
                <a:cubicBezTo>
                  <a:pt x="295" y="1265"/>
                  <a:pt x="289" y="1272"/>
                  <a:pt x="289" y="1280"/>
                </a:cubicBezTo>
                <a:lnTo>
                  <a:pt x="289" y="1815"/>
                </a:lnTo>
                <a:close/>
                <a:moveTo>
                  <a:pt x="456" y="1061"/>
                </a:moveTo>
                <a:cubicBezTo>
                  <a:pt x="445" y="1049"/>
                  <a:pt x="446" y="1031"/>
                  <a:pt x="457" y="1020"/>
                </a:cubicBezTo>
                <a:cubicBezTo>
                  <a:pt x="1333" y="144"/>
                  <a:pt x="1333" y="144"/>
                  <a:pt x="1333" y="144"/>
                </a:cubicBezTo>
                <a:cubicBezTo>
                  <a:pt x="1239" y="51"/>
                  <a:pt x="1239" y="51"/>
                  <a:pt x="1239" y="51"/>
                </a:cubicBezTo>
                <a:cubicBezTo>
                  <a:pt x="1231" y="42"/>
                  <a:pt x="1228" y="29"/>
                  <a:pt x="1233" y="18"/>
                </a:cubicBezTo>
                <a:cubicBezTo>
                  <a:pt x="1238" y="7"/>
                  <a:pt x="1248" y="0"/>
                  <a:pt x="1261" y="0"/>
                </a:cubicBezTo>
                <a:cubicBezTo>
                  <a:pt x="1601" y="0"/>
                  <a:pt x="1601" y="0"/>
                  <a:pt x="1601" y="0"/>
                </a:cubicBezTo>
                <a:cubicBezTo>
                  <a:pt x="1618" y="0"/>
                  <a:pt x="1631" y="13"/>
                  <a:pt x="1631" y="30"/>
                </a:cubicBezTo>
                <a:cubicBezTo>
                  <a:pt x="1631" y="370"/>
                  <a:pt x="1631" y="370"/>
                  <a:pt x="1631" y="370"/>
                </a:cubicBezTo>
                <a:cubicBezTo>
                  <a:pt x="1631" y="382"/>
                  <a:pt x="1624" y="393"/>
                  <a:pt x="1613" y="398"/>
                </a:cubicBezTo>
                <a:cubicBezTo>
                  <a:pt x="1601" y="402"/>
                  <a:pt x="1589" y="400"/>
                  <a:pt x="1580" y="391"/>
                </a:cubicBezTo>
                <a:cubicBezTo>
                  <a:pt x="1485" y="296"/>
                  <a:pt x="1485" y="296"/>
                  <a:pt x="1485" y="296"/>
                </a:cubicBezTo>
                <a:cubicBezTo>
                  <a:pt x="497" y="1065"/>
                  <a:pt x="497" y="1065"/>
                  <a:pt x="497" y="1065"/>
                </a:cubicBezTo>
                <a:cubicBezTo>
                  <a:pt x="491" y="1069"/>
                  <a:pt x="485" y="1071"/>
                  <a:pt x="478" y="1071"/>
                </a:cubicBezTo>
                <a:cubicBezTo>
                  <a:pt x="470" y="1071"/>
                  <a:pt x="462" y="1068"/>
                  <a:pt x="456" y="1061"/>
                </a:cubicBezTo>
                <a:close/>
                <a:moveTo>
                  <a:pt x="658" y="882"/>
                </a:moveTo>
                <a:cubicBezTo>
                  <a:pt x="1473" y="249"/>
                  <a:pt x="1473" y="249"/>
                  <a:pt x="1473" y="249"/>
                </a:cubicBezTo>
                <a:cubicBezTo>
                  <a:pt x="1482" y="242"/>
                  <a:pt x="1494" y="242"/>
                  <a:pt x="1502" y="250"/>
                </a:cubicBezTo>
                <a:cubicBezTo>
                  <a:pt x="1586" y="334"/>
                  <a:pt x="1586" y="334"/>
                  <a:pt x="1586" y="334"/>
                </a:cubicBezTo>
                <a:cubicBezTo>
                  <a:pt x="1586" y="45"/>
                  <a:pt x="1586" y="45"/>
                  <a:pt x="1586" y="45"/>
                </a:cubicBezTo>
                <a:cubicBezTo>
                  <a:pt x="1297" y="45"/>
                  <a:pt x="1297" y="45"/>
                  <a:pt x="1297" y="45"/>
                </a:cubicBezTo>
                <a:cubicBezTo>
                  <a:pt x="1380" y="128"/>
                  <a:pt x="1380" y="128"/>
                  <a:pt x="1380" y="128"/>
                </a:cubicBezTo>
                <a:cubicBezTo>
                  <a:pt x="1385" y="133"/>
                  <a:pt x="1387" y="138"/>
                  <a:pt x="1387" y="144"/>
                </a:cubicBezTo>
                <a:cubicBezTo>
                  <a:pt x="1387" y="150"/>
                  <a:pt x="1385" y="156"/>
                  <a:pt x="1380" y="160"/>
                </a:cubicBezTo>
                <a:lnTo>
                  <a:pt x="658" y="8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latin typeface="Open Sans 1" panose="020B0604020202020204" charset="0"/>
            </a:endParaRPr>
          </a:p>
        </p:txBody>
      </p:sp>
      <p:sp>
        <p:nvSpPr>
          <p:cNvPr id="23" name="Freeform 23">
            <a:extLst>
              <a:ext uri="{FF2B5EF4-FFF2-40B4-BE49-F238E27FC236}">
                <a16:creationId xmlns="" xmlns:a16="http://schemas.microsoft.com/office/drawing/2014/main" id="{7320829D-617F-4980-A4CC-E3A708C9973A}"/>
              </a:ext>
            </a:extLst>
          </p:cNvPr>
          <p:cNvSpPr/>
          <p:nvPr/>
        </p:nvSpPr>
        <p:spPr>
          <a:xfrm rot="-10800000">
            <a:off x="0" y="0"/>
            <a:ext cx="1894816" cy="1883724"/>
          </a:xfrm>
          <a:custGeom>
            <a:avLst/>
            <a:gdLst/>
            <a:ahLst/>
            <a:cxnLst/>
            <a:rect l="l" t="t" r="r" b="b"/>
            <a:pathLst>
              <a:path w="1894816" h="1883724">
                <a:moveTo>
                  <a:pt x="0" y="0"/>
                </a:moveTo>
                <a:lnTo>
                  <a:pt x="1894816" y="0"/>
                </a:lnTo>
                <a:lnTo>
                  <a:pt x="1894816" y="1883724"/>
                </a:lnTo>
                <a:lnTo>
                  <a:pt x="0" y="1883724"/>
                </a:lnTo>
                <a:lnTo>
                  <a:pt x="0" y="0"/>
                </a:lnTo>
                <a:close/>
              </a:path>
            </a:pathLst>
          </a:custGeom>
          <a: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p:spPr>
      </p:sp>
      <p:sp>
        <p:nvSpPr>
          <p:cNvPr id="24" name="Freeform 24">
            <a:extLst>
              <a:ext uri="{FF2B5EF4-FFF2-40B4-BE49-F238E27FC236}">
                <a16:creationId xmlns="" xmlns:a16="http://schemas.microsoft.com/office/drawing/2014/main" id="{97259078-02F0-4AC9-AF52-4EE3EF511D0C}"/>
              </a:ext>
            </a:extLst>
          </p:cNvPr>
          <p:cNvSpPr/>
          <p:nvPr/>
        </p:nvSpPr>
        <p:spPr>
          <a:xfrm rot="-10800000" flipH="1" flipV="1">
            <a:off x="16393184" y="8403276"/>
            <a:ext cx="1894816" cy="1883724"/>
          </a:xfrm>
          <a:custGeom>
            <a:avLst/>
            <a:gdLst/>
            <a:ahLst/>
            <a:cxnLst/>
            <a:rect l="l" t="t" r="r" b="b"/>
            <a:pathLst>
              <a:path w="1894816" h="1883724">
                <a:moveTo>
                  <a:pt x="1894816" y="1883724"/>
                </a:moveTo>
                <a:lnTo>
                  <a:pt x="0" y="1883724"/>
                </a:lnTo>
                <a:lnTo>
                  <a:pt x="0" y="0"/>
                </a:lnTo>
                <a:lnTo>
                  <a:pt x="1894816" y="0"/>
                </a:lnTo>
                <a:lnTo>
                  <a:pt x="1894816" y="1883724"/>
                </a:lnTo>
                <a:close/>
              </a:path>
            </a:pathLst>
          </a:custGeom>
          <a: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p:spPr>
      </p:sp>
      <p:sp>
        <p:nvSpPr>
          <p:cNvPr id="25" name="Freeform 25">
            <a:extLst>
              <a:ext uri="{FF2B5EF4-FFF2-40B4-BE49-F238E27FC236}">
                <a16:creationId xmlns="" xmlns:a16="http://schemas.microsoft.com/office/drawing/2014/main" id="{4A191CB6-E345-4766-A82F-AACF5083C60F}"/>
              </a:ext>
            </a:extLst>
          </p:cNvPr>
          <p:cNvSpPr/>
          <p:nvPr/>
        </p:nvSpPr>
        <p:spPr>
          <a:xfrm>
            <a:off x="16570504" y="-305907"/>
            <a:ext cx="912548" cy="912548"/>
          </a:xfrm>
          <a:custGeom>
            <a:avLst/>
            <a:gdLst/>
            <a:ahLst/>
            <a:cxnLst/>
            <a:rect l="l" t="t" r="r" b="b"/>
            <a:pathLst>
              <a:path w="912548" h="912548">
                <a:moveTo>
                  <a:pt x="0" y="0"/>
                </a:moveTo>
                <a:lnTo>
                  <a:pt x="912548" y="0"/>
                </a:lnTo>
                <a:lnTo>
                  <a:pt x="912548" y="912548"/>
                </a:lnTo>
                <a:lnTo>
                  <a:pt x="0" y="912548"/>
                </a:lnTo>
                <a:lnTo>
                  <a:pt x="0" y="0"/>
                </a:lnTo>
                <a:close/>
              </a:path>
            </a:pathLst>
          </a:custGeom>
          <a: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p:spPr>
      </p:sp>
      <p:sp>
        <p:nvSpPr>
          <p:cNvPr id="26" name="Freeform 26">
            <a:extLst>
              <a:ext uri="{FF2B5EF4-FFF2-40B4-BE49-F238E27FC236}">
                <a16:creationId xmlns="" xmlns:a16="http://schemas.microsoft.com/office/drawing/2014/main" id="{8582AEB8-CA6F-45F0-8A5B-4C1F17EE2D35}"/>
              </a:ext>
            </a:extLst>
          </p:cNvPr>
          <p:cNvSpPr/>
          <p:nvPr/>
        </p:nvSpPr>
        <p:spPr>
          <a:xfrm>
            <a:off x="15928182" y="386378"/>
            <a:ext cx="642322" cy="642322"/>
          </a:xfrm>
          <a:custGeom>
            <a:avLst/>
            <a:gdLst/>
            <a:ahLst/>
            <a:cxnLst/>
            <a:rect l="l" t="t" r="r" b="b"/>
            <a:pathLst>
              <a:path w="642322" h="642322">
                <a:moveTo>
                  <a:pt x="0" y="0"/>
                </a:moveTo>
                <a:lnTo>
                  <a:pt x="642322" y="0"/>
                </a:lnTo>
                <a:lnTo>
                  <a:pt x="642322" y="642322"/>
                </a:lnTo>
                <a:lnTo>
                  <a:pt x="0" y="642322"/>
                </a:lnTo>
                <a:lnTo>
                  <a:pt x="0" y="0"/>
                </a:lnTo>
                <a:close/>
              </a:path>
            </a:pathLst>
          </a:custGeom>
          <a: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a:blipFill>
        </p:spPr>
      </p:sp>
      <p:sp>
        <p:nvSpPr>
          <p:cNvPr id="27" name="Freeform 27">
            <a:extLst>
              <a:ext uri="{FF2B5EF4-FFF2-40B4-BE49-F238E27FC236}">
                <a16:creationId xmlns="" xmlns:a16="http://schemas.microsoft.com/office/drawing/2014/main" id="{BAA24489-50B0-4E14-ABB8-9F8C1C765770}"/>
              </a:ext>
            </a:extLst>
          </p:cNvPr>
          <p:cNvSpPr/>
          <p:nvPr/>
        </p:nvSpPr>
        <p:spPr>
          <a:xfrm>
            <a:off x="17483052" y="-167305"/>
            <a:ext cx="1107366" cy="1107366"/>
          </a:xfrm>
          <a:custGeom>
            <a:avLst/>
            <a:gdLst/>
            <a:ahLst/>
            <a:cxnLst/>
            <a:rect l="l" t="t" r="r" b="b"/>
            <a:pathLst>
              <a:path w="1107366" h="1107366">
                <a:moveTo>
                  <a:pt x="0" y="0"/>
                </a:moveTo>
                <a:lnTo>
                  <a:pt x="1107366" y="0"/>
                </a:lnTo>
                <a:lnTo>
                  <a:pt x="1107366" y="1107366"/>
                </a:lnTo>
                <a:lnTo>
                  <a:pt x="0" y="1107366"/>
                </a:lnTo>
                <a:lnTo>
                  <a:pt x="0" y="0"/>
                </a:lnTo>
                <a:close/>
              </a:path>
            </a:pathLst>
          </a:custGeom>
          <a: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a:blipFill>
        </p:spPr>
      </p:sp>
      <p:sp>
        <p:nvSpPr>
          <p:cNvPr id="28" name="TextBox 2">
            <a:extLst>
              <a:ext uri="{FF2B5EF4-FFF2-40B4-BE49-F238E27FC236}">
                <a16:creationId xmlns="" xmlns:a16="http://schemas.microsoft.com/office/drawing/2014/main" id="{EBDE900D-B1BF-4937-B509-4C24B0175E11}"/>
              </a:ext>
            </a:extLst>
          </p:cNvPr>
          <p:cNvSpPr txBox="1"/>
          <p:nvPr/>
        </p:nvSpPr>
        <p:spPr>
          <a:xfrm>
            <a:off x="5436541" y="679824"/>
            <a:ext cx="7376581" cy="738664"/>
          </a:xfrm>
          <a:prstGeom prst="rect">
            <a:avLst/>
          </a:prstGeom>
        </p:spPr>
        <p:txBody>
          <a:bodyPr wrap="square" lIns="0" tIns="0" rIns="0" bIns="0" rtlCol="0" anchor="t">
            <a:spAutoFit/>
          </a:bodyPr>
          <a:lstStyle/>
          <a:p>
            <a:pPr algn="ctr"/>
            <a:r>
              <a:rPr lang="ru-RU" sz="4800" b="1" dirty="0">
                <a:solidFill>
                  <a:srgbClr val="041A22"/>
                </a:solidFill>
                <a:latin typeface="PT Sans" panose="020B0503020203020204" pitchFamily="34" charset="-52"/>
                <a:ea typeface="Montserrat 1 Bold"/>
                <a:cs typeface="Montserrat 1 Bold"/>
                <a:sym typeface="Montserrat 1 Bold"/>
              </a:rPr>
              <a:t>СТРАТЕГИЯ УСПЕХА</a:t>
            </a:r>
            <a:endParaRPr lang="en-US" sz="4800" b="1" dirty="0">
              <a:solidFill>
                <a:srgbClr val="041A22"/>
              </a:solidFill>
              <a:latin typeface="PT Sans" panose="020B0503020203020204" pitchFamily="34" charset="-52"/>
              <a:ea typeface="Montserrat 1 Bold"/>
              <a:cs typeface="Montserrat 1 Bold"/>
              <a:sym typeface="Montserrat 1 Bold"/>
            </a:endParaRPr>
          </a:p>
        </p:txBody>
      </p:sp>
      <p:sp>
        <p:nvSpPr>
          <p:cNvPr id="29" name="TextBox 28"/>
          <p:cNvSpPr txBox="1"/>
          <p:nvPr/>
        </p:nvSpPr>
        <p:spPr>
          <a:xfrm>
            <a:off x="6934200" y="6106061"/>
            <a:ext cx="4617501" cy="1323439"/>
          </a:xfrm>
          <a:prstGeom prst="rect">
            <a:avLst/>
          </a:prstGeom>
          <a:noFill/>
        </p:spPr>
        <p:txBody>
          <a:bodyPr wrap="square" rtlCol="0">
            <a:spAutoFit/>
          </a:bodyPr>
          <a:lstStyle/>
          <a:p>
            <a:pPr algn="ctr"/>
            <a:r>
              <a:rPr lang="ru-RU" sz="4000" b="1" dirty="0" smtClean="0">
                <a:solidFill>
                  <a:prstClr val="white"/>
                </a:solidFill>
              </a:rPr>
              <a:t>Школа молодого педагога</a:t>
            </a:r>
            <a:endParaRPr lang="ru-RU" sz="4000" b="1" dirty="0">
              <a:solidFill>
                <a:prstClr val="white"/>
              </a:solidFill>
            </a:endParaRPr>
          </a:p>
        </p:txBody>
      </p:sp>
    </p:spTree>
    <p:extLst>
      <p:ext uri="{BB962C8B-B14F-4D97-AF65-F5344CB8AC3E}">
        <p14:creationId xmlns:p14="http://schemas.microsoft.com/office/powerpoint/2010/main" val="332655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35">
            <a:extLst>
              <a:ext uri="{FF2B5EF4-FFF2-40B4-BE49-F238E27FC236}">
                <a16:creationId xmlns="" xmlns:a16="http://schemas.microsoft.com/office/drawing/2014/main" id="{F9047A7B-13F2-488A-8FB2-07C4505FE375}"/>
              </a:ext>
            </a:extLst>
          </p:cNvPr>
          <p:cNvSpPr>
            <a:spLocks noChangeArrowheads="1"/>
          </p:cNvSpPr>
          <p:nvPr/>
        </p:nvSpPr>
        <p:spPr bwMode="auto">
          <a:xfrm>
            <a:off x="6340329" y="2628900"/>
            <a:ext cx="5607341" cy="5610338"/>
          </a:xfrm>
          <a:prstGeom prst="ellipse">
            <a:avLst/>
          </a:prstGeom>
          <a:gradFill>
            <a:gsLst>
              <a:gs pos="0">
                <a:srgbClr val="36AAB0"/>
              </a:gs>
              <a:gs pos="33000">
                <a:srgbClr val="46C0C6"/>
              </a:gs>
              <a:gs pos="66000">
                <a:srgbClr val="46C0C6"/>
              </a:gs>
              <a:gs pos="100000">
                <a:srgbClr val="56CCC3"/>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latin typeface="Open Sans 1" panose="020B0604020202020204" charset="0"/>
            </a:endParaRPr>
          </a:p>
        </p:txBody>
      </p:sp>
      <p:pic>
        <p:nvPicPr>
          <p:cNvPr id="3084" name="Picture 12" descr="C:\Users\user\Desktop\Школа молодого педагога и не только\Школа молод.педагога 21.11\DSC_01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1018" y="378445"/>
            <a:ext cx="4559808" cy="30480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8" descr="C:\Users\user\Desktop\Школа молодого педагога и не только\школа молодого педагога 30.09.24\DSC_029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783" b="10733"/>
          <a:stretch/>
        </p:blipFill>
        <p:spPr bwMode="auto">
          <a:xfrm>
            <a:off x="1458013" y="124481"/>
            <a:ext cx="5339574" cy="3688914"/>
          </a:xfrm>
          <a:prstGeom prst="rect">
            <a:avLst/>
          </a:prstGeom>
          <a:noFill/>
          <a:extLst>
            <a:ext uri="{909E8E84-426E-40DD-AFC4-6F175D3DCCD1}">
              <a14:hiddenFill xmlns:a14="http://schemas.microsoft.com/office/drawing/2010/main">
                <a:solidFill>
                  <a:srgbClr val="FFFFFF"/>
                </a:solidFill>
              </a14:hiddenFill>
            </a:ext>
          </a:extLst>
        </p:spPr>
      </p:pic>
      <p:sp>
        <p:nvSpPr>
          <p:cNvPr id="2" name="32-Point Star 83">
            <a:extLst>
              <a:ext uri="{FF2B5EF4-FFF2-40B4-BE49-F238E27FC236}">
                <a16:creationId xmlns="" xmlns:a16="http://schemas.microsoft.com/office/drawing/2014/main" id="{82E2A373-3F19-4A85-90E6-53DDB8C7D18C}"/>
              </a:ext>
            </a:extLst>
          </p:cNvPr>
          <p:cNvSpPr/>
          <p:nvPr/>
        </p:nvSpPr>
        <p:spPr>
          <a:xfrm>
            <a:off x="6050499" y="2340568"/>
            <a:ext cx="6187002" cy="6187002"/>
          </a:xfrm>
          <a:custGeom>
            <a:avLst/>
            <a:gdLst>
              <a:gd name="connsiteX0" fmla="*/ 0 w 4709902"/>
              <a:gd name="connsiteY0" fmla="*/ 2354951 h 4709902"/>
              <a:gd name="connsiteX1" fmla="*/ 11351 w 4709902"/>
              <a:gd name="connsiteY1" fmla="*/ 2124119 h 4709902"/>
              <a:gd name="connsiteX2" fmla="*/ 45239 w 4709902"/>
              <a:gd name="connsiteY2" fmla="*/ 1895524 h 4709902"/>
              <a:gd name="connsiteX3" fmla="*/ 101404 w 4709902"/>
              <a:gd name="connsiteY3" fmla="*/ 1671356 h 4709902"/>
              <a:gd name="connsiteX4" fmla="*/ 179259 w 4709902"/>
              <a:gd name="connsiteY4" fmla="*/ 1453758 h 4709902"/>
              <a:gd name="connsiteX5" fmla="*/ 278073 w 4709902"/>
              <a:gd name="connsiteY5" fmla="*/ 1244827 h 4709902"/>
              <a:gd name="connsiteX6" fmla="*/ 396880 w 4709902"/>
              <a:gd name="connsiteY6" fmla="*/ 1046611 h 4709902"/>
              <a:gd name="connsiteX7" fmla="*/ 534550 w 4709902"/>
              <a:gd name="connsiteY7" fmla="*/ 860994 h 4709902"/>
              <a:gd name="connsiteX8" fmla="*/ 689749 w 4709902"/>
              <a:gd name="connsiteY8" fmla="*/ 689749 h 4709902"/>
              <a:gd name="connsiteX9" fmla="*/ 860994 w 4709902"/>
              <a:gd name="connsiteY9" fmla="*/ 534550 h 4709902"/>
              <a:gd name="connsiteX10" fmla="*/ 1046611 w 4709902"/>
              <a:gd name="connsiteY10" fmla="*/ 396880 h 4709902"/>
              <a:gd name="connsiteX11" fmla="*/ 1244827 w 4709902"/>
              <a:gd name="connsiteY11" fmla="*/ 278073 h 4709902"/>
              <a:gd name="connsiteX12" fmla="*/ 1453758 w 4709902"/>
              <a:gd name="connsiteY12" fmla="*/ 179259 h 4709902"/>
              <a:gd name="connsiteX13" fmla="*/ 1671356 w 4709902"/>
              <a:gd name="connsiteY13" fmla="*/ 101404 h 4709902"/>
              <a:gd name="connsiteX14" fmla="*/ 1895524 w 4709902"/>
              <a:gd name="connsiteY14" fmla="*/ 45239 h 4709902"/>
              <a:gd name="connsiteX15" fmla="*/ 2124119 w 4709902"/>
              <a:gd name="connsiteY15" fmla="*/ 11351 h 4709902"/>
              <a:gd name="connsiteX16" fmla="*/ 2354951 w 4709902"/>
              <a:gd name="connsiteY16" fmla="*/ 0 h 4709902"/>
              <a:gd name="connsiteX17" fmla="*/ 2585783 w 4709902"/>
              <a:gd name="connsiteY17" fmla="*/ 11351 h 4709902"/>
              <a:gd name="connsiteX18" fmla="*/ 2814378 w 4709902"/>
              <a:gd name="connsiteY18" fmla="*/ 45239 h 4709902"/>
              <a:gd name="connsiteX19" fmla="*/ 3038546 w 4709902"/>
              <a:gd name="connsiteY19" fmla="*/ 101404 h 4709902"/>
              <a:gd name="connsiteX20" fmla="*/ 3256144 w 4709902"/>
              <a:gd name="connsiteY20" fmla="*/ 179259 h 4709902"/>
              <a:gd name="connsiteX21" fmla="*/ 3465075 w 4709902"/>
              <a:gd name="connsiteY21" fmla="*/ 278073 h 4709902"/>
              <a:gd name="connsiteX22" fmla="*/ 3663291 w 4709902"/>
              <a:gd name="connsiteY22" fmla="*/ 396880 h 4709902"/>
              <a:gd name="connsiteX23" fmla="*/ 3848908 w 4709902"/>
              <a:gd name="connsiteY23" fmla="*/ 534550 h 4709902"/>
              <a:gd name="connsiteX24" fmla="*/ 4020153 w 4709902"/>
              <a:gd name="connsiteY24" fmla="*/ 689749 h 4709902"/>
              <a:gd name="connsiteX25" fmla="*/ 4175352 w 4709902"/>
              <a:gd name="connsiteY25" fmla="*/ 860994 h 4709902"/>
              <a:gd name="connsiteX26" fmla="*/ 4313022 w 4709902"/>
              <a:gd name="connsiteY26" fmla="*/ 1046611 h 4709902"/>
              <a:gd name="connsiteX27" fmla="*/ 4431829 w 4709902"/>
              <a:gd name="connsiteY27" fmla="*/ 1244827 h 4709902"/>
              <a:gd name="connsiteX28" fmla="*/ 4530643 w 4709902"/>
              <a:gd name="connsiteY28" fmla="*/ 1453758 h 4709902"/>
              <a:gd name="connsiteX29" fmla="*/ 4608498 w 4709902"/>
              <a:gd name="connsiteY29" fmla="*/ 1671356 h 4709902"/>
              <a:gd name="connsiteX30" fmla="*/ 4664663 w 4709902"/>
              <a:gd name="connsiteY30" fmla="*/ 1895524 h 4709902"/>
              <a:gd name="connsiteX31" fmla="*/ 4698551 w 4709902"/>
              <a:gd name="connsiteY31" fmla="*/ 2124119 h 4709902"/>
              <a:gd name="connsiteX32" fmla="*/ 4709902 w 4709902"/>
              <a:gd name="connsiteY32" fmla="*/ 2354951 h 4709902"/>
              <a:gd name="connsiteX33" fmla="*/ 4698551 w 4709902"/>
              <a:gd name="connsiteY33" fmla="*/ 2585783 h 4709902"/>
              <a:gd name="connsiteX34" fmla="*/ 4664663 w 4709902"/>
              <a:gd name="connsiteY34" fmla="*/ 2814378 h 4709902"/>
              <a:gd name="connsiteX35" fmla="*/ 4608498 w 4709902"/>
              <a:gd name="connsiteY35" fmla="*/ 3038546 h 4709902"/>
              <a:gd name="connsiteX36" fmla="*/ 4530643 w 4709902"/>
              <a:gd name="connsiteY36" fmla="*/ 3256144 h 4709902"/>
              <a:gd name="connsiteX37" fmla="*/ 4431829 w 4709902"/>
              <a:gd name="connsiteY37" fmla="*/ 3465075 h 4709902"/>
              <a:gd name="connsiteX38" fmla="*/ 4313022 w 4709902"/>
              <a:gd name="connsiteY38" fmla="*/ 3663291 h 4709902"/>
              <a:gd name="connsiteX39" fmla="*/ 4175352 w 4709902"/>
              <a:gd name="connsiteY39" fmla="*/ 3848908 h 4709902"/>
              <a:gd name="connsiteX40" fmla="*/ 4020153 w 4709902"/>
              <a:gd name="connsiteY40" fmla="*/ 4020153 h 4709902"/>
              <a:gd name="connsiteX41" fmla="*/ 3848908 w 4709902"/>
              <a:gd name="connsiteY41" fmla="*/ 4175352 h 4709902"/>
              <a:gd name="connsiteX42" fmla="*/ 3663291 w 4709902"/>
              <a:gd name="connsiteY42" fmla="*/ 4313022 h 4709902"/>
              <a:gd name="connsiteX43" fmla="*/ 3465075 w 4709902"/>
              <a:gd name="connsiteY43" fmla="*/ 4431829 h 4709902"/>
              <a:gd name="connsiteX44" fmla="*/ 3256144 w 4709902"/>
              <a:gd name="connsiteY44" fmla="*/ 4530643 h 4709902"/>
              <a:gd name="connsiteX45" fmla="*/ 3038546 w 4709902"/>
              <a:gd name="connsiteY45" fmla="*/ 4608498 h 4709902"/>
              <a:gd name="connsiteX46" fmla="*/ 2814378 w 4709902"/>
              <a:gd name="connsiteY46" fmla="*/ 4664663 h 4709902"/>
              <a:gd name="connsiteX47" fmla="*/ 2585783 w 4709902"/>
              <a:gd name="connsiteY47" fmla="*/ 4698551 h 4709902"/>
              <a:gd name="connsiteX48" fmla="*/ 2354951 w 4709902"/>
              <a:gd name="connsiteY48" fmla="*/ 4709902 h 4709902"/>
              <a:gd name="connsiteX49" fmla="*/ 2124119 w 4709902"/>
              <a:gd name="connsiteY49" fmla="*/ 4698551 h 4709902"/>
              <a:gd name="connsiteX50" fmla="*/ 1895524 w 4709902"/>
              <a:gd name="connsiteY50" fmla="*/ 4664663 h 4709902"/>
              <a:gd name="connsiteX51" fmla="*/ 1671356 w 4709902"/>
              <a:gd name="connsiteY51" fmla="*/ 4608498 h 4709902"/>
              <a:gd name="connsiteX52" fmla="*/ 1453758 w 4709902"/>
              <a:gd name="connsiteY52" fmla="*/ 4530643 h 4709902"/>
              <a:gd name="connsiteX53" fmla="*/ 1244827 w 4709902"/>
              <a:gd name="connsiteY53" fmla="*/ 4431829 h 4709902"/>
              <a:gd name="connsiteX54" fmla="*/ 1046611 w 4709902"/>
              <a:gd name="connsiteY54" fmla="*/ 4313022 h 4709902"/>
              <a:gd name="connsiteX55" fmla="*/ 860994 w 4709902"/>
              <a:gd name="connsiteY55" fmla="*/ 4175352 h 4709902"/>
              <a:gd name="connsiteX56" fmla="*/ 689749 w 4709902"/>
              <a:gd name="connsiteY56" fmla="*/ 4020153 h 4709902"/>
              <a:gd name="connsiteX57" fmla="*/ 534550 w 4709902"/>
              <a:gd name="connsiteY57" fmla="*/ 3848908 h 4709902"/>
              <a:gd name="connsiteX58" fmla="*/ 396880 w 4709902"/>
              <a:gd name="connsiteY58" fmla="*/ 3663291 h 4709902"/>
              <a:gd name="connsiteX59" fmla="*/ 278073 w 4709902"/>
              <a:gd name="connsiteY59" fmla="*/ 3465075 h 4709902"/>
              <a:gd name="connsiteX60" fmla="*/ 179259 w 4709902"/>
              <a:gd name="connsiteY60" fmla="*/ 3256144 h 4709902"/>
              <a:gd name="connsiteX61" fmla="*/ 101404 w 4709902"/>
              <a:gd name="connsiteY61" fmla="*/ 3038546 h 4709902"/>
              <a:gd name="connsiteX62" fmla="*/ 45239 w 4709902"/>
              <a:gd name="connsiteY62" fmla="*/ 2814378 h 4709902"/>
              <a:gd name="connsiteX63" fmla="*/ 11351 w 4709902"/>
              <a:gd name="connsiteY63" fmla="*/ 2585783 h 4709902"/>
              <a:gd name="connsiteX64" fmla="*/ 0 w 4709902"/>
              <a:gd name="connsiteY64" fmla="*/ 2354951 h 4709902"/>
              <a:gd name="connsiteX0" fmla="*/ 0 w 4709902"/>
              <a:gd name="connsiteY0" fmla="*/ 2354951 h 4709902"/>
              <a:gd name="connsiteX1" fmla="*/ 11351 w 4709902"/>
              <a:gd name="connsiteY1" fmla="*/ 2124119 h 4709902"/>
              <a:gd name="connsiteX2" fmla="*/ 45239 w 4709902"/>
              <a:gd name="connsiteY2" fmla="*/ 1895524 h 4709902"/>
              <a:gd name="connsiteX3" fmla="*/ 101404 w 4709902"/>
              <a:gd name="connsiteY3" fmla="*/ 1671356 h 4709902"/>
              <a:gd name="connsiteX4" fmla="*/ 179259 w 4709902"/>
              <a:gd name="connsiteY4" fmla="*/ 1453758 h 4709902"/>
              <a:gd name="connsiteX5" fmla="*/ 278073 w 4709902"/>
              <a:gd name="connsiteY5" fmla="*/ 1244827 h 4709902"/>
              <a:gd name="connsiteX6" fmla="*/ 396880 w 4709902"/>
              <a:gd name="connsiteY6" fmla="*/ 1046611 h 4709902"/>
              <a:gd name="connsiteX7" fmla="*/ 534550 w 4709902"/>
              <a:gd name="connsiteY7" fmla="*/ 860994 h 4709902"/>
              <a:gd name="connsiteX8" fmla="*/ 689749 w 4709902"/>
              <a:gd name="connsiteY8" fmla="*/ 689749 h 4709902"/>
              <a:gd name="connsiteX9" fmla="*/ 860994 w 4709902"/>
              <a:gd name="connsiteY9" fmla="*/ 534550 h 4709902"/>
              <a:gd name="connsiteX10" fmla="*/ 1046611 w 4709902"/>
              <a:gd name="connsiteY10" fmla="*/ 396880 h 4709902"/>
              <a:gd name="connsiteX11" fmla="*/ 1244827 w 4709902"/>
              <a:gd name="connsiteY11" fmla="*/ 278073 h 4709902"/>
              <a:gd name="connsiteX12" fmla="*/ 1453758 w 4709902"/>
              <a:gd name="connsiteY12" fmla="*/ 179259 h 4709902"/>
              <a:gd name="connsiteX13" fmla="*/ 1671356 w 4709902"/>
              <a:gd name="connsiteY13" fmla="*/ 101404 h 4709902"/>
              <a:gd name="connsiteX14" fmla="*/ 1895524 w 4709902"/>
              <a:gd name="connsiteY14" fmla="*/ 45239 h 4709902"/>
              <a:gd name="connsiteX15" fmla="*/ 2124119 w 4709902"/>
              <a:gd name="connsiteY15" fmla="*/ 11351 h 4709902"/>
              <a:gd name="connsiteX16" fmla="*/ 2354951 w 4709902"/>
              <a:gd name="connsiteY16" fmla="*/ 0 h 4709902"/>
              <a:gd name="connsiteX17" fmla="*/ 2585783 w 4709902"/>
              <a:gd name="connsiteY17" fmla="*/ 11351 h 4709902"/>
              <a:gd name="connsiteX18" fmla="*/ 2814378 w 4709902"/>
              <a:gd name="connsiteY18" fmla="*/ 45239 h 4709902"/>
              <a:gd name="connsiteX19" fmla="*/ 3038546 w 4709902"/>
              <a:gd name="connsiteY19" fmla="*/ 101404 h 4709902"/>
              <a:gd name="connsiteX20" fmla="*/ 3256144 w 4709902"/>
              <a:gd name="connsiteY20" fmla="*/ 179259 h 4709902"/>
              <a:gd name="connsiteX21" fmla="*/ 3465075 w 4709902"/>
              <a:gd name="connsiteY21" fmla="*/ 278073 h 4709902"/>
              <a:gd name="connsiteX22" fmla="*/ 3663291 w 4709902"/>
              <a:gd name="connsiteY22" fmla="*/ 396880 h 4709902"/>
              <a:gd name="connsiteX23" fmla="*/ 3848908 w 4709902"/>
              <a:gd name="connsiteY23" fmla="*/ 534550 h 4709902"/>
              <a:gd name="connsiteX24" fmla="*/ 4020153 w 4709902"/>
              <a:gd name="connsiteY24" fmla="*/ 689749 h 4709902"/>
              <a:gd name="connsiteX25" fmla="*/ 4175352 w 4709902"/>
              <a:gd name="connsiteY25" fmla="*/ 860994 h 4709902"/>
              <a:gd name="connsiteX26" fmla="*/ 4313022 w 4709902"/>
              <a:gd name="connsiteY26" fmla="*/ 1046611 h 4709902"/>
              <a:gd name="connsiteX27" fmla="*/ 4447069 w 4709902"/>
              <a:gd name="connsiteY27" fmla="*/ 1239747 h 4709902"/>
              <a:gd name="connsiteX28" fmla="*/ 4530643 w 4709902"/>
              <a:gd name="connsiteY28" fmla="*/ 1453758 h 4709902"/>
              <a:gd name="connsiteX29" fmla="*/ 4608498 w 4709902"/>
              <a:gd name="connsiteY29" fmla="*/ 1671356 h 4709902"/>
              <a:gd name="connsiteX30" fmla="*/ 4664663 w 4709902"/>
              <a:gd name="connsiteY30" fmla="*/ 1895524 h 4709902"/>
              <a:gd name="connsiteX31" fmla="*/ 4698551 w 4709902"/>
              <a:gd name="connsiteY31" fmla="*/ 2124119 h 4709902"/>
              <a:gd name="connsiteX32" fmla="*/ 4709902 w 4709902"/>
              <a:gd name="connsiteY32" fmla="*/ 2354951 h 4709902"/>
              <a:gd name="connsiteX33" fmla="*/ 4698551 w 4709902"/>
              <a:gd name="connsiteY33" fmla="*/ 2585783 h 4709902"/>
              <a:gd name="connsiteX34" fmla="*/ 4664663 w 4709902"/>
              <a:gd name="connsiteY34" fmla="*/ 2814378 h 4709902"/>
              <a:gd name="connsiteX35" fmla="*/ 4608498 w 4709902"/>
              <a:gd name="connsiteY35" fmla="*/ 3038546 h 4709902"/>
              <a:gd name="connsiteX36" fmla="*/ 4530643 w 4709902"/>
              <a:gd name="connsiteY36" fmla="*/ 3256144 h 4709902"/>
              <a:gd name="connsiteX37" fmla="*/ 4431829 w 4709902"/>
              <a:gd name="connsiteY37" fmla="*/ 3465075 h 4709902"/>
              <a:gd name="connsiteX38" fmla="*/ 4313022 w 4709902"/>
              <a:gd name="connsiteY38" fmla="*/ 3663291 h 4709902"/>
              <a:gd name="connsiteX39" fmla="*/ 4175352 w 4709902"/>
              <a:gd name="connsiteY39" fmla="*/ 3848908 h 4709902"/>
              <a:gd name="connsiteX40" fmla="*/ 4020153 w 4709902"/>
              <a:gd name="connsiteY40" fmla="*/ 4020153 h 4709902"/>
              <a:gd name="connsiteX41" fmla="*/ 3848908 w 4709902"/>
              <a:gd name="connsiteY41" fmla="*/ 4175352 h 4709902"/>
              <a:gd name="connsiteX42" fmla="*/ 3663291 w 4709902"/>
              <a:gd name="connsiteY42" fmla="*/ 4313022 h 4709902"/>
              <a:gd name="connsiteX43" fmla="*/ 3465075 w 4709902"/>
              <a:gd name="connsiteY43" fmla="*/ 4431829 h 4709902"/>
              <a:gd name="connsiteX44" fmla="*/ 3256144 w 4709902"/>
              <a:gd name="connsiteY44" fmla="*/ 4530643 h 4709902"/>
              <a:gd name="connsiteX45" fmla="*/ 3038546 w 4709902"/>
              <a:gd name="connsiteY45" fmla="*/ 4608498 h 4709902"/>
              <a:gd name="connsiteX46" fmla="*/ 2814378 w 4709902"/>
              <a:gd name="connsiteY46" fmla="*/ 4664663 h 4709902"/>
              <a:gd name="connsiteX47" fmla="*/ 2585783 w 4709902"/>
              <a:gd name="connsiteY47" fmla="*/ 4698551 h 4709902"/>
              <a:gd name="connsiteX48" fmla="*/ 2354951 w 4709902"/>
              <a:gd name="connsiteY48" fmla="*/ 4709902 h 4709902"/>
              <a:gd name="connsiteX49" fmla="*/ 2124119 w 4709902"/>
              <a:gd name="connsiteY49" fmla="*/ 4698551 h 4709902"/>
              <a:gd name="connsiteX50" fmla="*/ 1895524 w 4709902"/>
              <a:gd name="connsiteY50" fmla="*/ 4664663 h 4709902"/>
              <a:gd name="connsiteX51" fmla="*/ 1671356 w 4709902"/>
              <a:gd name="connsiteY51" fmla="*/ 4608498 h 4709902"/>
              <a:gd name="connsiteX52" fmla="*/ 1453758 w 4709902"/>
              <a:gd name="connsiteY52" fmla="*/ 4530643 h 4709902"/>
              <a:gd name="connsiteX53" fmla="*/ 1244827 w 4709902"/>
              <a:gd name="connsiteY53" fmla="*/ 4431829 h 4709902"/>
              <a:gd name="connsiteX54" fmla="*/ 1046611 w 4709902"/>
              <a:gd name="connsiteY54" fmla="*/ 4313022 h 4709902"/>
              <a:gd name="connsiteX55" fmla="*/ 860994 w 4709902"/>
              <a:gd name="connsiteY55" fmla="*/ 4175352 h 4709902"/>
              <a:gd name="connsiteX56" fmla="*/ 689749 w 4709902"/>
              <a:gd name="connsiteY56" fmla="*/ 4020153 h 4709902"/>
              <a:gd name="connsiteX57" fmla="*/ 534550 w 4709902"/>
              <a:gd name="connsiteY57" fmla="*/ 3848908 h 4709902"/>
              <a:gd name="connsiteX58" fmla="*/ 396880 w 4709902"/>
              <a:gd name="connsiteY58" fmla="*/ 3663291 h 4709902"/>
              <a:gd name="connsiteX59" fmla="*/ 278073 w 4709902"/>
              <a:gd name="connsiteY59" fmla="*/ 3465075 h 4709902"/>
              <a:gd name="connsiteX60" fmla="*/ 179259 w 4709902"/>
              <a:gd name="connsiteY60" fmla="*/ 3256144 h 4709902"/>
              <a:gd name="connsiteX61" fmla="*/ 101404 w 4709902"/>
              <a:gd name="connsiteY61" fmla="*/ 3038546 h 4709902"/>
              <a:gd name="connsiteX62" fmla="*/ 45239 w 4709902"/>
              <a:gd name="connsiteY62" fmla="*/ 2814378 h 4709902"/>
              <a:gd name="connsiteX63" fmla="*/ 11351 w 4709902"/>
              <a:gd name="connsiteY63" fmla="*/ 2585783 h 4709902"/>
              <a:gd name="connsiteX64" fmla="*/ 0 w 4709902"/>
              <a:gd name="connsiteY64" fmla="*/ 2354951 h 4709902"/>
              <a:gd name="connsiteX0" fmla="*/ 0 w 4709902"/>
              <a:gd name="connsiteY0" fmla="*/ 2354951 h 4709902"/>
              <a:gd name="connsiteX1" fmla="*/ 11351 w 4709902"/>
              <a:gd name="connsiteY1" fmla="*/ 2124119 h 4709902"/>
              <a:gd name="connsiteX2" fmla="*/ 45239 w 4709902"/>
              <a:gd name="connsiteY2" fmla="*/ 1895524 h 4709902"/>
              <a:gd name="connsiteX3" fmla="*/ 101404 w 4709902"/>
              <a:gd name="connsiteY3" fmla="*/ 1671356 h 4709902"/>
              <a:gd name="connsiteX4" fmla="*/ 179259 w 4709902"/>
              <a:gd name="connsiteY4" fmla="*/ 1453758 h 4709902"/>
              <a:gd name="connsiteX5" fmla="*/ 278073 w 4709902"/>
              <a:gd name="connsiteY5" fmla="*/ 1244827 h 4709902"/>
              <a:gd name="connsiteX6" fmla="*/ 396880 w 4709902"/>
              <a:gd name="connsiteY6" fmla="*/ 1046611 h 4709902"/>
              <a:gd name="connsiteX7" fmla="*/ 534550 w 4709902"/>
              <a:gd name="connsiteY7" fmla="*/ 860994 h 4709902"/>
              <a:gd name="connsiteX8" fmla="*/ 689749 w 4709902"/>
              <a:gd name="connsiteY8" fmla="*/ 689749 h 4709902"/>
              <a:gd name="connsiteX9" fmla="*/ 860994 w 4709902"/>
              <a:gd name="connsiteY9" fmla="*/ 534550 h 4709902"/>
              <a:gd name="connsiteX10" fmla="*/ 1046611 w 4709902"/>
              <a:gd name="connsiteY10" fmla="*/ 396880 h 4709902"/>
              <a:gd name="connsiteX11" fmla="*/ 1244827 w 4709902"/>
              <a:gd name="connsiteY11" fmla="*/ 278073 h 4709902"/>
              <a:gd name="connsiteX12" fmla="*/ 1453758 w 4709902"/>
              <a:gd name="connsiteY12" fmla="*/ 179259 h 4709902"/>
              <a:gd name="connsiteX13" fmla="*/ 1671356 w 4709902"/>
              <a:gd name="connsiteY13" fmla="*/ 101404 h 4709902"/>
              <a:gd name="connsiteX14" fmla="*/ 1895524 w 4709902"/>
              <a:gd name="connsiteY14" fmla="*/ 45239 h 4709902"/>
              <a:gd name="connsiteX15" fmla="*/ 2124119 w 4709902"/>
              <a:gd name="connsiteY15" fmla="*/ 11351 h 4709902"/>
              <a:gd name="connsiteX16" fmla="*/ 2354951 w 4709902"/>
              <a:gd name="connsiteY16" fmla="*/ 0 h 4709902"/>
              <a:gd name="connsiteX17" fmla="*/ 2585783 w 4709902"/>
              <a:gd name="connsiteY17" fmla="*/ 11351 h 4709902"/>
              <a:gd name="connsiteX18" fmla="*/ 2814378 w 4709902"/>
              <a:gd name="connsiteY18" fmla="*/ 45239 h 4709902"/>
              <a:gd name="connsiteX19" fmla="*/ 3038546 w 4709902"/>
              <a:gd name="connsiteY19" fmla="*/ 101404 h 4709902"/>
              <a:gd name="connsiteX20" fmla="*/ 3256144 w 4709902"/>
              <a:gd name="connsiteY20" fmla="*/ 179259 h 4709902"/>
              <a:gd name="connsiteX21" fmla="*/ 3465075 w 4709902"/>
              <a:gd name="connsiteY21" fmla="*/ 278073 h 4709902"/>
              <a:gd name="connsiteX22" fmla="*/ 3663291 w 4709902"/>
              <a:gd name="connsiteY22" fmla="*/ 396880 h 4709902"/>
              <a:gd name="connsiteX23" fmla="*/ 3848908 w 4709902"/>
              <a:gd name="connsiteY23" fmla="*/ 534550 h 4709902"/>
              <a:gd name="connsiteX24" fmla="*/ 4020153 w 4709902"/>
              <a:gd name="connsiteY24" fmla="*/ 689749 h 4709902"/>
              <a:gd name="connsiteX25" fmla="*/ 4175352 w 4709902"/>
              <a:gd name="connsiteY25" fmla="*/ 860994 h 4709902"/>
              <a:gd name="connsiteX26" fmla="*/ 4313022 w 4709902"/>
              <a:gd name="connsiteY26" fmla="*/ 1046611 h 4709902"/>
              <a:gd name="connsiteX27" fmla="*/ 4431829 w 4709902"/>
              <a:gd name="connsiteY27" fmla="*/ 1239747 h 4709902"/>
              <a:gd name="connsiteX28" fmla="*/ 4530643 w 4709902"/>
              <a:gd name="connsiteY28" fmla="*/ 1453758 h 4709902"/>
              <a:gd name="connsiteX29" fmla="*/ 4608498 w 4709902"/>
              <a:gd name="connsiteY29" fmla="*/ 1671356 h 4709902"/>
              <a:gd name="connsiteX30" fmla="*/ 4664663 w 4709902"/>
              <a:gd name="connsiteY30" fmla="*/ 1895524 h 4709902"/>
              <a:gd name="connsiteX31" fmla="*/ 4698551 w 4709902"/>
              <a:gd name="connsiteY31" fmla="*/ 2124119 h 4709902"/>
              <a:gd name="connsiteX32" fmla="*/ 4709902 w 4709902"/>
              <a:gd name="connsiteY32" fmla="*/ 2354951 h 4709902"/>
              <a:gd name="connsiteX33" fmla="*/ 4698551 w 4709902"/>
              <a:gd name="connsiteY33" fmla="*/ 2585783 h 4709902"/>
              <a:gd name="connsiteX34" fmla="*/ 4664663 w 4709902"/>
              <a:gd name="connsiteY34" fmla="*/ 2814378 h 4709902"/>
              <a:gd name="connsiteX35" fmla="*/ 4608498 w 4709902"/>
              <a:gd name="connsiteY35" fmla="*/ 3038546 h 4709902"/>
              <a:gd name="connsiteX36" fmla="*/ 4530643 w 4709902"/>
              <a:gd name="connsiteY36" fmla="*/ 3256144 h 4709902"/>
              <a:gd name="connsiteX37" fmla="*/ 4431829 w 4709902"/>
              <a:gd name="connsiteY37" fmla="*/ 3465075 h 4709902"/>
              <a:gd name="connsiteX38" fmla="*/ 4313022 w 4709902"/>
              <a:gd name="connsiteY38" fmla="*/ 3663291 h 4709902"/>
              <a:gd name="connsiteX39" fmla="*/ 4175352 w 4709902"/>
              <a:gd name="connsiteY39" fmla="*/ 3848908 h 4709902"/>
              <a:gd name="connsiteX40" fmla="*/ 4020153 w 4709902"/>
              <a:gd name="connsiteY40" fmla="*/ 4020153 h 4709902"/>
              <a:gd name="connsiteX41" fmla="*/ 3848908 w 4709902"/>
              <a:gd name="connsiteY41" fmla="*/ 4175352 h 4709902"/>
              <a:gd name="connsiteX42" fmla="*/ 3663291 w 4709902"/>
              <a:gd name="connsiteY42" fmla="*/ 4313022 h 4709902"/>
              <a:gd name="connsiteX43" fmla="*/ 3465075 w 4709902"/>
              <a:gd name="connsiteY43" fmla="*/ 4431829 h 4709902"/>
              <a:gd name="connsiteX44" fmla="*/ 3256144 w 4709902"/>
              <a:gd name="connsiteY44" fmla="*/ 4530643 h 4709902"/>
              <a:gd name="connsiteX45" fmla="*/ 3038546 w 4709902"/>
              <a:gd name="connsiteY45" fmla="*/ 4608498 h 4709902"/>
              <a:gd name="connsiteX46" fmla="*/ 2814378 w 4709902"/>
              <a:gd name="connsiteY46" fmla="*/ 4664663 h 4709902"/>
              <a:gd name="connsiteX47" fmla="*/ 2585783 w 4709902"/>
              <a:gd name="connsiteY47" fmla="*/ 4698551 h 4709902"/>
              <a:gd name="connsiteX48" fmla="*/ 2354951 w 4709902"/>
              <a:gd name="connsiteY48" fmla="*/ 4709902 h 4709902"/>
              <a:gd name="connsiteX49" fmla="*/ 2124119 w 4709902"/>
              <a:gd name="connsiteY49" fmla="*/ 4698551 h 4709902"/>
              <a:gd name="connsiteX50" fmla="*/ 1895524 w 4709902"/>
              <a:gd name="connsiteY50" fmla="*/ 4664663 h 4709902"/>
              <a:gd name="connsiteX51" fmla="*/ 1671356 w 4709902"/>
              <a:gd name="connsiteY51" fmla="*/ 4608498 h 4709902"/>
              <a:gd name="connsiteX52" fmla="*/ 1453758 w 4709902"/>
              <a:gd name="connsiteY52" fmla="*/ 4530643 h 4709902"/>
              <a:gd name="connsiteX53" fmla="*/ 1244827 w 4709902"/>
              <a:gd name="connsiteY53" fmla="*/ 4431829 h 4709902"/>
              <a:gd name="connsiteX54" fmla="*/ 1046611 w 4709902"/>
              <a:gd name="connsiteY54" fmla="*/ 4313022 h 4709902"/>
              <a:gd name="connsiteX55" fmla="*/ 860994 w 4709902"/>
              <a:gd name="connsiteY55" fmla="*/ 4175352 h 4709902"/>
              <a:gd name="connsiteX56" fmla="*/ 689749 w 4709902"/>
              <a:gd name="connsiteY56" fmla="*/ 4020153 h 4709902"/>
              <a:gd name="connsiteX57" fmla="*/ 534550 w 4709902"/>
              <a:gd name="connsiteY57" fmla="*/ 3848908 h 4709902"/>
              <a:gd name="connsiteX58" fmla="*/ 396880 w 4709902"/>
              <a:gd name="connsiteY58" fmla="*/ 3663291 h 4709902"/>
              <a:gd name="connsiteX59" fmla="*/ 278073 w 4709902"/>
              <a:gd name="connsiteY59" fmla="*/ 3465075 h 4709902"/>
              <a:gd name="connsiteX60" fmla="*/ 179259 w 4709902"/>
              <a:gd name="connsiteY60" fmla="*/ 3256144 h 4709902"/>
              <a:gd name="connsiteX61" fmla="*/ 101404 w 4709902"/>
              <a:gd name="connsiteY61" fmla="*/ 3038546 h 4709902"/>
              <a:gd name="connsiteX62" fmla="*/ 45239 w 4709902"/>
              <a:gd name="connsiteY62" fmla="*/ 2814378 h 4709902"/>
              <a:gd name="connsiteX63" fmla="*/ 11351 w 4709902"/>
              <a:gd name="connsiteY63" fmla="*/ 2585783 h 4709902"/>
              <a:gd name="connsiteX64" fmla="*/ 0 w 4709902"/>
              <a:gd name="connsiteY64" fmla="*/ 2354951 h 470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709902" h="4709902">
                <a:moveTo>
                  <a:pt x="0" y="2354951"/>
                </a:moveTo>
                <a:lnTo>
                  <a:pt x="11351" y="2124119"/>
                </a:lnTo>
                <a:lnTo>
                  <a:pt x="45239" y="1895524"/>
                </a:lnTo>
                <a:lnTo>
                  <a:pt x="101404" y="1671356"/>
                </a:lnTo>
                <a:lnTo>
                  <a:pt x="179259" y="1453758"/>
                </a:lnTo>
                <a:lnTo>
                  <a:pt x="278073" y="1244827"/>
                </a:lnTo>
                <a:lnTo>
                  <a:pt x="396880" y="1046611"/>
                </a:lnTo>
                <a:lnTo>
                  <a:pt x="534550" y="860994"/>
                </a:lnTo>
                <a:lnTo>
                  <a:pt x="689749" y="689749"/>
                </a:lnTo>
                <a:lnTo>
                  <a:pt x="860994" y="534550"/>
                </a:lnTo>
                <a:lnTo>
                  <a:pt x="1046611" y="396880"/>
                </a:lnTo>
                <a:lnTo>
                  <a:pt x="1244827" y="278073"/>
                </a:lnTo>
                <a:lnTo>
                  <a:pt x="1453758" y="179259"/>
                </a:lnTo>
                <a:lnTo>
                  <a:pt x="1671356" y="101404"/>
                </a:lnTo>
                <a:lnTo>
                  <a:pt x="1895524" y="45239"/>
                </a:lnTo>
                <a:lnTo>
                  <a:pt x="2124119" y="11351"/>
                </a:lnTo>
                <a:lnTo>
                  <a:pt x="2354951" y="0"/>
                </a:lnTo>
                <a:lnTo>
                  <a:pt x="2585783" y="11351"/>
                </a:lnTo>
                <a:lnTo>
                  <a:pt x="2814378" y="45239"/>
                </a:lnTo>
                <a:lnTo>
                  <a:pt x="3038546" y="101404"/>
                </a:lnTo>
                <a:lnTo>
                  <a:pt x="3256144" y="179259"/>
                </a:lnTo>
                <a:lnTo>
                  <a:pt x="3465075" y="278073"/>
                </a:lnTo>
                <a:lnTo>
                  <a:pt x="3663291" y="396880"/>
                </a:lnTo>
                <a:lnTo>
                  <a:pt x="3848908" y="534550"/>
                </a:lnTo>
                <a:lnTo>
                  <a:pt x="4020153" y="689749"/>
                </a:lnTo>
                <a:lnTo>
                  <a:pt x="4175352" y="860994"/>
                </a:lnTo>
                <a:lnTo>
                  <a:pt x="4313022" y="1046611"/>
                </a:lnTo>
                <a:lnTo>
                  <a:pt x="4431829" y="1239747"/>
                </a:lnTo>
                <a:lnTo>
                  <a:pt x="4530643" y="1453758"/>
                </a:lnTo>
                <a:lnTo>
                  <a:pt x="4608498" y="1671356"/>
                </a:lnTo>
                <a:lnTo>
                  <a:pt x="4664663" y="1895524"/>
                </a:lnTo>
                <a:lnTo>
                  <a:pt x="4698551" y="2124119"/>
                </a:lnTo>
                <a:lnTo>
                  <a:pt x="4709902" y="2354951"/>
                </a:lnTo>
                <a:lnTo>
                  <a:pt x="4698551" y="2585783"/>
                </a:lnTo>
                <a:lnTo>
                  <a:pt x="4664663" y="2814378"/>
                </a:lnTo>
                <a:lnTo>
                  <a:pt x="4608498" y="3038546"/>
                </a:lnTo>
                <a:lnTo>
                  <a:pt x="4530643" y="3256144"/>
                </a:lnTo>
                <a:lnTo>
                  <a:pt x="4431829" y="3465075"/>
                </a:lnTo>
                <a:lnTo>
                  <a:pt x="4313022" y="3663291"/>
                </a:lnTo>
                <a:lnTo>
                  <a:pt x="4175352" y="3848908"/>
                </a:lnTo>
                <a:lnTo>
                  <a:pt x="4020153" y="4020153"/>
                </a:lnTo>
                <a:lnTo>
                  <a:pt x="3848908" y="4175352"/>
                </a:lnTo>
                <a:lnTo>
                  <a:pt x="3663291" y="4313022"/>
                </a:lnTo>
                <a:lnTo>
                  <a:pt x="3465075" y="4431829"/>
                </a:lnTo>
                <a:lnTo>
                  <a:pt x="3256144" y="4530643"/>
                </a:lnTo>
                <a:lnTo>
                  <a:pt x="3038546" y="4608498"/>
                </a:lnTo>
                <a:lnTo>
                  <a:pt x="2814378" y="4664663"/>
                </a:lnTo>
                <a:lnTo>
                  <a:pt x="2585783" y="4698551"/>
                </a:lnTo>
                <a:lnTo>
                  <a:pt x="2354951" y="4709902"/>
                </a:lnTo>
                <a:lnTo>
                  <a:pt x="2124119" y="4698551"/>
                </a:lnTo>
                <a:lnTo>
                  <a:pt x="1895524" y="4664663"/>
                </a:lnTo>
                <a:lnTo>
                  <a:pt x="1671356" y="4608498"/>
                </a:lnTo>
                <a:lnTo>
                  <a:pt x="1453758" y="4530643"/>
                </a:lnTo>
                <a:lnTo>
                  <a:pt x="1244827" y="4431829"/>
                </a:lnTo>
                <a:lnTo>
                  <a:pt x="1046611" y="4313022"/>
                </a:lnTo>
                <a:lnTo>
                  <a:pt x="860994" y="4175352"/>
                </a:lnTo>
                <a:lnTo>
                  <a:pt x="689749" y="4020153"/>
                </a:lnTo>
                <a:lnTo>
                  <a:pt x="534550" y="3848908"/>
                </a:lnTo>
                <a:lnTo>
                  <a:pt x="396880" y="3663291"/>
                </a:lnTo>
                <a:lnTo>
                  <a:pt x="278073" y="3465075"/>
                </a:lnTo>
                <a:lnTo>
                  <a:pt x="179259" y="3256144"/>
                </a:lnTo>
                <a:lnTo>
                  <a:pt x="101404" y="3038546"/>
                </a:lnTo>
                <a:lnTo>
                  <a:pt x="45239" y="2814378"/>
                </a:lnTo>
                <a:lnTo>
                  <a:pt x="11351" y="2585783"/>
                </a:lnTo>
                <a:lnTo>
                  <a:pt x="0" y="235495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1" panose="020B0604020202020204" charset="0"/>
            </a:endParaRPr>
          </a:p>
        </p:txBody>
      </p:sp>
      <p:sp>
        <p:nvSpPr>
          <p:cNvPr id="4" name="Oval 62">
            <a:extLst>
              <a:ext uri="{FF2B5EF4-FFF2-40B4-BE49-F238E27FC236}">
                <a16:creationId xmlns="" xmlns:a16="http://schemas.microsoft.com/office/drawing/2014/main" id="{EADF575A-C138-4073-B476-43956DEE5DDA}"/>
              </a:ext>
            </a:extLst>
          </p:cNvPr>
          <p:cNvSpPr/>
          <p:nvPr/>
        </p:nvSpPr>
        <p:spPr>
          <a:xfrm>
            <a:off x="749491" y="3744915"/>
            <a:ext cx="3378309" cy="3378309"/>
          </a:xfrm>
          <a:prstGeom prst="ellipse">
            <a:avLst/>
          </a:prstGeom>
          <a:solidFill>
            <a:srgbClr val="FD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1" panose="020B0604020202020204" charset="0"/>
            </a:endParaRPr>
          </a:p>
        </p:txBody>
      </p:sp>
      <p:sp>
        <p:nvSpPr>
          <p:cNvPr id="5" name="Oval 63">
            <a:extLst>
              <a:ext uri="{FF2B5EF4-FFF2-40B4-BE49-F238E27FC236}">
                <a16:creationId xmlns="" xmlns:a16="http://schemas.microsoft.com/office/drawing/2014/main" id="{5785D5D2-5924-4B54-90FD-CDB3A817E0E3}"/>
              </a:ext>
            </a:extLst>
          </p:cNvPr>
          <p:cNvSpPr/>
          <p:nvPr/>
        </p:nvSpPr>
        <p:spPr>
          <a:xfrm>
            <a:off x="3123635" y="7064270"/>
            <a:ext cx="2544694" cy="2544692"/>
          </a:xfrm>
          <a:prstGeom prst="ellipse">
            <a:avLst/>
          </a:prstGeom>
          <a:solidFill>
            <a:srgbClr val="46C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1" panose="020B0604020202020204" charset="0"/>
            </a:endParaRPr>
          </a:p>
        </p:txBody>
      </p:sp>
      <p:sp>
        <p:nvSpPr>
          <p:cNvPr id="6" name="Oval 64">
            <a:extLst>
              <a:ext uri="{FF2B5EF4-FFF2-40B4-BE49-F238E27FC236}">
                <a16:creationId xmlns="" xmlns:a16="http://schemas.microsoft.com/office/drawing/2014/main" id="{72F9E560-648F-4776-AC0C-314ED2295081}"/>
              </a:ext>
            </a:extLst>
          </p:cNvPr>
          <p:cNvSpPr/>
          <p:nvPr/>
        </p:nvSpPr>
        <p:spPr>
          <a:xfrm>
            <a:off x="12595137" y="1259178"/>
            <a:ext cx="2544692" cy="2544692"/>
          </a:xfrm>
          <a:prstGeom prst="ellipse">
            <a:avLst/>
          </a:prstGeom>
          <a:solidFill>
            <a:srgbClr val="EF7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1" panose="020B0604020202020204" charset="0"/>
            </a:endParaRPr>
          </a:p>
        </p:txBody>
      </p:sp>
      <p:sp>
        <p:nvSpPr>
          <p:cNvPr id="7" name="Oval 65">
            <a:extLst>
              <a:ext uri="{FF2B5EF4-FFF2-40B4-BE49-F238E27FC236}">
                <a16:creationId xmlns="" xmlns:a16="http://schemas.microsoft.com/office/drawing/2014/main" id="{500CDD8B-9EF1-4431-B9D5-6A013219625D}"/>
              </a:ext>
            </a:extLst>
          </p:cNvPr>
          <p:cNvSpPr/>
          <p:nvPr/>
        </p:nvSpPr>
        <p:spPr>
          <a:xfrm>
            <a:off x="14121864" y="3744915"/>
            <a:ext cx="3378309" cy="3378309"/>
          </a:xfrm>
          <a:prstGeom prst="ellipse">
            <a:avLst/>
          </a:prstGeom>
          <a:solidFill>
            <a:srgbClr val="46C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1" panose="020B0604020202020204" charset="0"/>
            </a:endParaRPr>
          </a:p>
        </p:txBody>
      </p:sp>
      <p:sp>
        <p:nvSpPr>
          <p:cNvPr id="8" name="Oval 66">
            <a:extLst>
              <a:ext uri="{FF2B5EF4-FFF2-40B4-BE49-F238E27FC236}">
                <a16:creationId xmlns="" xmlns:a16="http://schemas.microsoft.com/office/drawing/2014/main" id="{3853ED25-E64D-4233-A4CB-947F1C38C882}"/>
              </a:ext>
            </a:extLst>
          </p:cNvPr>
          <p:cNvSpPr/>
          <p:nvPr/>
        </p:nvSpPr>
        <p:spPr>
          <a:xfrm>
            <a:off x="12595137" y="7064270"/>
            <a:ext cx="2544692" cy="2544692"/>
          </a:xfrm>
          <a:prstGeom prst="ellipse">
            <a:avLst/>
          </a:prstGeom>
          <a:solidFill>
            <a:srgbClr val="36A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1" panose="020B0604020202020204" charset="0"/>
            </a:endParaRPr>
          </a:p>
        </p:txBody>
      </p:sp>
      <p:cxnSp>
        <p:nvCxnSpPr>
          <p:cNvPr id="9" name="Straight Connector 72">
            <a:extLst>
              <a:ext uri="{FF2B5EF4-FFF2-40B4-BE49-F238E27FC236}">
                <a16:creationId xmlns="" xmlns:a16="http://schemas.microsoft.com/office/drawing/2014/main" id="{01751036-BBC7-4D5B-A3DA-EC00955C0D48}"/>
              </a:ext>
            </a:extLst>
          </p:cNvPr>
          <p:cNvCxnSpPr>
            <a:stCxn id="4" idx="6"/>
          </p:cNvCxnSpPr>
          <p:nvPr/>
        </p:nvCxnSpPr>
        <p:spPr>
          <a:xfrm>
            <a:off x="4127800" y="5434070"/>
            <a:ext cx="1922698" cy="0"/>
          </a:xfrm>
          <a:prstGeom prst="line">
            <a:avLst/>
          </a:prstGeom>
          <a:ln w="28575">
            <a:solidFill>
              <a:srgbClr val="36AAB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Connector 76">
            <a:extLst>
              <a:ext uri="{FF2B5EF4-FFF2-40B4-BE49-F238E27FC236}">
                <a16:creationId xmlns="" xmlns:a16="http://schemas.microsoft.com/office/drawing/2014/main" id="{04DBCA77-00FD-4928-9E51-2EEDB14C088D}"/>
              </a:ext>
            </a:extLst>
          </p:cNvPr>
          <p:cNvCxnSpPr>
            <a:endCxn id="2" idx="4"/>
          </p:cNvCxnSpPr>
          <p:nvPr/>
        </p:nvCxnSpPr>
        <p:spPr>
          <a:xfrm>
            <a:off x="5295667" y="3431208"/>
            <a:ext cx="990309" cy="819040"/>
          </a:xfrm>
          <a:prstGeom prst="line">
            <a:avLst/>
          </a:prstGeom>
          <a:ln w="28575">
            <a:solidFill>
              <a:srgbClr val="36AAB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78">
            <a:extLst>
              <a:ext uri="{FF2B5EF4-FFF2-40B4-BE49-F238E27FC236}">
                <a16:creationId xmlns="" xmlns:a16="http://schemas.microsoft.com/office/drawing/2014/main" id="{11B45575-208E-4703-BC53-53722C326BBC}"/>
              </a:ext>
            </a:extLst>
          </p:cNvPr>
          <p:cNvCxnSpPr>
            <a:stCxn id="5" idx="7"/>
            <a:endCxn id="2" idx="60"/>
          </p:cNvCxnSpPr>
          <p:nvPr/>
        </p:nvCxnSpPr>
        <p:spPr>
          <a:xfrm flipV="1">
            <a:off x="5295667" y="6617890"/>
            <a:ext cx="990309" cy="819042"/>
          </a:xfrm>
          <a:prstGeom prst="line">
            <a:avLst/>
          </a:prstGeom>
          <a:ln w="28575">
            <a:solidFill>
              <a:srgbClr val="36AAB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Connector 80">
            <a:extLst>
              <a:ext uri="{FF2B5EF4-FFF2-40B4-BE49-F238E27FC236}">
                <a16:creationId xmlns="" xmlns:a16="http://schemas.microsoft.com/office/drawing/2014/main" id="{64A12685-7556-44A2-80DA-B1DC55110436}"/>
              </a:ext>
            </a:extLst>
          </p:cNvPr>
          <p:cNvCxnSpPr>
            <a:stCxn id="6" idx="3"/>
            <a:endCxn id="2" idx="28"/>
          </p:cNvCxnSpPr>
          <p:nvPr/>
        </p:nvCxnSpPr>
        <p:spPr>
          <a:xfrm flipH="1">
            <a:off x="12002024" y="3431208"/>
            <a:ext cx="965775" cy="819040"/>
          </a:xfrm>
          <a:prstGeom prst="line">
            <a:avLst/>
          </a:prstGeom>
          <a:ln w="28575">
            <a:solidFill>
              <a:srgbClr val="36AAB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Connector 99">
            <a:extLst>
              <a:ext uri="{FF2B5EF4-FFF2-40B4-BE49-F238E27FC236}">
                <a16:creationId xmlns="" xmlns:a16="http://schemas.microsoft.com/office/drawing/2014/main" id="{30A7ABA6-45AE-42D3-84D0-6B3C8F96E917}"/>
              </a:ext>
            </a:extLst>
          </p:cNvPr>
          <p:cNvCxnSpPr>
            <a:stCxn id="7" idx="2"/>
            <a:endCxn id="2" idx="32"/>
          </p:cNvCxnSpPr>
          <p:nvPr/>
        </p:nvCxnSpPr>
        <p:spPr>
          <a:xfrm flipH="1" flipV="1">
            <a:off x="12237501" y="5434069"/>
            <a:ext cx="1884363" cy="1"/>
          </a:xfrm>
          <a:prstGeom prst="line">
            <a:avLst/>
          </a:prstGeom>
          <a:ln w="28575">
            <a:solidFill>
              <a:srgbClr val="36AAB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02">
            <a:extLst>
              <a:ext uri="{FF2B5EF4-FFF2-40B4-BE49-F238E27FC236}">
                <a16:creationId xmlns="" xmlns:a16="http://schemas.microsoft.com/office/drawing/2014/main" id="{BFD029C5-F931-46BA-9D7F-A15864AFAE47}"/>
              </a:ext>
            </a:extLst>
          </p:cNvPr>
          <p:cNvCxnSpPr>
            <a:stCxn id="8" idx="1"/>
            <a:endCxn id="2" idx="37"/>
          </p:cNvCxnSpPr>
          <p:nvPr/>
        </p:nvCxnSpPr>
        <p:spPr>
          <a:xfrm flipH="1" flipV="1">
            <a:off x="11872220" y="6892346"/>
            <a:ext cx="1095579" cy="544586"/>
          </a:xfrm>
          <a:prstGeom prst="line">
            <a:avLst/>
          </a:prstGeom>
          <a:ln w="28575">
            <a:solidFill>
              <a:srgbClr val="36AAB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A1BFD37B-B851-4B1A-ACF5-FF2A1D9C936A}"/>
              </a:ext>
            </a:extLst>
          </p:cNvPr>
          <p:cNvSpPr txBox="1"/>
          <p:nvPr/>
        </p:nvSpPr>
        <p:spPr>
          <a:xfrm>
            <a:off x="12845820" y="1990963"/>
            <a:ext cx="2043325" cy="430887"/>
          </a:xfrm>
          <a:prstGeom prst="rect">
            <a:avLst/>
          </a:prstGeom>
          <a:noFill/>
        </p:spPr>
        <p:txBody>
          <a:bodyPr wrap="square" lIns="0" tIns="0" rIns="0" bIns="0" rtlCol="0">
            <a:spAutoFit/>
          </a:bodyPr>
          <a:lstStyle/>
          <a:p>
            <a:pPr algn="ctr"/>
            <a:r>
              <a:rPr lang="ru-RU" sz="2800" dirty="0">
                <a:solidFill>
                  <a:schemeClr val="bg1"/>
                </a:solidFill>
                <a:latin typeface="Open Sans Bold" panose="020B0604020202020204" charset="0"/>
                <a:ea typeface="Open Sans Bold" panose="020B0604020202020204" charset="0"/>
                <a:cs typeface="Open Sans Bold" panose="020B0604020202020204" charset="0"/>
              </a:rPr>
              <a:t>Тезис</a:t>
            </a:r>
            <a:endParaRPr lang="en-US" sz="2800" dirty="0">
              <a:solidFill>
                <a:schemeClr val="bg1"/>
              </a:solidFill>
              <a:latin typeface="Open Sans Bold" panose="020B0604020202020204" charset="0"/>
              <a:ea typeface="Open Sans Bold" panose="020B0604020202020204" charset="0"/>
              <a:cs typeface="Open Sans Bold" panose="020B0604020202020204" charset="0"/>
            </a:endParaRPr>
          </a:p>
        </p:txBody>
      </p:sp>
      <p:sp>
        <p:nvSpPr>
          <p:cNvPr id="20" name="TextBox 19">
            <a:extLst>
              <a:ext uri="{FF2B5EF4-FFF2-40B4-BE49-F238E27FC236}">
                <a16:creationId xmlns="" xmlns:a16="http://schemas.microsoft.com/office/drawing/2014/main" id="{1D17353D-ED7D-40BF-BF33-EAC306BCEF53}"/>
              </a:ext>
            </a:extLst>
          </p:cNvPr>
          <p:cNvSpPr txBox="1"/>
          <p:nvPr/>
        </p:nvSpPr>
        <p:spPr>
          <a:xfrm>
            <a:off x="3374319" y="7845380"/>
            <a:ext cx="2043325" cy="430887"/>
          </a:xfrm>
          <a:prstGeom prst="rect">
            <a:avLst/>
          </a:prstGeom>
          <a:noFill/>
        </p:spPr>
        <p:txBody>
          <a:bodyPr wrap="square" lIns="0" tIns="0" rIns="0" bIns="0" rtlCol="0">
            <a:spAutoFit/>
          </a:bodyPr>
          <a:lstStyle/>
          <a:p>
            <a:pPr algn="ctr"/>
            <a:r>
              <a:rPr lang="ru-RU" sz="2800" dirty="0">
                <a:solidFill>
                  <a:schemeClr val="bg1"/>
                </a:solidFill>
                <a:latin typeface="Open Sans Bold" panose="020B0604020202020204" charset="0"/>
                <a:ea typeface="Open Sans Bold" panose="020B0604020202020204" charset="0"/>
                <a:cs typeface="Open Sans Bold" panose="020B0604020202020204" charset="0"/>
              </a:rPr>
              <a:t>Тезис</a:t>
            </a:r>
            <a:endParaRPr lang="en-US" sz="2800" dirty="0">
              <a:solidFill>
                <a:schemeClr val="bg1"/>
              </a:solidFill>
              <a:latin typeface="Open Sans Bold" panose="020B0604020202020204" charset="0"/>
              <a:ea typeface="Open Sans Bold" panose="020B0604020202020204" charset="0"/>
              <a:cs typeface="Open Sans Bold" panose="020B0604020202020204" charset="0"/>
            </a:endParaRPr>
          </a:p>
        </p:txBody>
      </p:sp>
      <p:sp>
        <p:nvSpPr>
          <p:cNvPr id="21" name="TextBox 20">
            <a:extLst>
              <a:ext uri="{FF2B5EF4-FFF2-40B4-BE49-F238E27FC236}">
                <a16:creationId xmlns="" xmlns:a16="http://schemas.microsoft.com/office/drawing/2014/main" id="{15020D50-3EDC-4230-842C-B08D9B97D271}"/>
              </a:ext>
            </a:extLst>
          </p:cNvPr>
          <p:cNvSpPr txBox="1"/>
          <p:nvPr/>
        </p:nvSpPr>
        <p:spPr>
          <a:xfrm>
            <a:off x="12845820" y="7845380"/>
            <a:ext cx="2043325" cy="430887"/>
          </a:xfrm>
          <a:prstGeom prst="rect">
            <a:avLst/>
          </a:prstGeom>
          <a:noFill/>
        </p:spPr>
        <p:txBody>
          <a:bodyPr wrap="square" lIns="0" tIns="0" rIns="0" bIns="0" rtlCol="0">
            <a:spAutoFit/>
          </a:bodyPr>
          <a:lstStyle/>
          <a:p>
            <a:pPr algn="ctr"/>
            <a:r>
              <a:rPr lang="ru-RU" sz="2800" dirty="0">
                <a:solidFill>
                  <a:schemeClr val="bg1"/>
                </a:solidFill>
                <a:latin typeface="Open Sans Bold" panose="020B0604020202020204" charset="0"/>
                <a:ea typeface="Open Sans Bold" panose="020B0604020202020204" charset="0"/>
                <a:cs typeface="Open Sans Bold" panose="020B0604020202020204" charset="0"/>
              </a:rPr>
              <a:t>Тезис</a:t>
            </a:r>
            <a:endParaRPr lang="en-US" sz="2800" dirty="0">
              <a:solidFill>
                <a:schemeClr val="bg1"/>
              </a:solidFill>
              <a:latin typeface="Open Sans Bold" panose="020B0604020202020204" charset="0"/>
              <a:ea typeface="Open Sans Bold" panose="020B0604020202020204" charset="0"/>
              <a:cs typeface="Open Sans Bold" panose="020B0604020202020204" charset="0"/>
            </a:endParaRPr>
          </a:p>
        </p:txBody>
      </p:sp>
      <p:sp>
        <p:nvSpPr>
          <p:cNvPr id="24" name="Freeform 24">
            <a:extLst>
              <a:ext uri="{FF2B5EF4-FFF2-40B4-BE49-F238E27FC236}">
                <a16:creationId xmlns="" xmlns:a16="http://schemas.microsoft.com/office/drawing/2014/main" id="{97259078-02F0-4AC9-AF52-4EE3EF511D0C}"/>
              </a:ext>
            </a:extLst>
          </p:cNvPr>
          <p:cNvSpPr/>
          <p:nvPr/>
        </p:nvSpPr>
        <p:spPr>
          <a:xfrm rot="-10800000" flipH="1" flipV="1">
            <a:off x="16393184" y="8403276"/>
            <a:ext cx="1894816" cy="1883724"/>
          </a:xfrm>
          <a:custGeom>
            <a:avLst/>
            <a:gdLst/>
            <a:ahLst/>
            <a:cxnLst/>
            <a:rect l="l" t="t" r="r" b="b"/>
            <a:pathLst>
              <a:path w="1894816" h="1883724">
                <a:moveTo>
                  <a:pt x="1894816" y="1883724"/>
                </a:moveTo>
                <a:lnTo>
                  <a:pt x="0" y="1883724"/>
                </a:lnTo>
                <a:lnTo>
                  <a:pt x="0" y="0"/>
                </a:lnTo>
                <a:lnTo>
                  <a:pt x="1894816" y="0"/>
                </a:lnTo>
                <a:lnTo>
                  <a:pt x="1894816" y="1883724"/>
                </a:lnTo>
                <a:close/>
              </a:path>
            </a:pathLst>
          </a:custGeom>
          <a: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p:spPr>
      </p:sp>
      <p:sp>
        <p:nvSpPr>
          <p:cNvPr id="25" name="Freeform 25">
            <a:extLst>
              <a:ext uri="{FF2B5EF4-FFF2-40B4-BE49-F238E27FC236}">
                <a16:creationId xmlns="" xmlns:a16="http://schemas.microsoft.com/office/drawing/2014/main" id="{4A191CB6-E345-4766-A82F-AACF5083C60F}"/>
              </a:ext>
            </a:extLst>
          </p:cNvPr>
          <p:cNvSpPr/>
          <p:nvPr/>
        </p:nvSpPr>
        <p:spPr>
          <a:xfrm>
            <a:off x="16570504" y="-305907"/>
            <a:ext cx="912548" cy="912548"/>
          </a:xfrm>
          <a:custGeom>
            <a:avLst/>
            <a:gdLst/>
            <a:ahLst/>
            <a:cxnLst/>
            <a:rect l="l" t="t" r="r" b="b"/>
            <a:pathLst>
              <a:path w="912548" h="912548">
                <a:moveTo>
                  <a:pt x="0" y="0"/>
                </a:moveTo>
                <a:lnTo>
                  <a:pt x="912548" y="0"/>
                </a:lnTo>
                <a:lnTo>
                  <a:pt x="912548" y="912548"/>
                </a:lnTo>
                <a:lnTo>
                  <a:pt x="0" y="912548"/>
                </a:lnTo>
                <a:lnTo>
                  <a:pt x="0" y="0"/>
                </a:lnTo>
                <a:close/>
              </a:path>
            </a:pathLst>
          </a:custGeom>
          <a: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a:blipFill>
        </p:spPr>
      </p:sp>
      <p:sp>
        <p:nvSpPr>
          <p:cNvPr id="26" name="Freeform 26">
            <a:extLst>
              <a:ext uri="{FF2B5EF4-FFF2-40B4-BE49-F238E27FC236}">
                <a16:creationId xmlns="" xmlns:a16="http://schemas.microsoft.com/office/drawing/2014/main" id="{8582AEB8-CA6F-45F0-8A5B-4C1F17EE2D35}"/>
              </a:ext>
            </a:extLst>
          </p:cNvPr>
          <p:cNvSpPr/>
          <p:nvPr/>
        </p:nvSpPr>
        <p:spPr>
          <a:xfrm>
            <a:off x="15928182" y="386378"/>
            <a:ext cx="642322" cy="642322"/>
          </a:xfrm>
          <a:custGeom>
            <a:avLst/>
            <a:gdLst/>
            <a:ahLst/>
            <a:cxnLst/>
            <a:rect l="l" t="t" r="r" b="b"/>
            <a:pathLst>
              <a:path w="642322" h="642322">
                <a:moveTo>
                  <a:pt x="0" y="0"/>
                </a:moveTo>
                <a:lnTo>
                  <a:pt x="642322" y="0"/>
                </a:lnTo>
                <a:lnTo>
                  <a:pt x="642322" y="642322"/>
                </a:lnTo>
                <a:lnTo>
                  <a:pt x="0" y="642322"/>
                </a:lnTo>
                <a:lnTo>
                  <a:pt x="0" y="0"/>
                </a:lnTo>
                <a:close/>
              </a:path>
            </a:pathLst>
          </a:custGeom>
          <a: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a:blipFill>
        </p:spPr>
      </p:sp>
      <p:sp>
        <p:nvSpPr>
          <p:cNvPr id="27" name="Freeform 27">
            <a:extLst>
              <a:ext uri="{FF2B5EF4-FFF2-40B4-BE49-F238E27FC236}">
                <a16:creationId xmlns="" xmlns:a16="http://schemas.microsoft.com/office/drawing/2014/main" id="{BAA24489-50B0-4E14-ABB8-9F8C1C765770}"/>
              </a:ext>
            </a:extLst>
          </p:cNvPr>
          <p:cNvSpPr/>
          <p:nvPr/>
        </p:nvSpPr>
        <p:spPr>
          <a:xfrm>
            <a:off x="17483052" y="-167305"/>
            <a:ext cx="1107366" cy="1107366"/>
          </a:xfrm>
          <a:custGeom>
            <a:avLst/>
            <a:gdLst/>
            <a:ahLst/>
            <a:cxnLst/>
            <a:rect l="l" t="t" r="r" b="b"/>
            <a:pathLst>
              <a:path w="1107366" h="1107366">
                <a:moveTo>
                  <a:pt x="0" y="0"/>
                </a:moveTo>
                <a:lnTo>
                  <a:pt x="1107366" y="0"/>
                </a:lnTo>
                <a:lnTo>
                  <a:pt x="1107366" y="1107366"/>
                </a:lnTo>
                <a:lnTo>
                  <a:pt x="0" y="1107366"/>
                </a:lnTo>
                <a:lnTo>
                  <a:pt x="0" y="0"/>
                </a:lnTo>
                <a:close/>
              </a:path>
            </a:pathLst>
          </a:custGeom>
          <a: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a:blipFill>
        </p:spPr>
      </p:sp>
      <p:pic>
        <p:nvPicPr>
          <p:cNvPr id="2050" name="Picture 2" descr="C:\Users\user\Desktop\Школа молодого педагога и не только\Круглый стол Опыт мастерство 3.10.24\DSC_0077.JPG"/>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rightnessContrast bright="20000"/>
                    </a14:imgEffect>
                  </a14:imgLayer>
                </a14:imgProps>
              </a:ext>
              <a:ext uri="{28A0092B-C50C-407E-A947-70E740481C1C}">
                <a14:useLocalDpi xmlns:a14="http://schemas.microsoft.com/office/drawing/2010/main" val="0"/>
              </a:ext>
            </a:extLst>
          </a:blip>
          <a:srcRect t="22903"/>
          <a:stretch/>
        </p:blipFill>
        <p:spPr bwMode="auto">
          <a:xfrm>
            <a:off x="488897" y="3344126"/>
            <a:ext cx="5441984" cy="279956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user\Desktop\Школа молодого педагога и не только\Час с наставниками 11.09.24\DSC_0084.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725400" y="6334090"/>
            <a:ext cx="5410200" cy="361000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user\Desktop\Школа молодого педагога и не только\Школа молод.педагога 21.11\DSC_0095.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24217" b="16695"/>
          <a:stretch/>
        </p:blipFill>
        <p:spPr bwMode="auto">
          <a:xfrm>
            <a:off x="6858000" y="8084635"/>
            <a:ext cx="4559808" cy="18010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0" descr="C:\Users\user\Desktop\Школа молодого педагога и не только\школа молодого педагога 30.09.24\DSC_0317.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11119" r="11842"/>
          <a:stretch/>
        </p:blipFill>
        <p:spPr bwMode="auto">
          <a:xfrm>
            <a:off x="488897" y="5772150"/>
            <a:ext cx="6040491" cy="40636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51748" y="2726248"/>
            <a:ext cx="4560887"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16" descr="C:\Users\user\Desktop\Школа молодого педагога и не только\Школа молодого педагога 26.08.24\DSC_0001.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16255" r="8393"/>
          <a:stretch/>
        </p:blipFill>
        <p:spPr bwMode="auto">
          <a:xfrm>
            <a:off x="9462511" y="124481"/>
            <a:ext cx="4178380" cy="254879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user\Desktop\Школа молодого педагога и не только\Круглый стол Опыт мастерство 3.10.24\DSC_0078.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382000" y="4610100"/>
            <a:ext cx="5221521" cy="34841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Desktop\Школа молодого педагога и не только\Круглый стол Опыт мастерство 3.10.24\DSC_0170.JPG"/>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4776" t="12487" r="12994" b="8957"/>
          <a:stretch/>
        </p:blipFill>
        <p:spPr bwMode="auto">
          <a:xfrm>
            <a:off x="10896600" y="1551901"/>
            <a:ext cx="5634317" cy="359159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2" descr="C:\Users\user\Desktop\Школа молодого педагога и не только\школа молодого педагога 30.09.24\DSC_0321.JPG"/>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t="9481"/>
          <a:stretch/>
        </p:blipFill>
        <p:spPr bwMode="auto">
          <a:xfrm>
            <a:off x="13879923" y="3813394"/>
            <a:ext cx="4269440" cy="257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08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Стрелка влево 29"/>
          <p:cNvSpPr/>
          <p:nvPr/>
        </p:nvSpPr>
        <p:spPr>
          <a:xfrm rot="16200000">
            <a:off x="12514342" y="3848214"/>
            <a:ext cx="556559" cy="304802"/>
          </a:xfrm>
          <a:prstGeom prst="leftArrow">
            <a:avLst/>
          </a:prstGeom>
          <a:solidFill>
            <a:srgbClr val="2E9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трелка влево 28"/>
          <p:cNvSpPr/>
          <p:nvPr/>
        </p:nvSpPr>
        <p:spPr>
          <a:xfrm rot="16200000">
            <a:off x="5016346" y="3897779"/>
            <a:ext cx="556559" cy="304802"/>
          </a:xfrm>
          <a:prstGeom prst="leftArrow">
            <a:avLst/>
          </a:prstGeom>
          <a:solidFill>
            <a:srgbClr val="2E9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Freeform 3"/>
          <p:cNvSpPr/>
          <p:nvPr/>
        </p:nvSpPr>
        <p:spPr>
          <a:xfrm>
            <a:off x="9384442" y="4300652"/>
            <a:ext cx="6816358" cy="4569278"/>
          </a:xfrm>
          <a:custGeom>
            <a:avLst/>
            <a:gdLst/>
            <a:ahLst/>
            <a:cxnLst/>
            <a:rect l="l" t="t" r="r" b="b"/>
            <a:pathLst>
              <a:path w="6816358" h="4569278">
                <a:moveTo>
                  <a:pt x="0" y="0"/>
                </a:moveTo>
                <a:lnTo>
                  <a:pt x="6816358" y="0"/>
                </a:lnTo>
                <a:lnTo>
                  <a:pt x="6816358" y="4569278"/>
                </a:lnTo>
                <a:lnTo>
                  <a:pt x="0" y="4569278"/>
                </a:lnTo>
                <a:lnTo>
                  <a:pt x="0" y="0"/>
                </a:lnTo>
                <a:close/>
              </a:path>
            </a:pathLst>
          </a:custGeom>
          <a: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p:spPr>
      </p:sp>
      <p:sp>
        <p:nvSpPr>
          <p:cNvPr id="4" name="Freeform 4"/>
          <p:cNvSpPr/>
          <p:nvPr/>
        </p:nvSpPr>
        <p:spPr>
          <a:xfrm>
            <a:off x="2087200" y="4300652"/>
            <a:ext cx="8435641" cy="4569278"/>
          </a:xfrm>
          <a:custGeom>
            <a:avLst/>
            <a:gdLst/>
            <a:ahLst/>
            <a:cxnLst/>
            <a:rect l="l" t="t" r="r" b="b"/>
            <a:pathLst>
              <a:path w="8435641" h="4569278">
                <a:moveTo>
                  <a:pt x="0" y="0"/>
                </a:moveTo>
                <a:lnTo>
                  <a:pt x="8435641" y="0"/>
                </a:lnTo>
                <a:lnTo>
                  <a:pt x="8435641" y="4569278"/>
                </a:lnTo>
                <a:lnTo>
                  <a:pt x="0" y="4569278"/>
                </a:lnTo>
                <a:lnTo>
                  <a:pt x="0" y="0"/>
                </a:lnTo>
                <a:close/>
              </a:path>
            </a:pathLst>
          </a:custGeom>
          <a: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p:spPr>
      </p:sp>
      <p:grpSp>
        <p:nvGrpSpPr>
          <p:cNvPr id="5" name="Group 5"/>
          <p:cNvGrpSpPr/>
          <p:nvPr/>
        </p:nvGrpSpPr>
        <p:grpSpPr>
          <a:xfrm>
            <a:off x="7815868" y="5333358"/>
            <a:ext cx="2656265" cy="265626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692"/>
            </a:solidFill>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3343"/>
                </a:lnSpc>
              </a:pPr>
              <a:endParaRPr dirty="0">
                <a:latin typeface="PT Sans" panose="020B0503020203020204" pitchFamily="34" charset="-52"/>
              </a:endParaRPr>
            </a:p>
          </p:txBody>
        </p:sp>
      </p:grpSp>
      <p:grpSp>
        <p:nvGrpSpPr>
          <p:cNvPr id="8" name="Group 8"/>
          <p:cNvGrpSpPr/>
          <p:nvPr/>
        </p:nvGrpSpPr>
        <p:grpSpPr>
          <a:xfrm>
            <a:off x="8138135" y="5655626"/>
            <a:ext cx="2011730" cy="201173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43"/>
                </a:lnSpc>
              </a:pPr>
              <a:endParaRPr dirty="0">
                <a:latin typeface="PT Sans" panose="020B0503020203020204" pitchFamily="34" charset="-52"/>
              </a:endParaRPr>
            </a:p>
          </p:txBody>
        </p:sp>
      </p:grpSp>
      <p:sp>
        <p:nvSpPr>
          <p:cNvPr id="11" name="Freeform 11"/>
          <p:cNvSpPr/>
          <p:nvPr/>
        </p:nvSpPr>
        <p:spPr>
          <a:xfrm>
            <a:off x="8239052" y="6803773"/>
            <a:ext cx="1809896" cy="536182"/>
          </a:xfrm>
          <a:custGeom>
            <a:avLst/>
            <a:gdLst/>
            <a:ahLst/>
            <a:cxnLst/>
            <a:rect l="l" t="t" r="r" b="b"/>
            <a:pathLst>
              <a:path w="1809896" h="536182">
                <a:moveTo>
                  <a:pt x="0" y="0"/>
                </a:moveTo>
                <a:lnTo>
                  <a:pt x="1809896" y="0"/>
                </a:lnTo>
                <a:lnTo>
                  <a:pt x="1809896" y="536181"/>
                </a:lnTo>
                <a:lnTo>
                  <a:pt x="0" y="536181"/>
                </a:lnTo>
                <a:lnTo>
                  <a:pt x="0" y="0"/>
                </a:lnTo>
                <a:close/>
              </a:path>
            </a:pathLst>
          </a:custGeom>
          <a: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a:blipFill>
        </p:spPr>
      </p:sp>
      <p:sp>
        <p:nvSpPr>
          <p:cNvPr id="12" name="TextBox 12"/>
          <p:cNvSpPr txBox="1"/>
          <p:nvPr/>
        </p:nvSpPr>
        <p:spPr>
          <a:xfrm>
            <a:off x="2224900" y="4381500"/>
            <a:ext cx="5181393" cy="1117037"/>
          </a:xfrm>
          <a:prstGeom prst="rect">
            <a:avLst/>
          </a:prstGeom>
        </p:spPr>
        <p:txBody>
          <a:bodyPr lIns="0" tIns="0" rIns="0" bIns="0" rtlCol="0" anchor="t">
            <a:spAutoFit/>
          </a:bodyPr>
          <a:lstStyle/>
          <a:p>
            <a:pPr lvl="0" algn="ctr">
              <a:lnSpc>
                <a:spcPts val="2912"/>
              </a:lnSpc>
            </a:pPr>
            <a:r>
              <a:rPr lang="ru-RU" sz="2800" b="1" dirty="0">
                <a:latin typeface="Arial" pitchFamily="34" charset="0"/>
                <a:cs typeface="Arial" pitchFamily="34" charset="0"/>
              </a:rPr>
              <a:t>вопросы</a:t>
            </a:r>
            <a:r>
              <a:rPr lang="ru-RU" sz="2800" b="1" dirty="0"/>
              <a:t> по ведению и разработке учебной, учебно-методической документации</a:t>
            </a:r>
            <a:endParaRPr lang="en-US" sz="2600" b="1" spc="26" dirty="0">
              <a:solidFill>
                <a:srgbClr val="FFFFFF"/>
              </a:solidFill>
              <a:latin typeface="Open Sans 2 Bold"/>
              <a:ea typeface="Open Sans 2 Bold"/>
              <a:cs typeface="Open Sans 2 Bold"/>
              <a:sym typeface="Open Sans 2 Bold"/>
            </a:endParaRPr>
          </a:p>
        </p:txBody>
      </p:sp>
      <p:sp>
        <p:nvSpPr>
          <p:cNvPr id="13" name="TextBox 13"/>
          <p:cNvSpPr txBox="1"/>
          <p:nvPr/>
        </p:nvSpPr>
        <p:spPr>
          <a:xfrm>
            <a:off x="10943208" y="4533900"/>
            <a:ext cx="5181393" cy="743793"/>
          </a:xfrm>
          <a:prstGeom prst="rect">
            <a:avLst/>
          </a:prstGeom>
        </p:spPr>
        <p:txBody>
          <a:bodyPr lIns="0" tIns="0" rIns="0" bIns="0" rtlCol="0" anchor="t">
            <a:spAutoFit/>
          </a:bodyPr>
          <a:lstStyle/>
          <a:p>
            <a:pPr marL="0" lvl="0" indent="0" algn="ctr">
              <a:lnSpc>
                <a:spcPts val="2912"/>
              </a:lnSpc>
            </a:pPr>
            <a:r>
              <a:rPr lang="ru-RU" sz="2600" b="1" spc="26" dirty="0" smtClean="0">
                <a:solidFill>
                  <a:srgbClr val="013165"/>
                </a:solidFill>
                <a:latin typeface="Arial" pitchFamily="34" charset="0"/>
                <a:ea typeface="Open Sans 2 Bold"/>
                <a:cs typeface="Arial" pitchFamily="34" charset="0"/>
                <a:sym typeface="Open Sans 2 Bold"/>
              </a:rPr>
              <a:t>индивидуальные консультации</a:t>
            </a:r>
            <a:endParaRPr lang="en-US" sz="2600" b="1" spc="26" dirty="0">
              <a:solidFill>
                <a:srgbClr val="013165"/>
              </a:solidFill>
              <a:latin typeface="Arial" pitchFamily="34" charset="0"/>
              <a:ea typeface="Open Sans 2 Bold"/>
              <a:cs typeface="Arial" pitchFamily="34" charset="0"/>
              <a:sym typeface="Open Sans 2 Bold"/>
            </a:endParaRPr>
          </a:p>
        </p:txBody>
      </p:sp>
      <p:sp>
        <p:nvSpPr>
          <p:cNvPr id="14" name="TextBox 14"/>
          <p:cNvSpPr txBox="1"/>
          <p:nvPr/>
        </p:nvSpPr>
        <p:spPr>
          <a:xfrm>
            <a:off x="3928085" y="720923"/>
            <a:ext cx="10058400" cy="615553"/>
          </a:xfrm>
          <a:prstGeom prst="rect">
            <a:avLst/>
          </a:prstGeom>
        </p:spPr>
        <p:txBody>
          <a:bodyPr wrap="square" lIns="0" tIns="0" rIns="0" bIns="0" rtlCol="0" anchor="t">
            <a:spAutoFit/>
          </a:bodyPr>
          <a:lstStyle/>
          <a:p>
            <a:pPr algn="ctr">
              <a:lnSpc>
                <a:spcPts val="4788"/>
              </a:lnSpc>
            </a:pPr>
            <a:r>
              <a:rPr lang="ru-RU" sz="4800" b="1" dirty="0" smtClean="0">
                <a:solidFill>
                  <a:srgbClr val="2E9196"/>
                </a:solidFill>
                <a:effectLst>
                  <a:outerShdw blurRad="38100" dist="38100" dir="2700000" algn="tl">
                    <a:srgbClr val="000000">
                      <a:alpha val="43137"/>
                    </a:srgbClr>
                  </a:outerShdw>
                </a:effectLst>
                <a:latin typeface="Arial" pitchFamily="34" charset="0"/>
                <a:ea typeface="Montserrat 1 Bold"/>
                <a:cs typeface="Arial" pitchFamily="34" charset="0"/>
                <a:sym typeface="Montserrat 1 Bold"/>
              </a:rPr>
              <a:t>Система наставничества</a:t>
            </a:r>
            <a:endParaRPr lang="en-US" sz="4800" b="1" dirty="0">
              <a:solidFill>
                <a:srgbClr val="2E9196"/>
              </a:solidFill>
              <a:effectLst>
                <a:outerShdw blurRad="38100" dist="38100" dir="2700000" algn="tl">
                  <a:srgbClr val="000000">
                    <a:alpha val="43137"/>
                  </a:srgbClr>
                </a:outerShdw>
              </a:effectLst>
              <a:latin typeface="Arial" pitchFamily="34" charset="0"/>
              <a:ea typeface="Montserrat 1 Bold"/>
              <a:cs typeface="Arial" pitchFamily="34" charset="0"/>
              <a:sym typeface="Montserrat 1 Bold"/>
            </a:endParaRPr>
          </a:p>
        </p:txBody>
      </p:sp>
      <p:sp>
        <p:nvSpPr>
          <p:cNvPr id="16" name="TextBox 16"/>
          <p:cNvSpPr txBox="1"/>
          <p:nvPr/>
        </p:nvSpPr>
        <p:spPr>
          <a:xfrm>
            <a:off x="10943208" y="6440408"/>
            <a:ext cx="5181393" cy="378729"/>
          </a:xfrm>
          <a:prstGeom prst="rect">
            <a:avLst/>
          </a:prstGeom>
        </p:spPr>
        <p:txBody>
          <a:bodyPr lIns="0" tIns="0" rIns="0" bIns="0" rtlCol="0" anchor="t">
            <a:spAutoFit/>
          </a:bodyPr>
          <a:lstStyle/>
          <a:p>
            <a:pPr marL="0" lvl="0" indent="0" algn="ctr">
              <a:lnSpc>
                <a:spcPts val="2912"/>
              </a:lnSpc>
            </a:pPr>
            <a:r>
              <a:rPr lang="ru-RU" sz="2600" b="1" spc="26" dirty="0" err="1" smtClean="0">
                <a:solidFill>
                  <a:srgbClr val="013165"/>
                </a:solidFill>
                <a:latin typeface="Arial" pitchFamily="34" charset="0"/>
                <a:ea typeface="Open Sans 2 Bold"/>
                <a:cs typeface="Arial" pitchFamily="34" charset="0"/>
                <a:sym typeface="Open Sans 2 Bold"/>
              </a:rPr>
              <a:t>взаимопосещение</a:t>
            </a:r>
            <a:r>
              <a:rPr lang="ru-RU" sz="2600" b="1" spc="26" dirty="0" smtClean="0">
                <a:solidFill>
                  <a:srgbClr val="013165"/>
                </a:solidFill>
                <a:latin typeface="Arial" pitchFamily="34" charset="0"/>
                <a:ea typeface="Open Sans 2 Bold"/>
                <a:cs typeface="Arial" pitchFamily="34" charset="0"/>
                <a:sym typeface="Open Sans 2 Bold"/>
              </a:rPr>
              <a:t> занятий</a:t>
            </a:r>
            <a:endParaRPr lang="en-US" sz="2600" b="1" spc="26" dirty="0">
              <a:solidFill>
                <a:srgbClr val="013165"/>
              </a:solidFill>
              <a:latin typeface="Arial" pitchFamily="34" charset="0"/>
              <a:ea typeface="Open Sans 2 Bold"/>
              <a:cs typeface="Arial" pitchFamily="34" charset="0"/>
              <a:sym typeface="Open Sans 2 Bold"/>
            </a:endParaRPr>
          </a:p>
        </p:txBody>
      </p:sp>
      <p:sp>
        <p:nvSpPr>
          <p:cNvPr id="17" name="TextBox 17"/>
          <p:cNvSpPr txBox="1"/>
          <p:nvPr/>
        </p:nvSpPr>
        <p:spPr>
          <a:xfrm>
            <a:off x="10943208" y="8179776"/>
            <a:ext cx="5181393" cy="378729"/>
          </a:xfrm>
          <a:prstGeom prst="rect">
            <a:avLst/>
          </a:prstGeom>
        </p:spPr>
        <p:txBody>
          <a:bodyPr lIns="0" tIns="0" rIns="0" bIns="0" rtlCol="0" anchor="t">
            <a:spAutoFit/>
          </a:bodyPr>
          <a:lstStyle/>
          <a:p>
            <a:pPr marL="0" lvl="0" indent="0" algn="ctr">
              <a:lnSpc>
                <a:spcPts val="2912"/>
              </a:lnSpc>
            </a:pPr>
            <a:r>
              <a:rPr lang="ru-RU" sz="2600" b="1" spc="26" dirty="0" smtClean="0">
                <a:solidFill>
                  <a:srgbClr val="013165"/>
                </a:solidFill>
                <a:latin typeface="Arial" pitchFamily="34" charset="0"/>
                <a:ea typeface="Open Sans 2 Bold"/>
                <a:cs typeface="Arial" pitchFamily="34" charset="0"/>
                <a:sym typeface="Open Sans 2 Bold"/>
              </a:rPr>
              <a:t>методическая работа</a:t>
            </a:r>
            <a:endParaRPr lang="en-US" sz="2600" b="1" spc="26" dirty="0">
              <a:solidFill>
                <a:srgbClr val="013165"/>
              </a:solidFill>
              <a:latin typeface="Arial" pitchFamily="34" charset="0"/>
              <a:ea typeface="Open Sans 2 Bold"/>
              <a:cs typeface="Arial" pitchFamily="34" charset="0"/>
              <a:sym typeface="Open Sans 2 Bold"/>
            </a:endParaRPr>
          </a:p>
        </p:txBody>
      </p:sp>
      <p:sp>
        <p:nvSpPr>
          <p:cNvPr id="18" name="TextBox 18"/>
          <p:cNvSpPr txBox="1"/>
          <p:nvPr/>
        </p:nvSpPr>
        <p:spPr>
          <a:xfrm>
            <a:off x="2224900" y="6286500"/>
            <a:ext cx="5181393" cy="745140"/>
          </a:xfrm>
          <a:prstGeom prst="rect">
            <a:avLst/>
          </a:prstGeom>
        </p:spPr>
        <p:txBody>
          <a:bodyPr lIns="0" tIns="0" rIns="0" bIns="0" rtlCol="0" anchor="t">
            <a:spAutoFit/>
          </a:bodyPr>
          <a:lstStyle/>
          <a:p>
            <a:pPr lvl="0" algn="ctr">
              <a:lnSpc>
                <a:spcPts val="2912"/>
              </a:lnSpc>
            </a:pPr>
            <a:r>
              <a:rPr lang="ru-RU" sz="2800" b="1" dirty="0" smtClean="0">
                <a:latin typeface="Arial" pitchFamily="34" charset="0"/>
                <a:cs typeface="Arial" pitchFamily="34" charset="0"/>
              </a:rPr>
              <a:t>совершенствование</a:t>
            </a:r>
            <a:r>
              <a:rPr lang="ru-RU" sz="2800" b="1" dirty="0" smtClean="0"/>
              <a:t> </a:t>
            </a:r>
            <a:r>
              <a:rPr lang="ru-RU" sz="2800" b="1" dirty="0"/>
              <a:t>методической работы</a:t>
            </a:r>
            <a:endParaRPr lang="en-US" sz="2600" b="1" spc="26" dirty="0">
              <a:solidFill>
                <a:srgbClr val="FFFFFF"/>
              </a:solidFill>
              <a:latin typeface="Open Sans 2 Bold"/>
              <a:ea typeface="Open Sans 2 Bold"/>
              <a:cs typeface="Open Sans 2 Bold"/>
              <a:sym typeface="Open Sans 2 Bold"/>
            </a:endParaRPr>
          </a:p>
        </p:txBody>
      </p:sp>
      <p:sp>
        <p:nvSpPr>
          <p:cNvPr id="19" name="TextBox 19"/>
          <p:cNvSpPr txBox="1"/>
          <p:nvPr/>
        </p:nvSpPr>
        <p:spPr>
          <a:xfrm>
            <a:off x="2224900" y="8039100"/>
            <a:ext cx="5181393" cy="743793"/>
          </a:xfrm>
          <a:prstGeom prst="rect">
            <a:avLst/>
          </a:prstGeom>
        </p:spPr>
        <p:txBody>
          <a:bodyPr lIns="0" tIns="0" rIns="0" bIns="0" rtlCol="0" anchor="t">
            <a:spAutoFit/>
          </a:bodyPr>
          <a:lstStyle/>
          <a:p>
            <a:pPr lvl="0" algn="ctr">
              <a:lnSpc>
                <a:spcPts val="2912"/>
              </a:lnSpc>
            </a:pPr>
            <a:r>
              <a:rPr lang="ru-RU" sz="2800" b="1" dirty="0">
                <a:latin typeface="Arial" pitchFamily="34" charset="0"/>
                <a:cs typeface="Arial" pitchFamily="34" charset="0"/>
              </a:rPr>
              <a:t>м</a:t>
            </a:r>
            <a:r>
              <a:rPr lang="ru-RU" sz="2800" b="1" dirty="0" smtClean="0">
                <a:latin typeface="Arial" pitchFamily="34" charset="0"/>
                <a:cs typeface="Arial" pitchFamily="34" charset="0"/>
              </a:rPr>
              <a:t>етоды, приемы, средства обучения</a:t>
            </a:r>
            <a:endParaRPr lang="en-US" sz="2600" b="1" spc="26" dirty="0">
              <a:solidFill>
                <a:srgbClr val="FFFFFF"/>
              </a:solidFill>
              <a:latin typeface="Open Sans 2 Bold"/>
              <a:ea typeface="Open Sans 2 Bold"/>
              <a:cs typeface="Open Sans 2 Bold"/>
              <a:sym typeface="Open Sans 2 Bold"/>
            </a:endParaRPr>
          </a:p>
        </p:txBody>
      </p:sp>
      <p:sp>
        <p:nvSpPr>
          <p:cNvPr id="20" name="Freeform 20"/>
          <p:cNvSpPr/>
          <p:nvPr/>
        </p:nvSpPr>
        <p:spPr>
          <a:xfrm rot="-10800000" flipH="1" flipV="1">
            <a:off x="16393184" y="8403276"/>
            <a:ext cx="1894816" cy="1883724"/>
          </a:xfrm>
          <a:custGeom>
            <a:avLst/>
            <a:gdLst/>
            <a:ahLst/>
            <a:cxnLst/>
            <a:rect l="l" t="t" r="r" b="b"/>
            <a:pathLst>
              <a:path w="1894816" h="1883724">
                <a:moveTo>
                  <a:pt x="1894816" y="1883724"/>
                </a:moveTo>
                <a:lnTo>
                  <a:pt x="0" y="1883724"/>
                </a:lnTo>
                <a:lnTo>
                  <a:pt x="0" y="0"/>
                </a:lnTo>
                <a:lnTo>
                  <a:pt x="1894816" y="0"/>
                </a:lnTo>
                <a:lnTo>
                  <a:pt x="1894816" y="1883724"/>
                </a:lnTo>
                <a:close/>
              </a:path>
            </a:pathLst>
          </a:custGeom>
          <a: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a:blipFill>
        </p:spPr>
      </p:sp>
      <p:sp>
        <p:nvSpPr>
          <p:cNvPr id="21" name="Freeform 21"/>
          <p:cNvSpPr/>
          <p:nvPr/>
        </p:nvSpPr>
        <p:spPr>
          <a:xfrm>
            <a:off x="339904" y="-305907"/>
            <a:ext cx="912548" cy="912548"/>
          </a:xfrm>
          <a:custGeom>
            <a:avLst/>
            <a:gdLst/>
            <a:ahLst/>
            <a:cxnLst/>
            <a:rect l="l" t="t" r="r" b="b"/>
            <a:pathLst>
              <a:path w="912548" h="912548">
                <a:moveTo>
                  <a:pt x="0" y="0"/>
                </a:moveTo>
                <a:lnTo>
                  <a:pt x="912548" y="0"/>
                </a:lnTo>
                <a:lnTo>
                  <a:pt x="912548" y="912548"/>
                </a:lnTo>
                <a:lnTo>
                  <a:pt x="0" y="912548"/>
                </a:lnTo>
                <a:lnTo>
                  <a:pt x="0" y="0"/>
                </a:lnTo>
                <a:close/>
              </a:path>
            </a:pathLst>
          </a:custGeom>
          <a: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a:blipFill>
        </p:spPr>
      </p:sp>
      <p:sp>
        <p:nvSpPr>
          <p:cNvPr id="22" name="Freeform 22"/>
          <p:cNvSpPr/>
          <p:nvPr/>
        </p:nvSpPr>
        <p:spPr>
          <a:xfrm>
            <a:off x="-302418" y="386378"/>
            <a:ext cx="642322" cy="642322"/>
          </a:xfrm>
          <a:custGeom>
            <a:avLst/>
            <a:gdLst/>
            <a:ahLst/>
            <a:cxnLst/>
            <a:rect l="l" t="t" r="r" b="b"/>
            <a:pathLst>
              <a:path w="642322" h="642322">
                <a:moveTo>
                  <a:pt x="0" y="0"/>
                </a:moveTo>
                <a:lnTo>
                  <a:pt x="642322" y="0"/>
                </a:lnTo>
                <a:lnTo>
                  <a:pt x="642322" y="642322"/>
                </a:lnTo>
                <a:lnTo>
                  <a:pt x="0" y="642322"/>
                </a:lnTo>
                <a:lnTo>
                  <a:pt x="0" y="0"/>
                </a:lnTo>
                <a:close/>
              </a:path>
            </a:pathLst>
          </a:custGeom>
          <a: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a:blipFill>
        </p:spPr>
      </p:sp>
      <p:sp>
        <p:nvSpPr>
          <p:cNvPr id="23" name="Freeform 23"/>
          <p:cNvSpPr/>
          <p:nvPr/>
        </p:nvSpPr>
        <p:spPr>
          <a:xfrm>
            <a:off x="1533517" y="-720988"/>
            <a:ext cx="1107366" cy="1107366"/>
          </a:xfrm>
          <a:custGeom>
            <a:avLst/>
            <a:gdLst/>
            <a:ahLst/>
            <a:cxnLst/>
            <a:rect l="l" t="t" r="r" b="b"/>
            <a:pathLst>
              <a:path w="1107366" h="1107366">
                <a:moveTo>
                  <a:pt x="0" y="0"/>
                </a:moveTo>
                <a:lnTo>
                  <a:pt x="1107366" y="0"/>
                </a:lnTo>
                <a:lnTo>
                  <a:pt x="1107366" y="1107366"/>
                </a:lnTo>
                <a:lnTo>
                  <a:pt x="0" y="1107366"/>
                </a:lnTo>
                <a:lnTo>
                  <a:pt x="0" y="0"/>
                </a:lnTo>
                <a:close/>
              </a:path>
            </a:pathLst>
          </a:custGeom>
          <a: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a:blipFill>
        </p:spPr>
      </p:sp>
      <p:sp>
        <p:nvSpPr>
          <p:cNvPr id="2" name="Прямоугольник 1"/>
          <p:cNvSpPr/>
          <p:nvPr/>
        </p:nvSpPr>
        <p:spPr>
          <a:xfrm>
            <a:off x="3200400" y="2352358"/>
            <a:ext cx="4765410" cy="1571941"/>
          </a:xfrm>
          <a:prstGeom prst="rect">
            <a:avLst/>
          </a:prstGeom>
          <a:solidFill>
            <a:srgbClr val="56CCC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300" b="1" dirty="0" smtClean="0">
                <a:solidFill>
                  <a:schemeClr val="bg1"/>
                </a:solidFill>
                <a:latin typeface="Arial" pitchFamily="34" charset="0"/>
                <a:cs typeface="Arial" pitchFamily="34" charset="0"/>
              </a:rPr>
              <a:t>Школа молодого педагога</a:t>
            </a:r>
            <a:endParaRPr lang="ru-RU" sz="3300" b="1" dirty="0">
              <a:solidFill>
                <a:schemeClr val="bg1"/>
              </a:solidFill>
              <a:latin typeface="Arial" pitchFamily="34" charset="0"/>
              <a:cs typeface="Arial" pitchFamily="34" charset="0"/>
            </a:endParaRPr>
          </a:p>
        </p:txBody>
      </p:sp>
      <p:sp>
        <p:nvSpPr>
          <p:cNvPr id="25" name="Прямоугольник 24"/>
          <p:cNvSpPr/>
          <p:nvPr/>
        </p:nvSpPr>
        <p:spPr>
          <a:xfrm>
            <a:off x="10048948" y="2352358"/>
            <a:ext cx="4765410" cy="1571941"/>
          </a:xfrm>
          <a:prstGeom prst="rect">
            <a:avLst/>
          </a:prstGeom>
          <a:solidFill>
            <a:srgbClr val="FDC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300" b="1" dirty="0">
                <a:solidFill>
                  <a:schemeClr val="tx1"/>
                </a:solidFill>
                <a:latin typeface="Arial" pitchFamily="34" charset="0"/>
                <a:cs typeface="Arial" pitchFamily="34" charset="0"/>
              </a:rPr>
              <a:t>Закрепление наставнических пар</a:t>
            </a:r>
          </a:p>
        </p:txBody>
      </p:sp>
      <p:sp>
        <p:nvSpPr>
          <p:cNvPr id="27" name="Стрелка влево 26"/>
          <p:cNvSpPr/>
          <p:nvPr/>
        </p:nvSpPr>
        <p:spPr>
          <a:xfrm rot="18530501">
            <a:off x="6505213" y="1670885"/>
            <a:ext cx="1113117" cy="304800"/>
          </a:xfrm>
          <a:prstGeom prst="leftArrow">
            <a:avLst/>
          </a:prstGeom>
          <a:solidFill>
            <a:srgbClr val="2E9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трелка влево 27"/>
          <p:cNvSpPr/>
          <p:nvPr/>
        </p:nvSpPr>
        <p:spPr>
          <a:xfrm rot="13500000">
            <a:off x="10424515" y="1670883"/>
            <a:ext cx="1113117" cy="304800"/>
          </a:xfrm>
          <a:prstGeom prst="leftArrow">
            <a:avLst/>
          </a:prstGeom>
          <a:solidFill>
            <a:srgbClr val="2E9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4168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383116">
            <a:off x="17672209" y="4884319"/>
            <a:ext cx="764409" cy="463423"/>
          </a:xfrm>
          <a:custGeom>
            <a:avLst/>
            <a:gdLst/>
            <a:ahLst/>
            <a:cxnLst/>
            <a:rect l="l" t="t" r="r" b="b"/>
            <a:pathLst>
              <a:path w="764409" h="463423">
                <a:moveTo>
                  <a:pt x="0" y="0"/>
                </a:moveTo>
                <a:lnTo>
                  <a:pt x="764410" y="0"/>
                </a:lnTo>
                <a:lnTo>
                  <a:pt x="764410" y="463423"/>
                </a:lnTo>
                <a:lnTo>
                  <a:pt x="0" y="463423"/>
                </a:lnTo>
                <a:lnTo>
                  <a:pt x="0" y="0"/>
                </a:lnTo>
                <a:close/>
              </a:path>
            </a:pathLst>
          </a:custGeom>
          <a: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p:spPr>
      </p:sp>
      <p:sp>
        <p:nvSpPr>
          <p:cNvPr id="3" name="Freeform 3"/>
          <p:cNvSpPr/>
          <p:nvPr/>
        </p:nvSpPr>
        <p:spPr>
          <a:xfrm>
            <a:off x="13047850" y="6814650"/>
            <a:ext cx="4032851" cy="3190993"/>
          </a:xfrm>
          <a:custGeom>
            <a:avLst/>
            <a:gdLst/>
            <a:ahLst/>
            <a:cxnLst/>
            <a:rect l="l" t="t" r="r" b="b"/>
            <a:pathLst>
              <a:path w="4032851" h="3190993">
                <a:moveTo>
                  <a:pt x="0" y="0"/>
                </a:moveTo>
                <a:lnTo>
                  <a:pt x="4032851" y="0"/>
                </a:lnTo>
                <a:lnTo>
                  <a:pt x="4032851" y="3190993"/>
                </a:lnTo>
                <a:lnTo>
                  <a:pt x="0" y="3190993"/>
                </a:lnTo>
                <a:lnTo>
                  <a:pt x="0" y="0"/>
                </a:lnTo>
                <a:close/>
              </a:path>
            </a:pathLst>
          </a:custGeom>
          <a:blipFill>
            <a:blip r:embed="rId4">
              <a:alphaModFix amt="15000"/>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12838165" y="6781800"/>
            <a:ext cx="4452220" cy="2476500"/>
            <a:chOff x="0" y="0"/>
            <a:chExt cx="1262530" cy="702269"/>
          </a:xfrm>
        </p:grpSpPr>
        <p:sp>
          <p:nvSpPr>
            <p:cNvPr id="5" name="Freeform 5"/>
            <p:cNvSpPr/>
            <p:nvPr/>
          </p:nvSpPr>
          <p:spPr>
            <a:xfrm>
              <a:off x="0" y="0"/>
              <a:ext cx="1262530" cy="702269"/>
            </a:xfrm>
            <a:custGeom>
              <a:avLst/>
              <a:gdLst/>
              <a:ahLst/>
              <a:cxnLst/>
              <a:rect l="l" t="t" r="r" b="b"/>
              <a:pathLst>
                <a:path w="1262530" h="702269">
                  <a:moveTo>
                    <a:pt x="69556" y="0"/>
                  </a:moveTo>
                  <a:lnTo>
                    <a:pt x="1192974" y="0"/>
                  </a:lnTo>
                  <a:cubicBezTo>
                    <a:pt x="1211422" y="0"/>
                    <a:pt x="1229113" y="7328"/>
                    <a:pt x="1242158" y="20372"/>
                  </a:cubicBezTo>
                  <a:cubicBezTo>
                    <a:pt x="1255202" y="33417"/>
                    <a:pt x="1262530" y="51108"/>
                    <a:pt x="1262530" y="69556"/>
                  </a:cubicBezTo>
                  <a:lnTo>
                    <a:pt x="1262530" y="632713"/>
                  </a:lnTo>
                  <a:cubicBezTo>
                    <a:pt x="1262530" y="651161"/>
                    <a:pt x="1255202" y="668852"/>
                    <a:pt x="1242158" y="681897"/>
                  </a:cubicBezTo>
                  <a:cubicBezTo>
                    <a:pt x="1229113" y="694941"/>
                    <a:pt x="1211422" y="702269"/>
                    <a:pt x="1192974" y="702269"/>
                  </a:cubicBezTo>
                  <a:lnTo>
                    <a:pt x="69556" y="702269"/>
                  </a:lnTo>
                  <a:cubicBezTo>
                    <a:pt x="51108" y="702269"/>
                    <a:pt x="33417" y="694941"/>
                    <a:pt x="20372" y="681897"/>
                  </a:cubicBezTo>
                  <a:cubicBezTo>
                    <a:pt x="7328" y="668852"/>
                    <a:pt x="0" y="651161"/>
                    <a:pt x="0" y="632713"/>
                  </a:cubicBezTo>
                  <a:lnTo>
                    <a:pt x="0" y="69556"/>
                  </a:lnTo>
                  <a:cubicBezTo>
                    <a:pt x="0" y="51108"/>
                    <a:pt x="7328" y="33417"/>
                    <a:pt x="20372" y="20372"/>
                  </a:cubicBezTo>
                  <a:cubicBezTo>
                    <a:pt x="33417" y="7328"/>
                    <a:pt x="51108" y="0"/>
                    <a:pt x="69556" y="0"/>
                  </a:cubicBezTo>
                  <a:close/>
                </a:path>
              </a:pathLst>
            </a:custGeom>
            <a:solidFill>
              <a:srgbClr val="FDC300"/>
            </a:solidFill>
            <a:ln cap="rnd">
              <a:noFill/>
              <a:prstDash val="solid"/>
              <a:round/>
            </a:ln>
          </p:spPr>
        </p:sp>
        <p:sp>
          <p:nvSpPr>
            <p:cNvPr id="6" name="TextBox 6"/>
            <p:cNvSpPr txBox="1"/>
            <p:nvPr/>
          </p:nvSpPr>
          <p:spPr>
            <a:xfrm>
              <a:off x="0" y="-38100"/>
              <a:ext cx="1262530" cy="740369"/>
            </a:xfrm>
            <a:prstGeom prst="rect">
              <a:avLst/>
            </a:prstGeom>
          </p:spPr>
          <p:txBody>
            <a:bodyPr lIns="50800" tIns="50800" rIns="50800" bIns="50800" rtlCol="0" anchor="ctr"/>
            <a:lstStyle/>
            <a:p>
              <a:pPr marL="0" lvl="0" indent="0" algn="ctr">
                <a:lnSpc>
                  <a:spcPts val="2659"/>
                </a:lnSpc>
                <a:spcBef>
                  <a:spcPct val="0"/>
                </a:spcBef>
              </a:pPr>
              <a:endParaRPr dirty="0">
                <a:latin typeface="PT Sans" panose="020B0503020203020204" pitchFamily="34" charset="-52"/>
              </a:endParaRPr>
            </a:p>
          </p:txBody>
        </p:sp>
      </p:grpSp>
      <p:sp>
        <p:nvSpPr>
          <p:cNvPr id="7" name="Freeform 7"/>
          <p:cNvSpPr/>
          <p:nvPr/>
        </p:nvSpPr>
        <p:spPr>
          <a:xfrm>
            <a:off x="13047850" y="3902809"/>
            <a:ext cx="4032851" cy="3190993"/>
          </a:xfrm>
          <a:custGeom>
            <a:avLst/>
            <a:gdLst/>
            <a:ahLst/>
            <a:cxnLst/>
            <a:rect l="l" t="t" r="r" b="b"/>
            <a:pathLst>
              <a:path w="4032851" h="3190993">
                <a:moveTo>
                  <a:pt x="0" y="0"/>
                </a:moveTo>
                <a:lnTo>
                  <a:pt x="4032851" y="0"/>
                </a:lnTo>
                <a:lnTo>
                  <a:pt x="4032851" y="3190993"/>
                </a:lnTo>
                <a:lnTo>
                  <a:pt x="0" y="3190993"/>
                </a:lnTo>
                <a:lnTo>
                  <a:pt x="0" y="0"/>
                </a:lnTo>
                <a:close/>
              </a:path>
            </a:pathLst>
          </a:custGeom>
          <a:blipFill>
            <a:blip r:embed="rId4">
              <a:alphaModFix amt="15000"/>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p:spPr>
      </p:sp>
      <p:grpSp>
        <p:nvGrpSpPr>
          <p:cNvPr id="8" name="Group 8"/>
          <p:cNvGrpSpPr/>
          <p:nvPr/>
        </p:nvGrpSpPr>
        <p:grpSpPr>
          <a:xfrm>
            <a:off x="12838165" y="3902809"/>
            <a:ext cx="4452220" cy="2476500"/>
            <a:chOff x="0" y="0"/>
            <a:chExt cx="1262530" cy="702269"/>
          </a:xfrm>
        </p:grpSpPr>
        <p:sp>
          <p:nvSpPr>
            <p:cNvPr id="9" name="Freeform 9"/>
            <p:cNvSpPr/>
            <p:nvPr/>
          </p:nvSpPr>
          <p:spPr>
            <a:xfrm>
              <a:off x="0" y="0"/>
              <a:ext cx="1262530" cy="702269"/>
            </a:xfrm>
            <a:custGeom>
              <a:avLst/>
              <a:gdLst/>
              <a:ahLst/>
              <a:cxnLst/>
              <a:rect l="l" t="t" r="r" b="b"/>
              <a:pathLst>
                <a:path w="1262530" h="702269">
                  <a:moveTo>
                    <a:pt x="69556" y="0"/>
                  </a:moveTo>
                  <a:lnTo>
                    <a:pt x="1192974" y="0"/>
                  </a:lnTo>
                  <a:cubicBezTo>
                    <a:pt x="1211422" y="0"/>
                    <a:pt x="1229113" y="7328"/>
                    <a:pt x="1242158" y="20372"/>
                  </a:cubicBezTo>
                  <a:cubicBezTo>
                    <a:pt x="1255202" y="33417"/>
                    <a:pt x="1262530" y="51108"/>
                    <a:pt x="1262530" y="69556"/>
                  </a:cubicBezTo>
                  <a:lnTo>
                    <a:pt x="1262530" y="632713"/>
                  </a:lnTo>
                  <a:cubicBezTo>
                    <a:pt x="1262530" y="651161"/>
                    <a:pt x="1255202" y="668852"/>
                    <a:pt x="1242158" y="681897"/>
                  </a:cubicBezTo>
                  <a:cubicBezTo>
                    <a:pt x="1229113" y="694941"/>
                    <a:pt x="1211422" y="702269"/>
                    <a:pt x="1192974" y="702269"/>
                  </a:cubicBezTo>
                  <a:lnTo>
                    <a:pt x="69556" y="702269"/>
                  </a:lnTo>
                  <a:cubicBezTo>
                    <a:pt x="51108" y="702269"/>
                    <a:pt x="33417" y="694941"/>
                    <a:pt x="20372" y="681897"/>
                  </a:cubicBezTo>
                  <a:cubicBezTo>
                    <a:pt x="7328" y="668852"/>
                    <a:pt x="0" y="651161"/>
                    <a:pt x="0" y="632713"/>
                  </a:cubicBezTo>
                  <a:lnTo>
                    <a:pt x="0" y="69556"/>
                  </a:lnTo>
                  <a:cubicBezTo>
                    <a:pt x="0" y="51108"/>
                    <a:pt x="7328" y="33417"/>
                    <a:pt x="20372" y="20372"/>
                  </a:cubicBezTo>
                  <a:cubicBezTo>
                    <a:pt x="33417" y="7328"/>
                    <a:pt x="51108" y="0"/>
                    <a:pt x="69556" y="0"/>
                  </a:cubicBezTo>
                  <a:close/>
                </a:path>
              </a:pathLst>
            </a:custGeom>
            <a:solidFill>
              <a:srgbClr val="EF75D9"/>
            </a:solidFill>
            <a:ln cap="rnd">
              <a:noFill/>
              <a:prstDash val="solid"/>
              <a:round/>
            </a:ln>
          </p:spPr>
        </p:sp>
        <p:sp>
          <p:nvSpPr>
            <p:cNvPr id="10" name="TextBox 10"/>
            <p:cNvSpPr txBox="1"/>
            <p:nvPr/>
          </p:nvSpPr>
          <p:spPr>
            <a:xfrm>
              <a:off x="0" y="-38100"/>
              <a:ext cx="1262530" cy="740369"/>
            </a:xfrm>
            <a:prstGeom prst="rect">
              <a:avLst/>
            </a:prstGeom>
          </p:spPr>
          <p:txBody>
            <a:bodyPr lIns="50800" tIns="50800" rIns="50800" bIns="50800" rtlCol="0" anchor="ctr"/>
            <a:lstStyle/>
            <a:p>
              <a:pPr marL="0" lvl="0" indent="0" algn="ctr">
                <a:lnSpc>
                  <a:spcPts val="2659"/>
                </a:lnSpc>
                <a:spcBef>
                  <a:spcPct val="0"/>
                </a:spcBef>
              </a:pPr>
              <a:endParaRPr dirty="0">
                <a:latin typeface="PT Sans" panose="020B0503020203020204" pitchFamily="34" charset="-52"/>
              </a:endParaRPr>
            </a:p>
          </p:txBody>
        </p:sp>
      </p:grpSp>
      <p:sp>
        <p:nvSpPr>
          <p:cNvPr id="11" name="Freeform 11"/>
          <p:cNvSpPr/>
          <p:nvPr/>
        </p:nvSpPr>
        <p:spPr>
          <a:xfrm>
            <a:off x="13047850" y="1134641"/>
            <a:ext cx="4032851" cy="3190993"/>
          </a:xfrm>
          <a:custGeom>
            <a:avLst/>
            <a:gdLst/>
            <a:ahLst/>
            <a:cxnLst/>
            <a:rect l="l" t="t" r="r" b="b"/>
            <a:pathLst>
              <a:path w="4032851" h="3190993">
                <a:moveTo>
                  <a:pt x="0" y="0"/>
                </a:moveTo>
                <a:lnTo>
                  <a:pt x="4032851" y="0"/>
                </a:lnTo>
                <a:lnTo>
                  <a:pt x="4032851" y="3190993"/>
                </a:lnTo>
                <a:lnTo>
                  <a:pt x="0" y="3190993"/>
                </a:lnTo>
                <a:lnTo>
                  <a:pt x="0" y="0"/>
                </a:lnTo>
                <a:close/>
              </a:path>
            </a:pathLst>
          </a:custGeom>
          <a:blipFill>
            <a:blip r:embed="rId4">
              <a:alphaModFix amt="15000"/>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p:spPr>
      </p:sp>
      <p:grpSp>
        <p:nvGrpSpPr>
          <p:cNvPr id="12" name="Group 12"/>
          <p:cNvGrpSpPr/>
          <p:nvPr/>
        </p:nvGrpSpPr>
        <p:grpSpPr>
          <a:xfrm>
            <a:off x="12838165" y="1023818"/>
            <a:ext cx="4452220" cy="2476500"/>
            <a:chOff x="0" y="0"/>
            <a:chExt cx="1262530" cy="702269"/>
          </a:xfrm>
        </p:grpSpPr>
        <p:sp>
          <p:nvSpPr>
            <p:cNvPr id="13" name="Freeform 13"/>
            <p:cNvSpPr/>
            <p:nvPr/>
          </p:nvSpPr>
          <p:spPr>
            <a:xfrm>
              <a:off x="0" y="0"/>
              <a:ext cx="1262530" cy="702269"/>
            </a:xfrm>
            <a:custGeom>
              <a:avLst/>
              <a:gdLst/>
              <a:ahLst/>
              <a:cxnLst/>
              <a:rect l="l" t="t" r="r" b="b"/>
              <a:pathLst>
                <a:path w="1262530" h="702269">
                  <a:moveTo>
                    <a:pt x="69556" y="0"/>
                  </a:moveTo>
                  <a:lnTo>
                    <a:pt x="1192974" y="0"/>
                  </a:lnTo>
                  <a:cubicBezTo>
                    <a:pt x="1211422" y="0"/>
                    <a:pt x="1229113" y="7328"/>
                    <a:pt x="1242158" y="20372"/>
                  </a:cubicBezTo>
                  <a:cubicBezTo>
                    <a:pt x="1255202" y="33417"/>
                    <a:pt x="1262530" y="51108"/>
                    <a:pt x="1262530" y="69556"/>
                  </a:cubicBezTo>
                  <a:lnTo>
                    <a:pt x="1262530" y="632713"/>
                  </a:lnTo>
                  <a:cubicBezTo>
                    <a:pt x="1262530" y="651161"/>
                    <a:pt x="1255202" y="668852"/>
                    <a:pt x="1242158" y="681897"/>
                  </a:cubicBezTo>
                  <a:cubicBezTo>
                    <a:pt x="1229113" y="694941"/>
                    <a:pt x="1211422" y="702269"/>
                    <a:pt x="1192974" y="702269"/>
                  </a:cubicBezTo>
                  <a:lnTo>
                    <a:pt x="69556" y="702269"/>
                  </a:lnTo>
                  <a:cubicBezTo>
                    <a:pt x="51108" y="702269"/>
                    <a:pt x="33417" y="694941"/>
                    <a:pt x="20372" y="681897"/>
                  </a:cubicBezTo>
                  <a:cubicBezTo>
                    <a:pt x="7328" y="668852"/>
                    <a:pt x="0" y="651161"/>
                    <a:pt x="0" y="632713"/>
                  </a:cubicBezTo>
                  <a:lnTo>
                    <a:pt x="0" y="69556"/>
                  </a:lnTo>
                  <a:cubicBezTo>
                    <a:pt x="0" y="51108"/>
                    <a:pt x="7328" y="33417"/>
                    <a:pt x="20372" y="20372"/>
                  </a:cubicBezTo>
                  <a:cubicBezTo>
                    <a:pt x="33417" y="7328"/>
                    <a:pt x="51108" y="0"/>
                    <a:pt x="69556" y="0"/>
                  </a:cubicBezTo>
                  <a:close/>
                </a:path>
              </a:pathLst>
            </a:custGeom>
            <a:solidFill>
              <a:srgbClr val="56CCC3"/>
            </a:solidFill>
            <a:ln cap="rnd">
              <a:noFill/>
              <a:prstDash val="solid"/>
              <a:round/>
            </a:ln>
          </p:spPr>
        </p:sp>
        <p:sp>
          <p:nvSpPr>
            <p:cNvPr id="14" name="TextBox 14"/>
            <p:cNvSpPr txBox="1"/>
            <p:nvPr/>
          </p:nvSpPr>
          <p:spPr>
            <a:xfrm>
              <a:off x="0" y="-38100"/>
              <a:ext cx="1262530" cy="740369"/>
            </a:xfrm>
            <a:prstGeom prst="rect">
              <a:avLst/>
            </a:prstGeom>
          </p:spPr>
          <p:txBody>
            <a:bodyPr lIns="50800" tIns="50800" rIns="50800" bIns="50800" rtlCol="0" anchor="ctr"/>
            <a:lstStyle/>
            <a:p>
              <a:pPr marL="0" lvl="0" indent="0" algn="ctr">
                <a:lnSpc>
                  <a:spcPts val="2659"/>
                </a:lnSpc>
                <a:spcBef>
                  <a:spcPct val="0"/>
                </a:spcBef>
              </a:pPr>
              <a:endParaRPr dirty="0">
                <a:latin typeface="PT Sans" panose="020B0503020203020204" pitchFamily="34" charset="-52"/>
              </a:endParaRPr>
            </a:p>
          </p:txBody>
        </p:sp>
      </p:grpSp>
      <p:sp>
        <p:nvSpPr>
          <p:cNvPr id="15" name="Freeform 15"/>
          <p:cNvSpPr/>
          <p:nvPr/>
        </p:nvSpPr>
        <p:spPr>
          <a:xfrm>
            <a:off x="7749807" y="6814650"/>
            <a:ext cx="4032851" cy="3190993"/>
          </a:xfrm>
          <a:custGeom>
            <a:avLst/>
            <a:gdLst/>
            <a:ahLst/>
            <a:cxnLst/>
            <a:rect l="l" t="t" r="r" b="b"/>
            <a:pathLst>
              <a:path w="4032851" h="3190993">
                <a:moveTo>
                  <a:pt x="0" y="0"/>
                </a:moveTo>
                <a:lnTo>
                  <a:pt x="4032851" y="0"/>
                </a:lnTo>
                <a:lnTo>
                  <a:pt x="4032851" y="3190993"/>
                </a:lnTo>
                <a:lnTo>
                  <a:pt x="0" y="3190993"/>
                </a:lnTo>
                <a:lnTo>
                  <a:pt x="0" y="0"/>
                </a:lnTo>
                <a:close/>
              </a:path>
            </a:pathLst>
          </a:custGeom>
          <a:blipFill>
            <a:blip r:embed="rId4">
              <a:alphaModFix amt="15000"/>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p:spPr>
      </p:sp>
      <p:grpSp>
        <p:nvGrpSpPr>
          <p:cNvPr id="16" name="Group 16"/>
          <p:cNvGrpSpPr/>
          <p:nvPr/>
        </p:nvGrpSpPr>
        <p:grpSpPr>
          <a:xfrm>
            <a:off x="7540122" y="6781800"/>
            <a:ext cx="4452220" cy="2476500"/>
            <a:chOff x="0" y="0"/>
            <a:chExt cx="1262530" cy="702269"/>
          </a:xfrm>
        </p:grpSpPr>
        <p:sp>
          <p:nvSpPr>
            <p:cNvPr id="17" name="Freeform 17"/>
            <p:cNvSpPr/>
            <p:nvPr/>
          </p:nvSpPr>
          <p:spPr>
            <a:xfrm>
              <a:off x="0" y="0"/>
              <a:ext cx="1262530" cy="702269"/>
            </a:xfrm>
            <a:custGeom>
              <a:avLst/>
              <a:gdLst/>
              <a:ahLst/>
              <a:cxnLst/>
              <a:rect l="l" t="t" r="r" b="b"/>
              <a:pathLst>
                <a:path w="1262530" h="702269">
                  <a:moveTo>
                    <a:pt x="69556" y="0"/>
                  </a:moveTo>
                  <a:lnTo>
                    <a:pt x="1192974" y="0"/>
                  </a:lnTo>
                  <a:cubicBezTo>
                    <a:pt x="1211422" y="0"/>
                    <a:pt x="1229113" y="7328"/>
                    <a:pt x="1242158" y="20372"/>
                  </a:cubicBezTo>
                  <a:cubicBezTo>
                    <a:pt x="1255202" y="33417"/>
                    <a:pt x="1262530" y="51108"/>
                    <a:pt x="1262530" y="69556"/>
                  </a:cubicBezTo>
                  <a:lnTo>
                    <a:pt x="1262530" y="632713"/>
                  </a:lnTo>
                  <a:cubicBezTo>
                    <a:pt x="1262530" y="651161"/>
                    <a:pt x="1255202" y="668852"/>
                    <a:pt x="1242158" y="681897"/>
                  </a:cubicBezTo>
                  <a:cubicBezTo>
                    <a:pt x="1229113" y="694941"/>
                    <a:pt x="1211422" y="702269"/>
                    <a:pt x="1192974" y="702269"/>
                  </a:cubicBezTo>
                  <a:lnTo>
                    <a:pt x="69556" y="702269"/>
                  </a:lnTo>
                  <a:cubicBezTo>
                    <a:pt x="51108" y="702269"/>
                    <a:pt x="33417" y="694941"/>
                    <a:pt x="20372" y="681897"/>
                  </a:cubicBezTo>
                  <a:cubicBezTo>
                    <a:pt x="7328" y="668852"/>
                    <a:pt x="0" y="651161"/>
                    <a:pt x="0" y="632713"/>
                  </a:cubicBezTo>
                  <a:lnTo>
                    <a:pt x="0" y="69556"/>
                  </a:lnTo>
                  <a:cubicBezTo>
                    <a:pt x="0" y="51108"/>
                    <a:pt x="7328" y="33417"/>
                    <a:pt x="20372" y="20372"/>
                  </a:cubicBezTo>
                  <a:cubicBezTo>
                    <a:pt x="33417" y="7328"/>
                    <a:pt x="51108" y="0"/>
                    <a:pt x="69556" y="0"/>
                  </a:cubicBezTo>
                  <a:close/>
                </a:path>
              </a:pathLst>
            </a:custGeom>
            <a:solidFill>
              <a:srgbClr val="009692"/>
            </a:solidFill>
            <a:ln cap="rnd">
              <a:noFill/>
              <a:prstDash val="solid"/>
              <a:round/>
            </a:ln>
          </p:spPr>
        </p:sp>
        <p:sp>
          <p:nvSpPr>
            <p:cNvPr id="18" name="TextBox 18"/>
            <p:cNvSpPr txBox="1"/>
            <p:nvPr/>
          </p:nvSpPr>
          <p:spPr>
            <a:xfrm>
              <a:off x="0" y="-38100"/>
              <a:ext cx="1262530" cy="740369"/>
            </a:xfrm>
            <a:prstGeom prst="rect">
              <a:avLst/>
            </a:prstGeom>
          </p:spPr>
          <p:txBody>
            <a:bodyPr lIns="50800" tIns="50800" rIns="50800" bIns="50800" rtlCol="0" anchor="ctr"/>
            <a:lstStyle/>
            <a:p>
              <a:pPr marL="0" lvl="0" indent="0" algn="ctr">
                <a:lnSpc>
                  <a:spcPts val="2659"/>
                </a:lnSpc>
                <a:spcBef>
                  <a:spcPct val="0"/>
                </a:spcBef>
              </a:pPr>
              <a:endParaRPr dirty="0">
                <a:latin typeface="PT Sans" panose="020B0503020203020204" pitchFamily="34" charset="-52"/>
              </a:endParaRPr>
            </a:p>
          </p:txBody>
        </p:sp>
      </p:grpSp>
      <p:sp>
        <p:nvSpPr>
          <p:cNvPr id="19" name="Freeform 19"/>
          <p:cNvSpPr/>
          <p:nvPr/>
        </p:nvSpPr>
        <p:spPr>
          <a:xfrm>
            <a:off x="7749807" y="3902809"/>
            <a:ext cx="4032851" cy="3190993"/>
          </a:xfrm>
          <a:custGeom>
            <a:avLst/>
            <a:gdLst/>
            <a:ahLst/>
            <a:cxnLst/>
            <a:rect l="l" t="t" r="r" b="b"/>
            <a:pathLst>
              <a:path w="4032851" h="3190993">
                <a:moveTo>
                  <a:pt x="0" y="0"/>
                </a:moveTo>
                <a:lnTo>
                  <a:pt x="4032851" y="0"/>
                </a:lnTo>
                <a:lnTo>
                  <a:pt x="4032851" y="3190993"/>
                </a:lnTo>
                <a:lnTo>
                  <a:pt x="0" y="3190993"/>
                </a:lnTo>
                <a:lnTo>
                  <a:pt x="0" y="0"/>
                </a:lnTo>
                <a:close/>
              </a:path>
            </a:pathLst>
          </a:custGeom>
          <a:blipFill>
            <a:blip r:embed="rId4">
              <a:alphaModFix amt="15000"/>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p:spPr>
      </p:sp>
      <p:grpSp>
        <p:nvGrpSpPr>
          <p:cNvPr id="20" name="Group 20"/>
          <p:cNvGrpSpPr/>
          <p:nvPr/>
        </p:nvGrpSpPr>
        <p:grpSpPr>
          <a:xfrm>
            <a:off x="7540122" y="3902809"/>
            <a:ext cx="4452220" cy="2476500"/>
            <a:chOff x="0" y="0"/>
            <a:chExt cx="1262530" cy="702269"/>
          </a:xfrm>
        </p:grpSpPr>
        <p:sp>
          <p:nvSpPr>
            <p:cNvPr id="21" name="Freeform 21"/>
            <p:cNvSpPr/>
            <p:nvPr/>
          </p:nvSpPr>
          <p:spPr>
            <a:xfrm>
              <a:off x="0" y="0"/>
              <a:ext cx="1262530" cy="702269"/>
            </a:xfrm>
            <a:custGeom>
              <a:avLst/>
              <a:gdLst/>
              <a:ahLst/>
              <a:cxnLst/>
              <a:rect l="l" t="t" r="r" b="b"/>
              <a:pathLst>
                <a:path w="1262530" h="702269">
                  <a:moveTo>
                    <a:pt x="69556" y="0"/>
                  </a:moveTo>
                  <a:lnTo>
                    <a:pt x="1192974" y="0"/>
                  </a:lnTo>
                  <a:cubicBezTo>
                    <a:pt x="1211422" y="0"/>
                    <a:pt x="1229113" y="7328"/>
                    <a:pt x="1242158" y="20372"/>
                  </a:cubicBezTo>
                  <a:cubicBezTo>
                    <a:pt x="1255202" y="33417"/>
                    <a:pt x="1262530" y="51108"/>
                    <a:pt x="1262530" y="69556"/>
                  </a:cubicBezTo>
                  <a:lnTo>
                    <a:pt x="1262530" y="632713"/>
                  </a:lnTo>
                  <a:cubicBezTo>
                    <a:pt x="1262530" y="651161"/>
                    <a:pt x="1255202" y="668852"/>
                    <a:pt x="1242158" y="681897"/>
                  </a:cubicBezTo>
                  <a:cubicBezTo>
                    <a:pt x="1229113" y="694941"/>
                    <a:pt x="1211422" y="702269"/>
                    <a:pt x="1192974" y="702269"/>
                  </a:cubicBezTo>
                  <a:lnTo>
                    <a:pt x="69556" y="702269"/>
                  </a:lnTo>
                  <a:cubicBezTo>
                    <a:pt x="51108" y="702269"/>
                    <a:pt x="33417" y="694941"/>
                    <a:pt x="20372" y="681897"/>
                  </a:cubicBezTo>
                  <a:cubicBezTo>
                    <a:pt x="7328" y="668852"/>
                    <a:pt x="0" y="651161"/>
                    <a:pt x="0" y="632713"/>
                  </a:cubicBezTo>
                  <a:lnTo>
                    <a:pt x="0" y="69556"/>
                  </a:lnTo>
                  <a:cubicBezTo>
                    <a:pt x="0" y="51108"/>
                    <a:pt x="7328" y="33417"/>
                    <a:pt x="20372" y="20372"/>
                  </a:cubicBezTo>
                  <a:cubicBezTo>
                    <a:pt x="33417" y="7328"/>
                    <a:pt x="51108" y="0"/>
                    <a:pt x="69556" y="0"/>
                  </a:cubicBezTo>
                  <a:close/>
                </a:path>
              </a:pathLst>
            </a:custGeom>
            <a:solidFill>
              <a:srgbClr val="56CCC3"/>
            </a:solidFill>
            <a:ln cap="rnd">
              <a:noFill/>
              <a:prstDash val="solid"/>
              <a:round/>
            </a:ln>
          </p:spPr>
        </p:sp>
        <p:sp>
          <p:nvSpPr>
            <p:cNvPr id="22" name="TextBox 22"/>
            <p:cNvSpPr txBox="1"/>
            <p:nvPr/>
          </p:nvSpPr>
          <p:spPr>
            <a:xfrm>
              <a:off x="0" y="-38100"/>
              <a:ext cx="1262530" cy="740369"/>
            </a:xfrm>
            <a:prstGeom prst="rect">
              <a:avLst/>
            </a:prstGeom>
          </p:spPr>
          <p:txBody>
            <a:bodyPr lIns="50800" tIns="50800" rIns="50800" bIns="50800" rtlCol="0" anchor="ctr"/>
            <a:lstStyle/>
            <a:p>
              <a:pPr marL="0" lvl="0" indent="0" algn="ctr">
                <a:lnSpc>
                  <a:spcPts val="2659"/>
                </a:lnSpc>
                <a:spcBef>
                  <a:spcPct val="0"/>
                </a:spcBef>
              </a:pPr>
              <a:endParaRPr dirty="0">
                <a:latin typeface="PT Sans" panose="020B0503020203020204" pitchFamily="34" charset="-52"/>
              </a:endParaRPr>
            </a:p>
          </p:txBody>
        </p:sp>
      </p:grpSp>
      <p:sp>
        <p:nvSpPr>
          <p:cNvPr id="23" name="Freeform 23"/>
          <p:cNvSpPr/>
          <p:nvPr/>
        </p:nvSpPr>
        <p:spPr>
          <a:xfrm>
            <a:off x="17363517" y="267899"/>
            <a:ext cx="610232" cy="369953"/>
          </a:xfrm>
          <a:custGeom>
            <a:avLst/>
            <a:gdLst/>
            <a:ahLst/>
            <a:cxnLst/>
            <a:rect l="l" t="t" r="r" b="b"/>
            <a:pathLst>
              <a:path w="610232" h="369953">
                <a:moveTo>
                  <a:pt x="0" y="0"/>
                </a:moveTo>
                <a:lnTo>
                  <a:pt x="610232" y="0"/>
                </a:lnTo>
                <a:lnTo>
                  <a:pt x="610232" y="369953"/>
                </a:lnTo>
                <a:lnTo>
                  <a:pt x="0" y="369953"/>
                </a:lnTo>
                <a:lnTo>
                  <a:pt x="0" y="0"/>
                </a:lnTo>
                <a:close/>
              </a:path>
            </a:pathLst>
          </a:custGeom>
          <a: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a:blipFill>
        </p:spPr>
      </p:sp>
      <p:sp>
        <p:nvSpPr>
          <p:cNvPr id="24" name="Freeform 24"/>
          <p:cNvSpPr/>
          <p:nvPr/>
        </p:nvSpPr>
        <p:spPr>
          <a:xfrm>
            <a:off x="418468" y="9617213"/>
            <a:ext cx="610232" cy="369953"/>
          </a:xfrm>
          <a:custGeom>
            <a:avLst/>
            <a:gdLst/>
            <a:ahLst/>
            <a:cxnLst/>
            <a:rect l="l" t="t" r="r" b="b"/>
            <a:pathLst>
              <a:path w="610232" h="369953">
                <a:moveTo>
                  <a:pt x="0" y="0"/>
                </a:moveTo>
                <a:lnTo>
                  <a:pt x="610232" y="0"/>
                </a:lnTo>
                <a:lnTo>
                  <a:pt x="610232" y="369953"/>
                </a:lnTo>
                <a:lnTo>
                  <a:pt x="0" y="369953"/>
                </a:lnTo>
                <a:lnTo>
                  <a:pt x="0" y="0"/>
                </a:lnTo>
                <a:close/>
              </a:path>
            </a:pathLst>
          </a:custGeom>
          <a: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a:blipFill>
        </p:spPr>
      </p:sp>
      <p:sp>
        <p:nvSpPr>
          <p:cNvPr id="25" name="Freeform 25"/>
          <p:cNvSpPr/>
          <p:nvPr/>
        </p:nvSpPr>
        <p:spPr>
          <a:xfrm>
            <a:off x="7749807" y="1134641"/>
            <a:ext cx="4032851" cy="3190993"/>
          </a:xfrm>
          <a:custGeom>
            <a:avLst/>
            <a:gdLst/>
            <a:ahLst/>
            <a:cxnLst/>
            <a:rect l="l" t="t" r="r" b="b"/>
            <a:pathLst>
              <a:path w="4032851" h="3190993">
                <a:moveTo>
                  <a:pt x="0" y="0"/>
                </a:moveTo>
                <a:lnTo>
                  <a:pt x="4032851" y="0"/>
                </a:lnTo>
                <a:lnTo>
                  <a:pt x="4032851" y="3190993"/>
                </a:lnTo>
                <a:lnTo>
                  <a:pt x="0" y="3190993"/>
                </a:lnTo>
                <a:lnTo>
                  <a:pt x="0" y="0"/>
                </a:lnTo>
                <a:close/>
              </a:path>
            </a:pathLst>
          </a:custGeom>
          <a:blipFill>
            <a:blip r:embed="rId4">
              <a:alphaModFix amt="15000"/>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p:spPr>
      </p:sp>
      <p:grpSp>
        <p:nvGrpSpPr>
          <p:cNvPr id="26" name="Group 26"/>
          <p:cNvGrpSpPr/>
          <p:nvPr/>
        </p:nvGrpSpPr>
        <p:grpSpPr>
          <a:xfrm>
            <a:off x="7540122" y="1023818"/>
            <a:ext cx="4452220" cy="2476500"/>
            <a:chOff x="0" y="0"/>
            <a:chExt cx="1262530" cy="702269"/>
          </a:xfrm>
        </p:grpSpPr>
        <p:sp>
          <p:nvSpPr>
            <p:cNvPr id="27" name="Freeform 27"/>
            <p:cNvSpPr/>
            <p:nvPr/>
          </p:nvSpPr>
          <p:spPr>
            <a:xfrm>
              <a:off x="0" y="0"/>
              <a:ext cx="1262530" cy="702269"/>
            </a:xfrm>
            <a:custGeom>
              <a:avLst/>
              <a:gdLst/>
              <a:ahLst/>
              <a:cxnLst/>
              <a:rect l="l" t="t" r="r" b="b"/>
              <a:pathLst>
                <a:path w="1262530" h="702269">
                  <a:moveTo>
                    <a:pt x="69556" y="0"/>
                  </a:moveTo>
                  <a:lnTo>
                    <a:pt x="1192974" y="0"/>
                  </a:lnTo>
                  <a:cubicBezTo>
                    <a:pt x="1211422" y="0"/>
                    <a:pt x="1229113" y="7328"/>
                    <a:pt x="1242158" y="20372"/>
                  </a:cubicBezTo>
                  <a:cubicBezTo>
                    <a:pt x="1255202" y="33417"/>
                    <a:pt x="1262530" y="51108"/>
                    <a:pt x="1262530" y="69556"/>
                  </a:cubicBezTo>
                  <a:lnTo>
                    <a:pt x="1262530" y="632713"/>
                  </a:lnTo>
                  <a:cubicBezTo>
                    <a:pt x="1262530" y="651161"/>
                    <a:pt x="1255202" y="668852"/>
                    <a:pt x="1242158" y="681897"/>
                  </a:cubicBezTo>
                  <a:cubicBezTo>
                    <a:pt x="1229113" y="694941"/>
                    <a:pt x="1211422" y="702269"/>
                    <a:pt x="1192974" y="702269"/>
                  </a:cubicBezTo>
                  <a:lnTo>
                    <a:pt x="69556" y="702269"/>
                  </a:lnTo>
                  <a:cubicBezTo>
                    <a:pt x="51108" y="702269"/>
                    <a:pt x="33417" y="694941"/>
                    <a:pt x="20372" y="681897"/>
                  </a:cubicBezTo>
                  <a:cubicBezTo>
                    <a:pt x="7328" y="668852"/>
                    <a:pt x="0" y="651161"/>
                    <a:pt x="0" y="632713"/>
                  </a:cubicBezTo>
                  <a:lnTo>
                    <a:pt x="0" y="69556"/>
                  </a:lnTo>
                  <a:cubicBezTo>
                    <a:pt x="0" y="51108"/>
                    <a:pt x="7328" y="33417"/>
                    <a:pt x="20372" y="20372"/>
                  </a:cubicBezTo>
                  <a:cubicBezTo>
                    <a:pt x="33417" y="7328"/>
                    <a:pt x="51108" y="0"/>
                    <a:pt x="69556" y="0"/>
                  </a:cubicBezTo>
                  <a:close/>
                </a:path>
              </a:pathLst>
            </a:custGeom>
            <a:solidFill>
              <a:srgbClr val="FDC300"/>
            </a:solidFill>
            <a:ln cap="rnd">
              <a:noFill/>
              <a:prstDash val="solid"/>
              <a:round/>
            </a:ln>
          </p:spPr>
        </p:sp>
        <p:sp>
          <p:nvSpPr>
            <p:cNvPr id="28" name="TextBox 28"/>
            <p:cNvSpPr txBox="1"/>
            <p:nvPr/>
          </p:nvSpPr>
          <p:spPr>
            <a:xfrm>
              <a:off x="0" y="-38100"/>
              <a:ext cx="1262530" cy="740369"/>
            </a:xfrm>
            <a:prstGeom prst="rect">
              <a:avLst/>
            </a:prstGeom>
          </p:spPr>
          <p:txBody>
            <a:bodyPr lIns="50800" tIns="50800" rIns="50800" bIns="50800" rtlCol="0" anchor="ctr"/>
            <a:lstStyle/>
            <a:p>
              <a:pPr marL="0" lvl="0" indent="0" algn="ctr">
                <a:lnSpc>
                  <a:spcPts val="2659"/>
                </a:lnSpc>
                <a:spcBef>
                  <a:spcPct val="0"/>
                </a:spcBef>
              </a:pPr>
              <a:endParaRPr dirty="0">
                <a:latin typeface="PT Sans" panose="020B0503020203020204" pitchFamily="34" charset="-52"/>
              </a:endParaRPr>
            </a:p>
          </p:txBody>
        </p:sp>
      </p:grpSp>
      <p:sp>
        <p:nvSpPr>
          <p:cNvPr id="30" name="TextBox 30"/>
          <p:cNvSpPr txBox="1"/>
          <p:nvPr/>
        </p:nvSpPr>
        <p:spPr>
          <a:xfrm>
            <a:off x="7892158" y="1485900"/>
            <a:ext cx="3309242" cy="1200329"/>
          </a:xfrm>
          <a:prstGeom prst="rect">
            <a:avLst/>
          </a:prstGeom>
        </p:spPr>
        <p:txBody>
          <a:bodyPr wrap="square" lIns="0" tIns="0" rIns="0" bIns="0" rtlCol="0" anchor="t">
            <a:spAutoFit/>
          </a:bodyPr>
          <a:lstStyle/>
          <a:p>
            <a:pPr algn="l"/>
            <a:r>
              <a:rPr lang="ru-RU" sz="2600" b="1" spc="26" dirty="0">
                <a:solidFill>
                  <a:srgbClr val="013165"/>
                </a:solidFill>
                <a:latin typeface="Arial" pitchFamily="34" charset="0"/>
                <a:ea typeface="Open Sans 2 Bold"/>
                <a:cs typeface="Arial" pitchFamily="34" charset="0"/>
                <a:sym typeface="Rosario"/>
              </a:rPr>
              <a:t>Составление индивидуального плана работы</a:t>
            </a:r>
            <a:endParaRPr lang="en-US" sz="2600" b="1" spc="26" dirty="0">
              <a:solidFill>
                <a:srgbClr val="013165"/>
              </a:solidFill>
              <a:latin typeface="Arial" pitchFamily="34" charset="0"/>
              <a:ea typeface="Open Sans 2 Bold"/>
              <a:cs typeface="Arial" pitchFamily="34" charset="0"/>
              <a:sym typeface="Rosario"/>
            </a:endParaRPr>
          </a:p>
        </p:txBody>
      </p:sp>
      <p:sp>
        <p:nvSpPr>
          <p:cNvPr id="32" name="TextBox 32"/>
          <p:cNvSpPr txBox="1"/>
          <p:nvPr/>
        </p:nvSpPr>
        <p:spPr>
          <a:xfrm>
            <a:off x="13106399" y="1685357"/>
            <a:ext cx="3532999" cy="1476943"/>
          </a:xfrm>
          <a:prstGeom prst="rect">
            <a:avLst/>
          </a:prstGeom>
        </p:spPr>
        <p:txBody>
          <a:bodyPr wrap="square" lIns="0" tIns="0" rIns="0" bIns="0" rtlCol="0" anchor="t">
            <a:spAutoFit/>
          </a:bodyPr>
          <a:lstStyle/>
          <a:p>
            <a:pPr>
              <a:lnSpc>
                <a:spcPts val="2335"/>
              </a:lnSpc>
            </a:pPr>
            <a:r>
              <a:rPr lang="ru-RU" sz="2600" b="1" spc="26" dirty="0">
                <a:solidFill>
                  <a:srgbClr val="013165"/>
                </a:solidFill>
                <a:latin typeface="Arial" pitchFamily="34" charset="0"/>
                <a:ea typeface="Open Sans 2 Bold"/>
                <a:cs typeface="Arial" pitchFamily="34" charset="0"/>
                <a:sym typeface="Rosario"/>
              </a:rPr>
              <a:t>Помощь при оформлении документов (КТП, отчеты </a:t>
            </a:r>
            <a:r>
              <a:rPr lang="ru-RU" sz="2600" b="1" spc="26" dirty="0" smtClean="0">
                <a:solidFill>
                  <a:srgbClr val="013165"/>
                </a:solidFill>
                <a:latin typeface="Arial" pitchFamily="34" charset="0"/>
                <a:ea typeface="Open Sans 2 Bold"/>
                <a:cs typeface="Arial" pitchFamily="34" charset="0"/>
                <a:sym typeface="Rosario"/>
              </a:rPr>
              <a:t>классного руководителя </a:t>
            </a:r>
            <a:r>
              <a:rPr lang="ru-RU" sz="2600" b="1" spc="26" dirty="0">
                <a:solidFill>
                  <a:srgbClr val="013165"/>
                </a:solidFill>
                <a:latin typeface="Arial" pitchFamily="34" charset="0"/>
                <a:ea typeface="Open Sans 2 Bold"/>
                <a:cs typeface="Arial" pitchFamily="34" charset="0"/>
                <a:sym typeface="Rosario"/>
              </a:rPr>
              <a:t>и т.п.)</a:t>
            </a:r>
            <a:endParaRPr lang="en-US" sz="2600" b="1" spc="26" dirty="0">
              <a:solidFill>
                <a:srgbClr val="013165"/>
              </a:solidFill>
              <a:latin typeface="Arial" pitchFamily="34" charset="0"/>
              <a:ea typeface="Open Sans 2 Bold"/>
              <a:cs typeface="Arial" pitchFamily="34" charset="0"/>
              <a:sym typeface="Rosario"/>
            </a:endParaRPr>
          </a:p>
        </p:txBody>
      </p:sp>
      <p:sp>
        <p:nvSpPr>
          <p:cNvPr id="34" name="TextBox 34"/>
          <p:cNvSpPr txBox="1"/>
          <p:nvPr/>
        </p:nvSpPr>
        <p:spPr>
          <a:xfrm>
            <a:off x="13264002" y="7658576"/>
            <a:ext cx="2667372" cy="589905"/>
          </a:xfrm>
          <a:prstGeom prst="rect">
            <a:avLst/>
          </a:prstGeom>
        </p:spPr>
        <p:txBody>
          <a:bodyPr lIns="0" tIns="0" rIns="0" bIns="0" rtlCol="0" anchor="t">
            <a:spAutoFit/>
          </a:bodyPr>
          <a:lstStyle/>
          <a:p>
            <a:pPr>
              <a:lnSpc>
                <a:spcPts val="2335"/>
              </a:lnSpc>
            </a:pPr>
            <a:r>
              <a:rPr lang="ru-RU" sz="2600" b="1" spc="26" dirty="0">
                <a:solidFill>
                  <a:srgbClr val="013165"/>
                </a:solidFill>
                <a:latin typeface="Arial" pitchFamily="34" charset="0"/>
                <a:ea typeface="Open Sans 2 Bold"/>
                <a:cs typeface="Arial" pitchFamily="34" charset="0"/>
                <a:sym typeface="Rosario"/>
              </a:rPr>
              <a:t>Отчет о работе (2 раза в год)</a:t>
            </a:r>
            <a:endParaRPr lang="en-US" sz="2600" b="1" spc="26" dirty="0">
              <a:solidFill>
                <a:srgbClr val="013165"/>
              </a:solidFill>
              <a:latin typeface="Arial" pitchFamily="34" charset="0"/>
              <a:ea typeface="Open Sans 2 Bold"/>
              <a:cs typeface="Arial" pitchFamily="34" charset="0"/>
              <a:sym typeface="Rosario"/>
            </a:endParaRPr>
          </a:p>
        </p:txBody>
      </p:sp>
      <p:sp>
        <p:nvSpPr>
          <p:cNvPr id="36" name="TextBox 36"/>
          <p:cNvSpPr txBox="1"/>
          <p:nvPr/>
        </p:nvSpPr>
        <p:spPr>
          <a:xfrm>
            <a:off x="8015983" y="4473715"/>
            <a:ext cx="3016917" cy="1200329"/>
          </a:xfrm>
          <a:prstGeom prst="rect">
            <a:avLst/>
          </a:prstGeom>
        </p:spPr>
        <p:txBody>
          <a:bodyPr lIns="0" tIns="0" rIns="0" bIns="0" rtlCol="0" anchor="t">
            <a:spAutoFit/>
          </a:bodyPr>
          <a:lstStyle/>
          <a:p>
            <a:r>
              <a:rPr lang="ru-RU" sz="2600" b="1" spc="26" dirty="0">
                <a:solidFill>
                  <a:srgbClr val="013165"/>
                </a:solidFill>
                <a:latin typeface="Arial" pitchFamily="34" charset="0"/>
                <a:ea typeface="Open Sans 2 Bold"/>
                <a:cs typeface="Arial" pitchFamily="34" charset="0"/>
                <a:sym typeface="Rosario"/>
              </a:rPr>
              <a:t>Посещение и анализ занятий наставляемых</a:t>
            </a:r>
            <a:endParaRPr lang="en-US" sz="2600" b="1" spc="26" dirty="0">
              <a:solidFill>
                <a:srgbClr val="013165"/>
              </a:solidFill>
              <a:latin typeface="Arial" pitchFamily="34" charset="0"/>
              <a:ea typeface="Open Sans 2 Bold"/>
              <a:cs typeface="Arial" pitchFamily="34" charset="0"/>
              <a:sym typeface="Rosario"/>
            </a:endParaRPr>
          </a:p>
        </p:txBody>
      </p:sp>
      <p:sp>
        <p:nvSpPr>
          <p:cNvPr id="38" name="TextBox 38"/>
          <p:cNvSpPr txBox="1"/>
          <p:nvPr/>
        </p:nvSpPr>
        <p:spPr>
          <a:xfrm>
            <a:off x="13264002" y="4381500"/>
            <a:ext cx="3118998" cy="1600438"/>
          </a:xfrm>
          <a:prstGeom prst="rect">
            <a:avLst/>
          </a:prstGeom>
        </p:spPr>
        <p:txBody>
          <a:bodyPr wrap="square" lIns="0" tIns="0" rIns="0" bIns="0" rtlCol="0" anchor="t">
            <a:spAutoFit/>
          </a:bodyPr>
          <a:lstStyle/>
          <a:p>
            <a:r>
              <a:rPr lang="ru-RU" sz="2600" b="1" spc="26" dirty="0">
                <a:solidFill>
                  <a:srgbClr val="013165"/>
                </a:solidFill>
                <a:latin typeface="Arial" pitchFamily="34" charset="0"/>
                <a:ea typeface="Open Sans 2 Bold"/>
                <a:cs typeface="Arial" pitchFamily="34" charset="0"/>
                <a:sym typeface="Rosario"/>
              </a:rPr>
              <a:t>Участие в конкурсах, олимпиадах, конференциях</a:t>
            </a:r>
            <a:endParaRPr lang="en-US" sz="2600" b="1" spc="26" dirty="0">
              <a:solidFill>
                <a:srgbClr val="013165"/>
              </a:solidFill>
              <a:latin typeface="Arial" pitchFamily="34" charset="0"/>
              <a:ea typeface="Open Sans 2 Bold"/>
              <a:cs typeface="Arial" pitchFamily="34" charset="0"/>
              <a:sym typeface="Rosario"/>
            </a:endParaRPr>
          </a:p>
        </p:txBody>
      </p:sp>
      <p:sp>
        <p:nvSpPr>
          <p:cNvPr id="40" name="TextBox 40"/>
          <p:cNvSpPr txBox="1"/>
          <p:nvPr/>
        </p:nvSpPr>
        <p:spPr>
          <a:xfrm>
            <a:off x="7892158" y="6972300"/>
            <a:ext cx="3309242" cy="2000548"/>
          </a:xfrm>
          <a:prstGeom prst="rect">
            <a:avLst/>
          </a:prstGeom>
        </p:spPr>
        <p:txBody>
          <a:bodyPr wrap="square" lIns="0" tIns="0" rIns="0" bIns="0" rtlCol="0" anchor="t">
            <a:spAutoFit/>
          </a:bodyPr>
          <a:lstStyle/>
          <a:p>
            <a:r>
              <a:rPr lang="ru-RU" sz="2600" b="1" spc="26" dirty="0">
                <a:solidFill>
                  <a:schemeClr val="bg1"/>
                </a:solidFill>
                <a:latin typeface="Arial" pitchFamily="34" charset="0"/>
                <a:ea typeface="Open Sans 2 Bold"/>
                <a:cs typeface="Arial" pitchFamily="34" charset="0"/>
                <a:sym typeface="Rosario"/>
              </a:rPr>
              <a:t>Мастер-классы. Приглашение молодого педагога на занятия наставников</a:t>
            </a:r>
            <a:endParaRPr lang="en-US" sz="2600" b="1" spc="26" dirty="0">
              <a:solidFill>
                <a:schemeClr val="bg1"/>
              </a:solidFill>
              <a:latin typeface="Arial" pitchFamily="34" charset="0"/>
              <a:ea typeface="Open Sans 2 Bold"/>
              <a:cs typeface="Arial" pitchFamily="34" charset="0"/>
              <a:sym typeface="Rosario"/>
            </a:endParaRPr>
          </a:p>
        </p:txBody>
      </p:sp>
      <p:sp>
        <p:nvSpPr>
          <p:cNvPr id="41" name="Freeform 41"/>
          <p:cNvSpPr/>
          <p:nvPr/>
        </p:nvSpPr>
        <p:spPr>
          <a:xfrm>
            <a:off x="11004325" y="8318815"/>
            <a:ext cx="685800" cy="631793"/>
          </a:xfrm>
          <a:custGeom>
            <a:avLst/>
            <a:gdLst/>
            <a:ahLst/>
            <a:cxnLst/>
            <a:rect l="l" t="t" r="r" b="b"/>
            <a:pathLst>
              <a:path w="685800" h="631793">
                <a:moveTo>
                  <a:pt x="0" y="0"/>
                </a:moveTo>
                <a:lnTo>
                  <a:pt x="685800" y="0"/>
                </a:lnTo>
                <a:lnTo>
                  <a:pt x="685800" y="631793"/>
                </a:lnTo>
                <a:lnTo>
                  <a:pt x="0" y="631793"/>
                </a:lnTo>
                <a:lnTo>
                  <a:pt x="0" y="0"/>
                </a:lnTo>
                <a:close/>
              </a:path>
            </a:pathLst>
          </a:custGeom>
          <a: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a:blipFill>
        </p:spPr>
      </p:sp>
      <p:sp>
        <p:nvSpPr>
          <p:cNvPr id="42" name="Freeform 42"/>
          <p:cNvSpPr/>
          <p:nvPr/>
        </p:nvSpPr>
        <p:spPr>
          <a:xfrm>
            <a:off x="11004325" y="2517973"/>
            <a:ext cx="685800" cy="677227"/>
          </a:xfrm>
          <a:custGeom>
            <a:avLst/>
            <a:gdLst/>
            <a:ahLst/>
            <a:cxnLst/>
            <a:rect l="l" t="t" r="r" b="b"/>
            <a:pathLst>
              <a:path w="685800" h="677227">
                <a:moveTo>
                  <a:pt x="0" y="0"/>
                </a:moveTo>
                <a:lnTo>
                  <a:pt x="685800" y="0"/>
                </a:lnTo>
                <a:lnTo>
                  <a:pt x="685800" y="677227"/>
                </a:lnTo>
                <a:lnTo>
                  <a:pt x="0" y="677227"/>
                </a:lnTo>
                <a:lnTo>
                  <a:pt x="0" y="0"/>
                </a:lnTo>
                <a:close/>
              </a:path>
            </a:pathLst>
          </a:custGeom>
          <a: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a:blipFill>
        </p:spPr>
      </p:sp>
      <p:sp>
        <p:nvSpPr>
          <p:cNvPr id="43" name="Freeform 43"/>
          <p:cNvSpPr/>
          <p:nvPr/>
        </p:nvSpPr>
        <p:spPr>
          <a:xfrm>
            <a:off x="11004325" y="5416058"/>
            <a:ext cx="685800" cy="659653"/>
          </a:xfrm>
          <a:custGeom>
            <a:avLst/>
            <a:gdLst/>
            <a:ahLst/>
            <a:cxnLst/>
            <a:rect l="l" t="t" r="r" b="b"/>
            <a:pathLst>
              <a:path w="685800" h="659653">
                <a:moveTo>
                  <a:pt x="0" y="0"/>
                </a:moveTo>
                <a:lnTo>
                  <a:pt x="685800" y="0"/>
                </a:lnTo>
                <a:lnTo>
                  <a:pt x="685800" y="659654"/>
                </a:lnTo>
                <a:lnTo>
                  <a:pt x="0" y="659654"/>
                </a:lnTo>
                <a:lnTo>
                  <a:pt x="0" y="0"/>
                </a:lnTo>
                <a:close/>
              </a:path>
            </a:pathLst>
          </a:custGeom>
          <a: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a:blipFill>
        </p:spPr>
      </p:sp>
      <p:sp>
        <p:nvSpPr>
          <p:cNvPr id="44" name="Freeform 44"/>
          <p:cNvSpPr/>
          <p:nvPr/>
        </p:nvSpPr>
        <p:spPr>
          <a:xfrm>
            <a:off x="16296499" y="5386413"/>
            <a:ext cx="685800" cy="689299"/>
          </a:xfrm>
          <a:custGeom>
            <a:avLst/>
            <a:gdLst/>
            <a:ahLst/>
            <a:cxnLst/>
            <a:rect l="l" t="t" r="r" b="b"/>
            <a:pathLst>
              <a:path w="685800" h="689299">
                <a:moveTo>
                  <a:pt x="0" y="0"/>
                </a:moveTo>
                <a:lnTo>
                  <a:pt x="685800" y="0"/>
                </a:lnTo>
                <a:lnTo>
                  <a:pt x="685800" y="689299"/>
                </a:lnTo>
                <a:lnTo>
                  <a:pt x="0" y="689299"/>
                </a:lnTo>
                <a:lnTo>
                  <a:pt x="0" y="0"/>
                </a:lnTo>
                <a:close/>
              </a:path>
            </a:pathLst>
          </a:custGeom>
          <a: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a:blipFill>
        </p:spPr>
      </p:sp>
      <p:sp>
        <p:nvSpPr>
          <p:cNvPr id="45" name="Freeform 45"/>
          <p:cNvSpPr/>
          <p:nvPr/>
        </p:nvSpPr>
        <p:spPr>
          <a:xfrm>
            <a:off x="16296499" y="2520012"/>
            <a:ext cx="685800" cy="675188"/>
          </a:xfrm>
          <a:custGeom>
            <a:avLst/>
            <a:gdLst/>
            <a:ahLst/>
            <a:cxnLst/>
            <a:rect l="l" t="t" r="r" b="b"/>
            <a:pathLst>
              <a:path w="685800" h="675188">
                <a:moveTo>
                  <a:pt x="0" y="0"/>
                </a:moveTo>
                <a:lnTo>
                  <a:pt x="685800" y="0"/>
                </a:lnTo>
                <a:lnTo>
                  <a:pt x="685800" y="675188"/>
                </a:lnTo>
                <a:lnTo>
                  <a:pt x="0" y="675188"/>
                </a:lnTo>
                <a:lnTo>
                  <a:pt x="0" y="0"/>
                </a:lnTo>
                <a:close/>
              </a:path>
            </a:pathLst>
          </a:custGeom>
          <a: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a:blipFill>
        </p:spPr>
      </p:sp>
      <p:sp>
        <p:nvSpPr>
          <p:cNvPr id="46" name="Freeform 46"/>
          <p:cNvSpPr/>
          <p:nvPr/>
        </p:nvSpPr>
        <p:spPr>
          <a:xfrm>
            <a:off x="16296499" y="8242575"/>
            <a:ext cx="685800" cy="708033"/>
          </a:xfrm>
          <a:custGeom>
            <a:avLst/>
            <a:gdLst/>
            <a:ahLst/>
            <a:cxnLst/>
            <a:rect l="l" t="t" r="r" b="b"/>
            <a:pathLst>
              <a:path w="685800" h="708033">
                <a:moveTo>
                  <a:pt x="0" y="0"/>
                </a:moveTo>
                <a:lnTo>
                  <a:pt x="685800" y="0"/>
                </a:lnTo>
                <a:lnTo>
                  <a:pt x="685800" y="708033"/>
                </a:lnTo>
                <a:lnTo>
                  <a:pt x="0" y="708033"/>
                </a:lnTo>
                <a:lnTo>
                  <a:pt x="0" y="0"/>
                </a:lnTo>
                <a:close/>
              </a:path>
            </a:pathLst>
          </a:custGeom>
          <a: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tretch>
              <a:fillRect/>
            </a:stretch>
          </a:blipFill>
        </p:spPr>
      </p:sp>
      <p:sp>
        <p:nvSpPr>
          <p:cNvPr id="48" name="TextBox 48"/>
          <p:cNvSpPr txBox="1"/>
          <p:nvPr/>
        </p:nvSpPr>
        <p:spPr>
          <a:xfrm>
            <a:off x="1447800" y="1134641"/>
            <a:ext cx="5743418" cy="1231106"/>
          </a:xfrm>
          <a:prstGeom prst="rect">
            <a:avLst/>
          </a:prstGeom>
        </p:spPr>
        <p:txBody>
          <a:bodyPr lIns="0" tIns="0" rIns="0" bIns="0" rtlCol="0" anchor="t">
            <a:spAutoFit/>
          </a:bodyPr>
          <a:lstStyle/>
          <a:p>
            <a:pPr algn="l">
              <a:lnSpc>
                <a:spcPts val="4759"/>
              </a:lnSpc>
              <a:spcBef>
                <a:spcPct val="0"/>
              </a:spcBef>
            </a:pPr>
            <a:r>
              <a:rPr lang="ru-RU" sz="3399" b="1" dirty="0" smtClean="0">
                <a:solidFill>
                  <a:srgbClr val="009692"/>
                </a:solidFill>
                <a:latin typeface="Open Sans 2 Bold"/>
                <a:ea typeface="Open Sans 2 Bold"/>
                <a:cs typeface="Open Sans 2 Bold"/>
                <a:sym typeface="Open Sans 2 Bold"/>
              </a:rPr>
              <a:t>Работа наставнических пар «педагог-педагог»</a:t>
            </a:r>
            <a:endParaRPr lang="en-US" sz="3399" b="1" dirty="0">
              <a:solidFill>
                <a:srgbClr val="009692"/>
              </a:solidFill>
              <a:latin typeface="Open Sans 2 Bold"/>
              <a:ea typeface="Open Sans 2 Bold"/>
              <a:cs typeface="Open Sans 2 Bold"/>
              <a:sym typeface="Open Sans 2 Bold"/>
            </a:endParaRPr>
          </a:p>
        </p:txBody>
      </p:sp>
      <p:sp>
        <p:nvSpPr>
          <p:cNvPr id="50" name="Freeform 50"/>
          <p:cNvSpPr/>
          <p:nvPr/>
        </p:nvSpPr>
        <p:spPr>
          <a:xfrm rot="-10800000">
            <a:off x="0" y="0"/>
            <a:ext cx="1894816" cy="1883724"/>
          </a:xfrm>
          <a:custGeom>
            <a:avLst/>
            <a:gdLst/>
            <a:ahLst/>
            <a:cxnLst/>
            <a:rect l="l" t="t" r="r" b="b"/>
            <a:pathLst>
              <a:path w="1894816" h="1883724">
                <a:moveTo>
                  <a:pt x="0" y="0"/>
                </a:moveTo>
                <a:lnTo>
                  <a:pt x="1894816" y="0"/>
                </a:lnTo>
                <a:lnTo>
                  <a:pt x="1894816" y="1883724"/>
                </a:lnTo>
                <a:lnTo>
                  <a:pt x="0" y="1883724"/>
                </a:lnTo>
                <a:lnTo>
                  <a:pt x="0" y="0"/>
                </a:lnTo>
                <a:close/>
              </a:path>
            </a:pathLst>
          </a:custGeom>
          <a: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tretch>
              <a:fillRect/>
            </a:stretch>
          </a:blipFill>
        </p:spPr>
      </p:sp>
      <p:pic>
        <p:nvPicPr>
          <p:cNvPr id="51" name="Picture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04401" y="2324100"/>
            <a:ext cx="5248799" cy="753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43650" y="2776541"/>
            <a:ext cx="2524214" cy="2524214"/>
          </a:xfrm>
          <a:custGeom>
            <a:avLst/>
            <a:gdLst/>
            <a:ahLst/>
            <a:cxnLst/>
            <a:rect l="l" t="t" r="r" b="b"/>
            <a:pathLst>
              <a:path w="2524214" h="2524214">
                <a:moveTo>
                  <a:pt x="0" y="0"/>
                </a:moveTo>
                <a:lnTo>
                  <a:pt x="2524214" y="0"/>
                </a:lnTo>
                <a:lnTo>
                  <a:pt x="2524214" y="2524214"/>
                </a:lnTo>
                <a:lnTo>
                  <a:pt x="0" y="2524214"/>
                </a:lnTo>
                <a:lnTo>
                  <a:pt x="0" y="0"/>
                </a:lnTo>
                <a:close/>
              </a:path>
            </a:pathLst>
          </a:custGeom>
          <a: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p:spPr>
      </p:sp>
      <p:sp>
        <p:nvSpPr>
          <p:cNvPr id="3" name="Freeform 3"/>
          <p:cNvSpPr/>
          <p:nvPr/>
        </p:nvSpPr>
        <p:spPr>
          <a:xfrm>
            <a:off x="14735086" y="4332712"/>
            <a:ext cx="2524214" cy="2524214"/>
          </a:xfrm>
          <a:custGeom>
            <a:avLst/>
            <a:gdLst/>
            <a:ahLst/>
            <a:cxnLst/>
            <a:rect l="l" t="t" r="r" b="b"/>
            <a:pathLst>
              <a:path w="2524214" h="2524214">
                <a:moveTo>
                  <a:pt x="0" y="0"/>
                </a:moveTo>
                <a:lnTo>
                  <a:pt x="2524214" y="0"/>
                </a:lnTo>
                <a:lnTo>
                  <a:pt x="2524214" y="2524214"/>
                </a:lnTo>
                <a:lnTo>
                  <a:pt x="0" y="2524214"/>
                </a:lnTo>
                <a:lnTo>
                  <a:pt x="0" y="0"/>
                </a:lnTo>
                <a:close/>
              </a:path>
            </a:pathLst>
          </a:custGeom>
          <a: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p:spPr>
      </p:sp>
      <p:sp>
        <p:nvSpPr>
          <p:cNvPr id="4" name="Freeform 4"/>
          <p:cNvSpPr/>
          <p:nvPr/>
        </p:nvSpPr>
        <p:spPr>
          <a:xfrm>
            <a:off x="10484924" y="4332712"/>
            <a:ext cx="2524214" cy="2524214"/>
          </a:xfrm>
          <a:custGeom>
            <a:avLst/>
            <a:gdLst/>
            <a:ahLst/>
            <a:cxnLst/>
            <a:rect l="l" t="t" r="r" b="b"/>
            <a:pathLst>
              <a:path w="2524214" h="2524214">
                <a:moveTo>
                  <a:pt x="0" y="0"/>
                </a:moveTo>
                <a:lnTo>
                  <a:pt x="2524214" y="0"/>
                </a:lnTo>
                <a:lnTo>
                  <a:pt x="2524214" y="2524214"/>
                </a:lnTo>
                <a:lnTo>
                  <a:pt x="0" y="2524214"/>
                </a:lnTo>
                <a:lnTo>
                  <a:pt x="0" y="0"/>
                </a:lnTo>
                <a:close/>
              </a:path>
            </a:pathLst>
          </a:custGeom>
          <a: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p:spPr>
      </p:sp>
      <p:sp>
        <p:nvSpPr>
          <p:cNvPr id="5" name="Freeform 5"/>
          <p:cNvSpPr/>
          <p:nvPr/>
        </p:nvSpPr>
        <p:spPr>
          <a:xfrm>
            <a:off x="11349053" y="6856926"/>
            <a:ext cx="2524214" cy="2524214"/>
          </a:xfrm>
          <a:custGeom>
            <a:avLst/>
            <a:gdLst/>
            <a:ahLst/>
            <a:cxnLst/>
            <a:rect l="l" t="t" r="r" b="b"/>
            <a:pathLst>
              <a:path w="2524214" h="2524214">
                <a:moveTo>
                  <a:pt x="0" y="0"/>
                </a:moveTo>
                <a:lnTo>
                  <a:pt x="2524214" y="0"/>
                </a:lnTo>
                <a:lnTo>
                  <a:pt x="2524214" y="2524214"/>
                </a:lnTo>
                <a:lnTo>
                  <a:pt x="0" y="2524214"/>
                </a:lnTo>
                <a:lnTo>
                  <a:pt x="0" y="0"/>
                </a:lnTo>
                <a:close/>
              </a:path>
            </a:pathLst>
          </a:custGeom>
          <a: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p:spPr>
      </p:sp>
      <p:sp>
        <p:nvSpPr>
          <p:cNvPr id="6" name="Freeform 6"/>
          <p:cNvSpPr/>
          <p:nvPr/>
        </p:nvSpPr>
        <p:spPr>
          <a:xfrm>
            <a:off x="13873267" y="6856926"/>
            <a:ext cx="2524214" cy="2524214"/>
          </a:xfrm>
          <a:custGeom>
            <a:avLst/>
            <a:gdLst/>
            <a:ahLst/>
            <a:cxnLst/>
            <a:rect l="l" t="t" r="r" b="b"/>
            <a:pathLst>
              <a:path w="2524214" h="2524214">
                <a:moveTo>
                  <a:pt x="0" y="0"/>
                </a:moveTo>
                <a:lnTo>
                  <a:pt x="2524214" y="0"/>
                </a:lnTo>
                <a:lnTo>
                  <a:pt x="2524214" y="2524214"/>
                </a:lnTo>
                <a:lnTo>
                  <a:pt x="0" y="2524214"/>
                </a:lnTo>
                <a:lnTo>
                  <a:pt x="0" y="0"/>
                </a:lnTo>
                <a:close/>
              </a:path>
            </a:pathLst>
          </a:custGeom>
          <a: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p:spPr>
      </p:sp>
      <p:sp>
        <p:nvSpPr>
          <p:cNvPr id="7" name="Freeform 7"/>
          <p:cNvSpPr/>
          <p:nvPr/>
        </p:nvSpPr>
        <p:spPr>
          <a:xfrm>
            <a:off x="12734015" y="2966906"/>
            <a:ext cx="2143484" cy="2143484"/>
          </a:xfrm>
          <a:custGeom>
            <a:avLst/>
            <a:gdLst/>
            <a:ahLst/>
            <a:cxnLst/>
            <a:rect l="l" t="t" r="r" b="b"/>
            <a:pathLst>
              <a:path w="2143484" h="2143484">
                <a:moveTo>
                  <a:pt x="0" y="0"/>
                </a:moveTo>
                <a:lnTo>
                  <a:pt x="2143484" y="0"/>
                </a:lnTo>
                <a:lnTo>
                  <a:pt x="2143484" y="2143484"/>
                </a:lnTo>
                <a:lnTo>
                  <a:pt x="0" y="2143484"/>
                </a:lnTo>
                <a:lnTo>
                  <a:pt x="0" y="0"/>
                </a:lnTo>
                <a:close/>
              </a:path>
            </a:pathLst>
          </a:custGeom>
          <a: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p:spPr>
      </p:sp>
      <p:sp>
        <p:nvSpPr>
          <p:cNvPr id="8" name="Freeform 8"/>
          <p:cNvSpPr/>
          <p:nvPr/>
        </p:nvSpPr>
        <p:spPr>
          <a:xfrm>
            <a:off x="14925451" y="4523077"/>
            <a:ext cx="2143484" cy="2143484"/>
          </a:xfrm>
          <a:custGeom>
            <a:avLst/>
            <a:gdLst/>
            <a:ahLst/>
            <a:cxnLst/>
            <a:rect l="l" t="t" r="r" b="b"/>
            <a:pathLst>
              <a:path w="2143484" h="2143484">
                <a:moveTo>
                  <a:pt x="0" y="0"/>
                </a:moveTo>
                <a:lnTo>
                  <a:pt x="2143484" y="0"/>
                </a:lnTo>
                <a:lnTo>
                  <a:pt x="2143484" y="2143484"/>
                </a:lnTo>
                <a:lnTo>
                  <a:pt x="0" y="2143484"/>
                </a:lnTo>
                <a:lnTo>
                  <a:pt x="0" y="0"/>
                </a:lnTo>
                <a:close/>
              </a:path>
            </a:pathLst>
          </a:custGeom>
          <a: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a:blipFill>
        </p:spPr>
      </p:sp>
      <p:sp>
        <p:nvSpPr>
          <p:cNvPr id="9" name="Freeform 9"/>
          <p:cNvSpPr/>
          <p:nvPr/>
        </p:nvSpPr>
        <p:spPr>
          <a:xfrm>
            <a:off x="10675288" y="4523077"/>
            <a:ext cx="2143484" cy="2143484"/>
          </a:xfrm>
          <a:custGeom>
            <a:avLst/>
            <a:gdLst/>
            <a:ahLst/>
            <a:cxnLst/>
            <a:rect l="l" t="t" r="r" b="b"/>
            <a:pathLst>
              <a:path w="2143484" h="2143484">
                <a:moveTo>
                  <a:pt x="0" y="0"/>
                </a:moveTo>
                <a:lnTo>
                  <a:pt x="2143485" y="0"/>
                </a:lnTo>
                <a:lnTo>
                  <a:pt x="2143485" y="2143484"/>
                </a:lnTo>
                <a:lnTo>
                  <a:pt x="0" y="2143484"/>
                </a:lnTo>
                <a:lnTo>
                  <a:pt x="0" y="0"/>
                </a:lnTo>
                <a:close/>
              </a:path>
            </a:pathLst>
          </a:custGeom>
          <a: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a:blipFill>
        </p:spPr>
      </p:sp>
      <p:sp>
        <p:nvSpPr>
          <p:cNvPr id="10" name="Freeform 10"/>
          <p:cNvSpPr/>
          <p:nvPr/>
        </p:nvSpPr>
        <p:spPr>
          <a:xfrm>
            <a:off x="11539418" y="7047291"/>
            <a:ext cx="2143484" cy="2143484"/>
          </a:xfrm>
          <a:custGeom>
            <a:avLst/>
            <a:gdLst/>
            <a:ahLst/>
            <a:cxnLst/>
            <a:rect l="l" t="t" r="r" b="b"/>
            <a:pathLst>
              <a:path w="2143484" h="2143484">
                <a:moveTo>
                  <a:pt x="0" y="0"/>
                </a:moveTo>
                <a:lnTo>
                  <a:pt x="2143484" y="0"/>
                </a:lnTo>
                <a:lnTo>
                  <a:pt x="2143484" y="2143485"/>
                </a:lnTo>
                <a:lnTo>
                  <a:pt x="0" y="2143485"/>
                </a:lnTo>
                <a:lnTo>
                  <a:pt x="0" y="0"/>
                </a:lnTo>
                <a:close/>
              </a:path>
            </a:pathLst>
          </a:custGeom>
          <a: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a:blipFill>
        </p:spPr>
      </p:sp>
      <p:sp>
        <p:nvSpPr>
          <p:cNvPr id="11" name="Freeform 11"/>
          <p:cNvSpPr/>
          <p:nvPr/>
        </p:nvSpPr>
        <p:spPr>
          <a:xfrm>
            <a:off x="14063632" y="7047291"/>
            <a:ext cx="2143484" cy="2143484"/>
          </a:xfrm>
          <a:custGeom>
            <a:avLst/>
            <a:gdLst/>
            <a:ahLst/>
            <a:cxnLst/>
            <a:rect l="l" t="t" r="r" b="b"/>
            <a:pathLst>
              <a:path w="2143484" h="2143484">
                <a:moveTo>
                  <a:pt x="0" y="0"/>
                </a:moveTo>
                <a:lnTo>
                  <a:pt x="2143484" y="0"/>
                </a:lnTo>
                <a:lnTo>
                  <a:pt x="2143484" y="2143485"/>
                </a:lnTo>
                <a:lnTo>
                  <a:pt x="0" y="2143485"/>
                </a:lnTo>
                <a:lnTo>
                  <a:pt x="0" y="0"/>
                </a:lnTo>
                <a:close/>
              </a:path>
            </a:pathLst>
          </a:custGeom>
          <a: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a:blipFill>
        </p:spPr>
      </p:sp>
      <p:sp>
        <p:nvSpPr>
          <p:cNvPr id="12" name="Freeform 12"/>
          <p:cNvSpPr/>
          <p:nvPr/>
        </p:nvSpPr>
        <p:spPr>
          <a:xfrm>
            <a:off x="12845156" y="3078047"/>
            <a:ext cx="1921202" cy="1921202"/>
          </a:xfrm>
          <a:custGeom>
            <a:avLst/>
            <a:gdLst/>
            <a:ahLst/>
            <a:cxnLst/>
            <a:rect l="l" t="t" r="r" b="b"/>
            <a:pathLst>
              <a:path w="1921202" h="1921202">
                <a:moveTo>
                  <a:pt x="0" y="0"/>
                </a:moveTo>
                <a:lnTo>
                  <a:pt x="1921202" y="0"/>
                </a:lnTo>
                <a:lnTo>
                  <a:pt x="1921202" y="1921202"/>
                </a:lnTo>
                <a:lnTo>
                  <a:pt x="0" y="1921202"/>
                </a:lnTo>
                <a:lnTo>
                  <a:pt x="0" y="0"/>
                </a:lnTo>
                <a:close/>
              </a:path>
            </a:pathLst>
          </a:custGeom>
          <a: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p:spPr>
      </p:sp>
      <p:sp>
        <p:nvSpPr>
          <p:cNvPr id="13" name="Freeform 13"/>
          <p:cNvSpPr/>
          <p:nvPr/>
        </p:nvSpPr>
        <p:spPr>
          <a:xfrm>
            <a:off x="15036592" y="4634218"/>
            <a:ext cx="1921202" cy="1921202"/>
          </a:xfrm>
          <a:custGeom>
            <a:avLst/>
            <a:gdLst/>
            <a:ahLst/>
            <a:cxnLst/>
            <a:rect l="l" t="t" r="r" b="b"/>
            <a:pathLst>
              <a:path w="1921202" h="1921202">
                <a:moveTo>
                  <a:pt x="0" y="0"/>
                </a:moveTo>
                <a:lnTo>
                  <a:pt x="1921202" y="0"/>
                </a:lnTo>
                <a:lnTo>
                  <a:pt x="1921202" y="1921202"/>
                </a:lnTo>
                <a:lnTo>
                  <a:pt x="0" y="1921202"/>
                </a:lnTo>
                <a:lnTo>
                  <a:pt x="0" y="0"/>
                </a:lnTo>
                <a:close/>
              </a:path>
            </a:pathLst>
          </a:custGeom>
          <a: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p:spPr>
      </p:sp>
      <p:sp>
        <p:nvSpPr>
          <p:cNvPr id="14" name="Freeform 14"/>
          <p:cNvSpPr/>
          <p:nvPr/>
        </p:nvSpPr>
        <p:spPr>
          <a:xfrm>
            <a:off x="10786430" y="4634218"/>
            <a:ext cx="1921202" cy="1921202"/>
          </a:xfrm>
          <a:custGeom>
            <a:avLst/>
            <a:gdLst/>
            <a:ahLst/>
            <a:cxnLst/>
            <a:rect l="l" t="t" r="r" b="b"/>
            <a:pathLst>
              <a:path w="1921202" h="1921202">
                <a:moveTo>
                  <a:pt x="0" y="0"/>
                </a:moveTo>
                <a:lnTo>
                  <a:pt x="1921202" y="0"/>
                </a:lnTo>
                <a:lnTo>
                  <a:pt x="1921202" y="1921202"/>
                </a:lnTo>
                <a:lnTo>
                  <a:pt x="0" y="1921202"/>
                </a:lnTo>
                <a:lnTo>
                  <a:pt x="0" y="0"/>
                </a:lnTo>
                <a:close/>
              </a:path>
            </a:pathLst>
          </a:custGeom>
          <a: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p:spPr>
      </p:sp>
      <p:sp>
        <p:nvSpPr>
          <p:cNvPr id="15" name="Freeform 15"/>
          <p:cNvSpPr/>
          <p:nvPr/>
        </p:nvSpPr>
        <p:spPr>
          <a:xfrm>
            <a:off x="11650559" y="7158432"/>
            <a:ext cx="1921202" cy="1921202"/>
          </a:xfrm>
          <a:custGeom>
            <a:avLst/>
            <a:gdLst/>
            <a:ahLst/>
            <a:cxnLst/>
            <a:rect l="l" t="t" r="r" b="b"/>
            <a:pathLst>
              <a:path w="1921202" h="1921202">
                <a:moveTo>
                  <a:pt x="0" y="0"/>
                </a:moveTo>
                <a:lnTo>
                  <a:pt x="1921202" y="0"/>
                </a:lnTo>
                <a:lnTo>
                  <a:pt x="1921202" y="1921202"/>
                </a:lnTo>
                <a:lnTo>
                  <a:pt x="0" y="1921202"/>
                </a:lnTo>
                <a:lnTo>
                  <a:pt x="0" y="0"/>
                </a:lnTo>
                <a:close/>
              </a:path>
            </a:pathLst>
          </a:custGeom>
          <a: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p:spPr>
      </p:sp>
      <p:sp>
        <p:nvSpPr>
          <p:cNvPr id="16" name="Freeform 16"/>
          <p:cNvSpPr/>
          <p:nvPr/>
        </p:nvSpPr>
        <p:spPr>
          <a:xfrm>
            <a:off x="14174773" y="7158432"/>
            <a:ext cx="1921202" cy="1921202"/>
          </a:xfrm>
          <a:custGeom>
            <a:avLst/>
            <a:gdLst/>
            <a:ahLst/>
            <a:cxnLst/>
            <a:rect l="l" t="t" r="r" b="b"/>
            <a:pathLst>
              <a:path w="1921202" h="1921202">
                <a:moveTo>
                  <a:pt x="0" y="0"/>
                </a:moveTo>
                <a:lnTo>
                  <a:pt x="1921202" y="0"/>
                </a:lnTo>
                <a:lnTo>
                  <a:pt x="1921202" y="1921202"/>
                </a:lnTo>
                <a:lnTo>
                  <a:pt x="0" y="1921202"/>
                </a:lnTo>
                <a:lnTo>
                  <a:pt x="0" y="0"/>
                </a:lnTo>
                <a:close/>
              </a:path>
            </a:pathLst>
          </a:custGeom>
          <a: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p:spPr>
      </p:sp>
      <p:sp>
        <p:nvSpPr>
          <p:cNvPr id="17" name="Freeform 17"/>
          <p:cNvSpPr/>
          <p:nvPr/>
        </p:nvSpPr>
        <p:spPr>
          <a:xfrm>
            <a:off x="8728078" y="2777103"/>
            <a:ext cx="1261545" cy="1261545"/>
          </a:xfrm>
          <a:custGeom>
            <a:avLst/>
            <a:gdLst/>
            <a:ahLst/>
            <a:cxnLst/>
            <a:rect l="l" t="t" r="r" b="b"/>
            <a:pathLst>
              <a:path w="1261545" h="1261545">
                <a:moveTo>
                  <a:pt x="0" y="0"/>
                </a:moveTo>
                <a:lnTo>
                  <a:pt x="1261546" y="0"/>
                </a:lnTo>
                <a:lnTo>
                  <a:pt x="1261546" y="1261545"/>
                </a:lnTo>
                <a:lnTo>
                  <a:pt x="0" y="1261545"/>
                </a:lnTo>
                <a:lnTo>
                  <a:pt x="0" y="0"/>
                </a:lnTo>
                <a:close/>
              </a:path>
            </a:pathLst>
          </a:custGeom>
          <a: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p:spPr>
      </p:sp>
      <p:sp>
        <p:nvSpPr>
          <p:cNvPr id="18" name="Freeform 18"/>
          <p:cNvSpPr/>
          <p:nvPr/>
        </p:nvSpPr>
        <p:spPr>
          <a:xfrm>
            <a:off x="8823218" y="2872243"/>
            <a:ext cx="1071265" cy="1071265"/>
          </a:xfrm>
          <a:custGeom>
            <a:avLst/>
            <a:gdLst/>
            <a:ahLst/>
            <a:cxnLst/>
            <a:rect l="l" t="t" r="r" b="b"/>
            <a:pathLst>
              <a:path w="1071265" h="1071265">
                <a:moveTo>
                  <a:pt x="0" y="0"/>
                </a:moveTo>
                <a:lnTo>
                  <a:pt x="1071265" y="0"/>
                </a:lnTo>
                <a:lnTo>
                  <a:pt x="1071265" y="1071265"/>
                </a:lnTo>
                <a:lnTo>
                  <a:pt x="0" y="1071265"/>
                </a:lnTo>
                <a:lnTo>
                  <a:pt x="0" y="0"/>
                </a:lnTo>
                <a:close/>
              </a:path>
            </a:pathLst>
          </a:custGeom>
          <a: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p:spPr>
      </p:sp>
      <p:sp>
        <p:nvSpPr>
          <p:cNvPr id="19" name="Freeform 19"/>
          <p:cNvSpPr/>
          <p:nvPr/>
        </p:nvSpPr>
        <p:spPr>
          <a:xfrm>
            <a:off x="8878764" y="2927789"/>
            <a:ext cx="960173" cy="960173"/>
          </a:xfrm>
          <a:custGeom>
            <a:avLst/>
            <a:gdLst/>
            <a:ahLst/>
            <a:cxnLst/>
            <a:rect l="l" t="t" r="r" b="b"/>
            <a:pathLst>
              <a:path w="960173" h="960173">
                <a:moveTo>
                  <a:pt x="0" y="0"/>
                </a:moveTo>
                <a:lnTo>
                  <a:pt x="960174" y="0"/>
                </a:lnTo>
                <a:lnTo>
                  <a:pt x="960174" y="960173"/>
                </a:lnTo>
                <a:lnTo>
                  <a:pt x="0" y="960173"/>
                </a:lnTo>
                <a:lnTo>
                  <a:pt x="0" y="0"/>
                </a:lnTo>
                <a:close/>
              </a:path>
            </a:pathLst>
          </a:custGeom>
          <a: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a:blipFill>
        </p:spPr>
      </p:sp>
      <p:sp>
        <p:nvSpPr>
          <p:cNvPr id="20" name="Freeform 20"/>
          <p:cNvSpPr/>
          <p:nvPr/>
        </p:nvSpPr>
        <p:spPr>
          <a:xfrm>
            <a:off x="8728078" y="4095384"/>
            <a:ext cx="1261545" cy="1261545"/>
          </a:xfrm>
          <a:custGeom>
            <a:avLst/>
            <a:gdLst/>
            <a:ahLst/>
            <a:cxnLst/>
            <a:rect l="l" t="t" r="r" b="b"/>
            <a:pathLst>
              <a:path w="1261545" h="1261545">
                <a:moveTo>
                  <a:pt x="0" y="0"/>
                </a:moveTo>
                <a:lnTo>
                  <a:pt x="1261546" y="0"/>
                </a:lnTo>
                <a:lnTo>
                  <a:pt x="1261546" y="1261546"/>
                </a:lnTo>
                <a:lnTo>
                  <a:pt x="0" y="1261546"/>
                </a:lnTo>
                <a:lnTo>
                  <a:pt x="0" y="0"/>
                </a:lnTo>
                <a:close/>
              </a:path>
            </a:pathLst>
          </a:custGeom>
          <a: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p:spPr>
      </p:sp>
      <p:sp>
        <p:nvSpPr>
          <p:cNvPr id="21" name="Freeform 21"/>
          <p:cNvSpPr/>
          <p:nvPr/>
        </p:nvSpPr>
        <p:spPr>
          <a:xfrm>
            <a:off x="8823218" y="4190524"/>
            <a:ext cx="1071265" cy="1071265"/>
          </a:xfrm>
          <a:custGeom>
            <a:avLst/>
            <a:gdLst/>
            <a:ahLst/>
            <a:cxnLst/>
            <a:rect l="l" t="t" r="r" b="b"/>
            <a:pathLst>
              <a:path w="1071265" h="1071265">
                <a:moveTo>
                  <a:pt x="0" y="0"/>
                </a:moveTo>
                <a:lnTo>
                  <a:pt x="1071265" y="0"/>
                </a:lnTo>
                <a:lnTo>
                  <a:pt x="1071265" y="1071265"/>
                </a:lnTo>
                <a:lnTo>
                  <a:pt x="0" y="1071265"/>
                </a:lnTo>
                <a:lnTo>
                  <a:pt x="0" y="0"/>
                </a:lnTo>
                <a:close/>
              </a:path>
            </a:pathLst>
          </a:custGeom>
          <a: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a:blipFill>
        </p:spPr>
      </p:sp>
      <p:sp>
        <p:nvSpPr>
          <p:cNvPr id="22" name="Freeform 22"/>
          <p:cNvSpPr/>
          <p:nvPr/>
        </p:nvSpPr>
        <p:spPr>
          <a:xfrm>
            <a:off x="8878764" y="4246070"/>
            <a:ext cx="960173" cy="960173"/>
          </a:xfrm>
          <a:custGeom>
            <a:avLst/>
            <a:gdLst/>
            <a:ahLst/>
            <a:cxnLst/>
            <a:rect l="l" t="t" r="r" b="b"/>
            <a:pathLst>
              <a:path w="960173" h="960173">
                <a:moveTo>
                  <a:pt x="0" y="0"/>
                </a:moveTo>
                <a:lnTo>
                  <a:pt x="960174" y="0"/>
                </a:lnTo>
                <a:lnTo>
                  <a:pt x="960174" y="960174"/>
                </a:lnTo>
                <a:lnTo>
                  <a:pt x="0" y="960174"/>
                </a:lnTo>
                <a:lnTo>
                  <a:pt x="0" y="0"/>
                </a:lnTo>
                <a:close/>
              </a:path>
            </a:pathLst>
          </a:custGeom>
          <a: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a:blipFill>
        </p:spPr>
      </p:sp>
      <p:sp>
        <p:nvSpPr>
          <p:cNvPr id="23" name="Freeform 23"/>
          <p:cNvSpPr/>
          <p:nvPr/>
        </p:nvSpPr>
        <p:spPr>
          <a:xfrm>
            <a:off x="8728078" y="5413666"/>
            <a:ext cx="1261545" cy="1261545"/>
          </a:xfrm>
          <a:custGeom>
            <a:avLst/>
            <a:gdLst/>
            <a:ahLst/>
            <a:cxnLst/>
            <a:rect l="l" t="t" r="r" b="b"/>
            <a:pathLst>
              <a:path w="1261545" h="1261545">
                <a:moveTo>
                  <a:pt x="0" y="0"/>
                </a:moveTo>
                <a:lnTo>
                  <a:pt x="1261546" y="0"/>
                </a:lnTo>
                <a:lnTo>
                  <a:pt x="1261546" y="1261545"/>
                </a:lnTo>
                <a:lnTo>
                  <a:pt x="0" y="1261545"/>
                </a:lnTo>
                <a:lnTo>
                  <a:pt x="0" y="0"/>
                </a:lnTo>
                <a:close/>
              </a:path>
            </a:pathLst>
          </a:custGeom>
          <a: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p:spPr>
      </p:sp>
      <p:sp>
        <p:nvSpPr>
          <p:cNvPr id="24" name="Freeform 24"/>
          <p:cNvSpPr/>
          <p:nvPr/>
        </p:nvSpPr>
        <p:spPr>
          <a:xfrm>
            <a:off x="8823218" y="5508806"/>
            <a:ext cx="1071265" cy="1071265"/>
          </a:xfrm>
          <a:custGeom>
            <a:avLst/>
            <a:gdLst/>
            <a:ahLst/>
            <a:cxnLst/>
            <a:rect l="l" t="t" r="r" b="b"/>
            <a:pathLst>
              <a:path w="1071265" h="1071265">
                <a:moveTo>
                  <a:pt x="0" y="0"/>
                </a:moveTo>
                <a:lnTo>
                  <a:pt x="1071265" y="0"/>
                </a:lnTo>
                <a:lnTo>
                  <a:pt x="1071265" y="1071265"/>
                </a:lnTo>
                <a:lnTo>
                  <a:pt x="0" y="1071265"/>
                </a:lnTo>
                <a:lnTo>
                  <a:pt x="0" y="0"/>
                </a:lnTo>
                <a:close/>
              </a:path>
            </a:pathLst>
          </a:custGeom>
          <a: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a:blipFill>
        </p:spPr>
      </p:sp>
      <p:sp>
        <p:nvSpPr>
          <p:cNvPr id="25" name="Freeform 25"/>
          <p:cNvSpPr/>
          <p:nvPr/>
        </p:nvSpPr>
        <p:spPr>
          <a:xfrm>
            <a:off x="8878764" y="5564352"/>
            <a:ext cx="960173" cy="960173"/>
          </a:xfrm>
          <a:custGeom>
            <a:avLst/>
            <a:gdLst/>
            <a:ahLst/>
            <a:cxnLst/>
            <a:rect l="l" t="t" r="r" b="b"/>
            <a:pathLst>
              <a:path w="960173" h="960173">
                <a:moveTo>
                  <a:pt x="0" y="0"/>
                </a:moveTo>
                <a:lnTo>
                  <a:pt x="960174" y="0"/>
                </a:lnTo>
                <a:lnTo>
                  <a:pt x="960174" y="960173"/>
                </a:lnTo>
                <a:lnTo>
                  <a:pt x="0" y="960173"/>
                </a:lnTo>
                <a:lnTo>
                  <a:pt x="0" y="0"/>
                </a:lnTo>
                <a:close/>
              </a:path>
            </a:pathLst>
          </a:custGeom>
          <a: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a:blipFill>
        </p:spPr>
      </p:sp>
      <p:sp>
        <p:nvSpPr>
          <p:cNvPr id="26" name="Freeform 26"/>
          <p:cNvSpPr/>
          <p:nvPr/>
        </p:nvSpPr>
        <p:spPr>
          <a:xfrm>
            <a:off x="8728078" y="6731948"/>
            <a:ext cx="1261545" cy="1261545"/>
          </a:xfrm>
          <a:custGeom>
            <a:avLst/>
            <a:gdLst/>
            <a:ahLst/>
            <a:cxnLst/>
            <a:rect l="l" t="t" r="r" b="b"/>
            <a:pathLst>
              <a:path w="1261545" h="1261545">
                <a:moveTo>
                  <a:pt x="0" y="0"/>
                </a:moveTo>
                <a:lnTo>
                  <a:pt x="1261546" y="0"/>
                </a:lnTo>
                <a:lnTo>
                  <a:pt x="1261546" y="1261545"/>
                </a:lnTo>
                <a:lnTo>
                  <a:pt x="0" y="1261545"/>
                </a:lnTo>
                <a:lnTo>
                  <a:pt x="0" y="0"/>
                </a:lnTo>
                <a:close/>
              </a:path>
            </a:pathLst>
          </a:custGeom>
          <a: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p:spPr>
      </p:sp>
      <p:sp>
        <p:nvSpPr>
          <p:cNvPr id="27" name="Freeform 27"/>
          <p:cNvSpPr/>
          <p:nvPr/>
        </p:nvSpPr>
        <p:spPr>
          <a:xfrm>
            <a:off x="8823218" y="6827088"/>
            <a:ext cx="1071265" cy="1071265"/>
          </a:xfrm>
          <a:custGeom>
            <a:avLst/>
            <a:gdLst/>
            <a:ahLst/>
            <a:cxnLst/>
            <a:rect l="l" t="t" r="r" b="b"/>
            <a:pathLst>
              <a:path w="1071265" h="1071265">
                <a:moveTo>
                  <a:pt x="0" y="0"/>
                </a:moveTo>
                <a:lnTo>
                  <a:pt x="1071265" y="0"/>
                </a:lnTo>
                <a:lnTo>
                  <a:pt x="1071265" y="1071265"/>
                </a:lnTo>
                <a:lnTo>
                  <a:pt x="0" y="1071265"/>
                </a:lnTo>
                <a:lnTo>
                  <a:pt x="0" y="0"/>
                </a:lnTo>
                <a:close/>
              </a:path>
            </a:pathLst>
          </a:custGeom>
          <a: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a:blipFill>
        </p:spPr>
      </p:sp>
      <p:sp>
        <p:nvSpPr>
          <p:cNvPr id="28" name="Freeform 28"/>
          <p:cNvSpPr/>
          <p:nvPr/>
        </p:nvSpPr>
        <p:spPr>
          <a:xfrm>
            <a:off x="8878764" y="6882634"/>
            <a:ext cx="960173" cy="960173"/>
          </a:xfrm>
          <a:custGeom>
            <a:avLst/>
            <a:gdLst/>
            <a:ahLst/>
            <a:cxnLst/>
            <a:rect l="l" t="t" r="r" b="b"/>
            <a:pathLst>
              <a:path w="960173" h="960173">
                <a:moveTo>
                  <a:pt x="0" y="0"/>
                </a:moveTo>
                <a:lnTo>
                  <a:pt x="960174" y="0"/>
                </a:lnTo>
                <a:lnTo>
                  <a:pt x="960174" y="960173"/>
                </a:lnTo>
                <a:lnTo>
                  <a:pt x="0" y="960173"/>
                </a:lnTo>
                <a:lnTo>
                  <a:pt x="0" y="0"/>
                </a:lnTo>
                <a:close/>
              </a:path>
            </a:pathLst>
          </a:custGeom>
          <a: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a:blipFill>
        </p:spPr>
      </p:sp>
      <p:sp>
        <p:nvSpPr>
          <p:cNvPr id="29" name="Freeform 29"/>
          <p:cNvSpPr/>
          <p:nvPr/>
        </p:nvSpPr>
        <p:spPr>
          <a:xfrm>
            <a:off x="8728078" y="8050229"/>
            <a:ext cx="1261545" cy="1261545"/>
          </a:xfrm>
          <a:custGeom>
            <a:avLst/>
            <a:gdLst/>
            <a:ahLst/>
            <a:cxnLst/>
            <a:rect l="l" t="t" r="r" b="b"/>
            <a:pathLst>
              <a:path w="1261545" h="1261545">
                <a:moveTo>
                  <a:pt x="0" y="0"/>
                </a:moveTo>
                <a:lnTo>
                  <a:pt x="1261546" y="0"/>
                </a:lnTo>
                <a:lnTo>
                  <a:pt x="1261546" y="1261546"/>
                </a:lnTo>
                <a:lnTo>
                  <a:pt x="0" y="1261546"/>
                </a:lnTo>
                <a:lnTo>
                  <a:pt x="0" y="0"/>
                </a:lnTo>
                <a:close/>
              </a:path>
            </a:pathLst>
          </a:custGeom>
          <a: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p:spPr>
      </p:sp>
      <p:sp>
        <p:nvSpPr>
          <p:cNvPr id="30" name="Freeform 30"/>
          <p:cNvSpPr/>
          <p:nvPr/>
        </p:nvSpPr>
        <p:spPr>
          <a:xfrm>
            <a:off x="8823218" y="8145369"/>
            <a:ext cx="1071265" cy="1071265"/>
          </a:xfrm>
          <a:custGeom>
            <a:avLst/>
            <a:gdLst/>
            <a:ahLst/>
            <a:cxnLst/>
            <a:rect l="l" t="t" r="r" b="b"/>
            <a:pathLst>
              <a:path w="1071265" h="1071265">
                <a:moveTo>
                  <a:pt x="0" y="0"/>
                </a:moveTo>
                <a:lnTo>
                  <a:pt x="1071265" y="0"/>
                </a:lnTo>
                <a:lnTo>
                  <a:pt x="1071265" y="1071265"/>
                </a:lnTo>
                <a:lnTo>
                  <a:pt x="0" y="1071265"/>
                </a:lnTo>
                <a:lnTo>
                  <a:pt x="0" y="0"/>
                </a:lnTo>
                <a:close/>
              </a:path>
            </a:pathLst>
          </a:custGeom>
          <a: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a:blipFill>
        </p:spPr>
      </p:sp>
      <p:sp>
        <p:nvSpPr>
          <p:cNvPr id="31" name="Freeform 31"/>
          <p:cNvSpPr/>
          <p:nvPr/>
        </p:nvSpPr>
        <p:spPr>
          <a:xfrm>
            <a:off x="8878764" y="8200915"/>
            <a:ext cx="960173" cy="960173"/>
          </a:xfrm>
          <a:custGeom>
            <a:avLst/>
            <a:gdLst/>
            <a:ahLst/>
            <a:cxnLst/>
            <a:rect l="l" t="t" r="r" b="b"/>
            <a:pathLst>
              <a:path w="960173" h="960173">
                <a:moveTo>
                  <a:pt x="0" y="0"/>
                </a:moveTo>
                <a:lnTo>
                  <a:pt x="960174" y="0"/>
                </a:lnTo>
                <a:lnTo>
                  <a:pt x="960174" y="960174"/>
                </a:lnTo>
                <a:lnTo>
                  <a:pt x="0" y="960174"/>
                </a:lnTo>
                <a:lnTo>
                  <a:pt x="0" y="0"/>
                </a:lnTo>
                <a:close/>
              </a:path>
            </a:pathLst>
          </a:custGeom>
          <a: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a:blipFill>
        </p:spPr>
      </p:sp>
      <p:sp>
        <p:nvSpPr>
          <p:cNvPr id="32" name="Freeform 32"/>
          <p:cNvSpPr/>
          <p:nvPr/>
        </p:nvSpPr>
        <p:spPr>
          <a:xfrm>
            <a:off x="13158673" y="3345452"/>
            <a:ext cx="1304315" cy="1304315"/>
          </a:xfrm>
          <a:custGeom>
            <a:avLst/>
            <a:gdLst/>
            <a:ahLst/>
            <a:cxnLst/>
            <a:rect l="l" t="t" r="r" b="b"/>
            <a:pathLst>
              <a:path w="1304315" h="1304315">
                <a:moveTo>
                  <a:pt x="0" y="0"/>
                </a:moveTo>
                <a:lnTo>
                  <a:pt x="1304315" y="0"/>
                </a:lnTo>
                <a:lnTo>
                  <a:pt x="1304315" y="1304315"/>
                </a:lnTo>
                <a:lnTo>
                  <a:pt x="0" y="1304315"/>
                </a:lnTo>
                <a:lnTo>
                  <a:pt x="0" y="0"/>
                </a:lnTo>
                <a:close/>
              </a:path>
            </a:pathLst>
          </a:custGeom>
          <a: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tretch>
              <a:fillRect/>
            </a:stretch>
          </a:blipFill>
        </p:spPr>
      </p:sp>
      <p:sp>
        <p:nvSpPr>
          <p:cNvPr id="33" name="Freeform 33"/>
          <p:cNvSpPr/>
          <p:nvPr/>
        </p:nvSpPr>
        <p:spPr>
          <a:xfrm>
            <a:off x="11199889" y="4885488"/>
            <a:ext cx="1094283" cy="1300782"/>
          </a:xfrm>
          <a:custGeom>
            <a:avLst/>
            <a:gdLst/>
            <a:ahLst/>
            <a:cxnLst/>
            <a:rect l="l" t="t" r="r" b="b"/>
            <a:pathLst>
              <a:path w="1094283" h="1300782">
                <a:moveTo>
                  <a:pt x="0" y="0"/>
                </a:moveTo>
                <a:lnTo>
                  <a:pt x="1094283" y="0"/>
                </a:lnTo>
                <a:lnTo>
                  <a:pt x="1094283" y="1300782"/>
                </a:lnTo>
                <a:lnTo>
                  <a:pt x="0" y="1300782"/>
                </a:lnTo>
                <a:lnTo>
                  <a:pt x="0" y="0"/>
                </a:lnTo>
                <a:close/>
              </a:path>
            </a:pathLst>
          </a:custGeom>
          <a: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tretch>
              <a:fillRect/>
            </a:stretch>
          </a:blipFill>
        </p:spPr>
      </p:sp>
      <p:sp>
        <p:nvSpPr>
          <p:cNvPr id="34" name="Freeform 34"/>
          <p:cNvSpPr/>
          <p:nvPr/>
        </p:nvSpPr>
        <p:spPr>
          <a:xfrm>
            <a:off x="15439339" y="4969784"/>
            <a:ext cx="1250071" cy="1250071"/>
          </a:xfrm>
          <a:custGeom>
            <a:avLst/>
            <a:gdLst/>
            <a:ahLst/>
            <a:cxnLst/>
            <a:rect l="l" t="t" r="r" b="b"/>
            <a:pathLst>
              <a:path w="1250071" h="1250071">
                <a:moveTo>
                  <a:pt x="0" y="0"/>
                </a:moveTo>
                <a:lnTo>
                  <a:pt x="1250071" y="0"/>
                </a:lnTo>
                <a:lnTo>
                  <a:pt x="1250071" y="1250071"/>
                </a:lnTo>
                <a:lnTo>
                  <a:pt x="0" y="1250071"/>
                </a:lnTo>
                <a:lnTo>
                  <a:pt x="0" y="0"/>
                </a:lnTo>
                <a:close/>
              </a:path>
            </a:pathLst>
          </a:custGeom>
          <a:blipFill>
            <a:blip r:embed="rId23">
              <a:extLst>
                <a:ext uri="{28A0092B-C50C-407E-A947-70E740481C1C}">
                  <a14:useLocalDpi xmlns:a14="http://schemas.microsoft.com/office/drawing/2010/main" val="0"/>
                </a:ext>
                <a:ext uri="{96DAC541-7B7A-43D3-8B79-37D633B846F1}">
                  <asvg:svgBlip xmlns="" xmlns:asvg="http://schemas.microsoft.com/office/drawing/2016/SVG/main" r:embed="rId24"/>
                </a:ext>
              </a:extLst>
            </a:blip>
            <a:stretch>
              <a:fillRect/>
            </a:stretch>
          </a:blipFill>
        </p:spPr>
      </p:sp>
      <p:sp>
        <p:nvSpPr>
          <p:cNvPr id="35" name="Freeform 35"/>
          <p:cNvSpPr/>
          <p:nvPr/>
        </p:nvSpPr>
        <p:spPr>
          <a:xfrm>
            <a:off x="11961574" y="7469448"/>
            <a:ext cx="1299172" cy="1299172"/>
          </a:xfrm>
          <a:custGeom>
            <a:avLst/>
            <a:gdLst/>
            <a:ahLst/>
            <a:cxnLst/>
            <a:rect l="l" t="t" r="r" b="b"/>
            <a:pathLst>
              <a:path w="1299172" h="1299172">
                <a:moveTo>
                  <a:pt x="0" y="0"/>
                </a:moveTo>
                <a:lnTo>
                  <a:pt x="1299172" y="0"/>
                </a:lnTo>
                <a:lnTo>
                  <a:pt x="1299172" y="1299171"/>
                </a:lnTo>
                <a:lnTo>
                  <a:pt x="0" y="1299171"/>
                </a:lnTo>
                <a:lnTo>
                  <a:pt x="0" y="0"/>
                </a:lnTo>
                <a:close/>
              </a:path>
            </a:pathLst>
          </a:custGeom>
          <a:blipFill>
            <a:blip r:embed="rId25">
              <a:extLst>
                <a:ext uri="{28A0092B-C50C-407E-A947-70E740481C1C}">
                  <a14:useLocalDpi xmlns:a14="http://schemas.microsoft.com/office/drawing/2010/main" val="0"/>
                </a:ext>
                <a:ext uri="{96DAC541-7B7A-43D3-8B79-37D633B846F1}">
                  <asvg:svgBlip xmlns="" xmlns:asvg="http://schemas.microsoft.com/office/drawing/2016/SVG/main" r:embed="rId26"/>
                </a:ext>
              </a:extLst>
            </a:blip>
            <a:stretch>
              <a:fillRect/>
            </a:stretch>
          </a:blipFill>
        </p:spPr>
      </p:sp>
      <p:sp>
        <p:nvSpPr>
          <p:cNvPr id="36" name="Freeform 36"/>
          <p:cNvSpPr/>
          <p:nvPr/>
        </p:nvSpPr>
        <p:spPr>
          <a:xfrm>
            <a:off x="14458329" y="7522134"/>
            <a:ext cx="1354089" cy="1056190"/>
          </a:xfrm>
          <a:custGeom>
            <a:avLst/>
            <a:gdLst/>
            <a:ahLst/>
            <a:cxnLst/>
            <a:rect l="l" t="t" r="r" b="b"/>
            <a:pathLst>
              <a:path w="1354089" h="1056190">
                <a:moveTo>
                  <a:pt x="0" y="0"/>
                </a:moveTo>
                <a:lnTo>
                  <a:pt x="1354090" y="0"/>
                </a:lnTo>
                <a:lnTo>
                  <a:pt x="1354090" y="1056190"/>
                </a:lnTo>
                <a:lnTo>
                  <a:pt x="0" y="1056190"/>
                </a:lnTo>
                <a:lnTo>
                  <a:pt x="0" y="0"/>
                </a:lnTo>
                <a:close/>
              </a:path>
            </a:pathLst>
          </a:custGeom>
          <a:blipFill>
            <a:blip r:embed="rId27" cstate="print">
              <a:extLst>
                <a:ext uri="{28A0092B-C50C-407E-A947-70E740481C1C}">
                  <a14:useLocalDpi xmlns:a14="http://schemas.microsoft.com/office/drawing/2010/main" val="0"/>
                </a:ext>
                <a:ext uri="{96DAC541-7B7A-43D3-8B79-37D633B846F1}">
                  <asvg:svgBlip xmlns="" xmlns:asvg="http://schemas.microsoft.com/office/drawing/2016/SVG/main" r:embed="rId28"/>
                </a:ext>
              </a:extLst>
            </a:blip>
            <a:stretch>
              <a:fillRect/>
            </a:stretch>
          </a:blipFill>
        </p:spPr>
      </p:sp>
      <p:sp>
        <p:nvSpPr>
          <p:cNvPr id="37" name="Freeform 37"/>
          <p:cNvSpPr/>
          <p:nvPr/>
        </p:nvSpPr>
        <p:spPr>
          <a:xfrm>
            <a:off x="12707632" y="5110390"/>
            <a:ext cx="2253340" cy="2253340"/>
          </a:xfrm>
          <a:custGeom>
            <a:avLst/>
            <a:gdLst/>
            <a:ahLst/>
            <a:cxnLst/>
            <a:rect l="l" t="t" r="r" b="b"/>
            <a:pathLst>
              <a:path w="2253340" h="2253340">
                <a:moveTo>
                  <a:pt x="0" y="0"/>
                </a:moveTo>
                <a:lnTo>
                  <a:pt x="2253339" y="0"/>
                </a:lnTo>
                <a:lnTo>
                  <a:pt x="2253339" y="2253340"/>
                </a:lnTo>
                <a:lnTo>
                  <a:pt x="0" y="2253340"/>
                </a:lnTo>
                <a:lnTo>
                  <a:pt x="0" y="0"/>
                </a:lnTo>
                <a:close/>
              </a:path>
            </a:pathLst>
          </a:custGeom>
          <a: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p:spPr>
      </p:sp>
      <p:sp>
        <p:nvSpPr>
          <p:cNvPr id="38" name="Freeform 38"/>
          <p:cNvSpPr/>
          <p:nvPr/>
        </p:nvSpPr>
        <p:spPr>
          <a:xfrm>
            <a:off x="12877568" y="5280327"/>
            <a:ext cx="1913466" cy="1913466"/>
          </a:xfrm>
          <a:custGeom>
            <a:avLst/>
            <a:gdLst/>
            <a:ahLst/>
            <a:cxnLst/>
            <a:rect l="l" t="t" r="r" b="b"/>
            <a:pathLst>
              <a:path w="1913466" h="1913466">
                <a:moveTo>
                  <a:pt x="0" y="0"/>
                </a:moveTo>
                <a:lnTo>
                  <a:pt x="1913466" y="0"/>
                </a:lnTo>
                <a:lnTo>
                  <a:pt x="1913466" y="1913466"/>
                </a:lnTo>
                <a:lnTo>
                  <a:pt x="0" y="1913466"/>
                </a:lnTo>
                <a:lnTo>
                  <a:pt x="0" y="0"/>
                </a:lnTo>
                <a:close/>
              </a:path>
            </a:pathLst>
          </a:custGeom>
          <a:blipFill>
            <a:blip r:embed="rId29"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p:spPr>
      </p:sp>
      <p:sp>
        <p:nvSpPr>
          <p:cNvPr id="39" name="Freeform 39"/>
          <p:cNvSpPr/>
          <p:nvPr/>
        </p:nvSpPr>
        <p:spPr>
          <a:xfrm>
            <a:off x="12976783" y="5379541"/>
            <a:ext cx="1715037" cy="1715037"/>
          </a:xfrm>
          <a:custGeom>
            <a:avLst/>
            <a:gdLst/>
            <a:ahLst/>
            <a:cxnLst/>
            <a:rect l="l" t="t" r="r" b="b"/>
            <a:pathLst>
              <a:path w="1715037" h="1715037">
                <a:moveTo>
                  <a:pt x="0" y="0"/>
                </a:moveTo>
                <a:lnTo>
                  <a:pt x="1715037" y="0"/>
                </a:lnTo>
                <a:lnTo>
                  <a:pt x="1715037" y="1715037"/>
                </a:lnTo>
                <a:lnTo>
                  <a:pt x="0" y="1715037"/>
                </a:lnTo>
                <a:lnTo>
                  <a:pt x="0" y="0"/>
                </a:lnTo>
                <a:close/>
              </a:path>
            </a:pathLst>
          </a:custGeom>
          <a:blipFill>
            <a:blip r:embed="rId3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a:blipFill>
        </p:spPr>
      </p:sp>
      <p:sp>
        <p:nvSpPr>
          <p:cNvPr id="40" name="Freeform 40"/>
          <p:cNvSpPr/>
          <p:nvPr/>
        </p:nvSpPr>
        <p:spPr>
          <a:xfrm>
            <a:off x="13335469" y="5646448"/>
            <a:ext cx="997664" cy="1039233"/>
          </a:xfrm>
          <a:custGeom>
            <a:avLst/>
            <a:gdLst/>
            <a:ahLst/>
            <a:cxnLst/>
            <a:rect l="l" t="t" r="r" b="b"/>
            <a:pathLst>
              <a:path w="997664" h="1039233">
                <a:moveTo>
                  <a:pt x="0" y="0"/>
                </a:moveTo>
                <a:lnTo>
                  <a:pt x="997664" y="0"/>
                </a:lnTo>
                <a:lnTo>
                  <a:pt x="997664" y="1039233"/>
                </a:lnTo>
                <a:lnTo>
                  <a:pt x="0" y="1039233"/>
                </a:lnTo>
                <a:lnTo>
                  <a:pt x="0" y="0"/>
                </a:lnTo>
                <a:close/>
              </a:path>
            </a:pathLst>
          </a:custGeom>
          <a:blipFill>
            <a:blip r:embed="rId31" cstate="print">
              <a:extLst>
                <a:ext uri="{28A0092B-C50C-407E-A947-70E740481C1C}">
                  <a14:useLocalDpi xmlns:a14="http://schemas.microsoft.com/office/drawing/2010/main" val="0"/>
                </a:ext>
                <a:ext uri="{96DAC541-7B7A-43D3-8B79-37D633B846F1}">
                  <asvg:svgBlip xmlns="" xmlns:asvg="http://schemas.microsoft.com/office/drawing/2016/SVG/main" r:embed="rId32"/>
                </a:ext>
              </a:extLst>
            </a:blip>
            <a:stretch>
              <a:fillRect/>
            </a:stretch>
          </a:blipFill>
        </p:spPr>
      </p:sp>
      <p:sp>
        <p:nvSpPr>
          <p:cNvPr id="41" name="TextBox 41"/>
          <p:cNvSpPr txBox="1"/>
          <p:nvPr/>
        </p:nvSpPr>
        <p:spPr>
          <a:xfrm>
            <a:off x="3276600" y="876300"/>
            <a:ext cx="12503953" cy="1477328"/>
          </a:xfrm>
          <a:prstGeom prst="rect">
            <a:avLst/>
          </a:prstGeom>
        </p:spPr>
        <p:txBody>
          <a:bodyPr wrap="square" lIns="0" tIns="0" rIns="0" bIns="0" rtlCol="0" anchor="t">
            <a:spAutoFit/>
          </a:bodyPr>
          <a:lstStyle/>
          <a:p>
            <a:pPr algn="ctr"/>
            <a:r>
              <a:rPr lang="ru-RU" sz="4800" b="1" dirty="0">
                <a:solidFill>
                  <a:srgbClr val="2E9196"/>
                </a:solidFill>
                <a:effectLst>
                  <a:outerShdw blurRad="38100" dist="38100" dir="2700000" algn="tl">
                    <a:srgbClr val="000000">
                      <a:alpha val="43137"/>
                    </a:srgbClr>
                  </a:outerShdw>
                </a:effectLst>
              </a:rPr>
              <a:t>Работа наставников </a:t>
            </a:r>
            <a:r>
              <a:rPr lang="ru-RU" sz="4800" b="1" dirty="0" smtClean="0">
                <a:solidFill>
                  <a:srgbClr val="2E9196"/>
                </a:solidFill>
                <a:effectLst>
                  <a:outerShdw blurRad="38100" dist="38100" dir="2700000" algn="tl">
                    <a:srgbClr val="000000">
                      <a:alpha val="43137"/>
                    </a:srgbClr>
                  </a:outerShdw>
                </a:effectLst>
              </a:rPr>
              <a:t>проводится </a:t>
            </a:r>
            <a:r>
              <a:rPr lang="ru-RU" sz="4800" b="1" dirty="0">
                <a:solidFill>
                  <a:srgbClr val="2E9196"/>
                </a:solidFill>
                <a:effectLst>
                  <a:outerShdw blurRad="38100" dist="38100" dir="2700000" algn="tl">
                    <a:srgbClr val="000000">
                      <a:alpha val="43137"/>
                    </a:srgbClr>
                  </a:outerShdw>
                </a:effectLst>
              </a:rPr>
              <a:t>по следующим </a:t>
            </a:r>
            <a:r>
              <a:rPr lang="ru-RU" sz="4800" b="1" dirty="0" smtClean="0">
                <a:solidFill>
                  <a:srgbClr val="2E9196"/>
                </a:solidFill>
                <a:effectLst>
                  <a:outerShdw blurRad="38100" dist="38100" dir="2700000" algn="tl">
                    <a:srgbClr val="000000">
                      <a:alpha val="43137"/>
                    </a:srgbClr>
                  </a:outerShdw>
                </a:effectLst>
              </a:rPr>
              <a:t>направлениям:</a:t>
            </a:r>
            <a:endParaRPr lang="en-US" sz="4800" b="1" dirty="0">
              <a:solidFill>
                <a:srgbClr val="2E9196"/>
              </a:solidFill>
              <a:effectLst>
                <a:outerShdw blurRad="38100" dist="38100" dir="2700000" algn="tl">
                  <a:srgbClr val="000000">
                    <a:alpha val="43137"/>
                  </a:srgbClr>
                </a:outerShdw>
              </a:effectLst>
              <a:latin typeface="PT Sans" panose="020B0503020203020204" pitchFamily="34" charset="-52"/>
              <a:ea typeface="Montserrat 1 Bold"/>
              <a:cs typeface="Montserrat 1 Bold"/>
              <a:sym typeface="Montserrat 1 Bold"/>
            </a:endParaRPr>
          </a:p>
        </p:txBody>
      </p:sp>
      <p:sp>
        <p:nvSpPr>
          <p:cNvPr id="57" name="Freeform 57"/>
          <p:cNvSpPr/>
          <p:nvPr/>
        </p:nvSpPr>
        <p:spPr>
          <a:xfrm rot="-10800000">
            <a:off x="0" y="0"/>
            <a:ext cx="1894816" cy="1883724"/>
          </a:xfrm>
          <a:custGeom>
            <a:avLst/>
            <a:gdLst/>
            <a:ahLst/>
            <a:cxnLst/>
            <a:rect l="l" t="t" r="r" b="b"/>
            <a:pathLst>
              <a:path w="1894816" h="1883724">
                <a:moveTo>
                  <a:pt x="0" y="0"/>
                </a:moveTo>
                <a:lnTo>
                  <a:pt x="1894816" y="0"/>
                </a:lnTo>
                <a:lnTo>
                  <a:pt x="1894816" y="1883724"/>
                </a:lnTo>
                <a:lnTo>
                  <a:pt x="0" y="1883724"/>
                </a:lnTo>
                <a:lnTo>
                  <a:pt x="0" y="0"/>
                </a:lnTo>
                <a:close/>
              </a:path>
            </a:pathLst>
          </a:custGeom>
          <a:blipFill>
            <a:blip r:embed="rId33" cstate="print">
              <a:extLst>
                <a:ext uri="{28A0092B-C50C-407E-A947-70E740481C1C}">
                  <a14:useLocalDpi xmlns:a14="http://schemas.microsoft.com/office/drawing/2010/main" val="0"/>
                </a:ext>
                <a:ext uri="{96DAC541-7B7A-43D3-8B79-37D633B846F1}">
                  <asvg:svgBlip xmlns="" xmlns:asvg="http://schemas.microsoft.com/office/drawing/2016/SVG/main" r:embed="rId34"/>
                </a:ext>
              </a:extLst>
            </a:blip>
            <a:stretch>
              <a:fillRect/>
            </a:stretch>
          </a:blipFill>
        </p:spPr>
      </p:sp>
      <p:sp>
        <p:nvSpPr>
          <p:cNvPr id="58" name="Freeform 58"/>
          <p:cNvSpPr/>
          <p:nvPr/>
        </p:nvSpPr>
        <p:spPr>
          <a:xfrm>
            <a:off x="16380139" y="-475756"/>
            <a:ext cx="912548" cy="912548"/>
          </a:xfrm>
          <a:custGeom>
            <a:avLst/>
            <a:gdLst/>
            <a:ahLst/>
            <a:cxnLst/>
            <a:rect l="l" t="t" r="r" b="b"/>
            <a:pathLst>
              <a:path w="912548" h="912548">
                <a:moveTo>
                  <a:pt x="0" y="0"/>
                </a:moveTo>
                <a:lnTo>
                  <a:pt x="912548" y="0"/>
                </a:lnTo>
                <a:lnTo>
                  <a:pt x="912548" y="912548"/>
                </a:lnTo>
                <a:lnTo>
                  <a:pt x="0" y="912548"/>
                </a:lnTo>
                <a:lnTo>
                  <a:pt x="0" y="0"/>
                </a:lnTo>
                <a:close/>
              </a:path>
            </a:pathLst>
          </a:custGeom>
          <a:blipFill>
            <a:blip r:embed="rId35">
              <a:extLst>
                <a:ext uri="{28A0092B-C50C-407E-A947-70E740481C1C}">
                  <a14:useLocalDpi xmlns:a14="http://schemas.microsoft.com/office/drawing/2010/main" val="0"/>
                </a:ext>
                <a:ext uri="{96DAC541-7B7A-43D3-8B79-37D633B846F1}">
                  <asvg:svgBlip xmlns="" xmlns:asvg="http://schemas.microsoft.com/office/drawing/2016/SVG/main" r:embed="rId36"/>
                </a:ext>
              </a:extLst>
            </a:blip>
            <a:stretch>
              <a:fillRect/>
            </a:stretch>
          </a:blipFill>
        </p:spPr>
      </p:sp>
      <p:sp>
        <p:nvSpPr>
          <p:cNvPr id="59" name="Freeform 59"/>
          <p:cNvSpPr/>
          <p:nvPr/>
        </p:nvSpPr>
        <p:spPr>
          <a:xfrm>
            <a:off x="15737817" y="216530"/>
            <a:ext cx="642322" cy="642322"/>
          </a:xfrm>
          <a:custGeom>
            <a:avLst/>
            <a:gdLst/>
            <a:ahLst/>
            <a:cxnLst/>
            <a:rect l="l" t="t" r="r" b="b"/>
            <a:pathLst>
              <a:path w="642322" h="642322">
                <a:moveTo>
                  <a:pt x="0" y="0"/>
                </a:moveTo>
                <a:lnTo>
                  <a:pt x="642322" y="0"/>
                </a:lnTo>
                <a:lnTo>
                  <a:pt x="642322" y="642321"/>
                </a:lnTo>
                <a:lnTo>
                  <a:pt x="0" y="642321"/>
                </a:lnTo>
                <a:lnTo>
                  <a:pt x="0" y="0"/>
                </a:lnTo>
                <a:close/>
              </a:path>
            </a:pathLst>
          </a:custGeom>
          <a:blipFill>
            <a:blip r:embed="rId37">
              <a:extLst>
                <a:ext uri="{28A0092B-C50C-407E-A947-70E740481C1C}">
                  <a14:useLocalDpi xmlns:a14="http://schemas.microsoft.com/office/drawing/2010/main" val="0"/>
                </a:ext>
                <a:ext uri="{96DAC541-7B7A-43D3-8B79-37D633B846F1}">
                  <asvg:svgBlip xmlns="" xmlns:asvg="http://schemas.microsoft.com/office/drawing/2016/SVG/main" r:embed="rId38"/>
                </a:ext>
              </a:extLst>
            </a:blip>
            <a:stretch>
              <a:fillRect/>
            </a:stretch>
          </a:blipFill>
        </p:spPr>
      </p:sp>
      <p:sp>
        <p:nvSpPr>
          <p:cNvPr id="60" name="Freeform 60"/>
          <p:cNvSpPr/>
          <p:nvPr/>
        </p:nvSpPr>
        <p:spPr>
          <a:xfrm>
            <a:off x="17292687" y="-337153"/>
            <a:ext cx="1107366" cy="1107366"/>
          </a:xfrm>
          <a:custGeom>
            <a:avLst/>
            <a:gdLst/>
            <a:ahLst/>
            <a:cxnLst/>
            <a:rect l="l" t="t" r="r" b="b"/>
            <a:pathLst>
              <a:path w="1107366" h="1107366">
                <a:moveTo>
                  <a:pt x="0" y="0"/>
                </a:moveTo>
                <a:lnTo>
                  <a:pt x="1107366" y="0"/>
                </a:lnTo>
                <a:lnTo>
                  <a:pt x="1107366" y="1107366"/>
                </a:lnTo>
                <a:lnTo>
                  <a:pt x="0" y="1107366"/>
                </a:lnTo>
                <a:lnTo>
                  <a:pt x="0" y="0"/>
                </a:lnTo>
                <a:close/>
              </a:path>
            </a:pathLst>
          </a:custGeom>
          <a:blipFill>
            <a:blip r:embed="rId39">
              <a:extLst>
                <a:ext uri="{28A0092B-C50C-407E-A947-70E740481C1C}">
                  <a14:useLocalDpi xmlns:a14="http://schemas.microsoft.com/office/drawing/2010/main" val="0"/>
                </a:ext>
                <a:ext uri="{96DAC541-7B7A-43D3-8B79-37D633B846F1}">
                  <asvg:svgBlip xmlns="" xmlns:asvg="http://schemas.microsoft.com/office/drawing/2016/SVG/main" r:embed="rId40"/>
                </a:ext>
              </a:extLst>
            </a:blip>
            <a:stretch>
              <a:fillRect/>
            </a:stretch>
          </a:blipFill>
        </p:spPr>
      </p:sp>
      <p:sp>
        <p:nvSpPr>
          <p:cNvPr id="61" name="Прямоугольник 60"/>
          <p:cNvSpPr/>
          <p:nvPr/>
        </p:nvSpPr>
        <p:spPr>
          <a:xfrm>
            <a:off x="2001816" y="2927789"/>
            <a:ext cx="6345263" cy="892552"/>
          </a:xfrm>
          <a:prstGeom prst="rect">
            <a:avLst/>
          </a:prstGeom>
        </p:spPr>
        <p:txBody>
          <a:bodyPr wrap="none">
            <a:spAutoFit/>
          </a:bodyPr>
          <a:lstStyle/>
          <a:p>
            <a:pPr algn="r"/>
            <a:r>
              <a:rPr lang="ru-RU" sz="2600" b="1" spc="-74" dirty="0">
                <a:solidFill>
                  <a:srgbClr val="041A22"/>
                </a:solidFill>
                <a:latin typeface="Arial" pitchFamily="34" charset="0"/>
                <a:ea typeface="Open Sans 2 Bold"/>
                <a:cs typeface="Arial" pitchFamily="34" charset="0"/>
              </a:rPr>
              <a:t>Оказание методической помощи в </a:t>
            </a:r>
            <a:endParaRPr lang="ru-RU" sz="2600" b="1" spc="-74" dirty="0" smtClean="0">
              <a:solidFill>
                <a:srgbClr val="041A22"/>
              </a:solidFill>
              <a:latin typeface="Arial" pitchFamily="34" charset="0"/>
              <a:ea typeface="Open Sans 2 Bold"/>
              <a:cs typeface="Arial" pitchFamily="34" charset="0"/>
            </a:endParaRPr>
          </a:p>
          <a:p>
            <a:pPr algn="r"/>
            <a:r>
              <a:rPr lang="ru-RU" sz="2600" b="1" spc="-74" dirty="0" smtClean="0">
                <a:solidFill>
                  <a:srgbClr val="041A22"/>
                </a:solidFill>
                <a:latin typeface="Arial" pitchFamily="34" charset="0"/>
                <a:ea typeface="Open Sans 2 Bold"/>
                <a:cs typeface="Arial" pitchFamily="34" charset="0"/>
              </a:rPr>
              <a:t>осуществлении </a:t>
            </a:r>
            <a:r>
              <a:rPr lang="ru-RU" sz="2600" b="1" spc="-74" dirty="0">
                <a:solidFill>
                  <a:srgbClr val="041A22"/>
                </a:solidFill>
                <a:latin typeface="Arial" pitchFamily="34" charset="0"/>
                <a:ea typeface="Open Sans 2 Bold"/>
                <a:cs typeface="Arial" pitchFamily="34" charset="0"/>
              </a:rPr>
              <a:t>планирования занятия</a:t>
            </a:r>
          </a:p>
        </p:txBody>
      </p:sp>
      <p:sp>
        <p:nvSpPr>
          <p:cNvPr id="62" name="Прямоугольник 61"/>
          <p:cNvSpPr/>
          <p:nvPr/>
        </p:nvSpPr>
        <p:spPr>
          <a:xfrm>
            <a:off x="553214" y="4449552"/>
            <a:ext cx="7793865" cy="892552"/>
          </a:xfrm>
          <a:prstGeom prst="rect">
            <a:avLst/>
          </a:prstGeom>
        </p:spPr>
        <p:txBody>
          <a:bodyPr wrap="none">
            <a:spAutoFit/>
          </a:bodyPr>
          <a:lstStyle/>
          <a:p>
            <a:pPr algn="r"/>
            <a:r>
              <a:rPr lang="ru-RU" sz="2600" b="1" spc="-74" dirty="0">
                <a:solidFill>
                  <a:srgbClr val="041A22"/>
                </a:solidFill>
                <a:latin typeface="Arial" pitchFamily="34" charset="0"/>
                <a:ea typeface="Open Sans 2 Bold"/>
                <a:cs typeface="Arial" pitchFamily="34" charset="0"/>
              </a:rPr>
              <a:t>Оказание помощи по работе с </a:t>
            </a:r>
            <a:r>
              <a:rPr lang="ru-RU" sz="2600" b="1" spc="-74" dirty="0" smtClean="0">
                <a:solidFill>
                  <a:srgbClr val="041A22"/>
                </a:solidFill>
                <a:latin typeface="Arial" pitchFamily="34" charset="0"/>
                <a:ea typeface="Open Sans 2 Bold"/>
                <a:cs typeface="Arial" pitchFamily="34" charset="0"/>
              </a:rPr>
              <a:t>документацией и </a:t>
            </a:r>
          </a:p>
          <a:p>
            <a:pPr algn="r"/>
            <a:r>
              <a:rPr lang="ru-RU" sz="2600" b="1" spc="-74" dirty="0" smtClean="0">
                <a:solidFill>
                  <a:srgbClr val="041A22"/>
                </a:solidFill>
                <a:latin typeface="Arial" pitchFamily="34" charset="0"/>
                <a:ea typeface="Open Sans 2 Bold"/>
                <a:cs typeface="Arial" pitchFamily="34" charset="0"/>
              </a:rPr>
              <a:t>заполнению электронного журнала</a:t>
            </a:r>
            <a:endParaRPr lang="ru-RU" sz="2600" b="1" spc="-74" dirty="0">
              <a:solidFill>
                <a:srgbClr val="041A22"/>
              </a:solidFill>
              <a:latin typeface="Arial" pitchFamily="34" charset="0"/>
              <a:ea typeface="Open Sans 2 Bold"/>
              <a:cs typeface="Arial" pitchFamily="34" charset="0"/>
            </a:endParaRPr>
          </a:p>
        </p:txBody>
      </p:sp>
      <p:sp>
        <p:nvSpPr>
          <p:cNvPr id="63" name="Прямоугольник 62"/>
          <p:cNvSpPr/>
          <p:nvPr/>
        </p:nvSpPr>
        <p:spPr>
          <a:xfrm>
            <a:off x="29096" y="5646448"/>
            <a:ext cx="8317983" cy="892552"/>
          </a:xfrm>
          <a:prstGeom prst="rect">
            <a:avLst/>
          </a:prstGeom>
        </p:spPr>
        <p:txBody>
          <a:bodyPr wrap="none">
            <a:spAutoFit/>
          </a:bodyPr>
          <a:lstStyle/>
          <a:p>
            <a:pPr algn="r"/>
            <a:r>
              <a:rPr lang="ru-RU" sz="2600" b="1" spc="-74" dirty="0">
                <a:solidFill>
                  <a:srgbClr val="041A22"/>
                </a:solidFill>
                <a:latin typeface="Arial" pitchFamily="34" charset="0"/>
                <a:ea typeface="Open Sans 2 Bold"/>
                <a:cs typeface="Arial" pitchFamily="34" charset="0"/>
              </a:rPr>
              <a:t>Организация методической работы по повышению</a:t>
            </a:r>
          </a:p>
          <a:p>
            <a:pPr algn="r"/>
            <a:r>
              <a:rPr lang="ru-RU" sz="2600" b="1" spc="-74" dirty="0">
                <a:solidFill>
                  <a:srgbClr val="041A22"/>
                </a:solidFill>
                <a:latin typeface="Arial" pitchFamily="34" charset="0"/>
                <a:ea typeface="Open Sans 2 Bold"/>
                <a:cs typeface="Arial" pitchFamily="34" charset="0"/>
              </a:rPr>
              <a:t> качества преподавания предмета</a:t>
            </a:r>
          </a:p>
        </p:txBody>
      </p:sp>
      <p:sp>
        <p:nvSpPr>
          <p:cNvPr id="65" name="Прямоугольник 64"/>
          <p:cNvSpPr/>
          <p:nvPr/>
        </p:nvSpPr>
        <p:spPr>
          <a:xfrm>
            <a:off x="685800" y="6770434"/>
            <a:ext cx="7661279" cy="1292662"/>
          </a:xfrm>
          <a:prstGeom prst="rect">
            <a:avLst/>
          </a:prstGeom>
        </p:spPr>
        <p:txBody>
          <a:bodyPr wrap="square">
            <a:spAutoFit/>
          </a:bodyPr>
          <a:lstStyle/>
          <a:p>
            <a:pPr algn="r"/>
            <a:r>
              <a:rPr lang="ru-RU" sz="2600" b="1" spc="-74" dirty="0">
                <a:solidFill>
                  <a:srgbClr val="041A22"/>
                </a:solidFill>
                <a:latin typeface="Arial" pitchFamily="34" charset="0"/>
                <a:ea typeface="Open Sans 2 Bold"/>
                <a:cs typeface="Arial" pitchFamily="34" charset="0"/>
              </a:rPr>
              <a:t>Оказание методической помощи при </a:t>
            </a:r>
            <a:endParaRPr lang="ru-RU" sz="2600" b="1" spc="-74" dirty="0" smtClean="0">
              <a:solidFill>
                <a:srgbClr val="041A22"/>
              </a:solidFill>
              <a:latin typeface="Arial" pitchFamily="34" charset="0"/>
              <a:ea typeface="Open Sans 2 Bold"/>
              <a:cs typeface="Arial" pitchFamily="34" charset="0"/>
            </a:endParaRPr>
          </a:p>
          <a:p>
            <a:pPr algn="r"/>
            <a:r>
              <a:rPr lang="ru-RU" sz="2600" b="1" spc="-74" dirty="0" smtClean="0">
                <a:solidFill>
                  <a:srgbClr val="041A22"/>
                </a:solidFill>
                <a:latin typeface="Arial" pitchFamily="34" charset="0"/>
                <a:ea typeface="Open Sans 2 Bold"/>
                <a:cs typeface="Arial" pitchFamily="34" charset="0"/>
              </a:rPr>
              <a:t>формировании </a:t>
            </a:r>
            <a:r>
              <a:rPr lang="ru-RU" sz="2600" b="1" spc="-74" dirty="0">
                <a:solidFill>
                  <a:srgbClr val="041A22"/>
                </a:solidFill>
                <a:latin typeface="Arial" pitchFamily="34" charset="0"/>
                <a:ea typeface="Open Sans 2 Bold"/>
                <a:cs typeface="Arial" pitchFamily="34" charset="0"/>
              </a:rPr>
              <a:t>ЭУМК в системе </a:t>
            </a:r>
            <a:endParaRPr lang="ru-RU" sz="2600" b="1" spc="-74" dirty="0" smtClean="0">
              <a:solidFill>
                <a:srgbClr val="041A22"/>
              </a:solidFill>
              <a:latin typeface="Arial" pitchFamily="34" charset="0"/>
              <a:ea typeface="Open Sans 2 Bold"/>
              <a:cs typeface="Arial" pitchFamily="34" charset="0"/>
            </a:endParaRPr>
          </a:p>
          <a:p>
            <a:pPr algn="r"/>
            <a:r>
              <a:rPr lang="ru-RU" sz="2600" b="1" spc="-74" dirty="0" smtClean="0">
                <a:solidFill>
                  <a:srgbClr val="041A22"/>
                </a:solidFill>
                <a:latin typeface="Arial" pitchFamily="34" charset="0"/>
                <a:ea typeface="Open Sans 2 Bold"/>
                <a:cs typeface="Arial" pitchFamily="34" charset="0"/>
              </a:rPr>
              <a:t>дистанционного </a:t>
            </a:r>
            <a:r>
              <a:rPr lang="ru-RU" sz="2600" b="1" spc="-74" dirty="0">
                <a:solidFill>
                  <a:srgbClr val="041A22"/>
                </a:solidFill>
                <a:latin typeface="Arial" pitchFamily="34" charset="0"/>
                <a:ea typeface="Open Sans 2 Bold"/>
                <a:cs typeface="Arial" pitchFamily="34" charset="0"/>
              </a:rPr>
              <a:t>обучения </a:t>
            </a:r>
            <a:r>
              <a:rPr lang="en-US" sz="2600" b="1" spc="-74" dirty="0" err="1">
                <a:solidFill>
                  <a:srgbClr val="041A22"/>
                </a:solidFill>
                <a:latin typeface="Arial" pitchFamily="34" charset="0"/>
                <a:ea typeface="Open Sans 2 Bold"/>
                <a:cs typeface="Arial" pitchFamily="34" charset="0"/>
              </a:rPr>
              <a:t>moodle</a:t>
            </a:r>
            <a:endParaRPr lang="ru-RU" sz="2600" b="1" spc="-74" dirty="0">
              <a:solidFill>
                <a:srgbClr val="041A22"/>
              </a:solidFill>
              <a:latin typeface="Arial" pitchFamily="34" charset="0"/>
              <a:ea typeface="Open Sans 2 Bold"/>
              <a:cs typeface="Arial" pitchFamily="34" charset="0"/>
            </a:endParaRPr>
          </a:p>
        </p:txBody>
      </p:sp>
      <p:sp>
        <p:nvSpPr>
          <p:cNvPr id="66" name="Прямоугольник 65"/>
          <p:cNvSpPr/>
          <p:nvPr/>
        </p:nvSpPr>
        <p:spPr>
          <a:xfrm>
            <a:off x="4112586" y="8443307"/>
            <a:ext cx="4234493" cy="492443"/>
          </a:xfrm>
          <a:prstGeom prst="rect">
            <a:avLst/>
          </a:prstGeom>
        </p:spPr>
        <p:txBody>
          <a:bodyPr wrap="none">
            <a:spAutoFit/>
          </a:bodyPr>
          <a:lstStyle/>
          <a:p>
            <a:pPr algn="r"/>
            <a:r>
              <a:rPr lang="ru-RU" sz="2600" b="1" spc="-74" dirty="0">
                <a:solidFill>
                  <a:srgbClr val="041A22"/>
                </a:solidFill>
                <a:latin typeface="Arial" pitchFamily="34" charset="0"/>
                <a:ea typeface="Open Sans 2 Bold"/>
                <a:cs typeface="Arial" pitchFamily="34" charset="0"/>
              </a:rPr>
              <a:t>Диагностика затруднений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1376</TotalTime>
  <Words>472</Words>
  <Application>Microsoft Office PowerPoint</Application>
  <PresentationFormat>Произвольный</PresentationFormat>
  <Paragraphs>105</Paragraphs>
  <Slides>12</Slides>
  <Notes>0</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1</vt:i4>
      </vt:variant>
      <vt:variant>
        <vt:lpstr>Заголовки слайдов</vt:lpstr>
      </vt:variant>
      <vt:variant>
        <vt:i4>12</vt:i4>
      </vt:variant>
    </vt:vector>
  </HeadingPairs>
  <TitlesOfParts>
    <vt:vector size="26" baseType="lpstr">
      <vt:lpstr>Open Sans 2 Bold</vt:lpstr>
      <vt:lpstr>Open Sans Bold</vt:lpstr>
      <vt:lpstr>Open Sans 1</vt:lpstr>
      <vt:lpstr>Arial</vt:lpstr>
      <vt:lpstr>Montserrat 1 Bold</vt:lpstr>
      <vt:lpstr>Calibri</vt:lpstr>
      <vt:lpstr>Times New Roman</vt:lpstr>
      <vt:lpstr>Wingdings</vt:lpstr>
      <vt:lpstr>Open Sans 2</vt:lpstr>
      <vt:lpstr>PT Sans</vt:lpstr>
      <vt:lpstr>Open Sans 1 Bold</vt:lpstr>
      <vt:lpstr>Montserrat 1</vt:lpstr>
      <vt:lpstr>Rosario</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Дни образования 2024_шаблон презентации</dc:title>
  <dc:creator>Райских Т.Н.</dc:creator>
  <cp:lastModifiedBy>Надежда</cp:lastModifiedBy>
  <cp:revision>131</cp:revision>
  <dcterms:created xsi:type="dcterms:W3CDTF">2006-08-16T00:00:00Z</dcterms:created>
  <dcterms:modified xsi:type="dcterms:W3CDTF">2025-06-03T17:18:23Z</dcterms:modified>
  <dc:identifier>DAGP5fx93wg</dc:identifier>
</cp:coreProperties>
</file>