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5" r:id="rId4"/>
    <p:sldId id="260" r:id="rId5"/>
    <p:sldId id="262" r:id="rId6"/>
    <p:sldId id="259" r:id="rId7"/>
    <p:sldId id="261" r:id="rId8"/>
    <p:sldId id="257" r:id="rId9"/>
    <p:sldId id="258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e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5.e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КГБПОУ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Алейский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21297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Студент -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-190500" y="-2730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11560" y="1700808"/>
          <a:ext cx="4032448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1" imgW="5342890" imgH="7557135" progId="AcroExch.Document.7">
                  <p:embed/>
                </p:oleObj>
              </mc:Choice>
              <mc:Fallback>
                <p:oleObj name="Acrobat Document" r:id="rId1" imgW="5342890" imgH="7557135" progId="AcroExch.Document.7">
                  <p:embed/>
                  <p:pic>
                    <p:nvPicPr>
                      <p:cNvPr id="0" name="Изображение 10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1560" y="1700808"/>
                        <a:ext cx="4032448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644008" y="1772816"/>
          <a:ext cx="3960440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3" imgW="5342890" imgH="7557135" progId="AcroExch.Document.7">
                  <p:embed/>
                </p:oleObj>
              </mc:Choice>
              <mc:Fallback>
                <p:oleObj name="Acrobat Document" r:id="rId3" imgW="5342890" imgH="7557135" progId="AcroExch.Document.7">
                  <p:embed/>
                  <p:pic>
                    <p:nvPicPr>
                      <p:cNvPr id="0" name="Изображение 105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4008" y="1772816"/>
                        <a:ext cx="3960440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0" y="2132856"/>
          <a:ext cx="3538659" cy="471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Acrobat Document" r:id="rId1" imgW="4850130" imgH="6463665" progId="AcroExch.Document.7">
                  <p:embed/>
                </p:oleObj>
              </mc:Choice>
              <mc:Fallback>
                <p:oleObj name="Acrobat Document" r:id="rId1" imgW="4850130" imgH="6463665" progId="AcroExch.Document.7">
                  <p:embed/>
                  <p:pic>
                    <p:nvPicPr>
                      <p:cNvPr id="0" name="Изображение 31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2132856"/>
                        <a:ext cx="3538659" cy="471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699792" y="0"/>
          <a:ext cx="3528392" cy="470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Acrobat Document" r:id="rId3" imgW="4850130" imgH="6463665" progId="AcroExch.Document.7">
                  <p:embed/>
                </p:oleObj>
              </mc:Choice>
              <mc:Fallback>
                <p:oleObj name="Acrobat Document" r:id="rId3" imgW="4850130" imgH="6463665" progId="AcroExch.Document.7">
                  <p:embed/>
                  <p:pic>
                    <p:nvPicPr>
                      <p:cNvPr id="0" name="Изображение 31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2" y="0"/>
                        <a:ext cx="3528392" cy="4704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600142" y="2132856"/>
          <a:ext cx="3543858" cy="472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Acrobat Document" r:id="rId5" imgW="4850130" imgH="6463665" progId="AcroExch.Document.7">
                  <p:embed/>
                </p:oleObj>
              </mc:Choice>
              <mc:Fallback>
                <p:oleObj name="Acrobat Document" r:id="rId5" imgW="4850130" imgH="6463665" progId="AcroExch.Document.7">
                  <p:embed/>
                  <p:pic>
                    <p:nvPicPr>
                      <p:cNvPr id="0" name="Изображение 310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0142" y="2132856"/>
                        <a:ext cx="3543858" cy="4725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Студент -Работодатель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5764920" cy="4525963"/>
          </a:xfrm>
          <a:prstGeom prst="rect">
            <a:avLst/>
          </a:prstGeom>
        </p:spPr>
      </p:pic>
      <p:pic>
        <p:nvPicPr>
          <p:cNvPr id="11" name="Рисунок 10" descr="C:\Users\NN\Desktop\НАСТАВНИЧЕСТВО\533009710247221294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26271" r="23357" b="27457"/>
          <a:stretch>
            <a:fillRect/>
          </a:stretch>
        </p:blipFill>
        <p:spPr bwMode="auto">
          <a:xfrm>
            <a:off x="467544" y="1628800"/>
            <a:ext cx="2736304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45069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/>
                <a:ea typeface="Times New Roman" panose="02020603050405020304"/>
                <a:cs typeface="Courier New" panose="02070309020205020404"/>
              </a:rPr>
              <a:t> </a:t>
            </a:r>
            <a:endParaRPr lang="ru-RU" sz="1800" dirty="0">
              <a:latin typeface="Courier New" panose="02070309020205020404"/>
              <a:ea typeface="Times New Roman" panose="02020603050405020304"/>
              <a:cs typeface="Courier New" panose="02070309020205020404"/>
            </a:endParaRPr>
          </a:p>
          <a:p>
            <a:pPr algn="just">
              <a:spcAft>
                <a:spcPts val="0"/>
              </a:spcAft>
            </a:pPr>
            <a:r>
              <a:rPr lang="ru-RU" sz="6400" dirty="0">
                <a:latin typeface="Times New Roman" panose="02020603050405020304"/>
                <a:ea typeface="Times New Roman" panose="02020603050405020304"/>
                <a:cs typeface="Courier New" panose="02070309020205020404"/>
              </a:rPr>
              <a:t>о назначении наставника </a:t>
            </a:r>
            <a:endParaRPr lang="ru-RU" sz="6400" dirty="0">
              <a:latin typeface="Courier New" panose="02070309020205020404"/>
              <a:ea typeface="Times New Roman" panose="02020603050405020304"/>
              <a:cs typeface="Courier New" panose="02070309020205020404"/>
            </a:endParaRPr>
          </a:p>
          <a:p>
            <a:pPr algn="just">
              <a:spcAft>
                <a:spcPts val="0"/>
              </a:spcAft>
            </a:pPr>
            <a:r>
              <a:rPr lang="ru-RU" sz="6400" dirty="0">
                <a:latin typeface="Times New Roman" panose="02020603050405020304"/>
                <a:ea typeface="Times New Roman" panose="02020603050405020304"/>
                <a:cs typeface="Courier New" panose="02070309020205020404"/>
              </a:rPr>
              <a:t>г. Алейск                                                                        "01" сентября  202- г.</a:t>
            </a:r>
            <a:endParaRPr lang="ru-RU" sz="6400" dirty="0">
              <a:latin typeface="Courier New" panose="02070309020205020404"/>
              <a:ea typeface="Times New Roman" panose="02020603050405020304"/>
              <a:cs typeface="Courier New" panose="02070309020205020404"/>
            </a:endParaRPr>
          </a:p>
          <a:p>
            <a:pPr algn="just">
              <a:spcAft>
                <a:spcPts val="0"/>
              </a:spcAft>
            </a:pPr>
            <a:r>
              <a:rPr lang="ru-RU" sz="6400" dirty="0">
                <a:latin typeface="Times New Roman" panose="02020603050405020304"/>
                <a:ea typeface="Times New Roman" panose="02020603050405020304"/>
                <a:cs typeface="Courier New" panose="02070309020205020404"/>
              </a:rPr>
              <a:t> </a:t>
            </a:r>
            <a:br>
              <a:rPr lang="ru-RU" sz="6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br>
              <a:rPr lang="ru-RU" sz="6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r>
              <a:rPr lang="ru-RU" sz="6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1. Мастера </a:t>
            </a:r>
            <a:r>
              <a:rPr lang="ru-RU" sz="6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Кайгородову</a:t>
            </a:r>
            <a:r>
              <a:rPr lang="ru-RU" sz="6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Татьяну Михайловну назначить наставником стажера </a:t>
            </a:r>
            <a:r>
              <a:rPr lang="ru-RU" sz="6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Мошкутовой</a:t>
            </a:r>
            <a:r>
              <a:rPr lang="ru-RU" sz="6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Анны на срок с «01» сентября 2023 г. по «30» мая 2024 г.</a:t>
            </a:r>
            <a:endParaRPr lang="ru-RU" sz="6400" dirty="0"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br>
              <a:rPr lang="ru-RU" sz="6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r>
              <a:rPr lang="ru-RU" sz="6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2.Наставнику представить на утверждение план наставника и индивидуальный план стажировки/задание на прохождение практики.</a:t>
            </a:r>
            <a:endParaRPr lang="ru-RU" sz="6400" dirty="0"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br>
              <a:rPr lang="ru-RU" sz="6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r>
              <a:rPr lang="ru-RU" sz="6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3.Наставничество осуществлять в соответствии с Положением о наставничестве.</a:t>
            </a:r>
            <a:endParaRPr lang="ru-RU" sz="6400" dirty="0"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6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4.Контроль за исполнением приказа оставляю за собой</a:t>
            </a:r>
            <a:r>
              <a:rPr lang="ru-RU" sz="6400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</a:t>
            </a:r>
            <a:r>
              <a:rPr lang="ru-RU" sz="6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dirty="0"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6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Директор ООО «</a:t>
            </a:r>
            <a:r>
              <a:rPr lang="ru-RU" sz="6400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Алейский</a:t>
            </a:r>
            <a:r>
              <a:rPr lang="ru-RU" sz="6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хлеб»                                              Янковская С.Н.</a:t>
            </a:r>
            <a:br>
              <a:rPr lang="ru-RU" sz="6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endParaRPr lang="ru-RU" sz="6400" dirty="0">
              <a:ea typeface="Calibri" panose="020F0502020204030204"/>
              <a:cs typeface="Times New Roman" panose="02020603050405020304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42617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br>
              <a:rPr lang="ru-RU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Courier New" panose="02070309020205020404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Courier New" panose="02070309020205020404"/>
              </a:rPr>
              <a:t>ООО </a:t>
            </a:r>
            <a:r>
              <a:rPr lang="ru-RU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Courier New" panose="02070309020205020404"/>
              </a:rPr>
              <a:t>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Courier New" panose="02070309020205020404"/>
              </a:rPr>
              <a:t>Алейский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Courier New" panose="02070309020205020404"/>
              </a:rPr>
              <a:t> хлеб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Courier New" panose="02070309020205020404"/>
              </a:rPr>
              <a:t>»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Courier New" panose="02070309020205020404"/>
              </a:rPr>
              <a:t> </a:t>
            </a:r>
            <a:br>
              <a:rPr lang="ru-RU" dirty="0">
                <a:solidFill>
                  <a:prstClr val="black"/>
                </a:solidFill>
                <a:latin typeface="Courier New" panose="02070309020205020404"/>
                <a:ea typeface="Times New Roman" panose="02020603050405020304"/>
                <a:cs typeface="Courier New" panose="02070309020205020404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Courier New" panose="02070309020205020404"/>
              </a:rPr>
              <a:t>Приказ №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Courier New" panose="02070309020205020404"/>
              </a:rPr>
              <a:t>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Ф.И.О</a:t>
            </a:r>
            <a:r>
              <a:rPr lang="ru-RU" b="1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r>
              <a:rPr lang="ru-RU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Кайгородова</a:t>
            </a:r>
            <a:r>
              <a:rPr lang="ru-RU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Татьяна Михайловна</a:t>
            </a:r>
            <a:endParaRPr lang="ru-RU" sz="2400" dirty="0"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Дата рождения: </a:t>
            </a:r>
            <a:r>
              <a:rPr lang="ru-RU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17.03.1982г.</a:t>
            </a:r>
            <a:endParaRPr lang="ru-RU" sz="2400" dirty="0"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Место работы и должность: </a:t>
            </a:r>
            <a:r>
              <a:rPr lang="ru-RU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ООО «</a:t>
            </a:r>
            <a:r>
              <a:rPr lang="ru-RU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Алейский</a:t>
            </a:r>
            <a:r>
              <a:rPr lang="ru-RU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хлеб» Алтайский край, г. Алейск, ул. </a:t>
            </a:r>
            <a:r>
              <a:rPr lang="ru-RU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им.В.Олешко</a:t>
            </a:r>
            <a:r>
              <a:rPr lang="ru-RU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40, мастер.</a:t>
            </a:r>
            <a:endParaRPr lang="ru-RU" sz="2400" dirty="0">
              <a:ea typeface="Times New Roman" panose="02020603050405020304"/>
              <a:cs typeface="Times New Roman" panose="02020603050405020304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Портфолио наставника работодателя</a:t>
            </a:r>
            <a:br>
              <a:rPr lang="ru-RU" sz="2400" dirty="0">
                <a:solidFill>
                  <a:prstClr val="black"/>
                </a:solidFill>
                <a:ea typeface="Times New Roman" panose="02020603050405020304"/>
                <a:cs typeface="Times New Roman" panose="02020603050405020304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t="14200" r="17729" b="6321"/>
          <a:stretch>
            <a:fillRect/>
          </a:stretch>
        </p:blipFill>
        <p:spPr bwMode="auto">
          <a:xfrm>
            <a:off x="179513" y="188640"/>
            <a:ext cx="4824536" cy="359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.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5976" t="12777" r="27207" b="6912"/>
          <a:stretch>
            <a:fillRect/>
          </a:stretch>
        </p:blipFill>
        <p:spPr bwMode="auto">
          <a:xfrm>
            <a:off x="5220108" y="260648"/>
            <a:ext cx="3600364" cy="345638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17043" t="23181" r="19610" b="7095"/>
          <a:stretch>
            <a:fillRect/>
          </a:stretch>
        </p:blipFill>
        <p:spPr bwMode="auto">
          <a:xfrm>
            <a:off x="4267832" y="3861048"/>
            <a:ext cx="4608512" cy="2688585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20226" t="20625" r="16427" b="4356"/>
          <a:stretch>
            <a:fillRect/>
          </a:stretch>
        </p:blipFill>
        <p:spPr bwMode="auto">
          <a:xfrm>
            <a:off x="476936" y="3870972"/>
            <a:ext cx="3761105" cy="26885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150" y="2636912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989</Words>
  <Application>WPS Presentation</Application>
  <PresentationFormat>Экран (4:3)</PresentationFormat>
  <Paragraphs>34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SimSun</vt:lpstr>
      <vt:lpstr>Wingdings</vt:lpstr>
      <vt:lpstr>Symbol</vt:lpstr>
      <vt:lpstr>Times New Roman</vt:lpstr>
      <vt:lpstr>Times New Roman</vt:lpstr>
      <vt:lpstr>Courier New</vt:lpstr>
      <vt:lpstr>Calibri</vt:lpstr>
      <vt:lpstr>Candara</vt:lpstr>
      <vt:lpstr>Microsoft YaHei</vt:lpstr>
      <vt:lpstr>Arial Unicode MS</vt:lpstr>
      <vt:lpstr>Волна</vt:lpstr>
      <vt:lpstr>AcroExch.Document.7</vt:lpstr>
      <vt:lpstr>AcroExch.Document.7</vt:lpstr>
      <vt:lpstr>AcroExch.Document.7</vt:lpstr>
      <vt:lpstr>AcroExch.Document.7</vt:lpstr>
      <vt:lpstr>AcroExch.Document.7</vt:lpstr>
      <vt:lpstr>КГБПОУ «Алейский технологический техникум»</vt:lpstr>
      <vt:lpstr>PowerPoint 演示文稿</vt:lpstr>
      <vt:lpstr>Приказы</vt:lpstr>
      <vt:lpstr>PowerPoint 演示文稿</vt:lpstr>
      <vt:lpstr>Педагог – Студент -Работодатель</vt:lpstr>
      <vt:lpstr> ООО «Алейский хлеб»  Приказ №___</vt:lpstr>
      <vt:lpstr>Портфолио наставника работодателя </vt:lpstr>
      <vt:lpstr>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КГБПОУ «Алейский технологический техникум»</dc:title>
  <dc:creator>NN</dc:creator>
  <cp:lastModifiedBy>PC</cp:lastModifiedBy>
  <cp:revision>16</cp:revision>
  <dcterms:created xsi:type="dcterms:W3CDTF">2025-06-03T07:42:00Z</dcterms:created>
  <dcterms:modified xsi:type="dcterms:W3CDTF">2025-06-03T14:33:59Z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253F7F5268FD46239CEF611815BBD96B_12</vt:lpwstr>
  </property>
  <property fmtid="{D5CDD505-2E9C-101B-9397-08002B2CF9AE}" pid="3" name="KSOProductBuildVer">
    <vt:lpwstr>1049-12.2.0.21179</vt:lpwstr>
  </property>
</Properties>
</file>