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1" r:id="rId2"/>
  </p:sldIdLst>
  <p:sldSz cx="18288000" cy="10287000"/>
  <p:notesSz cx="6858000" cy="9144000"/>
  <p:embeddedFontLst>
    <p:embeddedFont>
      <p:font typeface="Open Sans 1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Bold" panose="020B0604020202020204" charset="0"/>
      <p:regular r:id="rId8"/>
    </p:embeddedFont>
    <p:embeddedFont>
      <p:font typeface="PT Sans" panose="020B0604020202020204" charset="-52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6CCC3"/>
    <a:srgbClr val="2E9196"/>
    <a:srgbClr val="FDC300"/>
    <a:srgbClr val="EF75D9"/>
    <a:srgbClr val="9FE1DC"/>
    <a:srgbClr val="36AAB0"/>
    <a:srgbClr val="46C0C6"/>
    <a:srgbClr val="041A22"/>
    <a:srgbClr val="F2F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36" y="14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svg"/><Relationship Id="rId1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jpeg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25.svg"/><Relationship Id="rId1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21275" y="-1005473"/>
            <a:ext cx="5771064" cy="11304553"/>
            <a:chOff x="0" y="0"/>
            <a:chExt cx="7694751" cy="15072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94751" cy="15072738"/>
            </a:xfrm>
            <a:custGeom>
              <a:avLst/>
              <a:gdLst/>
              <a:ahLst/>
              <a:cxnLst/>
              <a:rect l="l" t="t" r="r" b="b"/>
              <a:pathLst>
                <a:path w="7694751" h="15072738">
                  <a:moveTo>
                    <a:pt x="0" y="0"/>
                  </a:moveTo>
                  <a:lnTo>
                    <a:pt x="7694751" y="0"/>
                  </a:lnTo>
                  <a:lnTo>
                    <a:pt x="7694751" y="15072738"/>
                  </a:lnTo>
                  <a:lnTo>
                    <a:pt x="0" y="15072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3642374" y="8864960"/>
              <a:ext cx="945294" cy="945294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5E0D7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748094" y="4133636"/>
              <a:ext cx="935104" cy="9351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5E0D7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671128" y="6729819"/>
              <a:ext cx="900556" cy="900556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5E0D7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314622" y="4653075"/>
              <a:ext cx="1953233" cy="1953233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F75D9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495722" y="4309060"/>
              <a:ext cx="998065" cy="998065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DC300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3262207" y="5012382"/>
            <a:ext cx="11746702" cy="84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2"/>
              </a:lnSpc>
            </a:pPr>
            <a:r>
              <a:rPr lang="ru-RU" sz="3706" b="1" dirty="0" smtClean="0">
                <a:solidFill>
                  <a:srgbClr val="00002E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  </a:t>
            </a:r>
            <a:endParaRPr lang="en-US" sz="3706" b="1" dirty="0">
              <a:solidFill>
                <a:srgbClr val="00002E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  <a:sym typeface="Open Sans 1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6242024" y="248618"/>
            <a:ext cx="4777873" cy="1094338"/>
          </a:xfrm>
          <a:custGeom>
            <a:avLst/>
            <a:gdLst/>
            <a:ahLst/>
            <a:cxnLst/>
            <a:rect l="l" t="t" r="r" b="b"/>
            <a:pathLst>
              <a:path w="6370497" h="1459117">
                <a:moveTo>
                  <a:pt x="0" y="0"/>
                </a:moveTo>
                <a:lnTo>
                  <a:pt x="6370497" y="0"/>
                </a:lnTo>
                <a:lnTo>
                  <a:pt x="6370497" y="1459117"/>
                </a:lnTo>
                <a:lnTo>
                  <a:pt x="0" y="1459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06" t="-38495" r="-3110" b="-45991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0" y="248618"/>
            <a:ext cx="1003542" cy="10038382"/>
            <a:chOff x="0" y="0"/>
            <a:chExt cx="895937" cy="41053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95937" cy="4105300"/>
            </a:xfrm>
            <a:custGeom>
              <a:avLst/>
              <a:gdLst/>
              <a:ahLst/>
              <a:cxnLst/>
              <a:rect l="l" t="t" r="r" b="b"/>
              <a:pathLst>
                <a:path w="895937" h="4105300">
                  <a:moveTo>
                    <a:pt x="0" y="0"/>
                  </a:moveTo>
                  <a:lnTo>
                    <a:pt x="895937" y="0"/>
                  </a:lnTo>
                  <a:lnTo>
                    <a:pt x="895937" y="4105300"/>
                  </a:lnTo>
                  <a:lnTo>
                    <a:pt x="0" y="4105300"/>
                  </a:ln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895937" cy="4076725"/>
            </a:xfrm>
            <a:prstGeom prst="rect">
              <a:avLst/>
            </a:prstGeom>
          </p:spPr>
          <p:txBody>
            <a:bodyPr lIns="33526" tIns="33526" rIns="33526" bIns="33526" rtlCol="0" anchor="ctr"/>
            <a:lstStyle/>
            <a:p>
              <a:pPr algn="ctr">
                <a:lnSpc>
                  <a:spcPts val="1187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8688" y="0"/>
            <a:ext cx="597331" cy="10287000"/>
            <a:chOff x="0" y="0"/>
            <a:chExt cx="2730203" cy="13716000"/>
          </a:xfrm>
        </p:grpSpPr>
        <p:sp>
          <p:nvSpPr>
            <p:cNvPr id="24" name="Freeform 24"/>
            <p:cNvSpPr/>
            <p:nvPr/>
          </p:nvSpPr>
          <p:spPr>
            <a:xfrm>
              <a:off x="0" y="9413387"/>
              <a:ext cx="2730203" cy="4302613"/>
            </a:xfrm>
            <a:custGeom>
              <a:avLst/>
              <a:gdLst/>
              <a:ahLst/>
              <a:cxnLst/>
              <a:rect l="l" t="t" r="r" b="b"/>
              <a:pathLst>
                <a:path w="2730203" h="4302613">
                  <a:moveTo>
                    <a:pt x="0" y="0"/>
                  </a:moveTo>
                  <a:lnTo>
                    <a:pt x="2730203" y="0"/>
                  </a:lnTo>
                  <a:lnTo>
                    <a:pt x="2730203" y="4302613"/>
                  </a:lnTo>
                  <a:lnTo>
                    <a:pt x="0" y="4302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r>
                <a:rPr lang="ru-RU" dirty="0" smtClean="0"/>
                <a:t>     </a:t>
              </a:r>
              <a:endParaRPr lang="ru-RU" dirty="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4401004"/>
              <a:ext cx="2730203" cy="2730203"/>
            </a:xfrm>
            <a:custGeom>
              <a:avLst/>
              <a:gdLst/>
              <a:ahLst/>
              <a:cxnLst/>
              <a:rect l="l" t="t" r="r" b="b"/>
              <a:pathLst>
                <a:path w="2730203" h="2730203">
                  <a:moveTo>
                    <a:pt x="0" y="0"/>
                  </a:moveTo>
                  <a:lnTo>
                    <a:pt x="2730203" y="0"/>
                  </a:lnTo>
                  <a:lnTo>
                    <a:pt x="2730203" y="2730204"/>
                  </a:lnTo>
                  <a:lnTo>
                    <a:pt x="0" y="273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7229856"/>
              <a:ext cx="2730203" cy="2084883"/>
            </a:xfrm>
            <a:custGeom>
              <a:avLst/>
              <a:gdLst/>
              <a:ahLst/>
              <a:cxnLst/>
              <a:rect l="l" t="t" r="r" b="b"/>
              <a:pathLst>
                <a:path w="2730203" h="2084883">
                  <a:moveTo>
                    <a:pt x="0" y="0"/>
                  </a:moveTo>
                  <a:lnTo>
                    <a:pt x="2730203" y="0"/>
                  </a:lnTo>
                  <a:lnTo>
                    <a:pt x="2730203" y="2084883"/>
                  </a:lnTo>
                  <a:lnTo>
                    <a:pt x="0" y="2084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999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10800000">
              <a:off x="0" y="0"/>
              <a:ext cx="2730203" cy="4302356"/>
            </a:xfrm>
            <a:custGeom>
              <a:avLst/>
              <a:gdLst/>
              <a:ahLst/>
              <a:cxnLst/>
              <a:rect l="l" t="t" r="r" b="b"/>
              <a:pathLst>
                <a:path w="2730203" h="4302356">
                  <a:moveTo>
                    <a:pt x="0" y="0"/>
                  </a:moveTo>
                  <a:lnTo>
                    <a:pt x="2730203" y="0"/>
                  </a:lnTo>
                  <a:lnTo>
                    <a:pt x="2730203" y="4302356"/>
                  </a:lnTo>
                  <a:lnTo>
                    <a:pt x="0" y="430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9999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Прямоугольник 30"/>
          <p:cNvSpPr/>
          <p:nvPr/>
        </p:nvSpPr>
        <p:spPr>
          <a:xfrm>
            <a:off x="838200" y="1651427"/>
            <a:ext cx="17114855" cy="1416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Партнерская   сессия  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обмену  лучшими  практиками </a:t>
            </a:r>
            <a:endParaRPr lang="ru-RU" sz="36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«Наставник в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Профессионалитете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 рамках деловой  программы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Регионального этапа чемпионата по профессиональному мастерству «Профессионалы» Алтайского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края,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2025 году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Агафонова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Ирина Даниловна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декан факультета развития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образования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КАУ ДПО «АИРО имени А.М.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Топорова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кандидат  педагогических наук.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Платонова Наталья Александровна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заведующий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кафедрой педагогики профессионального образования КАУ ДПО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«АИРО имени А.М.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Топорова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 кандидат  педагогических наук.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Куфтырькова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Ольга Павловна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старший  преподаватель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факультета развития  профессионального образования КАУ ДПО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АИРО имени А.М.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Топорова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«Заслуженный учитель РФ».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Кудрявцев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Сергеевич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начальник бюро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технического обучения Акционерного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общества  «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Алтайский приборостроительный завод «Ротор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12.03.2025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R="179705"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R="179705"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292" y="7459887"/>
            <a:ext cx="2586763" cy="248402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3" y="3216376"/>
            <a:ext cx="2551927" cy="24268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647" y="4458327"/>
            <a:ext cx="2779939" cy="234688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38" y="67284"/>
            <a:ext cx="1664893" cy="142990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39" y="-83660"/>
            <a:ext cx="2429156" cy="1580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294" y="120602"/>
            <a:ext cx="1495932" cy="10569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22" y="6071407"/>
            <a:ext cx="3033058" cy="263715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310" y="67284"/>
            <a:ext cx="1495932" cy="1056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138</Words>
  <Application>Microsoft Office PowerPoint</Application>
  <PresentationFormat>Произвольный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Open Sans 1 Bold</vt:lpstr>
      <vt:lpstr>Calibri</vt:lpstr>
      <vt:lpstr>Open Sans Bold</vt:lpstr>
      <vt:lpstr>Arial</vt:lpstr>
      <vt:lpstr>PT Sans</vt:lpstr>
      <vt:lpstr>Times New Roman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образования 2024_шаблон презентации</dc:title>
  <dc:creator>Райских Т.Н.</dc:creator>
  <cp:lastModifiedBy>Куфтырькова О.П.</cp:lastModifiedBy>
  <cp:revision>72</cp:revision>
  <dcterms:created xsi:type="dcterms:W3CDTF">2006-08-16T00:00:00Z</dcterms:created>
  <dcterms:modified xsi:type="dcterms:W3CDTF">2025-03-13T01:55:13Z</dcterms:modified>
  <dc:identifier>DAGP5fx93wg</dc:identifier>
</cp:coreProperties>
</file>