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6" r:id="rId3"/>
    <p:sldId id="272" r:id="rId4"/>
    <p:sldId id="258" r:id="rId5"/>
    <p:sldId id="280" r:id="rId6"/>
    <p:sldId id="277" r:id="rId7"/>
    <p:sldId id="278" r:id="rId8"/>
    <p:sldId id="260" r:id="rId9"/>
    <p:sldId id="276" r:id="rId10"/>
    <p:sldId id="273" r:id="rId11"/>
    <p:sldId id="274" r:id="rId12"/>
    <p:sldId id="275" r:id="rId13"/>
    <p:sldId id="257" r:id="rId14"/>
    <p:sldId id="282" r:id="rId15"/>
  </p:sldIdLst>
  <p:sldSz cx="18288000" cy="10287000"/>
  <p:notesSz cx="6858000" cy="9144000"/>
  <p:embeddedFontLs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Muli" charset="0"/>
      <p:regular r:id="rId20"/>
    </p:embeddedFont>
    <p:embeddedFont>
      <p:font typeface="Muli Bold" charset="0"/>
      <p:regular r:id="rId21"/>
    </p:embeddedFont>
    <p:embeddedFont>
      <p:font typeface="宋体" pitchFamily="2" charset="-122"/>
      <p:regular r:id="rId22"/>
    </p:embeddedFont>
    <p:embeddedFont>
      <p:font typeface="Muli Ultra-Bold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 autoAdjust="0"/>
    <p:restoredTop sz="94622" autoAdjust="0"/>
  </p:normalViewPr>
  <p:slideViewPr>
    <p:cSldViewPr>
      <p:cViewPr>
        <p:scale>
          <a:sx n="37" d="100"/>
          <a:sy n="37" d="100"/>
        </p:scale>
        <p:origin x="-1944" y="-4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9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35.png"/><Relationship Id="rId7" Type="http://schemas.openxmlformats.org/officeDocument/2006/relationships/image" Target="../media/image52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0.png"/><Relationship Id="rId9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35.png"/><Relationship Id="rId7" Type="http://schemas.openxmlformats.org/officeDocument/2006/relationships/image" Target="../media/image57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40.png"/><Relationship Id="rId9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svg"/><Relationship Id="rId10" Type="http://schemas.openxmlformats.org/officeDocument/2006/relationships/image" Target="../media/image10.jpeg"/><Relationship Id="rId4" Type="http://schemas.openxmlformats.org/officeDocument/2006/relationships/image" Target="../media/image7.png"/><Relationship Id="rId9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3.png"/><Relationship Id="rId7" Type="http://schemas.openxmlformats.org/officeDocument/2006/relationships/image" Target="../media/image2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5.png"/><Relationship Id="rId7" Type="http://schemas.openxmlformats.org/officeDocument/2006/relationships/image" Target="../media/image43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700603" y="-895804"/>
            <a:ext cx="9114447" cy="10125529"/>
            <a:chOff x="0" y="0"/>
            <a:chExt cx="798918" cy="8875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98918" cy="887544"/>
            </a:xfrm>
            <a:custGeom>
              <a:avLst/>
              <a:gdLst/>
              <a:ahLst/>
              <a:cxnLst/>
              <a:rect l="l" t="t" r="r" b="b"/>
              <a:pathLst>
                <a:path w="798918" h="887544">
                  <a:moveTo>
                    <a:pt x="84941" y="0"/>
                  </a:moveTo>
                  <a:lnTo>
                    <a:pt x="713977" y="0"/>
                  </a:lnTo>
                  <a:cubicBezTo>
                    <a:pt x="760889" y="0"/>
                    <a:pt x="798918" y="38029"/>
                    <a:pt x="798918" y="84941"/>
                  </a:cubicBezTo>
                  <a:lnTo>
                    <a:pt x="798918" y="802603"/>
                  </a:lnTo>
                  <a:cubicBezTo>
                    <a:pt x="798918" y="849514"/>
                    <a:pt x="760889" y="887544"/>
                    <a:pt x="713977" y="887544"/>
                  </a:cubicBezTo>
                  <a:lnTo>
                    <a:pt x="84941" y="887544"/>
                  </a:lnTo>
                  <a:cubicBezTo>
                    <a:pt x="38029" y="887544"/>
                    <a:pt x="0" y="849514"/>
                    <a:pt x="0" y="802603"/>
                  </a:cubicBezTo>
                  <a:lnTo>
                    <a:pt x="0" y="84941"/>
                  </a:lnTo>
                  <a:cubicBezTo>
                    <a:pt x="0" y="38029"/>
                    <a:pt x="38029" y="0"/>
                    <a:pt x="84941" y="0"/>
                  </a:cubicBezTo>
                  <a:close/>
                </a:path>
              </a:pathLst>
            </a:custGeom>
            <a:solidFill>
              <a:srgbClr val="1D266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798918" cy="9351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66800" y="5905500"/>
            <a:ext cx="7433653" cy="968045"/>
            <a:chOff x="0" y="0"/>
            <a:chExt cx="1957835" cy="25495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57835" cy="254958"/>
            </a:xfrm>
            <a:custGeom>
              <a:avLst/>
              <a:gdLst/>
              <a:ahLst/>
              <a:cxnLst/>
              <a:rect l="l" t="t" r="r" b="b"/>
              <a:pathLst>
                <a:path w="1957835" h="254958">
                  <a:moveTo>
                    <a:pt x="29161" y="0"/>
                  </a:moveTo>
                  <a:lnTo>
                    <a:pt x="1928673" y="0"/>
                  </a:lnTo>
                  <a:cubicBezTo>
                    <a:pt x="1936407" y="0"/>
                    <a:pt x="1943825" y="3072"/>
                    <a:pt x="1949293" y="8541"/>
                  </a:cubicBezTo>
                  <a:cubicBezTo>
                    <a:pt x="1954762" y="14010"/>
                    <a:pt x="1957835" y="21427"/>
                    <a:pt x="1957835" y="29161"/>
                  </a:cubicBezTo>
                  <a:lnTo>
                    <a:pt x="1957835" y="225797"/>
                  </a:lnTo>
                  <a:cubicBezTo>
                    <a:pt x="1957835" y="233531"/>
                    <a:pt x="1954762" y="240948"/>
                    <a:pt x="1949293" y="246417"/>
                  </a:cubicBezTo>
                  <a:cubicBezTo>
                    <a:pt x="1943825" y="251886"/>
                    <a:pt x="1936407" y="254958"/>
                    <a:pt x="1928673" y="254958"/>
                  </a:cubicBezTo>
                  <a:lnTo>
                    <a:pt x="29161" y="254958"/>
                  </a:lnTo>
                  <a:cubicBezTo>
                    <a:pt x="21427" y="254958"/>
                    <a:pt x="14010" y="251886"/>
                    <a:pt x="8541" y="246417"/>
                  </a:cubicBezTo>
                  <a:cubicBezTo>
                    <a:pt x="3072" y="240948"/>
                    <a:pt x="0" y="233531"/>
                    <a:pt x="0" y="225797"/>
                  </a:cubicBezTo>
                  <a:lnTo>
                    <a:pt x="0" y="29161"/>
                  </a:lnTo>
                  <a:cubicBezTo>
                    <a:pt x="0" y="21427"/>
                    <a:pt x="3072" y="14010"/>
                    <a:pt x="8541" y="8541"/>
                  </a:cubicBezTo>
                  <a:cubicBezTo>
                    <a:pt x="14010" y="3072"/>
                    <a:pt x="21427" y="0"/>
                    <a:pt x="29161" y="0"/>
                  </a:cubicBezTo>
                  <a:close/>
                </a:path>
              </a:pathLst>
            </a:custGeom>
            <a:solidFill>
              <a:srgbClr val="F4E66E"/>
            </a:solidFill>
          </p:spPr>
          <p:txBody>
            <a:bodyPr/>
            <a:lstStyle/>
            <a:p>
              <a:pPr algn="ctr"/>
              <a:r>
                <a:rPr lang="ru-RU" sz="5400" dirty="0" smtClean="0">
                  <a:latin typeface="Times New Roman" pitchFamily="18" charset="0"/>
                  <a:cs typeface="Times New Roman" pitchFamily="18" charset="0"/>
                </a:rPr>
                <a:t>БиблиОбраз -2025</a:t>
              </a:r>
              <a:endParaRPr lang="ru-RU" sz="5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957835" cy="302583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l">
                <a:lnSpc>
                  <a:spcPts val="3359"/>
                </a:lnSpc>
              </a:pPr>
              <a:r>
                <a:rPr lang="en-US" sz="2400" dirty="0">
                  <a:solidFill>
                    <a:srgbClr val="1D2660"/>
                  </a:solidFill>
                  <a:latin typeface="Muli"/>
                  <a:ea typeface="Muli"/>
                  <a:cs typeface="Muli"/>
                  <a:sym typeface="Muli"/>
                </a:rPr>
                <a:t> </a:t>
              </a:r>
            </a:p>
          </p:txBody>
        </p:sp>
      </p:grpSp>
      <p:sp>
        <p:nvSpPr>
          <p:cNvPr id="10" name="Freeform 10"/>
          <p:cNvSpPr/>
          <p:nvPr/>
        </p:nvSpPr>
        <p:spPr>
          <a:xfrm flipH="1">
            <a:off x="6605526" y="6590935"/>
            <a:ext cx="1856827" cy="540801"/>
          </a:xfrm>
          <a:custGeom>
            <a:avLst/>
            <a:gdLst/>
            <a:ahLst/>
            <a:cxnLst/>
            <a:rect l="l" t="t" r="r" b="b"/>
            <a:pathLst>
              <a:path w="1856827" h="540801">
                <a:moveTo>
                  <a:pt x="1856827" y="0"/>
                </a:moveTo>
                <a:lnTo>
                  <a:pt x="0" y="0"/>
                </a:lnTo>
                <a:lnTo>
                  <a:pt x="0" y="540801"/>
                </a:lnTo>
                <a:lnTo>
                  <a:pt x="1856827" y="540801"/>
                </a:lnTo>
                <a:lnTo>
                  <a:pt x="1856827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008416" y="6972300"/>
            <a:ext cx="2736784" cy="2251575"/>
          </a:xfrm>
          <a:custGeom>
            <a:avLst/>
            <a:gdLst/>
            <a:ahLst/>
            <a:cxnLst/>
            <a:rect l="l" t="t" r="r" b="b"/>
            <a:pathLst>
              <a:path w="2279584" h="1955444">
                <a:moveTo>
                  <a:pt x="0" y="0"/>
                </a:moveTo>
                <a:lnTo>
                  <a:pt x="2279584" y="0"/>
                </a:lnTo>
                <a:lnTo>
                  <a:pt x="2279584" y="1955444"/>
                </a:lnTo>
                <a:lnTo>
                  <a:pt x="0" y="195544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r="-52783" b="-71207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81000" y="1181100"/>
            <a:ext cx="9525000" cy="35779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99"/>
              </a:lnSpc>
            </a:pPr>
            <a:r>
              <a:rPr lang="ru-RU" sz="9299" b="1" dirty="0" smtClean="0">
                <a:solidFill>
                  <a:srgbClr val="1D2660"/>
                </a:solidFill>
                <a:latin typeface="Times New Roman" pitchFamily="18" charset="0"/>
                <a:ea typeface="Muli Bold"/>
                <a:cs typeface="Times New Roman" pitchFamily="18" charset="0"/>
                <a:sym typeface="Muli Bold"/>
              </a:rPr>
              <a:t>Виртуальная экскурсия ? Отличная идея!</a:t>
            </a:r>
            <a:endParaRPr lang="en-US" sz="9299" b="1" dirty="0">
              <a:solidFill>
                <a:srgbClr val="1D2660"/>
              </a:solidFill>
              <a:latin typeface="Times New Roman" pitchFamily="18" charset="0"/>
              <a:ea typeface="Muli Bold"/>
              <a:cs typeface="Times New Roman" pitchFamily="18" charset="0"/>
              <a:sym typeface="Muli Bold"/>
            </a:endParaRPr>
          </a:p>
        </p:txBody>
      </p:sp>
      <p:pic>
        <p:nvPicPr>
          <p:cNvPr id="1030" name="Picture 6" descr="C:\Users\кабинет7\Desktop\1799_oooo.plu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0" y="2324100"/>
            <a:ext cx="5867400" cy="5867400"/>
          </a:xfrm>
          <a:prstGeom prst="rect">
            <a:avLst/>
          </a:prstGeom>
          <a:noFill/>
        </p:spPr>
      </p:pic>
      <p:pic>
        <p:nvPicPr>
          <p:cNvPr id="1031" name="Picture 7" descr="C:\Users\кабинет7\Desktop\istockphoto-1086934022-612x61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46198">
            <a:off x="13897937" y="148006"/>
            <a:ext cx="3127255" cy="31272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950944" y="0"/>
            <a:ext cx="8695776" cy="10287000"/>
            <a:chOff x="0" y="0"/>
            <a:chExt cx="762220" cy="9016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2220" cy="901697"/>
            </a:xfrm>
            <a:custGeom>
              <a:avLst/>
              <a:gdLst/>
              <a:ahLst/>
              <a:cxnLst/>
              <a:rect l="l" t="t" r="r" b="b"/>
              <a:pathLst>
                <a:path w="762220" h="901697">
                  <a:moveTo>
                    <a:pt x="89031" y="0"/>
                  </a:moveTo>
                  <a:lnTo>
                    <a:pt x="673189" y="0"/>
                  </a:lnTo>
                  <a:cubicBezTo>
                    <a:pt x="722360" y="0"/>
                    <a:pt x="762220" y="39860"/>
                    <a:pt x="762220" y="89031"/>
                  </a:cubicBezTo>
                  <a:lnTo>
                    <a:pt x="762220" y="812667"/>
                  </a:lnTo>
                  <a:cubicBezTo>
                    <a:pt x="762220" y="836279"/>
                    <a:pt x="752840" y="858924"/>
                    <a:pt x="736144" y="875621"/>
                  </a:cubicBezTo>
                  <a:cubicBezTo>
                    <a:pt x="719447" y="892317"/>
                    <a:pt x="696802" y="901697"/>
                    <a:pt x="673189" y="901697"/>
                  </a:cubicBezTo>
                  <a:lnTo>
                    <a:pt x="89031" y="901697"/>
                  </a:lnTo>
                  <a:cubicBezTo>
                    <a:pt x="39860" y="901697"/>
                    <a:pt x="0" y="861837"/>
                    <a:pt x="0" y="812667"/>
                  </a:cubicBezTo>
                  <a:lnTo>
                    <a:pt x="0" y="89031"/>
                  </a:lnTo>
                  <a:cubicBezTo>
                    <a:pt x="0" y="39860"/>
                    <a:pt x="39860" y="0"/>
                    <a:pt x="89031" y="0"/>
                  </a:cubicBezTo>
                  <a:close/>
                </a:path>
              </a:pathLst>
            </a:custGeom>
            <a:solidFill>
              <a:srgbClr val="F4E66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762220" cy="949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716665" y="1028700"/>
            <a:ext cx="7530084" cy="8229600"/>
          </a:xfrm>
          <a:custGeom>
            <a:avLst/>
            <a:gdLst/>
            <a:ahLst/>
            <a:cxnLst/>
            <a:rect l="l" t="t" r="r" b="b"/>
            <a:pathLst>
              <a:path w="7530084" h="8229600">
                <a:moveTo>
                  <a:pt x="0" y="0"/>
                </a:moveTo>
                <a:lnTo>
                  <a:pt x="7530084" y="0"/>
                </a:lnTo>
                <a:lnTo>
                  <a:pt x="75300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202032">
            <a:off x="10845355" y="-1159742"/>
            <a:ext cx="2232502" cy="2319482"/>
          </a:xfrm>
          <a:custGeom>
            <a:avLst/>
            <a:gdLst/>
            <a:ahLst/>
            <a:cxnLst/>
            <a:rect l="l" t="t" r="r" b="b"/>
            <a:pathLst>
              <a:path w="2232502" h="2319482">
                <a:moveTo>
                  <a:pt x="0" y="0"/>
                </a:moveTo>
                <a:lnTo>
                  <a:pt x="2232502" y="0"/>
                </a:lnTo>
                <a:lnTo>
                  <a:pt x="2232502" y="2319482"/>
                </a:lnTo>
                <a:lnTo>
                  <a:pt x="0" y="231948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789974">
            <a:off x="11046537" y="8277119"/>
            <a:ext cx="3014821" cy="4019761"/>
          </a:xfrm>
          <a:custGeom>
            <a:avLst/>
            <a:gdLst/>
            <a:ahLst/>
            <a:cxnLst/>
            <a:rect l="l" t="t" r="r" b="b"/>
            <a:pathLst>
              <a:path w="3014821" h="4019761">
                <a:moveTo>
                  <a:pt x="0" y="0"/>
                </a:moveTo>
                <a:lnTo>
                  <a:pt x="3014821" y="0"/>
                </a:lnTo>
                <a:lnTo>
                  <a:pt x="3014821" y="4019761"/>
                </a:lnTo>
                <a:lnTo>
                  <a:pt x="0" y="401976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81000" y="342900"/>
            <a:ext cx="114300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8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Muli Bold"/>
                <a:cs typeface="Times New Roman" pitchFamily="18" charset="0"/>
                <a:sym typeface="Muli Bold"/>
              </a:rPr>
              <a:t>Онлайн-встреча </a:t>
            </a:r>
          </a:p>
          <a:p>
            <a:r>
              <a:rPr lang="ru-RU" sz="8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Muli Bold"/>
                <a:cs typeface="Times New Roman" pitchFamily="18" charset="0"/>
                <a:sym typeface="Muli Bold"/>
              </a:rPr>
              <a:t>с автором </a:t>
            </a:r>
            <a:endParaRPr lang="en-US" sz="8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Muli Bold"/>
              <a:cs typeface="Times New Roman" pitchFamily="18" charset="0"/>
              <a:sym typeface="Muli Bold"/>
            </a:endParaRPr>
          </a:p>
        </p:txBody>
      </p:sp>
      <p:pic>
        <p:nvPicPr>
          <p:cNvPr id="4098" name="Picture 2" descr="C:\Users\Пользователь\Desktop\2025-06-05 11.53.46.HEIC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924300"/>
            <a:ext cx="5666514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C:\Users\Пользователь\Desktop\2025-06-05 12.43.29.HEIC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1790700"/>
            <a:ext cx="4495800" cy="3371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C:\Users\Пользователь\Desktop\встреча с автором.jpg"/>
          <p:cNvPicPr/>
          <p:nvPr/>
        </p:nvPicPr>
        <p:blipFill>
          <a:blip r:embed="rId7" cstate="print"/>
          <a:srcRect r="4850"/>
          <a:stretch>
            <a:fillRect/>
          </a:stretch>
        </p:blipFill>
        <p:spPr bwMode="auto">
          <a:xfrm>
            <a:off x="6477000" y="5753100"/>
            <a:ext cx="4343400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950944" y="0"/>
            <a:ext cx="8695776" cy="10287000"/>
            <a:chOff x="0" y="0"/>
            <a:chExt cx="762220" cy="9016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2220" cy="901697"/>
            </a:xfrm>
            <a:custGeom>
              <a:avLst/>
              <a:gdLst/>
              <a:ahLst/>
              <a:cxnLst/>
              <a:rect l="l" t="t" r="r" b="b"/>
              <a:pathLst>
                <a:path w="762220" h="901697">
                  <a:moveTo>
                    <a:pt x="89031" y="0"/>
                  </a:moveTo>
                  <a:lnTo>
                    <a:pt x="673189" y="0"/>
                  </a:lnTo>
                  <a:cubicBezTo>
                    <a:pt x="722360" y="0"/>
                    <a:pt x="762220" y="39860"/>
                    <a:pt x="762220" y="89031"/>
                  </a:cubicBezTo>
                  <a:lnTo>
                    <a:pt x="762220" y="812667"/>
                  </a:lnTo>
                  <a:cubicBezTo>
                    <a:pt x="762220" y="836279"/>
                    <a:pt x="752840" y="858924"/>
                    <a:pt x="736144" y="875621"/>
                  </a:cubicBezTo>
                  <a:cubicBezTo>
                    <a:pt x="719447" y="892317"/>
                    <a:pt x="696802" y="901697"/>
                    <a:pt x="673189" y="901697"/>
                  </a:cubicBezTo>
                  <a:lnTo>
                    <a:pt x="89031" y="901697"/>
                  </a:lnTo>
                  <a:cubicBezTo>
                    <a:pt x="39860" y="901697"/>
                    <a:pt x="0" y="861837"/>
                    <a:pt x="0" y="812667"/>
                  </a:cubicBezTo>
                  <a:lnTo>
                    <a:pt x="0" y="89031"/>
                  </a:lnTo>
                  <a:cubicBezTo>
                    <a:pt x="0" y="39860"/>
                    <a:pt x="39860" y="0"/>
                    <a:pt x="89031" y="0"/>
                  </a:cubicBezTo>
                  <a:close/>
                </a:path>
              </a:pathLst>
            </a:custGeom>
            <a:solidFill>
              <a:srgbClr val="F4E66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762220" cy="949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1202032">
            <a:off x="17171749" y="-1159741"/>
            <a:ext cx="2232502" cy="2319482"/>
          </a:xfrm>
          <a:custGeom>
            <a:avLst/>
            <a:gdLst/>
            <a:ahLst/>
            <a:cxnLst/>
            <a:rect l="l" t="t" r="r" b="b"/>
            <a:pathLst>
              <a:path w="2232502" h="2319482">
                <a:moveTo>
                  <a:pt x="0" y="0"/>
                </a:moveTo>
                <a:lnTo>
                  <a:pt x="2232502" y="0"/>
                </a:lnTo>
                <a:lnTo>
                  <a:pt x="2232502" y="2319482"/>
                </a:lnTo>
                <a:lnTo>
                  <a:pt x="0" y="231948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789974">
            <a:off x="11046537" y="8277119"/>
            <a:ext cx="3014821" cy="4019761"/>
          </a:xfrm>
          <a:custGeom>
            <a:avLst/>
            <a:gdLst/>
            <a:ahLst/>
            <a:cxnLst/>
            <a:rect l="l" t="t" r="r" b="b"/>
            <a:pathLst>
              <a:path w="3014821" h="4019761">
                <a:moveTo>
                  <a:pt x="0" y="0"/>
                </a:moveTo>
                <a:lnTo>
                  <a:pt x="3014821" y="0"/>
                </a:lnTo>
                <a:lnTo>
                  <a:pt x="3014821" y="4019761"/>
                </a:lnTo>
                <a:lnTo>
                  <a:pt x="0" y="401976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81000" y="190500"/>
            <a:ext cx="102870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8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Muli Bold"/>
                <a:cs typeface="Times New Roman" pitchFamily="18" charset="0"/>
                <a:sym typeface="Muli Bold"/>
              </a:rPr>
              <a:t>Семейная игра «Книжный туризм»</a:t>
            </a:r>
            <a:endParaRPr lang="en-US" sz="8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Muli Bold"/>
              <a:cs typeface="Times New Roman" pitchFamily="18" charset="0"/>
              <a:sym typeface="Muli Bold"/>
            </a:endParaRPr>
          </a:p>
        </p:txBody>
      </p:sp>
      <p:pic>
        <p:nvPicPr>
          <p:cNvPr id="5122" name="Picture 2" descr="\\10.22.253.2\общая\Сергеева\реализация пректа марафон семейных предпоЧтений\icon-logo-znanie-blu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25400" y="1714500"/>
            <a:ext cx="5162586" cy="5466158"/>
          </a:xfrm>
          <a:prstGeom prst="rect">
            <a:avLst/>
          </a:prstGeom>
          <a:noFill/>
        </p:spPr>
      </p:pic>
      <p:pic>
        <p:nvPicPr>
          <p:cNvPr id="12" name="Рисунок 11" descr="C:\Users\Пользователь\Downloads\книжный туризм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48387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Пользователь\Desktop\20240619_08585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7277100"/>
            <a:ext cx="33528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C:\Users\Пользователь\Desktop\книжное дерево.jpe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72400" y="3009900"/>
            <a:ext cx="320040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C:\Users\Пользователь\Desktop\выставка к книжному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0" y="3314700"/>
            <a:ext cx="29718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 descr="C:\Users\Пользователь\Downloads\эмоции дети.jpe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48600" y="7048500"/>
            <a:ext cx="35814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10950944" y="0"/>
            <a:ext cx="8695776" cy="10287000"/>
            <a:chOff x="0" y="0"/>
            <a:chExt cx="762220" cy="9016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2220" cy="901697"/>
            </a:xfrm>
            <a:custGeom>
              <a:avLst/>
              <a:gdLst/>
              <a:ahLst/>
              <a:cxnLst/>
              <a:rect l="l" t="t" r="r" b="b"/>
              <a:pathLst>
                <a:path w="762220" h="901697">
                  <a:moveTo>
                    <a:pt x="89031" y="0"/>
                  </a:moveTo>
                  <a:lnTo>
                    <a:pt x="673189" y="0"/>
                  </a:lnTo>
                  <a:cubicBezTo>
                    <a:pt x="722360" y="0"/>
                    <a:pt x="762220" y="39860"/>
                    <a:pt x="762220" y="89031"/>
                  </a:cubicBezTo>
                  <a:lnTo>
                    <a:pt x="762220" y="812667"/>
                  </a:lnTo>
                  <a:cubicBezTo>
                    <a:pt x="762220" y="836279"/>
                    <a:pt x="752840" y="858924"/>
                    <a:pt x="736144" y="875621"/>
                  </a:cubicBezTo>
                  <a:cubicBezTo>
                    <a:pt x="719447" y="892317"/>
                    <a:pt x="696802" y="901697"/>
                    <a:pt x="673189" y="901697"/>
                  </a:cubicBezTo>
                  <a:lnTo>
                    <a:pt x="89031" y="901697"/>
                  </a:lnTo>
                  <a:cubicBezTo>
                    <a:pt x="39860" y="901697"/>
                    <a:pt x="0" y="861837"/>
                    <a:pt x="0" y="812667"/>
                  </a:cubicBezTo>
                  <a:lnTo>
                    <a:pt x="0" y="89031"/>
                  </a:lnTo>
                  <a:cubicBezTo>
                    <a:pt x="0" y="39860"/>
                    <a:pt x="39860" y="0"/>
                    <a:pt x="89031" y="0"/>
                  </a:cubicBezTo>
                  <a:close/>
                </a:path>
              </a:pathLst>
            </a:custGeom>
            <a:solidFill>
              <a:srgbClr val="F4E66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762220" cy="949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1202032">
            <a:off x="17171749" y="-1159741"/>
            <a:ext cx="2232502" cy="2319482"/>
          </a:xfrm>
          <a:custGeom>
            <a:avLst/>
            <a:gdLst/>
            <a:ahLst/>
            <a:cxnLst/>
            <a:rect l="l" t="t" r="r" b="b"/>
            <a:pathLst>
              <a:path w="2232502" h="2319482">
                <a:moveTo>
                  <a:pt x="0" y="0"/>
                </a:moveTo>
                <a:lnTo>
                  <a:pt x="2232502" y="0"/>
                </a:lnTo>
                <a:lnTo>
                  <a:pt x="2232502" y="2319482"/>
                </a:lnTo>
                <a:lnTo>
                  <a:pt x="0" y="231948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789974">
            <a:off x="11046537" y="8277119"/>
            <a:ext cx="3014821" cy="4019761"/>
          </a:xfrm>
          <a:custGeom>
            <a:avLst/>
            <a:gdLst/>
            <a:ahLst/>
            <a:cxnLst/>
            <a:rect l="l" t="t" r="r" b="b"/>
            <a:pathLst>
              <a:path w="3014821" h="4019761">
                <a:moveTo>
                  <a:pt x="0" y="0"/>
                </a:moveTo>
                <a:lnTo>
                  <a:pt x="3014821" y="0"/>
                </a:lnTo>
                <a:lnTo>
                  <a:pt x="3014821" y="4019761"/>
                </a:lnTo>
                <a:lnTo>
                  <a:pt x="0" y="401976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81000" y="190500"/>
            <a:ext cx="102870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8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Muli Bold"/>
                <a:cs typeface="Times New Roman" pitchFamily="18" charset="0"/>
                <a:sym typeface="Muli Bold"/>
              </a:rPr>
              <a:t>Семейный фестиваль «Время читать»</a:t>
            </a:r>
            <a:endParaRPr lang="en-US" sz="8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Muli Bold"/>
              <a:cs typeface="Times New Roman" pitchFamily="18" charset="0"/>
              <a:sym typeface="Muli Bold"/>
            </a:endParaRPr>
          </a:p>
        </p:txBody>
      </p:sp>
      <p:pic>
        <p:nvPicPr>
          <p:cNvPr id="5122" name="Picture 2" descr="\\10.22.253.2\общая\Сергеева\реализация пректа марафон семейных предпоЧтений\icon-logo-znanie-blu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25400" y="1714500"/>
            <a:ext cx="5162586" cy="5466158"/>
          </a:xfrm>
          <a:prstGeom prst="rect">
            <a:avLst/>
          </a:prstGeom>
          <a:noFill/>
        </p:spPr>
      </p:pic>
      <p:pic>
        <p:nvPicPr>
          <p:cNvPr id="9" name="Рисунок 8" descr="\\10.22.253.2\общая\Сергеева\2024-2025 уч.год\грант документы для отчёта\семейная игра Книжный туризм\2025-09-16 19.00.30.HEIC.jpeg"/>
          <p:cNvPicPr/>
          <p:nvPr/>
        </p:nvPicPr>
        <p:blipFill>
          <a:blip r:embed="rId5" cstate="print"/>
          <a:srcRect t="35508" r="9890"/>
          <a:stretch>
            <a:fillRect/>
          </a:stretch>
        </p:blipFill>
        <p:spPr bwMode="auto">
          <a:xfrm>
            <a:off x="457200" y="6896100"/>
            <a:ext cx="32004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\\10.22.253.2\общая\Сергеева\2024-2025 уч.год\грант документы для отчёта\семейный фестиваль Время читать\пишем стихи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000" y="4610100"/>
            <a:ext cx="28956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\\10.22.253.2\общая\Сергеева\2024-2025 уч.год\грант документы для отчёта\семейный фестиваль Время читать\викторина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3238500"/>
            <a:ext cx="3429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\\10.22.253.2\общая\Сергеева\2024-2025 уч.год\грант документы для отчёта\семейный фестиваль Время читать\TIYnQD-VD1V3-yJ8TVOm-MsOtfr8EFkibTC2giNd2CMNbHcpr6brLxcUXS0jfoqHcBqUP20URNEgAhzCX_hO3EWY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67600" y="3238500"/>
            <a:ext cx="3429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\\10.22.253.2\общая\Сергеева\2024-2025 уч.год\грант документы для отчёта\Мира Арина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91400" y="6896100"/>
            <a:ext cx="3581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6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4"/>
          <p:cNvGrpSpPr/>
          <p:nvPr/>
        </p:nvGrpSpPr>
        <p:grpSpPr>
          <a:xfrm>
            <a:off x="1371600" y="0"/>
            <a:ext cx="10820400" cy="9525509"/>
            <a:chOff x="0" y="0"/>
            <a:chExt cx="762760" cy="83495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762760" cy="834950"/>
            </a:xfrm>
            <a:custGeom>
              <a:avLst/>
              <a:gdLst/>
              <a:ahLst/>
              <a:cxnLst/>
              <a:rect l="l" t="t" r="r" b="b"/>
              <a:pathLst>
                <a:path w="762760" h="834950">
                  <a:moveTo>
                    <a:pt x="88968" y="0"/>
                  </a:moveTo>
                  <a:lnTo>
                    <a:pt x="673792" y="0"/>
                  </a:lnTo>
                  <a:cubicBezTo>
                    <a:pt x="697388" y="0"/>
                    <a:pt x="720017" y="9373"/>
                    <a:pt x="736702" y="26058"/>
                  </a:cubicBezTo>
                  <a:cubicBezTo>
                    <a:pt x="753387" y="42743"/>
                    <a:pt x="762760" y="65372"/>
                    <a:pt x="762760" y="88968"/>
                  </a:cubicBezTo>
                  <a:lnTo>
                    <a:pt x="762760" y="745982"/>
                  </a:lnTo>
                  <a:cubicBezTo>
                    <a:pt x="762760" y="769578"/>
                    <a:pt x="753387" y="792207"/>
                    <a:pt x="736702" y="808892"/>
                  </a:cubicBezTo>
                  <a:cubicBezTo>
                    <a:pt x="720017" y="825576"/>
                    <a:pt x="697388" y="834950"/>
                    <a:pt x="673792" y="834950"/>
                  </a:cubicBezTo>
                  <a:lnTo>
                    <a:pt x="88968" y="834950"/>
                  </a:lnTo>
                  <a:cubicBezTo>
                    <a:pt x="65372" y="834950"/>
                    <a:pt x="42743" y="825576"/>
                    <a:pt x="26058" y="808892"/>
                  </a:cubicBezTo>
                  <a:cubicBezTo>
                    <a:pt x="9373" y="792207"/>
                    <a:pt x="0" y="769578"/>
                    <a:pt x="0" y="745982"/>
                  </a:cubicBezTo>
                  <a:lnTo>
                    <a:pt x="0" y="88968"/>
                  </a:lnTo>
                  <a:cubicBezTo>
                    <a:pt x="0" y="65372"/>
                    <a:pt x="9373" y="42743"/>
                    <a:pt x="26058" y="26058"/>
                  </a:cubicBezTo>
                  <a:cubicBezTo>
                    <a:pt x="42743" y="9373"/>
                    <a:pt x="65372" y="0"/>
                    <a:pt x="8896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r>
                <a:rPr lang="ru-RU" dirty="0" err="1" smtClean="0"/>
                <a:t>Лд</a:t>
              </a:r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pPr>
                <a:lnSpc>
                  <a:spcPct val="150000"/>
                </a:lnSpc>
              </a:pPr>
              <a:r>
                <a:rPr lang="ru-RU" sz="4000" b="1" dirty="0" smtClean="0">
                  <a:latin typeface="Times New Roman" pitchFamily="18" charset="0"/>
                  <a:cs typeface="Times New Roman" pitchFamily="18" charset="0"/>
                </a:rPr>
                <a:t>Обучающиеся МБОУ «Лицей «Бригантина»:</a:t>
              </a:r>
            </a:p>
            <a:p>
              <a:pPr>
                <a:lnSpc>
                  <a:spcPct val="150000"/>
                </a:lnSpc>
              </a:pPr>
              <a:r>
                <a:rPr lang="ru-RU" sz="4000" b="1" dirty="0" smtClean="0">
                  <a:latin typeface="Times New Roman" pitchFamily="18" charset="0"/>
                  <a:cs typeface="Times New Roman" pitchFamily="18" charset="0"/>
                </a:rPr>
                <a:t>Скорнякова </a:t>
              </a:r>
              <a:r>
                <a:rPr lang="ru-RU" sz="4000" b="1" dirty="0" err="1" smtClean="0">
                  <a:latin typeface="Times New Roman" pitchFamily="18" charset="0"/>
                  <a:cs typeface="Times New Roman" pitchFamily="18" charset="0"/>
                </a:rPr>
                <a:t>Елизатета</a:t>
              </a:r>
              <a:r>
                <a:rPr lang="ru-RU" sz="4000" b="1" dirty="0" smtClean="0">
                  <a:latin typeface="Times New Roman" pitchFamily="18" charset="0"/>
                  <a:cs typeface="Times New Roman" pitchFamily="18" charset="0"/>
                </a:rPr>
                <a:t>,  7в класс,</a:t>
              </a:r>
            </a:p>
            <a:p>
              <a:pPr>
                <a:lnSpc>
                  <a:spcPct val="150000"/>
                </a:lnSpc>
              </a:pPr>
              <a:r>
                <a:rPr lang="ru-RU" sz="4000" b="1" dirty="0" err="1" smtClean="0">
                  <a:latin typeface="Times New Roman" pitchFamily="18" charset="0"/>
                  <a:cs typeface="Times New Roman" pitchFamily="18" charset="0"/>
                </a:rPr>
                <a:t>Вайгель</a:t>
              </a:r>
              <a:r>
                <a:rPr lang="ru-RU" sz="4000" b="1" dirty="0" smtClean="0">
                  <a:latin typeface="Times New Roman" pitchFamily="18" charset="0"/>
                  <a:cs typeface="Times New Roman" pitchFamily="18" charset="0"/>
                </a:rPr>
                <a:t> Валерия,  5в класс.</a:t>
              </a:r>
            </a:p>
            <a:p>
              <a:pPr>
                <a:lnSpc>
                  <a:spcPct val="150000"/>
                </a:lnSpc>
              </a:pPr>
              <a:endParaRPr lang="ru-RU" sz="40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ru-RU" sz="4000" b="1" dirty="0" smtClean="0">
                  <a:latin typeface="Times New Roman" pitchFamily="18" charset="0"/>
                  <a:cs typeface="Times New Roman" pitchFamily="18" charset="0"/>
                </a:rPr>
                <a:t>Сергеева Екатерина Александровна, педагог-библиотекарь  МБОУ «Лицей «Бригантина»</a:t>
              </a:r>
              <a:endParaRPr lang="ru-RU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762760" cy="882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12278527" y="4229100"/>
            <a:ext cx="6009473" cy="5385281"/>
          </a:xfrm>
          <a:custGeom>
            <a:avLst/>
            <a:gdLst/>
            <a:ahLst/>
            <a:cxnLst/>
            <a:rect l="l" t="t" r="r" b="b"/>
            <a:pathLst>
              <a:path w="6009473" h="5385281">
                <a:moveTo>
                  <a:pt x="0" y="0"/>
                </a:moveTo>
                <a:lnTo>
                  <a:pt x="6009473" y="0"/>
                </a:lnTo>
                <a:lnTo>
                  <a:pt x="6009473" y="5385281"/>
                </a:lnTo>
                <a:lnTo>
                  <a:pt x="0" y="538528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b="-26269"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2743200" y="495300"/>
            <a:ext cx="7086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1D2660"/>
                </a:solidFill>
                <a:latin typeface="Times New Roman" pitchFamily="18" charset="0"/>
                <a:ea typeface="Muli Bold"/>
                <a:cs typeface="Times New Roman" pitchFamily="18" charset="0"/>
                <a:sym typeface="Muli Bold"/>
              </a:rPr>
              <a:t>Гид</a:t>
            </a:r>
          </a:p>
          <a:p>
            <a:pPr algn="ctr"/>
            <a:r>
              <a:rPr lang="ru-RU" sz="6000" b="1" dirty="0" smtClean="0">
                <a:solidFill>
                  <a:srgbClr val="1D2660"/>
                </a:solidFill>
                <a:latin typeface="Times New Roman" pitchFamily="18" charset="0"/>
                <a:ea typeface="Muli Bold"/>
                <a:cs typeface="Times New Roman" pitchFamily="18" charset="0"/>
                <a:sym typeface="Muli Bold"/>
              </a:rPr>
              <a:t>команда</a:t>
            </a:r>
            <a:endParaRPr lang="en-US" sz="6000" b="1" dirty="0">
              <a:solidFill>
                <a:srgbClr val="1D2660"/>
              </a:solidFill>
              <a:latin typeface="Times New Roman" pitchFamily="18" charset="0"/>
              <a:ea typeface="Muli Bold"/>
              <a:cs typeface="Times New Roman" pitchFamily="18" charset="0"/>
              <a:sym typeface="Muli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6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/>
          <p:cNvGrpSpPr/>
          <p:nvPr/>
        </p:nvGrpSpPr>
        <p:grpSpPr>
          <a:xfrm>
            <a:off x="1371600" y="-543329"/>
            <a:ext cx="10896606" cy="10411742"/>
            <a:chOff x="0" y="-47625"/>
            <a:chExt cx="768132" cy="912632"/>
          </a:xfrm>
        </p:grpSpPr>
        <p:sp>
          <p:nvSpPr>
            <p:cNvPr id="25" name="Freeform 25"/>
            <p:cNvSpPr/>
            <p:nvPr/>
          </p:nvSpPr>
          <p:spPr>
            <a:xfrm>
              <a:off x="5372" y="30057"/>
              <a:ext cx="762760" cy="834950"/>
            </a:xfrm>
            <a:custGeom>
              <a:avLst/>
              <a:gdLst/>
              <a:ahLst/>
              <a:cxnLst/>
              <a:rect l="l" t="t" r="r" b="b"/>
              <a:pathLst>
                <a:path w="762760" h="834950">
                  <a:moveTo>
                    <a:pt x="88968" y="0"/>
                  </a:moveTo>
                  <a:lnTo>
                    <a:pt x="673792" y="0"/>
                  </a:lnTo>
                  <a:cubicBezTo>
                    <a:pt x="697388" y="0"/>
                    <a:pt x="720017" y="9373"/>
                    <a:pt x="736702" y="26058"/>
                  </a:cubicBezTo>
                  <a:cubicBezTo>
                    <a:pt x="753387" y="42743"/>
                    <a:pt x="762760" y="65372"/>
                    <a:pt x="762760" y="88968"/>
                  </a:cubicBezTo>
                  <a:lnTo>
                    <a:pt x="762760" y="745982"/>
                  </a:lnTo>
                  <a:cubicBezTo>
                    <a:pt x="762760" y="769578"/>
                    <a:pt x="753387" y="792207"/>
                    <a:pt x="736702" y="808892"/>
                  </a:cubicBezTo>
                  <a:cubicBezTo>
                    <a:pt x="720017" y="825576"/>
                    <a:pt x="697388" y="834950"/>
                    <a:pt x="673792" y="834950"/>
                  </a:cubicBezTo>
                  <a:lnTo>
                    <a:pt x="88968" y="834950"/>
                  </a:lnTo>
                  <a:cubicBezTo>
                    <a:pt x="65372" y="834950"/>
                    <a:pt x="42743" y="825576"/>
                    <a:pt x="26058" y="808892"/>
                  </a:cubicBezTo>
                  <a:cubicBezTo>
                    <a:pt x="9373" y="792207"/>
                    <a:pt x="0" y="769578"/>
                    <a:pt x="0" y="745982"/>
                  </a:cubicBezTo>
                  <a:lnTo>
                    <a:pt x="0" y="88968"/>
                  </a:lnTo>
                  <a:cubicBezTo>
                    <a:pt x="0" y="65372"/>
                    <a:pt x="9373" y="42743"/>
                    <a:pt x="26058" y="26058"/>
                  </a:cubicBezTo>
                  <a:cubicBezTo>
                    <a:pt x="42743" y="9373"/>
                    <a:pt x="65372" y="0"/>
                    <a:pt x="8896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r>
                <a:rPr lang="ru-RU" dirty="0" smtClean="0"/>
                <a:t>Л</a:t>
              </a:r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pPr algn="ctr">
                <a:lnSpc>
                  <a:spcPct val="150000"/>
                </a:lnSpc>
              </a:pPr>
              <a:r>
                <a:rPr lang="ru-RU" sz="60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СПАСИБО </a:t>
              </a:r>
            </a:p>
            <a:p>
              <a:pPr algn="ctr">
                <a:lnSpc>
                  <a:spcPct val="150000"/>
                </a:lnSpc>
              </a:pPr>
              <a:r>
                <a:rPr lang="ru-RU" sz="60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ЗА ВНИМАНИЕ!</a:t>
              </a:r>
              <a:endParaRPr lang="ru-RU" sz="6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762760" cy="882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12278527" y="4229100"/>
            <a:ext cx="6009473" cy="5385281"/>
          </a:xfrm>
          <a:custGeom>
            <a:avLst/>
            <a:gdLst/>
            <a:ahLst/>
            <a:cxnLst/>
            <a:rect l="l" t="t" r="r" b="b"/>
            <a:pathLst>
              <a:path w="6009473" h="5385281">
                <a:moveTo>
                  <a:pt x="0" y="0"/>
                </a:moveTo>
                <a:lnTo>
                  <a:pt x="6009473" y="0"/>
                </a:lnTo>
                <a:lnTo>
                  <a:pt x="6009473" y="5385281"/>
                </a:lnTo>
                <a:lnTo>
                  <a:pt x="0" y="538528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b="-26269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6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95300"/>
            <a:ext cx="17259300" cy="9286429"/>
            <a:chOff x="0" y="0"/>
            <a:chExt cx="4545659" cy="24458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5659" cy="2445808"/>
            </a:xfrm>
            <a:custGeom>
              <a:avLst/>
              <a:gdLst/>
              <a:ahLst/>
              <a:cxnLst/>
              <a:rect l="l" t="t" r="r" b="b"/>
              <a:pathLst>
                <a:path w="4545659" h="2445808">
                  <a:moveTo>
                    <a:pt x="8971" y="0"/>
                  </a:moveTo>
                  <a:lnTo>
                    <a:pt x="4536688" y="0"/>
                  </a:lnTo>
                  <a:cubicBezTo>
                    <a:pt x="4541643" y="0"/>
                    <a:pt x="4545659" y="4017"/>
                    <a:pt x="4545659" y="8971"/>
                  </a:cubicBezTo>
                  <a:lnTo>
                    <a:pt x="4545659" y="2436837"/>
                  </a:lnTo>
                  <a:cubicBezTo>
                    <a:pt x="4545659" y="2441792"/>
                    <a:pt x="4541643" y="2445808"/>
                    <a:pt x="4536688" y="2445808"/>
                  </a:cubicBezTo>
                  <a:lnTo>
                    <a:pt x="8971" y="2445808"/>
                  </a:lnTo>
                  <a:cubicBezTo>
                    <a:pt x="4017" y="2445808"/>
                    <a:pt x="0" y="2441792"/>
                    <a:pt x="0" y="2436837"/>
                  </a:cubicBezTo>
                  <a:lnTo>
                    <a:pt x="0" y="8971"/>
                  </a:lnTo>
                  <a:cubicBezTo>
                    <a:pt x="0" y="4017"/>
                    <a:pt x="4017" y="0"/>
                    <a:pt x="897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45659" cy="2483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381000" y="1040822"/>
            <a:ext cx="678180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ru-RU" sz="2800" b="1" dirty="0" smtClean="0">
                <a:solidFill>
                  <a:srgbClr val="1D2660"/>
                </a:solidFill>
                <a:latin typeface="Times New Roman" pitchFamily="18" charset="0"/>
                <a:ea typeface="Muli Bold"/>
                <a:cs typeface="Times New Roman" pitchFamily="18" charset="0"/>
                <a:sym typeface="Muli Bold"/>
              </a:rPr>
              <a:t>Талант читателя раскрываем, развиваем, поощряем.</a:t>
            </a:r>
            <a:endParaRPr lang="en-US" sz="5499" b="1" dirty="0">
              <a:solidFill>
                <a:srgbClr val="1D2660"/>
              </a:solidFill>
              <a:latin typeface="Times New Roman" pitchFamily="18" charset="0"/>
              <a:ea typeface="Muli Bold"/>
              <a:cs typeface="Times New Roman" pitchFamily="18" charset="0"/>
              <a:sym typeface="Muli Bold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1752600" y="3086100"/>
            <a:ext cx="14859000" cy="5486400"/>
            <a:chOff x="1098666" y="1283139"/>
            <a:chExt cx="10579528" cy="2361398"/>
          </a:xfrm>
        </p:grpSpPr>
        <p:pic>
          <p:nvPicPr>
            <p:cNvPr id="32" name="图片 48">
              <a:extLst>
                <a:ext uri="{FF2B5EF4-FFF2-40B4-BE49-F238E27FC236}">
                  <a16:creationId xmlns:a16="http://schemas.microsoft.com/office/drawing/2014/main" xmlns="" id="{40EDF08F-D6CD-515F-87D1-33B6CDC0CE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biLevel thresh="75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 rot="18900000" flipV="1">
              <a:off x="1947296" y="2277050"/>
              <a:ext cx="706820" cy="139156"/>
            </a:xfrm>
            <a:prstGeom prst="rect">
              <a:avLst/>
            </a:prstGeom>
          </p:spPr>
        </p:pic>
        <p:grpSp>
          <p:nvGrpSpPr>
            <p:cNvPr id="34" name="组合 52">
              <a:extLst>
                <a:ext uri="{FF2B5EF4-FFF2-40B4-BE49-F238E27FC236}">
                  <a16:creationId xmlns:a16="http://schemas.microsoft.com/office/drawing/2014/main" xmlns="" id="{404AB0F8-FF29-D615-7599-3ED09A4515F9}"/>
                </a:ext>
              </a:extLst>
            </p:cNvPr>
            <p:cNvGrpSpPr/>
            <p:nvPr/>
          </p:nvGrpSpPr>
          <p:grpSpPr>
            <a:xfrm>
              <a:off x="1098666" y="1451330"/>
              <a:ext cx="2277535" cy="1049610"/>
              <a:chOff x="1273452" y="1837942"/>
              <a:chExt cx="2480556" cy="1143173"/>
            </a:xfrm>
          </p:grpSpPr>
          <p:sp>
            <p:nvSpPr>
              <p:cNvPr id="50" name="任意多边形 45">
                <a:extLst>
                  <a:ext uri="{FF2B5EF4-FFF2-40B4-BE49-F238E27FC236}">
                    <a16:creationId xmlns:a16="http://schemas.microsoft.com/office/drawing/2014/main" xmlns="" id="{9B14AE8F-D317-CF3E-7A02-DE6ACB34FE1F}"/>
                  </a:ext>
                </a:extLst>
              </p:cNvPr>
              <p:cNvSpPr/>
              <p:nvPr/>
            </p:nvSpPr>
            <p:spPr>
              <a:xfrm rot="5400000">
                <a:off x="1942143" y="1169251"/>
                <a:ext cx="1143173" cy="2480556"/>
              </a:xfrm>
              <a:custGeom>
                <a:avLst/>
                <a:gdLst>
                  <a:gd name="connsiteX0" fmla="*/ 0 w 1143173"/>
                  <a:gd name="connsiteY0" fmla="*/ 371036 h 2480556"/>
                  <a:gd name="connsiteX1" fmla="*/ 258506 w 1143173"/>
                  <a:gd name="connsiteY1" fmla="*/ 0 h 2480556"/>
                  <a:gd name="connsiteX2" fmla="*/ 517012 w 1143173"/>
                  <a:gd name="connsiteY2" fmla="*/ 371036 h 2480556"/>
                  <a:gd name="connsiteX3" fmla="*/ 367921 w 1143173"/>
                  <a:gd name="connsiteY3" fmla="*/ 371036 h 2480556"/>
                  <a:gd name="connsiteX4" fmla="*/ 367921 w 1143173"/>
                  <a:gd name="connsiteY4" fmla="*/ 2147526 h 2480556"/>
                  <a:gd name="connsiteX5" fmla="*/ 478978 w 1143173"/>
                  <a:gd name="connsiteY5" fmla="*/ 2258583 h 2480556"/>
                  <a:gd name="connsiteX6" fmla="*/ 823395 w 1143173"/>
                  <a:gd name="connsiteY6" fmla="*/ 2258583 h 2480556"/>
                  <a:gd name="connsiteX7" fmla="*/ 934452 w 1143173"/>
                  <a:gd name="connsiteY7" fmla="*/ 2147526 h 2480556"/>
                  <a:gd name="connsiteX8" fmla="*/ 934452 w 1143173"/>
                  <a:gd name="connsiteY8" fmla="*/ 1039913 h 2480556"/>
                  <a:gd name="connsiteX9" fmla="*/ 1143173 w 1143173"/>
                  <a:gd name="connsiteY9" fmla="*/ 1248634 h 2480556"/>
                  <a:gd name="connsiteX10" fmla="*/ 1143173 w 1143173"/>
                  <a:gd name="connsiteY10" fmla="*/ 2166826 h 2480556"/>
                  <a:gd name="connsiteX11" fmla="*/ 829443 w 1143173"/>
                  <a:gd name="connsiteY11" fmla="*/ 2480556 h 2480556"/>
                  <a:gd name="connsiteX12" fmla="*/ 472929 w 1143173"/>
                  <a:gd name="connsiteY12" fmla="*/ 2480556 h 2480556"/>
                  <a:gd name="connsiteX13" fmla="*/ 159199 w 1143173"/>
                  <a:gd name="connsiteY13" fmla="*/ 2166826 h 2480556"/>
                  <a:gd name="connsiteX14" fmla="*/ 159199 w 1143173"/>
                  <a:gd name="connsiteY14" fmla="*/ 371036 h 2480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43173" h="2480556">
                    <a:moveTo>
                      <a:pt x="0" y="371036"/>
                    </a:moveTo>
                    <a:lnTo>
                      <a:pt x="258506" y="0"/>
                    </a:lnTo>
                    <a:lnTo>
                      <a:pt x="517012" y="371036"/>
                    </a:lnTo>
                    <a:lnTo>
                      <a:pt x="367921" y="371036"/>
                    </a:lnTo>
                    <a:lnTo>
                      <a:pt x="367921" y="2147526"/>
                    </a:lnTo>
                    <a:cubicBezTo>
                      <a:pt x="367921" y="2208861"/>
                      <a:pt x="417643" y="2258583"/>
                      <a:pt x="478978" y="2258583"/>
                    </a:cubicBezTo>
                    <a:lnTo>
                      <a:pt x="823395" y="2258583"/>
                    </a:lnTo>
                    <a:cubicBezTo>
                      <a:pt x="884730" y="2258583"/>
                      <a:pt x="934452" y="2208861"/>
                      <a:pt x="934452" y="2147526"/>
                    </a:cubicBezTo>
                    <a:lnTo>
                      <a:pt x="934452" y="1039913"/>
                    </a:lnTo>
                    <a:lnTo>
                      <a:pt x="1143173" y="1248634"/>
                    </a:lnTo>
                    <a:lnTo>
                      <a:pt x="1143173" y="2166826"/>
                    </a:lnTo>
                    <a:cubicBezTo>
                      <a:pt x="1143173" y="2340094"/>
                      <a:pt x="1002711" y="2480556"/>
                      <a:pt x="829443" y="2480556"/>
                    </a:cubicBezTo>
                    <a:lnTo>
                      <a:pt x="472929" y="2480556"/>
                    </a:lnTo>
                    <a:cubicBezTo>
                      <a:pt x="299661" y="2480556"/>
                      <a:pt x="159199" y="2340094"/>
                      <a:pt x="159199" y="2166826"/>
                    </a:cubicBezTo>
                    <a:lnTo>
                      <a:pt x="159199" y="371036"/>
                    </a:lnTo>
                    <a:close/>
                  </a:path>
                </a:pathLst>
              </a:custGeom>
              <a:solidFill>
                <a:srgbClr val="094778"/>
              </a:solidFill>
              <a:ln w="25400" cap="flat" cmpd="sng" algn="ctr">
                <a:noFill/>
                <a:prstDash val="solid"/>
              </a:ln>
              <a:effectLst>
                <a:outerShdw blurRad="101600" dist="508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1" name="矩形 54">
                <a:extLst>
                  <a:ext uri="{FF2B5EF4-FFF2-40B4-BE49-F238E27FC236}">
                    <a16:creationId xmlns:a16="http://schemas.microsoft.com/office/drawing/2014/main" xmlns="" id="{A76F4CD0-688A-B3B4-AC5F-3E7FCB4651A4}"/>
                  </a:ext>
                </a:extLst>
              </p:cNvPr>
              <p:cNvSpPr/>
              <p:nvPr/>
            </p:nvSpPr>
            <p:spPr>
              <a:xfrm>
                <a:off x="1362598" y="2156045"/>
                <a:ext cx="890516" cy="4637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  <a:sym typeface="+mn-lt"/>
                  </a:rPr>
                  <a:t>01</a:t>
                </a:r>
                <a:endParaRPr kumimoji="0" lang="zh-CN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+mn-lt"/>
                </a:endParaRPr>
              </a:p>
            </p:txBody>
          </p:sp>
        </p:grpSp>
        <p:grpSp>
          <p:nvGrpSpPr>
            <p:cNvPr id="35" name="组合 55">
              <a:extLst>
                <a:ext uri="{FF2B5EF4-FFF2-40B4-BE49-F238E27FC236}">
                  <a16:creationId xmlns:a16="http://schemas.microsoft.com/office/drawing/2014/main" xmlns="" id="{5EDC06FD-10CB-89A1-E3E3-D97B2BEC21D8}"/>
                </a:ext>
              </a:extLst>
            </p:cNvPr>
            <p:cNvGrpSpPr/>
            <p:nvPr/>
          </p:nvGrpSpPr>
          <p:grpSpPr>
            <a:xfrm>
              <a:off x="2404780" y="2330438"/>
              <a:ext cx="2717465" cy="1145429"/>
              <a:chOff x="2695995" y="2795413"/>
              <a:chExt cx="2959702" cy="1247533"/>
            </a:xfrm>
          </p:grpSpPr>
          <p:sp>
            <p:nvSpPr>
              <p:cNvPr id="48" name="任意多边形 53">
                <a:extLst>
                  <a:ext uri="{FF2B5EF4-FFF2-40B4-BE49-F238E27FC236}">
                    <a16:creationId xmlns:a16="http://schemas.microsoft.com/office/drawing/2014/main" xmlns="" id="{019F3400-15AF-594D-709E-F07E8F781A3C}"/>
                  </a:ext>
                </a:extLst>
              </p:cNvPr>
              <p:cNvSpPr/>
              <p:nvPr/>
            </p:nvSpPr>
            <p:spPr>
              <a:xfrm rot="5400000">
                <a:off x="3552079" y="1939329"/>
                <a:ext cx="1247533" cy="2959702"/>
              </a:xfrm>
              <a:custGeom>
                <a:avLst/>
                <a:gdLst>
                  <a:gd name="connsiteX0" fmla="*/ 0 w 1143173"/>
                  <a:gd name="connsiteY0" fmla="*/ 371036 h 2480556"/>
                  <a:gd name="connsiteX1" fmla="*/ 258506 w 1143173"/>
                  <a:gd name="connsiteY1" fmla="*/ 0 h 2480556"/>
                  <a:gd name="connsiteX2" fmla="*/ 517012 w 1143173"/>
                  <a:gd name="connsiteY2" fmla="*/ 371036 h 2480556"/>
                  <a:gd name="connsiteX3" fmla="*/ 367921 w 1143173"/>
                  <a:gd name="connsiteY3" fmla="*/ 371036 h 2480556"/>
                  <a:gd name="connsiteX4" fmla="*/ 367921 w 1143173"/>
                  <a:gd name="connsiteY4" fmla="*/ 2147526 h 2480556"/>
                  <a:gd name="connsiteX5" fmla="*/ 478978 w 1143173"/>
                  <a:gd name="connsiteY5" fmla="*/ 2258583 h 2480556"/>
                  <a:gd name="connsiteX6" fmla="*/ 823395 w 1143173"/>
                  <a:gd name="connsiteY6" fmla="*/ 2258583 h 2480556"/>
                  <a:gd name="connsiteX7" fmla="*/ 934452 w 1143173"/>
                  <a:gd name="connsiteY7" fmla="*/ 2147526 h 2480556"/>
                  <a:gd name="connsiteX8" fmla="*/ 934452 w 1143173"/>
                  <a:gd name="connsiteY8" fmla="*/ 1039913 h 2480556"/>
                  <a:gd name="connsiteX9" fmla="*/ 1143173 w 1143173"/>
                  <a:gd name="connsiteY9" fmla="*/ 1248634 h 2480556"/>
                  <a:gd name="connsiteX10" fmla="*/ 1143173 w 1143173"/>
                  <a:gd name="connsiteY10" fmla="*/ 2166826 h 2480556"/>
                  <a:gd name="connsiteX11" fmla="*/ 829443 w 1143173"/>
                  <a:gd name="connsiteY11" fmla="*/ 2480556 h 2480556"/>
                  <a:gd name="connsiteX12" fmla="*/ 472929 w 1143173"/>
                  <a:gd name="connsiteY12" fmla="*/ 2480556 h 2480556"/>
                  <a:gd name="connsiteX13" fmla="*/ 159199 w 1143173"/>
                  <a:gd name="connsiteY13" fmla="*/ 2166826 h 2480556"/>
                  <a:gd name="connsiteX14" fmla="*/ 159199 w 1143173"/>
                  <a:gd name="connsiteY14" fmla="*/ 371036 h 2480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43173" h="2480556">
                    <a:moveTo>
                      <a:pt x="0" y="371036"/>
                    </a:moveTo>
                    <a:lnTo>
                      <a:pt x="258506" y="0"/>
                    </a:lnTo>
                    <a:lnTo>
                      <a:pt x="517012" y="371036"/>
                    </a:lnTo>
                    <a:lnTo>
                      <a:pt x="367921" y="371036"/>
                    </a:lnTo>
                    <a:lnTo>
                      <a:pt x="367921" y="2147526"/>
                    </a:lnTo>
                    <a:cubicBezTo>
                      <a:pt x="367921" y="2208861"/>
                      <a:pt x="417643" y="2258583"/>
                      <a:pt x="478978" y="2258583"/>
                    </a:cubicBezTo>
                    <a:lnTo>
                      <a:pt x="823395" y="2258583"/>
                    </a:lnTo>
                    <a:cubicBezTo>
                      <a:pt x="884730" y="2258583"/>
                      <a:pt x="934452" y="2208861"/>
                      <a:pt x="934452" y="2147526"/>
                    </a:cubicBezTo>
                    <a:lnTo>
                      <a:pt x="934452" y="1039913"/>
                    </a:lnTo>
                    <a:lnTo>
                      <a:pt x="1143173" y="1248634"/>
                    </a:lnTo>
                    <a:lnTo>
                      <a:pt x="1143173" y="2166826"/>
                    </a:lnTo>
                    <a:cubicBezTo>
                      <a:pt x="1143173" y="2340094"/>
                      <a:pt x="1002711" y="2480556"/>
                      <a:pt x="829443" y="2480556"/>
                    </a:cubicBezTo>
                    <a:lnTo>
                      <a:pt x="472929" y="2480556"/>
                    </a:lnTo>
                    <a:cubicBezTo>
                      <a:pt x="299661" y="2480556"/>
                      <a:pt x="159199" y="2340094"/>
                      <a:pt x="159199" y="2166826"/>
                    </a:cubicBezTo>
                    <a:lnTo>
                      <a:pt x="159199" y="371036"/>
                    </a:lnTo>
                    <a:close/>
                  </a:path>
                </a:pathLst>
              </a:custGeom>
              <a:solidFill>
                <a:srgbClr val="E14A1C"/>
              </a:solidFill>
              <a:ln w="25400" cap="flat" cmpd="sng" algn="ctr">
                <a:noFill/>
                <a:prstDash val="solid"/>
              </a:ln>
              <a:effectLst>
                <a:outerShdw blurRad="127000" dist="508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9" name="矩形 57">
                <a:extLst>
                  <a:ext uri="{FF2B5EF4-FFF2-40B4-BE49-F238E27FC236}">
                    <a16:creationId xmlns:a16="http://schemas.microsoft.com/office/drawing/2014/main" xmlns="" id="{97CFC35E-9B6D-CD6D-9663-ADA6C76065D6}"/>
                  </a:ext>
                </a:extLst>
              </p:cNvPr>
              <p:cNvSpPr/>
              <p:nvPr/>
            </p:nvSpPr>
            <p:spPr>
              <a:xfrm>
                <a:off x="3283024" y="3149212"/>
                <a:ext cx="890516" cy="4637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  <a:sym typeface="+mn-lt"/>
                  </a:rPr>
                  <a:t>02</a:t>
                </a:r>
                <a:endParaRPr kumimoji="0" lang="zh-CN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+mn-lt"/>
                </a:endParaRPr>
              </a:p>
            </p:txBody>
          </p:sp>
        </p:grpSp>
        <p:grpSp>
          <p:nvGrpSpPr>
            <p:cNvPr id="36" name="组合 4">
              <a:extLst>
                <a:ext uri="{FF2B5EF4-FFF2-40B4-BE49-F238E27FC236}">
                  <a16:creationId xmlns:a16="http://schemas.microsoft.com/office/drawing/2014/main" xmlns="" id="{49F6A705-B783-C16D-82F6-59841A9220F4}"/>
                </a:ext>
              </a:extLst>
            </p:cNvPr>
            <p:cNvGrpSpPr/>
            <p:nvPr/>
          </p:nvGrpSpPr>
          <p:grpSpPr>
            <a:xfrm>
              <a:off x="3377333" y="1409638"/>
              <a:ext cx="1097907" cy="636416"/>
              <a:chOff x="3851475" y="1765300"/>
              <a:chExt cx="544550" cy="286471"/>
            </a:xfrm>
          </p:grpSpPr>
          <p:sp>
            <p:nvSpPr>
              <p:cNvPr id="44" name="椭圆 65">
                <a:extLst>
                  <a:ext uri="{FF2B5EF4-FFF2-40B4-BE49-F238E27FC236}">
                    <a16:creationId xmlns:a16="http://schemas.microsoft.com/office/drawing/2014/main" xmlns="" id="{460E1261-4B2F-647F-8245-60B586BD8A76}"/>
                  </a:ext>
                </a:extLst>
              </p:cNvPr>
              <p:cNvSpPr/>
              <p:nvPr/>
            </p:nvSpPr>
            <p:spPr>
              <a:xfrm>
                <a:off x="3851475" y="1767410"/>
                <a:ext cx="544550" cy="284361"/>
              </a:xfrm>
              <a:prstGeom prst="ellipse">
                <a:avLst/>
              </a:prstGeom>
              <a:solidFill>
                <a:srgbClr val="094778"/>
              </a:solidFill>
              <a:ln w="15875" cap="flat" cmpd="sng" algn="ctr">
                <a:noFill/>
                <a:prstDash val="solid"/>
              </a:ln>
              <a:effectLst>
                <a:outerShdw blurRad="76200" dist="38100" dir="8100000" algn="tr" rotWithShape="0">
                  <a:prstClr val="black">
                    <a:alpha val="32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grpSp>
            <p:nvGrpSpPr>
              <p:cNvPr id="45" name="组合 2">
                <a:extLst>
                  <a:ext uri="{FF2B5EF4-FFF2-40B4-BE49-F238E27FC236}">
                    <a16:creationId xmlns:a16="http://schemas.microsoft.com/office/drawing/2014/main" xmlns="" id="{140F10D0-BAF6-4CB3-7FEC-E350A1A6D573}"/>
                  </a:ext>
                </a:extLst>
              </p:cNvPr>
              <p:cNvGrpSpPr/>
              <p:nvPr/>
            </p:nvGrpSpPr>
            <p:grpSpPr>
              <a:xfrm>
                <a:off x="4016918" y="1765300"/>
                <a:ext cx="244919" cy="239370"/>
                <a:chOff x="4016918" y="1765300"/>
                <a:chExt cx="244919" cy="239370"/>
              </a:xfrm>
              <a:solidFill>
                <a:schemeClr val="bg1"/>
              </a:solidFill>
            </p:grpSpPr>
            <p:sp>
              <p:nvSpPr>
                <p:cNvPr id="46" name="Oval 131">
                  <a:extLst>
                    <a:ext uri="{FF2B5EF4-FFF2-40B4-BE49-F238E27FC236}">
                      <a16:creationId xmlns:a16="http://schemas.microsoft.com/office/drawing/2014/main" xmlns="" id="{E872B548-292C-459D-8B46-28CFEB7F5C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81699" y="1765300"/>
                  <a:ext cx="110214" cy="1116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4">
                  <a:extLst>
                    <a:ext uri="{FF2B5EF4-FFF2-40B4-BE49-F238E27FC236}">
                      <a16:creationId xmlns:a16="http://schemas.microsoft.com/office/drawing/2014/main" xmlns="" id="{DE3F2F8B-BBB3-C530-18E0-50389B3230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16918" y="1898167"/>
                  <a:ext cx="244919" cy="106503"/>
                </a:xfrm>
                <a:custGeom>
                  <a:avLst/>
                  <a:gdLst>
                    <a:gd name="T0" fmla="*/ 35 w 200"/>
                    <a:gd name="T1" fmla="*/ 87 h 87"/>
                    <a:gd name="T2" fmla="*/ 35 w 200"/>
                    <a:gd name="T3" fmla="*/ 72 h 87"/>
                    <a:gd name="T4" fmla="*/ 46 w 200"/>
                    <a:gd name="T5" fmla="*/ 72 h 87"/>
                    <a:gd name="T6" fmla="*/ 46 w 200"/>
                    <a:gd name="T7" fmla="*/ 87 h 87"/>
                    <a:gd name="T8" fmla="*/ 155 w 200"/>
                    <a:gd name="T9" fmla="*/ 87 h 87"/>
                    <a:gd name="T10" fmla="*/ 155 w 200"/>
                    <a:gd name="T11" fmla="*/ 72 h 87"/>
                    <a:gd name="T12" fmla="*/ 166 w 200"/>
                    <a:gd name="T13" fmla="*/ 72 h 87"/>
                    <a:gd name="T14" fmla="*/ 166 w 200"/>
                    <a:gd name="T15" fmla="*/ 87 h 87"/>
                    <a:gd name="T16" fmla="*/ 199 w 200"/>
                    <a:gd name="T17" fmla="*/ 87 h 87"/>
                    <a:gd name="T18" fmla="*/ 200 w 200"/>
                    <a:gd name="T19" fmla="*/ 43 h 87"/>
                    <a:gd name="T20" fmla="*/ 156 w 200"/>
                    <a:gd name="T21" fmla="*/ 0 h 87"/>
                    <a:gd name="T22" fmla="*/ 156 w 200"/>
                    <a:gd name="T23" fmla="*/ 0 h 87"/>
                    <a:gd name="T24" fmla="*/ 156 w 200"/>
                    <a:gd name="T25" fmla="*/ 0 h 87"/>
                    <a:gd name="T26" fmla="*/ 140 w 200"/>
                    <a:gd name="T27" fmla="*/ 0 h 87"/>
                    <a:gd name="T28" fmla="*/ 100 w 200"/>
                    <a:gd name="T29" fmla="*/ 80 h 87"/>
                    <a:gd name="T30" fmla="*/ 60 w 200"/>
                    <a:gd name="T31" fmla="*/ 0 h 87"/>
                    <a:gd name="T32" fmla="*/ 45 w 200"/>
                    <a:gd name="T33" fmla="*/ 0 h 87"/>
                    <a:gd name="T34" fmla="*/ 45 w 200"/>
                    <a:gd name="T35" fmla="*/ 0 h 87"/>
                    <a:gd name="T36" fmla="*/ 44 w 200"/>
                    <a:gd name="T37" fmla="*/ 0 h 87"/>
                    <a:gd name="T38" fmla="*/ 1 w 200"/>
                    <a:gd name="T39" fmla="*/ 43 h 87"/>
                    <a:gd name="T40" fmla="*/ 0 w 200"/>
                    <a:gd name="T41" fmla="*/ 87 h 87"/>
                    <a:gd name="T42" fmla="*/ 35 w 200"/>
                    <a:gd name="T43" fmla="*/ 87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00" h="87">
                      <a:moveTo>
                        <a:pt x="35" y="87"/>
                      </a:moveTo>
                      <a:cubicBezTo>
                        <a:pt x="35" y="72"/>
                        <a:pt x="35" y="72"/>
                        <a:pt x="35" y="72"/>
                      </a:cubicBezTo>
                      <a:cubicBezTo>
                        <a:pt x="46" y="72"/>
                        <a:pt x="46" y="72"/>
                        <a:pt x="46" y="72"/>
                      </a:cubicBezTo>
                      <a:cubicBezTo>
                        <a:pt x="46" y="87"/>
                        <a:pt x="46" y="87"/>
                        <a:pt x="46" y="87"/>
                      </a:cubicBezTo>
                      <a:cubicBezTo>
                        <a:pt x="155" y="87"/>
                        <a:pt x="155" y="87"/>
                        <a:pt x="155" y="87"/>
                      </a:cubicBezTo>
                      <a:cubicBezTo>
                        <a:pt x="155" y="72"/>
                        <a:pt x="155" y="72"/>
                        <a:pt x="155" y="72"/>
                      </a:cubicBezTo>
                      <a:cubicBezTo>
                        <a:pt x="166" y="72"/>
                        <a:pt x="166" y="72"/>
                        <a:pt x="166" y="72"/>
                      </a:cubicBezTo>
                      <a:cubicBezTo>
                        <a:pt x="166" y="87"/>
                        <a:pt x="166" y="87"/>
                        <a:pt x="166" y="87"/>
                      </a:cubicBezTo>
                      <a:cubicBezTo>
                        <a:pt x="199" y="87"/>
                        <a:pt x="199" y="87"/>
                        <a:pt x="199" y="87"/>
                      </a:cubicBezTo>
                      <a:cubicBezTo>
                        <a:pt x="199" y="47"/>
                        <a:pt x="200" y="43"/>
                        <a:pt x="200" y="43"/>
                      </a:cubicBezTo>
                      <a:cubicBezTo>
                        <a:pt x="200" y="19"/>
                        <a:pt x="180" y="0"/>
                        <a:pt x="156" y="0"/>
                      </a:cubicBezTo>
                      <a:cubicBezTo>
                        <a:pt x="156" y="0"/>
                        <a:pt x="156" y="0"/>
                        <a:pt x="156" y="0"/>
                      </a:cubicBezTo>
                      <a:cubicBezTo>
                        <a:pt x="156" y="0"/>
                        <a:pt x="156" y="0"/>
                        <a:pt x="156" y="0"/>
                      </a:cubicBez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00" y="80"/>
                        <a:pt x="100" y="80"/>
                        <a:pt x="100" y="80"/>
                      </a:cubicBezTo>
                      <a:cubicBezTo>
                        <a:pt x="60" y="0"/>
                        <a:pt x="60" y="0"/>
                        <a:pt x="60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45" y="0"/>
                        <a:pt x="44" y="0"/>
                        <a:pt x="44" y="0"/>
                      </a:cubicBezTo>
                      <a:cubicBezTo>
                        <a:pt x="20" y="0"/>
                        <a:pt x="1" y="19"/>
                        <a:pt x="1" y="43"/>
                      </a:cubicBezTo>
                      <a:cubicBezTo>
                        <a:pt x="1" y="43"/>
                        <a:pt x="0" y="47"/>
                        <a:pt x="0" y="87"/>
                      </a:cubicBezTo>
                      <a:lnTo>
                        <a:pt x="35" y="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7" name="组合 85">
              <a:extLst>
                <a:ext uri="{FF2B5EF4-FFF2-40B4-BE49-F238E27FC236}">
                  <a16:creationId xmlns:a16="http://schemas.microsoft.com/office/drawing/2014/main" xmlns="" id="{5B9D2895-6A46-A723-842A-0928B1148E65}"/>
                </a:ext>
              </a:extLst>
            </p:cNvPr>
            <p:cNvGrpSpPr/>
            <p:nvPr/>
          </p:nvGrpSpPr>
          <p:grpSpPr>
            <a:xfrm>
              <a:off x="5147622" y="2267055"/>
              <a:ext cx="942411" cy="518136"/>
              <a:chOff x="5504249" y="2489779"/>
              <a:chExt cx="942411" cy="518136"/>
            </a:xfrm>
          </p:grpSpPr>
          <p:sp>
            <p:nvSpPr>
              <p:cNvPr id="40" name="椭圆 70">
                <a:extLst>
                  <a:ext uri="{FF2B5EF4-FFF2-40B4-BE49-F238E27FC236}">
                    <a16:creationId xmlns:a16="http://schemas.microsoft.com/office/drawing/2014/main" xmlns="" id="{74DCF788-427A-B757-AD80-852CD7EB6E3F}"/>
                  </a:ext>
                </a:extLst>
              </p:cNvPr>
              <p:cNvSpPr/>
              <p:nvPr/>
            </p:nvSpPr>
            <p:spPr>
              <a:xfrm>
                <a:off x="5504249" y="2489779"/>
                <a:ext cx="942411" cy="518136"/>
              </a:xfrm>
              <a:prstGeom prst="ellipse">
                <a:avLst/>
              </a:prstGeom>
              <a:solidFill>
                <a:srgbClr val="E14A1C"/>
              </a:solidFill>
              <a:ln w="15875" cap="flat" cmpd="sng" algn="ctr">
                <a:noFill/>
                <a:prstDash val="solid"/>
              </a:ln>
              <a:effectLst>
                <a:outerShdw blurRad="76200" dist="38100" dir="8100000" algn="tr" rotWithShape="0">
                  <a:prstClr val="black">
                    <a:alpha val="32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grpSp>
            <p:nvGrpSpPr>
              <p:cNvPr id="41" name="组合 71">
                <a:extLst>
                  <a:ext uri="{FF2B5EF4-FFF2-40B4-BE49-F238E27FC236}">
                    <a16:creationId xmlns:a16="http://schemas.microsoft.com/office/drawing/2014/main" xmlns="" id="{154D12C1-D879-9CEB-3553-BAD02BA0678C}"/>
                  </a:ext>
                </a:extLst>
              </p:cNvPr>
              <p:cNvGrpSpPr/>
              <p:nvPr/>
            </p:nvGrpSpPr>
            <p:grpSpPr>
              <a:xfrm>
                <a:off x="5700163" y="2644391"/>
                <a:ext cx="522446" cy="253010"/>
                <a:chOff x="4259487" y="4197467"/>
                <a:chExt cx="862775" cy="417825"/>
              </a:xfrm>
              <a:solidFill>
                <a:schemeClr val="bg1"/>
              </a:solidFill>
            </p:grpSpPr>
            <p:sp>
              <p:nvSpPr>
                <p:cNvPr id="42" name="Freeform 20">
                  <a:extLst>
                    <a:ext uri="{FF2B5EF4-FFF2-40B4-BE49-F238E27FC236}">
                      <a16:creationId xmlns:a16="http://schemas.microsoft.com/office/drawing/2014/main" xmlns="" id="{27E37260-DB2F-57F8-8298-7E9003EC851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568679" y="4197467"/>
                  <a:ext cx="553583" cy="410948"/>
                </a:xfrm>
                <a:custGeom>
                  <a:avLst/>
                  <a:gdLst>
                    <a:gd name="T0" fmla="*/ 229 w 229"/>
                    <a:gd name="T1" fmla="*/ 128 h 227"/>
                    <a:gd name="T2" fmla="*/ 229 w 229"/>
                    <a:gd name="T3" fmla="*/ 98 h 227"/>
                    <a:gd name="T4" fmla="*/ 206 w 229"/>
                    <a:gd name="T5" fmla="*/ 93 h 227"/>
                    <a:gd name="T6" fmla="*/ 200 w 229"/>
                    <a:gd name="T7" fmla="*/ 76 h 227"/>
                    <a:gd name="T8" fmla="*/ 216 w 229"/>
                    <a:gd name="T9" fmla="*/ 58 h 227"/>
                    <a:gd name="T10" fmla="*/ 198 w 229"/>
                    <a:gd name="T11" fmla="*/ 34 h 227"/>
                    <a:gd name="T12" fmla="*/ 176 w 229"/>
                    <a:gd name="T13" fmla="*/ 44 h 227"/>
                    <a:gd name="T14" fmla="*/ 161 w 229"/>
                    <a:gd name="T15" fmla="*/ 33 h 227"/>
                    <a:gd name="T16" fmla="*/ 164 w 229"/>
                    <a:gd name="T17" fmla="*/ 9 h 227"/>
                    <a:gd name="T18" fmla="*/ 135 w 229"/>
                    <a:gd name="T19" fmla="*/ 0 h 227"/>
                    <a:gd name="T20" fmla="*/ 123 w 229"/>
                    <a:gd name="T21" fmla="*/ 20 h 227"/>
                    <a:gd name="T22" fmla="*/ 114 w 229"/>
                    <a:gd name="T23" fmla="*/ 20 h 227"/>
                    <a:gd name="T24" fmla="*/ 105 w 229"/>
                    <a:gd name="T25" fmla="*/ 20 h 227"/>
                    <a:gd name="T26" fmla="*/ 93 w 229"/>
                    <a:gd name="T27" fmla="*/ 0 h 227"/>
                    <a:gd name="T28" fmla="*/ 65 w 229"/>
                    <a:gd name="T29" fmla="*/ 9 h 227"/>
                    <a:gd name="T30" fmla="*/ 67 w 229"/>
                    <a:gd name="T31" fmla="*/ 33 h 227"/>
                    <a:gd name="T32" fmla="*/ 52 w 229"/>
                    <a:gd name="T33" fmla="*/ 44 h 227"/>
                    <a:gd name="T34" fmla="*/ 30 w 229"/>
                    <a:gd name="T35" fmla="*/ 34 h 227"/>
                    <a:gd name="T36" fmla="*/ 13 w 229"/>
                    <a:gd name="T37" fmla="*/ 58 h 227"/>
                    <a:gd name="T38" fmla="*/ 29 w 229"/>
                    <a:gd name="T39" fmla="*/ 76 h 227"/>
                    <a:gd name="T40" fmla="*/ 23 w 229"/>
                    <a:gd name="T41" fmla="*/ 94 h 227"/>
                    <a:gd name="T42" fmla="*/ 0 w 229"/>
                    <a:gd name="T43" fmla="*/ 98 h 227"/>
                    <a:gd name="T44" fmla="*/ 0 w 229"/>
                    <a:gd name="T45" fmla="*/ 128 h 227"/>
                    <a:gd name="T46" fmla="*/ 23 w 229"/>
                    <a:gd name="T47" fmla="*/ 133 h 227"/>
                    <a:gd name="T48" fmla="*/ 29 w 229"/>
                    <a:gd name="T49" fmla="*/ 151 h 227"/>
                    <a:gd name="T50" fmla="*/ 13 w 229"/>
                    <a:gd name="T51" fmla="*/ 169 h 227"/>
                    <a:gd name="T52" fmla="*/ 31 w 229"/>
                    <a:gd name="T53" fmla="*/ 193 h 227"/>
                    <a:gd name="T54" fmla="*/ 52 w 229"/>
                    <a:gd name="T55" fmla="*/ 183 h 227"/>
                    <a:gd name="T56" fmla="*/ 67 w 229"/>
                    <a:gd name="T57" fmla="*/ 194 h 227"/>
                    <a:gd name="T58" fmla="*/ 65 w 229"/>
                    <a:gd name="T59" fmla="*/ 218 h 227"/>
                    <a:gd name="T60" fmla="*/ 93 w 229"/>
                    <a:gd name="T61" fmla="*/ 227 h 227"/>
                    <a:gd name="T62" fmla="*/ 105 w 229"/>
                    <a:gd name="T63" fmla="*/ 206 h 227"/>
                    <a:gd name="T64" fmla="*/ 114 w 229"/>
                    <a:gd name="T65" fmla="*/ 207 h 227"/>
                    <a:gd name="T66" fmla="*/ 124 w 229"/>
                    <a:gd name="T67" fmla="*/ 206 h 227"/>
                    <a:gd name="T68" fmla="*/ 135 w 229"/>
                    <a:gd name="T69" fmla="*/ 227 h 227"/>
                    <a:gd name="T70" fmla="*/ 164 w 229"/>
                    <a:gd name="T71" fmla="*/ 217 h 227"/>
                    <a:gd name="T72" fmla="*/ 161 w 229"/>
                    <a:gd name="T73" fmla="*/ 194 h 227"/>
                    <a:gd name="T74" fmla="*/ 176 w 229"/>
                    <a:gd name="T75" fmla="*/ 183 h 227"/>
                    <a:gd name="T76" fmla="*/ 198 w 229"/>
                    <a:gd name="T77" fmla="*/ 193 h 227"/>
                    <a:gd name="T78" fmla="*/ 216 w 229"/>
                    <a:gd name="T79" fmla="*/ 168 h 227"/>
                    <a:gd name="T80" fmla="*/ 200 w 229"/>
                    <a:gd name="T81" fmla="*/ 151 h 227"/>
                    <a:gd name="T82" fmla="*/ 206 w 229"/>
                    <a:gd name="T83" fmla="*/ 133 h 227"/>
                    <a:gd name="T84" fmla="*/ 229 w 229"/>
                    <a:gd name="T85" fmla="*/ 128 h 227"/>
                    <a:gd name="T86" fmla="*/ 114 w 229"/>
                    <a:gd name="T87" fmla="*/ 180 h 227"/>
                    <a:gd name="T88" fmla="*/ 47 w 229"/>
                    <a:gd name="T89" fmla="*/ 113 h 227"/>
                    <a:gd name="T90" fmla="*/ 114 w 229"/>
                    <a:gd name="T91" fmla="*/ 46 h 227"/>
                    <a:gd name="T92" fmla="*/ 181 w 229"/>
                    <a:gd name="T93" fmla="*/ 113 h 227"/>
                    <a:gd name="T94" fmla="*/ 114 w 229"/>
                    <a:gd name="T95" fmla="*/ 180 h 2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29" h="227">
                      <a:moveTo>
                        <a:pt x="229" y="128"/>
                      </a:moveTo>
                      <a:cubicBezTo>
                        <a:pt x="229" y="98"/>
                        <a:pt x="229" y="98"/>
                        <a:pt x="229" y="98"/>
                      </a:cubicBezTo>
                      <a:cubicBezTo>
                        <a:pt x="206" y="93"/>
                        <a:pt x="206" y="93"/>
                        <a:pt x="206" y="93"/>
                      </a:cubicBezTo>
                      <a:cubicBezTo>
                        <a:pt x="204" y="87"/>
                        <a:pt x="202" y="81"/>
                        <a:pt x="200" y="76"/>
                      </a:cubicBezTo>
                      <a:cubicBezTo>
                        <a:pt x="216" y="58"/>
                        <a:pt x="216" y="58"/>
                        <a:pt x="216" y="58"/>
                      </a:cubicBezTo>
                      <a:cubicBezTo>
                        <a:pt x="198" y="34"/>
                        <a:pt x="198" y="34"/>
                        <a:pt x="198" y="34"/>
                      </a:cubicBezTo>
                      <a:cubicBezTo>
                        <a:pt x="176" y="44"/>
                        <a:pt x="176" y="44"/>
                        <a:pt x="176" y="44"/>
                      </a:cubicBezTo>
                      <a:cubicBezTo>
                        <a:pt x="172" y="39"/>
                        <a:pt x="167" y="36"/>
                        <a:pt x="161" y="33"/>
                      </a:cubicBezTo>
                      <a:cubicBezTo>
                        <a:pt x="164" y="9"/>
                        <a:pt x="164" y="9"/>
                        <a:pt x="164" y="9"/>
                      </a:cubicBezTo>
                      <a:cubicBezTo>
                        <a:pt x="135" y="0"/>
                        <a:pt x="135" y="0"/>
                        <a:pt x="135" y="0"/>
                      </a:cubicBezTo>
                      <a:cubicBezTo>
                        <a:pt x="123" y="20"/>
                        <a:pt x="123" y="20"/>
                        <a:pt x="123" y="20"/>
                      </a:cubicBezTo>
                      <a:cubicBezTo>
                        <a:pt x="120" y="20"/>
                        <a:pt x="117" y="20"/>
                        <a:pt x="114" y="20"/>
                      </a:cubicBezTo>
                      <a:cubicBezTo>
                        <a:pt x="111" y="20"/>
                        <a:pt x="108" y="20"/>
                        <a:pt x="105" y="20"/>
                      </a:cubicBezTo>
                      <a:cubicBezTo>
                        <a:pt x="93" y="0"/>
                        <a:pt x="93" y="0"/>
                        <a:pt x="93" y="0"/>
                      </a:cubicBezTo>
                      <a:cubicBezTo>
                        <a:pt x="65" y="9"/>
                        <a:pt x="65" y="9"/>
                        <a:pt x="65" y="9"/>
                      </a:cubicBezTo>
                      <a:cubicBezTo>
                        <a:pt x="67" y="33"/>
                        <a:pt x="67" y="33"/>
                        <a:pt x="67" y="33"/>
                      </a:cubicBezTo>
                      <a:cubicBezTo>
                        <a:pt x="62" y="36"/>
                        <a:pt x="57" y="39"/>
                        <a:pt x="52" y="44"/>
                      </a:cubicBezTo>
                      <a:cubicBezTo>
                        <a:pt x="30" y="34"/>
                        <a:pt x="30" y="34"/>
                        <a:pt x="30" y="34"/>
                      </a:cubicBezTo>
                      <a:cubicBezTo>
                        <a:pt x="13" y="58"/>
                        <a:pt x="13" y="58"/>
                        <a:pt x="13" y="58"/>
                      </a:cubicBezTo>
                      <a:cubicBezTo>
                        <a:pt x="29" y="76"/>
                        <a:pt x="29" y="76"/>
                        <a:pt x="29" y="76"/>
                      </a:cubicBezTo>
                      <a:cubicBezTo>
                        <a:pt x="26" y="81"/>
                        <a:pt x="24" y="87"/>
                        <a:pt x="23" y="94"/>
                      </a:cubicBezTo>
                      <a:cubicBezTo>
                        <a:pt x="0" y="98"/>
                        <a:pt x="0" y="98"/>
                        <a:pt x="0" y="98"/>
                      </a:cubicBezTo>
                      <a:cubicBezTo>
                        <a:pt x="0" y="128"/>
                        <a:pt x="0" y="128"/>
                        <a:pt x="0" y="128"/>
                      </a:cubicBezTo>
                      <a:cubicBezTo>
                        <a:pt x="23" y="133"/>
                        <a:pt x="23" y="133"/>
                        <a:pt x="23" y="133"/>
                      </a:cubicBezTo>
                      <a:cubicBezTo>
                        <a:pt x="24" y="139"/>
                        <a:pt x="26" y="145"/>
                        <a:pt x="29" y="151"/>
                      </a:cubicBezTo>
                      <a:cubicBezTo>
                        <a:pt x="13" y="169"/>
                        <a:pt x="13" y="169"/>
                        <a:pt x="13" y="169"/>
                      </a:cubicBezTo>
                      <a:cubicBezTo>
                        <a:pt x="31" y="193"/>
                        <a:pt x="31" y="193"/>
                        <a:pt x="31" y="193"/>
                      </a:cubicBezTo>
                      <a:cubicBezTo>
                        <a:pt x="52" y="183"/>
                        <a:pt x="52" y="183"/>
                        <a:pt x="52" y="183"/>
                      </a:cubicBezTo>
                      <a:cubicBezTo>
                        <a:pt x="57" y="187"/>
                        <a:pt x="62" y="191"/>
                        <a:pt x="67" y="194"/>
                      </a:cubicBezTo>
                      <a:cubicBezTo>
                        <a:pt x="65" y="218"/>
                        <a:pt x="65" y="218"/>
                        <a:pt x="65" y="218"/>
                      </a:cubicBezTo>
                      <a:cubicBezTo>
                        <a:pt x="93" y="227"/>
                        <a:pt x="93" y="227"/>
                        <a:pt x="93" y="227"/>
                      </a:cubicBezTo>
                      <a:cubicBezTo>
                        <a:pt x="105" y="206"/>
                        <a:pt x="105" y="206"/>
                        <a:pt x="105" y="206"/>
                      </a:cubicBezTo>
                      <a:cubicBezTo>
                        <a:pt x="108" y="207"/>
                        <a:pt x="111" y="207"/>
                        <a:pt x="114" y="207"/>
                      </a:cubicBezTo>
                      <a:cubicBezTo>
                        <a:pt x="117" y="207"/>
                        <a:pt x="121" y="207"/>
                        <a:pt x="124" y="206"/>
                      </a:cubicBezTo>
                      <a:cubicBezTo>
                        <a:pt x="135" y="227"/>
                        <a:pt x="135" y="227"/>
                        <a:pt x="135" y="227"/>
                      </a:cubicBezTo>
                      <a:cubicBezTo>
                        <a:pt x="164" y="217"/>
                        <a:pt x="164" y="217"/>
                        <a:pt x="164" y="217"/>
                      </a:cubicBezTo>
                      <a:cubicBezTo>
                        <a:pt x="161" y="194"/>
                        <a:pt x="161" y="194"/>
                        <a:pt x="161" y="194"/>
                      </a:cubicBezTo>
                      <a:cubicBezTo>
                        <a:pt x="167" y="191"/>
                        <a:pt x="172" y="187"/>
                        <a:pt x="176" y="183"/>
                      </a:cubicBezTo>
                      <a:cubicBezTo>
                        <a:pt x="198" y="193"/>
                        <a:pt x="198" y="193"/>
                        <a:pt x="198" y="193"/>
                      </a:cubicBezTo>
                      <a:cubicBezTo>
                        <a:pt x="216" y="168"/>
                        <a:pt x="216" y="168"/>
                        <a:pt x="216" y="168"/>
                      </a:cubicBezTo>
                      <a:cubicBezTo>
                        <a:pt x="200" y="151"/>
                        <a:pt x="200" y="151"/>
                        <a:pt x="200" y="151"/>
                      </a:cubicBezTo>
                      <a:cubicBezTo>
                        <a:pt x="202" y="145"/>
                        <a:pt x="204" y="139"/>
                        <a:pt x="206" y="133"/>
                      </a:cubicBezTo>
                      <a:lnTo>
                        <a:pt x="229" y="128"/>
                      </a:lnTo>
                      <a:close/>
                      <a:moveTo>
                        <a:pt x="114" y="180"/>
                      </a:moveTo>
                      <a:cubicBezTo>
                        <a:pt x="77" y="180"/>
                        <a:pt x="47" y="150"/>
                        <a:pt x="47" y="113"/>
                      </a:cubicBezTo>
                      <a:cubicBezTo>
                        <a:pt x="47" y="76"/>
                        <a:pt x="77" y="46"/>
                        <a:pt x="114" y="46"/>
                      </a:cubicBezTo>
                      <a:cubicBezTo>
                        <a:pt x="151" y="46"/>
                        <a:pt x="181" y="76"/>
                        <a:pt x="181" y="113"/>
                      </a:cubicBezTo>
                      <a:cubicBezTo>
                        <a:pt x="181" y="150"/>
                        <a:pt x="151" y="180"/>
                        <a:pt x="114" y="18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21">
                  <a:extLst>
                    <a:ext uri="{FF2B5EF4-FFF2-40B4-BE49-F238E27FC236}">
                      <a16:creationId xmlns:a16="http://schemas.microsoft.com/office/drawing/2014/main" xmlns="" id="{4F7B0FF0-C6F5-D156-98F4-5BD1E717026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259487" y="4221190"/>
                  <a:ext cx="518228" cy="394102"/>
                </a:xfrm>
                <a:custGeom>
                  <a:avLst/>
                  <a:gdLst>
                    <a:gd name="T0" fmla="*/ 135 w 135"/>
                    <a:gd name="T1" fmla="*/ 76 h 135"/>
                    <a:gd name="T2" fmla="*/ 135 w 135"/>
                    <a:gd name="T3" fmla="*/ 58 h 135"/>
                    <a:gd name="T4" fmla="*/ 122 w 135"/>
                    <a:gd name="T5" fmla="*/ 55 h 135"/>
                    <a:gd name="T6" fmla="*/ 118 w 135"/>
                    <a:gd name="T7" fmla="*/ 45 h 135"/>
                    <a:gd name="T8" fmla="*/ 128 w 135"/>
                    <a:gd name="T9" fmla="*/ 34 h 135"/>
                    <a:gd name="T10" fmla="*/ 117 w 135"/>
                    <a:gd name="T11" fmla="*/ 20 h 135"/>
                    <a:gd name="T12" fmla="*/ 104 w 135"/>
                    <a:gd name="T13" fmla="*/ 26 h 135"/>
                    <a:gd name="T14" fmla="*/ 96 w 135"/>
                    <a:gd name="T15" fmla="*/ 19 h 135"/>
                    <a:gd name="T16" fmla="*/ 97 w 135"/>
                    <a:gd name="T17" fmla="*/ 5 h 135"/>
                    <a:gd name="T18" fmla="*/ 80 w 135"/>
                    <a:gd name="T19" fmla="*/ 0 h 135"/>
                    <a:gd name="T20" fmla="*/ 73 w 135"/>
                    <a:gd name="T21" fmla="*/ 12 h 135"/>
                    <a:gd name="T22" fmla="*/ 67 w 135"/>
                    <a:gd name="T23" fmla="*/ 12 h 135"/>
                    <a:gd name="T24" fmla="*/ 62 w 135"/>
                    <a:gd name="T25" fmla="*/ 12 h 135"/>
                    <a:gd name="T26" fmla="*/ 55 w 135"/>
                    <a:gd name="T27" fmla="*/ 0 h 135"/>
                    <a:gd name="T28" fmla="*/ 38 w 135"/>
                    <a:gd name="T29" fmla="*/ 5 h 135"/>
                    <a:gd name="T30" fmla="*/ 39 w 135"/>
                    <a:gd name="T31" fmla="*/ 19 h 135"/>
                    <a:gd name="T32" fmla="*/ 30 w 135"/>
                    <a:gd name="T33" fmla="*/ 26 h 135"/>
                    <a:gd name="T34" fmla="*/ 18 w 135"/>
                    <a:gd name="T35" fmla="*/ 20 h 135"/>
                    <a:gd name="T36" fmla="*/ 7 w 135"/>
                    <a:gd name="T37" fmla="*/ 34 h 135"/>
                    <a:gd name="T38" fmla="*/ 17 w 135"/>
                    <a:gd name="T39" fmla="*/ 45 h 135"/>
                    <a:gd name="T40" fmla="*/ 13 w 135"/>
                    <a:gd name="T41" fmla="*/ 55 h 135"/>
                    <a:gd name="T42" fmla="*/ 0 w 135"/>
                    <a:gd name="T43" fmla="*/ 58 h 135"/>
                    <a:gd name="T44" fmla="*/ 0 w 135"/>
                    <a:gd name="T45" fmla="*/ 76 h 135"/>
                    <a:gd name="T46" fmla="*/ 13 w 135"/>
                    <a:gd name="T47" fmla="*/ 79 h 135"/>
                    <a:gd name="T48" fmla="*/ 17 w 135"/>
                    <a:gd name="T49" fmla="*/ 90 h 135"/>
                    <a:gd name="T50" fmla="*/ 7 w 135"/>
                    <a:gd name="T51" fmla="*/ 100 h 135"/>
                    <a:gd name="T52" fmla="*/ 18 w 135"/>
                    <a:gd name="T53" fmla="*/ 114 h 135"/>
                    <a:gd name="T54" fmla="*/ 31 w 135"/>
                    <a:gd name="T55" fmla="*/ 109 h 135"/>
                    <a:gd name="T56" fmla="*/ 39 w 135"/>
                    <a:gd name="T57" fmla="*/ 115 h 135"/>
                    <a:gd name="T58" fmla="*/ 38 w 135"/>
                    <a:gd name="T59" fmla="*/ 129 h 135"/>
                    <a:gd name="T60" fmla="*/ 55 w 135"/>
                    <a:gd name="T61" fmla="*/ 135 h 135"/>
                    <a:gd name="T62" fmla="*/ 62 w 135"/>
                    <a:gd name="T63" fmla="*/ 122 h 135"/>
                    <a:gd name="T64" fmla="*/ 68 w 135"/>
                    <a:gd name="T65" fmla="*/ 123 h 135"/>
                    <a:gd name="T66" fmla="*/ 73 w 135"/>
                    <a:gd name="T67" fmla="*/ 122 h 135"/>
                    <a:gd name="T68" fmla="*/ 80 w 135"/>
                    <a:gd name="T69" fmla="*/ 135 h 135"/>
                    <a:gd name="T70" fmla="*/ 97 w 135"/>
                    <a:gd name="T71" fmla="*/ 129 h 135"/>
                    <a:gd name="T72" fmla="*/ 96 w 135"/>
                    <a:gd name="T73" fmla="*/ 115 h 135"/>
                    <a:gd name="T74" fmla="*/ 104 w 135"/>
                    <a:gd name="T75" fmla="*/ 109 h 135"/>
                    <a:gd name="T76" fmla="*/ 117 w 135"/>
                    <a:gd name="T77" fmla="*/ 114 h 135"/>
                    <a:gd name="T78" fmla="*/ 128 w 135"/>
                    <a:gd name="T79" fmla="*/ 100 h 135"/>
                    <a:gd name="T80" fmla="*/ 118 w 135"/>
                    <a:gd name="T81" fmla="*/ 89 h 135"/>
                    <a:gd name="T82" fmla="*/ 122 w 135"/>
                    <a:gd name="T83" fmla="*/ 79 h 135"/>
                    <a:gd name="T84" fmla="*/ 135 w 135"/>
                    <a:gd name="T85" fmla="*/ 76 h 135"/>
                    <a:gd name="T86" fmla="*/ 67 w 135"/>
                    <a:gd name="T87" fmla="*/ 107 h 135"/>
                    <a:gd name="T88" fmla="*/ 28 w 135"/>
                    <a:gd name="T89" fmla="*/ 67 h 135"/>
                    <a:gd name="T90" fmla="*/ 67 w 135"/>
                    <a:gd name="T91" fmla="*/ 27 h 135"/>
                    <a:gd name="T92" fmla="*/ 107 w 135"/>
                    <a:gd name="T93" fmla="*/ 67 h 135"/>
                    <a:gd name="T94" fmla="*/ 67 w 135"/>
                    <a:gd name="T95" fmla="*/ 107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35" h="135">
                      <a:moveTo>
                        <a:pt x="135" y="76"/>
                      </a:moveTo>
                      <a:cubicBezTo>
                        <a:pt x="135" y="58"/>
                        <a:pt x="135" y="58"/>
                        <a:pt x="135" y="58"/>
                      </a:cubicBezTo>
                      <a:cubicBezTo>
                        <a:pt x="122" y="55"/>
                        <a:pt x="122" y="55"/>
                        <a:pt x="122" y="55"/>
                      </a:cubicBezTo>
                      <a:cubicBezTo>
                        <a:pt x="121" y="52"/>
                        <a:pt x="120" y="48"/>
                        <a:pt x="118" y="45"/>
                      </a:cubicBezTo>
                      <a:cubicBezTo>
                        <a:pt x="128" y="34"/>
                        <a:pt x="128" y="34"/>
                        <a:pt x="128" y="34"/>
                      </a:cubicBezTo>
                      <a:cubicBezTo>
                        <a:pt x="117" y="20"/>
                        <a:pt x="117" y="20"/>
                        <a:pt x="117" y="20"/>
                      </a:cubicBezTo>
                      <a:cubicBezTo>
                        <a:pt x="104" y="26"/>
                        <a:pt x="104" y="26"/>
                        <a:pt x="104" y="26"/>
                      </a:cubicBezTo>
                      <a:cubicBezTo>
                        <a:pt x="102" y="23"/>
                        <a:pt x="99" y="21"/>
                        <a:pt x="96" y="19"/>
                      </a:cubicBezTo>
                      <a:cubicBezTo>
                        <a:pt x="97" y="5"/>
                        <a:pt x="97" y="5"/>
                        <a:pt x="97" y="5"/>
                      </a:cubicBezTo>
                      <a:cubicBezTo>
                        <a:pt x="80" y="0"/>
                        <a:pt x="80" y="0"/>
                        <a:pt x="80" y="0"/>
                      </a:cubicBezTo>
                      <a:cubicBezTo>
                        <a:pt x="73" y="12"/>
                        <a:pt x="73" y="12"/>
                        <a:pt x="73" y="12"/>
                      </a:cubicBezTo>
                      <a:cubicBezTo>
                        <a:pt x="71" y="12"/>
                        <a:pt x="69" y="12"/>
                        <a:pt x="67" y="12"/>
                      </a:cubicBezTo>
                      <a:cubicBezTo>
                        <a:pt x="66" y="12"/>
                        <a:pt x="64" y="12"/>
                        <a:pt x="62" y="12"/>
                      </a:cubicBezTo>
                      <a:cubicBezTo>
                        <a:pt x="55" y="0"/>
                        <a:pt x="55" y="0"/>
                        <a:pt x="55" y="0"/>
                      </a:cubicBezTo>
                      <a:cubicBezTo>
                        <a:pt x="38" y="5"/>
                        <a:pt x="38" y="5"/>
                        <a:pt x="38" y="5"/>
                      </a:cubicBezTo>
                      <a:cubicBezTo>
                        <a:pt x="39" y="19"/>
                        <a:pt x="39" y="19"/>
                        <a:pt x="39" y="19"/>
                      </a:cubicBezTo>
                      <a:cubicBezTo>
                        <a:pt x="36" y="21"/>
                        <a:pt x="33" y="23"/>
                        <a:pt x="30" y="26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7" y="34"/>
                        <a:pt x="7" y="34"/>
                        <a:pt x="7" y="34"/>
                      </a:cubicBezTo>
                      <a:cubicBezTo>
                        <a:pt x="17" y="45"/>
                        <a:pt x="17" y="45"/>
                        <a:pt x="17" y="45"/>
                      </a:cubicBezTo>
                      <a:cubicBezTo>
                        <a:pt x="15" y="48"/>
                        <a:pt x="14" y="52"/>
                        <a:pt x="13" y="55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76"/>
                        <a:pt x="0" y="76"/>
                        <a:pt x="0" y="76"/>
                      </a:cubicBezTo>
                      <a:cubicBezTo>
                        <a:pt x="13" y="79"/>
                        <a:pt x="13" y="79"/>
                        <a:pt x="13" y="79"/>
                      </a:cubicBezTo>
                      <a:cubicBezTo>
                        <a:pt x="14" y="83"/>
                        <a:pt x="15" y="86"/>
                        <a:pt x="17" y="90"/>
                      </a:cubicBezTo>
                      <a:cubicBezTo>
                        <a:pt x="7" y="100"/>
                        <a:pt x="7" y="100"/>
                        <a:pt x="7" y="100"/>
                      </a:cubicBezTo>
                      <a:cubicBezTo>
                        <a:pt x="18" y="114"/>
                        <a:pt x="18" y="114"/>
                        <a:pt x="18" y="114"/>
                      </a:cubicBezTo>
                      <a:cubicBezTo>
                        <a:pt x="31" y="109"/>
                        <a:pt x="31" y="109"/>
                        <a:pt x="31" y="109"/>
                      </a:cubicBezTo>
                      <a:cubicBezTo>
                        <a:pt x="33" y="111"/>
                        <a:pt x="36" y="113"/>
                        <a:pt x="39" y="115"/>
                      </a:cubicBezTo>
                      <a:cubicBezTo>
                        <a:pt x="38" y="129"/>
                        <a:pt x="38" y="129"/>
                        <a:pt x="38" y="129"/>
                      </a:cubicBezTo>
                      <a:cubicBezTo>
                        <a:pt x="55" y="135"/>
                        <a:pt x="55" y="135"/>
                        <a:pt x="55" y="135"/>
                      </a:cubicBezTo>
                      <a:cubicBezTo>
                        <a:pt x="62" y="122"/>
                        <a:pt x="62" y="122"/>
                        <a:pt x="62" y="122"/>
                      </a:cubicBezTo>
                      <a:cubicBezTo>
                        <a:pt x="64" y="123"/>
                        <a:pt x="66" y="123"/>
                        <a:pt x="68" y="123"/>
                      </a:cubicBezTo>
                      <a:cubicBezTo>
                        <a:pt x="69" y="123"/>
                        <a:pt x="71" y="123"/>
                        <a:pt x="73" y="122"/>
                      </a:cubicBezTo>
                      <a:cubicBezTo>
                        <a:pt x="80" y="135"/>
                        <a:pt x="80" y="135"/>
                        <a:pt x="80" y="135"/>
                      </a:cubicBezTo>
                      <a:cubicBezTo>
                        <a:pt x="97" y="129"/>
                        <a:pt x="97" y="129"/>
                        <a:pt x="97" y="129"/>
                      </a:cubicBezTo>
                      <a:cubicBezTo>
                        <a:pt x="96" y="115"/>
                        <a:pt x="96" y="115"/>
                        <a:pt x="96" y="115"/>
                      </a:cubicBezTo>
                      <a:cubicBezTo>
                        <a:pt x="99" y="113"/>
                        <a:pt x="102" y="111"/>
                        <a:pt x="104" y="109"/>
                      </a:cubicBezTo>
                      <a:cubicBezTo>
                        <a:pt x="117" y="114"/>
                        <a:pt x="117" y="114"/>
                        <a:pt x="117" y="114"/>
                      </a:cubicBezTo>
                      <a:cubicBezTo>
                        <a:pt x="128" y="100"/>
                        <a:pt x="128" y="100"/>
                        <a:pt x="128" y="100"/>
                      </a:cubicBezTo>
                      <a:cubicBezTo>
                        <a:pt x="118" y="89"/>
                        <a:pt x="118" y="89"/>
                        <a:pt x="118" y="89"/>
                      </a:cubicBezTo>
                      <a:cubicBezTo>
                        <a:pt x="120" y="86"/>
                        <a:pt x="121" y="83"/>
                        <a:pt x="122" y="79"/>
                      </a:cubicBezTo>
                      <a:lnTo>
                        <a:pt x="135" y="76"/>
                      </a:lnTo>
                      <a:close/>
                      <a:moveTo>
                        <a:pt x="67" y="107"/>
                      </a:moveTo>
                      <a:cubicBezTo>
                        <a:pt x="46" y="107"/>
                        <a:pt x="28" y="89"/>
                        <a:pt x="28" y="67"/>
                      </a:cubicBezTo>
                      <a:cubicBezTo>
                        <a:pt x="28" y="45"/>
                        <a:pt x="46" y="27"/>
                        <a:pt x="67" y="27"/>
                      </a:cubicBezTo>
                      <a:cubicBezTo>
                        <a:pt x="89" y="27"/>
                        <a:pt x="107" y="45"/>
                        <a:pt x="107" y="67"/>
                      </a:cubicBezTo>
                      <a:cubicBezTo>
                        <a:pt x="107" y="89"/>
                        <a:pt x="89" y="107"/>
                        <a:pt x="67" y="1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38" name="矩形: 圆角 89">
              <a:extLst>
                <a:ext uri="{FF2B5EF4-FFF2-40B4-BE49-F238E27FC236}">
                  <a16:creationId xmlns:a16="http://schemas.microsoft.com/office/drawing/2014/main" xmlns="" id="{2F883B0D-C46A-E60A-1315-BDE375F12BB3}"/>
                </a:ext>
              </a:extLst>
            </p:cNvPr>
            <p:cNvSpPr/>
            <p:nvPr/>
          </p:nvSpPr>
          <p:spPr>
            <a:xfrm>
              <a:off x="4625175" y="1283139"/>
              <a:ext cx="6920599" cy="690499"/>
            </a:xfrm>
            <a:prstGeom prst="roundRect">
              <a:avLst>
                <a:gd name="adj" fmla="val 50000"/>
              </a:avLst>
            </a:prstGeom>
            <a:solidFill>
              <a:srgbClr val="09477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ru-RU" altLang="zh-CN" sz="2800" b="1" kern="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930 учащихся</a:t>
              </a:r>
              <a:endParaRPr lang="zh-CN" altLang="en-US" sz="28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  <p:sp>
          <p:nvSpPr>
            <p:cNvPr id="39" name="矩形: 圆角 92">
              <a:extLst>
                <a:ext uri="{FF2B5EF4-FFF2-40B4-BE49-F238E27FC236}">
                  <a16:creationId xmlns:a16="http://schemas.microsoft.com/office/drawing/2014/main" xmlns="" id="{043B30C1-F781-2697-97F3-E2A70A83CA88}"/>
                </a:ext>
              </a:extLst>
            </p:cNvPr>
            <p:cNvSpPr/>
            <p:nvPr/>
          </p:nvSpPr>
          <p:spPr>
            <a:xfrm>
              <a:off x="5812972" y="2421219"/>
              <a:ext cx="5865222" cy="1223318"/>
            </a:xfrm>
            <a:prstGeom prst="roundRect">
              <a:avLst>
                <a:gd name="adj" fmla="val 50000"/>
              </a:avLst>
            </a:prstGeom>
            <a:solidFill>
              <a:srgbClr val="09477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3" name="图片 49">
              <a:extLst>
                <a:ext uri="{FF2B5EF4-FFF2-40B4-BE49-F238E27FC236}">
                  <a16:creationId xmlns:a16="http://schemas.microsoft.com/office/drawing/2014/main" xmlns="" id="{301BC73F-1279-46E9-DDB0-87CAE5D52C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biLevel thresh="75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 rot="18900000" flipV="1">
              <a:off x="3401871" y="3350611"/>
              <a:ext cx="706820" cy="139156"/>
            </a:xfrm>
            <a:prstGeom prst="rect">
              <a:avLst/>
            </a:prstGeom>
          </p:spPr>
        </p:pic>
      </p:grpSp>
      <p:sp>
        <p:nvSpPr>
          <p:cNvPr id="27" name="Прямоугольник 26"/>
          <p:cNvSpPr/>
          <p:nvPr/>
        </p:nvSpPr>
        <p:spPr>
          <a:xfrm>
            <a:off x="8991600" y="6515100"/>
            <a:ext cx="683270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ea typeface="Muli Bold"/>
                <a:cs typeface="Times New Roman" pitchFamily="18" charset="0"/>
                <a:sym typeface="Muli Bold"/>
              </a:rPr>
              <a:t>Библиотечно-информационный центр </a:t>
            </a:r>
          </a:p>
          <a:p>
            <a:pPr lvl="0" algn="ctr">
              <a:spcBef>
                <a:spcPct val="0"/>
              </a:spcBef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ea typeface="Muli Bold"/>
                <a:cs typeface="Times New Roman" pitchFamily="18" charset="0"/>
                <a:sym typeface="Muli Bold"/>
              </a:rPr>
              <a:t>МБОУ «Лицей «Бригантина» г.Заринска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ea typeface="Muli Bold"/>
              <a:cs typeface="Times New Roman" pitchFamily="18" charset="0"/>
              <a:sym typeface="Muli Bold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1201400" y="8801100"/>
            <a:ext cx="5562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https://vk.com/brigazarinsk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09601" y="8572500"/>
            <a:ext cx="9829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https://liczejbrigantinazarinsk-r22.gosweb.gosuslugi.ru</a:t>
            </a:r>
            <a:r>
              <a:rPr lang="en-US" dirty="0" smtClean="0"/>
              <a:t>/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76241" y="0"/>
            <a:ext cx="5495841" cy="10287000"/>
            <a:chOff x="0" y="0"/>
            <a:chExt cx="694365" cy="9016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4365" cy="901697"/>
            </a:xfrm>
            <a:custGeom>
              <a:avLst/>
              <a:gdLst/>
              <a:ahLst/>
              <a:cxnLst/>
              <a:rect l="l" t="t" r="r" b="b"/>
              <a:pathLst>
                <a:path w="694365" h="901697">
                  <a:moveTo>
                    <a:pt x="97731" y="0"/>
                  </a:moveTo>
                  <a:lnTo>
                    <a:pt x="596634" y="0"/>
                  </a:lnTo>
                  <a:cubicBezTo>
                    <a:pt x="650610" y="0"/>
                    <a:pt x="694365" y="43756"/>
                    <a:pt x="694365" y="97731"/>
                  </a:cubicBezTo>
                  <a:lnTo>
                    <a:pt x="694365" y="803966"/>
                  </a:lnTo>
                  <a:cubicBezTo>
                    <a:pt x="694365" y="829886"/>
                    <a:pt x="684069" y="854745"/>
                    <a:pt x="665741" y="873073"/>
                  </a:cubicBezTo>
                  <a:cubicBezTo>
                    <a:pt x="647413" y="891401"/>
                    <a:pt x="622554" y="901697"/>
                    <a:pt x="596634" y="901697"/>
                  </a:cubicBezTo>
                  <a:lnTo>
                    <a:pt x="97731" y="901697"/>
                  </a:lnTo>
                  <a:cubicBezTo>
                    <a:pt x="43756" y="901697"/>
                    <a:pt x="0" y="857942"/>
                    <a:pt x="0" y="803966"/>
                  </a:cubicBezTo>
                  <a:lnTo>
                    <a:pt x="0" y="97731"/>
                  </a:lnTo>
                  <a:cubicBezTo>
                    <a:pt x="0" y="71811"/>
                    <a:pt x="10297" y="46953"/>
                    <a:pt x="28625" y="28625"/>
                  </a:cubicBezTo>
                  <a:cubicBezTo>
                    <a:pt x="46953" y="10297"/>
                    <a:pt x="71811" y="0"/>
                    <a:pt x="97731" y="0"/>
                  </a:cubicBezTo>
                  <a:close/>
                </a:path>
              </a:pathLst>
            </a:custGeom>
            <a:solidFill>
              <a:srgbClr val="F4E66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694365" cy="949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4724400" y="1485900"/>
            <a:ext cx="13563600" cy="7861994"/>
            <a:chOff x="803624" y="1152613"/>
            <a:chExt cx="11140191" cy="5285524"/>
          </a:xfrm>
        </p:grpSpPr>
        <p:grpSp>
          <p:nvGrpSpPr>
            <p:cNvPr id="22" name="Group 3">
              <a:extLst>
                <a:ext uri="{FF2B5EF4-FFF2-40B4-BE49-F238E27FC236}">
                  <a16:creationId xmlns:a16="http://schemas.microsoft.com/office/drawing/2014/main" xmlns="" id="{67A90921-741C-466E-A355-90FFDCBCCEF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95864" y="1152613"/>
              <a:ext cx="4665273" cy="4958901"/>
              <a:chOff x="4490221" y="2348880"/>
              <a:chExt cx="3469923" cy="3688317"/>
            </a:xfrm>
          </p:grpSpPr>
          <p:sp>
            <p:nvSpPr>
              <p:cNvPr id="32" name="Freeform: Shape 4">
                <a:extLst>
                  <a:ext uri="{FF2B5EF4-FFF2-40B4-BE49-F238E27FC236}">
                    <a16:creationId xmlns:a16="http://schemas.microsoft.com/office/drawing/2014/main" xmlns="" id="{3D5D2959-37B4-4848-8AC5-F6939C9C74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5541" y="4254533"/>
                <a:ext cx="3244603" cy="1782664"/>
              </a:xfrm>
              <a:custGeom>
                <a:avLst/>
                <a:gdLst>
                  <a:gd name="connsiteX0" fmla="*/ 2940631 w 2945318"/>
                  <a:gd name="connsiteY0" fmla="*/ 0 h 1710715"/>
                  <a:gd name="connsiteX1" fmla="*/ 2942396 w 2945318"/>
                  <a:gd name="connsiteY1" fmla="*/ 42194 h 1710715"/>
                  <a:gd name="connsiteX2" fmla="*/ 2945318 w 2945318"/>
                  <a:gd name="connsiteY2" fmla="*/ 110757 h 1710715"/>
                  <a:gd name="connsiteX3" fmla="*/ 2939722 w 2945318"/>
                  <a:gd name="connsiteY3" fmla="*/ 195484 h 1710715"/>
                  <a:gd name="connsiteX4" fmla="*/ 2930592 w 2945318"/>
                  <a:gd name="connsiteY4" fmla="*/ 296065 h 1710715"/>
                  <a:gd name="connsiteX5" fmla="*/ 2912625 w 2945318"/>
                  <a:gd name="connsiteY5" fmla="*/ 411266 h 1710715"/>
                  <a:gd name="connsiteX6" fmla="*/ 2879932 w 2945318"/>
                  <a:gd name="connsiteY6" fmla="*/ 536684 h 1710715"/>
                  <a:gd name="connsiteX7" fmla="*/ 2769188 w 2945318"/>
                  <a:gd name="connsiteY7" fmla="*/ 810243 h 1710715"/>
                  <a:gd name="connsiteX8" fmla="*/ 2587462 w 2945318"/>
                  <a:gd name="connsiteY8" fmla="*/ 1090496 h 1710715"/>
                  <a:gd name="connsiteX9" fmla="*/ 2528556 w 2945318"/>
                  <a:gd name="connsiteY9" fmla="*/ 1157080 h 1710715"/>
                  <a:gd name="connsiteX10" fmla="*/ 2467588 w 2945318"/>
                  <a:gd name="connsiteY10" fmla="*/ 1223664 h 1710715"/>
                  <a:gd name="connsiteX11" fmla="*/ 2328569 w 2945318"/>
                  <a:gd name="connsiteY11" fmla="*/ 1345735 h 1710715"/>
                  <a:gd name="connsiteX12" fmla="*/ 2002227 w 2945318"/>
                  <a:gd name="connsiteY12" fmla="*/ 1546897 h 1710715"/>
                  <a:gd name="connsiteX13" fmla="*/ 1914162 w 2945318"/>
                  <a:gd name="connsiteY13" fmla="*/ 1587587 h 1710715"/>
                  <a:gd name="connsiteX14" fmla="*/ 1821679 w 2945318"/>
                  <a:gd name="connsiteY14" fmla="*/ 1619118 h 1710715"/>
                  <a:gd name="connsiteX15" fmla="*/ 1625227 w 2945318"/>
                  <a:gd name="connsiteY15" fmla="*/ 1672315 h 1710715"/>
                  <a:gd name="connsiteX16" fmla="*/ 1574273 w 2945318"/>
                  <a:gd name="connsiteY16" fmla="*/ 1683588 h 1710715"/>
                  <a:gd name="connsiteX17" fmla="*/ 1531271 w 2945318"/>
                  <a:gd name="connsiteY17" fmla="*/ 1689225 h 1710715"/>
                  <a:gd name="connsiteX18" fmla="*/ 1447919 w 2945318"/>
                  <a:gd name="connsiteY18" fmla="*/ 1701732 h 1710715"/>
                  <a:gd name="connsiteX19" fmla="*/ 1426418 w 2945318"/>
                  <a:gd name="connsiteY19" fmla="*/ 1705078 h 1710715"/>
                  <a:gd name="connsiteX20" fmla="*/ 1421705 w 2945318"/>
                  <a:gd name="connsiteY20" fmla="*/ 1705078 h 1710715"/>
                  <a:gd name="connsiteX21" fmla="*/ 1419643 w 2945318"/>
                  <a:gd name="connsiteY21" fmla="*/ 1706135 h 1710715"/>
                  <a:gd name="connsiteX22" fmla="*/ 1417287 w 2945318"/>
                  <a:gd name="connsiteY22" fmla="*/ 1706135 h 1710715"/>
                  <a:gd name="connsiteX23" fmla="*/ 1404917 w 2945318"/>
                  <a:gd name="connsiteY23" fmla="*/ 1706135 h 1710715"/>
                  <a:gd name="connsiteX24" fmla="*/ 1393725 w 2945318"/>
                  <a:gd name="connsiteY24" fmla="*/ 1706135 h 1710715"/>
                  <a:gd name="connsiteX25" fmla="*/ 1345127 w 2945318"/>
                  <a:gd name="connsiteY25" fmla="*/ 1708425 h 1710715"/>
                  <a:gd name="connsiteX26" fmla="*/ 1250288 w 2945318"/>
                  <a:gd name="connsiteY26" fmla="*/ 1710715 h 1710715"/>
                  <a:gd name="connsiteX27" fmla="*/ 886541 w 2945318"/>
                  <a:gd name="connsiteY27" fmla="*/ 1670025 h 1710715"/>
                  <a:gd name="connsiteX28" fmla="*/ 721603 w 2945318"/>
                  <a:gd name="connsiteY28" fmla="*/ 1624931 h 1710715"/>
                  <a:gd name="connsiteX29" fmla="*/ 642669 w 2945318"/>
                  <a:gd name="connsiteY29" fmla="*/ 1599918 h 1710715"/>
                  <a:gd name="connsiteX30" fmla="*/ 569330 w 2945318"/>
                  <a:gd name="connsiteY30" fmla="*/ 1568387 h 1710715"/>
                  <a:gd name="connsiteX31" fmla="*/ 499232 w 2945318"/>
                  <a:gd name="connsiteY31" fmla="*/ 1537913 h 1710715"/>
                  <a:gd name="connsiteX32" fmla="*/ 433551 w 2945318"/>
                  <a:gd name="connsiteY32" fmla="*/ 1506207 h 1710715"/>
                  <a:gd name="connsiteX33" fmla="*/ 316327 w 2945318"/>
                  <a:gd name="connsiteY33" fmla="*/ 1438389 h 1710715"/>
                  <a:gd name="connsiteX34" fmla="*/ 262134 w 2945318"/>
                  <a:gd name="connsiteY34" fmla="*/ 1402279 h 1710715"/>
                  <a:gd name="connsiteX35" fmla="*/ 211180 w 2945318"/>
                  <a:gd name="connsiteY35" fmla="*/ 1366168 h 1710715"/>
                  <a:gd name="connsiteX36" fmla="*/ 121936 w 2945318"/>
                  <a:gd name="connsiteY36" fmla="*/ 1298351 h 1710715"/>
                  <a:gd name="connsiteX37" fmla="*/ 0 w 2945318"/>
                  <a:gd name="connsiteY37" fmla="*/ 1194423 h 1710715"/>
                  <a:gd name="connsiteX38" fmla="*/ 472697 w 2945318"/>
                  <a:gd name="connsiteY38" fmla="*/ 738614 h 1710715"/>
                  <a:gd name="connsiteX39" fmla="*/ 505903 w 2945318"/>
                  <a:gd name="connsiteY39" fmla="*/ 783020 h 1710715"/>
                  <a:gd name="connsiteX40" fmla="*/ 1568400 w 2945318"/>
                  <a:gd name="connsiteY40" fmla="*/ 1284090 h 1710715"/>
                  <a:gd name="connsiteX41" fmla="*/ 2938209 w 2945318"/>
                  <a:gd name="connsiteY41" fmla="*/ 47954 h 1710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945318" h="1710715">
                    <a:moveTo>
                      <a:pt x="2940631" y="0"/>
                    </a:moveTo>
                    <a:lnTo>
                      <a:pt x="2942396" y="42194"/>
                    </a:lnTo>
                    <a:cubicBezTo>
                      <a:pt x="2943238" y="62151"/>
                      <a:pt x="2944214" y="85083"/>
                      <a:pt x="2945318" y="110757"/>
                    </a:cubicBezTo>
                    <a:cubicBezTo>
                      <a:pt x="2944140" y="135594"/>
                      <a:pt x="2941784" y="165010"/>
                      <a:pt x="2939722" y="195484"/>
                    </a:cubicBezTo>
                    <a:cubicBezTo>
                      <a:pt x="2937366" y="227191"/>
                      <a:pt x="2938544" y="261011"/>
                      <a:pt x="2930592" y="296065"/>
                    </a:cubicBezTo>
                    <a:cubicBezTo>
                      <a:pt x="2924995" y="332176"/>
                      <a:pt x="2918221" y="370752"/>
                      <a:pt x="2912625" y="411266"/>
                    </a:cubicBezTo>
                    <a:cubicBezTo>
                      <a:pt x="2902316" y="450900"/>
                      <a:pt x="2891124" y="492647"/>
                      <a:pt x="2879932" y="536684"/>
                    </a:cubicBezTo>
                    <a:cubicBezTo>
                      <a:pt x="2852835" y="622645"/>
                      <a:pt x="2817786" y="717589"/>
                      <a:pt x="2769188" y="810243"/>
                    </a:cubicBezTo>
                    <a:cubicBezTo>
                      <a:pt x="2721768" y="905187"/>
                      <a:pt x="2659622" y="998898"/>
                      <a:pt x="2587462" y="1090496"/>
                    </a:cubicBezTo>
                    <a:cubicBezTo>
                      <a:pt x="2569201" y="1114100"/>
                      <a:pt x="2548878" y="1134533"/>
                      <a:pt x="2528556" y="1157080"/>
                    </a:cubicBezTo>
                    <a:cubicBezTo>
                      <a:pt x="2508233" y="1178570"/>
                      <a:pt x="2487910" y="1201117"/>
                      <a:pt x="2467588" y="1223664"/>
                    </a:cubicBezTo>
                    <a:cubicBezTo>
                      <a:pt x="2422524" y="1264354"/>
                      <a:pt x="2377166" y="1306278"/>
                      <a:pt x="2328569" y="1345735"/>
                    </a:cubicBezTo>
                    <a:cubicBezTo>
                      <a:pt x="2229311" y="1421479"/>
                      <a:pt x="2120924" y="1493700"/>
                      <a:pt x="2002227" y="1546897"/>
                    </a:cubicBezTo>
                    <a:lnTo>
                      <a:pt x="1914162" y="1587587"/>
                    </a:lnTo>
                    <a:lnTo>
                      <a:pt x="1821679" y="1619118"/>
                    </a:lnTo>
                    <a:cubicBezTo>
                      <a:pt x="1761889" y="1642898"/>
                      <a:pt x="1691791" y="1657694"/>
                      <a:pt x="1625227" y="1672315"/>
                    </a:cubicBezTo>
                    <a:lnTo>
                      <a:pt x="1574273" y="1683588"/>
                    </a:lnTo>
                    <a:lnTo>
                      <a:pt x="1531271" y="1689225"/>
                    </a:lnTo>
                    <a:cubicBezTo>
                      <a:pt x="1503290" y="1693805"/>
                      <a:pt x="1476194" y="1697152"/>
                      <a:pt x="1447919" y="1701732"/>
                    </a:cubicBezTo>
                    <a:cubicBezTo>
                      <a:pt x="1440850" y="1702788"/>
                      <a:pt x="1433486" y="1704022"/>
                      <a:pt x="1426418" y="1705078"/>
                    </a:cubicBezTo>
                    <a:lnTo>
                      <a:pt x="1421705" y="1705078"/>
                    </a:lnTo>
                    <a:cubicBezTo>
                      <a:pt x="1421116" y="1705431"/>
                      <a:pt x="1420233" y="1705783"/>
                      <a:pt x="1419643" y="1706135"/>
                    </a:cubicBezTo>
                    <a:lnTo>
                      <a:pt x="1417287" y="1706135"/>
                    </a:lnTo>
                    <a:lnTo>
                      <a:pt x="1404917" y="1706135"/>
                    </a:lnTo>
                    <a:lnTo>
                      <a:pt x="1393725" y="1706135"/>
                    </a:lnTo>
                    <a:lnTo>
                      <a:pt x="1345127" y="1708425"/>
                    </a:lnTo>
                    <a:cubicBezTo>
                      <a:pt x="1313317" y="1708425"/>
                      <a:pt x="1281803" y="1709658"/>
                      <a:pt x="1250288" y="1710715"/>
                    </a:cubicBezTo>
                    <a:cubicBezTo>
                      <a:pt x="1124817" y="1708425"/>
                      <a:pt x="1001703" y="1696095"/>
                      <a:pt x="886541" y="1670025"/>
                    </a:cubicBezTo>
                    <a:cubicBezTo>
                      <a:pt x="828813" y="1659808"/>
                      <a:pt x="774619" y="1641841"/>
                      <a:pt x="721603" y="1624931"/>
                    </a:cubicBezTo>
                    <a:cubicBezTo>
                      <a:pt x="694506" y="1617004"/>
                      <a:pt x="668587" y="1607844"/>
                      <a:pt x="642669" y="1599918"/>
                    </a:cubicBezTo>
                    <a:cubicBezTo>
                      <a:pt x="617633" y="1589877"/>
                      <a:pt x="594071" y="1578604"/>
                      <a:pt x="569330" y="1568387"/>
                    </a:cubicBezTo>
                    <a:cubicBezTo>
                      <a:pt x="545473" y="1558170"/>
                      <a:pt x="522794" y="1547954"/>
                      <a:pt x="499232" y="1537913"/>
                    </a:cubicBezTo>
                    <a:cubicBezTo>
                      <a:pt x="476553" y="1528754"/>
                      <a:pt x="453874" y="1517480"/>
                      <a:pt x="433551" y="1506207"/>
                    </a:cubicBezTo>
                    <a:lnTo>
                      <a:pt x="316327" y="1438389"/>
                    </a:lnTo>
                    <a:cubicBezTo>
                      <a:pt x="298066" y="1428173"/>
                      <a:pt x="278922" y="1415842"/>
                      <a:pt x="262134" y="1402279"/>
                    </a:cubicBezTo>
                    <a:cubicBezTo>
                      <a:pt x="243873" y="1389772"/>
                      <a:pt x="227084" y="1377442"/>
                      <a:pt x="211180" y="1366168"/>
                    </a:cubicBezTo>
                    <a:lnTo>
                      <a:pt x="121936" y="1298351"/>
                    </a:lnTo>
                    <a:cubicBezTo>
                      <a:pt x="45064" y="1231591"/>
                      <a:pt x="0" y="1194423"/>
                      <a:pt x="0" y="1194423"/>
                    </a:cubicBezTo>
                    <a:lnTo>
                      <a:pt x="472697" y="738614"/>
                    </a:lnTo>
                    <a:lnTo>
                      <a:pt x="505903" y="783020"/>
                    </a:lnTo>
                    <a:cubicBezTo>
                      <a:pt x="758450" y="1089036"/>
                      <a:pt x="1140647" y="1284090"/>
                      <a:pt x="1568400" y="1284090"/>
                    </a:cubicBezTo>
                    <a:cubicBezTo>
                      <a:pt x="2281323" y="1284090"/>
                      <a:pt x="2867697" y="742274"/>
                      <a:pt x="2938209" y="4795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3" name="Freeform 170">
                <a:extLst>
                  <a:ext uri="{FF2B5EF4-FFF2-40B4-BE49-F238E27FC236}">
                    <a16:creationId xmlns:a16="http://schemas.microsoft.com/office/drawing/2014/main" xmlns="" id="{4B74DEA1-D42B-463C-8F86-D6C04BA7A4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0221" y="4409886"/>
                <a:ext cx="1193251" cy="1265196"/>
              </a:xfrm>
              <a:custGeom>
                <a:avLst/>
                <a:gdLst>
                  <a:gd name="T0" fmla="*/ 0 w 134"/>
                  <a:gd name="T1" fmla="*/ 153 h 153"/>
                  <a:gd name="T2" fmla="*/ 4 w 134"/>
                  <a:gd name="T3" fmla="*/ 0 h 153"/>
                  <a:gd name="T4" fmla="*/ 134 w 134"/>
                  <a:gd name="T5" fmla="*/ 80 h 153"/>
                  <a:gd name="T6" fmla="*/ 0 w 134"/>
                  <a:gd name="T7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" h="153">
                    <a:moveTo>
                      <a:pt x="0" y="153"/>
                    </a:moveTo>
                    <a:lnTo>
                      <a:pt x="4" y="0"/>
                    </a:lnTo>
                    <a:lnTo>
                      <a:pt x="134" y="80"/>
                    </a:lnTo>
                    <a:lnTo>
                      <a:pt x="0" y="153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: Shape 6">
                <a:extLst>
                  <a:ext uri="{FF2B5EF4-FFF2-40B4-BE49-F238E27FC236}">
                    <a16:creationId xmlns:a16="http://schemas.microsoft.com/office/drawing/2014/main" xmlns="" id="{3CBB3290-9B61-44BE-B49B-13C3E74562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0350" y="2348880"/>
                <a:ext cx="3121340" cy="1734565"/>
              </a:xfrm>
              <a:custGeom>
                <a:avLst/>
                <a:gdLst>
                  <a:gd name="connsiteX0" fmla="*/ 1697148 w 2952448"/>
                  <a:gd name="connsiteY0" fmla="*/ 0 h 1734565"/>
                  <a:gd name="connsiteX1" fmla="*/ 2063088 w 2952448"/>
                  <a:gd name="connsiteY1" fmla="*/ 40676 h 1734565"/>
                  <a:gd name="connsiteX2" fmla="*/ 2229631 w 2952448"/>
                  <a:gd name="connsiteY2" fmla="*/ 85871 h 1734565"/>
                  <a:gd name="connsiteX3" fmla="*/ 2307804 w 2952448"/>
                  <a:gd name="connsiteY3" fmla="*/ 110729 h 1734565"/>
                  <a:gd name="connsiteX4" fmla="*/ 2381445 w 2952448"/>
                  <a:gd name="connsiteY4" fmla="*/ 141235 h 1734565"/>
                  <a:gd name="connsiteX5" fmla="*/ 2451688 w 2952448"/>
                  <a:gd name="connsiteY5" fmla="*/ 171742 h 1734565"/>
                  <a:gd name="connsiteX6" fmla="*/ 2517398 w 2952448"/>
                  <a:gd name="connsiteY6" fmla="*/ 204509 h 1734565"/>
                  <a:gd name="connsiteX7" fmla="*/ 2636357 w 2952448"/>
                  <a:gd name="connsiteY7" fmla="*/ 271172 h 1734565"/>
                  <a:gd name="connsiteX8" fmla="*/ 2690738 w 2952448"/>
                  <a:gd name="connsiteY8" fmla="*/ 307328 h 1734565"/>
                  <a:gd name="connsiteX9" fmla="*/ 2741721 w 2952448"/>
                  <a:gd name="connsiteY9" fmla="*/ 343484 h 1734565"/>
                  <a:gd name="connsiteX10" fmla="*/ 2831223 w 2952448"/>
                  <a:gd name="connsiteY10" fmla="*/ 411277 h 1734565"/>
                  <a:gd name="connsiteX11" fmla="*/ 2952448 w 2952448"/>
                  <a:gd name="connsiteY11" fmla="*/ 515227 h 1734565"/>
                  <a:gd name="connsiteX12" fmla="*/ 2474618 w 2952448"/>
                  <a:gd name="connsiteY12" fmla="*/ 977654 h 1734565"/>
                  <a:gd name="connsiteX13" fmla="*/ 2441315 w 2952448"/>
                  <a:gd name="connsiteY13" fmla="*/ 933118 h 1734565"/>
                  <a:gd name="connsiteX14" fmla="*/ 1378818 w 2952448"/>
                  <a:gd name="connsiteY14" fmla="*/ 432048 h 1734565"/>
                  <a:gd name="connsiteX15" fmla="*/ 9009 w 2952448"/>
                  <a:gd name="connsiteY15" fmla="*/ 1668184 h 1734565"/>
                  <a:gd name="connsiteX16" fmla="*/ 5657 w 2952448"/>
                  <a:gd name="connsiteY16" fmla="*/ 1734565 h 1734565"/>
                  <a:gd name="connsiteX17" fmla="*/ 0 w 2952448"/>
                  <a:gd name="connsiteY17" fmla="*/ 1601044 h 1734565"/>
                  <a:gd name="connsiteX18" fmla="*/ 4532 w 2952448"/>
                  <a:gd name="connsiteY18" fmla="*/ 1515173 h 1734565"/>
                  <a:gd name="connsiteX19" fmla="*/ 14729 w 2952448"/>
                  <a:gd name="connsiteY19" fmla="*/ 1414613 h 1734565"/>
                  <a:gd name="connsiteX20" fmla="*/ 32856 w 2952448"/>
                  <a:gd name="connsiteY20" fmla="*/ 1300495 h 1734565"/>
                  <a:gd name="connsiteX21" fmla="*/ 65711 w 2952448"/>
                  <a:gd name="connsiteY21" fmla="*/ 1175078 h 1734565"/>
                  <a:gd name="connsiteX22" fmla="*/ 176739 w 2952448"/>
                  <a:gd name="connsiteY22" fmla="*/ 901646 h 1734565"/>
                  <a:gd name="connsiteX23" fmla="*/ 359143 w 2952448"/>
                  <a:gd name="connsiteY23" fmla="*/ 621436 h 1734565"/>
                  <a:gd name="connsiteX24" fmla="*/ 416923 w 2952448"/>
                  <a:gd name="connsiteY24" fmla="*/ 554773 h 1734565"/>
                  <a:gd name="connsiteX25" fmla="*/ 479235 w 2952448"/>
                  <a:gd name="connsiteY25" fmla="*/ 488109 h 1734565"/>
                  <a:gd name="connsiteX26" fmla="*/ 618587 w 2952448"/>
                  <a:gd name="connsiteY26" fmla="*/ 364952 h 1734565"/>
                  <a:gd name="connsiteX27" fmla="*/ 944874 w 2952448"/>
                  <a:gd name="connsiteY27" fmla="*/ 164963 h 1734565"/>
                  <a:gd name="connsiteX28" fmla="*/ 1033244 w 2952448"/>
                  <a:gd name="connsiteY28" fmla="*/ 124287 h 1734565"/>
                  <a:gd name="connsiteX29" fmla="*/ 1126145 w 2952448"/>
                  <a:gd name="connsiteY29" fmla="*/ 91521 h 1734565"/>
                  <a:gd name="connsiteX30" fmla="*/ 1322144 w 2952448"/>
                  <a:gd name="connsiteY30" fmla="*/ 38416 h 1734565"/>
                  <a:gd name="connsiteX31" fmla="*/ 1373126 w 2952448"/>
                  <a:gd name="connsiteY31" fmla="*/ 28247 h 1734565"/>
                  <a:gd name="connsiteX32" fmla="*/ 1416178 w 2952448"/>
                  <a:gd name="connsiteY32" fmla="*/ 21468 h 1734565"/>
                  <a:gd name="connsiteX33" fmla="*/ 1500016 w 2952448"/>
                  <a:gd name="connsiteY33" fmla="*/ 9039 h 1734565"/>
                  <a:gd name="connsiteX34" fmla="*/ 1520409 w 2952448"/>
                  <a:gd name="connsiteY34" fmla="*/ 6779 h 1734565"/>
                  <a:gd name="connsiteX35" fmla="*/ 1531738 w 2952448"/>
                  <a:gd name="connsiteY35" fmla="*/ 4520 h 1734565"/>
                  <a:gd name="connsiteX36" fmla="*/ 1554397 w 2952448"/>
                  <a:gd name="connsiteY36" fmla="*/ 4520 h 1734565"/>
                  <a:gd name="connsiteX37" fmla="*/ 1601981 w 2952448"/>
                  <a:gd name="connsiteY37" fmla="*/ 2260 h 1734565"/>
                  <a:gd name="connsiteX38" fmla="*/ 1697148 w 2952448"/>
                  <a:gd name="connsiteY38" fmla="*/ 0 h 173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952448" h="1734565">
                    <a:moveTo>
                      <a:pt x="1697148" y="0"/>
                    </a:moveTo>
                    <a:cubicBezTo>
                      <a:pt x="1825170" y="2260"/>
                      <a:pt x="1948661" y="14689"/>
                      <a:pt x="2063088" y="40676"/>
                    </a:cubicBezTo>
                    <a:cubicBezTo>
                      <a:pt x="2122001" y="50845"/>
                      <a:pt x="2176383" y="68923"/>
                      <a:pt x="2229631" y="85871"/>
                    </a:cubicBezTo>
                    <a:cubicBezTo>
                      <a:pt x="2255689" y="93780"/>
                      <a:pt x="2282879" y="101690"/>
                      <a:pt x="2307804" y="110729"/>
                    </a:cubicBezTo>
                    <a:cubicBezTo>
                      <a:pt x="2333862" y="119768"/>
                      <a:pt x="2357653" y="131067"/>
                      <a:pt x="2381445" y="141235"/>
                    </a:cubicBezTo>
                    <a:cubicBezTo>
                      <a:pt x="2405237" y="151404"/>
                      <a:pt x="2429029" y="161573"/>
                      <a:pt x="2451688" y="171742"/>
                    </a:cubicBezTo>
                    <a:cubicBezTo>
                      <a:pt x="2475479" y="181911"/>
                      <a:pt x="2497005" y="192080"/>
                      <a:pt x="2517398" y="204509"/>
                    </a:cubicBezTo>
                    <a:cubicBezTo>
                      <a:pt x="2559317" y="228236"/>
                      <a:pt x="2598970" y="250834"/>
                      <a:pt x="2636357" y="271172"/>
                    </a:cubicBezTo>
                    <a:cubicBezTo>
                      <a:pt x="2654484" y="281341"/>
                      <a:pt x="2672611" y="293770"/>
                      <a:pt x="2690738" y="307328"/>
                    </a:cubicBezTo>
                    <a:cubicBezTo>
                      <a:pt x="2707733" y="319757"/>
                      <a:pt x="2724727" y="332186"/>
                      <a:pt x="2741721" y="343484"/>
                    </a:cubicBezTo>
                    <a:cubicBezTo>
                      <a:pt x="2773443" y="368342"/>
                      <a:pt x="2804033" y="390940"/>
                      <a:pt x="2831223" y="411277"/>
                    </a:cubicBezTo>
                    <a:cubicBezTo>
                      <a:pt x="2908263" y="476811"/>
                      <a:pt x="2952448" y="515227"/>
                      <a:pt x="2952448" y="515227"/>
                    </a:cubicBezTo>
                    <a:lnTo>
                      <a:pt x="2474618" y="977654"/>
                    </a:lnTo>
                    <a:lnTo>
                      <a:pt x="2441315" y="933118"/>
                    </a:lnTo>
                    <a:cubicBezTo>
                      <a:pt x="2188768" y="627102"/>
                      <a:pt x="1806572" y="432048"/>
                      <a:pt x="1378818" y="432048"/>
                    </a:cubicBezTo>
                    <a:cubicBezTo>
                      <a:pt x="665895" y="432048"/>
                      <a:pt x="79521" y="973865"/>
                      <a:pt x="9009" y="1668184"/>
                    </a:cubicBezTo>
                    <a:lnTo>
                      <a:pt x="5657" y="1734565"/>
                    </a:lnTo>
                    <a:lnTo>
                      <a:pt x="0" y="1601044"/>
                    </a:lnTo>
                    <a:cubicBezTo>
                      <a:pt x="1133" y="1575057"/>
                      <a:pt x="3399" y="1546809"/>
                      <a:pt x="4532" y="1515173"/>
                    </a:cubicBezTo>
                    <a:cubicBezTo>
                      <a:pt x="7931" y="1484666"/>
                      <a:pt x="6798" y="1449640"/>
                      <a:pt x="14729" y="1414613"/>
                    </a:cubicBezTo>
                    <a:cubicBezTo>
                      <a:pt x="20393" y="1378457"/>
                      <a:pt x="26058" y="1340041"/>
                      <a:pt x="32856" y="1300495"/>
                    </a:cubicBezTo>
                    <a:cubicBezTo>
                      <a:pt x="41919" y="1259819"/>
                      <a:pt x="54381" y="1219144"/>
                      <a:pt x="65711" y="1175078"/>
                    </a:cubicBezTo>
                    <a:cubicBezTo>
                      <a:pt x="92902" y="1088077"/>
                      <a:pt x="126890" y="995427"/>
                      <a:pt x="176739" y="901646"/>
                    </a:cubicBezTo>
                    <a:cubicBezTo>
                      <a:pt x="224323" y="807866"/>
                      <a:pt x="285502" y="714086"/>
                      <a:pt x="359143" y="621436"/>
                    </a:cubicBezTo>
                    <a:cubicBezTo>
                      <a:pt x="376137" y="597708"/>
                      <a:pt x="397663" y="576240"/>
                      <a:pt x="416923" y="554773"/>
                    </a:cubicBezTo>
                    <a:cubicBezTo>
                      <a:pt x="437316" y="532175"/>
                      <a:pt x="458842" y="510707"/>
                      <a:pt x="479235" y="488109"/>
                    </a:cubicBezTo>
                    <a:cubicBezTo>
                      <a:pt x="523420" y="447434"/>
                      <a:pt x="569870" y="404498"/>
                      <a:pt x="618587" y="364952"/>
                    </a:cubicBezTo>
                    <a:cubicBezTo>
                      <a:pt x="718286" y="290380"/>
                      <a:pt x="825915" y="218067"/>
                      <a:pt x="944874" y="164963"/>
                    </a:cubicBezTo>
                    <a:lnTo>
                      <a:pt x="1033244" y="124287"/>
                    </a:lnTo>
                    <a:lnTo>
                      <a:pt x="1126145" y="91521"/>
                    </a:lnTo>
                    <a:cubicBezTo>
                      <a:pt x="1186191" y="68923"/>
                      <a:pt x="1254167" y="54234"/>
                      <a:pt x="1322144" y="38416"/>
                    </a:cubicBezTo>
                    <a:lnTo>
                      <a:pt x="1373126" y="28247"/>
                    </a:lnTo>
                    <a:lnTo>
                      <a:pt x="1416178" y="21468"/>
                    </a:lnTo>
                    <a:cubicBezTo>
                      <a:pt x="1444502" y="16948"/>
                      <a:pt x="1471692" y="13559"/>
                      <a:pt x="1500016" y="9039"/>
                    </a:cubicBezTo>
                    <a:lnTo>
                      <a:pt x="1520409" y="6779"/>
                    </a:lnTo>
                    <a:lnTo>
                      <a:pt x="1531738" y="4520"/>
                    </a:lnTo>
                    <a:lnTo>
                      <a:pt x="1554397" y="4520"/>
                    </a:lnTo>
                    <a:lnTo>
                      <a:pt x="1601981" y="2260"/>
                    </a:lnTo>
                    <a:cubicBezTo>
                      <a:pt x="1634836" y="2260"/>
                      <a:pt x="1666559" y="1130"/>
                      <a:pt x="169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5" name="Freeform 172">
                <a:extLst>
                  <a:ext uri="{FF2B5EF4-FFF2-40B4-BE49-F238E27FC236}">
                    <a16:creationId xmlns:a16="http://schemas.microsoft.com/office/drawing/2014/main" xmlns="" id="{1A33582F-4B64-44DE-B850-598B2CAD1B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67303" y="2719719"/>
                <a:ext cx="955623" cy="1083990"/>
              </a:xfrm>
              <a:custGeom>
                <a:avLst/>
                <a:gdLst>
                  <a:gd name="T0" fmla="*/ 134 w 134"/>
                  <a:gd name="T1" fmla="*/ 0 h 152"/>
                  <a:gd name="T2" fmla="*/ 130 w 134"/>
                  <a:gd name="T3" fmla="*/ 152 h 152"/>
                  <a:gd name="T4" fmla="*/ 0 w 134"/>
                  <a:gd name="T5" fmla="*/ 73 h 152"/>
                  <a:gd name="T6" fmla="*/ 134 w 134"/>
                  <a:gd name="T7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" h="152">
                    <a:moveTo>
                      <a:pt x="134" y="0"/>
                    </a:moveTo>
                    <a:lnTo>
                      <a:pt x="130" y="152"/>
                    </a:lnTo>
                    <a:lnTo>
                      <a:pt x="0" y="73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3" name="Rectangle 9">
              <a:extLst>
                <a:ext uri="{FF2B5EF4-FFF2-40B4-BE49-F238E27FC236}">
                  <a16:creationId xmlns:a16="http://schemas.microsoft.com/office/drawing/2014/main" xmlns="" id="{625C95BD-181E-46F3-907E-99B4DE29F203}"/>
                </a:ext>
              </a:extLst>
            </p:cNvPr>
            <p:cNvSpPr/>
            <p:nvPr/>
          </p:nvSpPr>
          <p:spPr>
            <a:xfrm>
              <a:off x="803624" y="5507022"/>
              <a:ext cx="3257926" cy="93111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anchor="b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Культурная и воспитательная деятельность</a:t>
              </a:r>
            </a:p>
          </p:txBody>
        </p:sp>
        <p:sp>
          <p:nvSpPr>
            <p:cNvPr id="24" name="Rectangle 12">
              <a:extLst>
                <a:ext uri="{FF2B5EF4-FFF2-40B4-BE49-F238E27FC236}">
                  <a16:creationId xmlns:a16="http://schemas.microsoft.com/office/drawing/2014/main" xmlns="" id="{5DBDA351-169E-460C-85C3-788DE5BFAF57}"/>
                </a:ext>
              </a:extLst>
            </p:cNvPr>
            <p:cNvSpPr/>
            <p:nvPr/>
          </p:nvSpPr>
          <p:spPr>
            <a:xfrm>
              <a:off x="8126109" y="5455794"/>
              <a:ext cx="3129267" cy="93111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anchor="b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Информационно-библиографическая деятельность</a:t>
              </a:r>
              <a:endPara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5" name="Graphic 14" descr="Fire">
              <a:extLst>
                <a:ext uri="{FF2B5EF4-FFF2-40B4-BE49-F238E27FC236}">
                  <a16:creationId xmlns:a16="http://schemas.microsoft.com/office/drawing/2014/main" xmlns="" id="{4FCB20D4-1FBE-4225-AD48-2F247D5C4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695865" y="4328092"/>
              <a:ext cx="1059193" cy="1059193"/>
            </a:xfrm>
            <a:prstGeom prst="rect">
              <a:avLst/>
            </a:prstGeom>
          </p:spPr>
        </p:pic>
        <p:pic>
          <p:nvPicPr>
            <p:cNvPr id="26" name="Graphic 15" descr="Rocket">
              <a:extLst>
                <a:ext uri="{FF2B5EF4-FFF2-40B4-BE49-F238E27FC236}">
                  <a16:creationId xmlns:a16="http://schemas.microsoft.com/office/drawing/2014/main" xmlns="" id="{DA6BE638-160A-4E0E-A42F-B2E5022BF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122201" y="1708691"/>
              <a:ext cx="1057171" cy="1057172"/>
            </a:xfrm>
            <a:prstGeom prst="rect">
              <a:avLst/>
            </a:prstGeom>
          </p:spPr>
        </p:pic>
        <p:pic>
          <p:nvPicPr>
            <p:cNvPr id="27" name="Graphic 16" descr="Fire">
              <a:extLst>
                <a:ext uri="{FF2B5EF4-FFF2-40B4-BE49-F238E27FC236}">
                  <a16:creationId xmlns:a16="http://schemas.microsoft.com/office/drawing/2014/main" xmlns="" id="{284750DB-59E5-46CE-AD53-7ADEBEE91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8376450" y="4216065"/>
              <a:ext cx="3567365" cy="1454034"/>
            </a:xfrm>
            <a:prstGeom prst="rect">
              <a:avLst/>
            </a:prstGeom>
          </p:spPr>
        </p:pic>
        <p:pic>
          <p:nvPicPr>
            <p:cNvPr id="28" name="Graphic 17" descr="Rocket">
              <a:extLst>
                <a:ext uri="{FF2B5EF4-FFF2-40B4-BE49-F238E27FC236}">
                  <a16:creationId xmlns:a16="http://schemas.microsoft.com/office/drawing/2014/main" xmlns="" id="{97CC6909-40ED-4720-B527-11ADABCD8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8501620" y="2218160"/>
              <a:ext cx="1151171" cy="1151172"/>
            </a:xfrm>
            <a:prstGeom prst="rect">
              <a:avLst/>
            </a:prstGeom>
          </p:spPr>
        </p:pic>
        <p:sp>
          <p:nvSpPr>
            <p:cNvPr id="29" name="Oval 18">
              <a:extLst>
                <a:ext uri="{FF2B5EF4-FFF2-40B4-BE49-F238E27FC236}">
                  <a16:creationId xmlns:a16="http://schemas.microsoft.com/office/drawing/2014/main" xmlns="" id="{E6C4A1EE-2E41-443C-838F-CCB7260611E6}"/>
                </a:ext>
              </a:extLst>
            </p:cNvPr>
            <p:cNvSpPr/>
            <p:nvPr/>
          </p:nvSpPr>
          <p:spPr>
            <a:xfrm>
              <a:off x="3877629" y="2333768"/>
              <a:ext cx="4362331" cy="2442948"/>
            </a:xfrm>
            <a:prstGeom prst="ellipse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БИЦ</a:t>
              </a:r>
              <a:endPara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Rectangle 19">
              <a:extLst>
                <a:ext uri="{FF2B5EF4-FFF2-40B4-BE49-F238E27FC236}">
                  <a16:creationId xmlns:a16="http://schemas.microsoft.com/office/drawing/2014/main" xmlns="" id="{FB8564E8-E1DB-40F2-98B8-D1156AFD2C15}"/>
                </a:ext>
              </a:extLst>
            </p:cNvPr>
            <p:cNvSpPr/>
            <p:nvPr/>
          </p:nvSpPr>
          <p:spPr>
            <a:xfrm>
              <a:off x="848231" y="1374300"/>
              <a:ext cx="3271749" cy="78786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cap="all" dirty="0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Формирование фонда</a:t>
              </a:r>
              <a:endParaRPr lang="en-US" sz="3200" b="1" cap="all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Rectangle 20">
              <a:extLst>
                <a:ext uri="{FF2B5EF4-FFF2-40B4-BE49-F238E27FC236}">
                  <a16:creationId xmlns:a16="http://schemas.microsoft.com/office/drawing/2014/main" xmlns="" id="{BA793DDE-0AAD-4F61-BAC4-ED59D6B68E9A}"/>
                </a:ext>
              </a:extLst>
            </p:cNvPr>
            <p:cNvSpPr/>
            <p:nvPr/>
          </p:nvSpPr>
          <p:spPr>
            <a:xfrm>
              <a:off x="8501620" y="1398506"/>
              <a:ext cx="3129267" cy="641435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cap="all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Аналитическая работа</a:t>
              </a:r>
              <a:endParaRPr lang="en-US" sz="2800" b="1" cap="all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4020800" y="4533900"/>
            <a:ext cx="3886200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Аналитическая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работа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 rot="10800000" flipV="1">
            <a:off x="4953000" y="4686300"/>
            <a:ext cx="2936847" cy="13849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Содействие образовательному процессу</a:t>
            </a:r>
          </a:p>
        </p:txBody>
      </p:sp>
      <p:pic>
        <p:nvPicPr>
          <p:cNvPr id="38" name="Рисунок 37" descr="C:\Users\Пользователь\Desktop\мира ксюша пушкин.jpg"/>
          <p:cNvPicPr/>
          <p:nvPr/>
        </p:nvPicPr>
        <p:blipFill>
          <a:blip r:embed="rId10" cstate="print"/>
          <a:srcRect l="6364" r="34242" b="-2059"/>
          <a:stretch>
            <a:fillRect/>
          </a:stretch>
        </p:blipFill>
        <p:spPr bwMode="auto">
          <a:xfrm>
            <a:off x="-533400" y="419100"/>
            <a:ext cx="4648200" cy="922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0"/>
            <a:ext cx="9498810" cy="10287000"/>
            <a:chOff x="0" y="0"/>
            <a:chExt cx="2501744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01744" cy="2709333"/>
            </a:xfrm>
            <a:custGeom>
              <a:avLst/>
              <a:gdLst/>
              <a:ahLst/>
              <a:cxnLst/>
              <a:rect l="l" t="t" r="r" b="b"/>
              <a:pathLst>
                <a:path w="2501744" h="2709333">
                  <a:moveTo>
                    <a:pt x="0" y="0"/>
                  </a:moveTo>
                  <a:lnTo>
                    <a:pt x="2501744" y="0"/>
                  </a:lnTo>
                  <a:lnTo>
                    <a:pt x="250174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4E66E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50174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04800" y="876300"/>
            <a:ext cx="8610600" cy="3331616"/>
            <a:chOff x="-965200" y="-3112334"/>
            <a:chExt cx="11480800" cy="4442155"/>
          </a:xfrm>
        </p:grpSpPr>
        <p:sp>
          <p:nvSpPr>
            <p:cNvPr id="18" name="TextBox 18"/>
            <p:cNvSpPr txBox="1"/>
            <p:nvPr/>
          </p:nvSpPr>
          <p:spPr>
            <a:xfrm>
              <a:off x="-965200" y="748465"/>
              <a:ext cx="11480800" cy="5813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18160" lvl="1" indent="-259080" algn="just">
                <a:lnSpc>
                  <a:spcPts val="3359"/>
                </a:lnSpc>
              </a:pPr>
              <a:r>
                <a:rPr lang="ru-RU" sz="3200" dirty="0" smtClean="0">
                  <a:solidFill>
                    <a:srgbClr val="1D2660"/>
                  </a:solidFill>
                  <a:latin typeface="Times New Roman" pitchFamily="18" charset="0"/>
                  <a:ea typeface="Muli"/>
                  <a:cs typeface="Times New Roman" pitchFamily="18" charset="0"/>
                  <a:sym typeface="Muli"/>
                </a:rPr>
                <a:t>   </a:t>
              </a:r>
              <a:endParaRPr lang="en-US" sz="3200" dirty="0">
                <a:solidFill>
                  <a:srgbClr val="1D2660"/>
                </a:solidFill>
                <a:latin typeface="Times New Roman" pitchFamily="18" charset="0"/>
                <a:ea typeface="Muli"/>
                <a:cs typeface="Times New Roman" pitchFamily="18" charset="0"/>
                <a:sym typeface="Mul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-863600" y="-3112334"/>
              <a:ext cx="10035185" cy="16486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199"/>
                </a:lnSpc>
              </a:pPr>
              <a:endParaRPr lang="en-US" sz="8499" b="1" dirty="0">
                <a:solidFill>
                  <a:srgbClr val="1D2660"/>
                </a:solidFill>
                <a:latin typeface="Times New Roman" pitchFamily="18" charset="0"/>
                <a:ea typeface="Muli Bold"/>
                <a:cs typeface="Times New Roman" pitchFamily="18" charset="0"/>
                <a:sym typeface="Muli Bold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 rot="313049">
            <a:off x="14836063" y="8138203"/>
            <a:ext cx="2934700" cy="3387821"/>
          </a:xfrm>
          <a:custGeom>
            <a:avLst/>
            <a:gdLst/>
            <a:ahLst/>
            <a:cxnLst/>
            <a:rect l="l" t="t" r="r" b="b"/>
            <a:pathLst>
              <a:path w="2934700" h="3387821">
                <a:moveTo>
                  <a:pt x="0" y="0"/>
                </a:moveTo>
                <a:lnTo>
                  <a:pt x="2934700" y="0"/>
                </a:lnTo>
                <a:lnTo>
                  <a:pt x="2934700" y="3387821"/>
                </a:lnTo>
                <a:lnTo>
                  <a:pt x="0" y="338782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23" name="TextBox 8"/>
          <p:cNvSpPr txBox="1"/>
          <p:nvPr/>
        </p:nvSpPr>
        <p:spPr>
          <a:xfrm>
            <a:off x="2057400" y="2610067"/>
            <a:ext cx="7183665" cy="4895633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>
              <a:lnSpc>
                <a:spcPts val="3220"/>
              </a:lnSpc>
            </a:pPr>
            <a:endParaRPr lang="en-US" sz="4000" b="1" dirty="0">
              <a:solidFill>
                <a:srgbClr val="1D2660"/>
              </a:solidFill>
              <a:latin typeface="Times New Roman" pitchFamily="18" charset="0"/>
              <a:ea typeface="Muli Ultra-Bold"/>
              <a:cs typeface="Times New Roman" pitchFamily="18" charset="0"/>
              <a:sym typeface="Muli Ultra-Bold"/>
            </a:endParaRPr>
          </a:p>
        </p:txBody>
      </p:sp>
      <p:sp>
        <p:nvSpPr>
          <p:cNvPr id="24" name="Freeform 7"/>
          <p:cNvSpPr/>
          <p:nvPr/>
        </p:nvSpPr>
        <p:spPr>
          <a:xfrm>
            <a:off x="7772400" y="3009900"/>
            <a:ext cx="1468665" cy="1524000"/>
          </a:xfrm>
          <a:custGeom>
            <a:avLst/>
            <a:gdLst/>
            <a:ahLst/>
            <a:cxnLst/>
            <a:rect l="l" t="t" r="r" b="b"/>
            <a:pathLst>
              <a:path w="214524" h="181527">
                <a:moveTo>
                  <a:pt x="90763" y="0"/>
                </a:moveTo>
                <a:lnTo>
                  <a:pt x="123761" y="0"/>
                </a:lnTo>
                <a:cubicBezTo>
                  <a:pt x="173888" y="0"/>
                  <a:pt x="214524" y="40636"/>
                  <a:pt x="214524" y="90763"/>
                </a:cubicBezTo>
                <a:lnTo>
                  <a:pt x="214524" y="90763"/>
                </a:lnTo>
                <a:cubicBezTo>
                  <a:pt x="214524" y="140891"/>
                  <a:pt x="173888" y="181527"/>
                  <a:pt x="123761" y="181527"/>
                </a:cubicBezTo>
                <a:lnTo>
                  <a:pt x="90763" y="181527"/>
                </a:lnTo>
                <a:cubicBezTo>
                  <a:pt x="40636" y="181527"/>
                  <a:pt x="0" y="140891"/>
                  <a:pt x="0" y="90763"/>
                </a:cubicBezTo>
                <a:lnTo>
                  <a:pt x="0" y="90763"/>
                </a:lnTo>
                <a:cubicBezTo>
                  <a:pt x="0" y="40636"/>
                  <a:pt x="40636" y="0"/>
                  <a:pt x="90763" y="0"/>
                </a:cubicBezTo>
                <a:close/>
              </a:path>
            </a:pathLst>
          </a:custGeom>
          <a:solidFill>
            <a:srgbClr val="F4E66E"/>
          </a:solidFill>
        </p:spPr>
      </p:sp>
      <p:pic>
        <p:nvPicPr>
          <p:cNvPr id="1026" name="Picture 2" descr="C:\Users\Пользователь\Desktop\20251009_1438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4991100"/>
            <a:ext cx="5791200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Пользователь\Downloads\Знаменитые библиотекари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1400" y="5600700"/>
            <a:ext cx="3505200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C:\Users\Пользователь\Desktop\20221030_10061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4800" y="647700"/>
            <a:ext cx="2590800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C:\Users\Пользователь\Downloads\20251112_14175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571500"/>
            <a:ext cx="5867400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 descr="C:\Users\Пользователь\Downloads\свои герои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353800" y="647700"/>
            <a:ext cx="6324600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 descr="C:\Users\Пользователь\Downloads\заринск литературный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353800" y="5676900"/>
            <a:ext cx="6324600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0" y="0"/>
            <a:ext cx="9498810" cy="10287000"/>
            <a:chOff x="0" y="0"/>
            <a:chExt cx="2501744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01744" cy="2709333"/>
            </a:xfrm>
            <a:custGeom>
              <a:avLst/>
              <a:gdLst/>
              <a:ahLst/>
              <a:cxnLst/>
              <a:rect l="l" t="t" r="r" b="b"/>
              <a:pathLst>
                <a:path w="2501744" h="2709333">
                  <a:moveTo>
                    <a:pt x="0" y="0"/>
                  </a:moveTo>
                  <a:lnTo>
                    <a:pt x="2501744" y="0"/>
                  </a:lnTo>
                  <a:lnTo>
                    <a:pt x="250174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4E66E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50174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" name="Group 17"/>
          <p:cNvGrpSpPr/>
          <p:nvPr/>
        </p:nvGrpSpPr>
        <p:grpSpPr>
          <a:xfrm>
            <a:off x="304800" y="876300"/>
            <a:ext cx="8610600" cy="3331616"/>
            <a:chOff x="-965200" y="-3112334"/>
            <a:chExt cx="11480800" cy="4442155"/>
          </a:xfrm>
        </p:grpSpPr>
        <p:sp>
          <p:nvSpPr>
            <p:cNvPr id="18" name="TextBox 18"/>
            <p:cNvSpPr txBox="1"/>
            <p:nvPr/>
          </p:nvSpPr>
          <p:spPr>
            <a:xfrm>
              <a:off x="-965200" y="748465"/>
              <a:ext cx="11480800" cy="5813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18160" lvl="1" indent="-259080" algn="just">
                <a:lnSpc>
                  <a:spcPts val="3359"/>
                </a:lnSpc>
              </a:pPr>
              <a:r>
                <a:rPr lang="ru-RU" sz="3200" dirty="0" smtClean="0">
                  <a:solidFill>
                    <a:srgbClr val="1D2660"/>
                  </a:solidFill>
                  <a:latin typeface="Times New Roman" pitchFamily="18" charset="0"/>
                  <a:ea typeface="Muli"/>
                  <a:cs typeface="Times New Roman" pitchFamily="18" charset="0"/>
                  <a:sym typeface="Muli"/>
                </a:rPr>
                <a:t>   </a:t>
              </a:r>
              <a:endParaRPr lang="en-US" sz="3200" dirty="0">
                <a:solidFill>
                  <a:srgbClr val="1D2660"/>
                </a:solidFill>
                <a:latin typeface="Times New Roman" pitchFamily="18" charset="0"/>
                <a:ea typeface="Muli"/>
                <a:cs typeface="Times New Roman" pitchFamily="18" charset="0"/>
                <a:sym typeface="Mul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-863600" y="-3112334"/>
              <a:ext cx="10035185" cy="16486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199"/>
                </a:lnSpc>
              </a:pPr>
              <a:endParaRPr lang="en-US" sz="8499" b="1" dirty="0">
                <a:solidFill>
                  <a:srgbClr val="1D2660"/>
                </a:solidFill>
                <a:latin typeface="Times New Roman" pitchFamily="18" charset="0"/>
                <a:ea typeface="Muli Bold"/>
                <a:cs typeface="Times New Roman" pitchFamily="18" charset="0"/>
                <a:sym typeface="Muli Bold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 rot="313049">
            <a:off x="14836063" y="8138203"/>
            <a:ext cx="2934700" cy="3387821"/>
          </a:xfrm>
          <a:custGeom>
            <a:avLst/>
            <a:gdLst/>
            <a:ahLst/>
            <a:cxnLst/>
            <a:rect l="l" t="t" r="r" b="b"/>
            <a:pathLst>
              <a:path w="2934700" h="3387821">
                <a:moveTo>
                  <a:pt x="0" y="0"/>
                </a:moveTo>
                <a:lnTo>
                  <a:pt x="2934700" y="0"/>
                </a:lnTo>
                <a:lnTo>
                  <a:pt x="2934700" y="3387821"/>
                </a:lnTo>
                <a:lnTo>
                  <a:pt x="0" y="338782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23" name="TextBox 8"/>
          <p:cNvSpPr txBox="1"/>
          <p:nvPr/>
        </p:nvSpPr>
        <p:spPr>
          <a:xfrm>
            <a:off x="2057400" y="2610067"/>
            <a:ext cx="7183665" cy="4895633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>
              <a:lnSpc>
                <a:spcPts val="3220"/>
              </a:lnSpc>
            </a:pPr>
            <a:endParaRPr lang="en-US" sz="4000" b="1" dirty="0">
              <a:solidFill>
                <a:srgbClr val="1D2660"/>
              </a:solidFill>
              <a:latin typeface="Times New Roman" pitchFamily="18" charset="0"/>
              <a:ea typeface="Muli Ultra-Bold"/>
              <a:cs typeface="Times New Roman" pitchFamily="18" charset="0"/>
              <a:sym typeface="Muli Ultra-Bold"/>
            </a:endParaRPr>
          </a:p>
        </p:txBody>
      </p:sp>
      <p:sp>
        <p:nvSpPr>
          <p:cNvPr id="24" name="Freeform 7"/>
          <p:cNvSpPr/>
          <p:nvPr/>
        </p:nvSpPr>
        <p:spPr>
          <a:xfrm>
            <a:off x="7772400" y="3009900"/>
            <a:ext cx="1468665" cy="1524000"/>
          </a:xfrm>
          <a:custGeom>
            <a:avLst/>
            <a:gdLst/>
            <a:ahLst/>
            <a:cxnLst/>
            <a:rect l="l" t="t" r="r" b="b"/>
            <a:pathLst>
              <a:path w="214524" h="181527">
                <a:moveTo>
                  <a:pt x="90763" y="0"/>
                </a:moveTo>
                <a:lnTo>
                  <a:pt x="123761" y="0"/>
                </a:lnTo>
                <a:cubicBezTo>
                  <a:pt x="173888" y="0"/>
                  <a:pt x="214524" y="40636"/>
                  <a:pt x="214524" y="90763"/>
                </a:cubicBezTo>
                <a:lnTo>
                  <a:pt x="214524" y="90763"/>
                </a:lnTo>
                <a:cubicBezTo>
                  <a:pt x="214524" y="140891"/>
                  <a:pt x="173888" y="181527"/>
                  <a:pt x="123761" y="181527"/>
                </a:cubicBezTo>
                <a:lnTo>
                  <a:pt x="90763" y="181527"/>
                </a:lnTo>
                <a:cubicBezTo>
                  <a:pt x="40636" y="181527"/>
                  <a:pt x="0" y="140891"/>
                  <a:pt x="0" y="90763"/>
                </a:cubicBezTo>
                <a:lnTo>
                  <a:pt x="0" y="90763"/>
                </a:lnTo>
                <a:cubicBezTo>
                  <a:pt x="0" y="40636"/>
                  <a:pt x="40636" y="0"/>
                  <a:pt x="90763" y="0"/>
                </a:cubicBezTo>
                <a:close/>
              </a:path>
            </a:pathLst>
          </a:custGeom>
          <a:solidFill>
            <a:srgbClr val="F4E66E"/>
          </a:solidFill>
        </p:spPr>
      </p:sp>
      <p:pic>
        <p:nvPicPr>
          <p:cNvPr id="1027" name="Picture 3" descr="C:\Users\Пользователь\Downloads\Знаменитые библиотекари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01800" y="342900"/>
            <a:ext cx="335280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 descr="C:\Users\Пользователь\Downloads\библиомикс четко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5600700"/>
            <a:ext cx="51816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 descr="C:\Users\Пользователь\Downloads\библиотечные заметки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371600" y="419100"/>
            <a:ext cx="3657600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 descr="C:\Users\Пользователь\Downloads\школа книжных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1714500"/>
            <a:ext cx="2209800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 descr="C:\Users\Пользователь\Downloads\подружитесь со стихами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10800" y="4838700"/>
            <a:ext cx="6019800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 descr="C:\Users\Пользователь\Desktop\БукЛист (2)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363200" y="647700"/>
            <a:ext cx="236220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304800" y="0"/>
            <a:ext cx="9498810" cy="10287000"/>
            <a:chOff x="0" y="0"/>
            <a:chExt cx="2501744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01744" cy="2709333"/>
            </a:xfrm>
            <a:custGeom>
              <a:avLst/>
              <a:gdLst/>
              <a:ahLst/>
              <a:cxnLst/>
              <a:rect l="l" t="t" r="r" b="b"/>
              <a:pathLst>
                <a:path w="2501744" h="2709333">
                  <a:moveTo>
                    <a:pt x="0" y="0"/>
                  </a:moveTo>
                  <a:lnTo>
                    <a:pt x="2501744" y="0"/>
                  </a:lnTo>
                  <a:lnTo>
                    <a:pt x="250174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4E66E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50174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" name="Group 17"/>
          <p:cNvGrpSpPr/>
          <p:nvPr/>
        </p:nvGrpSpPr>
        <p:grpSpPr>
          <a:xfrm>
            <a:off x="0" y="0"/>
            <a:ext cx="9296400" cy="9944100"/>
            <a:chOff x="-1371600" y="-3518734"/>
            <a:chExt cx="13309600" cy="4848555"/>
          </a:xfrm>
        </p:grpSpPr>
        <p:sp>
          <p:nvSpPr>
            <p:cNvPr id="18" name="TextBox 18"/>
            <p:cNvSpPr txBox="1"/>
            <p:nvPr/>
          </p:nvSpPr>
          <p:spPr>
            <a:xfrm>
              <a:off x="-965200" y="748465"/>
              <a:ext cx="11480800" cy="5813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18160" lvl="1" indent="-259080" algn="just">
                <a:lnSpc>
                  <a:spcPts val="3359"/>
                </a:lnSpc>
              </a:pPr>
              <a:r>
                <a:rPr lang="ru-RU" sz="3200" dirty="0" smtClean="0">
                  <a:solidFill>
                    <a:srgbClr val="1D2660"/>
                  </a:solidFill>
                  <a:latin typeface="Times New Roman" pitchFamily="18" charset="0"/>
                  <a:ea typeface="Muli"/>
                  <a:cs typeface="Times New Roman" pitchFamily="18" charset="0"/>
                  <a:sym typeface="Muli"/>
                </a:rPr>
                <a:t>   </a:t>
              </a:r>
              <a:endParaRPr lang="en-US" sz="3200" dirty="0">
                <a:solidFill>
                  <a:srgbClr val="1D2660"/>
                </a:solidFill>
                <a:latin typeface="Times New Roman" pitchFamily="18" charset="0"/>
                <a:ea typeface="Muli"/>
                <a:cs typeface="Times New Roman" pitchFamily="18" charset="0"/>
                <a:sym typeface="Mul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-1371600" y="-3518734"/>
              <a:ext cx="13309600" cy="16486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0199"/>
                </a:lnSpc>
              </a:pPr>
              <a:r>
                <a:rPr lang="ru-RU" sz="72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ea typeface="Muli Bold"/>
                  <a:cs typeface="Times New Roman" pitchFamily="18" charset="0"/>
                  <a:sym typeface="Muli Bold"/>
                </a:rPr>
                <a:t>Библиопеременки</a:t>
              </a:r>
              <a:endParaRPr lang="en-US" sz="7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Muli Bold"/>
                <a:cs typeface="Times New Roman" pitchFamily="18" charset="0"/>
                <a:sym typeface="Muli Bold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 rot="313049">
            <a:off x="14836063" y="8138203"/>
            <a:ext cx="2934700" cy="3387821"/>
          </a:xfrm>
          <a:custGeom>
            <a:avLst/>
            <a:gdLst/>
            <a:ahLst/>
            <a:cxnLst/>
            <a:rect l="l" t="t" r="r" b="b"/>
            <a:pathLst>
              <a:path w="2934700" h="3387821">
                <a:moveTo>
                  <a:pt x="0" y="0"/>
                </a:moveTo>
                <a:lnTo>
                  <a:pt x="2934700" y="0"/>
                </a:lnTo>
                <a:lnTo>
                  <a:pt x="2934700" y="3387821"/>
                </a:lnTo>
                <a:lnTo>
                  <a:pt x="0" y="338782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23" name="TextBox 8"/>
          <p:cNvSpPr txBox="1"/>
          <p:nvPr/>
        </p:nvSpPr>
        <p:spPr>
          <a:xfrm>
            <a:off x="2057400" y="2610067"/>
            <a:ext cx="7183665" cy="4895633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>
              <a:lnSpc>
                <a:spcPts val="3220"/>
              </a:lnSpc>
            </a:pPr>
            <a:endParaRPr lang="en-US" sz="4000" b="1" dirty="0">
              <a:solidFill>
                <a:srgbClr val="1D2660"/>
              </a:solidFill>
              <a:latin typeface="Times New Roman" pitchFamily="18" charset="0"/>
              <a:ea typeface="Muli Ultra-Bold"/>
              <a:cs typeface="Times New Roman" pitchFamily="18" charset="0"/>
              <a:sym typeface="Muli Ultra-Bold"/>
            </a:endParaRPr>
          </a:p>
        </p:txBody>
      </p:sp>
      <p:sp>
        <p:nvSpPr>
          <p:cNvPr id="24" name="Freeform 7"/>
          <p:cNvSpPr/>
          <p:nvPr/>
        </p:nvSpPr>
        <p:spPr>
          <a:xfrm>
            <a:off x="7772400" y="3009900"/>
            <a:ext cx="1468665" cy="1524000"/>
          </a:xfrm>
          <a:custGeom>
            <a:avLst/>
            <a:gdLst/>
            <a:ahLst/>
            <a:cxnLst/>
            <a:rect l="l" t="t" r="r" b="b"/>
            <a:pathLst>
              <a:path w="214524" h="181527">
                <a:moveTo>
                  <a:pt x="90763" y="0"/>
                </a:moveTo>
                <a:lnTo>
                  <a:pt x="123761" y="0"/>
                </a:lnTo>
                <a:cubicBezTo>
                  <a:pt x="173888" y="0"/>
                  <a:pt x="214524" y="40636"/>
                  <a:pt x="214524" y="90763"/>
                </a:cubicBezTo>
                <a:lnTo>
                  <a:pt x="214524" y="90763"/>
                </a:lnTo>
                <a:cubicBezTo>
                  <a:pt x="214524" y="140891"/>
                  <a:pt x="173888" y="181527"/>
                  <a:pt x="123761" y="181527"/>
                </a:cubicBezTo>
                <a:lnTo>
                  <a:pt x="90763" y="181527"/>
                </a:lnTo>
                <a:cubicBezTo>
                  <a:pt x="40636" y="181527"/>
                  <a:pt x="0" y="140891"/>
                  <a:pt x="0" y="90763"/>
                </a:cubicBezTo>
                <a:lnTo>
                  <a:pt x="0" y="90763"/>
                </a:lnTo>
                <a:cubicBezTo>
                  <a:pt x="0" y="40636"/>
                  <a:pt x="40636" y="0"/>
                  <a:pt x="90763" y="0"/>
                </a:cubicBezTo>
                <a:close/>
              </a:path>
            </a:pathLst>
          </a:custGeom>
          <a:solidFill>
            <a:srgbClr val="F4E66E"/>
          </a:solidFill>
        </p:spPr>
      </p:sp>
      <p:pic>
        <p:nvPicPr>
          <p:cNvPr id="14" name="Рисунок 13" descr="E:\ЕКАТЕРИНА\день книгодарения 2025\спилс карта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49200" y="647700"/>
            <a:ext cx="4800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E:\ЕКАТЕРИНА\день книгодарения 2025\библиопеременки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1866900"/>
            <a:ext cx="44196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Пользователь\Downloads\20251113_1057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1866900"/>
            <a:ext cx="4800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Users\Пользователь\Downloads\20251118_09472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6362700"/>
            <a:ext cx="4495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Users\Пользователь\Downloads\читатели с альбомом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420600" y="5143500"/>
            <a:ext cx="5105400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 descr="E:\ЕКАТЕРИНА\для презентации Библиобраз 2025\20250424_09330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00" y="6515100"/>
            <a:ext cx="487680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0" y="0"/>
            <a:ext cx="9498810" cy="10287000"/>
            <a:chOff x="0" y="0"/>
            <a:chExt cx="2501744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01744" cy="2709333"/>
            </a:xfrm>
            <a:custGeom>
              <a:avLst/>
              <a:gdLst/>
              <a:ahLst/>
              <a:cxnLst/>
              <a:rect l="l" t="t" r="r" b="b"/>
              <a:pathLst>
                <a:path w="2501744" h="2709333">
                  <a:moveTo>
                    <a:pt x="0" y="0"/>
                  </a:moveTo>
                  <a:lnTo>
                    <a:pt x="2501744" y="0"/>
                  </a:lnTo>
                  <a:lnTo>
                    <a:pt x="250174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4E66E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50174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" name="Group 17"/>
          <p:cNvGrpSpPr/>
          <p:nvPr/>
        </p:nvGrpSpPr>
        <p:grpSpPr>
          <a:xfrm>
            <a:off x="304800" y="876300"/>
            <a:ext cx="9296400" cy="3331616"/>
            <a:chOff x="-965200" y="-3112334"/>
            <a:chExt cx="12395200" cy="4442155"/>
          </a:xfrm>
        </p:grpSpPr>
        <p:sp>
          <p:nvSpPr>
            <p:cNvPr id="18" name="TextBox 18"/>
            <p:cNvSpPr txBox="1"/>
            <p:nvPr/>
          </p:nvSpPr>
          <p:spPr>
            <a:xfrm>
              <a:off x="-965200" y="748465"/>
              <a:ext cx="11480800" cy="5813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18160" lvl="1" indent="-259080" algn="just">
                <a:lnSpc>
                  <a:spcPts val="3359"/>
                </a:lnSpc>
              </a:pPr>
              <a:r>
                <a:rPr lang="ru-RU" sz="3200" dirty="0" smtClean="0">
                  <a:solidFill>
                    <a:srgbClr val="1D2660"/>
                  </a:solidFill>
                  <a:latin typeface="Times New Roman" pitchFamily="18" charset="0"/>
                  <a:ea typeface="Muli"/>
                  <a:cs typeface="Times New Roman" pitchFamily="18" charset="0"/>
                  <a:sym typeface="Muli"/>
                </a:rPr>
                <a:t>   </a:t>
              </a:r>
              <a:endParaRPr lang="en-US" sz="3200" dirty="0">
                <a:solidFill>
                  <a:srgbClr val="1D2660"/>
                </a:solidFill>
                <a:latin typeface="Times New Roman" pitchFamily="18" charset="0"/>
                <a:ea typeface="Muli"/>
                <a:cs typeface="Times New Roman" pitchFamily="18" charset="0"/>
                <a:sym typeface="Mul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-863600" y="-3112334"/>
              <a:ext cx="12293600" cy="17440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0199"/>
                </a:lnSpc>
              </a:pPr>
              <a:r>
                <a:rPr lang="ru-RU" sz="72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ea typeface="Muli Bold"/>
                  <a:cs typeface="Times New Roman" pitchFamily="18" charset="0"/>
                  <a:sym typeface="Muli Bold"/>
                </a:rPr>
                <a:t>День книгодарения </a:t>
              </a:r>
              <a:endParaRPr lang="en-US" sz="8499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Muli Bold"/>
                <a:cs typeface="Times New Roman" pitchFamily="18" charset="0"/>
                <a:sym typeface="Muli Bold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 rot="313049">
            <a:off x="15205341" y="7708317"/>
            <a:ext cx="2934700" cy="3387821"/>
          </a:xfrm>
          <a:custGeom>
            <a:avLst/>
            <a:gdLst/>
            <a:ahLst/>
            <a:cxnLst/>
            <a:rect l="l" t="t" r="r" b="b"/>
            <a:pathLst>
              <a:path w="2934700" h="3387821">
                <a:moveTo>
                  <a:pt x="0" y="0"/>
                </a:moveTo>
                <a:lnTo>
                  <a:pt x="2934700" y="0"/>
                </a:lnTo>
                <a:lnTo>
                  <a:pt x="2934700" y="3387821"/>
                </a:lnTo>
                <a:lnTo>
                  <a:pt x="0" y="338782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23" name="TextBox 8"/>
          <p:cNvSpPr txBox="1"/>
          <p:nvPr/>
        </p:nvSpPr>
        <p:spPr>
          <a:xfrm>
            <a:off x="2057400" y="2610067"/>
            <a:ext cx="7183665" cy="4895633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>
              <a:lnSpc>
                <a:spcPts val="3220"/>
              </a:lnSpc>
            </a:pPr>
            <a:endParaRPr lang="en-US" sz="4000" b="1" dirty="0">
              <a:solidFill>
                <a:srgbClr val="1D2660"/>
              </a:solidFill>
              <a:latin typeface="Times New Roman" pitchFamily="18" charset="0"/>
              <a:ea typeface="Muli Ultra-Bold"/>
              <a:cs typeface="Times New Roman" pitchFamily="18" charset="0"/>
              <a:sym typeface="Muli Ultra-Bold"/>
            </a:endParaRPr>
          </a:p>
        </p:txBody>
      </p:sp>
      <p:pic>
        <p:nvPicPr>
          <p:cNvPr id="6146" name="Picture 2" descr="E:\ЕКАТЕРИНА\день книгодарения 2025\читательский паз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771900"/>
            <a:ext cx="7518400" cy="5638800"/>
          </a:xfrm>
          <a:prstGeom prst="rect">
            <a:avLst/>
          </a:prstGeom>
          <a:noFill/>
        </p:spPr>
      </p:pic>
      <p:pic>
        <p:nvPicPr>
          <p:cNvPr id="6147" name="Picture 3" descr="E:\ЕКАТЕРИНА\день книгодарения 2025\20250213_1611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0" y="33108900"/>
            <a:ext cx="6705600" cy="5029200"/>
          </a:xfrm>
          <a:prstGeom prst="rect">
            <a:avLst/>
          </a:prstGeom>
          <a:noFill/>
        </p:spPr>
      </p:pic>
      <p:pic>
        <p:nvPicPr>
          <p:cNvPr id="14" name="Рисунок 13" descr="E:\ЕКАТЕРИНА\день книгодарения 2025\20250213_16115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9400" y="4229100"/>
            <a:ext cx="6934200" cy="541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\\10.22.253.2\общая\Сергеева\общая\фото лицей\камера\IMG_20220210_12313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15600" y="571500"/>
            <a:ext cx="6858000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950944" y="0"/>
            <a:ext cx="8695776" cy="10287000"/>
            <a:chOff x="0" y="0"/>
            <a:chExt cx="762220" cy="9016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2220" cy="901697"/>
            </a:xfrm>
            <a:custGeom>
              <a:avLst/>
              <a:gdLst/>
              <a:ahLst/>
              <a:cxnLst/>
              <a:rect l="l" t="t" r="r" b="b"/>
              <a:pathLst>
                <a:path w="762220" h="901697">
                  <a:moveTo>
                    <a:pt x="89031" y="0"/>
                  </a:moveTo>
                  <a:lnTo>
                    <a:pt x="673189" y="0"/>
                  </a:lnTo>
                  <a:cubicBezTo>
                    <a:pt x="722360" y="0"/>
                    <a:pt x="762220" y="39860"/>
                    <a:pt x="762220" y="89031"/>
                  </a:cubicBezTo>
                  <a:lnTo>
                    <a:pt x="762220" y="812667"/>
                  </a:lnTo>
                  <a:cubicBezTo>
                    <a:pt x="762220" y="836279"/>
                    <a:pt x="752840" y="858924"/>
                    <a:pt x="736144" y="875621"/>
                  </a:cubicBezTo>
                  <a:cubicBezTo>
                    <a:pt x="719447" y="892317"/>
                    <a:pt x="696802" y="901697"/>
                    <a:pt x="673189" y="901697"/>
                  </a:cubicBezTo>
                  <a:lnTo>
                    <a:pt x="89031" y="901697"/>
                  </a:lnTo>
                  <a:cubicBezTo>
                    <a:pt x="39860" y="901697"/>
                    <a:pt x="0" y="861837"/>
                    <a:pt x="0" y="812667"/>
                  </a:cubicBezTo>
                  <a:lnTo>
                    <a:pt x="0" y="89031"/>
                  </a:lnTo>
                  <a:cubicBezTo>
                    <a:pt x="0" y="39860"/>
                    <a:pt x="39860" y="0"/>
                    <a:pt x="89031" y="0"/>
                  </a:cubicBezTo>
                  <a:close/>
                </a:path>
              </a:pathLst>
            </a:custGeom>
            <a:solidFill>
              <a:srgbClr val="F4E66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762220" cy="949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716665" y="1028700"/>
            <a:ext cx="7530084" cy="8229600"/>
          </a:xfrm>
          <a:custGeom>
            <a:avLst/>
            <a:gdLst/>
            <a:ahLst/>
            <a:cxnLst/>
            <a:rect l="l" t="t" r="r" b="b"/>
            <a:pathLst>
              <a:path w="7530084" h="8229600">
                <a:moveTo>
                  <a:pt x="0" y="0"/>
                </a:moveTo>
                <a:lnTo>
                  <a:pt x="7530084" y="0"/>
                </a:lnTo>
                <a:lnTo>
                  <a:pt x="75300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202032">
            <a:off x="10845355" y="-1159742"/>
            <a:ext cx="2232502" cy="2319482"/>
          </a:xfrm>
          <a:custGeom>
            <a:avLst/>
            <a:gdLst/>
            <a:ahLst/>
            <a:cxnLst/>
            <a:rect l="l" t="t" r="r" b="b"/>
            <a:pathLst>
              <a:path w="2232502" h="2319482">
                <a:moveTo>
                  <a:pt x="0" y="0"/>
                </a:moveTo>
                <a:lnTo>
                  <a:pt x="2232502" y="0"/>
                </a:lnTo>
                <a:lnTo>
                  <a:pt x="2232502" y="2319482"/>
                </a:lnTo>
                <a:lnTo>
                  <a:pt x="0" y="231948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789974">
            <a:off x="11046537" y="8277119"/>
            <a:ext cx="3014821" cy="4019761"/>
          </a:xfrm>
          <a:custGeom>
            <a:avLst/>
            <a:gdLst/>
            <a:ahLst/>
            <a:cxnLst/>
            <a:rect l="l" t="t" r="r" b="b"/>
            <a:pathLst>
              <a:path w="3014821" h="4019761">
                <a:moveTo>
                  <a:pt x="0" y="0"/>
                </a:moveTo>
                <a:lnTo>
                  <a:pt x="3014821" y="0"/>
                </a:lnTo>
                <a:lnTo>
                  <a:pt x="3014821" y="4019761"/>
                </a:lnTo>
                <a:lnTo>
                  <a:pt x="0" y="401976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81000" y="342900"/>
            <a:ext cx="114300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8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Muli Bold"/>
                <a:cs typeface="Times New Roman" pitchFamily="18" charset="0"/>
                <a:sym typeface="Muli Bold"/>
              </a:rPr>
              <a:t>Всероссийский день чтения</a:t>
            </a:r>
            <a:endParaRPr lang="en-US" sz="8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Muli Bold"/>
              <a:cs typeface="Times New Roman" pitchFamily="18" charset="0"/>
              <a:sym typeface="Muli Bold"/>
            </a:endParaRPr>
          </a:p>
        </p:txBody>
      </p:sp>
      <p:pic>
        <p:nvPicPr>
          <p:cNvPr id="3074" name="Picture 2" descr="C:\Users\Пользователь\Desktop\3Б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3009900"/>
            <a:ext cx="5351690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Пользователь\Desktop\IMG-20251009-WA003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" y="3009900"/>
            <a:ext cx="4165600" cy="3124200"/>
          </a:xfrm>
          <a:prstGeom prst="rect">
            <a:avLst/>
          </a:prstGeom>
          <a:noFill/>
        </p:spPr>
      </p:pic>
      <p:pic>
        <p:nvPicPr>
          <p:cNvPr id="11" name="Рисунок 10" descr="C:\Users\Пользователь\Desktop\IMG-20251009-WA0046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0" y="6819900"/>
            <a:ext cx="4343400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C:\Users\Пользователь\Desktop\IMG-20251024-WA0020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15000" y="6896100"/>
            <a:ext cx="4724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10950944" y="0"/>
            <a:ext cx="8695776" cy="10287000"/>
            <a:chOff x="0" y="0"/>
            <a:chExt cx="762220" cy="9016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2220" cy="901697"/>
            </a:xfrm>
            <a:custGeom>
              <a:avLst/>
              <a:gdLst/>
              <a:ahLst/>
              <a:cxnLst/>
              <a:rect l="l" t="t" r="r" b="b"/>
              <a:pathLst>
                <a:path w="762220" h="901697">
                  <a:moveTo>
                    <a:pt x="89031" y="0"/>
                  </a:moveTo>
                  <a:lnTo>
                    <a:pt x="673189" y="0"/>
                  </a:lnTo>
                  <a:cubicBezTo>
                    <a:pt x="722360" y="0"/>
                    <a:pt x="762220" y="39860"/>
                    <a:pt x="762220" y="89031"/>
                  </a:cubicBezTo>
                  <a:lnTo>
                    <a:pt x="762220" y="812667"/>
                  </a:lnTo>
                  <a:cubicBezTo>
                    <a:pt x="762220" y="836279"/>
                    <a:pt x="752840" y="858924"/>
                    <a:pt x="736144" y="875621"/>
                  </a:cubicBezTo>
                  <a:cubicBezTo>
                    <a:pt x="719447" y="892317"/>
                    <a:pt x="696802" y="901697"/>
                    <a:pt x="673189" y="901697"/>
                  </a:cubicBezTo>
                  <a:lnTo>
                    <a:pt x="89031" y="901697"/>
                  </a:lnTo>
                  <a:cubicBezTo>
                    <a:pt x="39860" y="901697"/>
                    <a:pt x="0" y="861837"/>
                    <a:pt x="0" y="812667"/>
                  </a:cubicBezTo>
                  <a:lnTo>
                    <a:pt x="0" y="89031"/>
                  </a:lnTo>
                  <a:cubicBezTo>
                    <a:pt x="0" y="39860"/>
                    <a:pt x="39860" y="0"/>
                    <a:pt x="89031" y="0"/>
                  </a:cubicBezTo>
                  <a:close/>
                </a:path>
              </a:pathLst>
            </a:custGeom>
            <a:solidFill>
              <a:srgbClr val="F4E66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762220" cy="949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1202032">
            <a:off x="10845355" y="-1159742"/>
            <a:ext cx="2232502" cy="2319482"/>
          </a:xfrm>
          <a:custGeom>
            <a:avLst/>
            <a:gdLst/>
            <a:ahLst/>
            <a:cxnLst/>
            <a:rect l="l" t="t" r="r" b="b"/>
            <a:pathLst>
              <a:path w="2232502" h="2319482">
                <a:moveTo>
                  <a:pt x="0" y="0"/>
                </a:moveTo>
                <a:lnTo>
                  <a:pt x="2232502" y="0"/>
                </a:lnTo>
                <a:lnTo>
                  <a:pt x="2232502" y="2319482"/>
                </a:lnTo>
                <a:lnTo>
                  <a:pt x="0" y="231948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789974">
            <a:off x="11046537" y="8277119"/>
            <a:ext cx="3014821" cy="4019761"/>
          </a:xfrm>
          <a:custGeom>
            <a:avLst/>
            <a:gdLst/>
            <a:ahLst/>
            <a:cxnLst/>
            <a:rect l="l" t="t" r="r" b="b"/>
            <a:pathLst>
              <a:path w="3014821" h="4019761">
                <a:moveTo>
                  <a:pt x="0" y="0"/>
                </a:moveTo>
                <a:lnTo>
                  <a:pt x="3014821" y="0"/>
                </a:lnTo>
                <a:lnTo>
                  <a:pt x="3014821" y="4019761"/>
                </a:lnTo>
                <a:lnTo>
                  <a:pt x="0" y="401976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81000" y="342900"/>
            <a:ext cx="114300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Muli Bold"/>
                <a:cs typeface="Times New Roman" pitchFamily="18" charset="0"/>
                <a:sym typeface="Muli Bold"/>
              </a:rPr>
              <a:t>Проект Марафон семейных предпоЧТЕНИЙ</a:t>
            </a:r>
            <a:endParaRPr lang="en-US" sz="6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Muli Bold"/>
              <a:cs typeface="Times New Roman" pitchFamily="18" charset="0"/>
              <a:sym typeface="Muli Bold"/>
            </a:endParaRPr>
          </a:p>
        </p:txBody>
      </p:sp>
      <p:pic>
        <p:nvPicPr>
          <p:cNvPr id="10" name="Picture 2" descr="\\10.22.253.2\общая\Сергеева\реализация пректа марафон семейных предпоЧтений\icon-logo-znanie-blu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25400" y="1714500"/>
            <a:ext cx="5162586" cy="5466158"/>
          </a:xfrm>
          <a:prstGeom prst="rect">
            <a:avLst/>
          </a:prstGeom>
          <a:noFill/>
        </p:spPr>
      </p:pic>
      <p:pic>
        <p:nvPicPr>
          <p:cNvPr id="11" name="Рисунок 10" descr="C:\Users\Пользователь\Downloads\с куклами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2857500"/>
            <a:ext cx="3048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Пользователь\Downloads\2025-09-16 18.50.19.HEIC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3800" y="6515100"/>
            <a:ext cx="331472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Пользователь\Downloads\народные игры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6743700"/>
            <a:ext cx="3200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C:\Users\Пользователь\Desktop\2025-09-16 19.01.00.HEIC.jpe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2400" y="2857500"/>
            <a:ext cx="28956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 descr="\\10.22.253.2\общая\Сергеева\2024-2025 уч.год\грант документы для отчёта\Мира Арина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67200" y="6667500"/>
            <a:ext cx="2895599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 descr="\\10.22.253.2\общая\Сергеева\2024-2025 уч.год\грант документы для отчёта\2025-09-16 18.12.48.HEIC.jpe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91000" y="2933700"/>
            <a:ext cx="29718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2073</TotalTime>
  <Words>122</Words>
  <Application>Microsoft Office PowerPoint</Application>
  <PresentationFormat>Произвольный</PresentationFormat>
  <Paragraphs>60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Calibri</vt:lpstr>
      <vt:lpstr>Times New Roman</vt:lpstr>
      <vt:lpstr>Muli</vt:lpstr>
      <vt:lpstr>Muli Bold</vt:lpstr>
      <vt:lpstr>宋体</vt:lpstr>
      <vt:lpstr>Muli Ultra-Bold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Proposal Business Presentation in Dark Blue Yellow 3D Style</dc:title>
  <dc:creator>кабинет7</dc:creator>
  <cp:lastModifiedBy>Пользователь</cp:lastModifiedBy>
  <cp:revision>167</cp:revision>
  <dcterms:created xsi:type="dcterms:W3CDTF">2006-08-16T00:00:00Z</dcterms:created>
  <dcterms:modified xsi:type="dcterms:W3CDTF">2025-11-20T09:28:12Z</dcterms:modified>
  <dc:identifier>DAGahiRivMo</dc:identifier>
</cp:coreProperties>
</file>