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2" r:id="rId10"/>
    <p:sldId id="266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591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379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20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49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476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898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624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64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82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160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53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71383FA-866B-471A-A4B8-1F2C54EC9DEA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FEA7BDCF-657D-434A-9019-736D92911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13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4C82E4-3CBA-452C-8DC3-CB4FDCF18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3003423"/>
          </a:xfrm>
        </p:spPr>
        <p:txBody>
          <a:bodyPr/>
          <a:lstStyle/>
          <a:p>
            <a:r>
              <a:rPr lang="ru-RU" dirty="0"/>
              <a:t>3D-дизайн и печать: быстрый старт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8214781-D4E6-FB23-8460-4CCA34E819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20303" y="4737225"/>
            <a:ext cx="9418320" cy="1691640"/>
          </a:xfrm>
        </p:spPr>
        <p:txBody>
          <a:bodyPr/>
          <a:lstStyle/>
          <a:p>
            <a:pPr algn="r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Чумакова Анастасия Алексеевна,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r"/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учитель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труда (технологии)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r"/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МБОУ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«СОШ № 126» г. Барнаула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7522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46C31D-84AF-8886-95D7-C6FEEED0B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Picture background">
            <a:extLst>
              <a:ext uri="{FF2B5EF4-FFF2-40B4-BE49-F238E27FC236}">
                <a16:creationId xmlns:a16="http://schemas.microsoft.com/office/drawing/2014/main" xmlns="" id="{029A2ADD-D55D-A954-5F6D-F61DC47300E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5" y="284747"/>
            <a:ext cx="11179564" cy="628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Picture background">
            <a:extLst>
              <a:ext uri="{FF2B5EF4-FFF2-40B4-BE49-F238E27FC236}">
                <a16:creationId xmlns:a16="http://schemas.microsoft.com/office/drawing/2014/main" xmlns="" id="{16BA70F9-C7BE-268E-B1DC-12695849F4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39953"/>
            <a:ext cx="2401804" cy="211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9534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CFAFE2A-B5CB-7D16-59A0-7BD2A4DCA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9C9C94-5EE4-C784-7B3D-172D968F7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837398"/>
          </a:xfrm>
        </p:spPr>
        <p:txBody>
          <a:bodyPr/>
          <a:lstStyle/>
          <a:p>
            <a:r>
              <a:rPr lang="ru-RU" dirty="0"/>
              <a:t>Слойная печать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EA22826-F18A-7266-AE95-46CF56C36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351337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/>
              <a:t>В зависимости от настроек время печати и длина материала, необходимая для печати, будут отображаться самим программным обеспечением</a:t>
            </a:r>
          </a:p>
          <a:p>
            <a:pPr marL="0" indent="0">
              <a:buNone/>
            </a:pPr>
            <a:r>
              <a:rPr lang="ru-RU" sz="2800" dirty="0"/>
              <a:t>Как только это будет сделано, файл можно преобразовать в G-код, который можно будет передать на принтер для печати.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2285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BA045E-77A2-B013-1318-A3D18CCE9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564682"/>
          </a:xfrm>
        </p:spPr>
        <p:txBody>
          <a:bodyPr>
            <a:normAutofit fontScale="90000"/>
          </a:bodyPr>
          <a:lstStyle/>
          <a:p>
            <a:r>
              <a:rPr lang="ru-RU" dirty="0"/>
              <a:t>3</a:t>
            </a:r>
            <a:r>
              <a:rPr lang="en-US" dirty="0"/>
              <a:t>D</a:t>
            </a:r>
            <a:r>
              <a:rPr lang="ru-RU" dirty="0"/>
              <a:t>-дизайн и его виды</a:t>
            </a:r>
          </a:p>
        </p:txBody>
      </p:sp>
      <p:pic>
        <p:nvPicPr>
          <p:cNvPr id="1026" name="Picture 2" descr="Направления 3D-дизайна и графики">
            <a:extLst>
              <a:ext uri="{FF2B5EF4-FFF2-40B4-BE49-F238E27FC236}">
                <a16:creationId xmlns:a16="http://schemas.microsoft.com/office/drawing/2014/main" xmlns="" id="{7147F871-B6E8-C07F-00CD-77D017C4746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96" y="930442"/>
            <a:ext cx="9692639" cy="582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341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6F9B87-D2AD-7F1D-7712-F3EF98292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805314"/>
          </a:xfrm>
        </p:spPr>
        <p:txBody>
          <a:bodyPr/>
          <a:lstStyle/>
          <a:p>
            <a:r>
              <a:rPr lang="ru-RU" dirty="0"/>
              <a:t>3</a:t>
            </a:r>
            <a:r>
              <a:rPr lang="en-US" dirty="0"/>
              <a:t>D</a:t>
            </a:r>
            <a:r>
              <a:rPr lang="ru-RU" dirty="0"/>
              <a:t> печать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9DE420E-EEA2-74E5-F0B8-F68B6B28F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3D-печать или аддитивное производство — это процесс создания трехмерных твердых объектов из цифрового файла. Он использует машину, 3д-принтер, которая плавит материал (обычно пластик) и выливает его на основу заданным образом, создавая последовательные слои, чтобы сделать его трехмерным.</a:t>
            </a:r>
          </a:p>
        </p:txBody>
      </p:sp>
    </p:spTree>
    <p:extLst>
      <p:ext uri="{BB962C8B-B14F-4D97-AF65-F5344CB8AC3E}">
        <p14:creationId xmlns:p14="http://schemas.microsoft.com/office/powerpoint/2010/main" val="1072060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F812DA-6553-0BBE-CBD8-3C32D9661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Устройство 3D-принтера">
            <a:extLst>
              <a:ext uri="{FF2B5EF4-FFF2-40B4-BE49-F238E27FC236}">
                <a16:creationId xmlns:a16="http://schemas.microsoft.com/office/drawing/2014/main" xmlns="" id="{96D9282A-0E88-2A6E-EC95-4A7DFAE6F62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446" y="0"/>
            <a:ext cx="6851108" cy="6851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054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2F8AAA-B82A-7499-AADC-0BC1A1FBD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821356"/>
          </a:xfrm>
        </p:spPr>
        <p:txBody>
          <a:bodyPr/>
          <a:lstStyle/>
          <a:p>
            <a:r>
              <a:rPr lang="ru-RU" dirty="0"/>
              <a:t>Этапы работы с 3</a:t>
            </a:r>
            <a:r>
              <a:rPr lang="en-US" dirty="0"/>
              <a:t>D </a:t>
            </a:r>
            <a:r>
              <a:rPr lang="ru-RU" dirty="0"/>
              <a:t>печатью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0D1AF50-C104-BFAC-468F-F29648F85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358002" cy="4351337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Для любой 3D-печати необходимо выполнить следующие четыре простых шага:</a:t>
            </a:r>
          </a:p>
          <a:p>
            <a:pPr lvl="0"/>
            <a:r>
              <a:rPr lang="ru-RU" sz="2400" dirty="0"/>
              <a:t>3D моделирование.</a:t>
            </a:r>
          </a:p>
          <a:p>
            <a:pPr lvl="0"/>
            <a:r>
              <a:rPr lang="ru-RU" sz="2400" dirty="0"/>
              <a:t>Нарезка и другие настройки.</a:t>
            </a:r>
          </a:p>
          <a:p>
            <a:pPr lvl="0"/>
            <a:r>
              <a:rPr lang="ru-RU" sz="2400" dirty="0"/>
              <a:t>Многослойная печать.</a:t>
            </a:r>
          </a:p>
          <a:p>
            <a:pPr lvl="0"/>
            <a:r>
              <a:rPr lang="ru-RU" sz="2400" dirty="0"/>
              <a:t>Окончательная сборка.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6775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33F0E4-7666-6BE0-7F52-C96F6CC36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837398"/>
          </a:xfrm>
        </p:spPr>
        <p:txBody>
          <a:bodyPr/>
          <a:lstStyle/>
          <a:p>
            <a:r>
              <a:rPr lang="ru-RU" dirty="0"/>
              <a:t>3</a:t>
            </a:r>
            <a:r>
              <a:rPr lang="en-US" dirty="0"/>
              <a:t>D </a:t>
            </a:r>
            <a:r>
              <a:rPr lang="ru-RU" dirty="0"/>
              <a:t>моделирование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DABF562-458C-0C8D-74D2-5A04780E9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351337"/>
          </a:xfrm>
        </p:spPr>
        <p:txBody>
          <a:bodyPr>
            <a:normAutofit/>
          </a:bodyPr>
          <a:lstStyle/>
          <a:p>
            <a:r>
              <a:rPr lang="ru-RU" sz="2800" dirty="0"/>
              <a:t>Если вы уже знакомы с программами для 3д моделирования, то можете воспользоваться любой программой, которая позволит сохранить файл в формате </a:t>
            </a:r>
            <a:r>
              <a:rPr lang="en-US" sz="2800" dirty="0"/>
              <a:t>STL.</a:t>
            </a:r>
            <a:endParaRPr lang="ru-RU" sz="2800" dirty="0"/>
          </a:p>
          <a:p>
            <a:r>
              <a:rPr lang="ru-RU" sz="2800" dirty="0"/>
              <a:t>Для начинающих, существует достаточное количество программ с открытым исходным кодом, которые можно использовать для создания объектов.</a:t>
            </a:r>
          </a:p>
        </p:txBody>
      </p:sp>
    </p:spTree>
    <p:extLst>
      <p:ext uri="{BB962C8B-B14F-4D97-AF65-F5344CB8AC3E}">
        <p14:creationId xmlns:p14="http://schemas.microsoft.com/office/powerpoint/2010/main" val="947858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0CD221E-5975-EC6C-2D33-5D39FFD5F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3E04BE-3828-71B9-74AB-22BF93858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Picture background">
            <a:extLst>
              <a:ext uri="{FF2B5EF4-FFF2-40B4-BE49-F238E27FC236}">
                <a16:creationId xmlns:a16="http://schemas.microsoft.com/office/drawing/2014/main" xmlns="" id="{ED2EB304-C260-57F2-AFB5-4D9220783A9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95" y="-1303"/>
            <a:ext cx="10930128" cy="6831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icture background">
            <a:extLst>
              <a:ext uri="{FF2B5EF4-FFF2-40B4-BE49-F238E27FC236}">
                <a16:creationId xmlns:a16="http://schemas.microsoft.com/office/drawing/2014/main" xmlns="" id="{844613E8-6F2F-3D14-34B6-3FC9080F76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80" t="28456" r="11053" b="30561"/>
          <a:stretch>
            <a:fillRect/>
          </a:stretch>
        </p:blipFill>
        <p:spPr bwMode="auto">
          <a:xfrm>
            <a:off x="0" y="5035891"/>
            <a:ext cx="4636168" cy="1795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8184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B807E1-B22F-9E15-0902-BB65529BC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Picture background">
            <a:extLst>
              <a:ext uri="{FF2B5EF4-FFF2-40B4-BE49-F238E27FC236}">
                <a16:creationId xmlns:a16="http://schemas.microsoft.com/office/drawing/2014/main" xmlns="" id="{8B533A32-FD36-4C14-A6B0-01E516CB9BC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5" y="429126"/>
            <a:ext cx="11216918" cy="5999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icture background">
            <a:extLst>
              <a:ext uri="{FF2B5EF4-FFF2-40B4-BE49-F238E27FC236}">
                <a16:creationId xmlns:a16="http://schemas.microsoft.com/office/drawing/2014/main" xmlns="" id="{41C2875F-80A8-E3FA-6A7B-BA900004FE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28" r="22407"/>
          <a:stretch>
            <a:fillRect/>
          </a:stretch>
        </p:blipFill>
        <p:spPr bwMode="auto">
          <a:xfrm>
            <a:off x="0" y="4388304"/>
            <a:ext cx="2646948" cy="246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028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E228284-2DE4-E51A-6DC9-7A3EBED21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860573-8665-8B71-CA00-4EF12432D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837398"/>
          </a:xfrm>
        </p:spPr>
        <p:txBody>
          <a:bodyPr>
            <a:normAutofit fontScale="90000"/>
          </a:bodyPr>
          <a:lstStyle/>
          <a:p>
            <a:r>
              <a:rPr lang="ru-RU" dirty="0"/>
              <a:t>НАРЕЗКА И ДРУГИЕ НАСТРОЙКИ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A127BE0-C917-60F8-DA8A-36E59CEDF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351337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/>
              <a:t>Разработанные модели необходимо преобразовать в последовательность команд, называемую G-кодом, чтобы принтер мог распознать его и начать печать. Эта часть называется «Нарезка». Качество печати зависит от настроек, которые сделаны на этом шаге.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8501758"/>
      </p:ext>
    </p:extLst>
  </p:cSld>
  <p:clrMapOvr>
    <a:masterClrMapping/>
  </p:clrMapOvr>
</p:sld>
</file>

<file path=ppt/theme/theme1.xml><?xml version="1.0" encoding="utf-8"?>
<a:theme xmlns:a="http://schemas.openxmlformats.org/drawingml/2006/main" name="Вид">
  <a:themeElements>
    <a:clrScheme name="Оранжевый и красный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Вид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ид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TM03457515[[fn=Вид]]</Template>
  <TotalTime>28</TotalTime>
  <Words>238</Words>
  <Application>Microsoft Office PowerPoint</Application>
  <PresentationFormat>Широкоэкранный</PresentationFormat>
  <Paragraphs>21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Schoolbook</vt:lpstr>
      <vt:lpstr>Times New Roman</vt:lpstr>
      <vt:lpstr>Wingdings 2</vt:lpstr>
      <vt:lpstr>Вид</vt:lpstr>
      <vt:lpstr>3D-дизайн и печать: быстрый старт</vt:lpstr>
      <vt:lpstr>3D-дизайн и его виды</vt:lpstr>
      <vt:lpstr>3D печать</vt:lpstr>
      <vt:lpstr>Презентация PowerPoint</vt:lpstr>
      <vt:lpstr>Этапы работы с 3D печатью</vt:lpstr>
      <vt:lpstr>3D моделирование</vt:lpstr>
      <vt:lpstr>Презентация PowerPoint</vt:lpstr>
      <vt:lpstr>Презентация PowerPoint</vt:lpstr>
      <vt:lpstr>НАРЕЗКА И ДРУГИЕ НАСТРОЙКИ</vt:lpstr>
      <vt:lpstr>Презентация PowerPoint</vt:lpstr>
      <vt:lpstr>Слойная печать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3D-дизайн и печать: быстрый старт</dc:title>
  <dc:creator>Анастасия Чумакова</dc:creator>
  <cp:lastModifiedBy>Горбатова О.Н.</cp:lastModifiedBy>
  <cp:revision>2</cp:revision>
  <dcterms:created xsi:type="dcterms:W3CDTF">2025-11-11T17:56:00Z</dcterms:created>
  <dcterms:modified xsi:type="dcterms:W3CDTF">2025-11-14T00:44:46Z</dcterms:modified>
</cp:coreProperties>
</file>