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60" r:id="rId14"/>
    <p:sldId id="261" r:id="rId15"/>
    <p:sldId id="272" r:id="rId16"/>
    <p:sldId id="273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3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7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04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09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02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4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3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4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9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50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5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50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8967-F063-47CE-B72E-660B48B9B7A8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1CAE3C1-82DD-41C5-BB24-F371A4561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3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BEEE3D-D0A3-43A1-BF46-60DFAF292C33}"/>
              </a:ext>
            </a:extLst>
          </p:cNvPr>
          <p:cNvSpPr txBox="1"/>
          <p:nvPr/>
        </p:nvSpPr>
        <p:spPr>
          <a:xfrm>
            <a:off x="1640264" y="2337848"/>
            <a:ext cx="10190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Родина – большая любовь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F01B4-DD88-4E53-A4D1-445D8467576F}"/>
              </a:ext>
            </a:extLst>
          </p:cNvPr>
          <p:cNvSpPr txBox="1"/>
          <p:nvPr/>
        </p:nvSpPr>
        <p:spPr>
          <a:xfrm>
            <a:off x="8587819" y="6168157"/>
            <a:ext cx="3742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Петрова Ксения Викторовна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8A45A-B95F-466C-AB94-5326505CD6D0}"/>
              </a:ext>
            </a:extLst>
          </p:cNvPr>
          <p:cNvSpPr txBox="1"/>
          <p:nvPr/>
        </p:nvSpPr>
        <p:spPr>
          <a:xfrm>
            <a:off x="593889" y="320511"/>
            <a:ext cx="1114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«Луговская средняя общеобразовательная школа</a:t>
            </a:r>
          </a:p>
        </p:txBody>
      </p:sp>
    </p:spTree>
    <p:extLst>
      <p:ext uri="{BB962C8B-B14F-4D97-AF65-F5344CB8AC3E}">
        <p14:creationId xmlns:p14="http://schemas.microsoft.com/office/powerpoint/2010/main" val="114173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Региональные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7" y="6138537"/>
            <a:ext cx="374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«День детской краеведческой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Trebuchet MS" panose="020B0603020202020204"/>
              </a:rPr>
              <a:t>книги на Алтае 2025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DF59BA-12B6-43DA-819F-7F210A3A0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2" y="940322"/>
            <a:ext cx="5112470" cy="45814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870B48-C7FD-43D3-A4C9-CC9B518A2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65" y="940321"/>
            <a:ext cx="5546103" cy="4581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DCBF7C-5307-42AD-ACCC-0F35593CF9DA}"/>
              </a:ext>
            </a:extLst>
          </p:cNvPr>
          <p:cNvSpPr txBox="1"/>
          <p:nvPr/>
        </p:nvSpPr>
        <p:spPr>
          <a:xfrm>
            <a:off x="6429080" y="6138537"/>
            <a:ext cx="493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Читаем Борисова вместе</a:t>
            </a:r>
          </a:p>
        </p:txBody>
      </p:sp>
    </p:spTree>
    <p:extLst>
      <p:ext uri="{BB962C8B-B14F-4D97-AF65-F5344CB8AC3E}">
        <p14:creationId xmlns:p14="http://schemas.microsoft.com/office/powerpoint/2010/main" val="150833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Региональные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6" y="6138537"/>
            <a:ext cx="87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«Журавль памяти»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488D7D-02DC-4F21-8916-B807D3489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8" y="940323"/>
            <a:ext cx="5915319" cy="4581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53B5FA-0B0C-4CA9-8367-BE19C9213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55" y="940323"/>
            <a:ext cx="4455344" cy="45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8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Региональные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6" y="6138537"/>
            <a:ext cx="87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«Космос зовёт»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F187F8-D53A-4F5A-800B-4E32DFBFF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9" y="940323"/>
            <a:ext cx="4665877" cy="45814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3538E1-F715-4C8D-AD2F-80AE2B225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95" y="940323"/>
            <a:ext cx="5339435" cy="45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5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E5B3F-BE9E-45E1-B4F2-7DC58D598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008668"/>
            <a:ext cx="7751975" cy="4760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06BAAE-8AA0-4526-8312-A512C7233FD3}"/>
              </a:ext>
            </a:extLst>
          </p:cNvPr>
          <p:cNvSpPr txBox="1"/>
          <p:nvPr/>
        </p:nvSpPr>
        <p:spPr>
          <a:xfrm>
            <a:off x="923827" y="207390"/>
            <a:ext cx="845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Научно – практическая конференция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11CCE-48DA-46F7-9854-42A611DFD29C}"/>
              </a:ext>
            </a:extLst>
          </p:cNvPr>
          <p:cNvSpPr txBox="1"/>
          <p:nvPr/>
        </p:nvSpPr>
        <p:spPr>
          <a:xfrm>
            <a:off x="1319753" y="6042581"/>
            <a:ext cx="955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Исследовательский проект «Мой земляк – Герой Советского Союза </a:t>
            </a:r>
            <a:r>
              <a:rPr lang="ru-RU" dirty="0" err="1"/>
              <a:t>И.Д.Шадрин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487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0B391-B846-4918-9884-54B6A0F135A4}"/>
              </a:ext>
            </a:extLst>
          </p:cNvPr>
          <p:cNvSpPr txBox="1"/>
          <p:nvPr/>
        </p:nvSpPr>
        <p:spPr>
          <a:xfrm>
            <a:off x="914400" y="311085"/>
            <a:ext cx="1014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Каменский районный краеведческий музей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B21D07-ECE7-4077-AE0B-C9E5E1D46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0" y="904972"/>
            <a:ext cx="9436514" cy="56419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FD1B2-F680-4A7B-86FF-B7ED40C0E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972"/>
            <a:ext cx="7324627" cy="59682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4617C7-F005-4FC2-B78B-5367386EC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0"/>
            <a:ext cx="11704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5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6BAAE-8AA0-4526-8312-A512C7233FD3}"/>
              </a:ext>
            </a:extLst>
          </p:cNvPr>
          <p:cNvSpPr txBox="1"/>
          <p:nvPr/>
        </p:nvSpPr>
        <p:spPr>
          <a:xfrm>
            <a:off x="1687398" y="261421"/>
            <a:ext cx="845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Шефство над Мемориалом памяти воинам, погибшим в годы ВОВ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133602-D46F-41D3-84AC-2CCD62697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2" y="999241"/>
            <a:ext cx="5143500" cy="48548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71FFDF-1B13-4F9D-9612-A8963AF3D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40" y="999241"/>
            <a:ext cx="5976594" cy="48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4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6BAAE-8AA0-4526-8312-A512C7233FD3}"/>
              </a:ext>
            </a:extLst>
          </p:cNvPr>
          <p:cNvSpPr txBox="1"/>
          <p:nvPr/>
        </p:nvSpPr>
        <p:spPr>
          <a:xfrm>
            <a:off x="1687398" y="261421"/>
            <a:ext cx="845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Шефство над Мемориалом памяти воинам, погибшим в годы ВОВ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4DC476-E9D7-4100-A7EA-BFCB08D06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63571"/>
            <a:ext cx="9190741" cy="540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668F91-A88B-4540-BCC5-E7E08C91D54F}"/>
              </a:ext>
            </a:extLst>
          </p:cNvPr>
          <p:cNvSpPr txBox="1"/>
          <p:nvPr/>
        </p:nvSpPr>
        <p:spPr>
          <a:xfrm>
            <a:off x="4510922" y="6297949"/>
            <a:ext cx="207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Вахта памяти</a:t>
            </a:r>
          </a:p>
        </p:txBody>
      </p:sp>
    </p:spTree>
    <p:extLst>
      <p:ext uri="{BB962C8B-B14F-4D97-AF65-F5344CB8AC3E}">
        <p14:creationId xmlns:p14="http://schemas.microsoft.com/office/powerpoint/2010/main" val="88839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A8339-8833-4D6C-A6CD-71AC0DDD1FB2}"/>
              </a:ext>
            </a:extLst>
          </p:cNvPr>
          <p:cNvSpPr txBox="1"/>
          <p:nvPr/>
        </p:nvSpPr>
        <p:spPr>
          <a:xfrm>
            <a:off x="2036190" y="235670"/>
            <a:ext cx="739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Школьный музей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2D2C52-25B6-40C2-BE4E-0566AA309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7" y="725864"/>
            <a:ext cx="4788817" cy="53638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BF7A48-8DCF-41ED-B41F-F779CEFC0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97" y="725864"/>
            <a:ext cx="5769204" cy="53638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F3A226-E87C-49A9-B989-516A1BFA870F}"/>
              </a:ext>
            </a:extLst>
          </p:cNvPr>
          <p:cNvSpPr txBox="1"/>
          <p:nvPr/>
        </p:nvSpPr>
        <p:spPr>
          <a:xfrm>
            <a:off x="1385740" y="6325386"/>
            <a:ext cx="750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Оформление стендов</a:t>
            </a:r>
          </a:p>
        </p:txBody>
      </p:sp>
    </p:spTree>
    <p:extLst>
      <p:ext uri="{BB962C8B-B14F-4D97-AF65-F5344CB8AC3E}">
        <p14:creationId xmlns:p14="http://schemas.microsoft.com/office/powerpoint/2010/main" val="106399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A8339-8833-4D6C-A6CD-71AC0DDD1FB2}"/>
              </a:ext>
            </a:extLst>
          </p:cNvPr>
          <p:cNvSpPr txBox="1"/>
          <p:nvPr/>
        </p:nvSpPr>
        <p:spPr>
          <a:xfrm>
            <a:off x="2036190" y="235670"/>
            <a:ext cx="739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Школьный музей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3A226-E87C-49A9-B989-516A1BFA870F}"/>
              </a:ext>
            </a:extLst>
          </p:cNvPr>
          <p:cNvSpPr txBox="1"/>
          <p:nvPr/>
        </p:nvSpPr>
        <p:spPr>
          <a:xfrm>
            <a:off x="1385740" y="6325386"/>
            <a:ext cx="750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Оформление стендов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B1601-0CE2-48BD-8BDC-9E70EC48B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0" y="747074"/>
            <a:ext cx="5578389" cy="53638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8EDD09-E94A-4642-963B-97DEF1B15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97" y="747074"/>
            <a:ext cx="5233618" cy="53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4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51119-WA0024">
            <a:hlinkClick r:id="" action="ppaction://media"/>
            <a:extLst>
              <a:ext uri="{FF2B5EF4-FFF2-40B4-BE49-F238E27FC236}">
                <a16:creationId xmlns:a16="http://schemas.microsoft.com/office/drawing/2014/main" id="{27A4FC0A-5A51-41D5-89A0-C94A99747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8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акции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367C25-C268-4D9A-98B0-F47201C67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1" y="853092"/>
            <a:ext cx="5505254" cy="46615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518244-EE57-480D-9154-2D51B73DE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53091"/>
            <a:ext cx="5505255" cy="4661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6" y="6138537"/>
            <a:ext cx="87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«Читаем детям о Великой Отечественной войне»</a:t>
            </a:r>
          </a:p>
        </p:txBody>
      </p:sp>
    </p:spTree>
    <p:extLst>
      <p:ext uri="{BB962C8B-B14F-4D97-AF65-F5344CB8AC3E}">
        <p14:creationId xmlns:p14="http://schemas.microsoft.com/office/powerpoint/2010/main" val="53477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6" y="6138537"/>
            <a:ext cx="87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«Окна Победы»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3B2A1F-ACFD-4EE7-9D38-57B7045AA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6" y="853091"/>
            <a:ext cx="5505256" cy="4661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BC16E7-EB37-4603-A560-5B2733CEE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49" y="853091"/>
            <a:ext cx="5360707" cy="46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0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6" y="6138537"/>
            <a:ext cx="87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«Георгиевская ленточка»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FDF2F2-1E08-4AC2-A288-54ACF95A9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4" y="933253"/>
            <a:ext cx="5150179" cy="4581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5752B1-D2AD-4A09-BA98-B4970B9D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48" y="933253"/>
            <a:ext cx="5502108" cy="45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4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838986" y="6004909"/>
            <a:ext cx="1074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«Открывая книгу»                                                                «Письмо солдату»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80C2A-BF02-46D0-9E23-2E38ABF29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4" y="853091"/>
            <a:ext cx="5057775" cy="4661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8AD69A-8FC9-4E75-9653-FC2FB895C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25" y="853091"/>
            <a:ext cx="5703217" cy="46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2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6" y="6138537"/>
            <a:ext cx="87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«День флага»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6DA911-090F-4667-9E05-80395B308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4" y="968604"/>
            <a:ext cx="5034699" cy="4581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6B7176-6B52-4CD9-A75D-F7DC13F2B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15" y="968604"/>
            <a:ext cx="5553173" cy="45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9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6" y="6138537"/>
            <a:ext cx="87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«Окна России»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8D3CA5-5363-4ACA-BB46-328D5A3AD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8" y="933253"/>
            <a:ext cx="5502108" cy="45814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C2EFC0-F1B5-4CFB-BCE0-9A552AC35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86" y="940323"/>
            <a:ext cx="5347082" cy="45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6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E8FE4-BB0A-4122-AEB1-1244FA750C58}"/>
              </a:ext>
            </a:extLst>
          </p:cNvPr>
          <p:cNvSpPr txBox="1"/>
          <p:nvPr/>
        </p:nvSpPr>
        <p:spPr>
          <a:xfrm>
            <a:off x="838986" y="226243"/>
            <a:ext cx="1052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Всероссийские акции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0DD2B-F17A-4E89-98FA-05561E64C5A2}"/>
              </a:ext>
            </a:extLst>
          </p:cNvPr>
          <p:cNvSpPr txBox="1"/>
          <p:nvPr/>
        </p:nvSpPr>
        <p:spPr>
          <a:xfrm>
            <a:off x="1128076" y="6138537"/>
            <a:ext cx="925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«Помним о важном»                                                               «Стена памяти»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265CD-44DF-4403-80CF-DD2A9295B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2" y="940323"/>
            <a:ext cx="5143500" cy="45814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6226DC-6887-4B19-BA5A-048492064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28" y="940322"/>
            <a:ext cx="5582756" cy="45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8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</TotalTime>
  <Words>152</Words>
  <Application>Microsoft Office PowerPoint</Application>
  <PresentationFormat>Широкоэкранный</PresentationFormat>
  <Paragraphs>35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New</cp:lastModifiedBy>
  <cp:revision>12</cp:revision>
  <dcterms:created xsi:type="dcterms:W3CDTF">2025-11-20T11:54:03Z</dcterms:created>
  <dcterms:modified xsi:type="dcterms:W3CDTF">2025-11-20T13:44:56Z</dcterms:modified>
</cp:coreProperties>
</file>