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1"/>
  </p:notesMasterIdLst>
  <p:sldIdLst>
    <p:sldId id="396" r:id="rId3"/>
    <p:sldId id="316" r:id="rId4"/>
    <p:sldId id="313" r:id="rId5"/>
    <p:sldId id="400" r:id="rId6"/>
    <p:sldId id="401" r:id="rId7"/>
    <p:sldId id="395" r:id="rId8"/>
    <p:sldId id="398" r:id="rId9"/>
    <p:sldId id="3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батова О.Н." initials="ГО" lastIdx="1" clrIdx="0">
    <p:extLst>
      <p:ext uri="{19B8F6BF-5375-455C-9EA6-DF929625EA0E}">
        <p15:presenceInfo xmlns:p15="http://schemas.microsoft.com/office/powerpoint/2012/main" userId="S-1-5-21-3406116981-3228553128-2943120145-38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45C3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68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атьяна Долгова" userId="241d3fa7b6f6714d" providerId="LiveId" clId="{36FDF443-434D-458F-986B-ED5FA20D1BF3}"/>
    <pc:docChg chg="undo custSel modSld">
      <pc:chgData name="Татьяна Долгова" userId="241d3fa7b6f6714d" providerId="LiveId" clId="{36FDF443-434D-458F-986B-ED5FA20D1BF3}" dt="2025-02-04T11:46:37.235" v="620" actId="14100"/>
      <pc:docMkLst>
        <pc:docMk/>
      </pc:docMkLst>
      <pc:sldChg chg="addSp modSp mod">
        <pc:chgData name="Татьяна Долгова" userId="241d3fa7b6f6714d" providerId="LiveId" clId="{36FDF443-434D-458F-986B-ED5FA20D1BF3}" dt="2025-02-04T11:32:15.634" v="278" actId="20577"/>
        <pc:sldMkLst>
          <pc:docMk/>
          <pc:sldMk cId="652701345" sldId="256"/>
        </pc:sldMkLst>
        <pc:spChg chg="mod">
          <ac:chgData name="Татьяна Долгова" userId="241d3fa7b6f6714d" providerId="LiveId" clId="{36FDF443-434D-458F-986B-ED5FA20D1BF3}" dt="2025-02-04T11:30:37.324" v="73" actId="2711"/>
          <ac:spMkLst>
            <pc:docMk/>
            <pc:sldMk cId="652701345" sldId="256"/>
            <ac:spMk id="2" creationId="{B9CAA32E-9630-03D2-0B5C-584B1B959D74}"/>
          </ac:spMkLst>
        </pc:spChg>
        <pc:spChg chg="mod">
          <ac:chgData name="Татьяна Долгова" userId="241d3fa7b6f6714d" providerId="LiveId" clId="{36FDF443-434D-458F-986B-ED5FA20D1BF3}" dt="2025-02-04T11:31:47.444" v="171" actId="21"/>
          <ac:spMkLst>
            <pc:docMk/>
            <pc:sldMk cId="652701345" sldId="256"/>
            <ac:spMk id="3" creationId="{8A8C2582-079A-6C44-7A58-A8A487C1BF7B}"/>
          </ac:spMkLst>
        </pc:spChg>
        <pc:spChg chg="add mod">
          <ac:chgData name="Татьяна Долгова" userId="241d3fa7b6f6714d" providerId="LiveId" clId="{36FDF443-434D-458F-986B-ED5FA20D1BF3}" dt="2025-02-04T11:32:15.634" v="278" actId="20577"/>
          <ac:spMkLst>
            <pc:docMk/>
            <pc:sldMk cId="652701345" sldId="256"/>
            <ac:spMk id="5" creationId="{3E0A16C5-6B19-D37B-4000-D5CC916A9524}"/>
          </ac:spMkLst>
        </pc:spChg>
      </pc:sldChg>
      <pc:sldChg chg="addSp modSp mod">
        <pc:chgData name="Татьяна Долгова" userId="241d3fa7b6f6714d" providerId="LiveId" clId="{36FDF443-434D-458F-986B-ED5FA20D1BF3}" dt="2025-02-04T11:35:48.754" v="509" actId="20577"/>
        <pc:sldMkLst>
          <pc:docMk/>
          <pc:sldMk cId="20884192" sldId="257"/>
        </pc:sldMkLst>
        <pc:spChg chg="mod">
          <ac:chgData name="Татьяна Долгова" userId="241d3fa7b6f6714d" providerId="LiveId" clId="{36FDF443-434D-458F-986B-ED5FA20D1BF3}" dt="2025-02-04T11:32:35.814" v="281" actId="14100"/>
          <ac:spMkLst>
            <pc:docMk/>
            <pc:sldMk cId="20884192" sldId="257"/>
            <ac:spMk id="2" creationId="{24CA9A4B-FD55-E078-FE10-666BD0F19BD8}"/>
          </ac:spMkLst>
        </pc:spChg>
        <pc:spChg chg="mod">
          <ac:chgData name="Татьяна Долгова" userId="241d3fa7b6f6714d" providerId="LiveId" clId="{36FDF443-434D-458F-986B-ED5FA20D1BF3}" dt="2025-02-04T11:33:14.364" v="336" actId="20577"/>
          <ac:spMkLst>
            <pc:docMk/>
            <pc:sldMk cId="20884192" sldId="257"/>
            <ac:spMk id="3" creationId="{3A81CA9D-C073-236A-1EDF-359520A966EA}"/>
          </ac:spMkLst>
        </pc:spChg>
        <pc:spChg chg="add mod">
          <ac:chgData name="Татьяна Долгова" userId="241d3fa7b6f6714d" providerId="LiveId" clId="{36FDF443-434D-458F-986B-ED5FA20D1BF3}" dt="2025-02-04T11:32:52.924" v="286" actId="20577"/>
          <ac:spMkLst>
            <pc:docMk/>
            <pc:sldMk cId="20884192" sldId="257"/>
            <ac:spMk id="4" creationId="{82D82BA1-7E99-1C4E-D7AA-E0794B0F102E}"/>
          </ac:spMkLst>
        </pc:spChg>
        <pc:spChg chg="add mod">
          <ac:chgData name="Татьяна Долгова" userId="241d3fa7b6f6714d" providerId="LiveId" clId="{36FDF443-434D-458F-986B-ED5FA20D1BF3}" dt="2025-02-04T11:33:25.974" v="340" actId="20577"/>
          <ac:spMkLst>
            <pc:docMk/>
            <pc:sldMk cId="20884192" sldId="257"/>
            <ac:spMk id="5" creationId="{F61EB077-5795-EF66-E671-12BD2287554A}"/>
          </ac:spMkLst>
        </pc:spChg>
        <pc:spChg chg="add mod">
          <ac:chgData name="Татьяна Долгова" userId="241d3fa7b6f6714d" providerId="LiveId" clId="{36FDF443-434D-458F-986B-ED5FA20D1BF3}" dt="2025-02-04T11:35:48.754" v="509" actId="20577"/>
          <ac:spMkLst>
            <pc:docMk/>
            <pc:sldMk cId="20884192" sldId="257"/>
            <ac:spMk id="6" creationId="{FF274421-D67F-2C10-88B2-AAF8ED18E7D3}"/>
          </ac:spMkLst>
        </pc:spChg>
      </pc:sldChg>
      <pc:sldChg chg="addSp delSp modSp mod">
        <pc:chgData name="Татьяна Долгова" userId="241d3fa7b6f6714d" providerId="LiveId" clId="{36FDF443-434D-458F-986B-ED5FA20D1BF3}" dt="2025-02-04T11:46:37.235" v="620" actId="14100"/>
        <pc:sldMkLst>
          <pc:docMk/>
          <pc:sldMk cId="2657550976" sldId="259"/>
        </pc:sldMkLst>
        <pc:spChg chg="mod">
          <ac:chgData name="Татьяна Долгова" userId="241d3fa7b6f6714d" providerId="LiveId" clId="{36FDF443-434D-458F-986B-ED5FA20D1BF3}" dt="2025-02-04T11:34:50.844" v="443" actId="20577"/>
          <ac:spMkLst>
            <pc:docMk/>
            <pc:sldMk cId="2657550976" sldId="259"/>
            <ac:spMk id="2" creationId="{5389B18E-3D79-B8C3-9272-2AA9786E7125}"/>
          </ac:spMkLst>
        </pc:spChg>
        <pc:spChg chg="mod">
          <ac:chgData name="Татьяна Долгова" userId="241d3fa7b6f6714d" providerId="LiveId" clId="{36FDF443-434D-458F-986B-ED5FA20D1BF3}" dt="2025-02-04T11:34:15.484" v="391" actId="20577"/>
          <ac:spMkLst>
            <pc:docMk/>
            <pc:sldMk cId="2657550976" sldId="259"/>
            <ac:spMk id="5" creationId="{57EBDAD1-5282-7488-3ADA-2D9269A9E3B0}"/>
          </ac:spMkLst>
        </pc:spChg>
        <pc:spChg chg="mod">
          <ac:chgData name="Татьяна Долгова" userId="241d3fa7b6f6714d" providerId="LiveId" clId="{36FDF443-434D-458F-986B-ED5FA20D1BF3}" dt="2025-02-04T11:34:17.724" v="392" actId="20577"/>
          <ac:spMkLst>
            <pc:docMk/>
            <pc:sldMk cId="2657550976" sldId="259"/>
            <ac:spMk id="7" creationId="{94E9ACAC-B5BD-C798-1098-5F3DD2F44112}"/>
          </ac:spMkLst>
        </pc:spChg>
        <pc:spChg chg="mod">
          <ac:chgData name="Татьяна Долгова" userId="241d3fa7b6f6714d" providerId="LiveId" clId="{36FDF443-434D-458F-986B-ED5FA20D1BF3}" dt="2025-02-04T11:34:19.774" v="393" actId="20577"/>
          <ac:spMkLst>
            <pc:docMk/>
            <pc:sldMk cId="2657550976" sldId="259"/>
            <ac:spMk id="9" creationId="{17DC8EF6-6FD6-02FF-540A-2CF21B05F009}"/>
          </ac:spMkLst>
        </pc:spChg>
        <pc:spChg chg="add mod">
          <ac:chgData name="Татьяна Долгова" userId="241d3fa7b6f6714d" providerId="LiveId" clId="{36FDF443-434D-458F-986B-ED5FA20D1BF3}" dt="2025-02-04T11:36:04.014" v="512" actId="1076"/>
          <ac:spMkLst>
            <pc:docMk/>
            <pc:sldMk cId="2657550976" sldId="259"/>
            <ac:spMk id="12" creationId="{7B5B3F67-D5AE-F750-BAB5-2099855F3402}"/>
          </ac:spMkLst>
        </pc:spChg>
        <pc:spChg chg="add mod">
          <ac:chgData name="Татьяна Долгова" userId="241d3fa7b6f6714d" providerId="LiveId" clId="{36FDF443-434D-458F-986B-ED5FA20D1BF3}" dt="2025-02-04T11:43:35.654" v="551" actId="1076"/>
          <ac:spMkLst>
            <pc:docMk/>
            <pc:sldMk cId="2657550976" sldId="259"/>
            <ac:spMk id="13" creationId="{4312A3AC-88B4-C4DB-32F4-BDC3B2DE3377}"/>
          </ac:spMkLst>
        </pc:spChg>
        <pc:spChg chg="add mod">
          <ac:chgData name="Татьяна Долгова" userId="241d3fa7b6f6714d" providerId="LiveId" clId="{36FDF443-434D-458F-986B-ED5FA20D1BF3}" dt="2025-02-04T11:43:39.984" v="552" actId="164"/>
          <ac:spMkLst>
            <pc:docMk/>
            <pc:sldMk cId="2657550976" sldId="259"/>
            <ac:spMk id="17" creationId="{1FC15D0F-5137-CB2A-2823-A853A3D3F99F}"/>
          </ac:spMkLst>
        </pc:spChg>
        <pc:spChg chg="add mod">
          <ac:chgData name="Татьяна Долгова" userId="241d3fa7b6f6714d" providerId="LiveId" clId="{36FDF443-434D-458F-986B-ED5FA20D1BF3}" dt="2025-02-04T11:43:39.984" v="552" actId="164"/>
          <ac:spMkLst>
            <pc:docMk/>
            <pc:sldMk cId="2657550976" sldId="259"/>
            <ac:spMk id="19" creationId="{0DB0EE45-4C58-BA79-96CF-E12A4F0BDF75}"/>
          </ac:spMkLst>
        </pc:spChg>
        <pc:spChg chg="add mod">
          <ac:chgData name="Татьяна Долгова" userId="241d3fa7b6f6714d" providerId="LiveId" clId="{36FDF443-434D-458F-986B-ED5FA20D1BF3}" dt="2025-02-04T11:43:39.984" v="552" actId="164"/>
          <ac:spMkLst>
            <pc:docMk/>
            <pc:sldMk cId="2657550976" sldId="259"/>
            <ac:spMk id="21" creationId="{7E4FD9DD-AFE3-1B40-90AA-83814C297E52}"/>
          </ac:spMkLst>
        </pc:spChg>
        <pc:spChg chg="add mod">
          <ac:chgData name="Татьяна Долгова" userId="241d3fa7b6f6714d" providerId="LiveId" clId="{36FDF443-434D-458F-986B-ED5FA20D1BF3}" dt="2025-02-04T11:43:39.984" v="552" actId="164"/>
          <ac:spMkLst>
            <pc:docMk/>
            <pc:sldMk cId="2657550976" sldId="259"/>
            <ac:spMk id="23" creationId="{5847A899-1AB4-4B22-E5D5-86954C392810}"/>
          </ac:spMkLst>
        </pc:spChg>
        <pc:spChg chg="add mod">
          <ac:chgData name="Татьяна Долгова" userId="241d3fa7b6f6714d" providerId="LiveId" clId="{36FDF443-434D-458F-986B-ED5FA20D1BF3}" dt="2025-02-04T11:44:00.394" v="577" actId="20577"/>
          <ac:spMkLst>
            <pc:docMk/>
            <pc:sldMk cId="2657550976" sldId="259"/>
            <ac:spMk id="27" creationId="{5BC76D46-2EE3-1C85-D2F7-DE2F90EF802D}"/>
          </ac:spMkLst>
        </pc:spChg>
        <pc:spChg chg="add mod">
          <ac:chgData name="Татьяна Долгова" userId="241d3fa7b6f6714d" providerId="LiveId" clId="{36FDF443-434D-458F-986B-ED5FA20D1BF3}" dt="2025-02-04T11:46:29.054" v="616" actId="1076"/>
          <ac:spMkLst>
            <pc:docMk/>
            <pc:sldMk cId="2657550976" sldId="259"/>
            <ac:spMk id="32" creationId="{E3504DD2-E2DE-3C26-10E5-AA8D4018A41E}"/>
          </ac:spMkLst>
        </pc:spChg>
        <pc:grpChg chg="mod">
          <ac:chgData name="Татьяна Долгова" userId="241d3fa7b6f6714d" providerId="LiveId" clId="{36FDF443-434D-458F-986B-ED5FA20D1BF3}" dt="2025-02-04T11:43:30.334" v="549" actId="14100"/>
          <ac:grpSpMkLst>
            <pc:docMk/>
            <pc:sldMk cId="2657550976" sldId="259"/>
            <ac:grpSpMk id="3" creationId="{BC4BB7E1-406D-B19A-190B-3BC20B5911D0}"/>
          </ac:grpSpMkLst>
        </pc:grpChg>
        <pc:grpChg chg="del">
          <ac:chgData name="Татьяна Долгова" userId="241d3fa7b6f6714d" providerId="LiveId" clId="{36FDF443-434D-458F-986B-ED5FA20D1BF3}" dt="2025-02-04T11:34:22.874" v="394" actId="478"/>
          <ac:grpSpMkLst>
            <pc:docMk/>
            <pc:sldMk cId="2657550976" sldId="259"/>
            <ac:grpSpMk id="11" creationId="{E09724A0-47AC-55F9-2B13-8D969ECF7AD9}"/>
          </ac:grpSpMkLst>
        </pc:grpChg>
        <pc:grpChg chg="add mod">
          <ac:chgData name="Татьяна Долгова" userId="241d3fa7b6f6714d" providerId="LiveId" clId="{36FDF443-434D-458F-986B-ED5FA20D1BF3}" dt="2025-02-04T11:43:41.914" v="553" actId="1076"/>
          <ac:grpSpMkLst>
            <pc:docMk/>
            <pc:sldMk cId="2657550976" sldId="259"/>
            <ac:grpSpMk id="26" creationId="{9347301B-6780-EF3D-B792-C3DB3E649BF4}"/>
          </ac:grpSpMkLst>
        </pc:grpChg>
        <pc:graphicFrameChg chg="del">
          <ac:chgData name="Татьяна Долгова" userId="241d3fa7b6f6714d" providerId="LiveId" clId="{36FDF443-434D-458F-986B-ED5FA20D1BF3}" dt="2025-02-04T11:34:10.744" v="390" actId="18245"/>
          <ac:graphicFrameMkLst>
            <pc:docMk/>
            <pc:sldMk cId="2657550976" sldId="259"/>
            <ac:graphicFrameMk id="4" creationId="{14C8C0EE-CB8D-34C9-6435-1C7AC923EBF1}"/>
          </ac:graphicFrameMkLst>
        </pc:graphicFrameChg>
        <pc:picChg chg="add mod">
          <ac:chgData name="Татьяна Долгова" userId="241d3fa7b6f6714d" providerId="LiveId" clId="{36FDF443-434D-458F-986B-ED5FA20D1BF3}" dt="2025-02-04T11:43:39.984" v="552" actId="164"/>
          <ac:picMkLst>
            <pc:docMk/>
            <pc:sldMk cId="2657550976" sldId="259"/>
            <ac:picMk id="15" creationId="{1CA653C0-F675-FC81-CA6C-D28AD0C116F5}"/>
          </ac:picMkLst>
        </pc:picChg>
        <pc:picChg chg="add mod">
          <ac:chgData name="Татьяна Долгова" userId="241d3fa7b6f6714d" providerId="LiveId" clId="{36FDF443-434D-458F-986B-ED5FA20D1BF3}" dt="2025-02-04T11:43:44.794" v="555" actId="14100"/>
          <ac:picMkLst>
            <pc:docMk/>
            <pc:sldMk cId="2657550976" sldId="259"/>
            <ac:picMk id="25" creationId="{E5E499C8-7D41-2EEC-899C-ADB72B0EFEC2}"/>
          </ac:picMkLst>
        </pc:picChg>
        <pc:picChg chg="add mod">
          <ac:chgData name="Татьяна Долгова" userId="241d3fa7b6f6714d" providerId="LiveId" clId="{36FDF443-434D-458F-986B-ED5FA20D1BF3}" dt="2025-02-04T11:46:09.724" v="586" actId="1076"/>
          <ac:picMkLst>
            <pc:docMk/>
            <pc:sldMk cId="2657550976" sldId="259"/>
            <ac:picMk id="31" creationId="{EBC46C35-DFD2-66F2-C3F0-FDA304F6F8DA}"/>
          </ac:picMkLst>
        </pc:picChg>
        <pc:cxnChg chg="add mod">
          <ac:chgData name="Татьяна Долгова" userId="241d3fa7b6f6714d" providerId="LiveId" clId="{36FDF443-434D-458F-986B-ED5FA20D1BF3}" dt="2025-02-04T11:44:14.184" v="579" actId="13822"/>
          <ac:cxnSpMkLst>
            <pc:docMk/>
            <pc:sldMk cId="2657550976" sldId="259"/>
            <ac:cxnSpMk id="29" creationId="{2081B252-2781-186D-0F20-FF6DC730E557}"/>
          </ac:cxnSpMkLst>
        </pc:cxnChg>
        <pc:cxnChg chg="add mod">
          <ac:chgData name="Татьяна Долгова" userId="241d3fa7b6f6714d" providerId="LiveId" clId="{36FDF443-434D-458F-986B-ED5FA20D1BF3}" dt="2025-02-04T11:46:37.235" v="620" actId="14100"/>
          <ac:cxnSpMkLst>
            <pc:docMk/>
            <pc:sldMk cId="2657550976" sldId="259"/>
            <ac:cxnSpMk id="33" creationId="{BEF5E5DE-8EB2-DD68-94E9-3F69E306C9E2}"/>
          </ac:cxnSpMkLst>
        </pc:cxnChg>
      </pc:sldChg>
    </pc:docChg>
  </pc:docChgLst>
  <pc:docChgLst>
    <pc:chgData name="Татьяна Долгова" userId="241d3fa7b6f6714d" providerId="LiveId" clId="{232CF23F-6113-4F87-9F61-A301D34BDD97}"/>
    <pc:docChg chg="delSld">
      <pc:chgData name="Татьяна Долгова" userId="241d3fa7b6f6714d" providerId="LiveId" clId="{232CF23F-6113-4F87-9F61-A301D34BDD97}" dt="2025-02-04T08:11:01.358" v="8" actId="47"/>
      <pc:docMkLst>
        <pc:docMk/>
      </pc:docMkLst>
      <pc:sldChg chg="del">
        <pc:chgData name="Татьяна Долгова" userId="241d3fa7b6f6714d" providerId="LiveId" clId="{232CF23F-6113-4F87-9F61-A301D34BDD97}" dt="2025-02-04T08:10:47.499" v="1" actId="47"/>
        <pc:sldMkLst>
          <pc:docMk/>
          <pc:sldMk cId="686209198" sldId="258"/>
        </pc:sldMkLst>
      </pc:sldChg>
      <pc:sldChg chg="del">
        <pc:chgData name="Татьяна Долгова" userId="241d3fa7b6f6714d" providerId="LiveId" clId="{232CF23F-6113-4F87-9F61-A301D34BDD97}" dt="2025-02-04T08:10:51.181" v="2" actId="47"/>
        <pc:sldMkLst>
          <pc:docMk/>
          <pc:sldMk cId="1285805337" sldId="260"/>
        </pc:sldMkLst>
      </pc:sldChg>
      <pc:sldChg chg="del">
        <pc:chgData name="Татьяна Долгова" userId="241d3fa7b6f6714d" providerId="LiveId" clId="{232CF23F-6113-4F87-9F61-A301D34BDD97}" dt="2025-02-04T08:10:46.133" v="0" actId="47"/>
        <pc:sldMkLst>
          <pc:docMk/>
          <pc:sldMk cId="242372475" sldId="261"/>
        </pc:sldMkLst>
      </pc:sldChg>
      <pc:sldChg chg="del">
        <pc:chgData name="Татьяна Долгова" userId="241d3fa7b6f6714d" providerId="LiveId" clId="{232CF23F-6113-4F87-9F61-A301D34BDD97}" dt="2025-02-04T08:10:57.184" v="6" actId="47"/>
        <pc:sldMkLst>
          <pc:docMk/>
          <pc:sldMk cId="1417724408" sldId="263"/>
        </pc:sldMkLst>
      </pc:sldChg>
      <pc:sldChg chg="del">
        <pc:chgData name="Татьяна Долгова" userId="241d3fa7b6f6714d" providerId="LiveId" clId="{232CF23F-6113-4F87-9F61-A301D34BDD97}" dt="2025-02-04T08:10:53.060" v="3" actId="47"/>
        <pc:sldMkLst>
          <pc:docMk/>
          <pc:sldMk cId="1049423770" sldId="264"/>
        </pc:sldMkLst>
      </pc:sldChg>
      <pc:sldChg chg="del">
        <pc:chgData name="Татьяна Долгова" userId="241d3fa7b6f6714d" providerId="LiveId" clId="{232CF23F-6113-4F87-9F61-A301D34BDD97}" dt="2025-02-04T08:10:56.064" v="5" actId="47"/>
        <pc:sldMkLst>
          <pc:docMk/>
          <pc:sldMk cId="1320297816" sldId="265"/>
        </pc:sldMkLst>
      </pc:sldChg>
      <pc:sldChg chg="del">
        <pc:chgData name="Татьяна Долгова" userId="241d3fa7b6f6714d" providerId="LiveId" clId="{232CF23F-6113-4F87-9F61-A301D34BDD97}" dt="2025-02-04T08:10:58.155" v="7" actId="47"/>
        <pc:sldMkLst>
          <pc:docMk/>
          <pc:sldMk cId="329251396" sldId="266"/>
        </pc:sldMkLst>
      </pc:sldChg>
      <pc:sldChg chg="del">
        <pc:chgData name="Татьяна Долгова" userId="241d3fa7b6f6714d" providerId="LiveId" clId="{232CF23F-6113-4F87-9F61-A301D34BDD97}" dt="2025-02-04T08:11:01.358" v="8" actId="47"/>
        <pc:sldMkLst>
          <pc:docMk/>
          <pc:sldMk cId="3094704668" sldId="267"/>
        </pc:sldMkLst>
      </pc:sldChg>
      <pc:sldChg chg="del">
        <pc:chgData name="Татьяна Долгова" userId="241d3fa7b6f6714d" providerId="LiveId" clId="{232CF23F-6113-4F87-9F61-A301D34BDD97}" dt="2025-02-04T08:10:55.293" v="4" actId="47"/>
        <pc:sldMkLst>
          <pc:docMk/>
          <pc:sldMk cId="2616965957" sldId="268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3-24T10:18:40.648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CBBEB-CD94-4A6B-9DCE-231469B58A13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5A5D8-6E93-4C94-82E1-628210447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5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змея, живая природ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EC14A63-27F5-B86B-A4BB-66DCB1553A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t="2705" r="16858" b="243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8D202999-72CF-477C-B4BD-DFF807C29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376" y="4289320"/>
            <a:ext cx="9143999" cy="94271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2" name="Google Shape;37;p2" descr="preencoded.png">
            <a:extLst>
              <a:ext uri="{FF2B5EF4-FFF2-40B4-BE49-F238E27FC236}">
                <a16:creationId xmlns="" xmlns:a16="http://schemas.microsoft.com/office/drawing/2014/main" id="{68E17AD8-2A8F-99BB-178F-E8CF9D79E2F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159657" y="78389"/>
            <a:ext cx="1962150" cy="51435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4BA72199-9320-449A-92C5-7ABA96C58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377" y="1699827"/>
            <a:ext cx="9144000" cy="2387600"/>
          </a:xfrm>
        </p:spPr>
        <p:txBody>
          <a:bodyPr anchor="ctr"/>
          <a:lstStyle>
            <a:lvl1pPr algn="l">
              <a:defRPr sz="6000" b="1" spc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9923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588549-1D54-4B2A-BB19-F350A1401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>
                <a:latin typeface="+mj-lt"/>
                <a:ea typeface="Roboto Black" panose="02000000000000000000" pitchFamily="2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CB3B02C-4B81-4834-984E-064D7DCB1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B04F1A9-97D7-4F6A-97B3-E1DE32C4E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ommissioner SemiBold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Google Shape;37;p2" descr="preencoded.png">
            <a:extLst>
              <a:ext uri="{FF2B5EF4-FFF2-40B4-BE49-F238E27FC236}">
                <a16:creationId xmlns="" xmlns:a16="http://schemas.microsoft.com/office/drawing/2014/main" id="{9631D3E0-3579-E140-37A9-9C510AB3EAB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0244364" y="6338892"/>
            <a:ext cx="19621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95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новое зн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66" y="2082188"/>
            <a:ext cx="11497269" cy="45389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chemeClr val="tx2">
                    <a:lumMod val="50000"/>
                  </a:schemeClr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>
              <a:defRPr sz="1800" b="0">
                <a:solidFill>
                  <a:schemeClr val="tx2">
                    <a:lumMod val="50000"/>
                  </a:schemeClr>
                </a:solidFill>
                <a:latin typeface="+mn-lt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>
              <a:defRPr sz="1600" b="0">
                <a:solidFill>
                  <a:schemeClr val="tx2">
                    <a:lumMod val="50000"/>
                  </a:schemeClr>
                </a:solidFill>
                <a:latin typeface="+mn-lt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>
              <a:defRPr sz="1400" b="0">
                <a:solidFill>
                  <a:schemeClr val="tx2">
                    <a:lumMod val="50000"/>
                  </a:schemeClr>
                </a:solidFill>
                <a:latin typeface="+mn-lt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>
              <a:defRPr sz="1200" b="0">
                <a:solidFill>
                  <a:schemeClr val="tx2">
                    <a:lumMod val="50000"/>
                  </a:schemeClr>
                </a:solidFill>
                <a:latin typeface="+mn-lt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2C04B87D-80E2-4616-BD1C-AAE683C13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66" y="1274363"/>
            <a:ext cx="11497269" cy="517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600" b="1" dirty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0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94D89C-47E9-7A99-C082-1778257A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1349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вспомина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66" y="854880"/>
            <a:ext cx="11497269" cy="53732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chemeClr val="tx2">
                    <a:lumMod val="50000"/>
                  </a:schemeClr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>
              <a:defRPr sz="1800" b="0">
                <a:solidFill>
                  <a:schemeClr val="tx2">
                    <a:lumMod val="50000"/>
                  </a:schemeClr>
                </a:solidFill>
                <a:latin typeface="+mn-lt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>
              <a:defRPr sz="1600" b="0">
                <a:solidFill>
                  <a:schemeClr val="tx2">
                    <a:lumMod val="50000"/>
                  </a:schemeClr>
                </a:solidFill>
                <a:latin typeface="+mn-lt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>
              <a:defRPr sz="1400" b="0">
                <a:solidFill>
                  <a:schemeClr val="tx2">
                    <a:lumMod val="50000"/>
                  </a:schemeClr>
                </a:solidFill>
                <a:latin typeface="+mn-lt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>
              <a:defRPr sz="1200" b="0">
                <a:solidFill>
                  <a:schemeClr val="tx2">
                    <a:lumMod val="50000"/>
                  </a:schemeClr>
                </a:solidFill>
                <a:latin typeface="+mn-lt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2C04B87D-80E2-4616-BD1C-AAE683C13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66" y="139625"/>
            <a:ext cx="11497269" cy="517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2">
                    <a:lumMod val="10000"/>
                  </a:schemeClr>
                </a:solidFill>
                <a:latin typeface="Caveat" panose="00000500000000000000" pitchFamily="2" charset="-52"/>
                <a:ea typeface="Source Sans Pro Black" panose="020B0803030403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4" name="Рисунок 3" descr="Голова с шестеренками со сплошной заливкой">
            <a:extLst>
              <a:ext uri="{FF2B5EF4-FFF2-40B4-BE49-F238E27FC236}">
                <a16:creationId xmlns="" xmlns:a16="http://schemas.microsoft.com/office/drawing/2014/main" id="{006C557E-0DE1-4F65-A543-ED360412C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7366" y="139626"/>
            <a:ext cx="754321" cy="56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5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полезный приё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66" y="854880"/>
            <a:ext cx="11497269" cy="53732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chemeClr val="tx2">
                    <a:lumMod val="50000"/>
                  </a:schemeClr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>
              <a:defRPr sz="1800" b="0">
                <a:solidFill>
                  <a:schemeClr val="tx2">
                    <a:lumMod val="50000"/>
                  </a:schemeClr>
                </a:solidFill>
                <a:latin typeface="+mn-lt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>
              <a:defRPr sz="1600" b="0">
                <a:solidFill>
                  <a:schemeClr val="tx2">
                    <a:lumMod val="50000"/>
                  </a:schemeClr>
                </a:solidFill>
                <a:latin typeface="+mn-lt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>
              <a:defRPr sz="1400" b="0">
                <a:solidFill>
                  <a:schemeClr val="tx2">
                    <a:lumMod val="50000"/>
                  </a:schemeClr>
                </a:solidFill>
                <a:latin typeface="+mn-lt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>
              <a:defRPr sz="1200" b="0">
                <a:solidFill>
                  <a:schemeClr val="tx2">
                    <a:lumMod val="50000"/>
                  </a:schemeClr>
                </a:solidFill>
                <a:latin typeface="+mn-lt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2C04B87D-80E2-4616-BD1C-AAE683C13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66" y="139625"/>
            <a:ext cx="11497269" cy="517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2">
                    <a:lumMod val="10000"/>
                  </a:schemeClr>
                </a:solidFill>
                <a:latin typeface="Caveat" panose="00000500000000000000" pitchFamily="2" charset="-52"/>
                <a:ea typeface="Source Sans Pro Black" panose="020B0803030403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8" name="Рисунок 7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7DF66801-3E12-4E9F-9BF1-5B3F5C9BA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7367" y="139625"/>
            <a:ext cx="690389" cy="51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06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приё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66" y="854880"/>
            <a:ext cx="11497269" cy="53732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chemeClr val="tx2">
                    <a:lumMod val="50000"/>
                  </a:schemeClr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>
              <a:defRPr sz="1800" b="0">
                <a:solidFill>
                  <a:schemeClr val="tx2">
                    <a:lumMod val="50000"/>
                  </a:schemeClr>
                </a:solidFill>
                <a:latin typeface="+mn-lt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>
              <a:defRPr sz="1600" b="0">
                <a:solidFill>
                  <a:schemeClr val="tx2">
                    <a:lumMod val="50000"/>
                  </a:schemeClr>
                </a:solidFill>
                <a:latin typeface="+mn-lt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>
              <a:defRPr sz="1400" b="0">
                <a:solidFill>
                  <a:schemeClr val="tx2">
                    <a:lumMod val="50000"/>
                  </a:schemeClr>
                </a:solidFill>
                <a:latin typeface="+mn-lt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>
              <a:defRPr sz="1200" b="0">
                <a:solidFill>
                  <a:schemeClr val="tx2">
                    <a:lumMod val="50000"/>
                  </a:schemeClr>
                </a:solidFill>
                <a:latin typeface="+mn-lt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2C04B87D-80E2-4616-BD1C-AAE683C13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66" y="139625"/>
            <a:ext cx="11497269" cy="517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2">
                    <a:lumMod val="10000"/>
                  </a:schemeClr>
                </a:solidFill>
                <a:latin typeface="Caveat" panose="00000500000000000000" pitchFamily="2" charset="-52"/>
                <a:ea typeface="Source Sans Pro Black" panose="020B0803030403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8" name="Рисунок 7" descr="Вращающиеся тарелки со сплошной заливкой">
            <a:extLst>
              <a:ext uri="{FF2B5EF4-FFF2-40B4-BE49-F238E27FC236}">
                <a16:creationId xmlns="" xmlns:a16="http://schemas.microsoft.com/office/drawing/2014/main" id="{ACE170DA-A748-4E94-A808-61E544DF2E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7366" y="139625"/>
            <a:ext cx="690389" cy="51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инструм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66" y="854880"/>
            <a:ext cx="11497269" cy="53732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chemeClr val="tx2">
                    <a:lumMod val="50000"/>
                  </a:schemeClr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  <a:lvl2pPr>
              <a:defRPr sz="1800" b="0">
                <a:solidFill>
                  <a:schemeClr val="tx2">
                    <a:lumMod val="50000"/>
                  </a:schemeClr>
                </a:solidFill>
                <a:latin typeface="+mn-lt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2pPr>
            <a:lvl3pPr>
              <a:defRPr sz="1600" b="0">
                <a:solidFill>
                  <a:schemeClr val="tx2">
                    <a:lumMod val="50000"/>
                  </a:schemeClr>
                </a:solidFill>
                <a:latin typeface="+mn-lt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3pPr>
            <a:lvl4pPr>
              <a:defRPr sz="1400" b="0">
                <a:solidFill>
                  <a:schemeClr val="tx2">
                    <a:lumMod val="50000"/>
                  </a:schemeClr>
                </a:solidFill>
                <a:latin typeface="+mn-lt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4pPr>
            <a:lvl5pPr>
              <a:defRPr sz="1200" b="0">
                <a:solidFill>
                  <a:schemeClr val="tx2">
                    <a:lumMod val="50000"/>
                  </a:schemeClr>
                </a:solidFill>
                <a:latin typeface="+mn-lt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2C04B87D-80E2-4616-BD1C-AAE683C13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366" y="139625"/>
            <a:ext cx="11497269" cy="517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2">
                    <a:lumMod val="10000"/>
                  </a:schemeClr>
                </a:solidFill>
                <a:latin typeface="Caveat" panose="00000500000000000000" pitchFamily="2" charset="-52"/>
                <a:ea typeface="Source Sans Pro Black" panose="020B0803030403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pic>
        <p:nvPicPr>
          <p:cNvPr id="4" name="Рисунок 3" descr="Инструменты со сплошной заливкой">
            <a:extLst>
              <a:ext uri="{FF2B5EF4-FFF2-40B4-BE49-F238E27FC236}">
                <a16:creationId xmlns="" xmlns:a16="http://schemas.microsoft.com/office/drawing/2014/main" id="{7BD9AD32-0346-48D7-8500-0C02B8B0B6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7366" y="139626"/>
            <a:ext cx="653665" cy="49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76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2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0AC1F8-724F-44F3-8FCD-6F5C811CA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580"/>
            <a:ext cx="10515600" cy="900000"/>
          </a:xfrm>
        </p:spPr>
        <p:txBody>
          <a:bodyPr>
            <a:normAutofit/>
          </a:bodyPr>
          <a:lstStyle>
            <a:lvl1pPr algn="ctr">
              <a:defRPr sz="3200" spc="300">
                <a:latin typeface="+mj-lt"/>
                <a:ea typeface="Roboto Black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F70999E-9C32-46AD-9D5A-849EE92A1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600"/>
            <a:ext cx="10515600" cy="5094292"/>
          </a:xfrm>
        </p:spPr>
        <p:txBody>
          <a:bodyPr/>
          <a:lstStyle>
            <a:lvl1pPr>
              <a:defRPr>
                <a:latin typeface="+mn-lt"/>
                <a:ea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7" name="Google Shape;37;p2" descr="preencoded.png">
            <a:extLst>
              <a:ext uri="{FF2B5EF4-FFF2-40B4-BE49-F238E27FC236}">
                <a16:creationId xmlns="" xmlns:a16="http://schemas.microsoft.com/office/drawing/2014/main" id="{3A7CD5D8-0528-3296-CBB3-DCD6C08383F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0244364" y="6338892"/>
            <a:ext cx="19621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559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204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23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68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2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304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93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23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9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5AF563-DD21-450D-A05E-3576ADF7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spc="0">
                <a:latin typeface="+mj-lt"/>
                <a:ea typeface="Roboto Black" panose="020000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B50FFED-7449-4743-B7E2-ED8263071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4" name="Google Shape;37;p2" descr="preencoded.png">
            <a:extLst>
              <a:ext uri="{FF2B5EF4-FFF2-40B4-BE49-F238E27FC236}">
                <a16:creationId xmlns="" xmlns:a16="http://schemas.microsoft.com/office/drawing/2014/main" id="{7A37B9D9-345F-B3D2-EFA0-D8D6AC11DE7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0244364" y="6338892"/>
            <a:ext cx="19621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95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DA841A-C4E6-4C53-B37D-0A376B20E2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900000"/>
          </a:xfrm>
        </p:spPr>
        <p:txBody>
          <a:bodyPr>
            <a:noAutofit/>
          </a:bodyPr>
          <a:lstStyle>
            <a:lvl1pPr algn="ctr">
              <a:defRPr sz="3200" spc="300">
                <a:solidFill>
                  <a:schemeClr val="tx2">
                    <a:lumMod val="50000"/>
                  </a:schemeClr>
                </a:solidFill>
                <a:latin typeface="+mj-lt"/>
                <a:ea typeface="Roboto Black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583A48C-37E6-4EA4-A34B-5F0BF98F0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44587"/>
            <a:ext cx="5181600" cy="5032376"/>
          </a:xfrm>
        </p:spPr>
        <p:txBody>
          <a:bodyPr/>
          <a:lstStyle>
            <a:lvl1pPr>
              <a:defRPr>
                <a:latin typeface="+mn-lt"/>
                <a:ea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B668757-78BE-4F1C-9668-8DB56340B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4587"/>
            <a:ext cx="5181600" cy="5032376"/>
          </a:xfrm>
        </p:spPr>
        <p:txBody>
          <a:bodyPr/>
          <a:lstStyle>
            <a:lvl1pPr>
              <a:defRPr>
                <a:latin typeface="+mn-lt"/>
                <a:ea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5" name="Google Shape;37;p2" descr="preencoded.png">
            <a:extLst>
              <a:ext uri="{FF2B5EF4-FFF2-40B4-BE49-F238E27FC236}">
                <a16:creationId xmlns="" xmlns:a16="http://schemas.microsoft.com/office/drawing/2014/main" id="{FD38CF34-0A96-BE31-40AB-E12E7FF0D9F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0244364" y="6338892"/>
            <a:ext cx="19621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7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ADFA2F-4EF1-452C-B797-C43A919F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36575"/>
          </a:xfrm>
        </p:spPr>
        <p:txBody>
          <a:bodyPr/>
          <a:lstStyle>
            <a:lvl1pPr>
              <a:defRPr>
                <a:latin typeface="+mj-lt"/>
                <a:ea typeface="Roboto Black" panose="020000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420800A-A2C1-407B-BC62-13352192D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84263"/>
            <a:ext cx="5157787" cy="536575"/>
          </a:xfrm>
        </p:spPr>
        <p:txBody>
          <a:bodyPr anchor="ctr"/>
          <a:lstStyle>
            <a:lvl1pPr marL="0" indent="0">
              <a:buNone/>
              <a:defRPr sz="2400" b="1">
                <a:latin typeface="+mj-lt"/>
                <a:ea typeface="Roboto Black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6B9633F-4EF6-475F-BD28-E4BFC7ECA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1851"/>
            <a:ext cx="5157787" cy="4327812"/>
          </a:xfrm>
        </p:spPr>
        <p:txBody>
          <a:bodyPr/>
          <a:lstStyle>
            <a:lvl1pPr>
              <a:defRPr>
                <a:latin typeface="+mn-lt"/>
                <a:ea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329FCB7-1D9F-4A1A-A673-5D771FD3B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84263"/>
            <a:ext cx="5183188" cy="536575"/>
          </a:xfrm>
        </p:spPr>
        <p:txBody>
          <a:bodyPr anchor="ctr"/>
          <a:lstStyle>
            <a:lvl1pPr marL="0" indent="0">
              <a:buNone/>
              <a:defRPr sz="2400" b="1">
                <a:latin typeface="+mj-lt"/>
                <a:ea typeface="Roboto Black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1323B5F-0CC8-41D8-8423-25B258D69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1849"/>
            <a:ext cx="5183188" cy="4327813"/>
          </a:xfrm>
        </p:spPr>
        <p:txBody>
          <a:bodyPr/>
          <a:lstStyle>
            <a:lvl1pPr>
              <a:defRPr>
                <a:latin typeface="+mn-lt"/>
                <a:ea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7" name="Google Shape;37;p2" descr="preencoded.png">
            <a:extLst>
              <a:ext uri="{FF2B5EF4-FFF2-40B4-BE49-F238E27FC236}">
                <a16:creationId xmlns="" xmlns:a16="http://schemas.microsoft.com/office/drawing/2014/main" id="{5F49DA8F-4101-5948-F871-63E7D93F58B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0244364" y="6338892"/>
            <a:ext cx="19621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7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D5ED6D-DBAD-43B9-84EB-13DBAA44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685"/>
          </a:xfrm>
        </p:spPr>
        <p:txBody>
          <a:bodyPr/>
          <a:lstStyle>
            <a:lvl1pPr>
              <a:defRPr>
                <a:latin typeface="+mj-lt"/>
                <a:ea typeface="Roboto Black" panose="02000000000000000000" pitchFamily="2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6" name="Google Shape;37;p2" descr="preencoded.png">
            <a:extLst>
              <a:ext uri="{FF2B5EF4-FFF2-40B4-BE49-F238E27FC236}">
                <a16:creationId xmlns="" xmlns:a16="http://schemas.microsoft.com/office/drawing/2014/main" id="{A543AE17-7FBD-EAD8-8AD4-110CBEA72B1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0244364" y="6338892"/>
            <a:ext cx="19621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7;p2" descr="preencoded.png">
            <a:extLst>
              <a:ext uri="{FF2B5EF4-FFF2-40B4-BE49-F238E27FC236}">
                <a16:creationId xmlns="" xmlns:a16="http://schemas.microsoft.com/office/drawing/2014/main" id="{E8585B4E-426F-59AD-FD6F-4E95EEA506C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0244364" y="6338892"/>
            <a:ext cx="19621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11852F-DEB3-4AA3-89C7-BB8D35C32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>
                <a:latin typeface="+mj-lt"/>
                <a:ea typeface="Roboto Black" panose="02000000000000000000" pitchFamily="2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16A92D-B16E-486F-8D43-12B497C86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>
                <a:latin typeface="+mn-lt"/>
                <a:ea typeface="Roboto" panose="02000000000000000000" pitchFamily="2" charset="0"/>
              </a:defRPr>
            </a:lvl1pPr>
            <a:lvl2pPr>
              <a:defRPr sz="2800">
                <a:latin typeface="+mn-lt"/>
                <a:ea typeface="Roboto" panose="02000000000000000000" pitchFamily="2" charset="0"/>
              </a:defRPr>
            </a:lvl2pPr>
            <a:lvl3pPr>
              <a:defRPr sz="2400">
                <a:latin typeface="+mn-lt"/>
                <a:ea typeface="Roboto" panose="02000000000000000000" pitchFamily="2" charset="0"/>
              </a:defRPr>
            </a:lvl3pPr>
            <a:lvl4pPr>
              <a:defRPr sz="2000">
                <a:latin typeface="+mn-lt"/>
                <a:ea typeface="Roboto" panose="02000000000000000000" pitchFamily="2" charset="0"/>
              </a:defRPr>
            </a:lvl4pPr>
            <a:lvl5pPr>
              <a:defRPr sz="2000">
                <a:latin typeface="+mn-lt"/>
                <a:ea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EFA7B10-3A9F-4CF0-92C9-675E013B4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ommissioner SemiBold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5" name="Google Shape;37;p2" descr="preencoded.png">
            <a:extLst>
              <a:ext uri="{FF2B5EF4-FFF2-40B4-BE49-F238E27FC236}">
                <a16:creationId xmlns="" xmlns:a16="http://schemas.microsoft.com/office/drawing/2014/main" id="{6672E2CD-5DD5-539F-D54D-F4D5295D708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0244364" y="6338892"/>
            <a:ext cx="19621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043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11852F-DEB3-4AA3-89C7-BB8D35C323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>
                <a:latin typeface="+mj-lt"/>
                <a:ea typeface="Roboto Black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16A92D-B16E-486F-8D43-12B497C86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203" y="527613"/>
            <a:ext cx="6172200" cy="5403850"/>
          </a:xfrm>
        </p:spPr>
        <p:txBody>
          <a:bodyPr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EFA7B10-3A9F-4CF0-92C9-675E013B4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ommissioner SemiBold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Google Shape;37;p2" descr="preencoded.png">
            <a:extLst>
              <a:ext uri="{FF2B5EF4-FFF2-40B4-BE49-F238E27FC236}">
                <a16:creationId xmlns="" xmlns:a16="http://schemas.microsoft.com/office/drawing/2014/main" id="{FDF6AEF4-3CEB-6A88-E0A6-900DE8B24B3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0244364" y="6338892"/>
            <a:ext cx="19621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6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FE9A07-0E5E-4BB6-BB9B-009258F8D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9A83E36-57D6-4C7C-85BD-C1CD43CA1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114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3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3/24/2026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6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12.png"/><Relationship Id="rId18" Type="http://schemas.openxmlformats.org/officeDocument/2006/relationships/image" Target="../media/image16.jpe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42.svg"/><Relationship Id="rId17" Type="http://schemas.openxmlformats.org/officeDocument/2006/relationships/image" Target="../media/image15.png"/><Relationship Id="rId2" Type="http://schemas.openxmlformats.org/officeDocument/2006/relationships/image" Target="../media/image7.jpeg"/><Relationship Id="rId16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9.png"/><Relationship Id="rId15" Type="http://schemas.openxmlformats.org/officeDocument/2006/relationships/image" Target="../media/image13.gif"/><Relationship Id="rId19" Type="http://schemas.openxmlformats.org/officeDocument/2006/relationships/image" Target="../media/image17.jpeg"/><Relationship Id="rId4" Type="http://schemas.openxmlformats.org/officeDocument/2006/relationships/image" Target="../media/image36.svg"/><Relationship Id="rId9" Type="http://schemas.openxmlformats.org/officeDocument/2006/relationships/image" Target="../media/image11.png"/><Relationship Id="rId14" Type="http://schemas.openxmlformats.org/officeDocument/2006/relationships/image" Target="../media/image4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УНИВЕРСАЛЬНАЯ БИБЛИОТЕКА ЦИФРОВОГО ОБРАЗОВАТЕЛЬНОГО КОНТЕНТ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5" b="33925"/>
          <a:stretch/>
        </p:blipFill>
        <p:spPr bwMode="auto">
          <a:xfrm>
            <a:off x="3454177" y="2095596"/>
            <a:ext cx="7915393" cy="40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/>
          <p:nvPr/>
        </p:nvGrpSpPr>
        <p:grpSpPr>
          <a:xfrm>
            <a:off x="-503218" y="1064408"/>
            <a:ext cx="12695218" cy="818713"/>
            <a:chOff x="0" y="0"/>
            <a:chExt cx="59196199" cy="113699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196201" cy="11369951"/>
            </a:xfrm>
            <a:custGeom>
              <a:avLst/>
              <a:gdLst/>
              <a:ahLst/>
              <a:cxnLst/>
              <a:rect l="l" t="t" r="r" b="b"/>
              <a:pathLst>
                <a:path w="59196201" h="11369951">
                  <a:moveTo>
                    <a:pt x="0" y="0"/>
                  </a:moveTo>
                  <a:lnTo>
                    <a:pt x="59196201" y="0"/>
                  </a:lnTo>
                  <a:lnTo>
                    <a:pt x="59196201" y="11369951"/>
                  </a:lnTo>
                  <a:lnTo>
                    <a:pt x="0" y="11369951"/>
                  </a:lnTo>
                  <a:close/>
                </a:path>
              </a:pathLst>
            </a:custGeom>
            <a:solidFill>
              <a:srgbClr val="56CCC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59196199" cy="1138900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73"/>
                </a:lnSpc>
                <a:buClrTx/>
              </a:pPr>
              <a:endParaRPr sz="12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168803" y="-57311"/>
            <a:ext cx="1269597" cy="1269597"/>
          </a:xfrm>
          <a:custGeom>
            <a:avLst/>
            <a:gdLst/>
            <a:ahLst/>
            <a:cxnLst/>
            <a:rect l="l" t="t" r="r" b="b"/>
            <a:pathLst>
              <a:path w="1828800" h="1828800">
                <a:moveTo>
                  <a:pt x="0" y="0"/>
                </a:moveTo>
                <a:lnTo>
                  <a:pt x="1828800" y="0"/>
                </a:lnTo>
                <a:lnTo>
                  <a:pt x="18288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Группа 31">
            <a:extLst>
              <a:ext uri="{FF2B5EF4-FFF2-40B4-BE49-F238E27FC236}">
                <a16:creationId xmlns="" xmlns:a16="http://schemas.microsoft.com/office/drawing/2014/main" id="{411279E3-BEA7-4F87-A53E-37B6ABE39FB8}"/>
              </a:ext>
            </a:extLst>
          </p:cNvPr>
          <p:cNvGrpSpPr/>
          <p:nvPr/>
        </p:nvGrpSpPr>
        <p:grpSpPr>
          <a:xfrm>
            <a:off x="2388004" y="0"/>
            <a:ext cx="1238433" cy="1233789"/>
            <a:chOff x="3660387" y="14287"/>
            <a:chExt cx="1835684" cy="1828800"/>
          </a:xfrm>
        </p:grpSpPr>
        <p:grpSp>
          <p:nvGrpSpPr>
            <p:cNvPr id="5" name="Group 5"/>
            <p:cNvGrpSpPr/>
            <p:nvPr/>
          </p:nvGrpSpPr>
          <p:grpSpPr>
            <a:xfrm>
              <a:off x="3663829" y="14287"/>
              <a:ext cx="1828800" cy="1828800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85E0D7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373"/>
                  </a:lnSpc>
                  <a:spcBef>
                    <a:spcPct val="0"/>
                  </a:spcBef>
                  <a:buClrTx/>
                </a:pPr>
                <a:endParaRPr sz="1200" kern="120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3660387" y="14287"/>
              <a:ext cx="1835684" cy="1828800"/>
            </a:xfrm>
            <a:custGeom>
              <a:avLst/>
              <a:gdLst/>
              <a:ahLst/>
              <a:cxnLst/>
              <a:rect l="l" t="t" r="r" b="b"/>
              <a:pathLst>
                <a:path w="1835684" h="1828800">
                  <a:moveTo>
                    <a:pt x="0" y="0"/>
                  </a:moveTo>
                  <a:lnTo>
                    <a:pt x="1835684" y="0"/>
                  </a:lnTo>
                  <a:lnTo>
                    <a:pt x="1835684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1" y="1219201"/>
            <a:ext cx="1175687" cy="1219199"/>
            <a:chOff x="0" y="0"/>
            <a:chExt cx="723176" cy="7231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23176" cy="723176"/>
            </a:xfrm>
            <a:custGeom>
              <a:avLst/>
              <a:gdLst/>
              <a:ahLst/>
              <a:cxnLst/>
              <a:rect l="l" t="t" r="r" b="b"/>
              <a:pathLst>
                <a:path w="723176" h="723176">
                  <a:moveTo>
                    <a:pt x="0" y="0"/>
                  </a:moveTo>
                  <a:lnTo>
                    <a:pt x="723176" y="0"/>
                  </a:lnTo>
                  <a:lnTo>
                    <a:pt x="723176" y="723176"/>
                  </a:lnTo>
                  <a:lnTo>
                    <a:pt x="0" y="723176"/>
                  </a:lnTo>
                  <a:close/>
                </a:path>
              </a:pathLst>
            </a:custGeom>
            <a:solidFill>
              <a:srgbClr val="E7F1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723176" cy="742226"/>
            </a:xfrm>
            <a:prstGeom prst="rect">
              <a:avLst/>
            </a:prstGeom>
          </p:spPr>
          <p:txBody>
            <a:bodyPr lIns="38064" tIns="38064" rIns="38064" bIns="38064" rtlCol="0" anchor="ctr"/>
            <a:lstStyle/>
            <a:p>
              <a:pPr algn="ctr">
                <a:lnSpc>
                  <a:spcPts val="1373"/>
                </a:lnSpc>
                <a:buClrTx/>
              </a:pPr>
              <a:endParaRPr sz="12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47413" y="1219200"/>
            <a:ext cx="924375" cy="1219200"/>
          </a:xfrm>
          <a:custGeom>
            <a:avLst/>
            <a:gdLst/>
            <a:ahLst/>
            <a:cxnLst/>
            <a:rect l="l" t="t" r="r" b="b"/>
            <a:pathLst>
              <a:path w="1386563" h="1828800">
                <a:moveTo>
                  <a:pt x="0" y="0"/>
                </a:moveTo>
                <a:lnTo>
                  <a:pt x="1386562" y="0"/>
                </a:lnTo>
                <a:lnTo>
                  <a:pt x="138656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 flipV="1">
            <a:off x="2394888" y="1219199"/>
            <a:ext cx="1219200" cy="1219200"/>
          </a:xfrm>
          <a:custGeom>
            <a:avLst/>
            <a:gdLst/>
            <a:ahLst/>
            <a:cxnLst/>
            <a:rect l="l" t="t" r="r" b="b"/>
            <a:pathLst>
              <a:path w="1828800" h="1828800">
                <a:moveTo>
                  <a:pt x="1828800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28800" y="0"/>
                </a:lnTo>
                <a:lnTo>
                  <a:pt x="182880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4302782" y="2566106"/>
            <a:ext cx="1990856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66"/>
              </a:lnSpc>
              <a:buClrTx/>
            </a:pPr>
            <a:r>
              <a:rPr lang="ru-RU" sz="2000" b="1" kern="1200" dirty="0" smtClean="0">
                <a:solidFill>
                  <a:srgbClr val="334B4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25</a:t>
            </a:r>
            <a:r>
              <a:rPr lang="en-US" sz="2000" b="1" kern="1200" dirty="0" smtClean="0">
                <a:solidFill>
                  <a:srgbClr val="334B4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ru-RU" sz="2000" b="1" kern="1200" dirty="0" smtClean="0">
                <a:solidFill>
                  <a:srgbClr val="334B4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марта 2026 г.</a:t>
            </a:r>
            <a:endParaRPr lang="en-US" sz="2000" b="1" kern="1200" dirty="0">
              <a:solidFill>
                <a:srgbClr val="334B4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0296324" y="2514156"/>
            <a:ext cx="1201141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66"/>
              </a:lnSpc>
              <a:buClrTx/>
            </a:pPr>
            <a:r>
              <a:rPr lang="en-US" sz="2000" b="1" kern="1200" dirty="0" smtClean="0">
                <a:solidFill>
                  <a:srgbClr val="334B4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</a:t>
            </a:r>
            <a:r>
              <a:rPr lang="ru-RU" sz="2000" b="1" kern="1200" dirty="0" smtClean="0">
                <a:solidFill>
                  <a:srgbClr val="334B4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</a:t>
            </a:r>
            <a:r>
              <a:rPr lang="en-US" sz="2000" b="1" kern="1200" dirty="0" smtClean="0">
                <a:solidFill>
                  <a:srgbClr val="334B4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:</a:t>
            </a:r>
            <a:r>
              <a:rPr lang="ru-RU" sz="2000" b="1" kern="1200" dirty="0" smtClean="0">
                <a:solidFill>
                  <a:srgbClr val="334B49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00</a:t>
            </a:r>
            <a:endParaRPr lang="en-US" sz="2000" b="1" kern="1200" dirty="0">
              <a:solidFill>
                <a:srgbClr val="334B49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3877111" y="2383264"/>
            <a:ext cx="620469" cy="619245"/>
          </a:xfrm>
          <a:custGeom>
            <a:avLst/>
            <a:gdLst/>
            <a:ahLst/>
            <a:cxnLst/>
            <a:rect l="l" t="t" r="r" b="b"/>
            <a:pathLst>
              <a:path w="930704" h="928867">
                <a:moveTo>
                  <a:pt x="0" y="0"/>
                </a:moveTo>
                <a:lnTo>
                  <a:pt x="930704" y="0"/>
                </a:lnTo>
                <a:lnTo>
                  <a:pt x="930704" y="928867"/>
                </a:lnTo>
                <a:lnTo>
                  <a:pt x="0" y="9288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581489" y="2338664"/>
            <a:ext cx="528799" cy="636410"/>
          </a:xfrm>
          <a:custGeom>
            <a:avLst/>
            <a:gdLst/>
            <a:ahLst/>
            <a:cxnLst/>
            <a:rect l="l" t="t" r="r" b="b"/>
            <a:pathLst>
              <a:path w="793198" h="954615">
                <a:moveTo>
                  <a:pt x="0" y="0"/>
                </a:moveTo>
                <a:lnTo>
                  <a:pt x="793198" y="0"/>
                </a:lnTo>
                <a:lnTo>
                  <a:pt x="793198" y="954614"/>
                </a:lnTo>
                <a:lnTo>
                  <a:pt x="0" y="9546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-153909" y="6419856"/>
            <a:ext cx="12878348" cy="1802449"/>
            <a:chOff x="0" y="0"/>
            <a:chExt cx="60050111" cy="840459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0050108" cy="8404594"/>
            </a:xfrm>
            <a:custGeom>
              <a:avLst/>
              <a:gdLst/>
              <a:ahLst/>
              <a:cxnLst/>
              <a:rect l="l" t="t" r="r" b="b"/>
              <a:pathLst>
                <a:path w="60050108" h="8404594">
                  <a:moveTo>
                    <a:pt x="0" y="0"/>
                  </a:moveTo>
                  <a:lnTo>
                    <a:pt x="60050108" y="0"/>
                  </a:lnTo>
                  <a:lnTo>
                    <a:pt x="60050108" y="8404594"/>
                  </a:lnTo>
                  <a:lnTo>
                    <a:pt x="0" y="8404594"/>
                  </a:ln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19050"/>
              <a:ext cx="60050111" cy="84236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73"/>
                </a:lnSpc>
                <a:buClrTx/>
              </a:pPr>
              <a:endParaRPr sz="12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5B6EEE-37E2-4085-84D4-68CD65D82C7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04" y="1212820"/>
            <a:ext cx="1221495" cy="12214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A1C0A478-14FF-44E8-A707-E247D5A717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13" y="-4085"/>
            <a:ext cx="1219200" cy="1219200"/>
          </a:xfrm>
          <a:prstGeom prst="rect">
            <a:avLst/>
          </a:prstGeom>
        </p:spPr>
      </p:pic>
      <p:sp>
        <p:nvSpPr>
          <p:cNvPr id="38" name="Заголовок 1">
            <a:extLst>
              <a:ext uri="{FF2B5EF4-FFF2-40B4-BE49-F238E27FC236}">
                <a16:creationId xmlns:a16="http://schemas.microsoft.com/office/drawing/2014/main" xmlns="" id="{9DD45FD5-B454-4BEA-AB56-2392A6600425}"/>
              </a:ext>
            </a:extLst>
          </p:cNvPr>
          <p:cNvSpPr txBox="1">
            <a:spLocks/>
          </p:cNvSpPr>
          <p:nvPr/>
        </p:nvSpPr>
        <p:spPr>
          <a:xfrm>
            <a:off x="112208" y="3399252"/>
            <a:ext cx="3214074" cy="1150680"/>
          </a:xfrm>
          <a:prstGeom prst="rect">
            <a:avLst/>
          </a:prstGeom>
        </p:spPr>
        <p:txBody>
          <a:bodyPr vert="horz" lIns="91383" tIns="45692" rIns="91383" bIns="45692" rtlCol="0" anchor="ctr">
            <a:noAutofit/>
          </a:bodyPr>
          <a:lstStyle>
            <a:lvl1pPr algn="l" defTabSz="10073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9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ru-RU" sz="29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качества </a:t>
            </a:r>
            <a:endParaRPr lang="ru-RU" sz="2400" b="1" dirty="0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естественно-научного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новые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горизонты цифровой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школы</a:t>
            </a:r>
            <a:endParaRPr lang="ru-RU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06232" y="1212286"/>
            <a:ext cx="6096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cap="al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Межрегиональный форум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102" y="132480"/>
            <a:ext cx="1914883" cy="71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Рисунок 1" descr="minob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3" b="18269"/>
          <a:stretch>
            <a:fillRect/>
          </a:stretch>
        </p:blipFill>
        <p:spPr bwMode="auto">
          <a:xfrm>
            <a:off x="3882241" y="251070"/>
            <a:ext cx="1962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АИЦТиОКО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022" y="39803"/>
            <a:ext cx="1380013" cy="81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44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644" t="17030" r="5990" b="41703"/>
          <a:stretch/>
        </p:blipFill>
        <p:spPr>
          <a:xfrm>
            <a:off x="0" y="0"/>
            <a:ext cx="5522615" cy="17473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163" t="17163" r="6361" b="13531"/>
          <a:stretch/>
        </p:blipFill>
        <p:spPr>
          <a:xfrm>
            <a:off x="3355818" y="1901228"/>
            <a:ext cx="8836182" cy="47530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6869" y="304800"/>
            <a:ext cx="4182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Реализуется с 2025 </a:t>
            </a:r>
            <a:r>
              <a:rPr lang="ru-RU" sz="2400" smtClean="0">
                <a:solidFill>
                  <a:srgbClr val="FF0000"/>
                </a:solidFill>
              </a:rPr>
              <a:t>по 2030 </a:t>
            </a:r>
            <a:r>
              <a:rPr lang="ru-RU" sz="2400" dirty="0" smtClean="0">
                <a:solidFill>
                  <a:srgbClr val="FF0000"/>
                </a:solidFill>
              </a:rPr>
              <a:t>гг.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163" t="16634" r="4060" b="12344"/>
          <a:stretch/>
        </p:blipFill>
        <p:spPr>
          <a:xfrm>
            <a:off x="80018" y="129309"/>
            <a:ext cx="7348656" cy="3926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186" y="4528407"/>
            <a:ext cx="4414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Новый сервис, обеспечивающий равный, свободный, бесплатный доступ пользователям к разрешенному ЦОК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6386" y="235950"/>
            <a:ext cx="2255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Флагманский сервис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9257" y="1169026"/>
            <a:ext cx="4503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Новый приказ по ЭОР будет издан летом 2026 г., в него войдут ресурсы, которые пока не попали в УБ ЦОК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9145" y="3512745"/>
            <a:ext cx="3192855" cy="1878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999145" y="3512745"/>
            <a:ext cx="3192855" cy="1878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047023" y="4270902"/>
            <a:ext cx="78109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Необходимо: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</a:rPr>
              <a:t>начать пользоваться </a:t>
            </a:r>
            <a:r>
              <a:rPr lang="ru-RU" sz="2000" dirty="0" smtClean="0">
                <a:solidFill>
                  <a:srgbClr val="FF0000"/>
                </a:solidFill>
              </a:rPr>
              <a:t>библиотекой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</a:rPr>
              <a:t>понять, </a:t>
            </a:r>
            <a:r>
              <a:rPr lang="ru-RU" sz="2000" dirty="0" smtClean="0">
                <a:solidFill>
                  <a:srgbClr val="FF0000"/>
                </a:solidFill>
              </a:rPr>
              <a:t>как использовать </a:t>
            </a:r>
            <a:r>
              <a:rPr lang="ru-RU" sz="2000" dirty="0" smtClean="0">
                <a:solidFill>
                  <a:srgbClr val="FF0000"/>
                </a:solidFill>
              </a:rPr>
              <a:t>ЦОК для </a:t>
            </a:r>
            <a:r>
              <a:rPr lang="ru-RU" sz="2000" dirty="0" smtClean="0">
                <a:solidFill>
                  <a:srgbClr val="FF0000"/>
                </a:solidFill>
              </a:rPr>
              <a:t>достижения планируемых образовательных результатов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FF0000"/>
                </a:solidFill>
              </a:rPr>
              <a:t>обеспечить </a:t>
            </a:r>
            <a:r>
              <a:rPr lang="ru-RU" sz="2000" dirty="0" smtClean="0">
                <a:solidFill>
                  <a:srgbClr val="FF0000"/>
                </a:solidFill>
              </a:rPr>
              <a:t>выполнение показателей комплексного плана мероприятий по повышению качества математического и естественно-научного образования 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46075" y="751438"/>
            <a:ext cx="3182599" cy="3303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30" t="52125" r="14700" b="25313"/>
          <a:stretch/>
        </p:blipFill>
        <p:spPr bwMode="auto">
          <a:xfrm>
            <a:off x="4047023" y="1228530"/>
            <a:ext cx="3580702" cy="22006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67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6500" r="1609" b="4819"/>
          <a:stretch/>
        </p:blipFill>
        <p:spPr>
          <a:xfrm>
            <a:off x="72427" y="289710"/>
            <a:ext cx="11995842" cy="5395867"/>
          </a:xfrm>
          <a:prstGeom prst="rect">
            <a:avLst/>
          </a:prstGeom>
        </p:spPr>
      </p:pic>
      <p:sp>
        <p:nvSpPr>
          <p:cNvPr id="4" name="Стрелка вверх 3"/>
          <p:cNvSpPr/>
          <p:nvPr/>
        </p:nvSpPr>
        <p:spPr>
          <a:xfrm>
            <a:off x="2516863" y="1421394"/>
            <a:ext cx="135802" cy="37119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2110" y="1283824"/>
            <a:ext cx="603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243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273" y="5111746"/>
            <a:ext cx="2983211" cy="16737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8892" y="5252150"/>
            <a:ext cx="2837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err="1">
                <a:solidFill>
                  <a:srgbClr val="FF0000"/>
                </a:solidFill>
              </a:rPr>
              <a:t>Дашборд</a:t>
            </a:r>
            <a:r>
              <a:rPr lang="ru-RU" dirty="0">
                <a:solidFill>
                  <a:srgbClr val="FF0000"/>
                </a:solidFill>
              </a:rPr>
              <a:t>— </a:t>
            </a:r>
            <a:r>
              <a:rPr lang="ru-RU" dirty="0">
                <a:solidFill>
                  <a:prstClr val="black"/>
                </a:solidFill>
              </a:rPr>
              <a:t>это интерактивная аналитическая панель, графический </a:t>
            </a:r>
            <a:r>
              <a:rPr lang="ru-RU" dirty="0" smtClean="0">
                <a:solidFill>
                  <a:prstClr val="black"/>
                </a:solidFill>
              </a:rPr>
              <a:t>интерфейс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33089" y="-35082"/>
            <a:ext cx="256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Сравнение с 15 .12.2025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6531144" y="1421394"/>
            <a:ext cx="135802" cy="37119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5739" y="1789341"/>
            <a:ext cx="130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85 007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8501219" y="1418149"/>
            <a:ext cx="135802" cy="37119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1177" y="1782835"/>
            <a:ext cx="130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53 192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10208760" y="1435678"/>
            <a:ext cx="135802" cy="37119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44562" y="1330921"/>
            <a:ext cx="744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48 310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11407044" y="1421394"/>
            <a:ext cx="116797" cy="37119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42620" y="1298109"/>
            <a:ext cx="744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 4282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2652665" y="3527394"/>
            <a:ext cx="175099" cy="37119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Стрелка вверх 17"/>
          <p:cNvSpPr/>
          <p:nvPr/>
        </p:nvSpPr>
        <p:spPr>
          <a:xfrm>
            <a:off x="3754120" y="4143842"/>
            <a:ext cx="135802" cy="37119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/>
          <a:srcRect t="44256" r="1409" b="27234"/>
          <a:stretch/>
        </p:blipFill>
        <p:spPr>
          <a:xfrm>
            <a:off x="71274" y="2152167"/>
            <a:ext cx="12020207" cy="1955259"/>
          </a:xfrm>
          <a:prstGeom prst="rect">
            <a:avLst/>
          </a:prstGeom>
        </p:spPr>
      </p:pic>
      <p:sp>
        <p:nvSpPr>
          <p:cNvPr id="23" name="Стрелка вверх 22"/>
          <p:cNvSpPr/>
          <p:nvPr/>
        </p:nvSpPr>
        <p:spPr>
          <a:xfrm>
            <a:off x="9966852" y="4069708"/>
            <a:ext cx="135802" cy="371192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>
            <a:off x="4338536" y="5194570"/>
            <a:ext cx="194553" cy="9824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36" t="17873" r="2021" b="11064"/>
          <a:stretch/>
        </p:blipFill>
        <p:spPr>
          <a:xfrm>
            <a:off x="175098" y="593386"/>
            <a:ext cx="11770468" cy="4873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35830" y="671209"/>
            <a:ext cx="2441642" cy="330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0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430" t="34407" r="28936" b="29901"/>
          <a:stretch/>
        </p:blipFill>
        <p:spPr>
          <a:xfrm>
            <a:off x="1321806" y="1681017"/>
            <a:ext cx="9574836" cy="41222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3509" y="334978"/>
            <a:ext cx="7770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Условия успешной авторизации учителя в УБ ЦОК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51130" y="5880824"/>
            <a:ext cx="11316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Чтобы школа выполнила требования по достижению показателя необходимо: не только заходить и смотреть, но и назначать задания школьникам, чтобы они их выполнили и задания были проверены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1757" t="17953" r="4431" b="12212"/>
          <a:stretch/>
        </p:blipFill>
        <p:spPr>
          <a:xfrm>
            <a:off x="90533" y="63374"/>
            <a:ext cx="7474049" cy="39776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385" t="17426" r="5174" b="11154"/>
          <a:stretch/>
        </p:blipFill>
        <p:spPr>
          <a:xfrm>
            <a:off x="90533" y="584647"/>
            <a:ext cx="11112626" cy="60787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1154" y="4562284"/>
            <a:ext cx="2405585" cy="5350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949184" y="70808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 01.09.2025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4617" y="6201781"/>
            <a:ext cx="236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Работает чат-бот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486875"/>
              </p:ext>
            </p:extLst>
          </p:nvPr>
        </p:nvGraphicFramePr>
        <p:xfrm>
          <a:off x="203073" y="466618"/>
          <a:ext cx="11729393" cy="3725075"/>
        </p:xfrm>
        <a:graphic>
          <a:graphicData uri="http://schemas.openxmlformats.org/drawingml/2006/table">
            <a:tbl>
              <a:tblPr firstRow="1" firstCol="1" bandRow="1"/>
              <a:tblGrid>
                <a:gridCol w="1985451"/>
                <a:gridCol w="2361591"/>
                <a:gridCol w="2362781"/>
                <a:gridCol w="2530615"/>
                <a:gridCol w="2488955"/>
              </a:tblGrid>
              <a:tr h="374305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Активная часть Форума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14.30-16.30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715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Мастер-классы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6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ауд. 318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Евтушенко </a:t>
                      </a: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Александра Васильевна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ауд. 319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Ликарь</a:t>
                      </a:r>
                      <a:r>
                        <a:rPr lang="ru-RU" sz="1600" b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Наталия </a:t>
                      </a: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Александровна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ауд. 320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Веснина </a:t>
                      </a: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Оксана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Сергеевна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ауд. 303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Веснин </a:t>
                      </a: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Андрей Дмитриевич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14.30-15.00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1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63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15.00-15.30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63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15.30-16.00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163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16.00-16.30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87153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ауд. 318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ауд. 319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ауд. 320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ауд. 311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16.30-17.00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4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3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2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1</a:t>
                      </a:r>
                    </a:p>
                  </a:txBody>
                  <a:tcPr marL="52637" marR="526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674632"/>
              </p:ext>
            </p:extLst>
          </p:nvPr>
        </p:nvGraphicFramePr>
        <p:xfrm>
          <a:off x="2427869" y="4385897"/>
          <a:ext cx="3085691" cy="2180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3" imgW="8019808" imgH="5667341" progId="Acrobat.Document.DC">
                  <p:embed/>
                </p:oleObj>
              </mc:Choice>
              <mc:Fallback>
                <p:oleObj name="Acrobat Document" r:id="rId3" imgW="8019808" imgH="566734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7869" y="4385897"/>
                        <a:ext cx="3085691" cy="2180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6067769" y="5328902"/>
            <a:ext cx="1050202" cy="1472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23430" y="5005737"/>
            <a:ext cx="115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каждому </a:t>
            </a:r>
          </a:p>
          <a:p>
            <a:r>
              <a:rPr lang="ru-RU" dirty="0" smtClean="0"/>
              <a:t>участнику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12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odispk2023">
  <a:themeElements>
    <a:clrScheme name="методист">
      <a:dk1>
        <a:srgbClr val="231F20"/>
      </a:dk1>
      <a:lt1>
        <a:srgbClr val="FFFFFF"/>
      </a:lt1>
      <a:dk2>
        <a:srgbClr val="755232"/>
      </a:dk2>
      <a:lt2>
        <a:srgbClr val="D3EAEA"/>
      </a:lt2>
      <a:accent1>
        <a:srgbClr val="F5821F"/>
      </a:accent1>
      <a:accent2>
        <a:srgbClr val="45C3CA"/>
      </a:accent2>
      <a:accent3>
        <a:srgbClr val="158E93"/>
      </a:accent3>
      <a:accent4>
        <a:srgbClr val="1F6769"/>
      </a:accent4>
      <a:accent5>
        <a:srgbClr val="231F20"/>
      </a:accent5>
      <a:accent6>
        <a:srgbClr val="755232"/>
      </a:accent6>
      <a:hlink>
        <a:srgbClr val="008BA8"/>
      </a:hlink>
      <a:folHlink>
        <a:srgbClr val="C2681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odispk2023" id="{B1F0E9AE-971B-4B95-8767-050597364518}" vid="{DED45EBD-CA6E-4290-B50B-7D85C0590E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БПЛА зан 1 выбор темы проекта</Template>
  <TotalTime>3485</TotalTime>
  <Words>242</Words>
  <Application>Microsoft Office PowerPoint</Application>
  <PresentationFormat>Широкоэкранный</PresentationFormat>
  <Paragraphs>71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5" baseType="lpstr">
      <vt:lpstr>Arial</vt:lpstr>
      <vt:lpstr>Calibri</vt:lpstr>
      <vt:lpstr>Calibri Light</vt:lpstr>
      <vt:lpstr>Caveat</vt:lpstr>
      <vt:lpstr>Century Gothic</vt:lpstr>
      <vt:lpstr>Commissioner SemiBold</vt:lpstr>
      <vt:lpstr>Open Sans</vt:lpstr>
      <vt:lpstr>Open Sans Bold</vt:lpstr>
      <vt:lpstr>Open Sans Condensed</vt:lpstr>
      <vt:lpstr>Open Sans Condensed Light</vt:lpstr>
      <vt:lpstr>Roboto</vt:lpstr>
      <vt:lpstr>Roboto Black</vt:lpstr>
      <vt:lpstr>Source Sans Pro Black</vt:lpstr>
      <vt:lpstr>Times New Roman</vt:lpstr>
      <vt:lpstr>metodispk2023</vt:lpstr>
      <vt:lpstr>Office Theme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Calibri 50pt</dc:title>
  <dc:creator>Tatiana Dolgova</dc:creator>
  <cp:lastModifiedBy>Горбатова О.Н.</cp:lastModifiedBy>
  <cp:revision>330</cp:revision>
  <dcterms:created xsi:type="dcterms:W3CDTF">2024-07-04T08:12:57Z</dcterms:created>
  <dcterms:modified xsi:type="dcterms:W3CDTF">2026-03-24T03:24:41Z</dcterms:modified>
</cp:coreProperties>
</file>