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0" r:id="rId5"/>
    <p:sldId id="261" r:id="rId6"/>
    <p:sldId id="264" r:id="rId7"/>
    <p:sldId id="263" r:id="rId8"/>
    <p:sldId id="265" r:id="rId9"/>
    <p:sldId id="266" r:id="rId10"/>
    <p:sldId id="267" r:id="rId11"/>
    <p:sldId id="25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12192000"/>
  <p:embeddedFontLst>
    <p:embeddedFont>
      <p:font typeface="Helvetica" panose="020B0604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>
          <p15:clr>
            <a:srgbClr val="A4A3A4"/>
          </p15:clr>
        </p15:guide>
        <p15:guide id="2" pos="234">
          <p15:clr>
            <a:srgbClr val="A4A3A4"/>
          </p15:clr>
        </p15:guide>
        <p15:guide id="3" orient="horz" pos="1207">
          <p15:clr>
            <a:srgbClr val="A4A3A4"/>
          </p15:clr>
        </p15:guide>
        <p15:guide id="4" pos="380">
          <p15:clr>
            <a:srgbClr val="A4A3A4"/>
          </p15:clr>
        </p15:guide>
        <p15:guide id="5" pos="5223">
          <p15:clr>
            <a:srgbClr val="A4A3A4"/>
          </p15:clr>
        </p15:guide>
        <p15:guide id="6" orient="horz" pos="1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>
        <p:guide orient="horz" pos="4133"/>
        <p:guide pos="234"/>
        <p:guide orient="horz" pos="1207"/>
        <p:guide pos="380"/>
        <p:guide pos="5223"/>
        <p:guide orient="horz" pos="1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1523425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 18p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0723747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 18pt"/>
              </a:defRPr>
            </a:lvl1pPr>
          </a:lstStyle>
          <a:p>
            <a:pPr>
              <a:defRPr/>
            </a:pPr>
            <a:fld id="{7F81EA29-9948-4220-A3C2-0D14F17DDDF8}" type="datetimeFigureOut">
              <a:rPr lang="ru-RU"/>
              <a:t>11.03.2026</a:t>
            </a:fld>
            <a:endParaRPr lang="ru-RU"/>
          </a:p>
        </p:txBody>
      </p:sp>
      <p:sp>
        <p:nvSpPr>
          <p:cNvPr id="542724133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797800041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88553464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 18p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69567116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 18pt"/>
              </a:defRPr>
            </a:lvl1pPr>
          </a:lstStyle>
          <a:p>
            <a:pPr>
              <a:defRPr/>
            </a:pPr>
            <a:fld id="{A2BBB298-2922-4145-940C-78B0D33D7ED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Inter 18p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Inter 18p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Inter 18p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Inter 18p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Inter 18p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E5A1B3-BC5E-FD56-6BCA-C3AEEBA5190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BF7F5-AACF-F786-B973-D1E144B5484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B667C-29FB-B29F-E284-0485B3268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BAA6C-4CEF-8801-7D1B-227747D31B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A6A38-7484-EBD8-E005-71D856400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23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934739F-0680-3919-1781-8AA9C33C475B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891148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40414946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81386533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2BBB298-2922-4145-940C-78B0D33D7ED4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D670-F86E-4664-B01F-F41CEDF8EF9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02E69-14FF-539C-7A78-E587DF669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61B30-C9BD-041E-A431-F674B0DE7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09DB9-93FE-B64A-41B2-19DD572B5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0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023F-7BCE-1466-DB76-B1AE27EE071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3F12E-7EEC-72B3-42F1-5236B607E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8AEFF-B565-E068-1829-D033FD1763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7005D-EB1E-946D-6D93-360C24EF6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07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D5FFA3-B78D-9CF9-FCD7-680DC9235DF7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B6F6A-E55E-E71B-0FED-4D7F533435D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52ECC-CBED-90BB-FEE5-332CE7B7F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13784-8941-4C9E-3C05-C51D7378EB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C2497-708E-BDBD-FFDE-098EA2B60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10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0A248-934B-4828-3183-2560752D581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0C09A-09CE-5B39-909B-5C4141B7A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A655A-7E6A-55BA-570B-6C231469CE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B10C-DAF2-87E7-D7A8-1EF5AC59C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238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F74FE-B34F-470F-0C90-73A5ED970EF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BD80D-C7A6-A64F-9204-E169E5DE0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0DD49-AA3B-0CE8-97FD-595661A61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C2223-BA14-52F5-2812-24179DE104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1FF8B71-44F1-F040-116F-5F7E85FE3EA1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66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9081694" name="Прямоугольник 8"/>
          <p:cNvSpPr/>
          <p:nvPr userDrawn="1"/>
        </p:nvSpPr>
        <p:spPr bwMode="auto">
          <a:xfrm rot="2713070">
            <a:off x="-807923" y="-162553"/>
            <a:ext cx="1781175" cy="178117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0476508" name="Прямоугольник 9"/>
          <p:cNvSpPr/>
          <p:nvPr userDrawn="1"/>
        </p:nvSpPr>
        <p:spPr bwMode="auto">
          <a:xfrm rot="2713070">
            <a:off x="506527" y="1189995"/>
            <a:ext cx="1781175" cy="1781175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8577288" name="Прямоугольник 10"/>
          <p:cNvSpPr/>
          <p:nvPr userDrawn="1"/>
        </p:nvSpPr>
        <p:spPr bwMode="auto">
          <a:xfrm rot="2713070">
            <a:off x="1849552" y="-133980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4759867" name="Прямоугольник 11"/>
          <p:cNvSpPr/>
          <p:nvPr userDrawn="1"/>
        </p:nvSpPr>
        <p:spPr bwMode="auto">
          <a:xfrm rot="2713070">
            <a:off x="1811452" y="2538412"/>
            <a:ext cx="1781175" cy="1781175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8297315" name="Прямоугольник 12"/>
          <p:cNvSpPr/>
          <p:nvPr userDrawn="1"/>
        </p:nvSpPr>
        <p:spPr bwMode="auto">
          <a:xfrm rot="2713070">
            <a:off x="8936152" y="3586163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57145887" name="Прямоугольник 13"/>
          <p:cNvSpPr/>
          <p:nvPr userDrawn="1"/>
        </p:nvSpPr>
        <p:spPr bwMode="auto">
          <a:xfrm rot="2713070">
            <a:off x="10269653" y="4948238"/>
            <a:ext cx="1781175" cy="178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1757710" name="Прямоугольник 14"/>
          <p:cNvSpPr/>
          <p:nvPr userDrawn="1"/>
        </p:nvSpPr>
        <p:spPr bwMode="auto">
          <a:xfrm rot="2713070">
            <a:off x="10279179" y="2224088"/>
            <a:ext cx="1781175" cy="1781175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285065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/>
              </a:defRPr>
            </a:lvl1pPr>
          </a:lstStyle>
          <a:p>
            <a:pPr>
              <a:defRPr/>
            </a:pPr>
            <a:fld id="{34FA1A6B-6BA6-429E-B141-01F20825D3E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081752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/>
              </a:defRPr>
            </a:lvl1pPr>
          </a:lstStyle>
          <a:p>
            <a:pPr>
              <a:defRPr/>
            </a:pPr>
            <a:fld id="{34FA1A6B-6BA6-429E-B141-01F20825D3E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4160221" name="Ромб 5"/>
          <p:cNvSpPr/>
          <p:nvPr/>
        </p:nvSpPr>
        <p:spPr bwMode="auto">
          <a:xfrm>
            <a:off x="-338666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837497401" name="Ромб 6"/>
          <p:cNvSpPr/>
          <p:nvPr/>
        </p:nvSpPr>
        <p:spPr bwMode="auto">
          <a:xfrm>
            <a:off x="3178952" y="100922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986082894" name="Ромб 7"/>
          <p:cNvSpPr/>
          <p:nvPr/>
        </p:nvSpPr>
        <p:spPr bwMode="auto">
          <a:xfrm>
            <a:off x="6696570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773157464" name="Ромб 8"/>
          <p:cNvSpPr/>
          <p:nvPr/>
        </p:nvSpPr>
        <p:spPr bwMode="auto">
          <a:xfrm>
            <a:off x="10214187" y="98890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621591146" name="Ромб 9"/>
          <p:cNvSpPr/>
          <p:nvPr/>
        </p:nvSpPr>
        <p:spPr bwMode="auto">
          <a:xfrm>
            <a:off x="1420143" y="269578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3128430" name="Ромб 10"/>
          <p:cNvSpPr/>
          <p:nvPr/>
        </p:nvSpPr>
        <p:spPr bwMode="auto">
          <a:xfrm>
            <a:off x="4937761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744102619" name="Ромб 11"/>
          <p:cNvSpPr/>
          <p:nvPr/>
        </p:nvSpPr>
        <p:spPr bwMode="auto">
          <a:xfrm>
            <a:off x="8455379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249821601" name="Ромб 13"/>
          <p:cNvSpPr/>
          <p:nvPr userDrawn="1"/>
        </p:nvSpPr>
        <p:spPr bwMode="auto">
          <a:xfrm>
            <a:off x="-338666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6612181" name="Ромб 14"/>
          <p:cNvSpPr/>
          <p:nvPr/>
        </p:nvSpPr>
        <p:spPr bwMode="auto">
          <a:xfrm>
            <a:off x="3178952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278018733" name="Ромб 15"/>
          <p:cNvSpPr/>
          <p:nvPr/>
        </p:nvSpPr>
        <p:spPr bwMode="auto">
          <a:xfrm>
            <a:off x="6696570" y="446024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2105857770" name="Ромб 16"/>
          <p:cNvSpPr/>
          <p:nvPr/>
        </p:nvSpPr>
        <p:spPr bwMode="auto">
          <a:xfrm>
            <a:off x="10214187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65738380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/>
              </a:defRPr>
            </a:lvl1pPr>
          </a:lstStyle>
          <a:p>
            <a:pPr>
              <a:defRPr/>
            </a:pPr>
            <a:fld id="{34FA1A6B-6BA6-429E-B141-01F20825D3E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2494990" name="Ромб 5"/>
          <p:cNvSpPr/>
          <p:nvPr userDrawn="1"/>
        </p:nvSpPr>
        <p:spPr bwMode="auto">
          <a:xfrm>
            <a:off x="-1371892" y="626582"/>
            <a:ext cx="4409373" cy="4409373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892534119" name="Ромб 6"/>
          <p:cNvSpPr/>
          <p:nvPr userDrawn="1"/>
        </p:nvSpPr>
        <p:spPr bwMode="auto">
          <a:xfrm>
            <a:off x="3331279" y="626583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814576206" name="Ромб 7"/>
          <p:cNvSpPr/>
          <p:nvPr userDrawn="1"/>
        </p:nvSpPr>
        <p:spPr bwMode="auto">
          <a:xfrm>
            <a:off x="8016690" y="626582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121026819" name="Ромб 9"/>
          <p:cNvSpPr/>
          <p:nvPr userDrawn="1"/>
        </p:nvSpPr>
        <p:spPr bwMode="auto">
          <a:xfrm>
            <a:off x="1008452" y="3060982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415497092" name="Ромб 10"/>
          <p:cNvSpPr/>
          <p:nvPr userDrawn="1"/>
        </p:nvSpPr>
        <p:spPr bwMode="auto">
          <a:xfrm>
            <a:off x="5687399" y="3034014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839360912" name="Номер слайда 3"/>
          <p:cNvSpPr txBox="1"/>
          <p:nvPr userDrawn="1"/>
        </p:nvSpPr>
        <p:spPr bwMode="auto">
          <a:xfrm>
            <a:off x="9285361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DA86FFC-87DC-48E0-BC3E-C53546C5619D}" type="slidenum">
              <a:rPr lang="ru-RU">
                <a:solidFill>
                  <a:schemeClr val="bg1"/>
                </a:solidFill>
              </a:rPr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2558105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/>
              </a:defRPr>
            </a:lvl1pPr>
          </a:lstStyle>
          <a:p>
            <a:pPr>
              <a:defRPr/>
            </a:pPr>
            <a:fld id="{34FA1A6B-6BA6-429E-B141-01F20825D3E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612365" name="Ромб 10"/>
          <p:cNvSpPr/>
          <p:nvPr userDrawn="1"/>
        </p:nvSpPr>
        <p:spPr bwMode="auto">
          <a:xfrm>
            <a:off x="5781454" y="265812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321445207" name="Прямоугольник 12"/>
          <p:cNvSpPr/>
          <p:nvPr userDrawn="1"/>
        </p:nvSpPr>
        <p:spPr bwMode="auto">
          <a:xfrm rot="2713070">
            <a:off x="9591214" y="3160324"/>
            <a:ext cx="2126747" cy="212674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20729736" name="Прямоугольник 13"/>
          <p:cNvSpPr/>
          <p:nvPr userDrawn="1"/>
        </p:nvSpPr>
        <p:spPr bwMode="auto">
          <a:xfrm rot="2713070">
            <a:off x="7956992" y="1437069"/>
            <a:ext cx="2126747" cy="2212070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303868983" name="Ромб 7"/>
          <p:cNvSpPr/>
          <p:nvPr userDrawn="1"/>
        </p:nvSpPr>
        <p:spPr bwMode="auto">
          <a:xfrm>
            <a:off x="7429296" y="4368765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/>
          </a:p>
        </p:txBody>
      </p:sp>
      <p:sp>
        <p:nvSpPr>
          <p:cNvPr id="161232696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/>
              </a:defRPr>
            </a:lvl1pPr>
          </a:lstStyle>
          <a:p>
            <a:pPr>
              <a:defRPr/>
            </a:pPr>
            <a:fld id="{34FA1A6B-6BA6-429E-B141-01F20825D3E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7D484A2-21F4-44B4-9BD1-58986A09C28E}" type="datetimeFigureOut">
              <a:rPr lang="ru-RU"/>
              <a:t>11.03.2026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707BE58-CC87-402D-8F53-DC4C1652FDD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39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33148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9630161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pic>
        <p:nvPicPr>
          <p:cNvPr id="233123406" name="Рисунок 10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9984432" y="120485"/>
            <a:ext cx="1991544" cy="591172"/>
          </a:xfrm>
          <a:prstGeom prst="rect">
            <a:avLst/>
          </a:prstGeom>
        </p:spPr>
      </p:pic>
      <p:sp>
        <p:nvSpPr>
          <p:cNvPr id="156917339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/>
              </a:defRPr>
            </a:lvl1pPr>
          </a:lstStyle>
          <a:p>
            <a:pPr>
              <a:defRPr/>
            </a:pPr>
            <a:fld id="{34FA1A6B-6BA6-429E-B141-01F20825D3E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514350" rtl="0">
        <a:lnSpc>
          <a:spcPct val="90000"/>
        </a:lnSpc>
        <a:spcBef>
          <a:spcPts val="0"/>
        </a:spcBef>
        <a:buNone/>
        <a:defRPr sz="3600" b="1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8587" indent="-128587" algn="l" defTabSz="514350" rtl="0">
        <a:lnSpc>
          <a:spcPct val="90000"/>
        </a:lnSpc>
        <a:spcBef>
          <a:spcPts val="563"/>
        </a:spcBef>
        <a:buFont typeface="Arial"/>
        <a:buChar char="•"/>
        <a:defRPr sz="16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385762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35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642938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15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900113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157288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414462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7" algn="l" defTabSz="514350" rtl="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>
        <a:defRPr sz="10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739477" name="Заголовок 1"/>
          <p:cNvSpPr txBox="1"/>
          <p:nvPr/>
        </p:nvSpPr>
        <p:spPr bwMode="auto">
          <a:xfrm>
            <a:off x="603727" y="1720299"/>
            <a:ext cx="7753693" cy="12693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cap="all" dirty="0">
                <a:solidFill>
                  <a:schemeClr val="tx2"/>
                </a:solidFill>
                <a:cs typeface="Arial"/>
              </a:rPr>
              <a:t>ЭОР</a:t>
            </a:r>
            <a:r>
              <a:rPr lang="ru-RU" sz="2000" b="1" cap="all" dirty="0">
                <a:solidFill>
                  <a:schemeClr val="tx2"/>
                </a:solidFill>
                <a:cs typeface="Arial"/>
              </a:rPr>
              <a:t>Ы </a:t>
            </a:r>
            <a:r>
              <a:rPr lang="ru-RU" sz="3600" b="1" cap="all" dirty="0">
                <a:solidFill>
                  <a:schemeClr val="tx2"/>
                </a:solidFill>
                <a:cs typeface="Arial"/>
              </a:rPr>
              <a:t> «</a:t>
            </a:r>
            <a:r>
              <a:rPr lang="ru-RU" sz="3600" b="1" cap="all" dirty="0" err="1">
                <a:solidFill>
                  <a:schemeClr val="tx2"/>
                </a:solidFill>
                <a:cs typeface="Arial"/>
              </a:rPr>
              <a:t>пРОСВЕЩЕНИЯ</a:t>
            </a:r>
            <a:r>
              <a:rPr lang="ru-RU" sz="3600" b="1" cap="all" dirty="0">
                <a:solidFill>
                  <a:schemeClr val="tx2"/>
                </a:solidFill>
                <a:cs typeface="Arial"/>
              </a:rPr>
              <a:t>»</a:t>
            </a:r>
          </a:p>
          <a:p>
            <a:pPr algn="l">
              <a:defRPr/>
            </a:pPr>
            <a:r>
              <a:rPr lang="ru-RU" sz="3600" b="1" cap="all" dirty="0">
                <a:solidFill>
                  <a:schemeClr val="tx2"/>
                </a:solidFill>
                <a:cs typeface="Arial"/>
              </a:rPr>
              <a:t>В БИБЛИОТЕКЕ ЦОК.</a:t>
            </a:r>
            <a:endParaRPr lang="ru-RU" sz="3600" b="1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173862169" name="TextBox 4"/>
          <p:cNvSpPr txBox="1"/>
          <p:nvPr/>
        </p:nvSpPr>
        <p:spPr bwMode="auto">
          <a:xfrm>
            <a:off x="643437" y="5253244"/>
            <a:ext cx="5688632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ea typeface="Helvetica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tx2"/>
                </a:solidFill>
                <a:ea typeface="Helvetica"/>
              </a:rPr>
            </a:br>
            <a:r>
              <a:rPr lang="ru-RU" sz="1000" dirty="0">
                <a:solidFill>
                  <a:schemeClr val="tx2"/>
                </a:solidFill>
                <a:ea typeface="Helvetica"/>
              </a:rPr>
              <a:t>бы то ни было форме и какими бы то ни было средствами, включая размещение </a:t>
            </a:r>
            <a:br>
              <a:rPr lang="ru-RU" sz="1000" dirty="0">
                <a:solidFill>
                  <a:schemeClr val="tx2"/>
                </a:solidFill>
                <a:ea typeface="Helvetica"/>
              </a:rPr>
            </a:br>
            <a:r>
              <a:rPr lang="ru-RU" sz="1000" dirty="0">
                <a:solidFill>
                  <a:schemeClr val="tx2"/>
                </a:solidFill>
                <a:ea typeface="Helvetica"/>
              </a:rPr>
              <a:t>в Интернете  и в корпоративных сетях, а также запись в память ЭВМ, для частного </a:t>
            </a:r>
            <a:br>
              <a:rPr lang="ru-RU" sz="1000" dirty="0">
                <a:solidFill>
                  <a:schemeClr val="tx2"/>
                </a:solidFill>
                <a:ea typeface="Helvetica"/>
              </a:rPr>
            </a:br>
            <a:r>
              <a:rPr lang="ru-RU" sz="1000" dirty="0">
                <a:solidFill>
                  <a:schemeClr val="tx2"/>
                </a:solidFill>
                <a:ea typeface="Helvetica"/>
              </a:rPr>
              <a:t>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1000" dirty="0">
                <a:solidFill>
                  <a:schemeClr val="tx2"/>
                </a:solidFill>
                <a:ea typeface="Helvetica"/>
              </a:rPr>
              <a:t>2</a:t>
            </a:r>
            <a:r>
              <a:rPr lang="ru-RU" sz="1000" dirty="0">
                <a:solidFill>
                  <a:schemeClr val="tx2"/>
                </a:solidFill>
                <a:ea typeface="Helvetica"/>
              </a:rPr>
              <a:t>5 г.</a:t>
            </a:r>
            <a:endParaRPr dirty="0"/>
          </a:p>
        </p:txBody>
      </p:sp>
      <p:cxnSp>
        <p:nvCxnSpPr>
          <p:cNvPr id="129924138" name="Прямая соединительная линия 6"/>
          <p:cNvCxnSpPr/>
          <p:nvPr/>
        </p:nvCxnSpPr>
        <p:spPr bwMode="auto">
          <a:xfrm>
            <a:off x="0" y="3219502"/>
            <a:ext cx="84249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F37515E-C9E8-2C3C-6CEE-13C424288862}"/>
              </a:ext>
            </a:extLst>
          </p:cNvPr>
          <p:cNvSpPr txBox="1"/>
          <p:nvPr/>
        </p:nvSpPr>
        <p:spPr>
          <a:xfrm>
            <a:off x="3185653" y="3429000"/>
            <a:ext cx="5518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Каргапольцева Марина Викторовна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Педагог – наставник Издательства «Просвещение»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Педагог – наставник ВСНП Красноярского края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Учитель физики, информатики МБОУ СОШ№2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г. Бородино Красноярский край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3E263C-FCDF-14E9-12B7-3DF802BB6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56" y="2684633"/>
            <a:ext cx="2857500" cy="3810000"/>
          </a:xfrm>
          <a:prstGeom prst="ellipse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B042446-E07F-5D94-4174-62146D338EF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>
            <a:extLst>
              <a:ext uri="{FF2B5EF4-FFF2-40B4-BE49-F238E27FC236}">
                <a16:creationId xmlns:a16="http://schemas.microsoft.com/office/drawing/2014/main" id="{3983C219-D9BA-4769-7957-04B0D5883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10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A00BC-438F-DD44-82CE-B4D31810B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"/>
            <a:ext cx="12192000" cy="6534150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09B2D90-3956-53EB-204C-A4AC9F524C0A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883741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5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A83E8B-9B23-EEAD-6996-3570DA71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2192000" cy="6584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276D3-4FBB-11D4-AB31-A0AF605B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204" y="615546"/>
            <a:ext cx="627942" cy="1182727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08F28C3-497E-943B-F464-1C04D9F9A0F9}"/>
              </a:ext>
            </a:extLst>
          </p:cNvPr>
          <p:cNvCxnSpPr>
            <a:cxnSpLocks/>
          </p:cNvCxnSpPr>
          <p:nvPr/>
        </p:nvCxnSpPr>
        <p:spPr bwMode="auto">
          <a:xfrm flipV="1">
            <a:off x="8328585" y="4847304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769996-71A8-19D7-0650-FD0D443AF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394785-86C9-6748-095E-19247A0B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"/>
            <a:ext cx="12192000" cy="6565900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B0B81FF-21BB-62F3-9328-ACA5D7FD7B5E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9225" y="845574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BBDE898-B74D-27C5-ED02-7DC6A9C4D3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602658" y="4139381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21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3572786-A1DE-059C-361B-BBCDE622D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352BD-EB7C-ADE3-79FB-A8028A7B4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F2874EA-596F-128D-59E9-63D3102254F4}"/>
              </a:ext>
            </a:extLst>
          </p:cNvPr>
          <p:cNvCxnSpPr>
            <a:cxnSpLocks/>
          </p:cNvCxnSpPr>
          <p:nvPr/>
        </p:nvCxnSpPr>
        <p:spPr bwMode="auto">
          <a:xfrm flipV="1">
            <a:off x="1612490" y="1248696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2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659D05-37DF-296E-DA51-B9E52700F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526E9E-BAE8-0C64-D77C-ABC251535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"/>
            <a:ext cx="12192000" cy="6565900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95A2135-C13D-60A0-A705-4320223DD48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18503" y="2202426"/>
            <a:ext cx="1032386" cy="8652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9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DB6BBB-4D7E-777B-F74F-95CCFAE20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912B68-BD54-9907-A956-84A294363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216"/>
            <a:ext cx="12192000" cy="61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1CBBB73-C122-D515-726E-7A26A85D6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DD8B89-EE7A-DFCD-E795-B2418CF69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03"/>
            <a:ext cx="12192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79D4EB9-B4CF-5060-9125-BE5CA9CE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D946B-90A7-A31A-6163-325F333B9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506"/>
            <a:ext cx="12192000" cy="61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7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996261-0D4B-14F2-2F9B-04BB6E240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74B21-35F5-099F-F62F-6DF58FBA0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412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1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F4A327-FE8C-DF98-BBC4-8064CE8A8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B1D615-2D99-E425-5539-0B5614906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238"/>
            <a:ext cx="12192000" cy="520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9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3651715" name="Номер слайда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328F9-207D-1E7E-83E7-579DF93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58"/>
            <a:ext cx="12192000" cy="6779342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16BCA1C-79C2-BC7C-923A-2D2515C6BAE5}"/>
              </a:ext>
            </a:extLst>
          </p:cNvPr>
          <p:cNvCxnSpPr>
            <a:cxnSpLocks/>
          </p:cNvCxnSpPr>
          <p:nvPr/>
        </p:nvCxnSpPr>
        <p:spPr>
          <a:xfrm flipV="1">
            <a:off x="2054942" y="3549445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8D3BA52-4590-95B8-C4A5-2D1AF1A9BB3E}"/>
              </a:ext>
            </a:extLst>
          </p:cNvPr>
          <p:cNvCxnSpPr>
            <a:cxnSpLocks/>
          </p:cNvCxnSpPr>
          <p:nvPr/>
        </p:nvCxnSpPr>
        <p:spPr>
          <a:xfrm flipV="1">
            <a:off x="10009239" y="953729"/>
            <a:ext cx="491613" cy="11307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3DFC315-94BE-A2AE-56F6-E50214D50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C42B99-C907-B5F3-06C7-D287817E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629"/>
            <a:ext cx="12192000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8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6F779A-D275-4EB7-69FE-8137CF6C5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FA1A6B-6BA6-429E-B141-01F20825D3EF}" type="slidenum">
              <a:rPr lang="ru-RU" smtClean="0"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91274B-FD14-F299-6F5A-58E10EF4F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11" y="1004054"/>
            <a:ext cx="6353650" cy="29681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86C0D-5C3C-9E62-9430-DFCC0BFA8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33" y="361047"/>
            <a:ext cx="3102077" cy="31020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0A874C-56BD-6526-1DA9-5821FA307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" y="3688955"/>
            <a:ext cx="6261306" cy="29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AC7D9D-44AB-9E2A-C794-FE5A14E8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5"/>
            <a:ext cx="12192000" cy="655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5D789DF-39E3-B051-7E93-B2BC435D1F3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>
            <a:extLst>
              <a:ext uri="{FF2B5EF4-FFF2-40B4-BE49-F238E27FC236}">
                <a16:creationId xmlns:a16="http://schemas.microsoft.com/office/drawing/2014/main" id="{51BC04A8-4D2C-A2DD-3E49-38C4CEA3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55D64-C04C-EBF1-B942-7172717A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A576C01-9A9A-EE60-DE7D-31F94F1C0E80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3006" y="4041057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100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1F267D4-503A-49F2-539D-A528D016F09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>
            <a:extLst>
              <a:ext uri="{FF2B5EF4-FFF2-40B4-BE49-F238E27FC236}">
                <a16:creationId xmlns:a16="http://schemas.microsoft.com/office/drawing/2014/main" id="{E72F3BDA-4095-7836-D050-50A0B5131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0E7F9-CF8C-D3A2-CCEE-C6F44E913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75"/>
            <a:ext cx="12192000" cy="652145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7AA76AE-BD5F-E5B9-FEDF-A5090E0FED6F}"/>
              </a:ext>
            </a:extLst>
          </p:cNvPr>
          <p:cNvCxnSpPr>
            <a:cxnSpLocks/>
          </p:cNvCxnSpPr>
          <p:nvPr/>
        </p:nvCxnSpPr>
        <p:spPr bwMode="auto">
          <a:xfrm flipV="1">
            <a:off x="2054942" y="3549445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0768E72-E48A-7ECF-D69D-71E600EE8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9984658" y="1027471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624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795CB-E39C-0725-DD70-1157C88C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5FB5ED9-3712-5964-01B1-F60F8C2DF54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58400" y="1917290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E2D3828-DB89-048C-03CE-E56035E0A03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>
            <a:extLst>
              <a:ext uri="{FF2B5EF4-FFF2-40B4-BE49-F238E27FC236}">
                <a16:creationId xmlns:a16="http://schemas.microsoft.com/office/drawing/2014/main" id="{635C38C4-695A-E177-0B7D-B1F305416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4CAA95-6D9A-1B2C-C1B8-18504AB9C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2"/>
            <a:ext cx="12192000" cy="66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747BBF6-EEC9-D39C-AE4F-C6D01A1C52B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>
            <a:extLst>
              <a:ext uri="{FF2B5EF4-FFF2-40B4-BE49-F238E27FC236}">
                <a16:creationId xmlns:a16="http://schemas.microsoft.com/office/drawing/2014/main" id="{9E801C8F-2969-E1DB-8F3A-B3C2B16CA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ED96C-5A09-F621-FEAF-1981BEBEB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6850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4AF2D1E-8199-D6C1-CD0F-F2077392EE52}"/>
              </a:ext>
            </a:extLst>
          </p:cNvPr>
          <p:cNvCxnSpPr>
            <a:cxnSpLocks/>
          </p:cNvCxnSpPr>
          <p:nvPr/>
        </p:nvCxnSpPr>
        <p:spPr bwMode="auto">
          <a:xfrm flipV="1">
            <a:off x="6459793" y="2927555"/>
            <a:ext cx="432619" cy="10028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9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5D4EA5D-2B62-C71B-1149-B781BABCD7B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0110922" name="Номер слайда 1">
            <a:extLst>
              <a:ext uri="{FF2B5EF4-FFF2-40B4-BE49-F238E27FC236}">
                <a16:creationId xmlns:a16="http://schemas.microsoft.com/office/drawing/2014/main" id="{1BC4AF36-4764-49B2-B8F1-DE0AD7C82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34FA1A6B-6BA6-429E-B141-01F20825D3EF}" type="slidenum">
              <a:rPr lang="ru-RU"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C85B33-6C82-7ACA-9B52-25DB206D3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12192000" cy="657860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53309AA-AFDE-7D90-9309-BFE5A7D91375}"/>
              </a:ext>
            </a:extLst>
          </p:cNvPr>
          <p:cNvCxnSpPr>
            <a:cxnSpLocks/>
          </p:cNvCxnSpPr>
          <p:nvPr/>
        </p:nvCxnSpPr>
        <p:spPr bwMode="auto">
          <a:xfrm>
            <a:off x="5181599" y="4090220"/>
            <a:ext cx="1219200" cy="5997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06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Умножай, дели, играй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Другая 59">
      <a:majorFont>
        <a:latin typeface="Arial"/>
        <a:ea typeface="Arial"/>
        <a:cs typeface="Arial"/>
      </a:majorFont>
      <a:minorFont>
        <a:latin typeface="Inter 18pt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Августовки пленар_короткие_редизайн_v3.1</Template>
  <TotalTime>138</TotalTime>
  <Words>136</Words>
  <Application>Microsoft Office PowerPoint</Application>
  <DocSecurity>0</DocSecurity>
  <PresentationFormat>Широкоэкранный</PresentationFormat>
  <Paragraphs>37</Paragraphs>
  <Slides>21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Inter 18pt</vt:lpstr>
      <vt:lpstr>Arial</vt:lpstr>
      <vt:lpstr>Helvetica</vt:lpstr>
      <vt:lpstr>Умножай, дели, играй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PC2</cp:lastModifiedBy>
  <cp:revision>1237</cp:revision>
  <dcterms:created xsi:type="dcterms:W3CDTF">2024-03-18T15:58:03Z</dcterms:created>
  <dcterms:modified xsi:type="dcterms:W3CDTF">2026-03-11T13:43:30Z</dcterms:modified>
  <cp:category/>
  <dc:identifier/>
  <cp:contentStatus/>
  <dc:language/>
  <cp:version/>
</cp:coreProperties>
</file>