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media/image42.jpg" ContentType="image/jpg"/>
  <Override PartName="/ppt/media/image44.jpg" ContentType="image/jpg"/>
  <Override PartName="/ppt/media/image45.jpg" ContentType="image/jpg"/>
  <Override PartName="/ppt/media/image46.jpg" ContentType="image/jpg"/>
  <Override PartName="/ppt/media/image47.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9" r:id="rId2"/>
    <p:sldMasterId id="2147483678" r:id="rId3"/>
    <p:sldMasterId id="2147483677" r:id="rId4"/>
    <p:sldMasterId id="2147483684" r:id="rId5"/>
    <p:sldMasterId id="2147483696" r:id="rId6"/>
    <p:sldMasterId id="2147483708" r:id="rId7"/>
    <p:sldMasterId id="2147483732" r:id="rId8"/>
  </p:sldMasterIdLst>
  <p:notesMasterIdLst>
    <p:notesMasterId r:id="rId54"/>
  </p:notesMasterIdLst>
  <p:sldIdLst>
    <p:sldId id="451" r:id="rId9"/>
    <p:sldId id="452" r:id="rId10"/>
    <p:sldId id="329" r:id="rId11"/>
    <p:sldId id="370" r:id="rId12"/>
    <p:sldId id="371" r:id="rId13"/>
    <p:sldId id="382" r:id="rId14"/>
    <p:sldId id="384" r:id="rId15"/>
    <p:sldId id="385" r:id="rId16"/>
    <p:sldId id="441" r:id="rId17"/>
    <p:sldId id="445" r:id="rId18"/>
    <p:sldId id="438" r:id="rId19"/>
    <p:sldId id="425" r:id="rId20"/>
    <p:sldId id="422" r:id="rId21"/>
    <p:sldId id="426" r:id="rId22"/>
    <p:sldId id="427" r:id="rId23"/>
    <p:sldId id="386" r:id="rId24"/>
    <p:sldId id="420" r:id="rId25"/>
    <p:sldId id="428" r:id="rId26"/>
    <p:sldId id="439" r:id="rId27"/>
    <p:sldId id="430" r:id="rId28"/>
    <p:sldId id="431" r:id="rId29"/>
    <p:sldId id="433" r:id="rId30"/>
    <p:sldId id="413" r:id="rId31"/>
    <p:sldId id="412" r:id="rId32"/>
    <p:sldId id="434" r:id="rId33"/>
    <p:sldId id="378" r:id="rId34"/>
    <p:sldId id="391" r:id="rId35"/>
    <p:sldId id="388" r:id="rId36"/>
    <p:sldId id="389" r:id="rId37"/>
    <p:sldId id="390" r:id="rId38"/>
    <p:sldId id="392" r:id="rId39"/>
    <p:sldId id="447" r:id="rId40"/>
    <p:sldId id="446" r:id="rId41"/>
    <p:sldId id="393" r:id="rId42"/>
    <p:sldId id="449" r:id="rId43"/>
    <p:sldId id="448" r:id="rId44"/>
    <p:sldId id="450" r:id="rId45"/>
    <p:sldId id="419" r:id="rId46"/>
    <p:sldId id="394" r:id="rId47"/>
    <p:sldId id="395" r:id="rId48"/>
    <p:sldId id="396" r:id="rId49"/>
    <p:sldId id="397" r:id="rId50"/>
    <p:sldId id="380" r:id="rId51"/>
    <p:sldId id="368" r:id="rId52"/>
    <p:sldId id="275" r:id="rId53"/>
  </p:sldIdLst>
  <p:sldSz cx="9144000" cy="5143500" type="screen16x9"/>
  <p:notesSz cx="6858000" cy="9144000"/>
  <p:embeddedFontLst>
    <p:embeddedFont>
      <p:font typeface="Microsoft Sans Serif" panose="020B0604020202020204" pitchFamily="34" charset="0"/>
      <p:regular r:id="rId55"/>
    </p:embeddedFont>
    <p:embeddedFont>
      <p:font typeface="Calibri Light" panose="020F0302020204030204" pitchFamily="34" charset="0"/>
      <p:regular r:id="rId56"/>
      <p:italic r:id="rId57"/>
    </p:embeddedFont>
    <p:embeddedFont>
      <p:font typeface="Calibri" panose="020F0502020204030204" pitchFamily="34" charset="0"/>
      <p:regular r:id="rId58"/>
      <p:bold r:id="rId59"/>
      <p:italic r:id="rId60"/>
      <p:boldItalic r:id="rId61"/>
    </p:embeddedFont>
    <p:embeddedFont>
      <p:font typeface="Jost" panose="020B0604020202020204" charset="-52"/>
      <p:regular r:id="rId62"/>
      <p:bold r:id="rId63"/>
      <p:italic r:id="rId64"/>
      <p:boldItalic r:id="rId65"/>
    </p:embeddedFont>
    <p:embeddedFont>
      <p:font typeface="Abhaya Libre" panose="020B0604020202020204"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0F0B"/>
    <a:srgbClr val="12716B"/>
    <a:srgbClr val="9CC0C0"/>
    <a:srgbClr val="619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F192B8-534E-4357-97EE-F4E1D07FE1A2}">
  <a:tblStyle styleId="{DBF192B8-534E-4357-97EE-F4E1D07FE1A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EBDED41-F783-433E-BBC6-BFF15690B51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18" autoAdjust="0"/>
    <p:restoredTop sz="94660"/>
  </p:normalViewPr>
  <p:slideViewPr>
    <p:cSldViewPr snapToGrid="0">
      <p:cViewPr varScale="1">
        <p:scale>
          <a:sx n="97" d="100"/>
          <a:sy n="97" d="100"/>
        </p:scale>
        <p:origin x="870"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9.fntdata"/><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Master" Target="slideMasters/slideMaster5.xml"/><Relationship Id="rId61" Type="http://schemas.openxmlformats.org/officeDocument/2006/relationships/font" Target="fonts/font7.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3.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398448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958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ChangeArrowheads="1" noTextEdit="1"/>
          </p:cNvSpPr>
          <p:nvPr>
            <p:ph type="sldImg"/>
          </p:nvPr>
        </p:nvSpPr>
        <p:spPr>
          <a:xfrm>
            <a:off x="381000" y="685800"/>
            <a:ext cx="6096000" cy="3429000"/>
          </a:xfrm>
          <a:ln>
            <a:headEnd/>
            <a:tailEnd/>
          </a:ln>
        </p:spPr>
      </p:sp>
      <p:sp>
        <p:nvSpPr>
          <p:cNvPr id="39939" name="Заметки 2"/>
          <p:cNvSpPr txBox="1">
            <a:spLocks noGrp="1" noChangeArrowheads="1"/>
          </p:cNvSpPr>
          <p:nvPr>
            <p:ph type="body" idx="1"/>
          </p:nvPr>
        </p:nvSpPr>
        <p:spPr>
          <a:ln/>
        </p:spPr>
        <p:txBody>
          <a:bodyPr/>
          <a:lstStyle/>
          <a:p>
            <a:pPr eaLnBrk="1" hangingPunct="1"/>
            <a:endParaRPr lang="ru-RU" altLang="ru-RU" smtClean="0">
              <a:latin typeface="Arial" panose="020B0604020202020204" pitchFamily="34" charset="0"/>
              <a:cs typeface="Arial" panose="020B0604020202020204" pitchFamily="34" charset="0"/>
            </a:endParaRPr>
          </a:p>
        </p:txBody>
      </p:sp>
      <p:sp>
        <p:nvSpPr>
          <p:cNvPr id="39940" name="Номер слайда 3"/>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fld id="{9E193010-2ACF-467C-99C1-7A36FCB45562}"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t>39</a:t>
            </a:fld>
            <a:endPar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48014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ChangeArrowheads="1" noTextEdit="1"/>
          </p:cNvSpPr>
          <p:nvPr>
            <p:ph type="sldImg"/>
          </p:nvPr>
        </p:nvSpPr>
        <p:spPr>
          <a:xfrm>
            <a:off x="381000" y="685800"/>
            <a:ext cx="6096000" cy="3429000"/>
          </a:xfrm>
          <a:ln>
            <a:headEnd/>
            <a:tailEnd/>
          </a:ln>
        </p:spPr>
      </p:sp>
      <p:sp>
        <p:nvSpPr>
          <p:cNvPr id="43011" name="Заметки 2"/>
          <p:cNvSpPr txBox="1">
            <a:spLocks noGrp="1" noChangeArrowheads="1"/>
          </p:cNvSpPr>
          <p:nvPr>
            <p:ph type="body" idx="1"/>
          </p:nvPr>
        </p:nvSpPr>
        <p:spPr>
          <a:ln/>
        </p:spPr>
        <p:txBody>
          <a:bodyPr/>
          <a:lstStyle/>
          <a:p>
            <a:pPr eaLnBrk="1" hangingPunct="1"/>
            <a:endParaRPr lang="ru-RU" altLang="ru-RU" smtClean="0">
              <a:latin typeface="Arial" panose="020B0604020202020204" pitchFamily="34" charset="0"/>
              <a:cs typeface="Arial" panose="020B0604020202020204" pitchFamily="34" charset="0"/>
            </a:endParaRPr>
          </a:p>
        </p:txBody>
      </p:sp>
      <p:sp>
        <p:nvSpPr>
          <p:cNvPr id="43012" name="Номер слайда 3"/>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fld id="{6F6207F2-DD02-4868-9076-980842BF9BBF}"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t>41</a:t>
            </a:fld>
            <a:endPar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254422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Образ слайда 1"/>
          <p:cNvSpPr>
            <a:spLocks noGrp="1" noRot="1" noChangeAspect="1" noTextEdit="1"/>
          </p:cNvSpPr>
          <p:nvPr>
            <p:ph type="sldImg"/>
          </p:nvPr>
        </p:nvSpPr>
        <p:spPr>
          <a:xfrm>
            <a:off x="381000" y="685800"/>
            <a:ext cx="6096000" cy="3429000"/>
          </a:xfrm>
          <a:ln>
            <a:headEnd/>
            <a:tailEnd/>
          </a:ln>
        </p:spPr>
      </p:sp>
      <p:sp>
        <p:nvSpPr>
          <p:cNvPr id="134147" name="Заметки 2"/>
          <p:cNvSpPr txBox="1">
            <a:spLocks noGrp="1"/>
          </p:cNvSpPr>
          <p:nvPr>
            <p:ph type="body" idx="1"/>
          </p:nvPr>
        </p:nvSpPr>
        <p:spPr>
          <a:ln/>
        </p:spPr>
        <p:txBody>
          <a:bodyPr/>
          <a:lstStyle/>
          <a:p>
            <a:pPr eaLnBrk="1" hangingPunct="1">
              <a:buSzPts val="1400"/>
            </a:pPr>
            <a:endParaRPr lang="ru-RU" altLang="ru-RU" sz="1800" smtClean="0">
              <a:latin typeface="Arial" panose="020B0604020202020204" pitchFamily="34" charset="0"/>
              <a:cs typeface="Arial" panose="020B0604020202020204" pitchFamily="34" charset="0"/>
            </a:endParaRPr>
          </a:p>
        </p:txBody>
      </p:sp>
      <p:sp>
        <p:nvSpPr>
          <p:cNvPr id="134148" name="Номер слайда 3"/>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 typeface="Calibri" panose="020F0502020204030204" pitchFamily="34" charset="0"/>
              <a:buNone/>
            </a:pPr>
            <a:fld id="{BAE95E21-6381-4CAC-A2D8-005269C6CC71}" type="slidenum">
              <a:rPr lang="en-US" altLang="ru-RU" sz="1200" smtClean="0">
                <a:latin typeface="Calibri" panose="020F0502020204030204" pitchFamily="34" charset="0"/>
                <a:sym typeface="Calibri" panose="020F0502020204030204" pitchFamily="34" charset="0"/>
              </a:rPr>
              <a:pPr>
                <a:buFont typeface="Calibri" panose="020F0502020204030204" pitchFamily="34" charset="0"/>
                <a:buNone/>
              </a:pPr>
              <a:t>44</a:t>
            </a:fld>
            <a:endParaRPr lang="en-US" altLang="ru-RU" smtClean="0"/>
          </a:p>
        </p:txBody>
      </p:sp>
    </p:spTree>
    <p:extLst>
      <p:ext uri="{BB962C8B-B14F-4D97-AF65-F5344CB8AC3E}">
        <p14:creationId xmlns:p14="http://schemas.microsoft.com/office/powerpoint/2010/main" val="376352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3ce2af5b7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3ce2af5b7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278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Образ слайда 1"/>
          <p:cNvSpPr>
            <a:spLocks noGrp="1" noRot="1" noChangeAspect="1" noChangeArrowheads="1" noTextEdit="1"/>
          </p:cNvSpPr>
          <p:nvPr>
            <p:ph type="sldImg"/>
          </p:nvPr>
        </p:nvSpPr>
        <p:spPr>
          <a:xfrm>
            <a:off x="381000" y="685800"/>
            <a:ext cx="6096000" cy="3429000"/>
          </a:xfrm>
          <a:ln>
            <a:headEnd/>
            <a:tailEnd/>
          </a:ln>
        </p:spPr>
      </p:sp>
      <p:sp>
        <p:nvSpPr>
          <p:cNvPr id="106499" name="Заметки 2"/>
          <p:cNvSpPr txBox="1">
            <a:spLocks noGrp="1" noChangeArrowheads="1"/>
          </p:cNvSpPr>
          <p:nvPr>
            <p:ph type="body" idx="1"/>
          </p:nvPr>
        </p:nvSpPr>
        <p:spPr>
          <a:ln/>
        </p:spPr>
        <p:txBody>
          <a:bodyPr/>
          <a:lstStyle/>
          <a:p>
            <a:r>
              <a:rPr lang="ru-RU" altLang="ru-RU" smtClean="0">
                <a:latin typeface="Arial" panose="020B0604020202020204" pitchFamily="34" charset="0"/>
                <a:cs typeface="Arial" panose="020B0604020202020204" pitchFamily="34" charset="0"/>
              </a:rPr>
              <a:t>Психологическая сложность для участника экзамена – сделать выбор и сосредоточиться на выбранной теме, не метаться между темами, не переключаться на другую тему спустя полчаса.</a:t>
            </a:r>
          </a:p>
          <a:p>
            <a:r>
              <a:rPr lang="ru-RU" altLang="ru-RU" smtClean="0">
                <a:latin typeface="Arial" panose="020B0604020202020204" pitchFamily="34" charset="0"/>
                <a:cs typeface="Arial" panose="020B0604020202020204" pitchFamily="34" charset="0"/>
              </a:rPr>
              <a:t>Задача учителя – научить школьников делать осознанный выбор и сконцентрировать свое внимание на выбранной теме</a:t>
            </a:r>
          </a:p>
        </p:txBody>
      </p:sp>
      <p:sp>
        <p:nvSpPr>
          <p:cNvPr id="106500" name="Номер слайда 3"/>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Font typeface="Calibri" panose="020F0502020204030204" pitchFamily="34" charset="0"/>
              <a:buNone/>
            </a:pPr>
            <a:fld id="{E5CC8261-4B19-460F-95DA-7C2A7B85C225}" type="slidenum">
              <a:rPr lang="ru-RU" altLang="ru-RU" sz="1200" smtClean="0">
                <a:latin typeface="Calibri" panose="020F0502020204030204" pitchFamily="34" charset="0"/>
                <a:sym typeface="Calibri" panose="020F0502020204030204" pitchFamily="34" charset="0"/>
              </a:rPr>
              <a:pPr>
                <a:buFont typeface="Calibri" panose="020F0502020204030204" pitchFamily="34" charset="0"/>
                <a:buNone/>
              </a:pPr>
              <a:t>26</a:t>
            </a:fld>
            <a:endParaRPr lang="ru-RU" altLang="ru-RU" sz="1200" smtClean="0">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5079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ChangeArrowheads="1" noTextEdit="1"/>
          </p:cNvSpPr>
          <p:nvPr>
            <p:ph type="sldImg"/>
          </p:nvPr>
        </p:nvSpPr>
        <p:spPr>
          <a:xfrm>
            <a:off x="381000" y="685800"/>
            <a:ext cx="6096000" cy="3429000"/>
          </a:xfrm>
          <a:ln>
            <a:headEnd/>
            <a:tailEnd/>
          </a:ln>
        </p:spPr>
      </p:sp>
      <p:sp>
        <p:nvSpPr>
          <p:cNvPr id="30723" name="Заметки 2"/>
          <p:cNvSpPr txBox="1">
            <a:spLocks noGrp="1" noChangeArrowheads="1"/>
          </p:cNvSpPr>
          <p:nvPr>
            <p:ph type="body" idx="1"/>
          </p:nvPr>
        </p:nvSpPr>
        <p:spPr>
          <a:ln/>
        </p:spPr>
        <p:txBody>
          <a:bodyPr/>
          <a:lstStyle/>
          <a:p>
            <a:pPr eaLnBrk="1" hangingPunct="1"/>
            <a:endParaRPr lang="ru-RU" altLang="ru-RU" smtClean="0">
              <a:latin typeface="Arial" panose="020B0604020202020204" pitchFamily="34" charset="0"/>
              <a:cs typeface="Arial" panose="020B0604020202020204" pitchFamily="34" charset="0"/>
            </a:endParaRPr>
          </a:p>
        </p:txBody>
      </p:sp>
      <p:sp>
        <p:nvSpPr>
          <p:cNvPr id="30724" name="Номер слайда 3"/>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fld id="{E53BC576-48DF-4259-8515-D2F3D18D3A65}"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t>28</a:t>
            </a:fld>
            <a:endPar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194022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Образ слайда 1"/>
          <p:cNvSpPr>
            <a:spLocks noGrp="1" noRot="1" noChangeAspect="1" noChangeArrowheads="1" noTextEdit="1"/>
          </p:cNvSpPr>
          <p:nvPr>
            <p:ph type="sldImg"/>
          </p:nvPr>
        </p:nvSpPr>
        <p:spPr>
          <a:xfrm>
            <a:off x="381000" y="685800"/>
            <a:ext cx="6096000" cy="3429000"/>
          </a:xfrm>
          <a:ln>
            <a:headEnd/>
            <a:tailEnd/>
          </a:ln>
        </p:spPr>
      </p:sp>
      <p:sp>
        <p:nvSpPr>
          <p:cNvPr id="32771" name="Заметки 2"/>
          <p:cNvSpPr txBox="1">
            <a:spLocks noGrp="1" noChangeArrowheads="1"/>
          </p:cNvSpPr>
          <p:nvPr>
            <p:ph type="body" idx="1"/>
          </p:nvPr>
        </p:nvSpPr>
        <p:spPr>
          <a:ln/>
        </p:spPr>
        <p:txBody>
          <a:bodyPr/>
          <a:lstStyle/>
          <a:p>
            <a:pPr eaLnBrk="1" hangingPunct="1"/>
            <a:endParaRPr lang="ru-RU" altLang="ru-RU" smtClean="0">
              <a:latin typeface="Arial" panose="020B0604020202020204" pitchFamily="34" charset="0"/>
              <a:cs typeface="Arial" panose="020B0604020202020204" pitchFamily="34" charset="0"/>
            </a:endParaRPr>
          </a:p>
        </p:txBody>
      </p:sp>
      <p:sp>
        <p:nvSpPr>
          <p:cNvPr id="32772" name="Номер слайда 3"/>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fld id="{911EC883-CE99-4DAE-815F-EAF5DBBD6E7F}"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t>29</a:t>
            </a:fld>
            <a:endPar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75815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ChangeArrowheads="1" noTextEdit="1"/>
          </p:cNvSpPr>
          <p:nvPr>
            <p:ph type="sldImg"/>
          </p:nvPr>
        </p:nvSpPr>
        <p:spPr>
          <a:xfrm>
            <a:off x="381000" y="685800"/>
            <a:ext cx="6096000" cy="3429000"/>
          </a:xfrm>
          <a:ln>
            <a:headEnd/>
            <a:tailEnd/>
          </a:ln>
        </p:spPr>
      </p:sp>
      <p:sp>
        <p:nvSpPr>
          <p:cNvPr id="37891" name="Заметки 2"/>
          <p:cNvSpPr txBox="1">
            <a:spLocks noGrp="1" noChangeArrowheads="1"/>
          </p:cNvSpPr>
          <p:nvPr>
            <p:ph type="body" idx="1"/>
          </p:nvPr>
        </p:nvSpPr>
        <p:spPr>
          <a:ln/>
        </p:spPr>
        <p:txBody>
          <a:bodyPr/>
          <a:lstStyle/>
          <a:p>
            <a:pPr eaLnBrk="1" hangingPunct="1"/>
            <a:endParaRPr lang="ru-RU" altLang="ru-RU" smtClean="0">
              <a:latin typeface="Arial" panose="020B0604020202020204" pitchFamily="34" charset="0"/>
              <a:cs typeface="Arial" panose="020B0604020202020204" pitchFamily="34" charset="0"/>
            </a:endParaRPr>
          </a:p>
        </p:txBody>
      </p:sp>
      <p:sp>
        <p:nvSpPr>
          <p:cNvPr id="37892" name="Номер слайда 3"/>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fld id="{F634D0D7-C69E-48A2-96A3-779993578F05}"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t>34</a:t>
            </a:fld>
            <a:endPar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37342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ChangeArrowheads="1" noTextEdit="1"/>
          </p:cNvSpPr>
          <p:nvPr>
            <p:ph type="sldImg"/>
          </p:nvPr>
        </p:nvSpPr>
        <p:spPr>
          <a:xfrm>
            <a:off x="381000" y="685800"/>
            <a:ext cx="6096000" cy="3429000"/>
          </a:xfrm>
          <a:ln>
            <a:headEnd/>
            <a:tailEnd/>
          </a:ln>
        </p:spPr>
      </p:sp>
      <p:sp>
        <p:nvSpPr>
          <p:cNvPr id="37891" name="Заметки 2"/>
          <p:cNvSpPr txBox="1">
            <a:spLocks noGrp="1" noChangeArrowheads="1"/>
          </p:cNvSpPr>
          <p:nvPr>
            <p:ph type="body" idx="1"/>
          </p:nvPr>
        </p:nvSpPr>
        <p:spPr>
          <a:ln/>
        </p:spPr>
        <p:txBody>
          <a:bodyPr/>
          <a:lstStyle/>
          <a:p>
            <a:pPr eaLnBrk="1" hangingPunct="1"/>
            <a:endParaRPr lang="ru-RU" altLang="ru-RU" smtClean="0">
              <a:latin typeface="Arial" panose="020B0604020202020204" pitchFamily="34" charset="0"/>
              <a:cs typeface="Arial" panose="020B0604020202020204" pitchFamily="34" charset="0"/>
            </a:endParaRPr>
          </a:p>
        </p:txBody>
      </p:sp>
      <p:sp>
        <p:nvSpPr>
          <p:cNvPr id="37892" name="Номер слайда 3"/>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fld id="{F634D0D7-C69E-48A2-96A3-779993578F05}"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t>35</a:t>
            </a:fld>
            <a:endPar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11233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ChangeArrowheads="1" noTextEdit="1"/>
          </p:cNvSpPr>
          <p:nvPr>
            <p:ph type="sldImg"/>
          </p:nvPr>
        </p:nvSpPr>
        <p:spPr>
          <a:xfrm>
            <a:off x="381000" y="685800"/>
            <a:ext cx="6096000" cy="3429000"/>
          </a:xfrm>
          <a:ln>
            <a:headEnd/>
            <a:tailEnd/>
          </a:ln>
        </p:spPr>
      </p:sp>
      <p:sp>
        <p:nvSpPr>
          <p:cNvPr id="37891" name="Заметки 2"/>
          <p:cNvSpPr txBox="1">
            <a:spLocks noGrp="1" noChangeArrowheads="1"/>
          </p:cNvSpPr>
          <p:nvPr>
            <p:ph type="body" idx="1"/>
          </p:nvPr>
        </p:nvSpPr>
        <p:spPr>
          <a:ln/>
        </p:spPr>
        <p:txBody>
          <a:bodyPr/>
          <a:lstStyle/>
          <a:p>
            <a:pPr eaLnBrk="1" hangingPunct="1"/>
            <a:endParaRPr lang="ru-RU" altLang="ru-RU" smtClean="0">
              <a:latin typeface="Arial" panose="020B0604020202020204" pitchFamily="34" charset="0"/>
              <a:cs typeface="Arial" panose="020B0604020202020204" pitchFamily="34" charset="0"/>
            </a:endParaRPr>
          </a:p>
        </p:txBody>
      </p:sp>
      <p:sp>
        <p:nvSpPr>
          <p:cNvPr id="37892" name="Номер слайда 3"/>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fld id="{F634D0D7-C69E-48A2-96A3-779993578F05}"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t>36</a:t>
            </a:fld>
            <a:endPar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127512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ChangeArrowheads="1" noTextEdit="1"/>
          </p:cNvSpPr>
          <p:nvPr>
            <p:ph type="sldImg"/>
          </p:nvPr>
        </p:nvSpPr>
        <p:spPr>
          <a:xfrm>
            <a:off x="381000" y="685800"/>
            <a:ext cx="6096000" cy="3429000"/>
          </a:xfrm>
          <a:ln>
            <a:headEnd/>
            <a:tailEnd/>
          </a:ln>
        </p:spPr>
      </p:sp>
      <p:sp>
        <p:nvSpPr>
          <p:cNvPr id="37891" name="Заметки 2"/>
          <p:cNvSpPr txBox="1">
            <a:spLocks noGrp="1" noChangeArrowheads="1"/>
          </p:cNvSpPr>
          <p:nvPr>
            <p:ph type="body" idx="1"/>
          </p:nvPr>
        </p:nvSpPr>
        <p:spPr>
          <a:ln/>
        </p:spPr>
        <p:txBody>
          <a:bodyPr/>
          <a:lstStyle/>
          <a:p>
            <a:pPr eaLnBrk="1" hangingPunct="1"/>
            <a:endParaRPr lang="ru-RU" altLang="ru-RU" smtClean="0">
              <a:latin typeface="Arial" panose="020B0604020202020204" pitchFamily="34" charset="0"/>
              <a:cs typeface="Arial" panose="020B0604020202020204" pitchFamily="34" charset="0"/>
            </a:endParaRPr>
          </a:p>
        </p:txBody>
      </p:sp>
      <p:sp>
        <p:nvSpPr>
          <p:cNvPr id="37892" name="Номер слайда 3"/>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fld id="{F634D0D7-C69E-48A2-96A3-779993578F05}"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200"/>
                <a:buFont typeface="Calibri" panose="020F0502020204030204" pitchFamily="34" charset="0"/>
                <a:buNone/>
                <a:tabLst/>
                <a:defRPr/>
              </a:pPr>
              <a:t>37</a:t>
            </a:fld>
            <a:endPar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475672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Заметки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5604" name="Номер слайда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1709EB8-DB68-4133-B6AB-B64CC9E7DE5B}" type="slidenum">
              <a:rPr lang="ru-RU" altLang="ru-RU" smtClean="0">
                <a:solidFill>
                  <a:srgbClr val="000000"/>
                </a:solidFill>
              </a:rPr>
              <a:pPr fontAlgn="base">
                <a:spcBef>
                  <a:spcPct val="0"/>
                </a:spcBef>
                <a:spcAft>
                  <a:spcPct val="0"/>
                </a:spcAft>
              </a:pPr>
              <a:t>38</a:t>
            </a:fld>
            <a:endParaRPr lang="ru-RU" altLang="ru-RU" smtClean="0">
              <a:solidFill>
                <a:srgbClr val="000000"/>
              </a:solidFill>
            </a:endParaRPr>
          </a:p>
        </p:txBody>
      </p:sp>
    </p:spTree>
    <p:extLst>
      <p:ext uri="{BB962C8B-B14F-4D97-AF65-F5344CB8AC3E}">
        <p14:creationId xmlns:p14="http://schemas.microsoft.com/office/powerpoint/2010/main" val="391953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1">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2265750" y="960600"/>
            <a:ext cx="4612500" cy="3222300"/>
          </a:xfrm>
          <a:prstGeom prst="rect">
            <a:avLst/>
          </a:prstGeom>
        </p:spPr>
        <p:txBody>
          <a:bodyPr spcFirstLastPara="1" wrap="square" lIns="91425" tIns="91425" rIns="91425" bIns="91425" anchor="ctr" anchorCtr="0">
            <a:noAutofit/>
          </a:bodyPr>
          <a:lstStyle>
            <a:lvl1pPr lvl="0">
              <a:spcBef>
                <a:spcPts val="0"/>
              </a:spcBef>
              <a:spcAft>
                <a:spcPts val="0"/>
              </a:spcAft>
              <a:buSzPts val="7200"/>
              <a:buNone/>
              <a:defRPr sz="36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dirty="0"/>
          </a:p>
        </p:txBody>
      </p:sp>
      <p:sp>
        <p:nvSpPr>
          <p:cNvPr id="60" name="Google Shape;60;p8"/>
          <p:cNvSpPr/>
          <p:nvPr/>
        </p:nvSpPr>
        <p:spPr>
          <a:xfrm flipH="1">
            <a:off x="7182852" y="2791325"/>
            <a:ext cx="1961147" cy="2349699"/>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0" y="241450"/>
            <a:ext cx="1313225" cy="596100"/>
          </a:xfrm>
          <a:prstGeom prst="round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390725" y="2227725"/>
            <a:ext cx="922500" cy="2913300"/>
          </a:xfrm>
          <a:prstGeom prst="round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a:off x="3989250" y="4604000"/>
            <a:ext cx="2913300" cy="3930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 name="Google Shape;65;p8"/>
          <p:cNvCxnSpPr/>
          <p:nvPr/>
        </p:nvCxnSpPr>
        <p:spPr>
          <a:xfrm flipH="1">
            <a:off x="390725" y="4800500"/>
            <a:ext cx="8169925" cy="24163"/>
          </a:xfrm>
          <a:prstGeom prst="straightConnector1">
            <a:avLst/>
          </a:prstGeom>
          <a:noFill/>
          <a:ln w="9525" cap="flat" cmpd="sng">
            <a:solidFill>
              <a:schemeClr val="lt1"/>
            </a:solidFill>
            <a:prstDash val="solid"/>
            <a:round/>
            <a:headEnd type="none" w="med" len="med"/>
            <a:tailEnd type="none" w="med" len="med"/>
          </a:ln>
        </p:spPr>
      </p:cxnSp>
      <p:sp>
        <p:nvSpPr>
          <p:cNvPr id="59" name="Google Shape;59;p8"/>
          <p:cNvSpPr/>
          <p:nvPr/>
        </p:nvSpPr>
        <p:spPr>
          <a:xfrm>
            <a:off x="8206925" y="1583508"/>
            <a:ext cx="707400" cy="1639500"/>
          </a:xfrm>
          <a:prstGeom prst="roundRect">
            <a:avLst/>
          </a:prstGeom>
          <a:solidFill>
            <a:srgbClr val="127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 name="Google Shape;64;p8"/>
          <p:cNvCxnSpPr>
            <a:stCxn id="59" idx="0"/>
          </p:cNvCxnSpPr>
          <p:nvPr/>
        </p:nvCxnSpPr>
        <p:spPr>
          <a:xfrm>
            <a:off x="8560625" y="1583508"/>
            <a:ext cx="0" cy="3563999"/>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64;p8"/>
          <p:cNvCxnSpPr/>
          <p:nvPr userDrawn="1"/>
        </p:nvCxnSpPr>
        <p:spPr>
          <a:xfrm>
            <a:off x="830179" y="241450"/>
            <a:ext cx="2161" cy="501033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0"/>
        <p:cNvGrpSpPr/>
        <p:nvPr/>
      </p:nvGrpSpPr>
      <p:grpSpPr>
        <a:xfrm>
          <a:off x="0" y="0"/>
          <a:ext cx="0" cy="0"/>
          <a:chOff x="0" y="0"/>
          <a:chExt cx="0" cy="0"/>
        </a:xfrm>
      </p:grpSpPr>
      <p:sp>
        <p:nvSpPr>
          <p:cNvPr id="221" name="Google Shape;221;p24"/>
          <p:cNvSpPr/>
          <p:nvPr/>
        </p:nvSpPr>
        <p:spPr>
          <a:xfrm rot="-5400000">
            <a:off x="8421625" y="4421100"/>
            <a:ext cx="722400" cy="7224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p:nvPr/>
        </p:nvSpPr>
        <p:spPr>
          <a:xfrm>
            <a:off x="0" y="0"/>
            <a:ext cx="3000300" cy="5394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p:nvPr/>
        </p:nvSpPr>
        <p:spPr>
          <a:xfrm rot="-5400000" flipH="1">
            <a:off x="7779275" y="3197100"/>
            <a:ext cx="2367900" cy="366600"/>
          </a:xfrm>
          <a:prstGeom prst="roundRect">
            <a:avLst/>
          </a:prstGeom>
          <a:solidFill>
            <a:srgbClr val="127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4" name="Google Shape;224;p24"/>
          <p:cNvCxnSpPr/>
          <p:nvPr/>
        </p:nvCxnSpPr>
        <p:spPr>
          <a:xfrm>
            <a:off x="8963225" y="2196450"/>
            <a:ext cx="0" cy="2941500"/>
          </a:xfrm>
          <a:prstGeom prst="straightConnector1">
            <a:avLst/>
          </a:prstGeom>
          <a:noFill/>
          <a:ln w="9525" cap="flat" cmpd="sng">
            <a:solidFill>
              <a:schemeClr val="lt1"/>
            </a:solidFill>
            <a:prstDash val="solid"/>
            <a:round/>
            <a:headEnd type="none" w="med" len="med"/>
            <a:tailEnd type="none" w="med" len="med"/>
          </a:ln>
        </p:spPr>
      </p:cxnSp>
      <p:sp>
        <p:nvSpPr>
          <p:cNvPr id="225" name="Google Shape;225;p24"/>
          <p:cNvSpPr/>
          <p:nvPr/>
        </p:nvSpPr>
        <p:spPr>
          <a:xfrm>
            <a:off x="0" y="2234504"/>
            <a:ext cx="438600" cy="2913300"/>
          </a:xfrm>
          <a:prstGeom prst="round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6" name="Google Shape;226;p24"/>
          <p:cNvCxnSpPr/>
          <p:nvPr/>
        </p:nvCxnSpPr>
        <p:spPr>
          <a:xfrm>
            <a:off x="219300" y="2234504"/>
            <a:ext cx="0" cy="2913300"/>
          </a:xfrm>
          <a:prstGeom prst="straightConnector1">
            <a:avLst/>
          </a:prstGeom>
          <a:noFill/>
          <a:ln w="9525" cap="flat" cmpd="sng">
            <a:solidFill>
              <a:schemeClr val="lt1"/>
            </a:solidFill>
            <a:prstDash val="solid"/>
            <a:round/>
            <a:headEnd type="none" w="med" len="med"/>
            <a:tailEnd type="none" w="med" len="med"/>
          </a:ln>
        </p:spPr>
      </p:cxnSp>
      <p:sp>
        <p:nvSpPr>
          <p:cNvPr id="227" name="Google Shape;227;p24"/>
          <p:cNvSpPr/>
          <p:nvPr/>
        </p:nvSpPr>
        <p:spPr>
          <a:xfrm>
            <a:off x="7796900" y="0"/>
            <a:ext cx="1349700" cy="204000"/>
          </a:xfrm>
          <a:prstGeom prst="round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lide" userDrawn="1">
  <p:cSld name="Blank slide">
    <p:bg>
      <p:bgPr>
        <a:blipFill dpi="0" rotWithShape="1">
          <a:blip r:embed="rId2">
            <a:lum/>
          </a:blip>
          <a:srcRect/>
          <a:stretch>
            <a:fillRect/>
          </a:stretch>
        </a:blip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1581581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с логотипом КУМО">
    <p:spTree>
      <p:nvGrpSpPr>
        <p:cNvPr id="1" name=""/>
        <p:cNvGrpSpPr/>
        <p:nvPr/>
      </p:nvGrpSpPr>
      <p:grpSpPr>
        <a:xfrm>
          <a:off x="0" y="0"/>
          <a:ext cx="0" cy="0"/>
          <a:chOff x="0" y="0"/>
          <a:chExt cx="0" cy="0"/>
        </a:xfrm>
      </p:grpSpPr>
      <p:sp>
        <p:nvSpPr>
          <p:cNvPr id="2" name="Дата 2"/>
          <p:cNvSpPr>
            <a:spLocks noGrp="1"/>
          </p:cNvSpPr>
          <p:nvPr>
            <p:ph type="dt" sz="half" idx="10"/>
          </p:nvPr>
        </p:nvSpPr>
        <p:spPr>
          <a:xfrm>
            <a:off x="7455758" y="4767263"/>
            <a:ext cx="1490534" cy="274637"/>
          </a:xfrm>
        </p:spPr>
        <p:txBody>
          <a:bodyPr/>
          <a:lstStyle>
            <a:lvl1pPr>
              <a:defRPr sz="800">
                <a:solidFill>
                  <a:schemeClr val="accent1"/>
                </a:solidFill>
              </a:defRPr>
            </a:lvl1pPr>
          </a:lstStyle>
          <a:p>
            <a:pPr algn="r"/>
            <a:r>
              <a:rPr lang="ru-RU" dirty="0" smtClean="0"/>
              <a:t>г. Барнаул, 2024 г.</a:t>
            </a:r>
            <a:endParaRPr lang="ru-RU" dirty="0"/>
          </a:p>
        </p:txBody>
      </p:sp>
      <p:sp>
        <p:nvSpPr>
          <p:cNvPr id="3" name="Нижний колонтитул 3"/>
          <p:cNvSpPr>
            <a:spLocks noGrp="1"/>
          </p:cNvSpPr>
          <p:nvPr>
            <p:ph type="ftr" sz="quarter" idx="11"/>
          </p:nvPr>
        </p:nvSpPr>
        <p:spPr>
          <a:xfrm>
            <a:off x="2298357" y="4767263"/>
            <a:ext cx="4967416" cy="274637"/>
          </a:xfrm>
        </p:spPr>
        <p:txBody>
          <a:bodyPr/>
          <a:lstStyle>
            <a:lvl1pPr>
              <a:defRPr sz="800">
                <a:solidFill>
                  <a:schemeClr val="accent1"/>
                </a:solidFill>
              </a:defRPr>
            </a:lvl1pPr>
          </a:lstStyle>
          <a:p>
            <a:r>
              <a:rPr lang="ru-RU" dirty="0" smtClean="0"/>
              <a:t>Отдел научно-методического сопровождения краевого УМО </a:t>
            </a:r>
          </a:p>
          <a:p>
            <a:r>
              <a:rPr lang="ru-RU" dirty="0" smtClean="0"/>
              <a:t>в системе общего образования Алтайского края</a:t>
            </a:r>
            <a:endParaRPr lang="ru-RU" dirty="0"/>
          </a:p>
        </p:txBody>
      </p:sp>
      <p:sp>
        <p:nvSpPr>
          <p:cNvPr id="4" name="Номер слайда 4"/>
          <p:cNvSpPr>
            <a:spLocks noGrp="1"/>
          </p:cNvSpPr>
          <p:nvPr>
            <p:ph type="sldNum" sz="quarter" idx="12"/>
          </p:nvPr>
        </p:nvSpPr>
        <p:spPr>
          <a:xfrm>
            <a:off x="333632" y="4767263"/>
            <a:ext cx="1774739" cy="274637"/>
          </a:xfrm>
        </p:spPr>
        <p:txBody>
          <a:bodyPr/>
          <a:lstStyle>
            <a:lvl1pPr algn="l">
              <a:defRPr sz="800">
                <a:solidFill>
                  <a:schemeClr val="accent1"/>
                </a:solidFill>
              </a:defRPr>
            </a:lvl1pPr>
          </a:lstStyle>
          <a:p>
            <a:r>
              <a:rPr lang="ru-RU" dirty="0" smtClean="0"/>
              <a:t>Чтим традиции,</a:t>
            </a:r>
          </a:p>
          <a:p>
            <a:r>
              <a:rPr lang="ru-RU" dirty="0" smtClean="0"/>
              <a:t>внедряем инновации</a:t>
            </a:r>
            <a:endParaRPr lang="ru-RU" dirty="0"/>
          </a:p>
        </p:txBody>
      </p:sp>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0346" y="195444"/>
            <a:ext cx="1293654" cy="970241"/>
          </a:xfrm>
          <a:prstGeom prst="rect">
            <a:avLst/>
          </a:prstGeom>
        </p:spPr>
      </p:pic>
      <p:sp>
        <p:nvSpPr>
          <p:cNvPr id="8" name="Заголовок 1"/>
          <p:cNvSpPr>
            <a:spLocks noGrp="1"/>
          </p:cNvSpPr>
          <p:nvPr>
            <p:ph type="title"/>
          </p:nvPr>
        </p:nvSpPr>
        <p:spPr>
          <a:xfrm>
            <a:off x="628650" y="274638"/>
            <a:ext cx="7426446" cy="993775"/>
          </a:xfrm>
        </p:spPr>
        <p:txBody>
          <a:bodyPr>
            <a:normAutofit/>
          </a:bodyPr>
          <a:lstStyle>
            <a:lvl1pPr algn="ctr">
              <a:defRPr sz="3200"/>
            </a:lvl1pPr>
          </a:lstStyle>
          <a:p>
            <a:r>
              <a:rPr lang="ru-RU" dirty="0" smtClean="0"/>
              <a:t>Образец заголовка</a:t>
            </a:r>
            <a:endParaRPr lang="ru-RU" dirty="0"/>
          </a:p>
        </p:txBody>
      </p:sp>
    </p:spTree>
    <p:extLst>
      <p:ext uri="{BB962C8B-B14F-4D97-AF65-F5344CB8AC3E}">
        <p14:creationId xmlns:p14="http://schemas.microsoft.com/office/powerpoint/2010/main" val="1506487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Чисты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574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6B6857-8276-4706-B90A-CF342B701E62}"/>
              </a:ext>
            </a:extLst>
          </p:cNvPr>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id="{4C512C84-6D7B-4B7B-9D9A-5FFBB08282C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F0E4DD20-4F04-481D-987B-B8332B40352E}"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40931838-0629-46B9-977A-93E006B46BDA}"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116235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DAC316-665E-42C9-94EC-B699D3B79B8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D51531B-56C1-4EBA-A10B-9616BB8C9FC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7FC85A39-A723-432D-9ED6-2C42F803E9AD}"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C5A27E02-AB18-419C-B865-FD47C9E79596}"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328103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ACC7FB-70D4-4968-9ED1-2E84D62FFE96}"/>
              </a:ext>
            </a:extLst>
          </p:cNvPr>
          <p:cNvSpPr>
            <a:spLocks noGrp="1"/>
          </p:cNvSpPr>
          <p:nvPr>
            <p:ph type="title"/>
          </p:nvPr>
        </p:nvSpPr>
        <p:spPr>
          <a:xfrm>
            <a:off x="623888" y="1282304"/>
            <a:ext cx="7886700" cy="2139553"/>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id="{F3776E61-9831-497D-B002-A8D28987DE7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A28AFBCC-5BD9-4C92-AE56-175B9CC06D96}"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E99EC6F9-96A4-421B-8C33-E39A2CFA5895}"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290897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0C88ED-86CF-45BE-8CB2-E600FD8218F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E04D928-39A8-4455-B895-E17CEB8D6677}"/>
              </a:ext>
            </a:extLst>
          </p:cNvPr>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9C74714-94F7-4FCF-A1F2-A80881F32E91}"/>
              </a:ext>
            </a:extLst>
          </p:cNvPr>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2FE504DA-C559-4CAF-8CFF-FFFAE10C42CA}"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ADAE72AE-58EB-4376-B83A-D6BC5355ACE5}"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939166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5E1478-9C23-45DE-86EC-BA232026F998}"/>
              </a:ext>
            </a:extLst>
          </p:cNvPr>
          <p:cNvSpPr>
            <a:spLocks noGrp="1"/>
          </p:cNvSpPr>
          <p:nvPr>
            <p:ph type="title"/>
          </p:nvPr>
        </p:nvSpPr>
        <p:spPr>
          <a:xfrm>
            <a:off x="629841" y="273844"/>
            <a:ext cx="7886700" cy="994172"/>
          </a:xfrm>
        </p:spPr>
        <p:txBody>
          <a:bodyPr/>
          <a:lstStyle/>
          <a:p>
            <a:r>
              <a:rPr lang="ru-RU"/>
              <a:t>Образец заголовка</a:t>
            </a:r>
          </a:p>
        </p:txBody>
      </p:sp>
      <p:sp>
        <p:nvSpPr>
          <p:cNvPr id="3" name="Текст 2">
            <a:extLst>
              <a:ext uri="{FF2B5EF4-FFF2-40B4-BE49-F238E27FC236}">
                <a16:creationId xmlns:a16="http://schemas.microsoft.com/office/drawing/2014/main" id="{5EA92F94-40B8-4276-A68D-B52C0695B61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id="{E483D9E0-51F8-4AD4-B987-DACADA74132F}"/>
              </a:ext>
            </a:extLst>
          </p:cNvPr>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21178A7-41BA-4380-A1B7-26CCA0BEEDC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id="{D1EA6112-F011-4A47-B3C7-8CABABD919B2}"/>
              </a:ext>
            </a:extLst>
          </p:cNvPr>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408FFFA7-38EB-400D-AA44-D7A3FEDA9763}" type="datetimeFigureOut">
              <a:rPr lang="ru-RU" kern="1200" smtClean="0">
                <a:ea typeface="+mn-ea"/>
              </a:rPr>
              <a:pPr defTabSz="685800">
                <a:buClrTx/>
                <a:defRPr/>
              </a:pPr>
              <a:t>30.03.2026</a:t>
            </a:fld>
            <a:endParaRPr lang="ru-RU" kern="1200">
              <a:ea typeface="+mn-ea"/>
            </a:endParaRPr>
          </a:p>
        </p:txBody>
      </p:sp>
      <p:sp>
        <p:nvSpPr>
          <p:cNvPr id="8"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9"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3BCD36CD-C1D1-41C4-95CB-BDFB23337D41}"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4172446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26D2B4-9CA8-4A0A-8915-45A027E63ABA}"/>
              </a:ext>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E646668A-4D69-4973-9182-9878A5D176FF}" type="datetimeFigureOut">
              <a:rPr lang="ru-RU" kern="1200" smtClean="0">
                <a:ea typeface="+mn-ea"/>
              </a:rPr>
              <a:pPr defTabSz="685800">
                <a:buClrTx/>
                <a:defRPr/>
              </a:pPr>
              <a:t>30.03.2026</a:t>
            </a:fld>
            <a:endParaRPr lang="ru-RU" kern="1200">
              <a:ea typeface="+mn-ea"/>
            </a:endParaRPr>
          </a:p>
        </p:txBody>
      </p:sp>
      <p:sp>
        <p:nvSpPr>
          <p:cNvPr id="4"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5"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59E6FC5B-55E0-49BF-87FE-C20A5327E9BF}"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095383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745375" y="298744"/>
            <a:ext cx="5629982" cy="893700"/>
          </a:xfrm>
          <a:prstGeom prst="rect">
            <a:avLst/>
          </a:prstGeom>
        </p:spPr>
        <p:txBody>
          <a:bodyPr spcFirstLastPara="1" wrap="square" lIns="91425" tIns="91425" rIns="91425" bIns="91425" anchor="t" anchorCtr="0">
            <a:noAutofit/>
          </a:bodyPr>
          <a:lstStyle>
            <a:lvl1pPr lvl="0" algn="ctr">
              <a:lnSpc>
                <a:spcPct val="95000"/>
              </a:lnSpc>
              <a:spcBef>
                <a:spcPts val="0"/>
              </a:spcBef>
              <a:spcAft>
                <a:spcPts val="0"/>
              </a:spcAft>
              <a:buSzPts val="3600"/>
              <a:buNone/>
              <a:defRPr sz="3600" b="0">
                <a:solidFill>
                  <a:schemeClr val="tx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cxnSp>
        <p:nvCxnSpPr>
          <p:cNvPr id="18" name="Google Shape;18;p3"/>
          <p:cNvCxnSpPr/>
          <p:nvPr/>
        </p:nvCxnSpPr>
        <p:spPr>
          <a:xfrm rot="10800000">
            <a:off x="-203124" y="539500"/>
            <a:ext cx="3129600" cy="0"/>
          </a:xfrm>
          <a:prstGeom prst="straightConnector1">
            <a:avLst/>
          </a:prstGeom>
          <a:noFill/>
          <a:ln w="9525" cap="flat" cmpd="sng">
            <a:solidFill>
              <a:schemeClr val="lt1"/>
            </a:solidFill>
            <a:prstDash val="solid"/>
            <a:round/>
            <a:headEnd type="none" w="med" len="med"/>
            <a:tailEnd type="none" w="med" len="med"/>
          </a:ln>
        </p:spPr>
      </p:cxnSp>
      <p:sp>
        <p:nvSpPr>
          <p:cNvPr id="9" name="Google Shape;15;p3"/>
          <p:cNvSpPr txBox="1">
            <a:spLocks/>
          </p:cNvSpPr>
          <p:nvPr userDrawn="1"/>
        </p:nvSpPr>
        <p:spPr>
          <a:xfrm>
            <a:off x="2587586" y="3922426"/>
            <a:ext cx="5629982" cy="893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chemeClr val="dk1"/>
              </a:buClr>
              <a:buSzPts val="3600"/>
              <a:buFont typeface="Abhaya Libre"/>
              <a:buNone/>
              <a:defRPr sz="3600" b="0" i="0" u="none" strike="noStrike" cap="none">
                <a:solidFill>
                  <a:schemeClr val="dk1"/>
                </a:solidFill>
                <a:latin typeface="Abhaya Libre"/>
                <a:ea typeface="Abhaya Libre"/>
                <a:cs typeface="Abhaya Libre"/>
                <a:sym typeface="Abhaya Libre"/>
              </a:defRPr>
            </a:lvl1pPr>
            <a:lvl2pPr marR="0" lvl="1"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2pPr>
            <a:lvl3pPr marR="0" lvl="2"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3pPr>
            <a:lvl4pPr marR="0" lvl="3"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4pPr>
            <a:lvl5pPr marR="0" lvl="4"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5pPr>
            <a:lvl6pPr marR="0" lvl="5"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6pPr>
            <a:lvl7pPr marR="0" lvl="6"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7pPr>
            <a:lvl8pPr marR="0" lvl="7"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8pPr>
            <a:lvl9pPr marR="0" lvl="8"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9pPr>
          </a:lstStyle>
          <a:p>
            <a:endParaRPr lang="ru-RU" dirty="0"/>
          </a:p>
        </p:txBody>
      </p:sp>
      <p:sp>
        <p:nvSpPr>
          <p:cNvPr id="3" name="Текст 2"/>
          <p:cNvSpPr>
            <a:spLocks noGrp="1"/>
          </p:cNvSpPr>
          <p:nvPr>
            <p:ph type="body" sz="quarter" idx="10" hasCustomPrompt="1"/>
          </p:nvPr>
        </p:nvSpPr>
        <p:spPr>
          <a:xfrm>
            <a:off x="1046163" y="1516063"/>
            <a:ext cx="7171405" cy="3300063"/>
          </a:xfrm>
        </p:spPr>
        <p:txBody>
          <a:bodyPr/>
          <a:lstStyle>
            <a:lvl1pPr>
              <a:defRPr sz="1800" baseline="0">
                <a:solidFill>
                  <a:schemeClr val="accent1">
                    <a:lumMod val="50000"/>
                  </a:schemeClr>
                </a:solidFill>
              </a:defRPr>
            </a:lvl1pPr>
          </a:lstStyle>
          <a:p>
            <a:pPr lvl="0"/>
            <a:r>
              <a:rPr lang="ru-RU" dirty="0" smtClean="0"/>
              <a:t>Текст слайда</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613E4743-1C1E-46C3-92FF-16247EA376B1}" type="datetimeFigureOut">
              <a:rPr lang="ru-RU" kern="1200" smtClean="0">
                <a:ea typeface="+mn-ea"/>
              </a:rPr>
              <a:pPr defTabSz="685800">
                <a:buClrTx/>
                <a:defRPr/>
              </a:pPr>
              <a:t>30.03.2026</a:t>
            </a:fld>
            <a:endParaRPr lang="ru-RU" kern="1200">
              <a:ea typeface="+mn-ea"/>
            </a:endParaRPr>
          </a:p>
        </p:txBody>
      </p:sp>
      <p:sp>
        <p:nvSpPr>
          <p:cNvPr id="3"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4"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3D5126B6-2361-4C61-855B-E1D9A5E7B63C}"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485664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026FD8-29B4-4FEE-8B77-98FF9BF77573}"/>
              </a:ext>
            </a:extLst>
          </p:cNvPr>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id="{DB8C10D5-6ADF-49E1-A99B-4AE4C03C402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030659B-C526-4BEE-B39B-A188ED8408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53079F65-3ED9-4D76-ADF2-DF1F6B2E27EE}"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FE21550E-CAC6-4F10-B0D4-97C3B8C905CB}"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4008050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4E563D-28FB-4C17-BAE0-3286060DFA62}"/>
              </a:ext>
            </a:extLst>
          </p:cNvPr>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id="{9A80354B-F219-49DA-9DA5-584E038FE7A8}"/>
              </a:ext>
            </a:extLst>
          </p:cNvPr>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Текст 3">
            <a:extLst>
              <a:ext uri="{FF2B5EF4-FFF2-40B4-BE49-F238E27FC236}">
                <a16:creationId xmlns:a16="http://schemas.microsoft.com/office/drawing/2014/main" id="{3789AD94-9CF1-4AED-A82E-0F276BC4D20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497B432C-B44F-41A5-A5E1-4291512854EC}"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57A4CD53-5194-446E-A20E-2790B6B83DC9}"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322094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92219B-95A9-4FE7-94BA-6F0F5671A40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FEEAF6D-D479-48E4-948A-DE8A69CDD82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EFF7E378-4748-4306-B424-8D5F3E51A0D2}"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B53B2B5A-8D3A-42E4-9FCE-CF11D1EC1105}"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263662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ACDC5CA-1241-4298-9DF3-0CA5798E0ABF}"/>
              </a:ext>
            </a:extLst>
          </p:cNvPr>
          <p:cNvSpPr>
            <a:spLocks noGrp="1"/>
          </p:cNvSpPr>
          <p:nvPr>
            <p:ph type="title" orient="vert"/>
          </p:nvPr>
        </p:nvSpPr>
        <p:spPr>
          <a:xfrm>
            <a:off x="6543675" y="273844"/>
            <a:ext cx="1971675" cy="4358879"/>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E2D30A1-F2F0-41DE-AF87-EDD696C7FF4D}"/>
              </a:ext>
            </a:extLst>
          </p:cNvPr>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4B3AFDBD-994C-49BA-A0EE-A68E5C9A0EF2}"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16348964-3A56-4963-9C95-195F11C8C488}"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3040517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6B6857-8276-4706-B90A-CF342B701E62}"/>
              </a:ext>
            </a:extLst>
          </p:cNvPr>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id="{4C512C84-6D7B-4B7B-9D9A-5FFBB08282C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553CDB94-E2FD-4CD8-8FBC-D40129D785DD}"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0ECC7DBB-6809-43FF-8B0F-275F8DD90C02}"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949551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DAC316-665E-42C9-94EC-B699D3B79B8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D51531B-56C1-4EBA-A10B-9616BB8C9FC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22C759F6-DCD4-4352-9D0F-14E3954A080C}"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C45BEE81-78B7-4DE3-BDC1-9B32327386D5}"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060629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ACC7FB-70D4-4968-9ED1-2E84D62FFE96}"/>
              </a:ext>
            </a:extLst>
          </p:cNvPr>
          <p:cNvSpPr>
            <a:spLocks noGrp="1"/>
          </p:cNvSpPr>
          <p:nvPr>
            <p:ph type="title"/>
          </p:nvPr>
        </p:nvSpPr>
        <p:spPr>
          <a:xfrm>
            <a:off x="623888" y="1282304"/>
            <a:ext cx="7886700" cy="2139553"/>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id="{F3776E61-9831-497D-B002-A8D28987DE7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553E8EE8-B702-47DC-8EE7-5D7FD158427A}"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1E46527E-685A-4478-9160-D94F0EED6C87}"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741391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0C88ED-86CF-45BE-8CB2-E600FD8218F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E04D928-39A8-4455-B895-E17CEB8D6677}"/>
              </a:ext>
            </a:extLst>
          </p:cNvPr>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9C74714-94F7-4FCF-A1F2-A80881F32E91}"/>
              </a:ext>
            </a:extLst>
          </p:cNvPr>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A02714D4-E3E8-4AC5-8099-854E47748818}"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B2433CE2-00C7-4517-A925-E89788C3CDA6}"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703023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5E1478-9C23-45DE-86EC-BA232026F998}"/>
              </a:ext>
            </a:extLst>
          </p:cNvPr>
          <p:cNvSpPr>
            <a:spLocks noGrp="1"/>
          </p:cNvSpPr>
          <p:nvPr>
            <p:ph type="title"/>
          </p:nvPr>
        </p:nvSpPr>
        <p:spPr>
          <a:xfrm>
            <a:off x="629841" y="273844"/>
            <a:ext cx="7886700" cy="994172"/>
          </a:xfrm>
        </p:spPr>
        <p:txBody>
          <a:bodyPr/>
          <a:lstStyle/>
          <a:p>
            <a:r>
              <a:rPr lang="ru-RU"/>
              <a:t>Образец заголовка</a:t>
            </a:r>
          </a:p>
        </p:txBody>
      </p:sp>
      <p:sp>
        <p:nvSpPr>
          <p:cNvPr id="3" name="Текст 2">
            <a:extLst>
              <a:ext uri="{FF2B5EF4-FFF2-40B4-BE49-F238E27FC236}">
                <a16:creationId xmlns:a16="http://schemas.microsoft.com/office/drawing/2014/main" id="{5EA92F94-40B8-4276-A68D-B52C0695B61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id="{E483D9E0-51F8-4AD4-B987-DACADA74132F}"/>
              </a:ext>
            </a:extLst>
          </p:cNvPr>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21178A7-41BA-4380-A1B7-26CCA0BEEDC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id="{D1EA6112-F011-4A47-B3C7-8CABABD919B2}"/>
              </a:ext>
            </a:extLst>
          </p:cNvPr>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EC6E9AE3-A256-45AA-9E8F-DB26C535F403}" type="datetimeFigureOut">
              <a:rPr lang="ru-RU" kern="1200" smtClean="0">
                <a:ea typeface="+mn-ea"/>
              </a:rPr>
              <a:pPr defTabSz="685800">
                <a:buClrTx/>
                <a:defRPr/>
              </a:pPr>
              <a:t>30.03.2026</a:t>
            </a:fld>
            <a:endParaRPr lang="ru-RU" kern="1200">
              <a:ea typeface="+mn-ea"/>
            </a:endParaRPr>
          </a:p>
        </p:txBody>
      </p:sp>
      <p:sp>
        <p:nvSpPr>
          <p:cNvPr id="8"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9"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EEC5BF7C-7D87-408E-80F4-05BD4748640C}"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07152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blipFill>
          <a:blip r:embed="rId2"/>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lvl1pPr algn="ctr">
              <a:defRPr sz="4000"/>
            </a:lvl1pPr>
          </a:lstStyle>
          <a:p>
            <a:r>
              <a:rPr lang="ru-RU" dirty="0" smtClean="0"/>
              <a:t>Заголовок слайда</a:t>
            </a:r>
            <a:endParaRPr lang="ru-RU" dirty="0"/>
          </a:p>
        </p:txBody>
      </p:sp>
      <p:sp>
        <p:nvSpPr>
          <p:cNvPr id="6" name="Текст 5"/>
          <p:cNvSpPr>
            <a:spLocks noGrp="1"/>
          </p:cNvSpPr>
          <p:nvPr>
            <p:ph type="body" sz="quarter" idx="11" hasCustomPrompt="1"/>
          </p:nvPr>
        </p:nvSpPr>
        <p:spPr>
          <a:xfrm>
            <a:off x="3260609" y="1731650"/>
            <a:ext cx="4703763" cy="698500"/>
          </a:xfrm>
        </p:spPr>
        <p:txBody>
          <a:bodyPr/>
          <a:lstStyle>
            <a:lvl1pPr>
              <a:defRPr sz="1800">
                <a:solidFill>
                  <a:schemeClr val="accent1">
                    <a:lumMod val="75000"/>
                  </a:schemeClr>
                </a:solidFill>
              </a:defRPr>
            </a:lvl1pPr>
          </a:lstStyle>
          <a:p>
            <a:pPr lvl="0"/>
            <a:r>
              <a:rPr lang="ru-RU" dirty="0" smtClean="0"/>
              <a:t>Текст</a:t>
            </a:r>
            <a:endParaRPr lang="ru-RU" dirty="0"/>
          </a:p>
        </p:txBody>
      </p:sp>
      <p:sp>
        <p:nvSpPr>
          <p:cNvPr id="7" name="Текст 5"/>
          <p:cNvSpPr>
            <a:spLocks noGrp="1"/>
          </p:cNvSpPr>
          <p:nvPr>
            <p:ph type="body" sz="quarter" idx="12" hasCustomPrompt="1"/>
          </p:nvPr>
        </p:nvSpPr>
        <p:spPr>
          <a:xfrm>
            <a:off x="3260610" y="2786700"/>
            <a:ext cx="4703763" cy="698500"/>
          </a:xfrm>
        </p:spPr>
        <p:txBody>
          <a:bodyPr/>
          <a:lstStyle>
            <a:lvl1pPr>
              <a:defRPr sz="1800">
                <a:solidFill>
                  <a:schemeClr val="accent1">
                    <a:lumMod val="75000"/>
                  </a:schemeClr>
                </a:solidFill>
              </a:defRPr>
            </a:lvl1pPr>
          </a:lstStyle>
          <a:p>
            <a:pPr lvl="0"/>
            <a:r>
              <a:rPr lang="ru-RU" dirty="0" smtClean="0"/>
              <a:t>Текст</a:t>
            </a:r>
            <a:endParaRPr lang="ru-RU" dirty="0"/>
          </a:p>
        </p:txBody>
      </p:sp>
      <p:sp>
        <p:nvSpPr>
          <p:cNvPr id="8" name="Текст 5"/>
          <p:cNvSpPr>
            <a:spLocks noGrp="1"/>
          </p:cNvSpPr>
          <p:nvPr>
            <p:ph type="body" sz="quarter" idx="13" hasCustomPrompt="1"/>
          </p:nvPr>
        </p:nvSpPr>
        <p:spPr>
          <a:xfrm>
            <a:off x="3260611" y="3866482"/>
            <a:ext cx="4703763" cy="698500"/>
          </a:xfrm>
        </p:spPr>
        <p:txBody>
          <a:bodyPr/>
          <a:lstStyle>
            <a:lvl1pPr>
              <a:defRPr sz="1800">
                <a:solidFill>
                  <a:schemeClr val="accent1">
                    <a:lumMod val="75000"/>
                  </a:schemeClr>
                </a:solidFill>
              </a:defRPr>
            </a:lvl1pPr>
          </a:lstStyle>
          <a:p>
            <a:pPr lvl="0"/>
            <a:r>
              <a:rPr lang="ru-RU" dirty="0" smtClean="0"/>
              <a:t>Текст</a:t>
            </a:r>
            <a:endParaRPr lang="ru-RU" dirty="0"/>
          </a:p>
        </p:txBody>
      </p:sp>
    </p:spTree>
    <p:extLst>
      <p:ext uri="{BB962C8B-B14F-4D97-AF65-F5344CB8AC3E}">
        <p14:creationId xmlns:p14="http://schemas.microsoft.com/office/powerpoint/2010/main" val="31192583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26D2B4-9CA8-4A0A-8915-45A027E63ABA}"/>
              </a:ext>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49594DDD-21AB-4980-B2D3-3FE88E47AF0D}" type="datetimeFigureOut">
              <a:rPr lang="ru-RU" kern="1200" smtClean="0">
                <a:ea typeface="+mn-ea"/>
              </a:rPr>
              <a:pPr defTabSz="685800">
                <a:buClrTx/>
                <a:defRPr/>
              </a:pPr>
              <a:t>30.03.2026</a:t>
            </a:fld>
            <a:endParaRPr lang="ru-RU" kern="1200">
              <a:ea typeface="+mn-ea"/>
            </a:endParaRPr>
          </a:p>
        </p:txBody>
      </p:sp>
      <p:sp>
        <p:nvSpPr>
          <p:cNvPr id="4"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5"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0A37BE20-2495-4A8B-8467-E7641E348D9E}"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60339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E420376A-D1B7-4E8B-BBD1-330A5583AF21}" type="datetimeFigureOut">
              <a:rPr lang="ru-RU" kern="1200" smtClean="0">
                <a:ea typeface="+mn-ea"/>
              </a:rPr>
              <a:pPr defTabSz="685800">
                <a:buClrTx/>
                <a:defRPr/>
              </a:pPr>
              <a:t>30.03.2026</a:t>
            </a:fld>
            <a:endParaRPr lang="ru-RU" kern="1200">
              <a:ea typeface="+mn-ea"/>
            </a:endParaRPr>
          </a:p>
        </p:txBody>
      </p:sp>
      <p:sp>
        <p:nvSpPr>
          <p:cNvPr id="3"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4"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3E336C22-E047-43EC-864E-701D92C556F1}"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538503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026FD8-29B4-4FEE-8B77-98FF9BF77573}"/>
              </a:ext>
            </a:extLst>
          </p:cNvPr>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id="{DB8C10D5-6ADF-49E1-A99B-4AE4C03C402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030659B-C526-4BEE-B39B-A188ED8408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2DAFD6E4-D189-4E55-A31D-1A67327759B7}"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97528ACB-FF0A-4EF2-A4C5-526FE1C29245}"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3799502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4E563D-28FB-4C17-BAE0-3286060DFA62}"/>
              </a:ext>
            </a:extLst>
          </p:cNvPr>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id="{9A80354B-F219-49DA-9DA5-584E038FE7A8}"/>
              </a:ext>
            </a:extLst>
          </p:cNvPr>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Текст 3">
            <a:extLst>
              <a:ext uri="{FF2B5EF4-FFF2-40B4-BE49-F238E27FC236}">
                <a16:creationId xmlns:a16="http://schemas.microsoft.com/office/drawing/2014/main" id="{3789AD94-9CF1-4AED-A82E-0F276BC4D20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61A0E4BE-53B5-43FB-B9C0-5C029F0AA3B7}"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2471952F-26BE-447A-80D3-48EC9144979C}"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315577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92219B-95A9-4FE7-94BA-6F0F5671A40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FEEAF6D-D479-48E4-948A-DE8A69CDD82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647BE48B-4F5E-482B-96F9-CB798BB21566}"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128B133E-62D6-4017-B79A-8829A05BE73B}"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984512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ACDC5CA-1241-4298-9DF3-0CA5798E0ABF}"/>
              </a:ext>
            </a:extLst>
          </p:cNvPr>
          <p:cNvSpPr>
            <a:spLocks noGrp="1"/>
          </p:cNvSpPr>
          <p:nvPr>
            <p:ph type="title" orient="vert"/>
          </p:nvPr>
        </p:nvSpPr>
        <p:spPr>
          <a:xfrm>
            <a:off x="6543675" y="273844"/>
            <a:ext cx="1971675" cy="4358879"/>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E2D30A1-F2F0-41DE-AF87-EDD696C7FF4D}"/>
              </a:ext>
            </a:extLst>
          </p:cNvPr>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A2729B84-E3E9-4254-84E1-A1636E276462}"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07DA5D67-4B44-41F0-B379-568AADAE5C1D}"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4120340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6B6857-8276-4706-B90A-CF342B701E62}"/>
              </a:ext>
            </a:extLst>
          </p:cNvPr>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id="{4C512C84-6D7B-4B7B-9D9A-5FFBB08282C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171CCA3D-4E98-491F-B150-860BA2A2CCC1}"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3CBE2114-1799-4971-B1A8-A81A2C002D91}"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461972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DAC316-665E-42C9-94EC-B699D3B79B8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D51531B-56C1-4EBA-A10B-9616BB8C9FC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98941C91-7339-421A-8E16-FEF3E7834A6B}"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341FF93C-0E42-45DB-9B44-8A29B0C5FE00}"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270441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ACC7FB-70D4-4968-9ED1-2E84D62FFE96}"/>
              </a:ext>
            </a:extLst>
          </p:cNvPr>
          <p:cNvSpPr>
            <a:spLocks noGrp="1"/>
          </p:cNvSpPr>
          <p:nvPr>
            <p:ph type="title"/>
          </p:nvPr>
        </p:nvSpPr>
        <p:spPr>
          <a:xfrm>
            <a:off x="623888" y="1282304"/>
            <a:ext cx="7886700" cy="2139553"/>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id="{F3776E61-9831-497D-B002-A8D28987DE7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578B9420-C5C9-4F6A-B241-1BB6C2EB3080}"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46BE3D72-4092-4913-BC05-3B12BAA96CAC}"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543800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0C88ED-86CF-45BE-8CB2-E600FD8218F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E04D928-39A8-4455-B895-E17CEB8D6677}"/>
              </a:ext>
            </a:extLst>
          </p:cNvPr>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9C74714-94F7-4FCF-A1F2-A80881F32E91}"/>
              </a:ext>
            </a:extLst>
          </p:cNvPr>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D661B1D0-52ED-4F34-976B-7F4E3952F8F8}"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946648A2-DE11-43CD-9223-BF4A5609CCDD}"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708387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722375" y="539500"/>
            <a:ext cx="7699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3600">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dirty="0"/>
          </a:p>
        </p:txBody>
      </p:sp>
      <p:sp>
        <p:nvSpPr>
          <p:cNvPr id="142" name="Google Shape;142;p17"/>
          <p:cNvSpPr txBox="1">
            <a:spLocks noGrp="1"/>
          </p:cNvSpPr>
          <p:nvPr>
            <p:ph type="subTitle" idx="1" hasCustomPrompt="1"/>
          </p:nvPr>
        </p:nvSpPr>
        <p:spPr>
          <a:xfrm>
            <a:off x="802110" y="2887848"/>
            <a:ext cx="2441100" cy="89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8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r>
              <a:rPr lang="ru-RU" dirty="0" smtClean="0"/>
              <a:t>Текст слайда</a:t>
            </a:r>
            <a:endParaRPr dirty="0"/>
          </a:p>
        </p:txBody>
      </p:sp>
      <p:sp>
        <p:nvSpPr>
          <p:cNvPr id="143" name="Google Shape;143;p17"/>
          <p:cNvSpPr txBox="1">
            <a:spLocks noGrp="1"/>
          </p:cNvSpPr>
          <p:nvPr>
            <p:ph type="subTitle" idx="2" hasCustomPrompt="1"/>
          </p:nvPr>
        </p:nvSpPr>
        <p:spPr>
          <a:xfrm>
            <a:off x="3351450" y="2887848"/>
            <a:ext cx="2441100" cy="89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8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r>
              <a:rPr lang="ru-RU" dirty="0" smtClean="0"/>
              <a:t>Текст слайда</a:t>
            </a:r>
            <a:endParaRPr dirty="0"/>
          </a:p>
        </p:txBody>
      </p:sp>
      <p:sp>
        <p:nvSpPr>
          <p:cNvPr id="144" name="Google Shape;144;p17"/>
          <p:cNvSpPr txBox="1">
            <a:spLocks noGrp="1"/>
          </p:cNvSpPr>
          <p:nvPr>
            <p:ph type="subTitle" idx="3" hasCustomPrompt="1"/>
          </p:nvPr>
        </p:nvSpPr>
        <p:spPr>
          <a:xfrm>
            <a:off x="5900790" y="2887848"/>
            <a:ext cx="2441100" cy="89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8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r>
              <a:rPr lang="ru-RU" dirty="0" smtClean="0"/>
              <a:t>Текст слайда</a:t>
            </a:r>
            <a:endParaRPr dirty="0"/>
          </a:p>
        </p:txBody>
      </p:sp>
      <p:sp>
        <p:nvSpPr>
          <p:cNvPr id="145" name="Google Shape;145;p17"/>
          <p:cNvSpPr txBox="1">
            <a:spLocks noGrp="1"/>
          </p:cNvSpPr>
          <p:nvPr>
            <p:ph type="subTitle" idx="4"/>
          </p:nvPr>
        </p:nvSpPr>
        <p:spPr>
          <a:xfrm>
            <a:off x="802110" y="1430599"/>
            <a:ext cx="2441100" cy="719303"/>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200"/>
              <a:buNone/>
              <a:defRPr sz="1800" b="1">
                <a:solidFill>
                  <a:schemeClr val="accent1"/>
                </a:solidFill>
                <a:latin typeface="Abhaya Libre"/>
                <a:ea typeface="Abhaya Libre"/>
                <a:cs typeface="Abhaya Libre"/>
                <a:sym typeface="Abhaya Libre"/>
              </a:defRPr>
            </a:lvl1pPr>
            <a:lvl2pPr lvl="1" algn="ctr" rtl="0">
              <a:spcBef>
                <a:spcPts val="0"/>
              </a:spcBef>
              <a:spcAft>
                <a:spcPts val="0"/>
              </a:spcAft>
              <a:buClr>
                <a:schemeClr val="accent1"/>
              </a:buClr>
              <a:buSzPts val="1200"/>
              <a:buNone/>
              <a:defRPr b="1">
                <a:solidFill>
                  <a:schemeClr val="accent1"/>
                </a:solidFill>
              </a:defRPr>
            </a:lvl2pPr>
            <a:lvl3pPr lvl="2" algn="ctr" rtl="0">
              <a:spcBef>
                <a:spcPts val="0"/>
              </a:spcBef>
              <a:spcAft>
                <a:spcPts val="0"/>
              </a:spcAft>
              <a:buClr>
                <a:schemeClr val="accent1"/>
              </a:buClr>
              <a:buSzPts val="1200"/>
              <a:buNone/>
              <a:defRPr b="1">
                <a:solidFill>
                  <a:schemeClr val="accent1"/>
                </a:solidFill>
              </a:defRPr>
            </a:lvl3pPr>
            <a:lvl4pPr lvl="3" algn="ctr" rtl="0">
              <a:spcBef>
                <a:spcPts val="0"/>
              </a:spcBef>
              <a:spcAft>
                <a:spcPts val="0"/>
              </a:spcAft>
              <a:buClr>
                <a:schemeClr val="accent1"/>
              </a:buClr>
              <a:buSzPts val="1200"/>
              <a:buNone/>
              <a:defRPr b="1">
                <a:solidFill>
                  <a:schemeClr val="accent1"/>
                </a:solidFill>
              </a:defRPr>
            </a:lvl4pPr>
            <a:lvl5pPr lvl="4" algn="ctr" rtl="0">
              <a:spcBef>
                <a:spcPts val="0"/>
              </a:spcBef>
              <a:spcAft>
                <a:spcPts val="0"/>
              </a:spcAft>
              <a:buClr>
                <a:schemeClr val="accent1"/>
              </a:buClr>
              <a:buSzPts val="1200"/>
              <a:buNone/>
              <a:defRPr b="1">
                <a:solidFill>
                  <a:schemeClr val="accent1"/>
                </a:solidFill>
              </a:defRPr>
            </a:lvl5pPr>
            <a:lvl6pPr lvl="5" algn="ctr" rtl="0">
              <a:spcBef>
                <a:spcPts val="0"/>
              </a:spcBef>
              <a:spcAft>
                <a:spcPts val="0"/>
              </a:spcAft>
              <a:buClr>
                <a:schemeClr val="accent1"/>
              </a:buClr>
              <a:buSzPts val="1200"/>
              <a:buNone/>
              <a:defRPr b="1">
                <a:solidFill>
                  <a:schemeClr val="accent1"/>
                </a:solidFill>
              </a:defRPr>
            </a:lvl6pPr>
            <a:lvl7pPr lvl="6" algn="ctr" rtl="0">
              <a:spcBef>
                <a:spcPts val="0"/>
              </a:spcBef>
              <a:spcAft>
                <a:spcPts val="0"/>
              </a:spcAft>
              <a:buClr>
                <a:schemeClr val="accent1"/>
              </a:buClr>
              <a:buSzPts val="1200"/>
              <a:buNone/>
              <a:defRPr b="1">
                <a:solidFill>
                  <a:schemeClr val="accent1"/>
                </a:solidFill>
              </a:defRPr>
            </a:lvl7pPr>
            <a:lvl8pPr lvl="7" algn="ctr" rtl="0">
              <a:spcBef>
                <a:spcPts val="0"/>
              </a:spcBef>
              <a:spcAft>
                <a:spcPts val="0"/>
              </a:spcAft>
              <a:buClr>
                <a:schemeClr val="accent1"/>
              </a:buClr>
              <a:buSzPts val="1200"/>
              <a:buNone/>
              <a:defRPr b="1">
                <a:solidFill>
                  <a:schemeClr val="accent1"/>
                </a:solidFill>
              </a:defRPr>
            </a:lvl8pPr>
            <a:lvl9pPr lvl="8" algn="ctr" rtl="0">
              <a:spcBef>
                <a:spcPts val="0"/>
              </a:spcBef>
              <a:spcAft>
                <a:spcPts val="0"/>
              </a:spcAft>
              <a:buClr>
                <a:schemeClr val="accent1"/>
              </a:buClr>
              <a:buSzPts val="1200"/>
              <a:buNone/>
              <a:defRPr b="1">
                <a:solidFill>
                  <a:schemeClr val="accent1"/>
                </a:solidFill>
              </a:defRPr>
            </a:lvl9pPr>
          </a:lstStyle>
          <a:p>
            <a:endParaRPr dirty="0"/>
          </a:p>
        </p:txBody>
      </p:sp>
      <p:sp>
        <p:nvSpPr>
          <p:cNvPr id="146" name="Google Shape;146;p17"/>
          <p:cNvSpPr txBox="1">
            <a:spLocks noGrp="1"/>
          </p:cNvSpPr>
          <p:nvPr>
            <p:ph type="subTitle" idx="5"/>
          </p:nvPr>
        </p:nvSpPr>
        <p:spPr>
          <a:xfrm>
            <a:off x="3322939" y="1407191"/>
            <a:ext cx="2441100" cy="742711"/>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200"/>
              <a:buNone/>
              <a:defRPr sz="1800" b="1">
                <a:solidFill>
                  <a:schemeClr val="accent1"/>
                </a:solidFill>
                <a:latin typeface="Abhaya Libre"/>
                <a:ea typeface="Abhaya Libre"/>
                <a:cs typeface="Abhaya Libre"/>
                <a:sym typeface="Abhaya Libre"/>
              </a:defRPr>
            </a:lvl1pPr>
            <a:lvl2pPr lvl="1" algn="ctr" rtl="0">
              <a:spcBef>
                <a:spcPts val="0"/>
              </a:spcBef>
              <a:spcAft>
                <a:spcPts val="0"/>
              </a:spcAft>
              <a:buClr>
                <a:schemeClr val="accent1"/>
              </a:buClr>
              <a:buSzPts val="1200"/>
              <a:buNone/>
              <a:defRPr b="1">
                <a:solidFill>
                  <a:schemeClr val="accent1"/>
                </a:solidFill>
              </a:defRPr>
            </a:lvl2pPr>
            <a:lvl3pPr lvl="2" algn="ctr" rtl="0">
              <a:spcBef>
                <a:spcPts val="0"/>
              </a:spcBef>
              <a:spcAft>
                <a:spcPts val="0"/>
              </a:spcAft>
              <a:buClr>
                <a:schemeClr val="accent1"/>
              </a:buClr>
              <a:buSzPts val="1200"/>
              <a:buNone/>
              <a:defRPr b="1">
                <a:solidFill>
                  <a:schemeClr val="accent1"/>
                </a:solidFill>
              </a:defRPr>
            </a:lvl3pPr>
            <a:lvl4pPr lvl="3" algn="ctr" rtl="0">
              <a:spcBef>
                <a:spcPts val="0"/>
              </a:spcBef>
              <a:spcAft>
                <a:spcPts val="0"/>
              </a:spcAft>
              <a:buClr>
                <a:schemeClr val="accent1"/>
              </a:buClr>
              <a:buSzPts val="1200"/>
              <a:buNone/>
              <a:defRPr b="1">
                <a:solidFill>
                  <a:schemeClr val="accent1"/>
                </a:solidFill>
              </a:defRPr>
            </a:lvl4pPr>
            <a:lvl5pPr lvl="4" algn="ctr" rtl="0">
              <a:spcBef>
                <a:spcPts val="0"/>
              </a:spcBef>
              <a:spcAft>
                <a:spcPts val="0"/>
              </a:spcAft>
              <a:buClr>
                <a:schemeClr val="accent1"/>
              </a:buClr>
              <a:buSzPts val="1200"/>
              <a:buNone/>
              <a:defRPr b="1">
                <a:solidFill>
                  <a:schemeClr val="accent1"/>
                </a:solidFill>
              </a:defRPr>
            </a:lvl5pPr>
            <a:lvl6pPr lvl="5" algn="ctr" rtl="0">
              <a:spcBef>
                <a:spcPts val="0"/>
              </a:spcBef>
              <a:spcAft>
                <a:spcPts val="0"/>
              </a:spcAft>
              <a:buClr>
                <a:schemeClr val="accent1"/>
              </a:buClr>
              <a:buSzPts val="1200"/>
              <a:buNone/>
              <a:defRPr b="1">
                <a:solidFill>
                  <a:schemeClr val="accent1"/>
                </a:solidFill>
              </a:defRPr>
            </a:lvl6pPr>
            <a:lvl7pPr lvl="6" algn="ctr" rtl="0">
              <a:spcBef>
                <a:spcPts val="0"/>
              </a:spcBef>
              <a:spcAft>
                <a:spcPts val="0"/>
              </a:spcAft>
              <a:buClr>
                <a:schemeClr val="accent1"/>
              </a:buClr>
              <a:buSzPts val="1200"/>
              <a:buNone/>
              <a:defRPr b="1">
                <a:solidFill>
                  <a:schemeClr val="accent1"/>
                </a:solidFill>
              </a:defRPr>
            </a:lvl7pPr>
            <a:lvl8pPr lvl="7" algn="ctr" rtl="0">
              <a:spcBef>
                <a:spcPts val="0"/>
              </a:spcBef>
              <a:spcAft>
                <a:spcPts val="0"/>
              </a:spcAft>
              <a:buClr>
                <a:schemeClr val="accent1"/>
              </a:buClr>
              <a:buSzPts val="1200"/>
              <a:buNone/>
              <a:defRPr b="1">
                <a:solidFill>
                  <a:schemeClr val="accent1"/>
                </a:solidFill>
              </a:defRPr>
            </a:lvl8pPr>
            <a:lvl9pPr lvl="8" algn="ctr" rtl="0">
              <a:spcBef>
                <a:spcPts val="0"/>
              </a:spcBef>
              <a:spcAft>
                <a:spcPts val="0"/>
              </a:spcAft>
              <a:buClr>
                <a:schemeClr val="accent1"/>
              </a:buClr>
              <a:buSzPts val="1200"/>
              <a:buNone/>
              <a:defRPr b="1">
                <a:solidFill>
                  <a:schemeClr val="accent1"/>
                </a:solidFill>
              </a:defRPr>
            </a:lvl9pPr>
          </a:lstStyle>
          <a:p>
            <a:endParaRPr dirty="0"/>
          </a:p>
        </p:txBody>
      </p:sp>
      <p:sp>
        <p:nvSpPr>
          <p:cNvPr id="147" name="Google Shape;147;p17"/>
          <p:cNvSpPr txBox="1">
            <a:spLocks noGrp="1"/>
          </p:cNvSpPr>
          <p:nvPr>
            <p:ph type="subTitle" idx="6"/>
          </p:nvPr>
        </p:nvSpPr>
        <p:spPr>
          <a:xfrm>
            <a:off x="5900790" y="1407191"/>
            <a:ext cx="2441100" cy="742711"/>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200"/>
              <a:buNone/>
              <a:defRPr sz="1800" b="1">
                <a:solidFill>
                  <a:schemeClr val="accent1"/>
                </a:solidFill>
                <a:latin typeface="Abhaya Libre"/>
                <a:ea typeface="Abhaya Libre"/>
                <a:cs typeface="Abhaya Libre"/>
                <a:sym typeface="Abhaya Libre"/>
              </a:defRPr>
            </a:lvl1pPr>
            <a:lvl2pPr lvl="1" algn="ctr" rtl="0">
              <a:spcBef>
                <a:spcPts val="0"/>
              </a:spcBef>
              <a:spcAft>
                <a:spcPts val="0"/>
              </a:spcAft>
              <a:buClr>
                <a:schemeClr val="accent1"/>
              </a:buClr>
              <a:buSzPts val="1200"/>
              <a:buNone/>
              <a:defRPr b="1">
                <a:solidFill>
                  <a:schemeClr val="accent1"/>
                </a:solidFill>
              </a:defRPr>
            </a:lvl2pPr>
            <a:lvl3pPr lvl="2" algn="ctr" rtl="0">
              <a:spcBef>
                <a:spcPts val="0"/>
              </a:spcBef>
              <a:spcAft>
                <a:spcPts val="0"/>
              </a:spcAft>
              <a:buClr>
                <a:schemeClr val="accent1"/>
              </a:buClr>
              <a:buSzPts val="1200"/>
              <a:buNone/>
              <a:defRPr b="1">
                <a:solidFill>
                  <a:schemeClr val="accent1"/>
                </a:solidFill>
              </a:defRPr>
            </a:lvl3pPr>
            <a:lvl4pPr lvl="3" algn="ctr" rtl="0">
              <a:spcBef>
                <a:spcPts val="0"/>
              </a:spcBef>
              <a:spcAft>
                <a:spcPts val="0"/>
              </a:spcAft>
              <a:buClr>
                <a:schemeClr val="accent1"/>
              </a:buClr>
              <a:buSzPts val="1200"/>
              <a:buNone/>
              <a:defRPr b="1">
                <a:solidFill>
                  <a:schemeClr val="accent1"/>
                </a:solidFill>
              </a:defRPr>
            </a:lvl4pPr>
            <a:lvl5pPr lvl="4" algn="ctr" rtl="0">
              <a:spcBef>
                <a:spcPts val="0"/>
              </a:spcBef>
              <a:spcAft>
                <a:spcPts val="0"/>
              </a:spcAft>
              <a:buClr>
                <a:schemeClr val="accent1"/>
              </a:buClr>
              <a:buSzPts val="1200"/>
              <a:buNone/>
              <a:defRPr b="1">
                <a:solidFill>
                  <a:schemeClr val="accent1"/>
                </a:solidFill>
              </a:defRPr>
            </a:lvl5pPr>
            <a:lvl6pPr lvl="5" algn="ctr" rtl="0">
              <a:spcBef>
                <a:spcPts val="0"/>
              </a:spcBef>
              <a:spcAft>
                <a:spcPts val="0"/>
              </a:spcAft>
              <a:buClr>
                <a:schemeClr val="accent1"/>
              </a:buClr>
              <a:buSzPts val="1200"/>
              <a:buNone/>
              <a:defRPr b="1">
                <a:solidFill>
                  <a:schemeClr val="accent1"/>
                </a:solidFill>
              </a:defRPr>
            </a:lvl6pPr>
            <a:lvl7pPr lvl="6" algn="ctr" rtl="0">
              <a:spcBef>
                <a:spcPts val="0"/>
              </a:spcBef>
              <a:spcAft>
                <a:spcPts val="0"/>
              </a:spcAft>
              <a:buClr>
                <a:schemeClr val="accent1"/>
              </a:buClr>
              <a:buSzPts val="1200"/>
              <a:buNone/>
              <a:defRPr b="1">
                <a:solidFill>
                  <a:schemeClr val="accent1"/>
                </a:solidFill>
              </a:defRPr>
            </a:lvl7pPr>
            <a:lvl8pPr lvl="7" algn="ctr" rtl="0">
              <a:spcBef>
                <a:spcPts val="0"/>
              </a:spcBef>
              <a:spcAft>
                <a:spcPts val="0"/>
              </a:spcAft>
              <a:buClr>
                <a:schemeClr val="accent1"/>
              </a:buClr>
              <a:buSzPts val="1200"/>
              <a:buNone/>
              <a:defRPr b="1">
                <a:solidFill>
                  <a:schemeClr val="accent1"/>
                </a:solidFill>
              </a:defRPr>
            </a:lvl8pPr>
            <a:lvl9pPr lvl="8" algn="ctr" rtl="0">
              <a:spcBef>
                <a:spcPts val="0"/>
              </a:spcBef>
              <a:spcAft>
                <a:spcPts val="0"/>
              </a:spcAft>
              <a:buClr>
                <a:schemeClr val="accent1"/>
              </a:buClr>
              <a:buSzPts val="1200"/>
              <a:buNone/>
              <a:defRPr b="1">
                <a:solidFill>
                  <a:schemeClr val="accent1"/>
                </a:solidFill>
              </a:defRPr>
            </a:lvl9pPr>
          </a:lstStyle>
          <a:p>
            <a:endParaRPr dirty="0"/>
          </a:p>
        </p:txBody>
      </p:sp>
      <p:sp>
        <p:nvSpPr>
          <p:cNvPr id="148" name="Google Shape;148;p17"/>
          <p:cNvSpPr/>
          <p:nvPr/>
        </p:nvSpPr>
        <p:spPr>
          <a:xfrm>
            <a:off x="0" y="4100035"/>
            <a:ext cx="1041600" cy="10416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flipH="1">
            <a:off x="959300" y="4594550"/>
            <a:ext cx="2913300" cy="442200"/>
          </a:xfrm>
          <a:prstGeom prst="round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flipH="1">
            <a:off x="8421600" y="3701150"/>
            <a:ext cx="722400" cy="14331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 name="Google Shape;151;p17"/>
          <p:cNvCxnSpPr/>
          <p:nvPr/>
        </p:nvCxnSpPr>
        <p:spPr>
          <a:xfrm rot="10800000">
            <a:off x="-40600" y="4815650"/>
            <a:ext cx="3913200" cy="0"/>
          </a:xfrm>
          <a:prstGeom prst="straightConnector1">
            <a:avLst/>
          </a:prstGeom>
          <a:noFill/>
          <a:ln w="9525" cap="flat" cmpd="sng">
            <a:solidFill>
              <a:schemeClr val="lt1"/>
            </a:solidFill>
            <a:prstDash val="solid"/>
            <a:round/>
            <a:headEnd type="none" w="med" len="med"/>
            <a:tailEnd type="none" w="med" len="med"/>
          </a:ln>
        </p:spPr>
      </p:cxnSp>
      <p:sp>
        <p:nvSpPr>
          <p:cNvPr id="152" name="Google Shape;152;p17"/>
          <p:cNvSpPr/>
          <p:nvPr/>
        </p:nvSpPr>
        <p:spPr>
          <a:xfrm flipH="1">
            <a:off x="7312200" y="0"/>
            <a:ext cx="1831800" cy="442200"/>
          </a:xfrm>
          <a:prstGeom prst="round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flipH="1">
            <a:off x="355781" y="0"/>
            <a:ext cx="366600" cy="16395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 name="Google Shape;154;p17"/>
          <p:cNvCxnSpPr/>
          <p:nvPr/>
        </p:nvCxnSpPr>
        <p:spPr>
          <a:xfrm rot="10800000">
            <a:off x="7312200" y="221100"/>
            <a:ext cx="18318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5E1478-9C23-45DE-86EC-BA232026F998}"/>
              </a:ext>
            </a:extLst>
          </p:cNvPr>
          <p:cNvSpPr>
            <a:spLocks noGrp="1"/>
          </p:cNvSpPr>
          <p:nvPr>
            <p:ph type="title"/>
          </p:nvPr>
        </p:nvSpPr>
        <p:spPr>
          <a:xfrm>
            <a:off x="629841" y="273844"/>
            <a:ext cx="7886700" cy="994172"/>
          </a:xfrm>
        </p:spPr>
        <p:txBody>
          <a:bodyPr/>
          <a:lstStyle/>
          <a:p>
            <a:r>
              <a:rPr lang="ru-RU"/>
              <a:t>Образец заголовка</a:t>
            </a:r>
          </a:p>
        </p:txBody>
      </p:sp>
      <p:sp>
        <p:nvSpPr>
          <p:cNvPr id="3" name="Текст 2">
            <a:extLst>
              <a:ext uri="{FF2B5EF4-FFF2-40B4-BE49-F238E27FC236}">
                <a16:creationId xmlns:a16="http://schemas.microsoft.com/office/drawing/2014/main" id="{5EA92F94-40B8-4276-A68D-B52C0695B61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id="{E483D9E0-51F8-4AD4-B987-DACADA74132F}"/>
              </a:ext>
            </a:extLst>
          </p:cNvPr>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21178A7-41BA-4380-A1B7-26CCA0BEEDC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id="{D1EA6112-F011-4A47-B3C7-8CABABD919B2}"/>
              </a:ext>
            </a:extLst>
          </p:cNvPr>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7FF46217-CA0F-474F-AB58-E7AB09E06CD2}" type="datetimeFigureOut">
              <a:rPr lang="ru-RU" kern="1200" smtClean="0">
                <a:ea typeface="+mn-ea"/>
              </a:rPr>
              <a:pPr defTabSz="685800">
                <a:buClrTx/>
                <a:defRPr/>
              </a:pPr>
              <a:t>30.03.2026</a:t>
            </a:fld>
            <a:endParaRPr lang="ru-RU" kern="1200">
              <a:ea typeface="+mn-ea"/>
            </a:endParaRPr>
          </a:p>
        </p:txBody>
      </p:sp>
      <p:sp>
        <p:nvSpPr>
          <p:cNvPr id="8"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9"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DC14DAB5-3FF8-4D87-9C1A-4971E8CB3A17}"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426148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26D2B4-9CA8-4A0A-8915-45A027E63ABA}"/>
              </a:ext>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27CC1CDE-9608-404E-B619-0EDAFC0EF071}" type="datetimeFigureOut">
              <a:rPr lang="ru-RU" kern="1200" smtClean="0">
                <a:ea typeface="+mn-ea"/>
              </a:rPr>
              <a:pPr defTabSz="685800">
                <a:buClrTx/>
                <a:defRPr/>
              </a:pPr>
              <a:t>30.03.2026</a:t>
            </a:fld>
            <a:endParaRPr lang="ru-RU" kern="1200">
              <a:ea typeface="+mn-ea"/>
            </a:endParaRPr>
          </a:p>
        </p:txBody>
      </p:sp>
      <p:sp>
        <p:nvSpPr>
          <p:cNvPr id="4"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5"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761CBD10-5DB4-4257-9545-9A81809AB724}"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355760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328B23B8-4335-44A8-8E5C-59D24198E16C}" type="datetimeFigureOut">
              <a:rPr lang="ru-RU" kern="1200" smtClean="0">
                <a:ea typeface="+mn-ea"/>
              </a:rPr>
              <a:pPr defTabSz="685800">
                <a:buClrTx/>
                <a:defRPr/>
              </a:pPr>
              <a:t>30.03.2026</a:t>
            </a:fld>
            <a:endParaRPr lang="ru-RU" kern="1200">
              <a:ea typeface="+mn-ea"/>
            </a:endParaRPr>
          </a:p>
        </p:txBody>
      </p:sp>
      <p:sp>
        <p:nvSpPr>
          <p:cNvPr id="3"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4"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BFE61CF1-948C-478C-AE9E-3EC87B1A20D9}"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4098745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026FD8-29B4-4FEE-8B77-98FF9BF77573}"/>
              </a:ext>
            </a:extLst>
          </p:cNvPr>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id="{DB8C10D5-6ADF-49E1-A99B-4AE4C03C402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030659B-C526-4BEE-B39B-A188ED8408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EC96C626-BF76-440D-B374-6F66CF2943E6}"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638549F3-094C-434A-A556-CEBB76DFD82C}"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046818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4E563D-28FB-4C17-BAE0-3286060DFA62}"/>
              </a:ext>
            </a:extLst>
          </p:cNvPr>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id="{9A80354B-F219-49DA-9DA5-584E038FE7A8}"/>
              </a:ext>
            </a:extLst>
          </p:cNvPr>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Текст 3">
            <a:extLst>
              <a:ext uri="{FF2B5EF4-FFF2-40B4-BE49-F238E27FC236}">
                <a16:creationId xmlns:a16="http://schemas.microsoft.com/office/drawing/2014/main" id="{3789AD94-9CF1-4AED-A82E-0F276BC4D20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EE97F691-DE73-4D93-963E-D5BC6B49C955}"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0A668080-2A7B-4C49-8653-CD4B31789A0E}"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070257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92219B-95A9-4FE7-94BA-6F0F5671A40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FEEAF6D-D479-48E4-948A-DE8A69CDD82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70FE91A1-4612-4FA6-8858-2699D8F97104}"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E5CF33A0-DD85-4431-84B5-5EC00E3ABA1A}"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408319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ACDC5CA-1241-4298-9DF3-0CA5798E0ABF}"/>
              </a:ext>
            </a:extLst>
          </p:cNvPr>
          <p:cNvSpPr>
            <a:spLocks noGrp="1"/>
          </p:cNvSpPr>
          <p:nvPr>
            <p:ph type="title" orient="vert"/>
          </p:nvPr>
        </p:nvSpPr>
        <p:spPr>
          <a:xfrm>
            <a:off x="6543675" y="273844"/>
            <a:ext cx="1971675" cy="4358879"/>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E2D30A1-F2F0-41DE-AF87-EDD696C7FF4D}"/>
              </a:ext>
            </a:extLst>
          </p:cNvPr>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B8521291-76B7-4B4D-8402-CD378115108B}"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83EC168F-6AE3-4A7E-B644-55CF89E238EE}"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3964638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6B6857-8276-4706-B90A-CF342B701E62}"/>
              </a:ext>
            </a:extLst>
          </p:cNvPr>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id="{4C512C84-6D7B-4B7B-9D9A-5FFBB08282C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F0E4DD20-4F04-481D-987B-B8332B40352E}"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40931838-0629-46B9-977A-93E006B46BDA}"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4236145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DAC316-665E-42C9-94EC-B699D3B79B8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D51531B-56C1-4EBA-A10B-9616BB8C9FC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7FC85A39-A723-432D-9ED6-2C42F803E9AD}"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C5A27E02-AB18-419C-B865-FD47C9E79596}"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6037705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ACC7FB-70D4-4968-9ED1-2E84D62FFE96}"/>
              </a:ext>
            </a:extLst>
          </p:cNvPr>
          <p:cNvSpPr>
            <a:spLocks noGrp="1"/>
          </p:cNvSpPr>
          <p:nvPr>
            <p:ph type="title"/>
          </p:nvPr>
        </p:nvSpPr>
        <p:spPr>
          <a:xfrm>
            <a:off x="623888" y="1282304"/>
            <a:ext cx="7886700" cy="2139553"/>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id="{F3776E61-9831-497D-B002-A8D28987DE7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A28AFBCC-5BD9-4C92-AE56-175B9CC06D96}"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E99EC6F9-96A4-421B-8C33-E39A2CFA5895}"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37832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DAC316-665E-42C9-94EC-B699D3B79B8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D51531B-56C1-4EBA-A10B-9616BB8C9FC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a:defRPr/>
            </a:pPr>
            <a:fld id="{206C70BF-E115-4221-B26B-C59739BDEE04}" type="datetimeFigureOut">
              <a:rPr lang="ru-RU"/>
              <a:pPr>
                <a:defRPr/>
              </a:pPr>
              <a:t>30.03.2026</a:t>
            </a:fld>
            <a:endParaRPr lang="ru-RU"/>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a:defRPr/>
            </a:pPr>
            <a:fld id="{7FA3EF02-D2C6-4A32-AE91-A027F84FCDA7}" type="slidenum">
              <a:rPr lang="ru-RU"/>
              <a:pPr>
                <a:defRPr/>
              </a:pPr>
              <a:t>‹#›</a:t>
            </a:fld>
            <a:endParaRPr lang="ru-RU"/>
          </a:p>
        </p:txBody>
      </p:sp>
    </p:spTree>
    <p:extLst>
      <p:ext uri="{BB962C8B-B14F-4D97-AF65-F5344CB8AC3E}">
        <p14:creationId xmlns:p14="http://schemas.microsoft.com/office/powerpoint/2010/main" val="2655247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0C88ED-86CF-45BE-8CB2-E600FD8218F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E04D928-39A8-4455-B895-E17CEB8D6677}"/>
              </a:ext>
            </a:extLst>
          </p:cNvPr>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9C74714-94F7-4FCF-A1F2-A80881F32E91}"/>
              </a:ext>
            </a:extLst>
          </p:cNvPr>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2FE504DA-C559-4CAF-8CFF-FFFAE10C42CA}"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ADAE72AE-58EB-4376-B83A-D6BC5355ACE5}"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3375755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5E1478-9C23-45DE-86EC-BA232026F998}"/>
              </a:ext>
            </a:extLst>
          </p:cNvPr>
          <p:cNvSpPr>
            <a:spLocks noGrp="1"/>
          </p:cNvSpPr>
          <p:nvPr>
            <p:ph type="title"/>
          </p:nvPr>
        </p:nvSpPr>
        <p:spPr>
          <a:xfrm>
            <a:off x="629841" y="273844"/>
            <a:ext cx="7886700" cy="994172"/>
          </a:xfrm>
        </p:spPr>
        <p:txBody>
          <a:bodyPr/>
          <a:lstStyle/>
          <a:p>
            <a:r>
              <a:rPr lang="ru-RU"/>
              <a:t>Образец заголовка</a:t>
            </a:r>
          </a:p>
        </p:txBody>
      </p:sp>
      <p:sp>
        <p:nvSpPr>
          <p:cNvPr id="3" name="Текст 2">
            <a:extLst>
              <a:ext uri="{FF2B5EF4-FFF2-40B4-BE49-F238E27FC236}">
                <a16:creationId xmlns:a16="http://schemas.microsoft.com/office/drawing/2014/main" id="{5EA92F94-40B8-4276-A68D-B52C0695B61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id="{E483D9E0-51F8-4AD4-B987-DACADA74132F}"/>
              </a:ext>
            </a:extLst>
          </p:cNvPr>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21178A7-41BA-4380-A1B7-26CCA0BEEDC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id="{D1EA6112-F011-4A47-B3C7-8CABABD919B2}"/>
              </a:ext>
            </a:extLst>
          </p:cNvPr>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408FFFA7-38EB-400D-AA44-D7A3FEDA9763}" type="datetimeFigureOut">
              <a:rPr lang="ru-RU" kern="1200" smtClean="0">
                <a:ea typeface="+mn-ea"/>
              </a:rPr>
              <a:pPr defTabSz="685800">
                <a:buClrTx/>
                <a:defRPr/>
              </a:pPr>
              <a:t>30.03.2026</a:t>
            </a:fld>
            <a:endParaRPr lang="ru-RU" kern="1200">
              <a:ea typeface="+mn-ea"/>
            </a:endParaRPr>
          </a:p>
        </p:txBody>
      </p:sp>
      <p:sp>
        <p:nvSpPr>
          <p:cNvPr id="8"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9"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3BCD36CD-C1D1-41C4-95CB-BDFB23337D41}"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9528553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26D2B4-9CA8-4A0A-8915-45A027E63ABA}"/>
              </a:ext>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E646668A-4D69-4973-9182-9878A5D176FF}" type="datetimeFigureOut">
              <a:rPr lang="ru-RU" kern="1200" smtClean="0">
                <a:ea typeface="+mn-ea"/>
              </a:rPr>
              <a:pPr defTabSz="685800">
                <a:buClrTx/>
                <a:defRPr/>
              </a:pPr>
              <a:t>30.03.2026</a:t>
            </a:fld>
            <a:endParaRPr lang="ru-RU" kern="1200">
              <a:ea typeface="+mn-ea"/>
            </a:endParaRPr>
          </a:p>
        </p:txBody>
      </p:sp>
      <p:sp>
        <p:nvSpPr>
          <p:cNvPr id="4"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5"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59E6FC5B-55E0-49BF-87FE-C20A5327E9BF}"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3165524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613E4743-1C1E-46C3-92FF-16247EA376B1}" type="datetimeFigureOut">
              <a:rPr lang="ru-RU" kern="1200" smtClean="0">
                <a:ea typeface="+mn-ea"/>
              </a:rPr>
              <a:pPr defTabSz="685800">
                <a:buClrTx/>
                <a:defRPr/>
              </a:pPr>
              <a:t>30.03.2026</a:t>
            </a:fld>
            <a:endParaRPr lang="ru-RU" kern="1200">
              <a:ea typeface="+mn-ea"/>
            </a:endParaRPr>
          </a:p>
        </p:txBody>
      </p:sp>
      <p:sp>
        <p:nvSpPr>
          <p:cNvPr id="3"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4"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3D5126B6-2361-4C61-855B-E1D9A5E7B63C}"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36644906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026FD8-29B4-4FEE-8B77-98FF9BF77573}"/>
              </a:ext>
            </a:extLst>
          </p:cNvPr>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id="{DB8C10D5-6ADF-49E1-A99B-4AE4C03C402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030659B-C526-4BEE-B39B-A188ED8408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53079F65-3ED9-4D76-ADF2-DF1F6B2E27EE}"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FE21550E-CAC6-4F10-B0D4-97C3B8C905CB}"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5397805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4E563D-28FB-4C17-BAE0-3286060DFA62}"/>
              </a:ext>
            </a:extLst>
          </p:cNvPr>
          <p:cNvSpPr>
            <a:spLocks noGrp="1"/>
          </p:cNvSpPr>
          <p:nvPr>
            <p:ph type="title"/>
          </p:nvPr>
        </p:nvSpPr>
        <p:spPr>
          <a:xfrm>
            <a:off x="629841" y="342900"/>
            <a:ext cx="2949178" cy="120015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id="{9A80354B-F219-49DA-9DA5-584E038FE7A8}"/>
              </a:ext>
            </a:extLst>
          </p:cNvPr>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Текст 3">
            <a:extLst>
              <a:ext uri="{FF2B5EF4-FFF2-40B4-BE49-F238E27FC236}">
                <a16:creationId xmlns:a16="http://schemas.microsoft.com/office/drawing/2014/main" id="{3789AD94-9CF1-4AED-A82E-0F276BC4D20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497B432C-B44F-41A5-A5E1-4291512854EC}" type="datetimeFigureOut">
              <a:rPr lang="ru-RU" kern="1200" smtClean="0">
                <a:ea typeface="+mn-ea"/>
              </a:rPr>
              <a:pPr defTabSz="685800">
                <a:buClrTx/>
                <a:defRPr/>
              </a:pPr>
              <a:t>30.03.2026</a:t>
            </a:fld>
            <a:endParaRPr lang="ru-RU" kern="1200">
              <a:ea typeface="+mn-ea"/>
            </a:endParaRPr>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57A4CD53-5194-446E-A20E-2790B6B83DC9}"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3251732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92219B-95A9-4FE7-94BA-6F0F5671A40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FEEAF6D-D479-48E4-948A-DE8A69CDD82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EFF7E378-4748-4306-B424-8D5F3E51A0D2}"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B53B2B5A-8D3A-42E4-9FCE-CF11D1EC1105}"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866666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ACDC5CA-1241-4298-9DF3-0CA5798E0ABF}"/>
              </a:ext>
            </a:extLst>
          </p:cNvPr>
          <p:cNvSpPr>
            <a:spLocks noGrp="1"/>
          </p:cNvSpPr>
          <p:nvPr>
            <p:ph type="title" orient="vert"/>
          </p:nvPr>
        </p:nvSpPr>
        <p:spPr>
          <a:xfrm>
            <a:off x="6543675" y="273844"/>
            <a:ext cx="1971675" cy="4358879"/>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E2D30A1-F2F0-41DE-AF87-EDD696C7FF4D}"/>
              </a:ext>
            </a:extLst>
          </p:cNvPr>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defTabSz="685800">
              <a:buClrTx/>
              <a:defRPr/>
            </a:pPr>
            <a:fld id="{4B3AFDBD-994C-49BA-A0EE-A68E5C9A0EF2}"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defTabSz="685800">
              <a:buClrTx/>
              <a:defRPr/>
            </a:pPr>
            <a:fld id="{16348964-3A56-4963-9C95-195F11C8C488}"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2585913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705" b="0" i="0">
                <a:solidFill>
                  <a:srgbClr val="9E9E9E"/>
                </a:solidFill>
                <a:latin typeface="Microsoft Sans Serif"/>
                <a:cs typeface="Microsoft Sans Serif"/>
              </a:defRPr>
            </a:lvl1pPr>
          </a:lstStyle>
          <a:p>
            <a:pPr marL="5776">
              <a:lnSpc>
                <a:spcPts val="823"/>
              </a:lnSpc>
            </a:pPr>
            <a:r>
              <a:rPr lang="ru-RU" smtClean="0"/>
              <a:t>© все</a:t>
            </a:r>
            <a:r>
              <a:rPr lang="ru-RU" spc="2" smtClean="0"/>
              <a:t> </a:t>
            </a:r>
            <a:r>
              <a:rPr lang="ru-RU" smtClean="0"/>
              <a:t>права</a:t>
            </a:r>
            <a:r>
              <a:rPr lang="ru-RU" spc="2" smtClean="0"/>
              <a:t> </a:t>
            </a:r>
            <a:r>
              <a:rPr lang="ru-RU" spc="-5" smtClean="0"/>
              <a:t>защищены</a:t>
            </a:r>
            <a:endParaRPr lang="ru-RU" spc="-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3/30/2026</a:t>
            </a:fld>
            <a:endParaRPr lang="en-US"/>
          </a:p>
        </p:txBody>
      </p:sp>
      <p:sp>
        <p:nvSpPr>
          <p:cNvPr id="4" name="Holder 4"/>
          <p:cNvSpPr>
            <a:spLocks noGrp="1"/>
          </p:cNvSpPr>
          <p:nvPr>
            <p:ph type="sldNum" sz="quarter" idx="7"/>
          </p:nvPr>
        </p:nvSpPr>
        <p:spPr/>
        <p:txBody>
          <a:bodyPr lIns="0" tIns="0" rIns="0" bIns="0"/>
          <a:lstStyle>
            <a:lvl1pPr>
              <a:defRPr sz="705" b="0" i="0">
                <a:solidFill>
                  <a:schemeClr val="tx1"/>
                </a:solidFill>
                <a:latin typeface="Arial MT"/>
                <a:cs typeface="Arial MT"/>
              </a:defRPr>
            </a:lvl1pPr>
          </a:lstStyle>
          <a:p>
            <a:pPr marL="3334751">
              <a:lnSpc>
                <a:spcPts val="823"/>
              </a:lnSpc>
            </a:pPr>
            <a:fld id="{81D60167-4931-47E6-BA6A-407CBD079E47}" type="slidenum">
              <a:rPr lang="ru-RU" spc="-23" smtClean="0"/>
              <a:pPr marL="3334751">
                <a:lnSpc>
                  <a:spcPts val="823"/>
                </a:lnSpc>
              </a:pPr>
              <a:t>‹#›</a:t>
            </a:fld>
            <a:endParaRPr lang="ru-RU" spc="-23" dirty="0"/>
          </a:p>
        </p:txBody>
      </p:sp>
    </p:spTree>
    <p:extLst>
      <p:ext uri="{BB962C8B-B14F-4D97-AF65-F5344CB8AC3E}">
        <p14:creationId xmlns:p14="http://schemas.microsoft.com/office/powerpoint/2010/main" val="2214666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0C88ED-86CF-45BE-8CB2-E600FD8218F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E04D928-39A8-4455-B895-E17CEB8D6677}"/>
              </a:ext>
            </a:extLst>
          </p:cNvPr>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9C74714-94F7-4FCF-A1F2-A80881F32E91}"/>
              </a:ext>
            </a:extLst>
          </p:cNvPr>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4A74B96E-C3D7-4186-88FB-89D3714FD83B}"/>
              </a:ext>
            </a:extLst>
          </p:cNvPr>
          <p:cNvSpPr>
            <a:spLocks noGrp="1"/>
          </p:cNvSpPr>
          <p:nvPr>
            <p:ph type="dt" sz="half" idx="10"/>
          </p:nvPr>
        </p:nvSpPr>
        <p:spPr/>
        <p:txBody>
          <a:bodyPr/>
          <a:lstStyle>
            <a:lvl1pPr>
              <a:defRPr/>
            </a:lvl1pPr>
          </a:lstStyle>
          <a:p>
            <a:pPr>
              <a:defRPr/>
            </a:pPr>
            <a:fld id="{2FE504DA-C559-4CAF-8CFF-FFFAE10C42CA}" type="datetimeFigureOut">
              <a:rPr lang="ru-RU"/>
              <a:pPr>
                <a:defRPr/>
              </a:pPr>
              <a:t>30.03.2026</a:t>
            </a:fld>
            <a:endParaRPr lang="ru-RU"/>
          </a:p>
        </p:txBody>
      </p:sp>
      <p:sp>
        <p:nvSpPr>
          <p:cNvPr id="6" name="Нижний колонтитул 4">
            <a:extLst>
              <a:ext uri="{FF2B5EF4-FFF2-40B4-BE49-F238E27FC236}">
                <a16:creationId xmlns:a16="http://schemas.microsoft.com/office/drawing/2014/main" id="{E9D0A55E-437F-439C-A3CC-609F1E12D8DD}"/>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60BDC769-3678-4F3B-AD20-08565EB3DB85}"/>
              </a:ext>
            </a:extLst>
          </p:cNvPr>
          <p:cNvSpPr>
            <a:spLocks noGrp="1"/>
          </p:cNvSpPr>
          <p:nvPr>
            <p:ph type="sldNum" sz="quarter" idx="12"/>
          </p:nvPr>
        </p:nvSpPr>
        <p:spPr/>
        <p:txBody>
          <a:bodyPr/>
          <a:lstStyle>
            <a:lvl1pPr>
              <a:defRPr/>
            </a:lvl1pPr>
          </a:lstStyle>
          <a:p>
            <a:pPr>
              <a:defRPr/>
            </a:pPr>
            <a:fld id="{ADAE72AE-58EB-4376-B83A-D6BC5355ACE5}" type="slidenum">
              <a:rPr lang="ru-RU"/>
              <a:pPr>
                <a:defRPr/>
              </a:pPr>
              <a:t>‹#›</a:t>
            </a:fld>
            <a:endParaRPr lang="ru-RU"/>
          </a:p>
        </p:txBody>
      </p:sp>
    </p:spTree>
    <p:extLst>
      <p:ext uri="{BB962C8B-B14F-4D97-AF65-F5344CB8AC3E}">
        <p14:creationId xmlns:p14="http://schemas.microsoft.com/office/powerpoint/2010/main" val="337737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dpi="0" rotWithShape="1">
          <a:blip r:embed="rId2">
            <a:lum/>
          </a:blip>
          <a:srcRect/>
          <a:stretch>
            <a:fillRect/>
          </a:stretch>
        </a:blip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722375" y="539500"/>
            <a:ext cx="7699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dirty="0"/>
          </a:p>
        </p:txBody>
      </p:sp>
      <p:sp>
        <p:nvSpPr>
          <p:cNvPr id="21" name="Google Shape;21;p4"/>
          <p:cNvSpPr txBox="1">
            <a:spLocks noGrp="1"/>
          </p:cNvSpPr>
          <p:nvPr>
            <p:ph type="body" idx="1"/>
          </p:nvPr>
        </p:nvSpPr>
        <p:spPr>
          <a:xfrm>
            <a:off x="722375" y="1187600"/>
            <a:ext cx="7699200" cy="1323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800">
                <a:solidFill>
                  <a:schemeClr val="accent1">
                    <a:lumMod val="50000"/>
                  </a:schemeClr>
                </a:solidFill>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dirty="0"/>
          </a:p>
        </p:txBody>
      </p:sp>
      <p:sp>
        <p:nvSpPr>
          <p:cNvPr id="22" name="Google Shape;22;p4"/>
          <p:cNvSpPr/>
          <p:nvPr/>
        </p:nvSpPr>
        <p:spPr>
          <a:xfrm rot="10800000" flipH="1">
            <a:off x="0" y="2500"/>
            <a:ext cx="722400" cy="7224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0" y="2227700"/>
            <a:ext cx="438600" cy="2913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27;p4"/>
          <p:cNvCxnSpPr>
            <a:stCxn id="26" idx="0"/>
            <a:endCxn id="26" idx="2"/>
          </p:cNvCxnSpPr>
          <p:nvPr/>
        </p:nvCxnSpPr>
        <p:spPr>
          <a:xfrm>
            <a:off x="219300" y="2227700"/>
            <a:ext cx="0" cy="2913300"/>
          </a:xfrm>
          <a:prstGeom prst="straightConnector1">
            <a:avLst/>
          </a:prstGeom>
          <a:noFill/>
          <a:ln w="9525" cap="flat" cmpd="sng">
            <a:solidFill>
              <a:schemeClr val="lt1"/>
            </a:solidFill>
            <a:prstDash val="solid"/>
            <a:round/>
            <a:headEnd type="none" w="med" len="med"/>
            <a:tailEnd type="none" w="med" len="med"/>
          </a:ln>
        </p:spPr>
      </p:cxnSp>
      <p:sp>
        <p:nvSpPr>
          <p:cNvPr id="3" name="Рисунок 2"/>
          <p:cNvSpPr>
            <a:spLocks noGrp="1"/>
          </p:cNvSpPr>
          <p:nvPr>
            <p:ph type="pic" sz="quarter" idx="10"/>
          </p:nvPr>
        </p:nvSpPr>
        <p:spPr>
          <a:xfrm>
            <a:off x="722375" y="2683576"/>
            <a:ext cx="3630301" cy="2173288"/>
          </a:xfrm>
        </p:spPr>
        <p:txBody>
          <a:bodyPr/>
          <a:lstStyle/>
          <a:p>
            <a:endParaRPr lang="ru-RU" dirty="0"/>
          </a:p>
        </p:txBody>
      </p:sp>
      <p:sp>
        <p:nvSpPr>
          <p:cNvPr id="11" name="Рисунок 2"/>
          <p:cNvSpPr>
            <a:spLocks noGrp="1"/>
          </p:cNvSpPr>
          <p:nvPr>
            <p:ph type="pic" sz="quarter" idx="11"/>
          </p:nvPr>
        </p:nvSpPr>
        <p:spPr>
          <a:xfrm>
            <a:off x="4791274" y="2683576"/>
            <a:ext cx="3630301" cy="2173288"/>
          </a:xfrm>
        </p:spPr>
        <p:txBody>
          <a:bodyPr/>
          <a:lstStyle/>
          <a:p>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userDrawn="1">
  <p:cSld name="1">
    <p:bg>
      <p:bgPr>
        <a:blipFill dpi="0" rotWithShape="1">
          <a:blip r:embed="rId2">
            <a:lum/>
          </a:blip>
          <a:srcRect/>
          <a:stretch>
            <a:fillRect/>
          </a:stretch>
        </a:blipFill>
        <a:effectLst/>
      </p:bgPr>
    </p:bg>
    <p:spTree>
      <p:nvGrpSpPr>
        <p:cNvPr id="1" name="Shape 20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
        <p:cNvGrpSpPr/>
        <p:nvPr/>
      </p:nvGrpSpPr>
      <p:grpSpPr>
        <a:xfrm>
          <a:off x="0" y="0"/>
          <a:ext cx="0" cy="0"/>
          <a:chOff x="0" y="0"/>
          <a:chExt cx="0" cy="0"/>
        </a:xfrm>
      </p:grpSpPr>
      <p:sp>
        <p:nvSpPr>
          <p:cNvPr id="213" name="Google Shape;213;p23"/>
          <p:cNvSpPr/>
          <p:nvPr/>
        </p:nvSpPr>
        <p:spPr>
          <a:xfrm>
            <a:off x="0" y="4100035"/>
            <a:ext cx="1041600" cy="10416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flipH="1">
            <a:off x="809625" y="4594550"/>
            <a:ext cx="2913300" cy="442200"/>
          </a:xfrm>
          <a:prstGeom prst="roundRect">
            <a:avLst/>
          </a:prstGeom>
          <a:solidFill>
            <a:srgbClr val="127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flipH="1">
            <a:off x="8421625" y="442200"/>
            <a:ext cx="722400" cy="1433100"/>
          </a:xfrm>
          <a:prstGeom prst="round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6" name="Google Shape;216;p23"/>
          <p:cNvCxnSpPr/>
          <p:nvPr/>
        </p:nvCxnSpPr>
        <p:spPr>
          <a:xfrm rot="10800000">
            <a:off x="-190275" y="4815650"/>
            <a:ext cx="3913200" cy="0"/>
          </a:xfrm>
          <a:prstGeom prst="straightConnector1">
            <a:avLst/>
          </a:prstGeom>
          <a:noFill/>
          <a:ln w="9525" cap="flat" cmpd="sng">
            <a:solidFill>
              <a:schemeClr val="lt1"/>
            </a:solidFill>
            <a:prstDash val="solid"/>
            <a:round/>
            <a:headEnd type="none" w="med" len="med"/>
            <a:tailEnd type="none" w="med" len="med"/>
          </a:ln>
        </p:spPr>
      </p:cxnSp>
      <p:sp>
        <p:nvSpPr>
          <p:cNvPr id="217" name="Google Shape;217;p23"/>
          <p:cNvSpPr/>
          <p:nvPr/>
        </p:nvSpPr>
        <p:spPr>
          <a:xfrm flipH="1">
            <a:off x="7312200" y="4594550"/>
            <a:ext cx="1831800" cy="442200"/>
          </a:xfrm>
          <a:prstGeom prst="round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flipH="1">
            <a:off x="355781" y="0"/>
            <a:ext cx="366600" cy="16395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9" name="Google Shape;219;p23"/>
          <p:cNvCxnSpPr/>
          <p:nvPr/>
        </p:nvCxnSpPr>
        <p:spPr>
          <a:xfrm rot="10800000">
            <a:off x="7312200" y="4815650"/>
            <a:ext cx="18318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8.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2375" y="539500"/>
            <a:ext cx="76992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1pPr>
            <a:lvl2pPr lvl="1"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2pPr>
            <a:lvl3pPr lvl="2"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3pPr>
            <a:lvl4pPr lvl="3"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4pPr>
            <a:lvl5pPr lvl="4"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5pPr>
            <a:lvl6pPr lvl="5"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6pPr>
            <a:lvl7pPr lvl="6"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7pPr>
            <a:lvl8pPr lvl="7"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8pPr>
            <a:lvl9pPr lvl="8"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9pPr>
          </a:lstStyle>
          <a:p>
            <a:endParaRPr dirty="0"/>
          </a:p>
        </p:txBody>
      </p:sp>
      <p:sp>
        <p:nvSpPr>
          <p:cNvPr id="7" name="Google Shape;7;p1"/>
          <p:cNvSpPr txBox="1">
            <a:spLocks noGrp="1"/>
          </p:cNvSpPr>
          <p:nvPr>
            <p:ph type="body" idx="1"/>
          </p:nvPr>
        </p:nvSpPr>
        <p:spPr>
          <a:xfrm>
            <a:off x="722375" y="1187600"/>
            <a:ext cx="76992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1pPr>
            <a:lvl2pPr marL="914400" lvl="1"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2pPr>
            <a:lvl3pPr marL="1371600" lvl="2"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3pPr>
            <a:lvl4pPr marL="1828800" lvl="3"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4pPr>
            <a:lvl5pPr marL="2286000" lvl="4"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5pPr>
            <a:lvl6pPr marL="2743200" lvl="5"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6pPr>
            <a:lvl7pPr marL="3200400" lvl="6"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7pPr>
            <a:lvl8pPr marL="3657600" lvl="7"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8pPr>
            <a:lvl9pPr marL="4114800" lvl="8"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9pPr>
          </a:lstStyle>
          <a:p>
            <a:endParaRPr dirty="0"/>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BC474C0-00E4-4C9E-9CC8-7D7CEA9F6DB8}" type="datetimeFigureOut">
              <a:rPr lang="ru-RU" smtClean="0"/>
              <a:t>30.03.2026</a:t>
            </a:fld>
            <a:endParaRPr lang="ru-RU"/>
          </a:p>
        </p:txBody>
      </p:sp>
      <p:sp>
        <p:nvSpPr>
          <p:cNvPr id="5" name="Нижний колонтитул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3BCB4D2-0743-46FA-8C62-59E251002BFB}" type="slidenum">
              <a:rPr lang="ru-RU" smtClean="0"/>
              <a:t>‹#›</a:t>
            </a:fld>
            <a:endParaRPr lang="ru-RU"/>
          </a:p>
        </p:txBody>
      </p:sp>
    </p:spTree>
    <p:extLst>
      <p:ext uri="{BB962C8B-B14F-4D97-AF65-F5344CB8AC3E}">
        <p14:creationId xmlns:p14="http://schemas.microsoft.com/office/powerpoint/2010/main" val="1811695435"/>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63" r:id="rId3"/>
    <p:sldLayoutId id="2147483682" r:id="rId4"/>
    <p:sldLayoutId id="214748368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9037A00-81BF-4465-9742-F9E89D04E614}" type="datetimeFigureOut">
              <a:rPr lang="ru-RU" smtClean="0"/>
              <a:t>30.03.2026</a:t>
            </a:fld>
            <a:endParaRPr lang="ru-RU"/>
          </a:p>
        </p:txBody>
      </p:sp>
      <p:sp>
        <p:nvSpPr>
          <p:cNvPr id="5" name="Нижний колонтитул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D485BD3-FBA0-4092-9C91-163B42BE8530}" type="slidenum">
              <a:rPr lang="ru-RU" smtClean="0"/>
              <a:t>‹#›</a:t>
            </a:fld>
            <a:endParaRPr lang="ru-RU"/>
          </a:p>
        </p:txBody>
      </p:sp>
    </p:spTree>
    <p:extLst>
      <p:ext uri="{BB962C8B-B14F-4D97-AF65-F5344CB8AC3E}">
        <p14:creationId xmlns:p14="http://schemas.microsoft.com/office/powerpoint/2010/main" val="3309614828"/>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800">
                <a:solidFill>
                  <a:schemeClr val="accent1"/>
                </a:solidFill>
                <a:latin typeface="+mj-lt"/>
              </a:defRPr>
            </a:lvl1pPr>
          </a:lstStyle>
          <a:p>
            <a:r>
              <a:rPr lang="ru-RU" dirty="0" smtClean="0"/>
              <a:t>Чтим традиции,</a:t>
            </a:r>
          </a:p>
          <a:p>
            <a:r>
              <a:rPr lang="ru-RU" dirty="0" smtClean="0"/>
              <a:t>внедряем инновации</a:t>
            </a:r>
            <a:endParaRPr lang="ru-RU" dirty="0"/>
          </a:p>
        </p:txBody>
      </p:sp>
      <p:sp>
        <p:nvSpPr>
          <p:cNvPr id="5" name="Нижний колонтитул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800">
                <a:solidFill>
                  <a:schemeClr val="tx1">
                    <a:tint val="75000"/>
                  </a:schemeClr>
                </a:solidFill>
                <a:latin typeface="+mj-lt"/>
              </a:defRPr>
            </a:lvl1pPr>
          </a:lstStyle>
          <a:p>
            <a:endParaRPr lang="ru-RU" dirty="0" smtClean="0"/>
          </a:p>
          <a:p>
            <a:r>
              <a:rPr lang="ru-RU" dirty="0" smtClean="0">
                <a:solidFill>
                  <a:schemeClr val="accent1"/>
                </a:solidFill>
              </a:rPr>
              <a:t>Отдел научно-методического сопровождения краевого УМО </a:t>
            </a:r>
          </a:p>
          <a:p>
            <a:r>
              <a:rPr lang="ru-RU" dirty="0" smtClean="0">
                <a:solidFill>
                  <a:schemeClr val="accent1"/>
                </a:solidFill>
              </a:rPr>
              <a:t>в системе общего образования Алтайского края</a:t>
            </a:r>
          </a:p>
          <a:p>
            <a:endParaRPr lang="ru-RU" dirty="0">
              <a:solidFill>
                <a:schemeClr val="accent1"/>
              </a:solidFill>
            </a:endParaRPr>
          </a:p>
        </p:txBody>
      </p:sp>
      <p:sp>
        <p:nvSpPr>
          <p:cNvPr id="6" name="Номер слайда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800">
                <a:solidFill>
                  <a:schemeClr val="accent1"/>
                </a:solidFill>
                <a:latin typeface="+mj-lt"/>
              </a:defRPr>
            </a:lvl1pPr>
          </a:lstStyle>
          <a:p>
            <a:r>
              <a:rPr lang="ru-RU" dirty="0" smtClean="0"/>
              <a:t>г. Барнаул, 2024 г.</a:t>
            </a:r>
            <a:endParaRPr lang="ru-RU" dirty="0"/>
          </a:p>
        </p:txBody>
      </p:sp>
    </p:spTree>
    <p:extLst>
      <p:ext uri="{BB962C8B-B14F-4D97-AF65-F5344CB8AC3E}">
        <p14:creationId xmlns:p14="http://schemas.microsoft.com/office/powerpoint/2010/main" val="2680646124"/>
      </p:ext>
    </p:extLst>
  </p:cSld>
  <p:clrMap bg1="lt1" tx1="dk1" bg2="lt2" tx2="dk2" accent1="accent1" accent2="accent2" accent3="accent3" accent4="accent4" accent5="accent5" accent6="accent6" hlink="hlink" folHlink="folHlink"/>
  <p:sldLayoutIdLst>
    <p:sldLayoutId id="2147483667" r:id="rId1"/>
    <p:sldLayoutId id="2147483669" r:id="rId2"/>
    <p:sldLayoutId id="2147483670" r:id="rId3"/>
    <p:sldLayoutId id="2147483675" r:id="rId4"/>
    <p:sldLayoutId id="2147483680" r:id="rId5"/>
    <p:sldLayoutId id="2147483681" r:id="rId6"/>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3075" name="Текст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fld id="{388AC581-044F-4749-8B3A-08EF76CDB147}"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fld id="{1E66B557-5FC6-4F4A-9E55-C51FB2718616}"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17056815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3075" name="Текст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fld id="{1F20FD30-E110-414C-AD95-0A38544F5BAA}"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fld id="{3079D68D-ABDE-4C92-A9C6-94AC67EFCBEE}"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38709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3075" name="Текст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fld id="{4AF7FF1A-6B7D-4A09-928A-3AF1F8BB2F63}"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fld id="{8A5FDCA0-EE38-4A50-98CF-09BCAD1C2445}"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38168132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3075" name="Текст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a:extLst>
              <a:ext uri="{FF2B5EF4-FFF2-40B4-BE49-F238E27FC236}">
                <a16:creationId xmlns:a16="http://schemas.microsoft.com/office/drawing/2014/main" id="{4A74B96E-C3D7-4186-88FB-89D3714FD83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fld id="{388AC581-044F-4749-8B3A-08EF76CDB147}" type="datetimeFigureOut">
              <a:rPr lang="ru-RU" kern="1200" smtClean="0">
                <a:ea typeface="+mn-ea"/>
              </a:rPr>
              <a:pPr defTabSz="685800">
                <a:buClrTx/>
                <a:defRPr/>
              </a:pPr>
              <a:t>30.03.2026</a:t>
            </a:fld>
            <a:endParaRPr lang="ru-RU" kern="1200">
              <a:ea typeface="+mn-ea"/>
            </a:endParaRPr>
          </a:p>
        </p:txBody>
      </p:sp>
      <p:sp>
        <p:nvSpPr>
          <p:cNvPr id="5" name="Нижний колонтитул 4">
            <a:extLst>
              <a:ext uri="{FF2B5EF4-FFF2-40B4-BE49-F238E27FC236}">
                <a16:creationId xmlns:a16="http://schemas.microsoft.com/office/drawing/2014/main" id="{E9D0A55E-437F-439C-A3CC-609F1E12D8D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endParaRPr lang="ru-RU" kern="1200">
              <a:ea typeface="+mn-ea"/>
            </a:endParaRPr>
          </a:p>
        </p:txBody>
      </p:sp>
      <p:sp>
        <p:nvSpPr>
          <p:cNvPr id="6" name="Номер слайда 5">
            <a:extLst>
              <a:ext uri="{FF2B5EF4-FFF2-40B4-BE49-F238E27FC236}">
                <a16:creationId xmlns:a16="http://schemas.microsoft.com/office/drawing/2014/main" id="{60BDC769-3678-4F3B-AD20-08565EB3DB8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panose="020F0502020204030204"/>
                <a:cs typeface="+mn-cs"/>
                <a:sym typeface="Arial"/>
              </a:defRPr>
            </a:lvl1pPr>
          </a:lstStyle>
          <a:p>
            <a:pPr defTabSz="685800">
              <a:buClrTx/>
              <a:defRPr/>
            </a:pPr>
            <a:fld id="{1E66B557-5FC6-4F4A-9E55-C51FB2718616}" type="slidenum">
              <a:rPr lang="ru-RU" kern="1200" smtClean="0">
                <a:ea typeface="+mn-ea"/>
              </a:rPr>
              <a:pPr defTabSz="685800">
                <a:buClrTx/>
                <a:defRPr/>
              </a:pPr>
              <a:t>‹#›</a:t>
            </a:fld>
            <a:endParaRPr lang="ru-RU" kern="1200">
              <a:ea typeface="+mn-ea"/>
            </a:endParaRPr>
          </a:p>
        </p:txBody>
      </p:sp>
    </p:spTree>
    <p:extLst>
      <p:ext uri="{BB962C8B-B14F-4D97-AF65-F5344CB8AC3E}">
        <p14:creationId xmlns:p14="http://schemas.microsoft.com/office/powerpoint/2010/main" val="6562657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58.xml"/><Relationship Id="rId5" Type="http://schemas.openxmlformats.org/officeDocument/2006/relationships/image" Target="../media/image47.jp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hyperlink" Target="http://www.fipi.ru/" TargetMode="Externa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mailto:maizenger@yandex.ru"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www.fipi.ru/"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4" name="Заголовок 23"/>
          <p:cNvSpPr>
            <a:spLocks noGrp="1"/>
          </p:cNvSpPr>
          <p:nvPr>
            <p:ph type="title"/>
          </p:nvPr>
        </p:nvSpPr>
        <p:spPr>
          <a:xfrm>
            <a:off x="1553497" y="1504335"/>
            <a:ext cx="5751872" cy="2368513"/>
          </a:xfrm>
        </p:spPr>
        <p:txBody>
          <a:bodyPr/>
          <a:lstStyle/>
          <a:p>
            <a:r>
              <a:rPr lang="ru-RU" sz="2800" dirty="0" smtClean="0">
                <a:ln w="12700">
                  <a:solidFill>
                    <a:schemeClr val="accent1"/>
                  </a:solidFill>
                  <a:prstDash val="solid"/>
                </a:ln>
                <a:pattFill prst="pct50">
                  <a:fgClr>
                    <a:schemeClr val="accent1"/>
                  </a:fgClr>
                  <a:bgClr>
                    <a:schemeClr val="accent1">
                      <a:lumMod val="20000"/>
                      <a:lumOff val="80000"/>
                    </a:schemeClr>
                  </a:bgClr>
                </a:pattFill>
                <a:effectLst>
                  <a:outerShdw blurRad="50800" dist="38100" algn="l" rotWithShape="0">
                    <a:prstClr val="black">
                      <a:alpha val="40000"/>
                    </a:prstClr>
                  </a:outerShdw>
                </a:effectLst>
              </a:rPr>
              <a:t>Методика преподавания и разбор сложных заданий при подготовке к ЕГЭ по английскому языку</a:t>
            </a:r>
            <a:r>
              <a:rPr lang="ru-RU" dirty="0"/>
              <a:t/>
            </a:r>
            <a:br>
              <a:rPr lang="ru-RU" dirty="0"/>
            </a:br>
            <a:endParaRPr lang="ru-RU" sz="1800" dirty="0">
              <a:effectLst>
                <a:outerShdw blurRad="50800" dist="38100" algn="l" rotWithShape="0">
                  <a:prstClr val="black">
                    <a:alpha val="40000"/>
                  </a:prstClr>
                </a:outerShdw>
              </a:effectLst>
            </a:endParaRPr>
          </a:p>
        </p:txBody>
      </p:sp>
      <p:sp>
        <p:nvSpPr>
          <p:cNvPr id="9" name="Скругленный прямоугольник 8"/>
          <p:cNvSpPr/>
          <p:nvPr/>
        </p:nvSpPr>
        <p:spPr>
          <a:xfrm>
            <a:off x="1415845" y="1621888"/>
            <a:ext cx="6046838" cy="1878396"/>
          </a:xfrm>
          <a:prstGeom prst="roundRect">
            <a:avLst/>
          </a:prstGeom>
          <a:noFill/>
          <a:ln w="3175"/>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713" y="164626"/>
            <a:ext cx="1181816" cy="1055799"/>
          </a:xfrm>
          <a:prstGeom prst="rect">
            <a:avLst/>
          </a:prstGeom>
          <a:effectLst>
            <a:outerShdw blurRad="50800" dist="38100" dir="2700000" algn="tl" rotWithShape="0">
              <a:prstClr val="black">
                <a:alpha val="40000"/>
              </a:prstClr>
            </a:outerShdw>
          </a:effectLst>
        </p:spPr>
      </p:pic>
      <p:sp>
        <p:nvSpPr>
          <p:cNvPr id="4" name="Прямоугольник 3"/>
          <p:cNvSpPr/>
          <p:nvPr/>
        </p:nvSpPr>
        <p:spPr>
          <a:xfrm>
            <a:off x="1767348" y="3617837"/>
            <a:ext cx="5343831" cy="954107"/>
          </a:xfrm>
          <a:prstGeom prst="rect">
            <a:avLst/>
          </a:prstGeom>
        </p:spPr>
        <p:txBody>
          <a:bodyPr wrap="square">
            <a:spAutoFit/>
          </a:bodyPr>
          <a:lstStyle/>
          <a:p>
            <a:r>
              <a:rPr lang="ru-RU" b="1" i="1" dirty="0"/>
              <a:t>Майзенгер Наталья Владимировна</a:t>
            </a:r>
          </a:p>
          <a:p>
            <a:r>
              <a:rPr lang="ru-RU" dirty="0" smtClean="0"/>
              <a:t>к.ф.н</a:t>
            </a:r>
            <a:r>
              <a:rPr lang="ru-RU" dirty="0"/>
              <a:t>., доцент кафедры английского языка ФГБОУ ВО </a:t>
            </a:r>
            <a:r>
              <a:rPr lang="ru-RU" dirty="0" smtClean="0"/>
              <a:t>«</a:t>
            </a:r>
            <a:r>
              <a:rPr lang="ru-RU" dirty="0"/>
              <a:t>Алтайский государственный </a:t>
            </a:r>
            <a:r>
              <a:rPr lang="ru-RU" dirty="0" smtClean="0"/>
              <a:t>педагогический </a:t>
            </a:r>
            <a:r>
              <a:rPr lang="ru-RU" dirty="0"/>
              <a:t>университет</a:t>
            </a:r>
            <a:r>
              <a:rPr lang="ru-RU" dirty="0" smtClean="0"/>
              <a:t>», эксперт ЕГЭ по английскому языку</a:t>
            </a:r>
            <a:endParaRPr lang="ru-RU" dirty="0"/>
          </a:p>
        </p:txBody>
      </p:sp>
      <p:pic>
        <p:nvPicPr>
          <p:cNvPr id="11" name="Рисунок 10"/>
          <p:cNvPicPr>
            <a:picLocks noChangeAspect="1"/>
          </p:cNvPicPr>
          <p:nvPr/>
        </p:nvPicPr>
        <p:blipFill>
          <a:blip r:embed="rId4"/>
          <a:stretch>
            <a:fillRect/>
          </a:stretch>
        </p:blipFill>
        <p:spPr>
          <a:xfrm>
            <a:off x="1415845" y="98884"/>
            <a:ext cx="1892958" cy="1616903"/>
          </a:xfrm>
          <a:prstGeom prst="rect">
            <a:avLst/>
          </a:prstGeom>
        </p:spPr>
      </p:pic>
    </p:spTree>
    <p:extLst>
      <p:ext uri="{BB962C8B-B14F-4D97-AF65-F5344CB8AC3E}">
        <p14:creationId xmlns:p14="http://schemas.microsoft.com/office/powerpoint/2010/main" val="2426464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a:extLst>
              <a:ext uri="{FF2B5EF4-FFF2-40B4-BE49-F238E27FC236}">
                <a16:creationId xmlns:a16="http://schemas.microsoft.com/office/drawing/2014/main" id="{6AC4A81B-EDF7-47BB-B716-028899E224B3}"/>
              </a:ext>
            </a:extLst>
          </p:cNvPr>
          <p:cNvSpPr>
            <a:spLocks noGrp="1"/>
          </p:cNvSpPr>
          <p:nvPr>
            <p:ph type="title"/>
          </p:nvPr>
        </p:nvSpPr>
        <p:spPr>
          <a:xfrm>
            <a:off x="466725" y="279798"/>
            <a:ext cx="7991475" cy="583406"/>
          </a:xfrm>
          <a:solidFill>
            <a:schemeClr val="accent6">
              <a:lumMod val="40000"/>
              <a:lumOff val="60000"/>
            </a:schemeClr>
          </a:solidFill>
          <a:ln>
            <a:solidFill>
              <a:schemeClr val="accent3">
                <a:lumMod val="60000"/>
                <a:lumOff val="40000"/>
              </a:schemeClr>
            </a:solidFill>
          </a:ln>
        </p:spPr>
        <p:txBody>
          <a:bodyPr rtlCol="0">
            <a:normAutofit fontScale="90000"/>
          </a:bodyPr>
          <a:lstStyle/>
          <a:p>
            <a:pPr algn="ctr">
              <a:defRPr/>
            </a:pPr>
            <a:r>
              <a:rPr lang="ru-RU" altLang="ru-RU" sz="2250" b="1" dirty="0">
                <a:latin typeface="Calibri" panose="020F0502020204030204" pitchFamily="34" charset="0"/>
              </a:rPr>
              <a:t/>
            </a:r>
            <a:br>
              <a:rPr lang="ru-RU" altLang="ru-RU" sz="2250" b="1" dirty="0">
                <a:latin typeface="Calibri" panose="020F0502020204030204" pitchFamily="34" charset="0"/>
              </a:rPr>
            </a:br>
            <a:r>
              <a:rPr lang="ru-RU" altLang="ru-RU" sz="2250" b="1" dirty="0">
                <a:latin typeface="Calibri" panose="020F0502020204030204" pitchFamily="34" charset="0"/>
              </a:rPr>
              <a:t>Задание 37. </a:t>
            </a:r>
            <a:r>
              <a:rPr lang="ru-RU" sz="2400" dirty="0">
                <a:latin typeface="Calibri" panose="020F0502020204030204" pitchFamily="34" charset="0"/>
              </a:rPr>
              <a:t>Электронное письмо личного характера</a:t>
            </a:r>
            <a:r>
              <a:rPr lang="ru-RU" sz="2400" dirty="0"/>
              <a:t/>
            </a:r>
            <a:br>
              <a:rPr lang="ru-RU" sz="2400" dirty="0"/>
            </a:br>
            <a:endParaRPr lang="ru-RU" altLang="ru-RU" sz="2250" b="1" dirty="0"/>
          </a:p>
        </p:txBody>
      </p:sp>
      <p:pic>
        <p:nvPicPr>
          <p:cNvPr id="3" name="Объект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3329" y="1007100"/>
            <a:ext cx="5653548" cy="3747023"/>
          </a:xfrm>
        </p:spPr>
      </p:pic>
    </p:spTree>
    <p:extLst>
      <p:ext uri="{BB962C8B-B14F-4D97-AF65-F5344CB8AC3E}">
        <p14:creationId xmlns:p14="http://schemas.microsoft.com/office/powerpoint/2010/main" val="2186037526"/>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48841" y="109538"/>
            <a:ext cx="8796338" cy="486966"/>
          </a:xfrm>
          <a:solidFill>
            <a:schemeClr val="accent3">
              <a:lumMod val="40000"/>
              <a:lumOff val="60000"/>
            </a:schemeClr>
          </a:solidFill>
        </p:spPr>
        <p:txBody>
          <a:bodyPr>
            <a:normAutofit fontScale="90000"/>
          </a:bodyPr>
          <a:lstStyle/>
          <a:p>
            <a:pPr algn="ctr">
              <a:defRPr/>
            </a:pPr>
            <a:r>
              <a:rPr lang="ru-RU" dirty="0"/>
              <a:t/>
            </a:r>
            <a:br>
              <a:rPr lang="ru-RU" dirty="0"/>
            </a:br>
            <a:r>
              <a:rPr lang="ru-RU" b="1" dirty="0" smtClean="0"/>
              <a:t>Знание реалий</a:t>
            </a:r>
            <a:r>
              <a:rPr lang="ru-RU" dirty="0"/>
              <a:t/>
            </a:r>
            <a:br>
              <a:rPr lang="ru-RU" dirty="0"/>
            </a:br>
            <a:endParaRPr lang="ru-RU" dirty="0"/>
          </a:p>
        </p:txBody>
      </p:sp>
      <p:sp>
        <p:nvSpPr>
          <p:cNvPr id="3" name="Объект 2">
            <a:extLst>
              <a:ext uri="{FF2B5EF4-FFF2-40B4-BE49-F238E27FC236}">
                <a16:creationId xmlns:a16="http://schemas.microsoft.com/office/drawing/2014/main" id="{42532F76-1D68-4F89-B1DF-D6BA0688D31F}"/>
              </a:ext>
            </a:extLst>
          </p:cNvPr>
          <p:cNvSpPr>
            <a:spLocks noGrp="1"/>
          </p:cNvSpPr>
          <p:nvPr>
            <p:ph idx="1"/>
          </p:nvPr>
        </p:nvSpPr>
        <p:spPr>
          <a:xfrm>
            <a:off x="248841" y="596503"/>
            <a:ext cx="8266509" cy="4546997"/>
          </a:xfrm>
        </p:spPr>
        <p:txBody>
          <a:bodyPr>
            <a:normAutofit/>
          </a:bodyPr>
          <a:lstStyle/>
          <a:p>
            <a:pPr marL="0" indent="0">
              <a:buNone/>
              <a:defRPr/>
            </a:pPr>
            <a:endParaRPr lang="ru-RU" dirty="0" smtClean="0"/>
          </a:p>
          <a:p>
            <a:pPr marL="0" indent="0">
              <a:buNone/>
              <a:defRPr/>
            </a:pPr>
            <a:endParaRPr lang="en-US" dirty="0" smtClean="0"/>
          </a:p>
          <a:p>
            <a:pPr marL="0" indent="0">
              <a:buNone/>
              <a:defRPr/>
            </a:pPr>
            <a:r>
              <a:rPr lang="en-US" dirty="0" smtClean="0"/>
              <a:t> </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24" y="1250538"/>
            <a:ext cx="6393159" cy="1551656"/>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098" y="3075342"/>
            <a:ext cx="6431889" cy="1804473"/>
          </a:xfrm>
          <a:prstGeom prst="rect">
            <a:avLst/>
          </a:prstGeom>
        </p:spPr>
      </p:pic>
      <p:pic>
        <p:nvPicPr>
          <p:cNvPr id="10" name="Рисунок 9"/>
          <p:cNvPicPr>
            <a:picLocks noChangeAspect="1"/>
          </p:cNvPicPr>
          <p:nvPr/>
        </p:nvPicPr>
        <p:blipFill>
          <a:blip r:embed="rId4"/>
          <a:stretch>
            <a:fillRect/>
          </a:stretch>
        </p:blipFill>
        <p:spPr>
          <a:xfrm>
            <a:off x="7091166" y="1182293"/>
            <a:ext cx="1582812" cy="1587321"/>
          </a:xfrm>
          <a:prstGeom prst="rect">
            <a:avLst/>
          </a:prstGeom>
        </p:spPr>
      </p:pic>
      <p:sp>
        <p:nvSpPr>
          <p:cNvPr id="12" name="Прямоугольник 11"/>
          <p:cNvSpPr/>
          <p:nvPr/>
        </p:nvSpPr>
        <p:spPr>
          <a:xfrm>
            <a:off x="473425" y="613734"/>
            <a:ext cx="8037521" cy="383182"/>
          </a:xfrm>
          <a:prstGeom prst="rect">
            <a:avLst/>
          </a:prstGeom>
        </p:spPr>
        <p:txBody>
          <a:bodyPr wrap="none">
            <a:spAutoFit/>
          </a:bodyPr>
          <a:lstStyle/>
          <a:p>
            <a:pPr marL="171450" lvl="0" indent="-171450" eaLnBrk="0" fontAlgn="base" hangingPunct="0">
              <a:lnSpc>
                <a:spcPct val="90000"/>
              </a:lnSpc>
              <a:spcBef>
                <a:spcPts val="750"/>
              </a:spcBef>
              <a:spcAft>
                <a:spcPct val="0"/>
              </a:spcAft>
              <a:buClrTx/>
              <a:buFont typeface="Arial" panose="020B0604020202020204" pitchFamily="34" charset="0"/>
              <a:buChar char="•"/>
              <a:defRPr/>
            </a:pPr>
            <a:r>
              <a:rPr lang="en-US" sz="2100" kern="1200" dirty="0" smtClean="0">
                <a:solidFill>
                  <a:prstClr val="black"/>
                </a:solidFill>
                <a:latin typeface="Calibri" panose="020F0502020204030204"/>
                <a:ea typeface="+mn-ea"/>
                <a:cs typeface="+mn-cs"/>
              </a:rPr>
              <a:t>If I choose </a:t>
            </a:r>
            <a:r>
              <a:rPr lang="en-US" sz="2100" kern="1200" dirty="0" err="1" smtClean="0">
                <a:solidFill>
                  <a:prstClr val="black"/>
                </a:solidFill>
                <a:latin typeface="Calibri" panose="020F0502020204030204"/>
                <a:ea typeface="+mn-ea"/>
                <a:cs typeface="+mn-cs"/>
              </a:rPr>
              <a:t>St.Petersburg</a:t>
            </a:r>
            <a:r>
              <a:rPr lang="en-US" sz="2100" kern="1200" dirty="0" smtClean="0">
                <a:solidFill>
                  <a:prstClr val="black"/>
                </a:solidFill>
                <a:latin typeface="Calibri" panose="020F0502020204030204"/>
                <a:ea typeface="+mn-ea"/>
                <a:cs typeface="+mn-cs"/>
              </a:rPr>
              <a:t>, what places of interest should I write about?</a:t>
            </a:r>
            <a:endParaRPr lang="en-US" sz="21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9053538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48841" y="109538"/>
            <a:ext cx="8796338" cy="486966"/>
          </a:xfrm>
          <a:solidFill>
            <a:schemeClr val="accent3">
              <a:lumMod val="40000"/>
              <a:lumOff val="60000"/>
            </a:schemeClr>
          </a:solidFill>
        </p:spPr>
        <p:txBody>
          <a:bodyPr>
            <a:normAutofit fontScale="90000"/>
          </a:bodyPr>
          <a:lstStyle/>
          <a:p>
            <a:pPr algn="ctr">
              <a:defRPr/>
            </a:pPr>
            <a:r>
              <a:rPr lang="ru-RU" dirty="0"/>
              <a:t/>
            </a:r>
            <a:br>
              <a:rPr lang="ru-RU" dirty="0"/>
            </a:br>
            <a:r>
              <a:rPr lang="ru-RU" b="1" dirty="0" smtClean="0"/>
              <a:t>Знание реалий</a:t>
            </a:r>
            <a:r>
              <a:rPr lang="ru-RU" dirty="0"/>
              <a:t/>
            </a:r>
            <a:br>
              <a:rPr lang="ru-RU" dirty="0"/>
            </a:br>
            <a:endParaRPr lang="ru-RU" dirty="0"/>
          </a:p>
        </p:txBody>
      </p:sp>
      <p:sp>
        <p:nvSpPr>
          <p:cNvPr id="3" name="Объект 2">
            <a:extLst>
              <a:ext uri="{FF2B5EF4-FFF2-40B4-BE49-F238E27FC236}">
                <a16:creationId xmlns:a16="http://schemas.microsoft.com/office/drawing/2014/main" id="{42532F76-1D68-4F89-B1DF-D6BA0688D31F}"/>
              </a:ext>
            </a:extLst>
          </p:cNvPr>
          <p:cNvSpPr>
            <a:spLocks noGrp="1"/>
          </p:cNvSpPr>
          <p:nvPr>
            <p:ph idx="1"/>
          </p:nvPr>
        </p:nvSpPr>
        <p:spPr>
          <a:xfrm>
            <a:off x="248841" y="596503"/>
            <a:ext cx="8266509" cy="4546997"/>
          </a:xfrm>
        </p:spPr>
        <p:txBody>
          <a:bodyPr>
            <a:normAutofit/>
          </a:bodyPr>
          <a:lstStyle/>
          <a:p>
            <a:pPr marL="0" indent="0">
              <a:buNone/>
              <a:defRPr/>
            </a:pPr>
            <a:endParaRPr lang="ru-RU" dirty="0" smtClean="0"/>
          </a:p>
          <a:p>
            <a:pPr marL="0" indent="0">
              <a:buNone/>
              <a:defRPr/>
            </a:pPr>
            <a:endParaRPr lang="en-US" dirty="0" smtClean="0"/>
          </a:p>
          <a:p>
            <a:pPr marL="0" indent="0">
              <a:buNone/>
              <a:defRPr/>
            </a:pPr>
            <a:r>
              <a:rPr lang="en-US" dirty="0" smtClean="0"/>
              <a:t> </a:t>
            </a:r>
            <a:endParaRPr lang="ru-RU" dirty="0"/>
          </a:p>
        </p:txBody>
      </p:sp>
      <p:graphicFrame>
        <p:nvGraphicFramePr>
          <p:cNvPr id="9" name="Таблица 8"/>
          <p:cNvGraphicFramePr>
            <a:graphicFrameLocks noGrp="1"/>
          </p:cNvGraphicFramePr>
          <p:nvPr>
            <p:extLst>
              <p:ext uri="{D42A27DB-BD31-4B8C-83A1-F6EECF244321}">
                <p14:modId xmlns:p14="http://schemas.microsoft.com/office/powerpoint/2010/main" val="857666881"/>
              </p:ext>
            </p:extLst>
          </p:nvPr>
        </p:nvGraphicFramePr>
        <p:xfrm>
          <a:off x="467246" y="1201940"/>
          <a:ext cx="8048104" cy="1920240"/>
        </p:xfrm>
        <a:graphic>
          <a:graphicData uri="http://schemas.openxmlformats.org/drawingml/2006/table">
            <a:tbl>
              <a:tblPr firstRow="1" bandRow="1">
                <a:tableStyleId>{DBF192B8-534E-4357-97EE-F4E1D07FE1A2}</a:tableStyleId>
              </a:tblPr>
              <a:tblGrid>
                <a:gridCol w="4024052">
                  <a:extLst>
                    <a:ext uri="{9D8B030D-6E8A-4147-A177-3AD203B41FA5}">
                      <a16:colId xmlns:a16="http://schemas.microsoft.com/office/drawing/2014/main" val="1402682081"/>
                    </a:ext>
                  </a:extLst>
                </a:gridCol>
                <a:gridCol w="4024052">
                  <a:extLst>
                    <a:ext uri="{9D8B030D-6E8A-4147-A177-3AD203B41FA5}">
                      <a16:colId xmlns:a16="http://schemas.microsoft.com/office/drawing/2014/main" val="3237147999"/>
                    </a:ext>
                  </a:extLst>
                </a:gridCol>
              </a:tblGrid>
              <a:tr h="1863144">
                <a:tc>
                  <a:txBody>
                    <a:bodyPr/>
                    <a:lstStyle/>
                    <a:p>
                      <a:pPr lvl="0" defTabSz="685800">
                        <a:buClrTx/>
                      </a:pPr>
                      <a:r>
                        <a:rPr lang="en-US" sz="2400" i="1" kern="1200" dirty="0" smtClean="0">
                          <a:solidFill>
                            <a:srgbClr val="C00000"/>
                          </a:solidFill>
                          <a:latin typeface="Calibri" panose="020F0502020204030204"/>
                          <a:ea typeface="+mn-ea"/>
                        </a:rPr>
                        <a:t>the </a:t>
                      </a:r>
                      <a:r>
                        <a:rPr lang="en-US" sz="2400" i="1" kern="1200" dirty="0" err="1" smtClean="0">
                          <a:solidFill>
                            <a:srgbClr val="C00000"/>
                          </a:solidFill>
                          <a:latin typeface="Calibri" panose="020F0502020204030204"/>
                          <a:ea typeface="+mn-ea"/>
                        </a:rPr>
                        <a:t>Tretyakov</a:t>
                      </a:r>
                      <a:r>
                        <a:rPr lang="ru-RU" sz="2400" i="1" kern="1200" dirty="0" smtClean="0">
                          <a:solidFill>
                            <a:srgbClr val="C00000"/>
                          </a:solidFill>
                          <a:latin typeface="Calibri" panose="020F0502020204030204"/>
                          <a:ea typeface="+mn-ea"/>
                        </a:rPr>
                        <a:t>’</a:t>
                      </a:r>
                      <a:r>
                        <a:rPr lang="en-US" sz="2400" i="1" kern="1200" dirty="0" smtClean="0">
                          <a:solidFill>
                            <a:srgbClr val="C00000"/>
                          </a:solidFill>
                          <a:latin typeface="Calibri" panose="020F0502020204030204"/>
                          <a:ea typeface="+mn-ea"/>
                        </a:rPr>
                        <a:t>s Gallery</a:t>
                      </a:r>
                      <a:r>
                        <a:rPr lang="ru-RU" sz="2400" kern="1200" dirty="0" smtClean="0">
                          <a:solidFill>
                            <a:srgbClr val="C00000"/>
                          </a:solidFill>
                          <a:latin typeface="Calibri" panose="020F0502020204030204"/>
                          <a:ea typeface="+mn-ea"/>
                        </a:rPr>
                        <a:t>      </a:t>
                      </a:r>
                    </a:p>
                    <a:p>
                      <a:pPr lvl="0" defTabSz="685800">
                        <a:buClrTx/>
                      </a:pPr>
                      <a:r>
                        <a:rPr lang="en-US" sz="2400" i="1" kern="1200" dirty="0" err="1" smtClean="0">
                          <a:solidFill>
                            <a:srgbClr val="C00000"/>
                          </a:solidFill>
                          <a:latin typeface="Calibri" panose="020F0502020204030204"/>
                          <a:ea typeface="+mn-ea"/>
                        </a:rPr>
                        <a:t>Bolshoy</a:t>
                      </a:r>
                      <a:r>
                        <a:rPr lang="en-US" sz="2400" i="1" kern="1200" dirty="0" smtClean="0">
                          <a:solidFill>
                            <a:srgbClr val="C00000"/>
                          </a:solidFill>
                          <a:latin typeface="Calibri" panose="020F0502020204030204"/>
                          <a:ea typeface="+mn-ea"/>
                        </a:rPr>
                        <a:t> Theatre</a:t>
                      </a:r>
                      <a:endParaRPr lang="ru-RU" sz="2400" kern="1200" dirty="0" smtClean="0">
                        <a:solidFill>
                          <a:srgbClr val="C00000"/>
                        </a:solidFill>
                        <a:latin typeface="Calibri" panose="020F0502020204030204"/>
                        <a:ea typeface="+mn-ea"/>
                      </a:endParaRPr>
                    </a:p>
                    <a:p>
                      <a:pPr lvl="0" defTabSz="685800">
                        <a:buClrTx/>
                      </a:pPr>
                      <a:r>
                        <a:rPr lang="en-US" sz="2400" i="1" kern="1200" dirty="0" smtClean="0">
                          <a:solidFill>
                            <a:srgbClr val="C00000"/>
                          </a:solidFill>
                          <a:latin typeface="Calibri" panose="020F0502020204030204"/>
                          <a:ea typeface="+mn-ea"/>
                        </a:rPr>
                        <a:t>the Big Theatre</a:t>
                      </a:r>
                    </a:p>
                    <a:p>
                      <a:pPr lvl="0" defTabSz="685800">
                        <a:buClrTx/>
                      </a:pPr>
                      <a:r>
                        <a:rPr lang="en-US" sz="2400" i="1" kern="1200" dirty="0" smtClean="0">
                          <a:solidFill>
                            <a:srgbClr val="C00000"/>
                          </a:solidFill>
                          <a:latin typeface="Calibri" panose="020F0502020204030204"/>
                          <a:ea typeface="+mn-ea"/>
                        </a:rPr>
                        <a:t>Red Square </a:t>
                      </a:r>
                    </a:p>
                    <a:p>
                      <a:pPr lvl="0" defTabSz="685800">
                        <a:buClrTx/>
                      </a:pPr>
                      <a:r>
                        <a:rPr lang="en-US" sz="2400" i="1" kern="1200" dirty="0" smtClean="0">
                          <a:solidFill>
                            <a:srgbClr val="C00000"/>
                          </a:solidFill>
                          <a:latin typeface="Calibri" panose="020F0502020204030204"/>
                          <a:ea typeface="+mn-ea"/>
                        </a:rPr>
                        <a:t>Kremlin</a:t>
                      </a:r>
                      <a:endParaRPr lang="ru-RU" sz="2400" dirty="0"/>
                    </a:p>
                  </a:txBody>
                  <a:tcPr/>
                </a:tc>
                <a:tc>
                  <a:txBody>
                    <a:bodyPr/>
                    <a:lstStyle/>
                    <a:p>
                      <a:pPr lvl="0" defTabSz="685800">
                        <a:buClrTx/>
                      </a:pPr>
                      <a:r>
                        <a:rPr lang="en-US" sz="2400" i="1" kern="1200" dirty="0" smtClean="0">
                          <a:solidFill>
                            <a:srgbClr val="C00000"/>
                          </a:solidFill>
                          <a:latin typeface="Calibri" panose="020F0502020204030204"/>
                          <a:ea typeface="Times New Roman" panose="02020603050405020304" pitchFamily="18" charset="0"/>
                        </a:rPr>
                        <a:t>Elizaveta</a:t>
                      </a:r>
                      <a:r>
                        <a:rPr lang="ru-RU" sz="2400" i="1" kern="1200" dirty="0" smtClean="0">
                          <a:solidFill>
                            <a:srgbClr val="C00000"/>
                          </a:solidFill>
                          <a:latin typeface="Calibri" panose="020F0502020204030204"/>
                          <a:ea typeface="Times New Roman" panose="02020603050405020304" pitchFamily="18" charset="0"/>
                        </a:rPr>
                        <a:t>’</a:t>
                      </a:r>
                      <a:r>
                        <a:rPr lang="en-US" sz="2400" i="1" kern="1200" dirty="0" smtClean="0">
                          <a:solidFill>
                            <a:srgbClr val="C00000"/>
                          </a:solidFill>
                          <a:latin typeface="Calibri" panose="020F0502020204030204"/>
                          <a:ea typeface="Times New Roman" panose="02020603050405020304" pitchFamily="18" charset="0"/>
                        </a:rPr>
                        <a:t>s Castle</a:t>
                      </a:r>
                      <a:r>
                        <a:rPr lang="ru-RU" sz="2400" kern="1200" dirty="0" smtClean="0">
                          <a:solidFill>
                            <a:srgbClr val="C00000"/>
                          </a:solidFill>
                          <a:latin typeface="Calibri" panose="020F0502020204030204"/>
                          <a:ea typeface="Times New Roman" panose="02020603050405020304" pitchFamily="18" charset="0"/>
                        </a:rPr>
                        <a:t> </a:t>
                      </a:r>
                    </a:p>
                    <a:p>
                      <a:pPr lvl="0" defTabSz="685800">
                        <a:buClrTx/>
                      </a:pPr>
                      <a:r>
                        <a:rPr lang="en-US" sz="2400" i="1" kern="1200" dirty="0" smtClean="0">
                          <a:solidFill>
                            <a:srgbClr val="C00000"/>
                          </a:solidFill>
                          <a:latin typeface="Calibri" panose="020F0502020204030204"/>
                          <a:ea typeface="Times New Roman" panose="02020603050405020304" pitchFamily="18" charset="0"/>
                        </a:rPr>
                        <a:t>Peter</a:t>
                      </a:r>
                      <a:r>
                        <a:rPr lang="ru-RU" sz="2400" i="1" kern="1200" dirty="0" smtClean="0">
                          <a:solidFill>
                            <a:srgbClr val="C00000"/>
                          </a:solidFill>
                          <a:latin typeface="Calibri" panose="020F0502020204030204"/>
                          <a:ea typeface="Times New Roman" panose="02020603050405020304" pitchFamily="18" charset="0"/>
                        </a:rPr>
                        <a:t>’</a:t>
                      </a:r>
                      <a:r>
                        <a:rPr lang="en-US" sz="2400" i="1" kern="1200" dirty="0" smtClean="0">
                          <a:solidFill>
                            <a:srgbClr val="C00000"/>
                          </a:solidFill>
                          <a:latin typeface="Calibri" panose="020F0502020204030204"/>
                          <a:ea typeface="Times New Roman" panose="02020603050405020304" pitchFamily="18" charset="0"/>
                        </a:rPr>
                        <a:t>s Castle</a:t>
                      </a:r>
                      <a:endParaRPr lang="ru-RU" sz="2400" kern="1200" dirty="0" smtClean="0">
                        <a:solidFill>
                          <a:srgbClr val="C00000"/>
                        </a:solidFill>
                        <a:latin typeface="Calibri" panose="020F0502020204030204"/>
                        <a:ea typeface="Times New Roman" panose="02020603050405020304" pitchFamily="18" charset="0"/>
                      </a:endParaRPr>
                    </a:p>
                    <a:p>
                      <a:pPr lvl="0" defTabSz="685800">
                        <a:buClrTx/>
                      </a:pPr>
                      <a:r>
                        <a:rPr lang="en-US" sz="2400" i="1" kern="1200" dirty="0" err="1" smtClean="0">
                          <a:solidFill>
                            <a:srgbClr val="C00000"/>
                          </a:solidFill>
                          <a:latin typeface="Calibri" panose="020F0502020204030204"/>
                          <a:ea typeface="Times New Roman" panose="02020603050405020304" pitchFamily="18" charset="0"/>
                        </a:rPr>
                        <a:t>Nevskaya</a:t>
                      </a:r>
                      <a:r>
                        <a:rPr lang="en-US" sz="2400" i="1" kern="1200" dirty="0" smtClean="0">
                          <a:solidFill>
                            <a:srgbClr val="C00000"/>
                          </a:solidFill>
                          <a:latin typeface="Calibri" panose="020F0502020204030204"/>
                          <a:ea typeface="Times New Roman" panose="02020603050405020304" pitchFamily="18" charset="0"/>
                        </a:rPr>
                        <a:t> Square</a:t>
                      </a:r>
                      <a:endParaRPr lang="ru-RU" sz="2400" kern="1200" dirty="0" smtClean="0">
                        <a:solidFill>
                          <a:srgbClr val="C00000"/>
                        </a:solidFill>
                        <a:latin typeface="Calibri" panose="020F0502020204030204"/>
                        <a:ea typeface="Times New Roman" panose="02020603050405020304" pitchFamily="18" charset="0"/>
                      </a:endParaRPr>
                    </a:p>
                    <a:p>
                      <a:pPr lvl="0" defTabSz="685800">
                        <a:buClrTx/>
                      </a:pPr>
                      <a:r>
                        <a:rPr lang="en-US" sz="2400" i="1" kern="1200" dirty="0" smtClean="0">
                          <a:solidFill>
                            <a:srgbClr val="C00000"/>
                          </a:solidFill>
                          <a:latin typeface="Calibri" panose="020F0502020204030204"/>
                          <a:ea typeface="Times New Roman" panose="02020603050405020304" pitchFamily="18" charset="0"/>
                        </a:rPr>
                        <a:t>Tsars Hall</a:t>
                      </a:r>
                      <a:endParaRPr lang="ru-RU" sz="2400" kern="1200" dirty="0" smtClean="0">
                        <a:solidFill>
                          <a:srgbClr val="C00000"/>
                        </a:solidFill>
                        <a:latin typeface="Calibri" panose="020F0502020204030204"/>
                        <a:ea typeface="Times New Roman" panose="02020603050405020304" pitchFamily="18" charset="0"/>
                      </a:endParaRPr>
                    </a:p>
                    <a:p>
                      <a:pPr lvl="0" defTabSz="685800">
                        <a:buClrTx/>
                      </a:pPr>
                      <a:r>
                        <a:rPr lang="en-US" sz="2400" i="1" kern="1200" dirty="0" smtClean="0">
                          <a:solidFill>
                            <a:srgbClr val="C00000"/>
                          </a:solidFill>
                          <a:latin typeface="Calibri" panose="020F0502020204030204"/>
                          <a:ea typeface="Times New Roman" panose="02020603050405020304" pitchFamily="18" charset="0"/>
                        </a:rPr>
                        <a:t>White Garden</a:t>
                      </a:r>
                      <a:endParaRPr lang="ru-RU" sz="2400" dirty="0"/>
                    </a:p>
                  </a:txBody>
                  <a:tcPr/>
                </a:tc>
                <a:extLst>
                  <a:ext uri="{0D108BD9-81ED-4DB2-BD59-A6C34878D82A}">
                    <a16:rowId xmlns:a16="http://schemas.microsoft.com/office/drawing/2014/main" val="93847230"/>
                  </a:ext>
                </a:extLst>
              </a:tr>
            </a:tbl>
          </a:graphicData>
        </a:graphic>
      </p:graphicFrame>
      <p:pic>
        <p:nvPicPr>
          <p:cNvPr id="11" name="Рисунок 10"/>
          <p:cNvPicPr>
            <a:picLocks noChangeAspect="1"/>
          </p:cNvPicPr>
          <p:nvPr/>
        </p:nvPicPr>
        <p:blipFill>
          <a:blip r:embed="rId2"/>
          <a:stretch>
            <a:fillRect/>
          </a:stretch>
        </p:blipFill>
        <p:spPr>
          <a:xfrm>
            <a:off x="2959509" y="1945524"/>
            <a:ext cx="1117785" cy="986832"/>
          </a:xfrm>
          <a:prstGeom prst="rect">
            <a:avLst/>
          </a:prstGeom>
        </p:spPr>
      </p:pic>
      <p:sp>
        <p:nvSpPr>
          <p:cNvPr id="12" name="Прямоугольник 11"/>
          <p:cNvSpPr/>
          <p:nvPr/>
        </p:nvSpPr>
        <p:spPr>
          <a:xfrm>
            <a:off x="619205" y="818758"/>
            <a:ext cx="3762890" cy="383182"/>
          </a:xfrm>
          <a:prstGeom prst="rect">
            <a:avLst/>
          </a:prstGeom>
        </p:spPr>
        <p:txBody>
          <a:bodyPr wrap="none">
            <a:spAutoFit/>
          </a:bodyPr>
          <a:lstStyle/>
          <a:p>
            <a:pPr marL="171450" lvl="0" indent="-171450" eaLnBrk="0" fontAlgn="base" hangingPunct="0">
              <a:lnSpc>
                <a:spcPct val="90000"/>
              </a:lnSpc>
              <a:spcBef>
                <a:spcPts val="750"/>
              </a:spcBef>
              <a:spcAft>
                <a:spcPct val="0"/>
              </a:spcAft>
              <a:buClrTx/>
              <a:buFont typeface="Arial" panose="020B0604020202020204" pitchFamily="34" charset="0"/>
              <a:buChar char="•"/>
              <a:defRPr/>
            </a:pPr>
            <a:r>
              <a:rPr lang="en-US" sz="2100" kern="1200" dirty="0">
                <a:solidFill>
                  <a:prstClr val="black"/>
                </a:solidFill>
                <a:latin typeface="Calibri" panose="020F0502020204030204"/>
                <a:ea typeface="+mn-ea"/>
                <a:cs typeface="+mn-cs"/>
              </a:rPr>
              <a:t>The sights of St. </a:t>
            </a:r>
            <a:r>
              <a:rPr lang="en-US" sz="2100" kern="1200" dirty="0" smtClean="0">
                <a:solidFill>
                  <a:prstClr val="black"/>
                </a:solidFill>
                <a:latin typeface="Calibri" panose="020F0502020204030204"/>
                <a:ea typeface="+mn-ea"/>
                <a:cs typeface="+mn-cs"/>
              </a:rPr>
              <a:t>Petersburg ???</a:t>
            </a:r>
            <a:endParaRPr lang="en-US" sz="2100" kern="1200" dirty="0">
              <a:solidFill>
                <a:prstClr val="black"/>
              </a:solidFill>
              <a:latin typeface="Calibri" panose="020F0502020204030204"/>
              <a:ea typeface="+mn-ea"/>
              <a:cs typeface="+mn-cs"/>
            </a:endParaRPr>
          </a:p>
        </p:txBody>
      </p:sp>
      <p:pic>
        <p:nvPicPr>
          <p:cNvPr id="8" name="Рисунок 7"/>
          <p:cNvPicPr>
            <a:picLocks noChangeAspect="1"/>
          </p:cNvPicPr>
          <p:nvPr/>
        </p:nvPicPr>
        <p:blipFill>
          <a:blip r:embed="rId3"/>
          <a:stretch>
            <a:fillRect/>
          </a:stretch>
        </p:blipFill>
        <p:spPr>
          <a:xfrm>
            <a:off x="467246" y="3381128"/>
            <a:ext cx="6805622" cy="1128424"/>
          </a:xfrm>
          <a:prstGeom prst="rect">
            <a:avLst/>
          </a:prstGeom>
        </p:spPr>
      </p:pic>
      <p:pic>
        <p:nvPicPr>
          <p:cNvPr id="4" name="Рисунок 3"/>
          <p:cNvPicPr>
            <a:picLocks noChangeAspect="1"/>
          </p:cNvPicPr>
          <p:nvPr/>
        </p:nvPicPr>
        <p:blipFill>
          <a:blip r:embed="rId4"/>
          <a:stretch>
            <a:fillRect/>
          </a:stretch>
        </p:blipFill>
        <p:spPr>
          <a:xfrm>
            <a:off x="7277814" y="3880273"/>
            <a:ext cx="1543722" cy="1079596"/>
          </a:xfrm>
          <a:prstGeom prst="rect">
            <a:avLst/>
          </a:prstGeom>
        </p:spPr>
      </p:pic>
      <p:pic>
        <p:nvPicPr>
          <p:cNvPr id="5" name="Рисунок 4"/>
          <p:cNvPicPr>
            <a:picLocks noChangeAspect="1"/>
          </p:cNvPicPr>
          <p:nvPr/>
        </p:nvPicPr>
        <p:blipFill>
          <a:blip r:embed="rId5"/>
          <a:stretch>
            <a:fillRect/>
          </a:stretch>
        </p:blipFill>
        <p:spPr>
          <a:xfrm>
            <a:off x="7491273" y="2859323"/>
            <a:ext cx="1121761" cy="987638"/>
          </a:xfrm>
          <a:prstGeom prst="rect">
            <a:avLst/>
          </a:prstGeom>
        </p:spPr>
      </p:pic>
    </p:spTree>
    <p:extLst>
      <p:ext uri="{BB962C8B-B14F-4D97-AF65-F5344CB8AC3E}">
        <p14:creationId xmlns:p14="http://schemas.microsoft.com/office/powerpoint/2010/main" val="21181103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48841" y="109538"/>
            <a:ext cx="8796338" cy="486966"/>
          </a:xfrm>
          <a:solidFill>
            <a:schemeClr val="accent3">
              <a:lumMod val="40000"/>
              <a:lumOff val="60000"/>
            </a:schemeClr>
          </a:solidFill>
        </p:spPr>
        <p:txBody>
          <a:bodyPr>
            <a:normAutofit fontScale="90000"/>
          </a:bodyPr>
          <a:lstStyle/>
          <a:p>
            <a:pPr algn="ctr">
              <a:defRPr/>
            </a:pPr>
            <a:r>
              <a:rPr lang="ru-RU" dirty="0"/>
              <a:t/>
            </a:r>
            <a:br>
              <a:rPr lang="ru-RU" dirty="0"/>
            </a:br>
            <a:r>
              <a:rPr lang="ru-RU" b="1" dirty="0" smtClean="0"/>
              <a:t>Знание реалий</a:t>
            </a:r>
            <a:r>
              <a:rPr lang="ru-RU" dirty="0"/>
              <a:t/>
            </a:r>
            <a:br>
              <a:rPr lang="ru-RU" dirty="0"/>
            </a:br>
            <a:endParaRPr lang="ru-RU" dirty="0"/>
          </a:p>
        </p:txBody>
      </p:sp>
      <p:sp>
        <p:nvSpPr>
          <p:cNvPr id="3" name="Объект 2">
            <a:extLst>
              <a:ext uri="{FF2B5EF4-FFF2-40B4-BE49-F238E27FC236}">
                <a16:creationId xmlns:a16="http://schemas.microsoft.com/office/drawing/2014/main" id="{42532F76-1D68-4F89-B1DF-D6BA0688D31F}"/>
              </a:ext>
            </a:extLst>
          </p:cNvPr>
          <p:cNvSpPr>
            <a:spLocks noGrp="1"/>
          </p:cNvSpPr>
          <p:nvPr>
            <p:ph idx="1"/>
          </p:nvPr>
        </p:nvSpPr>
        <p:spPr>
          <a:xfrm>
            <a:off x="248841" y="596503"/>
            <a:ext cx="8476416" cy="4546997"/>
          </a:xfrm>
        </p:spPr>
        <p:txBody>
          <a:bodyPr>
            <a:normAutofit fontScale="92500" lnSpcReduction="10000"/>
          </a:bodyPr>
          <a:lstStyle/>
          <a:p>
            <a:pPr marL="0" indent="0">
              <a:buNone/>
              <a:defRPr/>
            </a:pPr>
            <a:r>
              <a:rPr lang="en-US" b="1" dirty="0" smtClean="0"/>
              <a:t>The sights of St. Petersburg:</a:t>
            </a:r>
          </a:p>
          <a:p>
            <a:pPr marL="0" indent="0" eaLnBrk="1" fontAlgn="t" hangingPunct="1">
              <a:buNone/>
            </a:pPr>
            <a:r>
              <a:rPr lang="en-US" i="1" dirty="0" smtClean="0"/>
              <a:t>The </a:t>
            </a:r>
            <a:r>
              <a:rPr lang="en-US" i="1" dirty="0"/>
              <a:t>Hermitage (The Winter Palace)</a:t>
            </a:r>
            <a:r>
              <a:rPr lang="en-US" i="1" dirty="0" smtClean="0"/>
              <a:t>			</a:t>
            </a:r>
            <a:endParaRPr lang="ru-RU" dirty="0" smtClean="0"/>
          </a:p>
          <a:p>
            <a:pPr marL="0" indent="0" eaLnBrk="1" fontAlgn="t" hangingPunct="1">
              <a:buNone/>
            </a:pPr>
            <a:r>
              <a:rPr lang="en-US" i="1" dirty="0" smtClean="0"/>
              <a:t>Palace </a:t>
            </a:r>
            <a:r>
              <a:rPr lang="en-US" i="1" dirty="0"/>
              <a:t>Square</a:t>
            </a:r>
            <a:endParaRPr lang="ru-RU" dirty="0"/>
          </a:p>
          <a:p>
            <a:pPr marL="0" indent="0" eaLnBrk="1" fontAlgn="t" hangingPunct="1">
              <a:buNone/>
            </a:pPr>
            <a:r>
              <a:rPr lang="en-US" i="1" dirty="0"/>
              <a:t>The Alexander </a:t>
            </a:r>
            <a:r>
              <a:rPr lang="en-US" i="1" dirty="0" smtClean="0"/>
              <a:t>Column</a:t>
            </a:r>
          </a:p>
          <a:p>
            <a:pPr marL="0" indent="0" eaLnBrk="1" fontAlgn="t" hangingPunct="1">
              <a:buNone/>
            </a:pPr>
            <a:r>
              <a:rPr lang="en-US" i="1" dirty="0" smtClean="0"/>
              <a:t>The </a:t>
            </a:r>
            <a:r>
              <a:rPr lang="en-US" i="1" dirty="0" err="1"/>
              <a:t>Mariinsky</a:t>
            </a:r>
            <a:r>
              <a:rPr lang="en-US" i="1" dirty="0"/>
              <a:t> Theatre</a:t>
            </a:r>
            <a:endParaRPr lang="ru-RU" dirty="0"/>
          </a:p>
          <a:p>
            <a:pPr marL="0" indent="0" eaLnBrk="1" fontAlgn="t" hangingPunct="1">
              <a:buNone/>
            </a:pPr>
            <a:r>
              <a:rPr lang="en-US" i="1" dirty="0" err="1"/>
              <a:t>Peterhof</a:t>
            </a:r>
            <a:endParaRPr lang="en-US" i="1" dirty="0"/>
          </a:p>
          <a:p>
            <a:pPr marL="0" indent="0" eaLnBrk="1" fontAlgn="t" hangingPunct="1">
              <a:buNone/>
            </a:pPr>
            <a:r>
              <a:rPr lang="en-US" i="1" dirty="0" smtClean="0"/>
              <a:t>The </a:t>
            </a:r>
            <a:r>
              <a:rPr lang="en-US" i="1" dirty="0"/>
              <a:t>Peter &amp; Paul Fortress</a:t>
            </a:r>
            <a:endParaRPr lang="en-US" i="1" dirty="0" smtClean="0"/>
          </a:p>
          <a:p>
            <a:pPr marL="0" indent="0" eaLnBrk="1" fontAlgn="t" hangingPunct="1">
              <a:buNone/>
            </a:pPr>
            <a:r>
              <a:rPr lang="en-US" i="1" dirty="0" smtClean="0"/>
              <a:t>				The </a:t>
            </a:r>
            <a:r>
              <a:rPr lang="en-US" i="1" dirty="0"/>
              <a:t>Bronze Horseman</a:t>
            </a:r>
            <a:endParaRPr lang="ru-RU" dirty="0"/>
          </a:p>
          <a:p>
            <a:pPr marL="0" indent="0" eaLnBrk="1" fontAlgn="t" hangingPunct="1">
              <a:buNone/>
            </a:pPr>
            <a:r>
              <a:rPr lang="en-US" i="1" dirty="0" smtClean="0"/>
              <a:t>				</a:t>
            </a:r>
          </a:p>
          <a:p>
            <a:pPr marL="0" indent="0">
              <a:buNone/>
              <a:defRPr/>
            </a:pPr>
            <a:r>
              <a:rPr lang="en-US" i="1" dirty="0" smtClean="0"/>
              <a:t>		</a:t>
            </a:r>
            <a:r>
              <a:rPr lang="en-US" i="1" dirty="0"/>
              <a:t> </a:t>
            </a:r>
            <a:r>
              <a:rPr lang="en-US" i="1" dirty="0" smtClean="0"/>
              <a:t>		St</a:t>
            </a:r>
            <a:r>
              <a:rPr lang="en-US" i="1" dirty="0"/>
              <a:t>. Isaak’s Cathedral</a:t>
            </a:r>
            <a:endParaRPr lang="en-US" dirty="0" smtClean="0"/>
          </a:p>
          <a:p>
            <a:pPr marL="0" indent="0">
              <a:buNone/>
              <a:defRPr/>
            </a:pPr>
            <a:r>
              <a:rPr lang="en-US" dirty="0" smtClean="0"/>
              <a:t> </a:t>
            </a:r>
          </a:p>
          <a:p>
            <a:pPr marL="0" indent="0">
              <a:buNone/>
              <a:defRPr/>
            </a:pPr>
            <a:r>
              <a:rPr lang="en-US" i="1" dirty="0" smtClean="0"/>
              <a:t>Church </a:t>
            </a:r>
            <a:r>
              <a:rPr lang="en-US" i="1" dirty="0"/>
              <a:t>of Our Savior on Spilled </a:t>
            </a:r>
            <a:r>
              <a:rPr lang="en-US" i="1" dirty="0" smtClean="0"/>
              <a:t>Blood</a:t>
            </a:r>
          </a:p>
          <a:p>
            <a:pPr marL="0" indent="0">
              <a:buNone/>
              <a:defRPr/>
            </a:pPr>
            <a:r>
              <a:rPr lang="en-US" i="1" dirty="0"/>
              <a:t>(The Church on Spilled Blood)</a:t>
            </a:r>
            <a:endParaRPr lang="ru-RU" dirty="0"/>
          </a:p>
          <a:p>
            <a:pPr marL="0" indent="0">
              <a:buNone/>
              <a:defRPr/>
            </a:pPr>
            <a:endParaRPr lang="ru-RU" dirty="0"/>
          </a:p>
        </p:txBody>
      </p:sp>
      <p:pic>
        <p:nvPicPr>
          <p:cNvPr id="4" name="Рисунок 3"/>
          <p:cNvPicPr>
            <a:picLocks noChangeAspect="1"/>
          </p:cNvPicPr>
          <p:nvPr/>
        </p:nvPicPr>
        <p:blipFill>
          <a:blip r:embed="rId2"/>
          <a:stretch>
            <a:fillRect/>
          </a:stretch>
        </p:blipFill>
        <p:spPr>
          <a:xfrm>
            <a:off x="4308996" y="660391"/>
            <a:ext cx="2780676" cy="1853784"/>
          </a:xfrm>
          <a:prstGeom prst="rect">
            <a:avLst/>
          </a:prstGeom>
        </p:spPr>
      </p:pic>
      <p:pic>
        <p:nvPicPr>
          <p:cNvPr id="8" name="Рисунок 7"/>
          <p:cNvPicPr>
            <a:picLocks noChangeAspect="1"/>
          </p:cNvPicPr>
          <p:nvPr/>
        </p:nvPicPr>
        <p:blipFill>
          <a:blip r:embed="rId3"/>
          <a:stretch>
            <a:fillRect/>
          </a:stretch>
        </p:blipFill>
        <p:spPr>
          <a:xfrm>
            <a:off x="6509454" y="1549376"/>
            <a:ext cx="2163326" cy="1579228"/>
          </a:xfrm>
          <a:prstGeom prst="rect">
            <a:avLst/>
          </a:prstGeom>
        </p:spPr>
      </p:pic>
      <p:pic>
        <p:nvPicPr>
          <p:cNvPr id="9" name="Рисунок 8"/>
          <p:cNvPicPr>
            <a:picLocks noChangeAspect="1"/>
          </p:cNvPicPr>
          <p:nvPr/>
        </p:nvPicPr>
        <p:blipFill>
          <a:blip r:embed="rId4"/>
          <a:stretch>
            <a:fillRect/>
          </a:stretch>
        </p:blipFill>
        <p:spPr>
          <a:xfrm>
            <a:off x="6228665" y="3403160"/>
            <a:ext cx="2496592" cy="1663355"/>
          </a:xfrm>
          <a:prstGeom prst="rect">
            <a:avLst/>
          </a:prstGeom>
        </p:spPr>
      </p:pic>
      <p:pic>
        <p:nvPicPr>
          <p:cNvPr id="10" name="Рисунок 9"/>
          <p:cNvPicPr>
            <a:picLocks noChangeAspect="1"/>
          </p:cNvPicPr>
          <p:nvPr/>
        </p:nvPicPr>
        <p:blipFill>
          <a:blip r:embed="rId5"/>
          <a:stretch>
            <a:fillRect/>
          </a:stretch>
        </p:blipFill>
        <p:spPr>
          <a:xfrm>
            <a:off x="412955" y="2949651"/>
            <a:ext cx="1716162" cy="1287121"/>
          </a:xfrm>
          <a:prstGeom prst="rect">
            <a:avLst/>
          </a:prstGeom>
        </p:spPr>
      </p:pic>
    </p:spTree>
    <p:extLst>
      <p:ext uri="{BB962C8B-B14F-4D97-AF65-F5344CB8AC3E}">
        <p14:creationId xmlns:p14="http://schemas.microsoft.com/office/powerpoint/2010/main" val="251122544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48841" y="109538"/>
            <a:ext cx="8796338" cy="486966"/>
          </a:xfrm>
          <a:solidFill>
            <a:schemeClr val="accent3">
              <a:lumMod val="40000"/>
              <a:lumOff val="60000"/>
            </a:schemeClr>
          </a:solidFill>
        </p:spPr>
        <p:txBody>
          <a:bodyPr>
            <a:normAutofit fontScale="90000"/>
          </a:bodyPr>
          <a:lstStyle/>
          <a:p>
            <a:pPr algn="ctr">
              <a:defRPr/>
            </a:pPr>
            <a:r>
              <a:rPr lang="ru-RU" dirty="0"/>
              <a:t/>
            </a:r>
            <a:br>
              <a:rPr lang="ru-RU" dirty="0"/>
            </a:br>
            <a:r>
              <a:rPr lang="ru-RU" b="1" dirty="0" smtClean="0"/>
              <a:t>Знание реалий</a:t>
            </a:r>
            <a:r>
              <a:rPr lang="ru-RU" dirty="0"/>
              <a:t/>
            </a:r>
            <a:br>
              <a:rPr lang="ru-RU" dirty="0"/>
            </a:br>
            <a:endParaRPr lang="ru-RU" dirty="0"/>
          </a:p>
        </p:txBody>
      </p:sp>
      <p:sp>
        <p:nvSpPr>
          <p:cNvPr id="3" name="Объект 2">
            <a:extLst>
              <a:ext uri="{FF2B5EF4-FFF2-40B4-BE49-F238E27FC236}">
                <a16:creationId xmlns:a16="http://schemas.microsoft.com/office/drawing/2014/main" id="{42532F76-1D68-4F89-B1DF-D6BA0688D31F}"/>
              </a:ext>
            </a:extLst>
          </p:cNvPr>
          <p:cNvSpPr>
            <a:spLocks noGrp="1"/>
          </p:cNvSpPr>
          <p:nvPr>
            <p:ph idx="1"/>
          </p:nvPr>
        </p:nvSpPr>
        <p:spPr>
          <a:xfrm>
            <a:off x="248841" y="596503"/>
            <a:ext cx="8476416" cy="4546997"/>
          </a:xfrm>
        </p:spPr>
        <p:txBody>
          <a:bodyPr>
            <a:normAutofit lnSpcReduction="10000"/>
          </a:bodyPr>
          <a:lstStyle/>
          <a:p>
            <a:pPr marL="0" indent="0">
              <a:buNone/>
              <a:defRPr/>
            </a:pPr>
            <a:r>
              <a:rPr lang="en-US" b="1" dirty="0" smtClean="0"/>
              <a:t>The sights of Moscow:</a:t>
            </a:r>
          </a:p>
          <a:p>
            <a:pPr marL="0" indent="0" eaLnBrk="1" fontAlgn="t" hangingPunct="1">
              <a:buNone/>
            </a:pPr>
            <a:r>
              <a:rPr lang="en-US" i="1" dirty="0" smtClean="0"/>
              <a:t>Red Square</a:t>
            </a:r>
          </a:p>
          <a:p>
            <a:pPr marL="0" indent="0" eaLnBrk="1" fontAlgn="t" hangingPunct="1">
              <a:buNone/>
            </a:pPr>
            <a:r>
              <a:rPr lang="en-US" i="1" dirty="0" smtClean="0"/>
              <a:t>The Kremlin</a:t>
            </a:r>
          </a:p>
          <a:p>
            <a:pPr marL="0" indent="0" eaLnBrk="1" fontAlgn="t" hangingPunct="1">
              <a:buNone/>
            </a:pPr>
            <a:r>
              <a:rPr lang="en-US" i="1" dirty="0" smtClean="0"/>
              <a:t>St. Basil’s Cathedral</a:t>
            </a:r>
          </a:p>
          <a:p>
            <a:pPr marL="0" indent="0" eaLnBrk="1" fontAlgn="t" hangingPunct="1">
              <a:buNone/>
            </a:pPr>
            <a:endParaRPr lang="en-US" i="1" dirty="0" smtClean="0"/>
          </a:p>
          <a:p>
            <a:pPr marL="0" indent="0" eaLnBrk="1" fontAlgn="t" hangingPunct="1">
              <a:buNone/>
            </a:pPr>
            <a:r>
              <a:rPr lang="en-US" i="1" dirty="0" smtClean="0"/>
              <a:t>			</a:t>
            </a:r>
            <a:endParaRPr lang="en-US" i="1" dirty="0"/>
          </a:p>
          <a:p>
            <a:pPr marL="0" indent="0" eaLnBrk="1" fontAlgn="t" hangingPunct="1">
              <a:buNone/>
            </a:pPr>
            <a:r>
              <a:rPr lang="en-US" i="1" dirty="0" smtClean="0"/>
              <a:t>			        The Bolshoi Theatre</a:t>
            </a:r>
            <a:endParaRPr lang="en-US" i="1" dirty="0"/>
          </a:p>
          <a:p>
            <a:pPr marL="0" indent="0">
              <a:buNone/>
              <a:defRPr/>
            </a:pPr>
            <a:r>
              <a:rPr lang="en-US" i="1" dirty="0" smtClean="0"/>
              <a:t>The </a:t>
            </a:r>
            <a:r>
              <a:rPr lang="en-US" i="1" dirty="0"/>
              <a:t>Pushkin State Museum of Fine Arts</a:t>
            </a:r>
            <a:endParaRPr lang="en-US" i="1" dirty="0" smtClean="0"/>
          </a:p>
          <a:p>
            <a:pPr marL="0" indent="0">
              <a:buNone/>
              <a:defRPr/>
            </a:pPr>
            <a:endParaRPr lang="en-US" i="1" dirty="0"/>
          </a:p>
          <a:p>
            <a:pPr marL="0" indent="0">
              <a:buNone/>
              <a:defRPr/>
            </a:pPr>
            <a:endParaRPr lang="en-US" i="1" dirty="0" smtClean="0"/>
          </a:p>
          <a:p>
            <a:pPr marL="0" indent="0">
              <a:buNone/>
              <a:defRPr/>
            </a:pPr>
            <a:endParaRPr lang="en-US" i="1" dirty="0"/>
          </a:p>
          <a:p>
            <a:pPr marL="0" indent="0">
              <a:buNone/>
              <a:defRPr/>
            </a:pPr>
            <a:r>
              <a:rPr lang="en-US" i="1" dirty="0" smtClean="0"/>
              <a:t>			    The </a:t>
            </a:r>
            <a:r>
              <a:rPr lang="en-US" i="1" dirty="0"/>
              <a:t>State </a:t>
            </a:r>
            <a:r>
              <a:rPr lang="en-US" i="1" dirty="0" err="1"/>
              <a:t>Tretyakov</a:t>
            </a:r>
            <a:r>
              <a:rPr lang="en-US" i="1" dirty="0"/>
              <a:t> Gallery</a:t>
            </a:r>
          </a:p>
          <a:p>
            <a:pPr marL="0" indent="0">
              <a:buNone/>
              <a:defRPr/>
            </a:pPr>
            <a:endParaRPr lang="ru-RU" dirty="0"/>
          </a:p>
        </p:txBody>
      </p:sp>
      <p:pic>
        <p:nvPicPr>
          <p:cNvPr id="11" name="Рисунок 10"/>
          <p:cNvPicPr>
            <a:picLocks noChangeAspect="1"/>
          </p:cNvPicPr>
          <p:nvPr/>
        </p:nvPicPr>
        <p:blipFill>
          <a:blip r:embed="rId2"/>
          <a:stretch>
            <a:fillRect/>
          </a:stretch>
        </p:blipFill>
        <p:spPr>
          <a:xfrm>
            <a:off x="2994338" y="596502"/>
            <a:ext cx="2775967" cy="1953854"/>
          </a:xfrm>
          <a:prstGeom prst="rect">
            <a:avLst/>
          </a:prstGeom>
        </p:spPr>
      </p:pic>
      <p:pic>
        <p:nvPicPr>
          <p:cNvPr id="12" name="Рисунок 11"/>
          <p:cNvPicPr>
            <a:picLocks noChangeAspect="1"/>
          </p:cNvPicPr>
          <p:nvPr/>
        </p:nvPicPr>
        <p:blipFill>
          <a:blip r:embed="rId3"/>
          <a:stretch>
            <a:fillRect/>
          </a:stretch>
        </p:blipFill>
        <p:spPr>
          <a:xfrm>
            <a:off x="6020025" y="1466058"/>
            <a:ext cx="2705232" cy="1522065"/>
          </a:xfrm>
          <a:prstGeom prst="rect">
            <a:avLst/>
          </a:prstGeom>
        </p:spPr>
      </p:pic>
      <p:pic>
        <p:nvPicPr>
          <p:cNvPr id="13" name="Рисунок 12"/>
          <p:cNvPicPr>
            <a:picLocks noChangeAspect="1"/>
          </p:cNvPicPr>
          <p:nvPr/>
        </p:nvPicPr>
        <p:blipFill>
          <a:blip r:embed="rId4"/>
          <a:stretch>
            <a:fillRect/>
          </a:stretch>
        </p:blipFill>
        <p:spPr>
          <a:xfrm>
            <a:off x="6500335" y="3275837"/>
            <a:ext cx="2098573" cy="1573930"/>
          </a:xfrm>
          <a:prstGeom prst="rect">
            <a:avLst/>
          </a:prstGeom>
        </p:spPr>
      </p:pic>
      <p:pic>
        <p:nvPicPr>
          <p:cNvPr id="14" name="Рисунок 13"/>
          <p:cNvPicPr>
            <a:picLocks noChangeAspect="1"/>
          </p:cNvPicPr>
          <p:nvPr/>
        </p:nvPicPr>
        <p:blipFill>
          <a:blip r:embed="rId5"/>
          <a:stretch>
            <a:fillRect/>
          </a:stretch>
        </p:blipFill>
        <p:spPr>
          <a:xfrm>
            <a:off x="661940" y="3413425"/>
            <a:ext cx="2066927" cy="1554329"/>
          </a:xfrm>
          <a:prstGeom prst="rect">
            <a:avLst/>
          </a:prstGeom>
        </p:spPr>
      </p:pic>
    </p:spTree>
    <p:extLst>
      <p:ext uri="{BB962C8B-B14F-4D97-AF65-F5344CB8AC3E}">
        <p14:creationId xmlns:p14="http://schemas.microsoft.com/office/powerpoint/2010/main" val="1760418054"/>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48841" y="109538"/>
            <a:ext cx="8796338" cy="486966"/>
          </a:xfrm>
          <a:solidFill>
            <a:schemeClr val="accent3">
              <a:lumMod val="40000"/>
              <a:lumOff val="60000"/>
            </a:schemeClr>
          </a:solidFill>
        </p:spPr>
        <p:txBody>
          <a:bodyPr>
            <a:normAutofit fontScale="90000"/>
          </a:bodyPr>
          <a:lstStyle/>
          <a:p>
            <a:pPr algn="ctr">
              <a:defRPr/>
            </a:pPr>
            <a:r>
              <a:rPr lang="ru-RU" dirty="0"/>
              <a:t/>
            </a:r>
            <a:br>
              <a:rPr lang="ru-RU" dirty="0"/>
            </a:br>
            <a:r>
              <a:rPr lang="ru-RU" b="1" dirty="0" smtClean="0"/>
              <a:t>Знание реалий</a:t>
            </a:r>
            <a:r>
              <a:rPr lang="ru-RU" dirty="0"/>
              <a:t/>
            </a:r>
            <a:br>
              <a:rPr lang="ru-RU" dirty="0"/>
            </a:br>
            <a:endParaRPr lang="ru-RU" dirty="0"/>
          </a:p>
        </p:txBody>
      </p:sp>
      <p:sp>
        <p:nvSpPr>
          <p:cNvPr id="3" name="Объект 2">
            <a:extLst>
              <a:ext uri="{FF2B5EF4-FFF2-40B4-BE49-F238E27FC236}">
                <a16:creationId xmlns:a16="http://schemas.microsoft.com/office/drawing/2014/main" id="{42532F76-1D68-4F89-B1DF-D6BA0688D31F}"/>
              </a:ext>
            </a:extLst>
          </p:cNvPr>
          <p:cNvSpPr>
            <a:spLocks noGrp="1"/>
          </p:cNvSpPr>
          <p:nvPr>
            <p:ph idx="1"/>
          </p:nvPr>
        </p:nvSpPr>
        <p:spPr>
          <a:xfrm>
            <a:off x="248841" y="596503"/>
            <a:ext cx="8476416" cy="4546997"/>
          </a:xfrm>
        </p:spPr>
        <p:txBody>
          <a:bodyPr>
            <a:normAutofit/>
          </a:bodyPr>
          <a:lstStyle/>
          <a:p>
            <a:pPr marL="0" indent="0">
              <a:buNone/>
              <a:defRPr/>
            </a:pPr>
            <a:r>
              <a:rPr lang="en-US" b="1" dirty="0" smtClean="0"/>
              <a:t>The sights of Barnaul:</a:t>
            </a:r>
          </a:p>
          <a:p>
            <a:pPr marL="0" indent="0">
              <a:buNone/>
              <a:defRPr/>
            </a:pPr>
            <a:r>
              <a:rPr lang="en-US" i="1" dirty="0" err="1" smtClean="0"/>
              <a:t>Nagorny</a:t>
            </a:r>
            <a:r>
              <a:rPr lang="en-US" i="1" dirty="0" smtClean="0"/>
              <a:t> Park</a:t>
            </a:r>
          </a:p>
          <a:p>
            <a:pPr marL="0" indent="0">
              <a:buNone/>
              <a:defRPr/>
            </a:pPr>
            <a:r>
              <a:rPr lang="en-US" i="1" dirty="0" smtClean="0"/>
              <a:t>The Pharmacy Museum</a:t>
            </a:r>
          </a:p>
          <a:p>
            <a:pPr marL="0" indent="0">
              <a:buNone/>
              <a:defRPr/>
            </a:pPr>
            <a:endParaRPr lang="en-US" i="1" dirty="0" smtClean="0"/>
          </a:p>
          <a:p>
            <a:pPr marL="0" indent="0">
              <a:buNone/>
              <a:defRPr/>
            </a:pPr>
            <a:endParaRPr lang="en-US" i="1" dirty="0"/>
          </a:p>
          <a:p>
            <a:pPr marL="0" indent="0">
              <a:buNone/>
              <a:defRPr/>
            </a:pPr>
            <a:r>
              <a:rPr lang="en-US" i="1" dirty="0" smtClean="0"/>
              <a:t>The Altai </a:t>
            </a:r>
            <a:r>
              <a:rPr lang="en-US" i="1" dirty="0"/>
              <a:t>State Regional </a:t>
            </a:r>
            <a:r>
              <a:rPr lang="en-US" i="1" dirty="0" err="1"/>
              <a:t>Shukshin</a:t>
            </a:r>
            <a:r>
              <a:rPr lang="en-US" i="1" dirty="0"/>
              <a:t> Drama </a:t>
            </a:r>
            <a:r>
              <a:rPr lang="en-US" i="1" dirty="0" smtClean="0"/>
              <a:t>Theater</a:t>
            </a:r>
          </a:p>
          <a:p>
            <a:pPr marL="0" indent="0">
              <a:buNone/>
              <a:defRPr/>
            </a:pPr>
            <a:r>
              <a:rPr lang="en-US" i="1" dirty="0" smtClean="0"/>
              <a:t>(The Drama Theatre)</a:t>
            </a:r>
          </a:p>
          <a:p>
            <a:pPr marL="0" indent="0">
              <a:buNone/>
              <a:defRPr/>
            </a:pPr>
            <a:r>
              <a:rPr lang="en-US" i="1" dirty="0"/>
              <a:t>	</a:t>
            </a:r>
            <a:r>
              <a:rPr lang="en-US" i="1" dirty="0" smtClean="0"/>
              <a:t>		</a:t>
            </a:r>
            <a:r>
              <a:rPr lang="en-US" i="1" dirty="0"/>
              <a:t>	Emerald Park of Culture and Leisure</a:t>
            </a:r>
            <a:endParaRPr lang="en-US" i="1" dirty="0" smtClean="0"/>
          </a:p>
          <a:p>
            <a:pPr marL="0" indent="0">
              <a:buNone/>
              <a:defRPr/>
            </a:pPr>
            <a:r>
              <a:rPr lang="en-US" i="1" dirty="0" smtClean="0"/>
              <a:t>			Barnaul </a:t>
            </a:r>
            <a:r>
              <a:rPr lang="en-US" i="1" dirty="0"/>
              <a:t>Zoo "Forest Fairy Tale"</a:t>
            </a:r>
            <a:endParaRPr lang="en-US" b="1" dirty="0" smtClean="0"/>
          </a:p>
          <a:p>
            <a:pPr marL="0" indent="0">
              <a:buNone/>
              <a:defRPr/>
            </a:pPr>
            <a:endParaRPr lang="ru-RU" dirty="0"/>
          </a:p>
        </p:txBody>
      </p:sp>
      <p:pic>
        <p:nvPicPr>
          <p:cNvPr id="4" name="Рисунок 3"/>
          <p:cNvPicPr>
            <a:picLocks noChangeAspect="1"/>
          </p:cNvPicPr>
          <p:nvPr/>
        </p:nvPicPr>
        <p:blipFill>
          <a:blip r:embed="rId2"/>
          <a:stretch>
            <a:fillRect/>
          </a:stretch>
        </p:blipFill>
        <p:spPr>
          <a:xfrm>
            <a:off x="3675607" y="734897"/>
            <a:ext cx="3263811" cy="1813228"/>
          </a:xfrm>
          <a:prstGeom prst="rect">
            <a:avLst/>
          </a:prstGeom>
        </p:spPr>
      </p:pic>
      <p:sp>
        <p:nvSpPr>
          <p:cNvPr id="5" name="AutoShape 2" descr="Горная аптека – это уникальный памятник истории и архитектуры XVIII в., первое кирпичное здание г. Барнаула, появившееся еще во времена существования горнорудных заводов Акинфия Демидова.&#10;&#10;Сегодня в отреставрированном здании первой аптеки на Алтае уютно расположился туристический центр «Горная аптека», который объединяет в себе музей истории аптечного дела, ресторацию сибирской кухни XIX века и магазин натуральных товаров для здоровья и красоты.&#1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p:cNvPicPr>
            <a:picLocks noChangeAspect="1"/>
          </p:cNvPicPr>
          <p:nvPr/>
        </p:nvPicPr>
        <p:blipFill>
          <a:blip r:embed="rId3"/>
          <a:stretch>
            <a:fillRect/>
          </a:stretch>
        </p:blipFill>
        <p:spPr>
          <a:xfrm>
            <a:off x="6410171" y="1672578"/>
            <a:ext cx="2050487" cy="1640390"/>
          </a:xfrm>
          <a:prstGeom prst="rect">
            <a:avLst/>
          </a:prstGeom>
        </p:spPr>
      </p:pic>
      <p:pic>
        <p:nvPicPr>
          <p:cNvPr id="7" name="Рисунок 6"/>
          <p:cNvPicPr>
            <a:picLocks noChangeAspect="1"/>
          </p:cNvPicPr>
          <p:nvPr/>
        </p:nvPicPr>
        <p:blipFill>
          <a:blip r:embed="rId4"/>
          <a:stretch>
            <a:fillRect/>
          </a:stretch>
        </p:blipFill>
        <p:spPr>
          <a:xfrm>
            <a:off x="864897" y="3312968"/>
            <a:ext cx="2103950" cy="1683160"/>
          </a:xfrm>
          <a:prstGeom prst="rect">
            <a:avLst/>
          </a:prstGeom>
        </p:spPr>
      </p:pic>
      <p:pic>
        <p:nvPicPr>
          <p:cNvPr id="9" name="Рисунок 8"/>
          <p:cNvPicPr>
            <a:picLocks noChangeAspect="1"/>
          </p:cNvPicPr>
          <p:nvPr/>
        </p:nvPicPr>
        <p:blipFill>
          <a:blip r:embed="rId5"/>
          <a:stretch>
            <a:fillRect/>
          </a:stretch>
        </p:blipFill>
        <p:spPr>
          <a:xfrm>
            <a:off x="6725265" y="3690904"/>
            <a:ext cx="1278039" cy="1278039"/>
          </a:xfrm>
          <a:prstGeom prst="rect">
            <a:avLst/>
          </a:prstGeom>
        </p:spPr>
      </p:pic>
    </p:spTree>
    <p:extLst>
      <p:ext uri="{BB962C8B-B14F-4D97-AF65-F5344CB8AC3E}">
        <p14:creationId xmlns:p14="http://schemas.microsoft.com/office/powerpoint/2010/main" val="387317744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508788501"/>
              </p:ext>
            </p:extLst>
          </p:nvPr>
        </p:nvGraphicFramePr>
        <p:xfrm>
          <a:off x="1130709" y="410768"/>
          <a:ext cx="5545393" cy="2442210"/>
        </p:xfrm>
        <a:graphic>
          <a:graphicData uri="http://schemas.openxmlformats.org/drawingml/2006/table">
            <a:tbl>
              <a:tblPr firstRow="1" firstCol="1" bandRow="1"/>
              <a:tblGrid>
                <a:gridCol w="5545393">
                  <a:extLst>
                    <a:ext uri="{9D8B030D-6E8A-4147-A177-3AD203B41FA5}">
                      <a16:colId xmlns:a16="http://schemas.microsoft.com/office/drawing/2014/main" val="602032446"/>
                    </a:ext>
                  </a:extLst>
                </a:gridCol>
              </a:tblGrid>
              <a:tr h="154681">
                <a:tc>
                  <a:txBody>
                    <a:bodyPr/>
                    <a:lstStyle/>
                    <a:p>
                      <a:pPr>
                        <a:lnSpc>
                          <a:spcPct val="115000"/>
                        </a:lnSpc>
                        <a:spcBef>
                          <a:spcPts val="600"/>
                        </a:spcBef>
                        <a:spcAft>
                          <a:spcPts val="600"/>
                        </a:spcAft>
                      </a:pPr>
                      <a:r>
                        <a:rPr lang="en-US" sz="1000" b="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From: Patrick@mail.uk</a:t>
                      </a:r>
                      <a:endParaRPr lang="ru-RU"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2305208"/>
                  </a:ext>
                </a:extLst>
              </a:tr>
              <a:tr h="154681">
                <a:tc>
                  <a:txBody>
                    <a:bodyPr/>
                    <a:lstStyle/>
                    <a:p>
                      <a:pPr>
                        <a:lnSpc>
                          <a:spcPct val="115000"/>
                        </a:lnSpc>
                        <a:spcBef>
                          <a:spcPts val="600"/>
                        </a:spcBef>
                        <a:spcAft>
                          <a:spcPts val="600"/>
                        </a:spcAft>
                      </a:pPr>
                      <a:r>
                        <a:rPr lang="en-US" sz="1000" b="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To: Russian_friend@ege.ru</a:t>
                      </a:r>
                      <a:endParaRPr lang="ru-RU"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4126052"/>
                  </a:ext>
                </a:extLst>
              </a:tr>
              <a:tr h="154681">
                <a:tc>
                  <a:txBody>
                    <a:bodyPr/>
                    <a:lstStyle/>
                    <a:p>
                      <a:pPr>
                        <a:lnSpc>
                          <a:spcPct val="115000"/>
                        </a:lnSpc>
                        <a:spcBef>
                          <a:spcPts val="600"/>
                        </a:spcBef>
                        <a:spcAft>
                          <a:spcPts val="600"/>
                        </a:spcAft>
                      </a:pPr>
                      <a:r>
                        <a:rPr lang="en-US" sz="1000" b="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Subject: A lesson to remember</a:t>
                      </a:r>
                      <a:endParaRPr lang="ru-RU" sz="8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7620658"/>
                  </a:ext>
                </a:extLst>
              </a:tr>
              <a:tr h="1691407">
                <a:tc>
                  <a:txBody>
                    <a:bodyPr/>
                    <a:lstStyle/>
                    <a:p>
                      <a:pPr marL="90170">
                        <a:lnSpc>
                          <a:spcPct val="115000"/>
                        </a:lnSpc>
                        <a:spcBef>
                          <a:spcPts val="600"/>
                        </a:spcBef>
                        <a:spcAft>
                          <a:spcPts val="0"/>
                        </a:spcAft>
                      </a:pPr>
                      <a:r>
                        <a:rPr lang="en-US" sz="1500" i="1" dirty="0">
                          <a:solidFill>
                            <a:srgbClr val="130F0B"/>
                          </a:solidFill>
                          <a:effectLst/>
                          <a:latin typeface="Times New Roman" panose="02020603050405020304" pitchFamily="18" charset="0"/>
                          <a:ea typeface="Calibri" panose="020F0502020204030204" pitchFamily="34" charset="0"/>
                          <a:cs typeface="Times New Roman" panose="02020603050405020304" pitchFamily="18" charset="0"/>
                        </a:rPr>
                        <a:t>… At school we talked about the events in the history of our country that we can be proud of. What is the event in the history of Russia that you are most proud of? What historical person do you think best represents the values of your country? Why is it important to know the history of your country?</a:t>
                      </a:r>
                      <a:endParaRPr lang="ru-RU" sz="1500" dirty="0">
                        <a:solidFill>
                          <a:srgbClr val="130F0B"/>
                        </a:solidFill>
                        <a:effectLst/>
                        <a:latin typeface="Calibri" panose="020F0502020204030204" pitchFamily="34" charset="0"/>
                        <a:ea typeface="Calibri" panose="020F0502020204030204" pitchFamily="34" charset="0"/>
                        <a:cs typeface="Times New Roman" panose="02020603050405020304" pitchFamily="18" charset="0"/>
                      </a:endParaRPr>
                    </a:p>
                    <a:p>
                      <a:pPr marL="90170">
                        <a:lnSpc>
                          <a:spcPct val="115000"/>
                        </a:lnSpc>
                        <a:spcBef>
                          <a:spcPts val="600"/>
                        </a:spcBef>
                        <a:spcAft>
                          <a:spcPts val="0"/>
                        </a:spcAft>
                      </a:pPr>
                      <a:r>
                        <a:rPr lang="en-US" sz="1500" i="1" dirty="0">
                          <a:solidFill>
                            <a:srgbClr val="130F0B"/>
                          </a:solidFill>
                          <a:effectLst/>
                          <a:latin typeface="Times New Roman" panose="02020603050405020304" pitchFamily="18" charset="0"/>
                          <a:ea typeface="Calibri" panose="020F0502020204030204" pitchFamily="34" charset="0"/>
                          <a:cs typeface="Times New Roman" panose="02020603050405020304" pitchFamily="18" charset="0"/>
                        </a:rPr>
                        <a:t>During the holidays my friends and I always help our local environment protection organizations …</a:t>
                      </a:r>
                      <a:endParaRPr lang="ru-RU" sz="1500" dirty="0">
                        <a:solidFill>
                          <a:srgbClr val="130F0B"/>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1" marR="5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375397"/>
                  </a:ext>
                </a:extLst>
              </a:tr>
            </a:tbl>
          </a:graphicData>
        </a:graphic>
      </p:graphicFrame>
      <p:sp>
        <p:nvSpPr>
          <p:cNvPr id="7" name="Прямоугольник 6"/>
          <p:cNvSpPr/>
          <p:nvPr/>
        </p:nvSpPr>
        <p:spPr>
          <a:xfrm>
            <a:off x="469951" y="2956745"/>
            <a:ext cx="8229600" cy="1956946"/>
          </a:xfrm>
          <a:prstGeom prst="rect">
            <a:avLst/>
          </a:prstGeom>
        </p:spPr>
        <p:txBody>
          <a:bodyPr>
            <a:spAutoFit/>
          </a:bodyPr>
          <a:lstStyle/>
          <a:p>
            <a:pPr marL="171450" indent="-171450">
              <a:lnSpc>
                <a:spcPct val="90000"/>
              </a:lnSpc>
              <a:spcBef>
                <a:spcPts val="750"/>
              </a:spcBef>
              <a:buFont typeface="Wingdings" panose="05000000000000000000" pitchFamily="2" charset="2"/>
              <a:buChar char="ü"/>
              <a:defRPr/>
            </a:pPr>
            <a:r>
              <a:rPr lang="en-US" altLang="ru-RU" sz="2100" dirty="0">
                <a:solidFill>
                  <a:prstClr val="black"/>
                </a:solidFill>
                <a:latin typeface="Calibri" panose="020F0502020204030204"/>
              </a:rPr>
              <a:t>the victory of the Soviet Union in World War </a:t>
            </a:r>
            <a:r>
              <a:rPr lang="en-US" altLang="ru-RU" sz="2100" dirty="0" smtClean="0">
                <a:solidFill>
                  <a:prstClr val="black"/>
                </a:solidFill>
                <a:latin typeface="Calibri" panose="020F0502020204030204"/>
              </a:rPr>
              <a:t>II</a:t>
            </a:r>
          </a:p>
          <a:p>
            <a:pPr marL="171450" indent="-171450">
              <a:lnSpc>
                <a:spcPct val="90000"/>
              </a:lnSpc>
              <a:spcBef>
                <a:spcPts val="750"/>
              </a:spcBef>
              <a:buFont typeface="Wingdings" panose="05000000000000000000" pitchFamily="2" charset="2"/>
              <a:buChar char="ü"/>
              <a:defRPr/>
            </a:pPr>
            <a:r>
              <a:rPr lang="en-US" altLang="ru-RU" sz="2100" dirty="0">
                <a:solidFill>
                  <a:prstClr val="black"/>
                </a:solidFill>
                <a:latin typeface="Calibri" panose="020F0502020204030204"/>
              </a:rPr>
              <a:t>the victory of the Soviet </a:t>
            </a:r>
            <a:r>
              <a:rPr lang="en-US" altLang="ru-RU" sz="2100" dirty="0" smtClean="0">
                <a:solidFill>
                  <a:prstClr val="black"/>
                </a:solidFill>
                <a:latin typeface="Calibri" panose="020F0502020204030204"/>
              </a:rPr>
              <a:t>Army </a:t>
            </a:r>
            <a:r>
              <a:rPr lang="en-US" altLang="ru-RU" sz="2100" dirty="0">
                <a:solidFill>
                  <a:prstClr val="black"/>
                </a:solidFill>
                <a:latin typeface="Calibri" panose="020F0502020204030204"/>
              </a:rPr>
              <a:t>in the Second World War</a:t>
            </a:r>
          </a:p>
          <a:p>
            <a:pPr marL="171450" indent="-171450">
              <a:lnSpc>
                <a:spcPct val="90000"/>
              </a:lnSpc>
              <a:spcBef>
                <a:spcPts val="750"/>
              </a:spcBef>
              <a:buFont typeface="Wingdings" panose="05000000000000000000" pitchFamily="2" charset="2"/>
              <a:buChar char="ü"/>
              <a:defRPr/>
            </a:pPr>
            <a:r>
              <a:rPr lang="en-US" altLang="ru-RU" sz="2100" dirty="0">
                <a:solidFill>
                  <a:prstClr val="black"/>
                </a:solidFill>
                <a:latin typeface="Calibri" panose="020F0502020204030204"/>
              </a:rPr>
              <a:t>the victory of the Soviet People in the Great Patriotic War of 1941-1945</a:t>
            </a:r>
            <a:endParaRPr lang="en-US" altLang="ru-RU" sz="2100" dirty="0">
              <a:solidFill>
                <a:prstClr val="black"/>
              </a:solidFill>
              <a:latin typeface="Calibri" panose="020F0502020204030204"/>
              <a:cs typeface="+mn-cs"/>
            </a:endParaRPr>
          </a:p>
          <a:p>
            <a:pPr marL="171450" indent="-171450">
              <a:lnSpc>
                <a:spcPct val="90000"/>
              </a:lnSpc>
              <a:spcBef>
                <a:spcPts val="750"/>
              </a:spcBef>
              <a:buFont typeface="Wingdings" panose="05000000000000000000" pitchFamily="2" charset="2"/>
              <a:buChar char="ü"/>
              <a:defRPr/>
            </a:pPr>
            <a:r>
              <a:rPr lang="en-US" altLang="ru-RU" sz="2100" dirty="0">
                <a:solidFill>
                  <a:prstClr val="black"/>
                </a:solidFill>
                <a:latin typeface="Calibri" panose="020F0502020204030204"/>
                <a:cs typeface="+mn-cs"/>
              </a:rPr>
              <a:t>the victory of the Soviet Union over Nazi Germany in 1945</a:t>
            </a:r>
          </a:p>
          <a:p>
            <a:pPr marL="171450" indent="-171450">
              <a:lnSpc>
                <a:spcPct val="90000"/>
              </a:lnSpc>
              <a:spcBef>
                <a:spcPts val="750"/>
              </a:spcBef>
              <a:buFont typeface="Wingdings" panose="05000000000000000000" pitchFamily="2" charset="2"/>
              <a:buChar char="ü"/>
              <a:defRPr/>
            </a:pPr>
            <a:r>
              <a:rPr lang="en-US" altLang="ru-RU" sz="2100" dirty="0">
                <a:solidFill>
                  <a:prstClr val="black"/>
                </a:solidFill>
                <a:latin typeface="Calibri" panose="020F0502020204030204"/>
                <a:cs typeface="+mn-cs"/>
              </a:rPr>
              <a:t>Peter the Great (or Peter I)</a:t>
            </a:r>
            <a:endParaRPr lang="ru-RU" altLang="ru-RU" sz="2100" dirty="0">
              <a:solidFill>
                <a:prstClr val="black"/>
              </a:solidFill>
              <a:latin typeface="Calibri" panose="020F0502020204030204"/>
              <a:cs typeface="+mn-cs"/>
            </a:endParaRPr>
          </a:p>
        </p:txBody>
      </p:sp>
    </p:spTree>
    <p:extLst>
      <p:ext uri="{BB962C8B-B14F-4D97-AF65-F5344CB8AC3E}">
        <p14:creationId xmlns:p14="http://schemas.microsoft.com/office/powerpoint/2010/main" val="4066158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48841" y="109538"/>
            <a:ext cx="8796338" cy="486966"/>
          </a:xfrm>
          <a:solidFill>
            <a:schemeClr val="accent3">
              <a:lumMod val="40000"/>
              <a:lumOff val="60000"/>
            </a:schemeClr>
          </a:solidFill>
        </p:spPr>
        <p:txBody>
          <a:bodyPr>
            <a:normAutofit fontScale="90000"/>
          </a:bodyPr>
          <a:lstStyle/>
          <a:p>
            <a:pPr algn="ctr">
              <a:defRPr/>
            </a:pPr>
            <a:r>
              <a:rPr lang="ru-RU" dirty="0"/>
              <a:t/>
            </a:r>
            <a:br>
              <a:rPr lang="ru-RU" dirty="0"/>
            </a:br>
            <a:r>
              <a:rPr lang="ru-RU" b="1" dirty="0" smtClean="0"/>
              <a:t>Знание реалий</a:t>
            </a:r>
            <a:r>
              <a:rPr lang="ru-RU" dirty="0"/>
              <a:t/>
            </a:r>
            <a:br>
              <a:rPr lang="ru-RU" dirty="0"/>
            </a:br>
            <a:endParaRPr lang="ru-RU" dirty="0"/>
          </a:p>
        </p:txBody>
      </p:sp>
      <p:sp>
        <p:nvSpPr>
          <p:cNvPr id="3" name="Объект 2">
            <a:extLst>
              <a:ext uri="{FF2B5EF4-FFF2-40B4-BE49-F238E27FC236}">
                <a16:creationId xmlns:a16="http://schemas.microsoft.com/office/drawing/2014/main" id="{42532F76-1D68-4F89-B1DF-D6BA0688D31F}"/>
              </a:ext>
            </a:extLst>
          </p:cNvPr>
          <p:cNvSpPr>
            <a:spLocks noGrp="1"/>
          </p:cNvSpPr>
          <p:nvPr>
            <p:ph idx="1"/>
          </p:nvPr>
        </p:nvSpPr>
        <p:spPr>
          <a:xfrm>
            <a:off x="248841" y="596503"/>
            <a:ext cx="8452707" cy="4546997"/>
          </a:xfrm>
        </p:spPr>
        <p:txBody>
          <a:bodyPr>
            <a:normAutofit/>
          </a:bodyPr>
          <a:lstStyle/>
          <a:p>
            <a:pPr>
              <a:defRPr/>
            </a:pPr>
            <a:r>
              <a:rPr lang="en-US" sz="2800" dirty="0" smtClean="0"/>
              <a:t>Lev Tolstoy / Leo Tolstoy </a:t>
            </a:r>
            <a:r>
              <a:rPr lang="ru-RU" sz="2800" dirty="0" smtClean="0"/>
              <a:t>не</a:t>
            </a:r>
            <a:r>
              <a:rPr lang="en-US" sz="2800" dirty="0" smtClean="0"/>
              <a:t> </a:t>
            </a:r>
            <a:r>
              <a:rPr lang="ru-RU" sz="2800" dirty="0" smtClean="0">
                <a:solidFill>
                  <a:srgbClr val="FF0000"/>
                </a:solidFill>
              </a:rPr>
              <a:t> </a:t>
            </a:r>
            <a:r>
              <a:rPr lang="en-US" sz="2800" dirty="0"/>
              <a:t>*</a:t>
            </a:r>
            <a:r>
              <a:rPr lang="en-US" sz="2800" dirty="0" smtClean="0">
                <a:solidFill>
                  <a:srgbClr val="FF0000"/>
                </a:solidFill>
              </a:rPr>
              <a:t>Lion </a:t>
            </a:r>
            <a:r>
              <a:rPr lang="en-US" sz="2800" dirty="0" smtClean="0"/>
              <a:t>Tolstoy</a:t>
            </a:r>
            <a:endParaRPr lang="ru-RU" sz="2800" dirty="0" smtClean="0"/>
          </a:p>
          <a:p>
            <a:pPr>
              <a:defRPr/>
            </a:pPr>
            <a:r>
              <a:rPr lang="en-US" sz="2800" dirty="0" smtClean="0"/>
              <a:t>Pushkin </a:t>
            </a:r>
            <a:r>
              <a:rPr lang="ru-RU" sz="2800" dirty="0" smtClean="0"/>
              <a:t>не</a:t>
            </a:r>
            <a:r>
              <a:rPr lang="en-US" sz="2800" dirty="0" smtClean="0">
                <a:solidFill>
                  <a:srgbClr val="FF0000"/>
                </a:solidFill>
              </a:rPr>
              <a:t> </a:t>
            </a:r>
            <a:r>
              <a:rPr lang="en-US" sz="2800" dirty="0"/>
              <a:t>* </a:t>
            </a:r>
            <a:r>
              <a:rPr lang="en-US" sz="2800" dirty="0" err="1" smtClean="0">
                <a:solidFill>
                  <a:srgbClr val="FF0000"/>
                </a:solidFill>
              </a:rPr>
              <a:t>Pyshkin</a:t>
            </a:r>
            <a:endParaRPr lang="en-US" sz="2800" dirty="0" smtClean="0">
              <a:solidFill>
                <a:srgbClr val="FF0000"/>
              </a:solidFill>
            </a:endParaRPr>
          </a:p>
          <a:p>
            <a:pPr>
              <a:defRPr/>
            </a:pPr>
            <a:r>
              <a:rPr lang="en-US" sz="2800" i="1" dirty="0" smtClean="0"/>
              <a:t>Fathers and </a:t>
            </a:r>
            <a:r>
              <a:rPr lang="en-US" sz="2800" i="1" dirty="0"/>
              <a:t>Sons </a:t>
            </a:r>
            <a:r>
              <a:rPr lang="en-US" sz="2800" dirty="0"/>
              <a:t>by Ivan </a:t>
            </a:r>
            <a:r>
              <a:rPr lang="en-US" sz="2800" dirty="0" smtClean="0"/>
              <a:t>Turgenev </a:t>
            </a:r>
            <a:r>
              <a:rPr lang="ru-RU" sz="2800" dirty="0"/>
              <a:t>не</a:t>
            </a:r>
            <a:r>
              <a:rPr lang="en-US" sz="2800" dirty="0">
                <a:solidFill>
                  <a:srgbClr val="FF0000"/>
                </a:solidFill>
              </a:rPr>
              <a:t> </a:t>
            </a:r>
            <a:r>
              <a:rPr lang="en-US" sz="2800" dirty="0" smtClean="0"/>
              <a:t>*</a:t>
            </a:r>
            <a:r>
              <a:rPr lang="en-US" sz="2800" i="1" dirty="0" smtClean="0">
                <a:solidFill>
                  <a:srgbClr val="FF0000"/>
                </a:solidFill>
              </a:rPr>
              <a:t>Parents and Kids</a:t>
            </a:r>
          </a:p>
          <a:p>
            <a:pPr>
              <a:defRPr/>
            </a:pPr>
            <a:endParaRPr lang="en-US" dirty="0">
              <a:solidFill>
                <a:srgbClr val="FF0000"/>
              </a:solidFill>
            </a:endParaRPr>
          </a:p>
          <a:p>
            <a:pPr>
              <a:defRPr/>
            </a:pPr>
            <a:endParaRPr lang="en-US" dirty="0" smtClean="0">
              <a:solidFill>
                <a:srgbClr val="FF0000"/>
              </a:solidFill>
            </a:endParaRPr>
          </a:p>
          <a:p>
            <a:pPr marL="0" indent="0">
              <a:buNone/>
              <a:defRPr/>
            </a:pPr>
            <a:endParaRPr lang="ru-RU" dirty="0"/>
          </a:p>
        </p:txBody>
      </p:sp>
      <p:pic>
        <p:nvPicPr>
          <p:cNvPr id="6" name="Рисунок 5"/>
          <p:cNvPicPr>
            <a:picLocks noChangeAspect="1"/>
          </p:cNvPicPr>
          <p:nvPr/>
        </p:nvPicPr>
        <p:blipFill>
          <a:blip r:embed="rId2"/>
          <a:stretch>
            <a:fillRect/>
          </a:stretch>
        </p:blipFill>
        <p:spPr>
          <a:xfrm>
            <a:off x="439053" y="2337559"/>
            <a:ext cx="6830818" cy="1870628"/>
          </a:xfrm>
          <a:prstGeom prst="rect">
            <a:avLst/>
          </a:prstGeom>
        </p:spPr>
      </p:pic>
      <p:pic>
        <p:nvPicPr>
          <p:cNvPr id="1026" name="Picture 2" descr="изображение pie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083" y="2568422"/>
            <a:ext cx="1498419" cy="99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91317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48841" y="109538"/>
            <a:ext cx="8796338" cy="486966"/>
          </a:xfrm>
          <a:solidFill>
            <a:schemeClr val="accent3">
              <a:lumMod val="40000"/>
              <a:lumOff val="60000"/>
            </a:schemeClr>
          </a:solidFill>
        </p:spPr>
        <p:txBody>
          <a:bodyPr>
            <a:normAutofit fontScale="90000"/>
          </a:bodyPr>
          <a:lstStyle/>
          <a:p>
            <a:pPr algn="ctr">
              <a:defRPr/>
            </a:pPr>
            <a:r>
              <a:rPr lang="ru-RU" dirty="0"/>
              <a:t/>
            </a:r>
            <a:br>
              <a:rPr lang="ru-RU" dirty="0"/>
            </a:br>
            <a:r>
              <a:rPr lang="ru-RU" b="1" dirty="0" smtClean="0"/>
              <a:t>Знание реалий</a:t>
            </a:r>
            <a:r>
              <a:rPr lang="ru-RU" dirty="0"/>
              <a:t/>
            </a:r>
            <a:br>
              <a:rPr lang="ru-RU" dirty="0"/>
            </a:br>
            <a:endParaRPr lang="ru-RU" dirty="0"/>
          </a:p>
        </p:txBody>
      </p:sp>
      <p:sp>
        <p:nvSpPr>
          <p:cNvPr id="3" name="Объект 2">
            <a:extLst>
              <a:ext uri="{FF2B5EF4-FFF2-40B4-BE49-F238E27FC236}">
                <a16:creationId xmlns:a16="http://schemas.microsoft.com/office/drawing/2014/main" id="{42532F76-1D68-4F89-B1DF-D6BA0688D31F}"/>
              </a:ext>
            </a:extLst>
          </p:cNvPr>
          <p:cNvSpPr>
            <a:spLocks noGrp="1"/>
          </p:cNvSpPr>
          <p:nvPr>
            <p:ph idx="1"/>
          </p:nvPr>
        </p:nvSpPr>
        <p:spPr>
          <a:xfrm>
            <a:off x="248841" y="596504"/>
            <a:ext cx="8266509" cy="4152478"/>
          </a:xfrm>
        </p:spPr>
        <p:txBody>
          <a:bodyPr>
            <a:normAutofit/>
          </a:bodyPr>
          <a:lstStyle/>
          <a:p>
            <a:pPr>
              <a:defRPr/>
            </a:pPr>
            <a:r>
              <a:rPr lang="en-US" dirty="0" smtClean="0"/>
              <a:t>Maslenitsa </a:t>
            </a:r>
            <a:r>
              <a:rPr lang="en-US" dirty="0"/>
              <a:t>(a holiday that marks the end of winter and the beginning of spring)</a:t>
            </a:r>
          </a:p>
          <a:p>
            <a:pPr>
              <a:defRPr/>
            </a:pPr>
            <a:r>
              <a:rPr lang="en-US" dirty="0" smtClean="0"/>
              <a:t>Easter / </a:t>
            </a:r>
            <a:r>
              <a:rPr lang="en-US" dirty="0" smtClean="0"/>
              <a:t>Pascha, </a:t>
            </a:r>
            <a:r>
              <a:rPr lang="ru-RU" dirty="0" smtClean="0">
                <a:solidFill>
                  <a:srgbClr val="130F0B"/>
                </a:solidFill>
              </a:rPr>
              <a:t>не</a:t>
            </a:r>
            <a:r>
              <a:rPr lang="en-US" dirty="0" smtClean="0">
                <a:solidFill>
                  <a:srgbClr val="FF0000"/>
                </a:solidFill>
              </a:rPr>
              <a:t> </a:t>
            </a:r>
            <a:r>
              <a:rPr lang="en-US" dirty="0">
                <a:solidFill>
                  <a:srgbClr val="FF0000"/>
                </a:solidFill>
              </a:rPr>
              <a:t>Pasha</a:t>
            </a:r>
            <a:endParaRPr lang="en-US" dirty="0"/>
          </a:p>
          <a:p>
            <a:pPr>
              <a:defRPr/>
            </a:pPr>
            <a:r>
              <a:rPr lang="en-US" dirty="0" smtClean="0"/>
              <a:t>blini</a:t>
            </a:r>
            <a:r>
              <a:rPr lang="en-US" dirty="0"/>
              <a:t>, </a:t>
            </a:r>
            <a:r>
              <a:rPr lang="en-US" dirty="0"/>
              <a:t>borscht/ borsch, </a:t>
            </a:r>
            <a:r>
              <a:rPr lang="en-US" dirty="0" err="1"/>
              <a:t>pelmeni</a:t>
            </a:r>
            <a:r>
              <a:rPr lang="en-US" dirty="0"/>
              <a:t>, </a:t>
            </a:r>
            <a:r>
              <a:rPr lang="en-US" dirty="0" smtClean="0"/>
              <a:t>piroshky, Olivier </a:t>
            </a:r>
            <a:r>
              <a:rPr lang="en-US" dirty="0" smtClean="0"/>
              <a:t>salad</a:t>
            </a:r>
          </a:p>
          <a:p>
            <a:pPr>
              <a:defRPr/>
            </a:pPr>
            <a:r>
              <a:rPr lang="en-US" dirty="0" err="1" smtClean="0"/>
              <a:t>okroshka</a:t>
            </a:r>
            <a:r>
              <a:rPr lang="en-US" dirty="0" smtClean="0"/>
              <a:t> (a cold soup made with vegetables, eggs, cooked meat and kefir or </a:t>
            </a:r>
            <a:r>
              <a:rPr lang="en-US" dirty="0" err="1" smtClean="0"/>
              <a:t>kvas</a:t>
            </a:r>
            <a:r>
              <a:rPr lang="en-US" dirty="0" smtClean="0"/>
              <a:t>)</a:t>
            </a:r>
            <a:endParaRPr lang="en-US" dirty="0"/>
          </a:p>
          <a:p>
            <a:pPr>
              <a:defRPr/>
            </a:pPr>
            <a:r>
              <a:rPr lang="en-US" dirty="0" smtClean="0"/>
              <a:t>dressed herring (a salad composed of herring covered with layers of boiled vegetables) </a:t>
            </a:r>
            <a:r>
              <a:rPr lang="ru-RU" dirty="0">
                <a:solidFill>
                  <a:srgbClr val="130F0B"/>
                </a:solidFill>
              </a:rPr>
              <a:t>не</a:t>
            </a:r>
            <a:r>
              <a:rPr lang="en-US" dirty="0">
                <a:solidFill>
                  <a:srgbClr val="FF0000"/>
                </a:solidFill>
              </a:rPr>
              <a:t> </a:t>
            </a:r>
            <a:r>
              <a:rPr lang="en-US" dirty="0" err="1" smtClean="0">
                <a:solidFill>
                  <a:srgbClr val="FF0000"/>
                </a:solidFill>
              </a:rPr>
              <a:t>Seledka</a:t>
            </a:r>
            <a:r>
              <a:rPr lang="en-US" dirty="0" smtClean="0">
                <a:solidFill>
                  <a:srgbClr val="FF0000"/>
                </a:solidFill>
              </a:rPr>
              <a:t> pod </a:t>
            </a:r>
            <a:r>
              <a:rPr lang="en-US" dirty="0" err="1" smtClean="0">
                <a:solidFill>
                  <a:srgbClr val="FF0000"/>
                </a:solidFill>
              </a:rPr>
              <a:t>shuboi</a:t>
            </a:r>
            <a:endParaRPr lang="en-US" dirty="0" smtClean="0">
              <a:solidFill>
                <a:srgbClr val="FF0000"/>
              </a:solidFill>
            </a:endParaRPr>
          </a:p>
          <a:p>
            <a:pPr>
              <a:defRPr/>
            </a:pPr>
            <a:endParaRPr lang="en-US" dirty="0">
              <a:solidFill>
                <a:srgbClr val="FF0000"/>
              </a:solidFill>
            </a:endParaRPr>
          </a:p>
          <a:p>
            <a:pPr>
              <a:defRPr/>
            </a:pPr>
            <a:endParaRPr lang="en-US" dirty="0" smtClean="0">
              <a:solidFill>
                <a:srgbClr val="FF0000"/>
              </a:solidFill>
            </a:endParaRPr>
          </a:p>
          <a:p>
            <a:pPr>
              <a:defRPr/>
            </a:pPr>
            <a:endParaRPr lang="en-US" dirty="0">
              <a:solidFill>
                <a:srgbClr val="FF0000"/>
              </a:solidFill>
            </a:endParaRPr>
          </a:p>
          <a:p>
            <a:pPr>
              <a:defRPr/>
            </a:pPr>
            <a:endParaRPr lang="en-US" dirty="0" smtClean="0">
              <a:solidFill>
                <a:srgbClr val="FF0000"/>
              </a:solidFill>
            </a:endParaRPr>
          </a:p>
          <a:p>
            <a:pPr marL="0" indent="0">
              <a:buNone/>
              <a:defRPr/>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953" y="3519948"/>
            <a:ext cx="6898088" cy="1229034"/>
          </a:xfrm>
          <a:prstGeom prst="rect">
            <a:avLst/>
          </a:prstGeom>
        </p:spPr>
      </p:pic>
    </p:spTree>
    <p:extLst>
      <p:ext uri="{BB962C8B-B14F-4D97-AF65-F5344CB8AC3E}">
        <p14:creationId xmlns:p14="http://schemas.microsoft.com/office/powerpoint/2010/main" val="2260496442"/>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8650" y="865239"/>
            <a:ext cx="7886700" cy="3767086"/>
          </a:xfrm>
        </p:spPr>
        <p:txBody>
          <a:bodyPr/>
          <a:lstStyle/>
          <a:p>
            <a:r>
              <a:rPr lang="ru-RU" dirty="0" smtClean="0">
                <a:solidFill>
                  <a:srgbClr val="130F0B"/>
                </a:solidFill>
              </a:rPr>
              <a:t>Адекватность (вежливость)</a:t>
            </a:r>
          </a:p>
          <a:p>
            <a:endParaRPr lang="ru-RU" dirty="0" smtClean="0"/>
          </a:p>
          <a:p>
            <a:endParaRPr lang="ru-RU" dirty="0"/>
          </a:p>
        </p:txBody>
      </p:sp>
      <p:sp>
        <p:nvSpPr>
          <p:cNvPr id="4" name="Заголовок 1">
            <a:extLst>
              <a:ext uri="{FF2B5EF4-FFF2-40B4-BE49-F238E27FC236}">
                <a16:creationId xmlns:a16="http://schemas.microsoft.com/office/drawing/2014/main" id="{99818CBC-8E7D-4C21-9A9A-570880765FFD}"/>
              </a:ext>
            </a:extLst>
          </p:cNvPr>
          <p:cNvSpPr>
            <a:spLocks noGrp="1"/>
          </p:cNvSpPr>
          <p:nvPr>
            <p:ph type="title"/>
          </p:nvPr>
        </p:nvSpPr>
        <p:spPr>
          <a:xfrm>
            <a:off x="628650" y="274639"/>
            <a:ext cx="7886700" cy="492278"/>
          </a:xfrm>
          <a:solidFill>
            <a:schemeClr val="accent3">
              <a:lumMod val="20000"/>
              <a:lumOff val="80000"/>
            </a:schemeClr>
          </a:solidFill>
        </p:spPr>
        <p:txBody>
          <a:bodyPr>
            <a:normAutofit/>
          </a:bodyPr>
          <a:lstStyle/>
          <a:p>
            <a:pPr algn="ctr">
              <a:defRPr/>
            </a:pPr>
            <a:r>
              <a:rPr lang="ru-RU" altLang="ru-RU" sz="2400" b="1" dirty="0">
                <a:solidFill>
                  <a:schemeClr val="tx1">
                    <a:lumMod val="50000"/>
                  </a:schemeClr>
                </a:solidFill>
              </a:rPr>
              <a:t>Оценивание по критерию К1 «РКЗ»: </a:t>
            </a:r>
            <a:r>
              <a:rPr lang="ru-RU" altLang="ru-RU" sz="2400" b="1" dirty="0" smtClean="0">
                <a:solidFill>
                  <a:schemeClr val="tx1">
                    <a:lumMod val="50000"/>
                  </a:schemeClr>
                </a:solidFill>
              </a:rPr>
              <a:t>ответы на вопросы</a:t>
            </a:r>
            <a:endParaRPr lang="ru-RU" altLang="ru-RU" sz="2400" b="1" dirty="0">
              <a:solidFill>
                <a:schemeClr val="tx1">
                  <a:lumMod val="50000"/>
                </a:schemeClr>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892867880"/>
              </p:ext>
            </p:extLst>
          </p:nvPr>
        </p:nvGraphicFramePr>
        <p:xfrm>
          <a:off x="1477962" y="1555655"/>
          <a:ext cx="6188075" cy="3343466"/>
        </p:xfrm>
        <a:graphic>
          <a:graphicData uri="http://schemas.openxmlformats.org/drawingml/2006/table">
            <a:tbl>
              <a:tblPr firstRow="1" firstCol="1" bandRow="1"/>
              <a:tblGrid>
                <a:gridCol w="6188075">
                  <a:extLst>
                    <a:ext uri="{9D8B030D-6E8A-4147-A177-3AD203B41FA5}">
                      <a16:colId xmlns:a16="http://schemas.microsoft.com/office/drawing/2014/main" val="926785256"/>
                    </a:ext>
                  </a:extLst>
                </a:gridCol>
              </a:tblGrid>
              <a:tr h="0">
                <a:tc>
                  <a:txBody>
                    <a:bodyPr/>
                    <a:lstStyle/>
                    <a:p>
                      <a:pPr>
                        <a:lnSpc>
                          <a:spcPct val="150000"/>
                        </a:lnSpc>
                        <a:spcAft>
                          <a:spcPts val="0"/>
                        </a:spcAft>
                        <a:tabLst>
                          <a:tab pos="90170" algn="l"/>
                        </a:tabLst>
                      </a:pPr>
                      <a:r>
                        <a:rPr lang="en-US" sz="1400" b="1">
                          <a:solidFill>
                            <a:srgbClr val="000000"/>
                          </a:solidFill>
                          <a:effectLst/>
                          <a:latin typeface="Times New Roman" panose="02020603050405020304" pitchFamily="18" charset="0"/>
                          <a:ea typeface="Calibri" panose="020F0502020204030204" pitchFamily="34" charset="0"/>
                        </a:rPr>
                        <a:t>From: Amber@mail.uk</a:t>
                      </a:r>
                      <a:endParaRPr lang="ru-RU"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4619978"/>
                  </a:ext>
                </a:extLst>
              </a:tr>
              <a:tr h="0">
                <a:tc>
                  <a:txBody>
                    <a:bodyPr/>
                    <a:lstStyle/>
                    <a:p>
                      <a:pPr>
                        <a:lnSpc>
                          <a:spcPct val="150000"/>
                        </a:lnSpc>
                        <a:spcAft>
                          <a:spcPts val="0"/>
                        </a:spcAft>
                        <a:tabLst>
                          <a:tab pos="90170" algn="l"/>
                        </a:tabLst>
                      </a:pPr>
                      <a:r>
                        <a:rPr lang="en-US" sz="1400" b="1">
                          <a:solidFill>
                            <a:srgbClr val="000000"/>
                          </a:solidFill>
                          <a:effectLst/>
                          <a:latin typeface="Times New Roman" panose="02020603050405020304" pitchFamily="18" charset="0"/>
                          <a:ea typeface="Calibri" panose="020F0502020204030204" pitchFamily="34" charset="0"/>
                        </a:rPr>
                        <a:t>To: Russian_friend@ege.ru</a:t>
                      </a:r>
                      <a:endParaRPr lang="ru-RU"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64938"/>
                  </a:ext>
                </a:extLst>
              </a:tr>
              <a:tr h="0">
                <a:tc>
                  <a:txBody>
                    <a:bodyPr/>
                    <a:lstStyle/>
                    <a:p>
                      <a:pPr>
                        <a:lnSpc>
                          <a:spcPct val="150000"/>
                        </a:lnSpc>
                        <a:spcAft>
                          <a:spcPts val="0"/>
                        </a:spcAft>
                        <a:tabLst>
                          <a:tab pos="90170" algn="l"/>
                        </a:tabLst>
                      </a:pPr>
                      <a:r>
                        <a:rPr lang="en-US" sz="1400" b="1" dirty="0">
                          <a:solidFill>
                            <a:srgbClr val="000000"/>
                          </a:solidFill>
                          <a:effectLst/>
                          <a:latin typeface="Times New Roman" panose="02020603050405020304" pitchFamily="18" charset="0"/>
                          <a:ea typeface="Calibri" panose="020F0502020204030204" pitchFamily="34" charset="0"/>
                        </a:rPr>
                        <a:t>Subject: Arts and crafts</a:t>
                      </a:r>
                      <a:endParaRPr lang="ru-RU"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002238"/>
                  </a:ext>
                </a:extLst>
              </a:tr>
              <a:tr h="1128395">
                <a:tc>
                  <a:txBody>
                    <a:bodyPr/>
                    <a:lstStyle/>
                    <a:p>
                      <a:pPr algn="just">
                        <a:lnSpc>
                          <a:spcPct val="115000"/>
                        </a:lnSpc>
                        <a:spcAft>
                          <a:spcPts val="0"/>
                        </a:spcAft>
                      </a:pP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solidFill>
                          <a:srgbClr val="130F0B"/>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1600" i="1" dirty="0">
                          <a:solidFill>
                            <a:srgbClr val="130F0B"/>
                          </a:solidFill>
                          <a:effectLst/>
                          <a:latin typeface="Times New Roman" panose="02020603050405020304" pitchFamily="18" charset="0"/>
                          <a:ea typeface="Times New Roman" panose="02020603050405020304" pitchFamily="18" charset="0"/>
                          <a:cs typeface="Times New Roman" panose="02020603050405020304" pitchFamily="18" charset="0"/>
                        </a:rPr>
                        <a:t>… I’ve just returned from a craft shop where I bought some knitting needles and yarn to make a toy as a present for my friend’s birthday. Would you like to get a hand-made toy like that for your birthday or not, and why? Have you ever made a hand-made present in your life? Are there any traditional crafts in Russia?</a:t>
                      </a:r>
                      <a:endParaRPr lang="ru-RU" sz="1600" dirty="0">
                        <a:solidFill>
                          <a:srgbClr val="130F0B"/>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1600" i="1" dirty="0">
                          <a:solidFill>
                            <a:srgbClr val="130F0B"/>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solidFill>
                          <a:srgbClr val="130F0B"/>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1600" i="1" dirty="0">
                          <a:solidFill>
                            <a:srgbClr val="130F0B"/>
                          </a:solidFill>
                          <a:effectLst/>
                          <a:latin typeface="Times New Roman" panose="02020603050405020304" pitchFamily="18" charset="0"/>
                          <a:ea typeface="Times New Roman" panose="02020603050405020304" pitchFamily="18" charset="0"/>
                          <a:cs typeface="Times New Roman" panose="02020603050405020304" pitchFamily="18" charset="0"/>
                        </a:rPr>
                        <a:t>… Last week I went on an exciting school camping trip. …</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90170" algn="l"/>
                        </a:tabLst>
                      </a:pPr>
                      <a:r>
                        <a:rPr lang="en-US" sz="1400" dirty="0">
                          <a:solidFill>
                            <a:srgbClr val="000000"/>
                          </a:solidFill>
                          <a:effectLst/>
                          <a:latin typeface="Times New Roman" panose="02020603050405020304" pitchFamily="18" charset="0"/>
                          <a:ea typeface="Calibri" panose="020F0502020204030204" pitchFamily="34" charset="0"/>
                        </a:rPr>
                        <a:t> </a:t>
                      </a:r>
                      <a:endParaRPr lang="ru-RU"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166950"/>
                  </a:ext>
                </a:extLst>
              </a:tr>
            </a:tbl>
          </a:graphicData>
        </a:graphic>
      </p:graphicFrame>
    </p:spTree>
    <p:extLst>
      <p:ext uri="{BB962C8B-B14F-4D97-AF65-F5344CB8AC3E}">
        <p14:creationId xmlns:p14="http://schemas.microsoft.com/office/powerpoint/2010/main" val="4177623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sz="quarter" idx="10"/>
          </p:nvPr>
        </p:nvSpPr>
        <p:spPr>
          <a:xfrm>
            <a:off x="639097" y="825911"/>
            <a:ext cx="7895303" cy="3990216"/>
          </a:xfrm>
        </p:spPr>
        <p:txBody>
          <a:bodyPr>
            <a:normAutofit/>
          </a:bodyPr>
          <a:lstStyle/>
          <a:p>
            <a:pPr marL="0" indent="0" algn="ctr">
              <a:lnSpc>
                <a:spcPct val="150000"/>
              </a:lnSpc>
              <a:buNone/>
            </a:pPr>
            <a:r>
              <a:rPr lang="ru-RU" sz="2400" dirty="0">
                <a:latin typeface="Times New Roman" panose="02020603050405020304" pitchFamily="18" charset="0"/>
              </a:rPr>
              <a:t>Средний тестовый </a:t>
            </a:r>
            <a:r>
              <a:rPr lang="ru-RU" sz="2400" dirty="0" smtClean="0">
                <a:latin typeface="Times New Roman" panose="02020603050405020304" pitchFamily="18" charset="0"/>
              </a:rPr>
              <a:t>балл – </a:t>
            </a:r>
            <a:r>
              <a:rPr lang="ru-RU" sz="2800" b="1" dirty="0">
                <a:latin typeface="Times New Roman" panose="02020603050405020304" pitchFamily="18" charset="0"/>
              </a:rPr>
              <a:t>66,63% </a:t>
            </a:r>
            <a:r>
              <a:rPr lang="ru-RU" sz="2400" b="1" dirty="0" smtClean="0">
                <a:latin typeface="Times New Roman" panose="02020603050405020304" pitchFamily="18" charset="0"/>
              </a:rPr>
              <a:t>(</a:t>
            </a:r>
            <a:r>
              <a:rPr lang="ru-RU" sz="2400" dirty="0" smtClean="0">
                <a:latin typeface="Times New Roman" panose="02020603050405020304" pitchFamily="18" charset="0"/>
              </a:rPr>
              <a:t>2024 </a:t>
            </a:r>
            <a:r>
              <a:rPr lang="ru-RU" sz="2400" dirty="0" smtClean="0">
                <a:latin typeface="Times New Roman" panose="02020603050405020304" pitchFamily="18" charset="0"/>
              </a:rPr>
              <a:t>г</a:t>
            </a:r>
            <a:r>
              <a:rPr lang="en-US" sz="2400" dirty="0">
                <a:latin typeface="Times New Roman" panose="02020603050405020304" pitchFamily="18" charset="0"/>
              </a:rPr>
              <a:t>.</a:t>
            </a:r>
            <a:r>
              <a:rPr lang="en-US" sz="2400" dirty="0" smtClean="0">
                <a:latin typeface="Times New Roman" panose="02020603050405020304" pitchFamily="18" charset="0"/>
              </a:rPr>
              <a:t> – </a:t>
            </a:r>
            <a:r>
              <a:rPr lang="ru-RU" sz="2400" dirty="0" smtClean="0">
                <a:latin typeface="Times New Roman" panose="02020603050405020304" pitchFamily="18" charset="0"/>
              </a:rPr>
              <a:t>65,46%)</a:t>
            </a:r>
          </a:p>
          <a:p>
            <a:pPr marL="0" indent="0" algn="ctr">
              <a:lnSpc>
                <a:spcPct val="150000"/>
              </a:lnSpc>
              <a:buNone/>
            </a:pPr>
            <a:endParaRPr lang="ru-RU" sz="2400" dirty="0" smtClean="0">
              <a:latin typeface="Times New Roman" panose="02020603050405020304" pitchFamily="18" charset="0"/>
            </a:endParaRPr>
          </a:p>
        </p:txBody>
      </p:sp>
      <p:sp>
        <p:nvSpPr>
          <p:cNvPr id="2" name="Rectangle 2"/>
          <p:cNvSpPr>
            <a:spLocks noChangeArrowheads="1"/>
          </p:cNvSpPr>
          <p:nvPr/>
        </p:nvSpPr>
        <p:spPr bwMode="auto">
          <a:xfrm flipV="1">
            <a:off x="2106569" y="1415186"/>
            <a:ext cx="8846320" cy="5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3" name="Таблица 2"/>
          <p:cNvGraphicFramePr>
            <a:graphicFrameLocks noGrp="1"/>
          </p:cNvGraphicFramePr>
          <p:nvPr>
            <p:extLst>
              <p:ext uri="{D42A27DB-BD31-4B8C-83A1-F6EECF244321}">
                <p14:modId xmlns:p14="http://schemas.microsoft.com/office/powerpoint/2010/main" val="379079613"/>
              </p:ext>
            </p:extLst>
          </p:nvPr>
        </p:nvGraphicFramePr>
        <p:xfrm>
          <a:off x="1455174" y="1784945"/>
          <a:ext cx="6096000" cy="1483360"/>
        </p:xfrm>
        <a:graphic>
          <a:graphicData uri="http://schemas.openxmlformats.org/drawingml/2006/table">
            <a:tbl>
              <a:tblPr firstRow="1" bandRow="1">
                <a:tableStyleId>{DBF192B8-534E-4357-97EE-F4E1D07FE1A2}</a:tableStyleId>
              </a:tblPr>
              <a:tblGrid>
                <a:gridCol w="4847304">
                  <a:extLst>
                    <a:ext uri="{9D8B030D-6E8A-4147-A177-3AD203B41FA5}">
                      <a16:colId xmlns:a16="http://schemas.microsoft.com/office/drawing/2014/main" val="198792117"/>
                    </a:ext>
                  </a:extLst>
                </a:gridCol>
                <a:gridCol w="1248696">
                  <a:extLst>
                    <a:ext uri="{9D8B030D-6E8A-4147-A177-3AD203B41FA5}">
                      <a16:colId xmlns:a16="http://schemas.microsoft.com/office/drawing/2014/main" val="2391692019"/>
                    </a:ext>
                  </a:extLst>
                </a:gridCol>
              </a:tblGrid>
              <a:tr h="370840">
                <a:tc>
                  <a:txBody>
                    <a:bodyPr/>
                    <a:lstStyle/>
                    <a:p>
                      <a:r>
                        <a:rPr lang="ru-RU" dirty="0" smtClean="0"/>
                        <a:t>ниже минимального балла, %</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0" i="0" u="none" strike="noStrike" kern="1200" baseline="0" dirty="0" smtClean="0">
                          <a:solidFill>
                            <a:srgbClr val="000000"/>
                          </a:solidFill>
                          <a:latin typeface="Arial"/>
                          <a:ea typeface="Arial"/>
                          <a:cs typeface="Arial"/>
                        </a:rPr>
                        <a:t>2,02 	</a:t>
                      </a:r>
                      <a:endParaRPr lang="ru-RU" dirty="0"/>
                    </a:p>
                  </a:txBody>
                  <a:tcPr/>
                </a:tc>
                <a:extLst>
                  <a:ext uri="{0D108BD9-81ED-4DB2-BD59-A6C34878D82A}">
                    <a16:rowId xmlns:a16="http://schemas.microsoft.com/office/drawing/2014/main" val="1889523922"/>
                  </a:ext>
                </a:extLst>
              </a:tr>
              <a:tr h="370840">
                <a:tc>
                  <a:txBody>
                    <a:bodyPr/>
                    <a:lstStyle/>
                    <a:p>
                      <a:r>
                        <a:rPr lang="ru-RU" sz="1800" b="0" i="0" u="none" strike="noStrike" kern="1200" baseline="0" dirty="0" smtClean="0">
                          <a:solidFill>
                            <a:srgbClr val="000000"/>
                          </a:solidFill>
                          <a:latin typeface="Arial"/>
                          <a:ea typeface="Arial"/>
                          <a:cs typeface="Arial"/>
                        </a:rPr>
                        <a:t>от минимального балла до 60 баллов, % 	</a:t>
                      </a:r>
                      <a:endParaRPr lang="ru-RU" sz="1800" b="0" i="0" u="none" strike="noStrike" kern="1200" baseline="0" dirty="0" smtClean="0">
                        <a:solidFill>
                          <a:srgbClr val="000000"/>
                        </a:solidFill>
                        <a:latin typeface="Arial"/>
                        <a:ea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0" i="0" u="none" strike="noStrike" kern="1200" baseline="0" dirty="0" smtClean="0">
                          <a:solidFill>
                            <a:srgbClr val="000000"/>
                          </a:solidFill>
                          <a:latin typeface="Arial"/>
                          <a:ea typeface="Arial"/>
                          <a:cs typeface="Arial"/>
                        </a:rPr>
                        <a:t>28,57 </a:t>
                      </a:r>
                      <a:endParaRPr lang="ru-RU" dirty="0"/>
                    </a:p>
                  </a:txBody>
                  <a:tcPr/>
                </a:tc>
                <a:extLst>
                  <a:ext uri="{0D108BD9-81ED-4DB2-BD59-A6C34878D82A}">
                    <a16:rowId xmlns:a16="http://schemas.microsoft.com/office/drawing/2014/main" val="1993061496"/>
                  </a:ext>
                </a:extLst>
              </a:tr>
              <a:tr h="370840">
                <a:tc>
                  <a:txBody>
                    <a:bodyPr/>
                    <a:lstStyle/>
                    <a:p>
                      <a:r>
                        <a:rPr lang="ru-RU" sz="1800" b="0" i="0" u="none" strike="noStrike" kern="1200" baseline="0" dirty="0" smtClean="0">
                          <a:solidFill>
                            <a:srgbClr val="000000"/>
                          </a:solidFill>
                          <a:latin typeface="Arial"/>
                          <a:ea typeface="Arial"/>
                          <a:cs typeface="Arial"/>
                        </a:rPr>
                        <a:t>от 61 до 80 баллов, % 	</a:t>
                      </a:r>
                      <a:endParaRPr lang="ru-RU" sz="1800" b="0" i="0" u="none" strike="noStrike" kern="1200" baseline="0" dirty="0" smtClean="0">
                        <a:solidFill>
                          <a:srgbClr val="000000"/>
                        </a:solidFill>
                        <a:latin typeface="Arial"/>
                        <a:ea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0" i="0" u="none" strike="noStrike" kern="1200" baseline="0" dirty="0" smtClean="0">
                          <a:solidFill>
                            <a:srgbClr val="000000"/>
                          </a:solidFill>
                          <a:latin typeface="Arial"/>
                          <a:ea typeface="Arial"/>
                          <a:cs typeface="Arial"/>
                        </a:rPr>
                        <a:t>46,90</a:t>
                      </a:r>
                      <a:endParaRPr lang="ru-RU" dirty="0"/>
                    </a:p>
                  </a:txBody>
                  <a:tcPr/>
                </a:tc>
                <a:extLst>
                  <a:ext uri="{0D108BD9-81ED-4DB2-BD59-A6C34878D82A}">
                    <a16:rowId xmlns:a16="http://schemas.microsoft.com/office/drawing/2014/main" val="1052446296"/>
                  </a:ext>
                </a:extLst>
              </a:tr>
              <a:tr h="370840">
                <a:tc>
                  <a:txBody>
                    <a:bodyPr/>
                    <a:lstStyle/>
                    <a:p>
                      <a:r>
                        <a:rPr lang="ru-RU" sz="1800" b="0" i="0" u="none" strike="noStrike" kern="1200" baseline="0" dirty="0" smtClean="0">
                          <a:solidFill>
                            <a:srgbClr val="000000"/>
                          </a:solidFill>
                          <a:latin typeface="Arial"/>
                          <a:ea typeface="Arial"/>
                          <a:cs typeface="Arial"/>
                        </a:rPr>
                        <a:t>от 81 до 100 баллов, % 	</a:t>
                      </a:r>
                      <a:endParaRPr lang="ru-RU" sz="1800" b="0" i="0" u="none" strike="noStrike" kern="1200" baseline="0" dirty="0" smtClean="0">
                        <a:solidFill>
                          <a:srgbClr val="000000"/>
                        </a:solidFill>
                        <a:latin typeface="Arial"/>
                        <a:ea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0" i="0" u="none" strike="noStrike" kern="1200" baseline="0" dirty="0" smtClean="0">
                          <a:solidFill>
                            <a:srgbClr val="000000"/>
                          </a:solidFill>
                          <a:latin typeface="Arial"/>
                          <a:ea typeface="Arial"/>
                          <a:cs typeface="Arial"/>
                        </a:rPr>
                        <a:t>22,51</a:t>
                      </a:r>
                      <a:endParaRPr lang="ru-RU" dirty="0"/>
                    </a:p>
                  </a:txBody>
                  <a:tcPr/>
                </a:tc>
                <a:extLst>
                  <a:ext uri="{0D108BD9-81ED-4DB2-BD59-A6C34878D82A}">
                    <a16:rowId xmlns:a16="http://schemas.microsoft.com/office/drawing/2014/main" val="2194676519"/>
                  </a:ext>
                </a:extLst>
              </a:tr>
            </a:tbl>
          </a:graphicData>
        </a:graphic>
      </p:graphicFrame>
      <p:sp>
        <p:nvSpPr>
          <p:cNvPr id="6" name="Заголовок 1">
            <a:extLst>
              <a:ext uri="{FF2B5EF4-FFF2-40B4-BE49-F238E27FC236}">
                <a16:creationId xmlns:a16="http://schemas.microsoft.com/office/drawing/2014/main" id="{078B011C-E7BE-499B-BA21-F469124E2512}"/>
              </a:ext>
            </a:extLst>
          </p:cNvPr>
          <p:cNvSpPr>
            <a:spLocks noGrp="1"/>
          </p:cNvSpPr>
          <p:nvPr>
            <p:ph type="title"/>
          </p:nvPr>
        </p:nvSpPr>
        <p:spPr>
          <a:xfrm>
            <a:off x="628650" y="273844"/>
            <a:ext cx="7886700" cy="581025"/>
          </a:xfrm>
          <a:solidFill>
            <a:schemeClr val="accent6">
              <a:lumMod val="40000"/>
              <a:lumOff val="60000"/>
            </a:schemeClr>
          </a:solidFill>
        </p:spPr>
        <p:txBody>
          <a:bodyPr rtlCol="0">
            <a:normAutofit/>
          </a:bodyPr>
          <a:lstStyle/>
          <a:p>
            <a:pPr algn="ctr">
              <a:defRPr/>
            </a:pPr>
            <a:r>
              <a:rPr lang="ru-RU" sz="2400" b="1" dirty="0" smtClean="0">
                <a:latin typeface="+mn-lt"/>
              </a:rPr>
              <a:t>Результаты ЕГЭ по английскому языку в 2025 году</a:t>
            </a:r>
            <a:endParaRPr lang="ru-RU" sz="2400" b="1" dirty="0">
              <a:latin typeface="+mn-lt"/>
            </a:endParaRPr>
          </a:p>
        </p:txBody>
      </p:sp>
    </p:spTree>
    <p:extLst>
      <p:ext uri="{BB962C8B-B14F-4D97-AF65-F5344CB8AC3E}">
        <p14:creationId xmlns:p14="http://schemas.microsoft.com/office/powerpoint/2010/main" val="2557145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a:extLst>
              <a:ext uri="{FF2B5EF4-FFF2-40B4-BE49-F238E27FC236}">
                <a16:creationId xmlns:a16="http://schemas.microsoft.com/office/drawing/2014/main" id="{99818CBC-8E7D-4C21-9A9A-570880765FFD}"/>
              </a:ext>
            </a:extLst>
          </p:cNvPr>
          <p:cNvSpPr>
            <a:spLocks noGrp="1"/>
          </p:cNvSpPr>
          <p:nvPr>
            <p:ph type="title"/>
          </p:nvPr>
        </p:nvSpPr>
        <p:spPr>
          <a:xfrm>
            <a:off x="695325" y="205979"/>
            <a:ext cx="7733110" cy="350044"/>
          </a:xfrm>
          <a:solidFill>
            <a:schemeClr val="accent3">
              <a:lumMod val="20000"/>
              <a:lumOff val="80000"/>
            </a:schemeClr>
          </a:solidFill>
        </p:spPr>
        <p:txBody>
          <a:bodyPr>
            <a:normAutofit fontScale="90000"/>
          </a:bodyPr>
          <a:lstStyle/>
          <a:p>
            <a:pPr>
              <a:defRPr/>
            </a:pPr>
            <a:r>
              <a:rPr lang="ru-RU" altLang="ru-RU" sz="1950" b="1" dirty="0"/>
              <a:t>Оценивание по критерию К1 «РКЗ»: постановка вопросов</a:t>
            </a:r>
          </a:p>
        </p:txBody>
      </p:sp>
      <p:pic>
        <p:nvPicPr>
          <p:cNvPr id="5325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5" y="623888"/>
            <a:ext cx="5960269" cy="177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1710" y="3517963"/>
            <a:ext cx="5904309" cy="118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Прямоугольник 3"/>
          <p:cNvSpPr>
            <a:spLocks noChangeArrowheads="1"/>
          </p:cNvSpPr>
          <p:nvPr/>
        </p:nvSpPr>
        <p:spPr bwMode="auto">
          <a:xfrm>
            <a:off x="1040607" y="2431256"/>
            <a:ext cx="314220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350" b="1">
                <a:solidFill>
                  <a:srgbClr val="000000"/>
                </a:solidFill>
              </a:rPr>
              <a:t>- </a:t>
            </a:r>
            <a:r>
              <a:rPr lang="en-US" altLang="ru-RU" sz="1350">
                <a:solidFill>
                  <a:srgbClr val="000000"/>
                </a:solidFill>
              </a:rPr>
              <a:t>ask </a:t>
            </a:r>
            <a:r>
              <a:rPr lang="en-US" altLang="ru-RU" sz="1350" b="1">
                <a:solidFill>
                  <a:srgbClr val="000000"/>
                </a:solidFill>
              </a:rPr>
              <a:t>3 questions </a:t>
            </a:r>
            <a:r>
              <a:rPr lang="en-US" altLang="ru-RU" sz="1350">
                <a:solidFill>
                  <a:srgbClr val="000000"/>
                </a:solidFill>
              </a:rPr>
              <a:t>about the summer camp</a:t>
            </a:r>
            <a:endParaRPr lang="ru-RU" altLang="ru-RU" sz="1350">
              <a:solidFill>
                <a:srgbClr val="000000"/>
              </a:solidFill>
            </a:endParaRPr>
          </a:p>
        </p:txBody>
      </p:sp>
      <p:pic>
        <p:nvPicPr>
          <p:cNvPr id="2" name="Рисунок 1"/>
          <p:cNvPicPr>
            <a:picLocks noChangeAspect="1"/>
          </p:cNvPicPr>
          <p:nvPr/>
        </p:nvPicPr>
        <p:blipFill>
          <a:blip r:embed="rId4"/>
          <a:stretch>
            <a:fillRect/>
          </a:stretch>
        </p:blipFill>
        <p:spPr>
          <a:xfrm>
            <a:off x="7657295" y="1665803"/>
            <a:ext cx="1073892" cy="1068468"/>
          </a:xfrm>
          <a:prstGeom prst="rect">
            <a:avLst/>
          </a:prstGeom>
        </p:spPr>
      </p:pic>
      <p:pic>
        <p:nvPicPr>
          <p:cNvPr id="8" name="Рисунок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4406" y="2731338"/>
            <a:ext cx="8441531"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63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a:extLst>
              <a:ext uri="{FF2B5EF4-FFF2-40B4-BE49-F238E27FC236}">
                <a16:creationId xmlns:a16="http://schemas.microsoft.com/office/drawing/2014/main" id="{99818CBC-8E7D-4C21-9A9A-570880765FFD}"/>
              </a:ext>
            </a:extLst>
          </p:cNvPr>
          <p:cNvSpPr>
            <a:spLocks noGrp="1"/>
          </p:cNvSpPr>
          <p:nvPr>
            <p:ph type="title"/>
          </p:nvPr>
        </p:nvSpPr>
        <p:spPr>
          <a:xfrm>
            <a:off x="695325" y="205979"/>
            <a:ext cx="7733110" cy="350044"/>
          </a:xfrm>
          <a:solidFill>
            <a:schemeClr val="accent3">
              <a:lumMod val="20000"/>
              <a:lumOff val="80000"/>
            </a:schemeClr>
          </a:solidFill>
        </p:spPr>
        <p:txBody>
          <a:bodyPr>
            <a:normAutofit fontScale="90000"/>
          </a:bodyPr>
          <a:lstStyle/>
          <a:p>
            <a:pPr>
              <a:defRPr/>
            </a:pPr>
            <a:r>
              <a:rPr lang="ru-RU" altLang="ru-RU" sz="1950" b="1" dirty="0"/>
              <a:t>Оценивание по критерию К1 «РКЗ»: постановка вопросов</a:t>
            </a:r>
          </a:p>
        </p:txBody>
      </p:sp>
      <p:sp>
        <p:nvSpPr>
          <p:cNvPr id="55299" name="TextBox 11"/>
          <p:cNvSpPr txBox="1">
            <a:spLocks noChangeArrowheads="1"/>
          </p:cNvSpPr>
          <p:nvPr/>
        </p:nvSpPr>
        <p:spPr bwMode="auto">
          <a:xfrm>
            <a:off x="647700" y="2678907"/>
            <a:ext cx="16333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500" b="1" u="sng" dirty="0">
                <a:solidFill>
                  <a:srgbClr val="000000"/>
                </a:solidFill>
              </a:rPr>
              <a:t>Фрагмент </a:t>
            </a:r>
            <a:r>
              <a:rPr lang="en-US" altLang="ru-RU" sz="1500" b="1" u="sng" dirty="0" smtClean="0">
                <a:solidFill>
                  <a:srgbClr val="000000"/>
                </a:solidFill>
              </a:rPr>
              <a:t>3</a:t>
            </a:r>
            <a:endParaRPr lang="en-US" altLang="ru-RU" sz="1500" b="1" u="sng" dirty="0">
              <a:solidFill>
                <a:srgbClr val="000000"/>
              </a:solidFill>
            </a:endParaRPr>
          </a:p>
        </p:txBody>
      </p:sp>
      <p:pic>
        <p:nvPicPr>
          <p:cNvPr id="5530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5" y="623888"/>
            <a:ext cx="5960269" cy="177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5804" y="2978944"/>
            <a:ext cx="5430440" cy="144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Прямоугольник 2"/>
          <p:cNvSpPr>
            <a:spLocks noChangeArrowheads="1"/>
          </p:cNvSpPr>
          <p:nvPr/>
        </p:nvSpPr>
        <p:spPr bwMode="auto">
          <a:xfrm>
            <a:off x="1067992" y="2411016"/>
            <a:ext cx="314220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350" b="1">
                <a:solidFill>
                  <a:srgbClr val="000000"/>
                </a:solidFill>
              </a:rPr>
              <a:t>- </a:t>
            </a:r>
            <a:r>
              <a:rPr lang="en-US" altLang="ru-RU" sz="1350">
                <a:solidFill>
                  <a:srgbClr val="000000"/>
                </a:solidFill>
              </a:rPr>
              <a:t>ask </a:t>
            </a:r>
            <a:r>
              <a:rPr lang="en-US" altLang="ru-RU" sz="1350" b="1">
                <a:solidFill>
                  <a:srgbClr val="000000"/>
                </a:solidFill>
              </a:rPr>
              <a:t>3 questions </a:t>
            </a:r>
            <a:r>
              <a:rPr lang="en-US" altLang="ru-RU" sz="1350">
                <a:solidFill>
                  <a:srgbClr val="000000"/>
                </a:solidFill>
              </a:rPr>
              <a:t>about the summer camp</a:t>
            </a:r>
            <a:endParaRPr lang="ru-RU" altLang="ru-RU" sz="1350">
              <a:solidFill>
                <a:srgbClr val="000000"/>
              </a:solidFill>
            </a:endParaRPr>
          </a:p>
        </p:txBody>
      </p:sp>
      <p:pic>
        <p:nvPicPr>
          <p:cNvPr id="2" name="Рисунок 1"/>
          <p:cNvPicPr>
            <a:picLocks noChangeAspect="1"/>
          </p:cNvPicPr>
          <p:nvPr/>
        </p:nvPicPr>
        <p:blipFill>
          <a:blip r:embed="rId4"/>
          <a:stretch>
            <a:fillRect/>
          </a:stretch>
        </p:blipFill>
        <p:spPr>
          <a:xfrm>
            <a:off x="489290" y="3133413"/>
            <a:ext cx="1420491" cy="1140051"/>
          </a:xfrm>
          <a:prstGeom prst="rect">
            <a:avLst/>
          </a:prstGeom>
        </p:spPr>
      </p:pic>
    </p:spTree>
    <p:extLst>
      <p:ext uri="{BB962C8B-B14F-4D97-AF65-F5344CB8AC3E}">
        <p14:creationId xmlns:p14="http://schemas.microsoft.com/office/powerpoint/2010/main" val="200837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noGrp="1"/>
          </p:cNvSpPr>
          <p:nvPr>
            <p:ph type="title"/>
          </p:nvPr>
        </p:nvSpPr>
        <p:spPr>
          <a:xfrm>
            <a:off x="457200" y="205978"/>
            <a:ext cx="8229600" cy="479822"/>
          </a:xfrm>
          <a:solidFill>
            <a:schemeClr val="accent3">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oAutofit/>
          </a:bodyPr>
          <a:lstStyle/>
          <a:p>
            <a:pPr eaLnBrk="1" fontAlgn="auto" hangingPunct="1">
              <a:spcAft>
                <a:spcPts val="0"/>
              </a:spcAft>
              <a:defRPr/>
            </a:pPr>
            <a:r>
              <a:rPr lang="ru-RU" sz="2400" dirty="0">
                <a:solidFill>
                  <a:schemeClr val="accent1"/>
                </a:solidFill>
              </a:rPr>
              <a:t>К</a:t>
            </a:r>
            <a:r>
              <a:rPr lang="en-US" sz="2400" dirty="0">
                <a:solidFill>
                  <a:schemeClr val="accent1"/>
                </a:solidFill>
              </a:rPr>
              <a:t>2 </a:t>
            </a:r>
            <a:r>
              <a:rPr lang="ru-RU" sz="2400" dirty="0">
                <a:solidFill>
                  <a:schemeClr val="accent1"/>
                </a:solidFill>
              </a:rPr>
              <a:t>«Организация текста</a:t>
            </a:r>
            <a:r>
              <a:rPr lang="ru-RU" sz="2400" dirty="0" smtClean="0">
                <a:solidFill>
                  <a:schemeClr val="accent1"/>
                </a:solidFill>
              </a:rPr>
              <a:t>»</a:t>
            </a:r>
            <a:r>
              <a:rPr lang="en-US" sz="2400" dirty="0" smtClean="0">
                <a:solidFill>
                  <a:schemeClr val="accent1"/>
                </a:solidFill>
              </a:rPr>
              <a:t>: </a:t>
            </a:r>
            <a:r>
              <a:rPr lang="ru-RU" sz="2400" dirty="0">
                <a:solidFill>
                  <a:schemeClr val="accent1"/>
                </a:solidFill>
              </a:rPr>
              <a:t>т</a:t>
            </a:r>
            <a:r>
              <a:rPr lang="ru-RU" altLang="ru-RU" sz="2400" dirty="0" smtClean="0">
                <a:solidFill>
                  <a:schemeClr val="accent1"/>
                </a:solidFill>
              </a:rPr>
              <a:t>ипичные </a:t>
            </a:r>
            <a:r>
              <a:rPr lang="ru-RU" altLang="ru-RU" sz="2400" dirty="0">
                <a:solidFill>
                  <a:schemeClr val="accent1"/>
                </a:solidFill>
              </a:rPr>
              <a:t>ошибки</a:t>
            </a:r>
            <a:endParaRPr lang="ru-RU" sz="2400" dirty="0">
              <a:solidFill>
                <a:schemeClr val="accent1"/>
              </a:solidFill>
            </a:endParaRPr>
          </a:p>
        </p:txBody>
      </p:sp>
      <p:sp>
        <p:nvSpPr>
          <p:cNvPr id="64515" name="Содержимое 2"/>
          <p:cNvSpPr>
            <a:spLocks noGrp="1"/>
          </p:cNvSpPr>
          <p:nvPr>
            <p:ph sz="half" idx="2"/>
          </p:nvPr>
        </p:nvSpPr>
        <p:spPr>
          <a:xfrm>
            <a:off x="457200" y="801292"/>
            <a:ext cx="8229600" cy="4136231"/>
          </a:xfrm>
        </p:spPr>
        <p:txBody>
          <a:bodyPr/>
          <a:lstStyle/>
          <a:p>
            <a:pPr eaLnBrk="1" hangingPunct="1">
              <a:spcBef>
                <a:spcPts val="450"/>
              </a:spcBef>
              <a:spcAft>
                <a:spcPts val="450"/>
              </a:spcAft>
            </a:pPr>
            <a:r>
              <a:rPr lang="ru-RU" altLang="ru-RU" sz="2400" dirty="0" smtClean="0">
                <a:solidFill>
                  <a:srgbClr val="000000"/>
                </a:solidFill>
              </a:rPr>
              <a:t>Нелогичное использование вводной конструкции </a:t>
            </a:r>
            <a:endParaRPr lang="en-US" altLang="ru-RU" sz="2400" dirty="0" smtClean="0">
              <a:solidFill>
                <a:srgbClr val="000000"/>
              </a:solidFill>
            </a:endParaRPr>
          </a:p>
          <a:p>
            <a:pPr marL="0" indent="0" eaLnBrk="1" hangingPunct="1">
              <a:spcBef>
                <a:spcPts val="450"/>
              </a:spcBef>
              <a:spcAft>
                <a:spcPts val="450"/>
              </a:spcAft>
              <a:buNone/>
            </a:pPr>
            <a:r>
              <a:rPr lang="en-US" altLang="ru-RU" sz="2400" i="1" dirty="0" smtClean="0">
                <a:solidFill>
                  <a:srgbClr val="002060"/>
                </a:solidFill>
              </a:rPr>
              <a:t>Honestly, / To be honest, / To tell the truth, /Frankly speaking,…</a:t>
            </a:r>
          </a:p>
          <a:p>
            <a:pPr marL="0" indent="0" eaLnBrk="1" hangingPunct="1">
              <a:spcBef>
                <a:spcPts val="450"/>
              </a:spcBef>
              <a:spcAft>
                <a:spcPts val="450"/>
              </a:spcAft>
              <a:buNone/>
            </a:pPr>
            <a:endParaRPr lang="ru-RU" altLang="ru-RU" i="1" dirty="0" smtClean="0">
              <a:solidFill>
                <a:srgbClr val="002060"/>
              </a:solidFill>
            </a:endParaRPr>
          </a:p>
          <a:p>
            <a:pPr eaLnBrk="1" hangingPunct="1">
              <a:spcBef>
                <a:spcPts val="450"/>
              </a:spcBef>
              <a:spcAft>
                <a:spcPts val="450"/>
              </a:spcAft>
            </a:pPr>
            <a:endParaRPr lang="ru-RU" altLang="ru-RU" sz="1500" dirty="0">
              <a:solidFill>
                <a:srgbClr val="000000"/>
              </a:solidFill>
            </a:endParaRPr>
          </a:p>
        </p:txBody>
      </p:sp>
      <p:pic>
        <p:nvPicPr>
          <p:cNvPr id="5" name="Рисунок 4"/>
          <p:cNvPicPr>
            <a:picLocks noChangeAspect="1"/>
          </p:cNvPicPr>
          <p:nvPr/>
        </p:nvPicPr>
        <p:blipFill>
          <a:blip r:embed="rId2"/>
          <a:stretch>
            <a:fillRect/>
          </a:stretch>
        </p:blipFill>
        <p:spPr>
          <a:xfrm>
            <a:off x="629264" y="1857719"/>
            <a:ext cx="4834044" cy="3093064"/>
          </a:xfrm>
          <a:prstGeom prst="rect">
            <a:avLst/>
          </a:prstGeom>
        </p:spPr>
      </p:pic>
      <p:pic>
        <p:nvPicPr>
          <p:cNvPr id="11" name="Рисунок 10"/>
          <p:cNvPicPr>
            <a:picLocks noChangeAspect="1"/>
          </p:cNvPicPr>
          <p:nvPr/>
        </p:nvPicPr>
        <p:blipFill>
          <a:blip r:embed="rId3"/>
          <a:stretch>
            <a:fillRect/>
          </a:stretch>
        </p:blipFill>
        <p:spPr>
          <a:xfrm>
            <a:off x="4668890" y="1794399"/>
            <a:ext cx="4186547" cy="3149754"/>
          </a:xfrm>
          <a:prstGeom prst="rect">
            <a:avLst/>
          </a:prstGeom>
        </p:spPr>
      </p:pic>
    </p:spTree>
    <p:extLst>
      <p:ext uri="{BB962C8B-B14F-4D97-AF65-F5344CB8AC3E}">
        <p14:creationId xmlns:p14="http://schemas.microsoft.com/office/powerpoint/2010/main" val="140176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55884" y="2442517"/>
            <a:ext cx="49962" cy="102592"/>
          </a:xfrm>
          <a:prstGeom prst="rect">
            <a:avLst/>
          </a:prstGeom>
        </p:spPr>
        <p:txBody>
          <a:bodyPr vert="horz" wrap="square" lIns="0" tIns="0" rIns="0" bIns="0" rtlCol="0">
            <a:spAutoFit/>
          </a:bodyPr>
          <a:lstStyle/>
          <a:p>
            <a:pPr>
              <a:lnSpc>
                <a:spcPts val="778"/>
              </a:lnSpc>
            </a:pPr>
            <a:r>
              <a:rPr sz="705" spc="-23" dirty="0">
                <a:latin typeface="Arial MT"/>
                <a:cs typeface="Arial MT"/>
              </a:rPr>
              <a:t>5</a:t>
            </a:r>
            <a:endParaRPr sz="705">
              <a:latin typeface="Arial MT"/>
              <a:cs typeface="Arial MT"/>
            </a:endParaRPr>
          </a:p>
        </p:txBody>
      </p:sp>
      <p:sp>
        <p:nvSpPr>
          <p:cNvPr id="3" name="object 3"/>
          <p:cNvSpPr txBox="1">
            <a:spLocks noGrp="1"/>
          </p:cNvSpPr>
          <p:nvPr>
            <p:ph type="title"/>
          </p:nvPr>
        </p:nvSpPr>
        <p:spPr>
          <a:xfrm>
            <a:off x="286232" y="-295989"/>
            <a:ext cx="3586876" cy="1293218"/>
          </a:xfrm>
          <a:prstGeom prst="rect">
            <a:avLst/>
          </a:prstGeom>
        </p:spPr>
        <p:txBody>
          <a:bodyPr vert="horz" wrap="square" lIns="0" tIns="274871" rIns="0" bIns="0" numCol="1" rtlCol="0" anchor="ctr" anchorCtr="0" compatLnSpc="1">
            <a:prstTxWarp prst="textNoShape">
              <a:avLst/>
            </a:prstTxWarp>
            <a:spAutoFit/>
          </a:bodyPr>
          <a:lstStyle/>
          <a:p>
            <a:pPr marL="202736">
              <a:lnSpc>
                <a:spcPct val="100000"/>
              </a:lnSpc>
              <a:spcBef>
                <a:spcPts val="48"/>
              </a:spcBef>
            </a:pPr>
            <a:r>
              <a:rPr dirty="0"/>
              <a:t>Speaking</a:t>
            </a:r>
            <a:r>
              <a:rPr spc="-39" dirty="0"/>
              <a:t> </a:t>
            </a:r>
            <a:r>
              <a:rPr dirty="0">
                <a:solidFill>
                  <a:srgbClr val="FF0000"/>
                </a:solidFill>
              </a:rPr>
              <a:t>of</a:t>
            </a:r>
            <a:r>
              <a:rPr spc="-32" dirty="0">
                <a:solidFill>
                  <a:srgbClr val="FF0000"/>
                </a:solidFill>
              </a:rPr>
              <a:t> </a:t>
            </a:r>
            <a:r>
              <a:rPr dirty="0"/>
              <a:t>or</a:t>
            </a:r>
            <a:r>
              <a:rPr spc="-30" dirty="0"/>
              <a:t> </a:t>
            </a:r>
            <a:r>
              <a:rPr dirty="0"/>
              <a:t>speaking</a:t>
            </a:r>
            <a:r>
              <a:rPr spc="-36" dirty="0"/>
              <a:t> </a:t>
            </a:r>
            <a:r>
              <a:rPr spc="-5" dirty="0">
                <a:solidFill>
                  <a:srgbClr val="FF0000"/>
                </a:solidFill>
              </a:rPr>
              <a:t>about</a:t>
            </a:r>
            <a:r>
              <a:rPr spc="-5" dirty="0"/>
              <a:t>?</a:t>
            </a:r>
          </a:p>
        </p:txBody>
      </p:sp>
      <p:grpSp>
        <p:nvGrpSpPr>
          <p:cNvPr id="4" name="object 4"/>
          <p:cNvGrpSpPr/>
          <p:nvPr/>
        </p:nvGrpSpPr>
        <p:grpSpPr>
          <a:xfrm>
            <a:off x="205483" y="873576"/>
            <a:ext cx="8616012" cy="4044333"/>
            <a:chOff x="451104" y="1920788"/>
            <a:chExt cx="18944590" cy="8892540"/>
          </a:xfrm>
        </p:grpSpPr>
        <p:pic>
          <p:nvPicPr>
            <p:cNvPr id="5" name="object 5"/>
            <p:cNvPicPr/>
            <p:nvPr/>
          </p:nvPicPr>
          <p:blipFill>
            <a:blip r:embed="rId2" cstate="print"/>
            <a:stretch>
              <a:fillRect/>
            </a:stretch>
          </p:blipFill>
          <p:spPr>
            <a:xfrm>
              <a:off x="451104" y="2453577"/>
              <a:ext cx="12496472" cy="7238776"/>
            </a:xfrm>
            <a:prstGeom prst="rect">
              <a:avLst/>
            </a:prstGeom>
          </p:spPr>
        </p:pic>
        <p:pic>
          <p:nvPicPr>
            <p:cNvPr id="6" name="object 6"/>
            <p:cNvPicPr/>
            <p:nvPr/>
          </p:nvPicPr>
          <p:blipFill>
            <a:blip r:embed="rId3" cstate="print"/>
            <a:stretch>
              <a:fillRect/>
            </a:stretch>
          </p:blipFill>
          <p:spPr>
            <a:xfrm>
              <a:off x="12688570" y="1920788"/>
              <a:ext cx="6706735" cy="8892213"/>
            </a:xfrm>
            <a:prstGeom prst="rect">
              <a:avLst/>
            </a:prstGeom>
          </p:spPr>
        </p:pic>
        <p:sp>
          <p:nvSpPr>
            <p:cNvPr id="7" name="object 7"/>
            <p:cNvSpPr/>
            <p:nvPr/>
          </p:nvSpPr>
          <p:spPr>
            <a:xfrm>
              <a:off x="1213835" y="3749707"/>
              <a:ext cx="11201400" cy="457200"/>
            </a:xfrm>
            <a:custGeom>
              <a:avLst/>
              <a:gdLst/>
              <a:ahLst/>
              <a:cxnLst/>
              <a:rect l="l" t="t" r="r" b="b"/>
              <a:pathLst>
                <a:path w="11201400" h="457200">
                  <a:moveTo>
                    <a:pt x="4038497" y="0"/>
                  </a:moveTo>
                  <a:lnTo>
                    <a:pt x="9067570" y="0"/>
                  </a:lnTo>
                </a:path>
                <a:path w="11201400" h="457200">
                  <a:moveTo>
                    <a:pt x="0" y="457188"/>
                  </a:moveTo>
                  <a:lnTo>
                    <a:pt x="4267092" y="457188"/>
                  </a:lnTo>
                </a:path>
                <a:path w="11201400" h="457200">
                  <a:moveTo>
                    <a:pt x="4648082" y="457188"/>
                  </a:moveTo>
                  <a:lnTo>
                    <a:pt x="11201116" y="457188"/>
                  </a:lnTo>
                </a:path>
              </a:pathLst>
            </a:custGeom>
            <a:ln w="38099">
              <a:solidFill>
                <a:srgbClr val="BD4A47"/>
              </a:solidFill>
            </a:ln>
          </p:spPr>
          <p:txBody>
            <a:bodyPr wrap="square" lIns="0" tIns="0" rIns="0" bIns="0" rtlCol="0"/>
            <a:lstStyle/>
            <a:p>
              <a:endParaRPr sz="637"/>
            </a:p>
          </p:txBody>
        </p:sp>
      </p:grpSp>
    </p:spTree>
    <p:extLst>
      <p:ext uri="{BB962C8B-B14F-4D97-AF65-F5344CB8AC3E}">
        <p14:creationId xmlns:p14="http://schemas.microsoft.com/office/powerpoint/2010/main" val="2613896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37149" y="-6499"/>
            <a:ext cx="4809071" cy="2159346"/>
            <a:chOff x="9535668" y="-14291"/>
            <a:chExt cx="10574020" cy="4747895"/>
          </a:xfrm>
        </p:grpSpPr>
        <p:pic>
          <p:nvPicPr>
            <p:cNvPr id="3" name="object 3"/>
            <p:cNvPicPr/>
            <p:nvPr/>
          </p:nvPicPr>
          <p:blipFill>
            <a:blip r:embed="rId2" cstate="print"/>
            <a:stretch>
              <a:fillRect/>
            </a:stretch>
          </p:blipFill>
          <p:spPr>
            <a:xfrm>
              <a:off x="9564623" y="3048"/>
              <a:ext cx="10515092" cy="4701254"/>
            </a:xfrm>
            <a:prstGeom prst="rect">
              <a:avLst/>
            </a:prstGeom>
          </p:spPr>
        </p:pic>
        <p:sp>
          <p:nvSpPr>
            <p:cNvPr id="4" name="object 4"/>
            <p:cNvSpPr/>
            <p:nvPr/>
          </p:nvSpPr>
          <p:spPr>
            <a:xfrm>
              <a:off x="9550145" y="185"/>
              <a:ext cx="10544810" cy="4718685"/>
            </a:xfrm>
            <a:custGeom>
              <a:avLst/>
              <a:gdLst/>
              <a:ahLst/>
              <a:cxnLst/>
              <a:rect l="l" t="t" r="r" b="b"/>
              <a:pathLst>
                <a:path w="10544810" h="4718685">
                  <a:moveTo>
                    <a:pt x="-241" y="285"/>
                  </a:moveTo>
                  <a:lnTo>
                    <a:pt x="-241" y="4718761"/>
                  </a:lnTo>
                  <a:lnTo>
                    <a:pt x="10544048" y="4718761"/>
                  </a:lnTo>
                  <a:lnTo>
                    <a:pt x="10544048" y="285"/>
                  </a:lnTo>
                </a:path>
              </a:pathLst>
            </a:custGeom>
            <a:ln w="28955">
              <a:solidFill>
                <a:srgbClr val="C00000"/>
              </a:solidFill>
            </a:ln>
          </p:spPr>
          <p:txBody>
            <a:bodyPr wrap="square" lIns="0" tIns="0" rIns="0" bIns="0" rtlCol="0"/>
            <a:lstStyle/>
            <a:p>
              <a:endParaRPr sz="637"/>
            </a:p>
          </p:txBody>
        </p:sp>
      </p:grpSp>
      <p:sp>
        <p:nvSpPr>
          <p:cNvPr id="5" name="object 5"/>
          <p:cNvSpPr txBox="1"/>
          <p:nvPr/>
        </p:nvSpPr>
        <p:spPr>
          <a:xfrm>
            <a:off x="3155884" y="2442517"/>
            <a:ext cx="49962" cy="102592"/>
          </a:xfrm>
          <a:prstGeom prst="rect">
            <a:avLst/>
          </a:prstGeom>
        </p:spPr>
        <p:txBody>
          <a:bodyPr vert="horz" wrap="square" lIns="0" tIns="0" rIns="0" bIns="0" rtlCol="0">
            <a:spAutoFit/>
          </a:bodyPr>
          <a:lstStyle/>
          <a:p>
            <a:pPr>
              <a:lnSpc>
                <a:spcPts val="778"/>
              </a:lnSpc>
            </a:pPr>
            <a:r>
              <a:rPr sz="705" spc="-23" dirty="0">
                <a:latin typeface="Arial MT"/>
                <a:cs typeface="Arial MT"/>
              </a:rPr>
              <a:t>6</a:t>
            </a:r>
            <a:endParaRPr sz="705">
              <a:latin typeface="Arial MT"/>
              <a:cs typeface="Arial MT"/>
            </a:endParaRPr>
          </a:p>
        </p:txBody>
      </p:sp>
      <p:pic>
        <p:nvPicPr>
          <p:cNvPr id="6" name="object 6"/>
          <p:cNvPicPr/>
          <p:nvPr/>
        </p:nvPicPr>
        <p:blipFill>
          <a:blip r:embed="rId3" cstate="print"/>
          <a:stretch>
            <a:fillRect/>
          </a:stretch>
        </p:blipFill>
        <p:spPr>
          <a:xfrm>
            <a:off x="68385" y="12941"/>
            <a:ext cx="4155819" cy="754673"/>
          </a:xfrm>
          <a:prstGeom prst="rect">
            <a:avLst/>
          </a:prstGeom>
        </p:spPr>
      </p:pic>
      <p:grpSp>
        <p:nvGrpSpPr>
          <p:cNvPr id="7" name="object 7"/>
          <p:cNvGrpSpPr/>
          <p:nvPr/>
        </p:nvGrpSpPr>
        <p:grpSpPr>
          <a:xfrm>
            <a:off x="97357" y="1735433"/>
            <a:ext cx="4097761" cy="1637198"/>
            <a:chOff x="213360" y="3815810"/>
            <a:chExt cx="9010015" cy="3599815"/>
          </a:xfrm>
        </p:grpSpPr>
        <p:pic>
          <p:nvPicPr>
            <p:cNvPr id="8" name="object 8"/>
            <p:cNvPicPr/>
            <p:nvPr/>
          </p:nvPicPr>
          <p:blipFill>
            <a:blip r:embed="rId4" cstate="print"/>
            <a:stretch>
              <a:fillRect/>
            </a:stretch>
          </p:blipFill>
          <p:spPr>
            <a:xfrm>
              <a:off x="333967" y="3968871"/>
              <a:ext cx="8879903" cy="3138050"/>
            </a:xfrm>
            <a:prstGeom prst="rect">
              <a:avLst/>
            </a:prstGeom>
          </p:spPr>
        </p:pic>
        <p:sp>
          <p:nvSpPr>
            <p:cNvPr id="9" name="object 9"/>
            <p:cNvSpPr/>
            <p:nvPr/>
          </p:nvSpPr>
          <p:spPr>
            <a:xfrm>
              <a:off x="217931" y="3820382"/>
              <a:ext cx="9001125" cy="3590925"/>
            </a:xfrm>
            <a:custGeom>
              <a:avLst/>
              <a:gdLst/>
              <a:ahLst/>
              <a:cxnLst/>
              <a:rect l="l" t="t" r="r" b="b"/>
              <a:pathLst>
                <a:path w="9001125" h="3590925">
                  <a:moveTo>
                    <a:pt x="-5" y="3590642"/>
                  </a:moveTo>
                  <a:lnTo>
                    <a:pt x="9000511" y="3590642"/>
                  </a:lnTo>
                  <a:lnTo>
                    <a:pt x="9000511" y="189"/>
                  </a:lnTo>
                  <a:lnTo>
                    <a:pt x="-5" y="189"/>
                  </a:lnTo>
                  <a:lnTo>
                    <a:pt x="-5" y="3590642"/>
                  </a:lnTo>
                  <a:close/>
                </a:path>
              </a:pathLst>
            </a:custGeom>
            <a:ln w="9143">
              <a:solidFill>
                <a:srgbClr val="1F487C"/>
              </a:solidFill>
            </a:ln>
          </p:spPr>
          <p:txBody>
            <a:bodyPr wrap="square" lIns="0" tIns="0" rIns="0" bIns="0" rtlCol="0"/>
            <a:lstStyle/>
            <a:p>
              <a:endParaRPr sz="637"/>
            </a:p>
          </p:txBody>
        </p:sp>
      </p:grpSp>
      <p:sp>
        <p:nvSpPr>
          <p:cNvPr id="10" name="object 10"/>
          <p:cNvSpPr/>
          <p:nvPr/>
        </p:nvSpPr>
        <p:spPr>
          <a:xfrm>
            <a:off x="4468495" y="2225120"/>
            <a:ext cx="4364033" cy="1282265"/>
          </a:xfrm>
          <a:custGeom>
            <a:avLst/>
            <a:gdLst/>
            <a:ahLst/>
            <a:cxnLst/>
            <a:rect l="l" t="t" r="r" b="b"/>
            <a:pathLst>
              <a:path w="9595485" h="2819400">
                <a:moveTo>
                  <a:pt x="-248" y="1409826"/>
                </a:moveTo>
                <a:lnTo>
                  <a:pt x="1797" y="1368265"/>
                </a:lnTo>
                <a:lnTo>
                  <a:pt x="7895" y="1327002"/>
                </a:lnTo>
                <a:lnTo>
                  <a:pt x="17991" y="1286054"/>
                </a:lnTo>
                <a:lnTo>
                  <a:pt x="32027" y="1245438"/>
                </a:lnTo>
                <a:lnTo>
                  <a:pt x="49948" y="1205169"/>
                </a:lnTo>
                <a:lnTo>
                  <a:pt x="71697" y="1165266"/>
                </a:lnTo>
                <a:lnTo>
                  <a:pt x="97219" y="1125743"/>
                </a:lnTo>
                <a:lnTo>
                  <a:pt x="126456" y="1086617"/>
                </a:lnTo>
                <a:lnTo>
                  <a:pt x="159352" y="1047906"/>
                </a:lnTo>
                <a:lnTo>
                  <a:pt x="195852" y="1009626"/>
                </a:lnTo>
                <a:lnTo>
                  <a:pt x="235899" y="971792"/>
                </a:lnTo>
                <a:lnTo>
                  <a:pt x="279436" y="934423"/>
                </a:lnTo>
                <a:lnTo>
                  <a:pt x="326409" y="897533"/>
                </a:lnTo>
                <a:lnTo>
                  <a:pt x="376759" y="861140"/>
                </a:lnTo>
                <a:lnTo>
                  <a:pt x="430432" y="825261"/>
                </a:lnTo>
                <a:lnTo>
                  <a:pt x="487370" y="789911"/>
                </a:lnTo>
                <a:lnTo>
                  <a:pt x="547518" y="755108"/>
                </a:lnTo>
                <a:lnTo>
                  <a:pt x="610819" y="720868"/>
                </a:lnTo>
                <a:lnTo>
                  <a:pt x="677218" y="687207"/>
                </a:lnTo>
                <a:lnTo>
                  <a:pt x="711561" y="670599"/>
                </a:lnTo>
                <a:lnTo>
                  <a:pt x="746657" y="654142"/>
                </a:lnTo>
                <a:lnTo>
                  <a:pt x="782499" y="637838"/>
                </a:lnTo>
                <a:lnTo>
                  <a:pt x="819081" y="621689"/>
                </a:lnTo>
                <a:lnTo>
                  <a:pt x="856394" y="605698"/>
                </a:lnTo>
                <a:lnTo>
                  <a:pt x="894433" y="589866"/>
                </a:lnTo>
                <a:lnTo>
                  <a:pt x="933189" y="574195"/>
                </a:lnTo>
                <a:lnTo>
                  <a:pt x="972657" y="558688"/>
                </a:lnTo>
                <a:lnTo>
                  <a:pt x="1012829" y="543346"/>
                </a:lnTo>
                <a:lnTo>
                  <a:pt x="1053697" y="528172"/>
                </a:lnTo>
                <a:lnTo>
                  <a:pt x="1095256" y="513168"/>
                </a:lnTo>
                <a:lnTo>
                  <a:pt x="1137497" y="498335"/>
                </a:lnTo>
                <a:lnTo>
                  <a:pt x="1180414" y="483676"/>
                </a:lnTo>
                <a:lnTo>
                  <a:pt x="1224000" y="469193"/>
                </a:lnTo>
                <a:lnTo>
                  <a:pt x="1268248" y="454887"/>
                </a:lnTo>
                <a:lnTo>
                  <a:pt x="1313150" y="440762"/>
                </a:lnTo>
                <a:lnTo>
                  <a:pt x="1358700" y="426819"/>
                </a:lnTo>
                <a:lnTo>
                  <a:pt x="1404891" y="413060"/>
                </a:lnTo>
                <a:lnTo>
                  <a:pt x="1451716" y="399487"/>
                </a:lnTo>
                <a:lnTo>
                  <a:pt x="1499167" y="386102"/>
                </a:lnTo>
                <a:lnTo>
                  <a:pt x="1547238" y="372908"/>
                </a:lnTo>
                <a:lnTo>
                  <a:pt x="1595921" y="359906"/>
                </a:lnTo>
                <a:lnTo>
                  <a:pt x="1645210" y="347099"/>
                </a:lnTo>
                <a:lnTo>
                  <a:pt x="1695097" y="334488"/>
                </a:lnTo>
                <a:lnTo>
                  <a:pt x="1745576" y="322075"/>
                </a:lnTo>
                <a:lnTo>
                  <a:pt x="1796640" y="309864"/>
                </a:lnTo>
                <a:lnTo>
                  <a:pt x="1848280" y="297854"/>
                </a:lnTo>
                <a:lnTo>
                  <a:pt x="1900491" y="286050"/>
                </a:lnTo>
                <a:lnTo>
                  <a:pt x="1953266" y="274453"/>
                </a:lnTo>
                <a:lnTo>
                  <a:pt x="2006597" y="263064"/>
                </a:lnTo>
                <a:lnTo>
                  <a:pt x="2060477" y="251887"/>
                </a:lnTo>
                <a:lnTo>
                  <a:pt x="2114899" y="240922"/>
                </a:lnTo>
                <a:lnTo>
                  <a:pt x="2169856" y="230173"/>
                </a:lnTo>
                <a:lnTo>
                  <a:pt x="2225342" y="219641"/>
                </a:lnTo>
                <a:lnTo>
                  <a:pt x="2281349" y="209328"/>
                </a:lnTo>
                <a:lnTo>
                  <a:pt x="2337870" y="199236"/>
                </a:lnTo>
                <a:lnTo>
                  <a:pt x="2394898" y="189368"/>
                </a:lnTo>
                <a:lnTo>
                  <a:pt x="2452426" y="179725"/>
                </a:lnTo>
                <a:lnTo>
                  <a:pt x="2510448" y="170310"/>
                </a:lnTo>
                <a:lnTo>
                  <a:pt x="2568955" y="161124"/>
                </a:lnTo>
                <a:lnTo>
                  <a:pt x="2627941" y="152170"/>
                </a:lnTo>
                <a:lnTo>
                  <a:pt x="2687399" y="143450"/>
                </a:lnTo>
                <a:lnTo>
                  <a:pt x="2747323" y="134965"/>
                </a:lnTo>
                <a:lnTo>
                  <a:pt x="2807704" y="126718"/>
                </a:lnTo>
                <a:lnTo>
                  <a:pt x="2868536" y="118711"/>
                </a:lnTo>
                <a:lnTo>
                  <a:pt x="2929811" y="110947"/>
                </a:lnTo>
                <a:lnTo>
                  <a:pt x="2991524" y="103426"/>
                </a:lnTo>
                <a:lnTo>
                  <a:pt x="3053666" y="96151"/>
                </a:lnTo>
                <a:lnTo>
                  <a:pt x="3116231" y="89124"/>
                </a:lnTo>
                <a:lnTo>
                  <a:pt x="3179212" y="82348"/>
                </a:lnTo>
                <a:lnTo>
                  <a:pt x="3242601" y="75824"/>
                </a:lnTo>
                <a:lnTo>
                  <a:pt x="3306392" y="69554"/>
                </a:lnTo>
                <a:lnTo>
                  <a:pt x="3370578" y="63541"/>
                </a:lnTo>
                <a:lnTo>
                  <a:pt x="3435151" y="57787"/>
                </a:lnTo>
                <a:lnTo>
                  <a:pt x="3500105" y="52293"/>
                </a:lnTo>
                <a:lnTo>
                  <a:pt x="3565432" y="47061"/>
                </a:lnTo>
                <a:lnTo>
                  <a:pt x="3631126" y="42094"/>
                </a:lnTo>
                <a:lnTo>
                  <a:pt x="3697179" y="37394"/>
                </a:lnTo>
                <a:lnTo>
                  <a:pt x="3763585" y="32963"/>
                </a:lnTo>
                <a:lnTo>
                  <a:pt x="3830336" y="28803"/>
                </a:lnTo>
                <a:lnTo>
                  <a:pt x="3897426" y="24916"/>
                </a:lnTo>
                <a:lnTo>
                  <a:pt x="3964847" y="21303"/>
                </a:lnTo>
                <a:lnTo>
                  <a:pt x="4032592" y="17968"/>
                </a:lnTo>
                <a:lnTo>
                  <a:pt x="4100654" y="14912"/>
                </a:lnTo>
                <a:lnTo>
                  <a:pt x="4169027" y="12138"/>
                </a:lnTo>
                <a:lnTo>
                  <a:pt x="4237703" y="9646"/>
                </a:lnTo>
                <a:lnTo>
                  <a:pt x="4306675" y="7440"/>
                </a:lnTo>
                <a:lnTo>
                  <a:pt x="4375936" y="5521"/>
                </a:lnTo>
                <a:lnTo>
                  <a:pt x="4445479" y="3892"/>
                </a:lnTo>
                <a:lnTo>
                  <a:pt x="4515298" y="2555"/>
                </a:lnTo>
                <a:lnTo>
                  <a:pt x="4585384" y="1511"/>
                </a:lnTo>
                <a:lnTo>
                  <a:pt x="4655732" y="763"/>
                </a:lnTo>
                <a:lnTo>
                  <a:pt x="4726333" y="312"/>
                </a:lnTo>
                <a:lnTo>
                  <a:pt x="4797182" y="162"/>
                </a:lnTo>
                <a:lnTo>
                  <a:pt x="4868030" y="312"/>
                </a:lnTo>
                <a:lnTo>
                  <a:pt x="4938632" y="763"/>
                </a:lnTo>
                <a:lnTo>
                  <a:pt x="5008980" y="1511"/>
                </a:lnTo>
                <a:lnTo>
                  <a:pt x="5079066" y="2555"/>
                </a:lnTo>
                <a:lnTo>
                  <a:pt x="5148885" y="3892"/>
                </a:lnTo>
                <a:lnTo>
                  <a:pt x="5218428" y="5521"/>
                </a:lnTo>
                <a:lnTo>
                  <a:pt x="5287689" y="7440"/>
                </a:lnTo>
                <a:lnTo>
                  <a:pt x="5356661" y="9646"/>
                </a:lnTo>
                <a:lnTo>
                  <a:pt x="5425337" y="12138"/>
                </a:lnTo>
                <a:lnTo>
                  <a:pt x="5493710" y="14912"/>
                </a:lnTo>
                <a:lnTo>
                  <a:pt x="5561772" y="17968"/>
                </a:lnTo>
                <a:lnTo>
                  <a:pt x="5629517" y="21303"/>
                </a:lnTo>
                <a:lnTo>
                  <a:pt x="5696938" y="24916"/>
                </a:lnTo>
                <a:lnTo>
                  <a:pt x="5764028" y="28803"/>
                </a:lnTo>
                <a:lnTo>
                  <a:pt x="5830779" y="32963"/>
                </a:lnTo>
                <a:lnTo>
                  <a:pt x="5897184" y="37394"/>
                </a:lnTo>
                <a:lnTo>
                  <a:pt x="5963238" y="42094"/>
                </a:lnTo>
                <a:lnTo>
                  <a:pt x="6028932" y="47061"/>
                </a:lnTo>
                <a:lnTo>
                  <a:pt x="6094259" y="52293"/>
                </a:lnTo>
                <a:lnTo>
                  <a:pt x="6159213" y="57787"/>
                </a:lnTo>
                <a:lnTo>
                  <a:pt x="6223786" y="63541"/>
                </a:lnTo>
                <a:lnTo>
                  <a:pt x="6287972" y="69554"/>
                </a:lnTo>
                <a:lnTo>
                  <a:pt x="6351763" y="75824"/>
                </a:lnTo>
                <a:lnTo>
                  <a:pt x="6415152" y="82348"/>
                </a:lnTo>
                <a:lnTo>
                  <a:pt x="6478133" y="89124"/>
                </a:lnTo>
                <a:lnTo>
                  <a:pt x="6540698" y="96151"/>
                </a:lnTo>
                <a:lnTo>
                  <a:pt x="6602840" y="103426"/>
                </a:lnTo>
                <a:lnTo>
                  <a:pt x="6664553" y="110947"/>
                </a:lnTo>
                <a:lnTo>
                  <a:pt x="6725828" y="118711"/>
                </a:lnTo>
                <a:lnTo>
                  <a:pt x="6786660" y="126718"/>
                </a:lnTo>
                <a:lnTo>
                  <a:pt x="6847041" y="134965"/>
                </a:lnTo>
                <a:lnTo>
                  <a:pt x="6906964" y="143450"/>
                </a:lnTo>
                <a:lnTo>
                  <a:pt x="6966423" y="152170"/>
                </a:lnTo>
                <a:lnTo>
                  <a:pt x="7025409" y="161124"/>
                </a:lnTo>
                <a:lnTo>
                  <a:pt x="7083916" y="170310"/>
                </a:lnTo>
                <a:lnTo>
                  <a:pt x="7141937" y="179725"/>
                </a:lnTo>
                <a:lnTo>
                  <a:pt x="7199466" y="189368"/>
                </a:lnTo>
                <a:lnTo>
                  <a:pt x="7256494" y="199236"/>
                </a:lnTo>
                <a:lnTo>
                  <a:pt x="7313015" y="209328"/>
                </a:lnTo>
                <a:lnTo>
                  <a:pt x="7369022" y="219641"/>
                </a:lnTo>
                <a:lnTo>
                  <a:pt x="7424508" y="230173"/>
                </a:lnTo>
                <a:lnTo>
                  <a:pt x="7479465" y="240922"/>
                </a:lnTo>
                <a:lnTo>
                  <a:pt x="7533887" y="251887"/>
                </a:lnTo>
                <a:lnTo>
                  <a:pt x="7587767" y="263064"/>
                </a:lnTo>
                <a:lnTo>
                  <a:pt x="7641098" y="274453"/>
                </a:lnTo>
                <a:lnTo>
                  <a:pt x="7693873" y="286050"/>
                </a:lnTo>
                <a:lnTo>
                  <a:pt x="7746084" y="297854"/>
                </a:lnTo>
                <a:lnTo>
                  <a:pt x="7797724" y="309864"/>
                </a:lnTo>
                <a:lnTo>
                  <a:pt x="7848788" y="322075"/>
                </a:lnTo>
                <a:lnTo>
                  <a:pt x="7899267" y="334488"/>
                </a:lnTo>
                <a:lnTo>
                  <a:pt x="7949154" y="347099"/>
                </a:lnTo>
                <a:lnTo>
                  <a:pt x="7998443" y="359906"/>
                </a:lnTo>
                <a:lnTo>
                  <a:pt x="8047126" y="372908"/>
                </a:lnTo>
                <a:lnTo>
                  <a:pt x="8095197" y="386102"/>
                </a:lnTo>
                <a:lnTo>
                  <a:pt x="8142648" y="399487"/>
                </a:lnTo>
                <a:lnTo>
                  <a:pt x="8189473" y="413060"/>
                </a:lnTo>
                <a:lnTo>
                  <a:pt x="8235663" y="426819"/>
                </a:lnTo>
                <a:lnTo>
                  <a:pt x="8281214" y="440762"/>
                </a:lnTo>
                <a:lnTo>
                  <a:pt x="8326116" y="454887"/>
                </a:lnTo>
                <a:lnTo>
                  <a:pt x="8370364" y="469193"/>
                </a:lnTo>
                <a:lnTo>
                  <a:pt x="8413950" y="483676"/>
                </a:lnTo>
                <a:lnTo>
                  <a:pt x="8456867" y="498335"/>
                </a:lnTo>
                <a:lnTo>
                  <a:pt x="8499108" y="513168"/>
                </a:lnTo>
                <a:lnTo>
                  <a:pt x="8540667" y="528172"/>
                </a:lnTo>
                <a:lnTo>
                  <a:pt x="8581535" y="543346"/>
                </a:lnTo>
                <a:lnTo>
                  <a:pt x="8621707" y="558688"/>
                </a:lnTo>
                <a:lnTo>
                  <a:pt x="8661174" y="574195"/>
                </a:lnTo>
                <a:lnTo>
                  <a:pt x="8699931" y="589866"/>
                </a:lnTo>
                <a:lnTo>
                  <a:pt x="8737970" y="605698"/>
                </a:lnTo>
                <a:lnTo>
                  <a:pt x="8775283" y="621689"/>
                </a:lnTo>
                <a:lnTo>
                  <a:pt x="8811865" y="637838"/>
                </a:lnTo>
                <a:lnTo>
                  <a:pt x="8847707" y="654142"/>
                </a:lnTo>
                <a:lnTo>
                  <a:pt x="8882803" y="670599"/>
                </a:lnTo>
                <a:lnTo>
                  <a:pt x="8917146" y="687207"/>
                </a:lnTo>
                <a:lnTo>
                  <a:pt x="8983545" y="720868"/>
                </a:lnTo>
                <a:lnTo>
                  <a:pt x="9046846" y="755108"/>
                </a:lnTo>
                <a:lnTo>
                  <a:pt x="9106994" y="789911"/>
                </a:lnTo>
                <a:lnTo>
                  <a:pt x="9163932" y="825261"/>
                </a:lnTo>
                <a:lnTo>
                  <a:pt x="9217605" y="861140"/>
                </a:lnTo>
                <a:lnTo>
                  <a:pt x="9267955" y="897533"/>
                </a:lnTo>
                <a:lnTo>
                  <a:pt x="9314928" y="934423"/>
                </a:lnTo>
                <a:lnTo>
                  <a:pt x="9358465" y="971792"/>
                </a:lnTo>
                <a:lnTo>
                  <a:pt x="9398512" y="1009626"/>
                </a:lnTo>
                <a:lnTo>
                  <a:pt x="9435012" y="1047906"/>
                </a:lnTo>
                <a:lnTo>
                  <a:pt x="9467908" y="1086617"/>
                </a:lnTo>
                <a:lnTo>
                  <a:pt x="9497145" y="1125743"/>
                </a:lnTo>
                <a:lnTo>
                  <a:pt x="9522667" y="1165266"/>
                </a:lnTo>
                <a:lnTo>
                  <a:pt x="9544416" y="1205169"/>
                </a:lnTo>
                <a:lnTo>
                  <a:pt x="9562337" y="1245438"/>
                </a:lnTo>
                <a:lnTo>
                  <a:pt x="9576373" y="1286054"/>
                </a:lnTo>
                <a:lnTo>
                  <a:pt x="9586469" y="1327002"/>
                </a:lnTo>
                <a:lnTo>
                  <a:pt x="9592567" y="1368265"/>
                </a:lnTo>
                <a:lnTo>
                  <a:pt x="9594613" y="1409826"/>
                </a:lnTo>
                <a:lnTo>
                  <a:pt x="9594100" y="1430643"/>
                </a:lnTo>
                <a:lnTo>
                  <a:pt x="9590021" y="1472057"/>
                </a:lnTo>
                <a:lnTo>
                  <a:pt x="9581917" y="1513164"/>
                </a:lnTo>
                <a:lnTo>
                  <a:pt x="9569844" y="1553948"/>
                </a:lnTo>
                <a:lnTo>
                  <a:pt x="9553858" y="1594393"/>
                </a:lnTo>
                <a:lnTo>
                  <a:pt x="9534016" y="1634481"/>
                </a:lnTo>
                <a:lnTo>
                  <a:pt x="9510374" y="1674197"/>
                </a:lnTo>
                <a:lnTo>
                  <a:pt x="9482988" y="1713523"/>
                </a:lnTo>
                <a:lnTo>
                  <a:pt x="9451914" y="1752443"/>
                </a:lnTo>
                <a:lnTo>
                  <a:pt x="9417209" y="1790941"/>
                </a:lnTo>
                <a:lnTo>
                  <a:pt x="9378929" y="1829000"/>
                </a:lnTo>
                <a:lnTo>
                  <a:pt x="9337129" y="1866604"/>
                </a:lnTo>
                <a:lnTo>
                  <a:pt x="9291867" y="1903735"/>
                </a:lnTo>
                <a:lnTo>
                  <a:pt x="9243199" y="1940378"/>
                </a:lnTo>
                <a:lnTo>
                  <a:pt x="9191180" y="1976517"/>
                </a:lnTo>
                <a:lnTo>
                  <a:pt x="9135868" y="2012133"/>
                </a:lnTo>
                <a:lnTo>
                  <a:pt x="9077318" y="2047212"/>
                </a:lnTo>
                <a:lnTo>
                  <a:pt x="9015586" y="2081735"/>
                </a:lnTo>
                <a:lnTo>
                  <a:pt x="8950729" y="2115688"/>
                </a:lnTo>
                <a:lnTo>
                  <a:pt x="8882803" y="2149053"/>
                </a:lnTo>
                <a:lnTo>
                  <a:pt x="8847707" y="2165510"/>
                </a:lnTo>
                <a:lnTo>
                  <a:pt x="8811865" y="2181814"/>
                </a:lnTo>
                <a:lnTo>
                  <a:pt x="8775283" y="2197963"/>
                </a:lnTo>
                <a:lnTo>
                  <a:pt x="8737970" y="2213954"/>
                </a:lnTo>
                <a:lnTo>
                  <a:pt x="8699931" y="2229786"/>
                </a:lnTo>
                <a:lnTo>
                  <a:pt x="8661174" y="2245457"/>
                </a:lnTo>
                <a:lnTo>
                  <a:pt x="8621707" y="2260964"/>
                </a:lnTo>
                <a:lnTo>
                  <a:pt x="8581535" y="2276306"/>
                </a:lnTo>
                <a:lnTo>
                  <a:pt x="8540667" y="2291480"/>
                </a:lnTo>
                <a:lnTo>
                  <a:pt x="8499108" y="2306484"/>
                </a:lnTo>
                <a:lnTo>
                  <a:pt x="8456867" y="2321317"/>
                </a:lnTo>
                <a:lnTo>
                  <a:pt x="8413950" y="2335976"/>
                </a:lnTo>
                <a:lnTo>
                  <a:pt x="8370364" y="2350459"/>
                </a:lnTo>
                <a:lnTo>
                  <a:pt x="8326116" y="2364765"/>
                </a:lnTo>
                <a:lnTo>
                  <a:pt x="8281214" y="2378890"/>
                </a:lnTo>
                <a:lnTo>
                  <a:pt x="8235663" y="2392833"/>
                </a:lnTo>
                <a:lnTo>
                  <a:pt x="8189473" y="2406592"/>
                </a:lnTo>
                <a:lnTo>
                  <a:pt x="8142648" y="2420165"/>
                </a:lnTo>
                <a:lnTo>
                  <a:pt x="8095197" y="2433550"/>
                </a:lnTo>
                <a:lnTo>
                  <a:pt x="8047126" y="2446744"/>
                </a:lnTo>
                <a:lnTo>
                  <a:pt x="7998443" y="2459746"/>
                </a:lnTo>
                <a:lnTo>
                  <a:pt x="7949154" y="2472553"/>
                </a:lnTo>
                <a:lnTo>
                  <a:pt x="7899267" y="2485164"/>
                </a:lnTo>
                <a:lnTo>
                  <a:pt x="7848788" y="2497577"/>
                </a:lnTo>
                <a:lnTo>
                  <a:pt x="7797724" y="2509789"/>
                </a:lnTo>
                <a:lnTo>
                  <a:pt x="7746084" y="2521798"/>
                </a:lnTo>
                <a:lnTo>
                  <a:pt x="7693873" y="2533602"/>
                </a:lnTo>
                <a:lnTo>
                  <a:pt x="7641098" y="2545199"/>
                </a:lnTo>
                <a:lnTo>
                  <a:pt x="7587767" y="2556588"/>
                </a:lnTo>
                <a:lnTo>
                  <a:pt x="7533887" y="2567765"/>
                </a:lnTo>
                <a:lnTo>
                  <a:pt x="7479465" y="2578730"/>
                </a:lnTo>
                <a:lnTo>
                  <a:pt x="7424508" y="2589479"/>
                </a:lnTo>
                <a:lnTo>
                  <a:pt x="7369022" y="2600011"/>
                </a:lnTo>
                <a:lnTo>
                  <a:pt x="7313015" y="2610324"/>
                </a:lnTo>
                <a:lnTo>
                  <a:pt x="7256494" y="2620416"/>
                </a:lnTo>
                <a:lnTo>
                  <a:pt x="7199466" y="2630284"/>
                </a:lnTo>
                <a:lnTo>
                  <a:pt x="7141937" y="2639927"/>
                </a:lnTo>
                <a:lnTo>
                  <a:pt x="7083916" y="2649342"/>
                </a:lnTo>
                <a:lnTo>
                  <a:pt x="7025409" y="2658528"/>
                </a:lnTo>
                <a:lnTo>
                  <a:pt x="6966423" y="2667482"/>
                </a:lnTo>
                <a:lnTo>
                  <a:pt x="6906964" y="2676202"/>
                </a:lnTo>
                <a:lnTo>
                  <a:pt x="6847041" y="2684687"/>
                </a:lnTo>
                <a:lnTo>
                  <a:pt x="6786660" y="2692934"/>
                </a:lnTo>
                <a:lnTo>
                  <a:pt x="6725828" y="2700941"/>
                </a:lnTo>
                <a:lnTo>
                  <a:pt x="6664553" y="2708706"/>
                </a:lnTo>
                <a:lnTo>
                  <a:pt x="6602840" y="2716226"/>
                </a:lnTo>
                <a:lnTo>
                  <a:pt x="6540698" y="2723501"/>
                </a:lnTo>
                <a:lnTo>
                  <a:pt x="6478133" y="2730528"/>
                </a:lnTo>
                <a:lnTo>
                  <a:pt x="6415152" y="2737304"/>
                </a:lnTo>
                <a:lnTo>
                  <a:pt x="6351763" y="2743828"/>
                </a:lnTo>
                <a:lnTo>
                  <a:pt x="6287972" y="2750098"/>
                </a:lnTo>
                <a:lnTo>
                  <a:pt x="6223786" y="2756111"/>
                </a:lnTo>
                <a:lnTo>
                  <a:pt x="6159213" y="2761865"/>
                </a:lnTo>
                <a:lnTo>
                  <a:pt x="6094259" y="2767360"/>
                </a:lnTo>
                <a:lnTo>
                  <a:pt x="6028932" y="2772591"/>
                </a:lnTo>
                <a:lnTo>
                  <a:pt x="5963238" y="2777558"/>
                </a:lnTo>
                <a:lnTo>
                  <a:pt x="5897184" y="2782258"/>
                </a:lnTo>
                <a:lnTo>
                  <a:pt x="5830779" y="2786689"/>
                </a:lnTo>
                <a:lnTo>
                  <a:pt x="5764028" y="2790849"/>
                </a:lnTo>
                <a:lnTo>
                  <a:pt x="5696938" y="2794736"/>
                </a:lnTo>
                <a:lnTo>
                  <a:pt x="5629517" y="2798349"/>
                </a:lnTo>
                <a:lnTo>
                  <a:pt x="5561772" y="2801684"/>
                </a:lnTo>
                <a:lnTo>
                  <a:pt x="5493710" y="2804740"/>
                </a:lnTo>
                <a:lnTo>
                  <a:pt x="5425337" y="2807514"/>
                </a:lnTo>
                <a:lnTo>
                  <a:pt x="5356661" y="2810006"/>
                </a:lnTo>
                <a:lnTo>
                  <a:pt x="5287689" y="2812212"/>
                </a:lnTo>
                <a:lnTo>
                  <a:pt x="5218428" y="2814131"/>
                </a:lnTo>
                <a:lnTo>
                  <a:pt x="5148885" y="2815760"/>
                </a:lnTo>
                <a:lnTo>
                  <a:pt x="5079066" y="2817097"/>
                </a:lnTo>
                <a:lnTo>
                  <a:pt x="5008980" y="2818141"/>
                </a:lnTo>
                <a:lnTo>
                  <a:pt x="4938632" y="2818889"/>
                </a:lnTo>
                <a:lnTo>
                  <a:pt x="4868030" y="2819340"/>
                </a:lnTo>
                <a:lnTo>
                  <a:pt x="4797182" y="2819490"/>
                </a:lnTo>
                <a:lnTo>
                  <a:pt x="4726333" y="2819340"/>
                </a:lnTo>
                <a:lnTo>
                  <a:pt x="4655732" y="2818889"/>
                </a:lnTo>
                <a:lnTo>
                  <a:pt x="4585384" y="2818141"/>
                </a:lnTo>
                <a:lnTo>
                  <a:pt x="4515298" y="2817097"/>
                </a:lnTo>
                <a:lnTo>
                  <a:pt x="4445479" y="2815760"/>
                </a:lnTo>
                <a:lnTo>
                  <a:pt x="4375936" y="2814131"/>
                </a:lnTo>
                <a:lnTo>
                  <a:pt x="4306675" y="2812212"/>
                </a:lnTo>
                <a:lnTo>
                  <a:pt x="4237703" y="2810006"/>
                </a:lnTo>
                <a:lnTo>
                  <a:pt x="4169027" y="2807514"/>
                </a:lnTo>
                <a:lnTo>
                  <a:pt x="4100654" y="2804740"/>
                </a:lnTo>
                <a:lnTo>
                  <a:pt x="4032592" y="2801684"/>
                </a:lnTo>
                <a:lnTo>
                  <a:pt x="3964847" y="2798349"/>
                </a:lnTo>
                <a:lnTo>
                  <a:pt x="3897426" y="2794736"/>
                </a:lnTo>
                <a:lnTo>
                  <a:pt x="3830336" y="2790849"/>
                </a:lnTo>
                <a:lnTo>
                  <a:pt x="3763585" y="2786689"/>
                </a:lnTo>
                <a:lnTo>
                  <a:pt x="3697179" y="2782258"/>
                </a:lnTo>
                <a:lnTo>
                  <a:pt x="3631126" y="2777558"/>
                </a:lnTo>
                <a:lnTo>
                  <a:pt x="3565432" y="2772591"/>
                </a:lnTo>
                <a:lnTo>
                  <a:pt x="3500105" y="2767360"/>
                </a:lnTo>
                <a:lnTo>
                  <a:pt x="3435151" y="2761865"/>
                </a:lnTo>
                <a:lnTo>
                  <a:pt x="3370578" y="2756111"/>
                </a:lnTo>
                <a:lnTo>
                  <a:pt x="3306392" y="2750098"/>
                </a:lnTo>
                <a:lnTo>
                  <a:pt x="3242601" y="2743828"/>
                </a:lnTo>
                <a:lnTo>
                  <a:pt x="3179212" y="2737304"/>
                </a:lnTo>
                <a:lnTo>
                  <a:pt x="3116231" y="2730528"/>
                </a:lnTo>
                <a:lnTo>
                  <a:pt x="3053666" y="2723501"/>
                </a:lnTo>
                <a:lnTo>
                  <a:pt x="2991524" y="2716226"/>
                </a:lnTo>
                <a:lnTo>
                  <a:pt x="2929811" y="2708706"/>
                </a:lnTo>
                <a:lnTo>
                  <a:pt x="2868536" y="2700941"/>
                </a:lnTo>
                <a:lnTo>
                  <a:pt x="2807704" y="2692934"/>
                </a:lnTo>
                <a:lnTo>
                  <a:pt x="2747323" y="2684687"/>
                </a:lnTo>
                <a:lnTo>
                  <a:pt x="2687399" y="2676202"/>
                </a:lnTo>
                <a:lnTo>
                  <a:pt x="2627941" y="2667482"/>
                </a:lnTo>
                <a:lnTo>
                  <a:pt x="2568955" y="2658528"/>
                </a:lnTo>
                <a:lnTo>
                  <a:pt x="2510448" y="2649342"/>
                </a:lnTo>
                <a:lnTo>
                  <a:pt x="2452426" y="2639927"/>
                </a:lnTo>
                <a:lnTo>
                  <a:pt x="2394898" y="2630284"/>
                </a:lnTo>
                <a:lnTo>
                  <a:pt x="2337870" y="2620416"/>
                </a:lnTo>
                <a:lnTo>
                  <a:pt x="2281349" y="2610324"/>
                </a:lnTo>
                <a:lnTo>
                  <a:pt x="2225342" y="2600011"/>
                </a:lnTo>
                <a:lnTo>
                  <a:pt x="2169856" y="2589479"/>
                </a:lnTo>
                <a:lnTo>
                  <a:pt x="2114899" y="2578730"/>
                </a:lnTo>
                <a:lnTo>
                  <a:pt x="2060477" y="2567765"/>
                </a:lnTo>
                <a:lnTo>
                  <a:pt x="2006597" y="2556588"/>
                </a:lnTo>
                <a:lnTo>
                  <a:pt x="1953266" y="2545199"/>
                </a:lnTo>
                <a:lnTo>
                  <a:pt x="1900491" y="2533602"/>
                </a:lnTo>
                <a:lnTo>
                  <a:pt x="1848280" y="2521798"/>
                </a:lnTo>
                <a:lnTo>
                  <a:pt x="1796640" y="2509789"/>
                </a:lnTo>
                <a:lnTo>
                  <a:pt x="1745576" y="2497577"/>
                </a:lnTo>
                <a:lnTo>
                  <a:pt x="1695097" y="2485164"/>
                </a:lnTo>
                <a:lnTo>
                  <a:pt x="1645210" y="2472553"/>
                </a:lnTo>
                <a:lnTo>
                  <a:pt x="1595921" y="2459746"/>
                </a:lnTo>
                <a:lnTo>
                  <a:pt x="1547238" y="2446744"/>
                </a:lnTo>
                <a:lnTo>
                  <a:pt x="1499167" y="2433550"/>
                </a:lnTo>
                <a:lnTo>
                  <a:pt x="1451716" y="2420165"/>
                </a:lnTo>
                <a:lnTo>
                  <a:pt x="1404891" y="2406592"/>
                </a:lnTo>
                <a:lnTo>
                  <a:pt x="1358700" y="2392833"/>
                </a:lnTo>
                <a:lnTo>
                  <a:pt x="1313150" y="2378890"/>
                </a:lnTo>
                <a:lnTo>
                  <a:pt x="1268248" y="2364765"/>
                </a:lnTo>
                <a:lnTo>
                  <a:pt x="1224000" y="2350459"/>
                </a:lnTo>
                <a:lnTo>
                  <a:pt x="1180414" y="2335976"/>
                </a:lnTo>
                <a:lnTo>
                  <a:pt x="1137497" y="2321317"/>
                </a:lnTo>
                <a:lnTo>
                  <a:pt x="1095256" y="2306484"/>
                </a:lnTo>
                <a:lnTo>
                  <a:pt x="1053697" y="2291480"/>
                </a:lnTo>
                <a:lnTo>
                  <a:pt x="1012829" y="2276306"/>
                </a:lnTo>
                <a:lnTo>
                  <a:pt x="972657" y="2260964"/>
                </a:lnTo>
                <a:lnTo>
                  <a:pt x="933189" y="2245457"/>
                </a:lnTo>
                <a:lnTo>
                  <a:pt x="894433" y="2229786"/>
                </a:lnTo>
                <a:lnTo>
                  <a:pt x="856394" y="2213954"/>
                </a:lnTo>
                <a:lnTo>
                  <a:pt x="819081" y="2197963"/>
                </a:lnTo>
                <a:lnTo>
                  <a:pt x="782499" y="2181814"/>
                </a:lnTo>
                <a:lnTo>
                  <a:pt x="746657" y="2165510"/>
                </a:lnTo>
                <a:lnTo>
                  <a:pt x="711561" y="2149053"/>
                </a:lnTo>
                <a:lnTo>
                  <a:pt x="677218" y="2132445"/>
                </a:lnTo>
                <a:lnTo>
                  <a:pt x="610819" y="2098784"/>
                </a:lnTo>
                <a:lnTo>
                  <a:pt x="547518" y="2064544"/>
                </a:lnTo>
                <a:lnTo>
                  <a:pt x="487370" y="2029741"/>
                </a:lnTo>
                <a:lnTo>
                  <a:pt x="430432" y="1994391"/>
                </a:lnTo>
                <a:lnTo>
                  <a:pt x="376759" y="1958512"/>
                </a:lnTo>
                <a:lnTo>
                  <a:pt x="326409" y="1922119"/>
                </a:lnTo>
                <a:lnTo>
                  <a:pt x="279436" y="1885230"/>
                </a:lnTo>
                <a:lnTo>
                  <a:pt x="235899" y="1847860"/>
                </a:lnTo>
                <a:lnTo>
                  <a:pt x="195852" y="1810026"/>
                </a:lnTo>
                <a:lnTo>
                  <a:pt x="159352" y="1771746"/>
                </a:lnTo>
                <a:lnTo>
                  <a:pt x="126456" y="1733035"/>
                </a:lnTo>
                <a:lnTo>
                  <a:pt x="97219" y="1693909"/>
                </a:lnTo>
                <a:lnTo>
                  <a:pt x="71697" y="1654387"/>
                </a:lnTo>
                <a:lnTo>
                  <a:pt x="49948" y="1614483"/>
                </a:lnTo>
                <a:lnTo>
                  <a:pt x="32027" y="1574214"/>
                </a:lnTo>
                <a:lnTo>
                  <a:pt x="17991" y="1533598"/>
                </a:lnTo>
                <a:lnTo>
                  <a:pt x="7895" y="1492650"/>
                </a:lnTo>
                <a:lnTo>
                  <a:pt x="1797" y="1451387"/>
                </a:lnTo>
                <a:lnTo>
                  <a:pt x="-248" y="1409826"/>
                </a:lnTo>
                <a:close/>
              </a:path>
            </a:pathLst>
          </a:custGeom>
          <a:ln w="38099">
            <a:solidFill>
              <a:srgbClr val="C00000"/>
            </a:solidFill>
          </a:ln>
        </p:spPr>
        <p:txBody>
          <a:bodyPr wrap="square" lIns="0" tIns="0" rIns="0" bIns="0" rtlCol="0"/>
          <a:lstStyle/>
          <a:p>
            <a:endParaRPr sz="637"/>
          </a:p>
        </p:txBody>
      </p:sp>
      <p:sp>
        <p:nvSpPr>
          <p:cNvPr id="34" name="object 34"/>
          <p:cNvSpPr txBox="1"/>
          <p:nvPr/>
        </p:nvSpPr>
        <p:spPr>
          <a:xfrm>
            <a:off x="442452" y="2442517"/>
            <a:ext cx="8239432" cy="1467066"/>
          </a:xfrm>
          <a:prstGeom prst="rect">
            <a:avLst/>
          </a:prstGeom>
        </p:spPr>
        <p:txBody>
          <a:bodyPr vert="horz" wrap="square" lIns="0" tIns="5776" rIns="0" bIns="0" rtlCol="0">
            <a:spAutoFit/>
          </a:bodyPr>
          <a:lstStyle/>
          <a:p>
            <a:pPr marL="4789715" marR="552759" algn="just">
              <a:spcBef>
                <a:spcPts val="45"/>
              </a:spcBef>
            </a:pPr>
            <a:r>
              <a:rPr sz="1455" dirty="0">
                <a:latin typeface="Microsoft Sans Serif"/>
                <a:cs typeface="Microsoft Sans Serif"/>
              </a:rPr>
              <a:t>“OF”</a:t>
            </a:r>
            <a:r>
              <a:rPr sz="1455" spc="-7" dirty="0">
                <a:latin typeface="Microsoft Sans Serif"/>
                <a:cs typeface="Microsoft Sans Serif"/>
              </a:rPr>
              <a:t> </a:t>
            </a:r>
            <a:r>
              <a:rPr sz="1455" dirty="0">
                <a:latin typeface="Microsoft Sans Serif"/>
                <a:cs typeface="Microsoft Sans Serif"/>
              </a:rPr>
              <a:t>implies</a:t>
            </a:r>
            <a:r>
              <a:rPr sz="1455" spc="5" dirty="0">
                <a:latin typeface="Microsoft Sans Serif"/>
                <a:cs typeface="Microsoft Sans Serif"/>
              </a:rPr>
              <a:t> </a:t>
            </a:r>
            <a:r>
              <a:rPr sz="1455" dirty="0">
                <a:latin typeface="Microsoft Sans Serif"/>
                <a:cs typeface="Microsoft Sans Serif"/>
              </a:rPr>
              <a:t>a</a:t>
            </a:r>
            <a:r>
              <a:rPr sz="1455" spc="5" dirty="0">
                <a:latin typeface="Microsoft Sans Serif"/>
                <a:cs typeface="Microsoft Sans Serif"/>
              </a:rPr>
              <a:t> </a:t>
            </a:r>
            <a:r>
              <a:rPr sz="1455" dirty="0">
                <a:latin typeface="Microsoft Sans Serif"/>
                <a:cs typeface="Microsoft Sans Serif"/>
              </a:rPr>
              <a:t>briefer</a:t>
            </a:r>
            <a:r>
              <a:rPr sz="1455" spc="-5" dirty="0">
                <a:latin typeface="Microsoft Sans Serif"/>
                <a:cs typeface="Microsoft Sans Serif"/>
              </a:rPr>
              <a:t> </a:t>
            </a:r>
            <a:r>
              <a:rPr sz="1455" dirty="0">
                <a:latin typeface="Microsoft Sans Serif"/>
                <a:cs typeface="Microsoft Sans Serif"/>
              </a:rPr>
              <a:t>reference</a:t>
            </a:r>
            <a:r>
              <a:rPr sz="1455" spc="-7" dirty="0">
                <a:latin typeface="Microsoft Sans Serif"/>
                <a:cs typeface="Microsoft Sans Serif"/>
              </a:rPr>
              <a:t> </a:t>
            </a:r>
            <a:r>
              <a:rPr sz="1455" dirty="0">
                <a:latin typeface="Microsoft Sans Serif"/>
                <a:cs typeface="Microsoft Sans Serif"/>
              </a:rPr>
              <a:t>to </a:t>
            </a:r>
            <a:r>
              <a:rPr sz="1455" spc="-5" dirty="0">
                <a:latin typeface="Microsoft Sans Serif"/>
                <a:cs typeface="Microsoft Sans Serif"/>
              </a:rPr>
              <a:t>something. </a:t>
            </a:r>
            <a:r>
              <a:rPr sz="1455" dirty="0">
                <a:latin typeface="Microsoft Sans Serif"/>
                <a:cs typeface="Microsoft Sans Serif"/>
              </a:rPr>
              <a:t>“ABOUT”</a:t>
            </a:r>
            <a:r>
              <a:rPr sz="1455" spc="-7" dirty="0">
                <a:latin typeface="Microsoft Sans Serif"/>
                <a:cs typeface="Microsoft Sans Serif"/>
              </a:rPr>
              <a:t> </a:t>
            </a:r>
            <a:r>
              <a:rPr sz="1455" dirty="0">
                <a:latin typeface="Microsoft Sans Serif"/>
                <a:cs typeface="Microsoft Sans Serif"/>
              </a:rPr>
              <a:t>implies</a:t>
            </a:r>
            <a:r>
              <a:rPr sz="1455" spc="5" dirty="0">
                <a:latin typeface="Microsoft Sans Serif"/>
                <a:cs typeface="Microsoft Sans Serif"/>
              </a:rPr>
              <a:t> </a:t>
            </a:r>
            <a:r>
              <a:rPr sz="1455" dirty="0">
                <a:latin typeface="Microsoft Sans Serif"/>
                <a:cs typeface="Microsoft Sans Serif"/>
              </a:rPr>
              <a:t>that</a:t>
            </a:r>
            <a:r>
              <a:rPr sz="1455" spc="7" dirty="0">
                <a:latin typeface="Microsoft Sans Serif"/>
                <a:cs typeface="Microsoft Sans Serif"/>
              </a:rPr>
              <a:t> </a:t>
            </a:r>
            <a:r>
              <a:rPr sz="1455" dirty="0">
                <a:latin typeface="Microsoft Sans Serif"/>
                <a:cs typeface="Microsoft Sans Serif"/>
              </a:rPr>
              <a:t>the</a:t>
            </a:r>
            <a:r>
              <a:rPr sz="1455" spc="-5" dirty="0">
                <a:latin typeface="Microsoft Sans Serif"/>
                <a:cs typeface="Microsoft Sans Serif"/>
              </a:rPr>
              <a:t> </a:t>
            </a:r>
            <a:r>
              <a:rPr sz="1455" dirty="0">
                <a:latin typeface="Microsoft Sans Serif"/>
                <a:cs typeface="Microsoft Sans Serif"/>
              </a:rPr>
              <a:t>subject is</a:t>
            </a:r>
            <a:r>
              <a:rPr sz="1455" spc="5" dirty="0">
                <a:latin typeface="Microsoft Sans Serif"/>
                <a:cs typeface="Microsoft Sans Serif"/>
              </a:rPr>
              <a:t> </a:t>
            </a:r>
            <a:r>
              <a:rPr sz="1455" dirty="0">
                <a:latin typeface="Microsoft Sans Serif"/>
                <a:cs typeface="Microsoft Sans Serif"/>
              </a:rPr>
              <a:t>the</a:t>
            </a:r>
            <a:r>
              <a:rPr sz="1455" spc="-2" dirty="0">
                <a:latin typeface="Microsoft Sans Serif"/>
                <a:cs typeface="Microsoft Sans Serif"/>
              </a:rPr>
              <a:t> </a:t>
            </a:r>
            <a:r>
              <a:rPr sz="1455" spc="-5" dirty="0">
                <a:latin typeface="Microsoft Sans Serif"/>
                <a:cs typeface="Microsoft Sans Serif"/>
              </a:rPr>
              <a:t>focus </a:t>
            </a:r>
            <a:r>
              <a:rPr sz="1455" dirty="0">
                <a:latin typeface="Arial MT"/>
                <a:cs typeface="Arial MT"/>
              </a:rPr>
              <a:t>of</a:t>
            </a:r>
            <a:r>
              <a:rPr sz="1455" spc="-5" dirty="0">
                <a:latin typeface="Arial MT"/>
                <a:cs typeface="Arial MT"/>
              </a:rPr>
              <a:t> discussion.</a:t>
            </a:r>
            <a:endParaRPr sz="1455" dirty="0">
              <a:latin typeface="Arial MT"/>
              <a:cs typeface="Arial MT"/>
            </a:endParaRPr>
          </a:p>
          <a:p>
            <a:pPr>
              <a:lnSpc>
                <a:spcPct val="100000"/>
              </a:lnSpc>
            </a:pPr>
            <a:endParaRPr sz="1455" dirty="0">
              <a:latin typeface="Arial MT"/>
              <a:cs typeface="Arial MT"/>
            </a:endParaRPr>
          </a:p>
          <a:p>
            <a:pPr marL="214866"/>
            <a:endParaRPr sz="1637" dirty="0">
              <a:latin typeface="Microsoft Sans Serif"/>
              <a:cs typeface="Microsoft Sans Serif"/>
            </a:endParaRPr>
          </a:p>
          <a:p>
            <a:pPr marL="5776">
              <a:lnSpc>
                <a:spcPts val="748"/>
              </a:lnSpc>
            </a:pPr>
            <a:r>
              <a:rPr sz="705" dirty="0">
                <a:solidFill>
                  <a:srgbClr val="9E9E9E"/>
                </a:solidFill>
                <a:latin typeface="Microsoft Sans Serif"/>
                <a:cs typeface="Microsoft Sans Serif"/>
              </a:rPr>
              <a:t>© все</a:t>
            </a:r>
            <a:r>
              <a:rPr sz="705" spc="2" dirty="0">
                <a:solidFill>
                  <a:srgbClr val="9E9E9E"/>
                </a:solidFill>
                <a:latin typeface="Microsoft Sans Serif"/>
                <a:cs typeface="Microsoft Sans Serif"/>
              </a:rPr>
              <a:t> </a:t>
            </a:r>
            <a:r>
              <a:rPr sz="705" dirty="0">
                <a:solidFill>
                  <a:srgbClr val="9E9E9E"/>
                </a:solidFill>
                <a:latin typeface="Microsoft Sans Serif"/>
                <a:cs typeface="Microsoft Sans Serif"/>
              </a:rPr>
              <a:t>права</a:t>
            </a:r>
            <a:r>
              <a:rPr sz="705" spc="2" dirty="0">
                <a:solidFill>
                  <a:srgbClr val="9E9E9E"/>
                </a:solidFill>
                <a:latin typeface="Microsoft Sans Serif"/>
                <a:cs typeface="Microsoft Sans Serif"/>
              </a:rPr>
              <a:t> </a:t>
            </a:r>
            <a:r>
              <a:rPr sz="705" spc="-5" dirty="0">
                <a:solidFill>
                  <a:srgbClr val="9E9E9E"/>
                </a:solidFill>
                <a:latin typeface="Microsoft Sans Serif"/>
                <a:cs typeface="Microsoft Sans Serif"/>
              </a:rPr>
              <a:t>защищены</a:t>
            </a:r>
            <a:endParaRPr sz="705" dirty="0">
              <a:latin typeface="Microsoft Sans Serif"/>
              <a:cs typeface="Microsoft Sans Serif"/>
            </a:endParaRPr>
          </a:p>
        </p:txBody>
      </p:sp>
      <p:grpSp>
        <p:nvGrpSpPr>
          <p:cNvPr id="35" name="object 35"/>
          <p:cNvGrpSpPr/>
          <p:nvPr/>
        </p:nvGrpSpPr>
        <p:grpSpPr>
          <a:xfrm>
            <a:off x="97357" y="834382"/>
            <a:ext cx="4063105" cy="787553"/>
            <a:chOff x="213360" y="1834610"/>
            <a:chExt cx="8933815" cy="1731645"/>
          </a:xfrm>
        </p:grpSpPr>
        <p:pic>
          <p:nvPicPr>
            <p:cNvPr id="36" name="object 36"/>
            <p:cNvPicPr/>
            <p:nvPr/>
          </p:nvPicPr>
          <p:blipFill>
            <a:blip r:embed="rId5" cstate="print"/>
            <a:stretch>
              <a:fillRect/>
            </a:stretch>
          </p:blipFill>
          <p:spPr>
            <a:xfrm>
              <a:off x="310446" y="1929630"/>
              <a:ext cx="8827226" cy="1480293"/>
            </a:xfrm>
            <a:prstGeom prst="rect">
              <a:avLst/>
            </a:prstGeom>
          </p:spPr>
        </p:pic>
        <p:sp>
          <p:nvSpPr>
            <p:cNvPr id="37" name="object 37"/>
            <p:cNvSpPr/>
            <p:nvPr/>
          </p:nvSpPr>
          <p:spPr>
            <a:xfrm>
              <a:off x="217931" y="1839182"/>
              <a:ext cx="8924925" cy="1722120"/>
            </a:xfrm>
            <a:custGeom>
              <a:avLst/>
              <a:gdLst/>
              <a:ahLst/>
              <a:cxnLst/>
              <a:rect l="l" t="t" r="r" b="b"/>
              <a:pathLst>
                <a:path w="8924925" h="1722120">
                  <a:moveTo>
                    <a:pt x="-5" y="1722315"/>
                  </a:moveTo>
                  <a:lnTo>
                    <a:pt x="8924312" y="1722315"/>
                  </a:lnTo>
                  <a:lnTo>
                    <a:pt x="8924312" y="239"/>
                  </a:lnTo>
                  <a:lnTo>
                    <a:pt x="-5" y="239"/>
                  </a:lnTo>
                  <a:lnTo>
                    <a:pt x="-5" y="1722315"/>
                  </a:lnTo>
                  <a:close/>
                </a:path>
              </a:pathLst>
            </a:custGeom>
            <a:ln w="9143">
              <a:solidFill>
                <a:srgbClr val="17375E"/>
              </a:solidFill>
            </a:ln>
          </p:spPr>
          <p:txBody>
            <a:bodyPr wrap="square" lIns="0" tIns="0" rIns="0" bIns="0" rtlCol="0"/>
            <a:lstStyle/>
            <a:p>
              <a:endParaRPr sz="637"/>
            </a:p>
          </p:txBody>
        </p:sp>
      </p:grpSp>
    </p:spTree>
    <p:extLst>
      <p:ext uri="{BB962C8B-B14F-4D97-AF65-F5344CB8AC3E}">
        <p14:creationId xmlns:p14="http://schemas.microsoft.com/office/powerpoint/2010/main" val="3280381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tLang="ru-RU" sz="3000"/>
              <a:t/>
            </a:r>
            <a:br>
              <a:rPr lang="en-US" altLang="ru-RU" sz="3000"/>
            </a:br>
            <a:endParaRPr lang="ru-RU" altLang="ru-RU" sz="3000"/>
          </a:p>
        </p:txBody>
      </p:sp>
      <p:sp>
        <p:nvSpPr>
          <p:cNvPr id="33795" name="Rectangle 3">
            <a:extLst>
              <a:ext uri="{FF2B5EF4-FFF2-40B4-BE49-F238E27FC236}">
                <a16:creationId xmlns:a16="http://schemas.microsoft.com/office/drawing/2014/main" id="{E7839978-960C-4E16-BDE9-551BE154B667}"/>
              </a:ext>
            </a:extLst>
          </p:cNvPr>
          <p:cNvSpPr>
            <a:spLocks noGrp="1" noChangeArrowheads="1"/>
          </p:cNvSpPr>
          <p:nvPr>
            <p:ph type="body" idx="1"/>
          </p:nvPr>
        </p:nvSpPr>
        <p:spPr>
          <a:xfrm>
            <a:off x="1044179" y="195262"/>
            <a:ext cx="7036594" cy="4806554"/>
          </a:xfrm>
        </p:spPr>
        <p:txBody>
          <a:bodyPr>
            <a:normAutofit lnSpcReduction="10000"/>
          </a:bodyPr>
          <a:lstStyle/>
          <a:p>
            <a:pPr eaLnBrk="1" hangingPunct="1">
              <a:buFontTx/>
              <a:buNone/>
              <a:defRPr/>
            </a:pPr>
            <a:r>
              <a:rPr lang="en-US" altLang="ru-RU" sz="1800" i="1" dirty="0"/>
              <a:t>Hello / Hi / Dear____,</a:t>
            </a:r>
          </a:p>
          <a:p>
            <a:pPr marL="0">
              <a:spcBef>
                <a:spcPts val="0"/>
              </a:spcBef>
              <a:buNone/>
              <a:defRPr/>
            </a:pPr>
            <a:r>
              <a:rPr lang="en-US" altLang="ru-RU" sz="1800" i="1" dirty="0"/>
              <a:t>Many thanks for your email. It’s nice to hear from you again. /</a:t>
            </a:r>
          </a:p>
          <a:p>
            <a:pPr marL="0">
              <a:spcBef>
                <a:spcPts val="0"/>
              </a:spcBef>
              <a:buNone/>
              <a:defRPr/>
            </a:pPr>
            <a:r>
              <a:rPr lang="en-US" altLang="ru-RU" sz="1800" i="1" dirty="0"/>
              <a:t>Thanks a lot for your message. I’m very glad to hear from you./ </a:t>
            </a:r>
          </a:p>
          <a:p>
            <a:pPr marL="0">
              <a:spcBef>
                <a:spcPts val="0"/>
              </a:spcBef>
              <a:buNone/>
              <a:defRPr/>
            </a:pPr>
            <a:r>
              <a:rPr lang="en-US" altLang="ru-RU" sz="1800" i="1" dirty="0"/>
              <a:t>Thanks for your recent email. It’s always a pleasure to hear from you./</a:t>
            </a:r>
          </a:p>
          <a:p>
            <a:pPr marL="0">
              <a:spcBef>
                <a:spcPts val="0"/>
              </a:spcBef>
              <a:buNone/>
              <a:defRPr/>
            </a:pPr>
            <a:r>
              <a:rPr lang="en-US" altLang="ru-RU" sz="1800" i="1" dirty="0"/>
              <a:t>Thanks for writing to me. I’m always glad to get messages from you./</a:t>
            </a:r>
          </a:p>
          <a:p>
            <a:pPr marL="0">
              <a:spcBef>
                <a:spcPts val="0"/>
              </a:spcBef>
              <a:buNone/>
              <a:defRPr/>
            </a:pPr>
            <a:r>
              <a:rPr lang="en-US" altLang="ru-RU" sz="1800" i="1" dirty="0"/>
              <a:t>Thanks for keeping in touch. I’m happy to hear from you again.</a:t>
            </a:r>
          </a:p>
          <a:p>
            <a:pPr marL="0">
              <a:spcBef>
                <a:spcPts val="450"/>
              </a:spcBef>
              <a:buNone/>
              <a:defRPr/>
            </a:pPr>
            <a:endParaRPr lang="ru-RU" altLang="ru-RU" sz="1800" i="1" dirty="0"/>
          </a:p>
          <a:p>
            <a:pPr marL="0">
              <a:spcBef>
                <a:spcPts val="450"/>
              </a:spcBef>
              <a:buNone/>
              <a:defRPr/>
            </a:pPr>
            <a:r>
              <a:rPr lang="en-US" altLang="ru-RU" sz="1800" i="1" dirty="0" smtClean="0"/>
              <a:t>In your message you ask </a:t>
            </a:r>
            <a:r>
              <a:rPr lang="en-US" altLang="ru-RU" sz="1800" i="1" dirty="0"/>
              <a:t>me about ____. I’ll be happy to answer your questions. </a:t>
            </a:r>
            <a:endParaRPr lang="ru-RU" altLang="ru-RU" sz="1800" i="1" dirty="0"/>
          </a:p>
          <a:p>
            <a:pPr marL="0">
              <a:spcBef>
                <a:spcPts val="450"/>
              </a:spcBef>
              <a:spcAft>
                <a:spcPts val="450"/>
              </a:spcAft>
              <a:buNone/>
              <a:defRPr/>
            </a:pPr>
            <a:r>
              <a:rPr lang="en-US" altLang="ru-RU" sz="1800" i="1" dirty="0"/>
              <a:t>…</a:t>
            </a:r>
          </a:p>
          <a:p>
            <a:pPr marL="0">
              <a:spcBef>
                <a:spcPts val="450"/>
              </a:spcBef>
              <a:spcAft>
                <a:spcPts val="450"/>
              </a:spcAft>
              <a:buNone/>
              <a:defRPr/>
            </a:pPr>
            <a:endParaRPr lang="en-US" altLang="ru-RU" sz="1800" i="1" dirty="0"/>
          </a:p>
          <a:p>
            <a:pPr marL="0">
              <a:spcBef>
                <a:spcPts val="450"/>
              </a:spcBef>
              <a:spcAft>
                <a:spcPts val="450"/>
              </a:spcAft>
              <a:buNone/>
              <a:defRPr/>
            </a:pPr>
            <a:r>
              <a:rPr lang="en-US" altLang="ru-RU" sz="1800" i="1" dirty="0"/>
              <a:t>Anyway, that’s good to hear that …/Your news about___ sounds very positive.       …..?           ….?           ….?</a:t>
            </a:r>
          </a:p>
          <a:p>
            <a:pPr marL="0">
              <a:spcBef>
                <a:spcPts val="450"/>
              </a:spcBef>
              <a:spcAft>
                <a:spcPts val="450"/>
              </a:spcAft>
              <a:buNone/>
              <a:defRPr/>
            </a:pPr>
            <a:r>
              <a:rPr lang="en-US" sz="1800" i="1" dirty="0"/>
              <a:t>Hope to hear from you soon.</a:t>
            </a:r>
            <a:r>
              <a:rPr lang="ru-RU" sz="1800" i="1" dirty="0"/>
              <a:t>/ </a:t>
            </a:r>
            <a:r>
              <a:rPr lang="en-US" sz="1800" i="1" dirty="0"/>
              <a:t>Drop me a line when you can.</a:t>
            </a:r>
            <a:r>
              <a:rPr lang="ru-RU" sz="1800" i="1" dirty="0"/>
              <a:t>/ </a:t>
            </a:r>
            <a:r>
              <a:rPr lang="en-US" sz="1800" i="1" dirty="0"/>
              <a:t>Write back soon.</a:t>
            </a:r>
            <a:r>
              <a:rPr lang="ru-RU" sz="1800" i="1" dirty="0"/>
              <a:t> /</a:t>
            </a:r>
            <a:r>
              <a:rPr lang="en-US" sz="1800" i="1" dirty="0"/>
              <a:t> Email me back when you have time.</a:t>
            </a:r>
            <a:r>
              <a:rPr lang="ru-RU" sz="1800" i="1" dirty="0"/>
              <a:t> / </a:t>
            </a:r>
            <a:r>
              <a:rPr lang="en-US" sz="1800" i="1" dirty="0"/>
              <a:t>Keep in touch.</a:t>
            </a:r>
          </a:p>
          <a:p>
            <a:pPr marL="0">
              <a:spcBef>
                <a:spcPts val="450"/>
              </a:spcBef>
              <a:spcAft>
                <a:spcPts val="450"/>
              </a:spcAft>
              <a:buNone/>
              <a:defRPr/>
            </a:pPr>
            <a:r>
              <a:rPr lang="en-US" sz="1800" i="1" dirty="0" smtClean="0"/>
              <a:t>All </a:t>
            </a:r>
            <a:r>
              <a:rPr lang="en-US" sz="1800" i="1" dirty="0"/>
              <a:t>the best, / Best wishes,</a:t>
            </a:r>
            <a:r>
              <a:rPr lang="ru-RU" sz="1800" i="1" dirty="0"/>
              <a:t> </a:t>
            </a:r>
            <a:r>
              <a:rPr lang="en-US" sz="1800" i="1" dirty="0"/>
              <a:t>/ Take care, </a:t>
            </a:r>
          </a:p>
          <a:p>
            <a:pPr marL="0">
              <a:spcBef>
                <a:spcPts val="450"/>
              </a:spcBef>
              <a:spcAft>
                <a:spcPts val="450"/>
              </a:spcAft>
              <a:buNone/>
              <a:defRPr/>
            </a:pPr>
            <a:r>
              <a:rPr lang="en-US" altLang="ru-RU" sz="1800" i="1" dirty="0"/>
              <a:t>Alex</a:t>
            </a:r>
            <a:endParaRPr lang="ru-RU" altLang="ru-RU" sz="1800" i="1" dirty="0"/>
          </a:p>
        </p:txBody>
      </p:sp>
    </p:spTree>
    <p:extLst>
      <p:ext uri="{BB962C8B-B14F-4D97-AF65-F5344CB8AC3E}">
        <p14:creationId xmlns:p14="http://schemas.microsoft.com/office/powerpoint/2010/main" val="85447672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6">
            <a:extLst>
              <a:ext uri="{FF2B5EF4-FFF2-40B4-BE49-F238E27FC236}">
                <a16:creationId xmlns:a16="http://schemas.microsoft.com/office/drawing/2014/main" id="{0E30E710-F946-494A-9152-FDCB9ECD4A07}"/>
              </a:ext>
            </a:extLst>
          </p:cNvPr>
          <p:cNvGraphicFramePr>
            <a:graphicFrameLocks noGrp="1"/>
          </p:cNvGraphicFramePr>
          <p:nvPr>
            <p:ph sz="half" idx="2"/>
            <p:extLst>
              <p:ext uri="{D42A27DB-BD31-4B8C-83A1-F6EECF244321}">
                <p14:modId xmlns:p14="http://schemas.microsoft.com/office/powerpoint/2010/main" val="1706725167"/>
              </p:ext>
            </p:extLst>
          </p:nvPr>
        </p:nvGraphicFramePr>
        <p:xfrm>
          <a:off x="507207" y="627460"/>
          <a:ext cx="8090297" cy="4347210"/>
        </p:xfrm>
        <a:graphic>
          <a:graphicData uri="http://schemas.openxmlformats.org/drawingml/2006/table">
            <a:tbl>
              <a:tblPr firstRow="1" bandRow="1">
                <a:tableStyleId>{5940675A-B579-460E-94D1-54222C63F5DA}</a:tableStyleId>
              </a:tblPr>
              <a:tblGrid>
                <a:gridCol w="3933141">
                  <a:extLst>
                    <a:ext uri="{9D8B030D-6E8A-4147-A177-3AD203B41FA5}">
                      <a16:colId xmlns:a16="http://schemas.microsoft.com/office/drawing/2014/main" val="1458216325"/>
                    </a:ext>
                  </a:extLst>
                </a:gridCol>
                <a:gridCol w="4157156">
                  <a:extLst>
                    <a:ext uri="{9D8B030D-6E8A-4147-A177-3AD203B41FA5}">
                      <a16:colId xmlns:a16="http://schemas.microsoft.com/office/drawing/2014/main" val="2634537482"/>
                    </a:ext>
                  </a:extLst>
                </a:gridCol>
              </a:tblGrid>
              <a:tr h="6858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1" u="none" strike="noStrike" cap="none" normalizeH="0" baseline="0" dirty="0" smtClean="0">
                          <a:ln>
                            <a:noFill/>
                          </a:ln>
                          <a:solidFill>
                            <a:schemeClr val="accent1"/>
                          </a:solidFill>
                          <a:effectLst/>
                          <a:latin typeface="Calibri" panose="020F0502020204030204" pitchFamily="34" charset="0"/>
                          <a:cs typeface="Arial" panose="020B0604020202020204" pitchFamily="34" charset="0"/>
                          <a:sym typeface="Arial" panose="020B0604020202020204" pitchFamily="34" charset="0"/>
                        </a:rPr>
                        <a:t>Выберите только ОДНО из двух предложенных заданий (</a:t>
                      </a:r>
                      <a:r>
                        <a:rPr kumimoji="0" lang="en-US" altLang="ru-RU" sz="1400" b="0" i="1" u="none" strike="noStrike" cap="none" normalizeH="0" baseline="0" dirty="0" smtClean="0">
                          <a:ln>
                            <a:noFill/>
                          </a:ln>
                          <a:solidFill>
                            <a:schemeClr val="accent1"/>
                          </a:solidFill>
                          <a:effectLst/>
                          <a:latin typeface="Calibri" panose="020F0502020204030204" pitchFamily="34" charset="0"/>
                          <a:cs typeface="Arial" panose="020B0604020202020204" pitchFamily="34" charset="0"/>
                          <a:sym typeface="Arial" panose="020B0604020202020204" pitchFamily="34" charset="0"/>
                        </a:rPr>
                        <a:t>38</a:t>
                      </a:r>
                      <a:r>
                        <a:rPr kumimoji="0" lang="ru-RU" altLang="ru-RU" sz="1400" b="0" i="1" u="none" strike="noStrike" cap="none" normalizeH="0" baseline="0" dirty="0" smtClean="0">
                          <a:ln>
                            <a:noFill/>
                          </a:ln>
                          <a:solidFill>
                            <a:schemeClr val="accent1"/>
                          </a:solidFill>
                          <a:effectLst/>
                          <a:latin typeface="Calibri" panose="020F0502020204030204" pitchFamily="34" charset="0"/>
                          <a:cs typeface="Arial" panose="020B0604020202020204" pitchFamily="34" charset="0"/>
                          <a:sym typeface="Arial" panose="020B0604020202020204" pitchFamily="34" charset="0"/>
                        </a:rPr>
                        <a:t>.1 или </a:t>
                      </a:r>
                      <a:r>
                        <a:rPr kumimoji="0" lang="en-US" altLang="ru-RU" sz="1400" b="0" i="1" u="none" strike="noStrike" cap="none" normalizeH="0" baseline="0" dirty="0" smtClean="0">
                          <a:ln>
                            <a:noFill/>
                          </a:ln>
                          <a:solidFill>
                            <a:schemeClr val="accent1"/>
                          </a:solidFill>
                          <a:effectLst/>
                          <a:latin typeface="Calibri" panose="020F0502020204030204" pitchFamily="34" charset="0"/>
                          <a:cs typeface="Arial" panose="020B0604020202020204" pitchFamily="34" charset="0"/>
                          <a:sym typeface="Arial" panose="020B0604020202020204" pitchFamily="34" charset="0"/>
                        </a:rPr>
                        <a:t>38</a:t>
                      </a:r>
                      <a:r>
                        <a:rPr kumimoji="0" lang="ru-RU" altLang="ru-RU" sz="1400" b="0" i="1" u="none" strike="noStrike" cap="none" normalizeH="0" baseline="0" dirty="0" smtClean="0">
                          <a:ln>
                            <a:noFill/>
                          </a:ln>
                          <a:solidFill>
                            <a:schemeClr val="accent1"/>
                          </a:solidFill>
                          <a:effectLst/>
                          <a:latin typeface="Calibri" panose="020F0502020204030204" pitchFamily="34" charset="0"/>
                          <a:cs typeface="Arial" panose="020B0604020202020204" pitchFamily="34" charset="0"/>
                          <a:sym typeface="Arial" panose="020B0604020202020204" pitchFamily="34" charset="0"/>
                        </a:rPr>
                        <a:t>.2), укажите его номер в БЛАНКЕ ОТВЕТОВ № 2 и выполните согласно данному плану. </a:t>
                      </a:r>
                      <a:r>
                        <a:rPr kumimoji="0" lang="ru-RU" altLang="ru-RU" sz="1400" b="1" i="1" u="none" strike="noStrike" cap="none" normalizeH="0" baseline="0" dirty="0" smtClean="0">
                          <a:ln>
                            <a:noFill/>
                          </a:ln>
                          <a:solidFill>
                            <a:schemeClr val="accent1"/>
                          </a:solidFill>
                          <a:effectLst/>
                          <a:latin typeface="Calibri" panose="020F0502020204030204" pitchFamily="34" charset="0"/>
                          <a:cs typeface="Arial" panose="020B0604020202020204" pitchFamily="34" charset="0"/>
                          <a:sym typeface="Arial" panose="020B0604020202020204" pitchFamily="34" charset="0"/>
                        </a:rPr>
                        <a:t>В ответе на задание </a:t>
                      </a:r>
                      <a:r>
                        <a:rPr kumimoji="0" lang="en-US" altLang="ru-RU" sz="1400" b="1" i="1" u="none" strike="noStrike" cap="none" normalizeH="0" baseline="0" dirty="0" smtClean="0">
                          <a:ln>
                            <a:noFill/>
                          </a:ln>
                          <a:solidFill>
                            <a:schemeClr val="accent1"/>
                          </a:solidFill>
                          <a:effectLst/>
                          <a:latin typeface="Calibri" panose="020F0502020204030204" pitchFamily="34" charset="0"/>
                          <a:cs typeface="Arial" panose="020B0604020202020204" pitchFamily="34" charset="0"/>
                          <a:sym typeface="Arial" panose="020B0604020202020204" pitchFamily="34" charset="0"/>
                        </a:rPr>
                        <a:t>38 </a:t>
                      </a:r>
                      <a:r>
                        <a:rPr kumimoji="0" lang="ru-RU" altLang="ru-RU" sz="1400" b="1" i="1" u="none" strike="noStrike" cap="none" normalizeH="0" baseline="0" dirty="0" smtClean="0">
                          <a:ln>
                            <a:noFill/>
                          </a:ln>
                          <a:solidFill>
                            <a:schemeClr val="accent1"/>
                          </a:solidFill>
                          <a:effectLst/>
                          <a:latin typeface="Calibri" panose="020F0502020204030204" pitchFamily="34" charset="0"/>
                          <a:cs typeface="Arial" panose="020B0604020202020204" pitchFamily="34" charset="0"/>
                          <a:sym typeface="Arial" panose="020B0604020202020204" pitchFamily="34" charset="0"/>
                        </a:rPr>
                        <a:t>числительные пишите цифрами.</a:t>
                      </a:r>
                      <a:endParaRPr kumimoji="0" lang="ru-RU" altLang="ru-RU" sz="1400" b="0" i="0" u="none" strike="noStrike" cap="none" normalizeH="0" baseline="0" dirty="0" smtClean="0">
                        <a:ln>
                          <a:noFill/>
                        </a:ln>
                        <a:solidFill>
                          <a:schemeClr val="accent1"/>
                        </a:solidFill>
                        <a:effectLst/>
                        <a:latin typeface="Calibri" panose="020F0502020204030204" pitchFamily="34" charset="0"/>
                        <a:cs typeface="Arial" panose="020B0604020202020204" pitchFamily="34" charset="0"/>
                        <a:sym typeface="Arial" panose="020B0604020202020204" pitchFamily="34" charset="0"/>
                      </a:endParaRPr>
                    </a:p>
                  </a:txBody>
                  <a:tcPr marL="68579" marR="68579" marT="34290" marB="34290"/>
                </a:tc>
                <a:tc hMerge="1">
                  <a:txBody>
                    <a:bodyPr/>
                    <a:lstStyle/>
                    <a:p>
                      <a:endParaRPr lang="ru-RU"/>
                    </a:p>
                  </a:txBody>
                  <a:tcPr/>
                </a:tc>
                <a:extLst>
                  <a:ext uri="{0D108BD9-81ED-4DB2-BD59-A6C34878D82A}">
                    <a16:rowId xmlns:a16="http://schemas.microsoft.com/office/drawing/2014/main" val="3323409942"/>
                  </a:ext>
                </a:extLst>
              </a:tr>
              <a:tr h="3638550">
                <a:tc>
                  <a:txBody>
                    <a:bodyPr/>
                    <a:lstStyle/>
                    <a:p>
                      <a:r>
                        <a:rPr lang="en-US" sz="1400" b="1" kern="1200" dirty="0">
                          <a:solidFill>
                            <a:schemeClr val="tx1"/>
                          </a:solidFill>
                          <a:effectLst/>
                          <a:latin typeface="+mn-lt"/>
                          <a:ea typeface="+mn-ea"/>
                          <a:cs typeface="+mn-cs"/>
                        </a:rPr>
                        <a:t>38</a:t>
                      </a:r>
                      <a:r>
                        <a:rPr lang="ru-RU" sz="1400" b="1" kern="1200" dirty="0">
                          <a:solidFill>
                            <a:schemeClr val="tx1"/>
                          </a:solidFill>
                          <a:effectLst/>
                          <a:latin typeface="+mn-lt"/>
                          <a:ea typeface="+mn-ea"/>
                          <a:cs typeface="+mn-cs"/>
                        </a:rPr>
                        <a:t>.1</a:t>
                      </a:r>
                    </a:p>
                    <a:p>
                      <a:endParaRPr lang="ru-RU" sz="1200" dirty="0"/>
                    </a:p>
                  </a:txBody>
                  <a:tcPr marL="68579" marR="68579"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38</a:t>
                      </a:r>
                      <a:r>
                        <a:rPr lang="ru-RU" sz="1400" b="1" kern="1200" dirty="0">
                          <a:solidFill>
                            <a:schemeClr val="tx1"/>
                          </a:solidFill>
                          <a:effectLst/>
                          <a:latin typeface="+mn-lt"/>
                          <a:ea typeface="+mn-ea"/>
                          <a:cs typeface="+mn-cs"/>
                        </a:rPr>
                        <a:t>.2</a:t>
                      </a:r>
                    </a:p>
                    <a:p>
                      <a:endParaRPr lang="ru-RU" sz="1400" dirty="0"/>
                    </a:p>
                  </a:txBody>
                  <a:tcPr marL="68579" marR="68579" marT="34290" marB="34290"/>
                </a:tc>
                <a:extLst>
                  <a:ext uri="{0D108BD9-81ED-4DB2-BD59-A6C34878D82A}">
                    <a16:rowId xmlns:a16="http://schemas.microsoft.com/office/drawing/2014/main" val="2089371846"/>
                  </a:ext>
                </a:extLst>
              </a:tr>
            </a:tbl>
          </a:graphicData>
        </a:graphic>
      </p:graphicFrame>
      <p:graphicFrame>
        <p:nvGraphicFramePr>
          <p:cNvPr id="4" name="Таблица 3">
            <a:extLst>
              <a:ext uri="{FF2B5EF4-FFF2-40B4-BE49-F238E27FC236}">
                <a16:creationId xmlns:a16="http://schemas.microsoft.com/office/drawing/2014/main" id="{13E0ACDC-A6B4-43CF-B274-349765ADF13E}"/>
              </a:ext>
            </a:extLst>
          </p:cNvPr>
          <p:cNvGraphicFramePr>
            <a:graphicFrameLocks noGrp="1"/>
          </p:cNvGraphicFramePr>
          <p:nvPr>
            <p:extLst/>
          </p:nvPr>
        </p:nvGraphicFramePr>
        <p:xfrm>
          <a:off x="1561326" y="108047"/>
          <a:ext cx="6223000" cy="434340"/>
        </p:xfrm>
        <a:graphic>
          <a:graphicData uri="http://schemas.openxmlformats.org/drawingml/2006/table">
            <a:tbl>
              <a:tblPr>
                <a:tableStyleId>{69C7853C-536D-4A76-A0AE-DD22124D55A5}</a:tableStyleId>
              </a:tblPr>
              <a:tblGrid>
                <a:gridCol w="6223000">
                  <a:extLst>
                    <a:ext uri="{9D8B030D-6E8A-4147-A177-3AD203B41FA5}">
                      <a16:colId xmlns:a16="http://schemas.microsoft.com/office/drawing/2014/main" val="20000"/>
                    </a:ext>
                  </a:extLst>
                </a:gridCol>
              </a:tblGrid>
              <a:tr h="434340">
                <a:tc>
                  <a:txBody>
                    <a:bodyPr/>
                    <a:lstStyle/>
                    <a:p>
                      <a:pPr algn="ctr"/>
                      <a:r>
                        <a:rPr kumimoji="0" lang="ru-RU" sz="2400" b="1" i="0" u="none" strike="noStrike" kern="1200" cap="none" spc="0" normalizeH="0" baseline="0" noProof="0" dirty="0">
                          <a:ln>
                            <a:noFill/>
                          </a:ln>
                          <a:solidFill>
                            <a:prstClr val="black"/>
                          </a:solidFill>
                          <a:effectLst/>
                          <a:uLnTx/>
                          <a:uFillTx/>
                          <a:latin typeface="+mn-lt"/>
                          <a:ea typeface="+mj-ea"/>
                          <a:cs typeface="+mj-cs"/>
                        </a:rPr>
                        <a:t>Задание </a:t>
                      </a:r>
                      <a:r>
                        <a:rPr kumimoji="0" lang="en-US" sz="2400" b="1" i="0" u="none" strike="noStrike" kern="1200" cap="none" spc="0" normalizeH="0" baseline="0" noProof="0" dirty="0">
                          <a:ln>
                            <a:noFill/>
                          </a:ln>
                          <a:solidFill>
                            <a:prstClr val="black"/>
                          </a:solidFill>
                          <a:effectLst/>
                          <a:uLnTx/>
                          <a:uFillTx/>
                          <a:latin typeface="+mn-lt"/>
                          <a:ea typeface="+mj-ea"/>
                          <a:cs typeface="+mj-cs"/>
                        </a:rPr>
                        <a:t>38</a:t>
                      </a:r>
                      <a:endParaRPr lang="ru-RU" sz="2400" dirty="0"/>
                    </a:p>
                  </a:txBody>
                  <a:tcPr marL="68580" marR="68580" marT="34290" marB="34290">
                    <a:solidFill>
                      <a:schemeClr val="accent3">
                        <a:lumMod val="20000"/>
                        <a:lumOff val="80000"/>
                      </a:schemeClr>
                    </a:solidFill>
                  </a:tcPr>
                </a:tc>
                <a:extLst>
                  <a:ext uri="{0D108BD9-81ED-4DB2-BD59-A6C34878D82A}">
                    <a16:rowId xmlns:a16="http://schemas.microsoft.com/office/drawing/2014/main" val="10000"/>
                  </a:ext>
                </a:extLst>
              </a:tr>
            </a:tbl>
          </a:graphicData>
        </a:graphic>
      </p:graphicFrame>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17" y="1478062"/>
            <a:ext cx="3174671" cy="3251254"/>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2103" y="1352672"/>
            <a:ext cx="2930013" cy="3502033"/>
          </a:xfrm>
          <a:prstGeom prst="rect">
            <a:avLst/>
          </a:prstGeom>
        </p:spPr>
      </p:pic>
    </p:spTree>
    <p:extLst>
      <p:ext uri="{BB962C8B-B14F-4D97-AF65-F5344CB8AC3E}">
        <p14:creationId xmlns:p14="http://schemas.microsoft.com/office/powerpoint/2010/main" val="325908953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B8C8AEAB-3542-4DB8-8A3A-6D264D5E6194}"/>
              </a:ext>
            </a:extLst>
          </p:cNvPr>
          <p:cNvSpPr>
            <a:spLocks noGrp="1"/>
          </p:cNvSpPr>
          <p:nvPr>
            <p:ph type="title"/>
          </p:nvPr>
        </p:nvSpPr>
        <p:spPr>
          <a:xfrm>
            <a:off x="1440657" y="696516"/>
            <a:ext cx="6179344" cy="457200"/>
          </a:xfrm>
          <a:solidFill>
            <a:schemeClr val="bg1">
              <a:lumMod val="95000"/>
            </a:schemeClr>
          </a:solidFill>
          <a:ln>
            <a:solidFill>
              <a:schemeClr val="accent2">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ormAutofit/>
          </a:bodyPr>
          <a:lstStyle/>
          <a:p>
            <a:pPr algn="ctr" eaLnBrk="1" fontAlgn="auto" hangingPunct="1">
              <a:spcAft>
                <a:spcPts val="0"/>
              </a:spcAft>
              <a:defRPr/>
            </a:pPr>
            <a:r>
              <a:rPr lang="ru-RU" sz="1800" b="1" dirty="0">
                <a:solidFill>
                  <a:schemeClr val="tx1"/>
                </a:solidFill>
              </a:rPr>
              <a:t>Критерии оценивания Задания </a:t>
            </a:r>
            <a:r>
              <a:rPr lang="en-US" sz="1800" b="1" dirty="0">
                <a:solidFill>
                  <a:schemeClr val="tx1"/>
                </a:solidFill>
              </a:rPr>
              <a:t>38</a:t>
            </a:r>
            <a:r>
              <a:rPr lang="ru-RU" sz="1800" b="1" dirty="0">
                <a:solidFill>
                  <a:schemeClr val="tx1"/>
                </a:solidFill>
              </a:rPr>
              <a:t> </a:t>
            </a:r>
            <a:r>
              <a:rPr lang="ru-RU" sz="1800" dirty="0">
                <a:solidFill>
                  <a:schemeClr val="tx1"/>
                </a:solidFill>
              </a:rPr>
              <a:t>(14 баллов)</a:t>
            </a:r>
          </a:p>
        </p:txBody>
      </p:sp>
      <p:sp>
        <p:nvSpPr>
          <p:cNvPr id="8" name="Заголовок 4">
            <a:extLst>
              <a:ext uri="{FF2B5EF4-FFF2-40B4-BE49-F238E27FC236}">
                <a16:creationId xmlns:a16="http://schemas.microsoft.com/office/drawing/2014/main" id="{398A8E22-757E-4BDB-9B4A-70F60D3EA719}"/>
              </a:ext>
            </a:extLst>
          </p:cNvPr>
          <p:cNvSpPr txBox="1">
            <a:spLocks noGrp="1"/>
          </p:cNvSpPr>
          <p:nvPr>
            <p:ph idx="1"/>
          </p:nvPr>
        </p:nvSpPr>
        <p:spPr>
          <a:xfrm>
            <a:off x="1719263" y="1400175"/>
            <a:ext cx="5699522" cy="420291"/>
          </a:xfrm>
        </p:spPr>
        <p:style>
          <a:lnRef idx="1">
            <a:schemeClr val="accent6"/>
          </a:lnRef>
          <a:fillRef idx="2">
            <a:schemeClr val="accent6"/>
          </a:fillRef>
          <a:effectRef idx="1">
            <a:schemeClr val="accent6"/>
          </a:effectRef>
          <a:fontRef idx="minor">
            <a:schemeClr val="dk1"/>
          </a:fontRef>
        </p:style>
        <p:txBody>
          <a:bodyPr rtlCol="0" anchor="ctr">
            <a:noAutofit/>
          </a:bodyPr>
          <a:lstStyle/>
          <a:p>
            <a:pPr marL="0" indent="0" algn="just" eaLnBrk="1" fontAlgn="auto" hangingPunct="1">
              <a:spcBef>
                <a:spcPct val="0"/>
              </a:spcBef>
              <a:spcAft>
                <a:spcPts val="0"/>
              </a:spcAft>
              <a:buNone/>
              <a:defRPr/>
            </a:pPr>
            <a:r>
              <a:rPr lang="ru-RU" sz="1500" b="1" dirty="0"/>
              <a:t>К1. </a:t>
            </a:r>
            <a:r>
              <a:rPr lang="ru-RU" sz="1500" dirty="0"/>
              <a:t>Решение коммуникативной задачи (Содержание) (3 балла)</a:t>
            </a:r>
          </a:p>
        </p:txBody>
      </p:sp>
      <p:sp>
        <p:nvSpPr>
          <p:cNvPr id="34820" name="Прямоугольник 1"/>
          <p:cNvSpPr>
            <a:spLocks noChangeArrowheads="1"/>
          </p:cNvSpPr>
          <p:nvPr/>
        </p:nvSpPr>
        <p:spPr bwMode="auto">
          <a:xfrm>
            <a:off x="834628" y="3955256"/>
            <a:ext cx="73949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514350" fontAlgn="base">
              <a:lnSpc>
                <a:spcPct val="100000"/>
              </a:lnSpc>
              <a:spcBef>
                <a:spcPct val="0"/>
              </a:spcBef>
              <a:spcAft>
                <a:spcPct val="0"/>
              </a:spcAft>
              <a:buNone/>
            </a:pPr>
            <a:r>
              <a:rPr lang="ru-RU" altLang="ru-RU" sz="1800" b="1" kern="1200">
                <a:solidFill>
                  <a:srgbClr val="000000"/>
                </a:solidFill>
                <a:latin typeface="Arial" panose="020B0604020202020204" pitchFamily="34" charset="0"/>
                <a:ea typeface="+mn-ea"/>
                <a:cs typeface="Arial" panose="020B0604020202020204" pitchFamily="34" charset="0"/>
                <a:sym typeface="Arial" panose="020B0604020202020204" pitchFamily="34" charset="0"/>
              </a:rPr>
              <a:t>При получении экзаменуемым 0 баллов по критерию «Решение коммуникативной задачи» всё задание оценивается в 0 баллов.</a:t>
            </a:r>
            <a:endParaRPr lang="ru-RU" altLang="ru-RU" sz="1800" b="1" kern="1200">
              <a:solidFill>
                <a:srgbClr val="000000"/>
              </a:solidFill>
              <a:ea typeface="+mn-ea"/>
              <a:cs typeface="Arial" panose="020B0604020202020204" pitchFamily="34" charset="0"/>
              <a:sym typeface="Arial" panose="020B0604020202020204" pitchFamily="34" charset="0"/>
            </a:endParaRPr>
          </a:p>
          <a:p>
            <a:pPr algn="ctr" defTabSz="514350" fontAlgn="base">
              <a:lnSpc>
                <a:spcPct val="100000"/>
              </a:lnSpc>
              <a:spcBef>
                <a:spcPct val="0"/>
              </a:spcBef>
              <a:spcAft>
                <a:spcPct val="0"/>
              </a:spcAft>
              <a:buNone/>
            </a:pPr>
            <a:r>
              <a:rPr lang="ru-RU" altLang="ru-RU" sz="1800" kern="1200">
                <a:solidFill>
                  <a:srgbClr val="000000"/>
                </a:solidFill>
                <a:ea typeface="+mn-ea"/>
                <a:cs typeface="Arial" panose="020B0604020202020204" pitchFamily="34" charset="0"/>
                <a:sym typeface="Arial" panose="020B0604020202020204" pitchFamily="34" charset="0"/>
              </a:rPr>
              <a:t>См. Демонстрационный вариант: Приложение 3 </a:t>
            </a:r>
            <a:r>
              <a:rPr lang="en-US" altLang="ru-RU" sz="1800" kern="1200">
                <a:solidFill>
                  <a:srgbClr val="000000"/>
                </a:solidFill>
                <a:ea typeface="+mn-ea"/>
                <a:cs typeface="Arial" panose="020B0604020202020204" pitchFamily="34" charset="0"/>
                <a:sym typeface="Arial" panose="020B0604020202020204" pitchFamily="34" charset="0"/>
                <a:hlinkClick r:id="rId2"/>
              </a:rPr>
              <a:t>www.fipi.ru</a:t>
            </a:r>
            <a:r>
              <a:rPr lang="en-US" altLang="ru-RU" sz="1800" kern="1200">
                <a:solidFill>
                  <a:srgbClr val="000000"/>
                </a:solidFill>
                <a:ea typeface="+mn-ea"/>
                <a:cs typeface="Arial" panose="020B0604020202020204" pitchFamily="34" charset="0"/>
                <a:sym typeface="Arial" panose="020B0604020202020204" pitchFamily="34" charset="0"/>
              </a:rPr>
              <a:t> </a:t>
            </a:r>
            <a:r>
              <a:rPr lang="ru-RU" altLang="ru-RU" sz="1800" kern="1200">
                <a:solidFill>
                  <a:srgbClr val="000000"/>
                </a:solidFill>
                <a:ea typeface="+mn-ea"/>
                <a:cs typeface="Arial" panose="020B0604020202020204" pitchFamily="34" charset="0"/>
                <a:sym typeface="Arial" panose="020B0604020202020204" pitchFamily="34" charset="0"/>
              </a:rPr>
              <a:t>  </a:t>
            </a:r>
          </a:p>
        </p:txBody>
      </p:sp>
      <p:sp>
        <p:nvSpPr>
          <p:cNvPr id="10" name="Заголовок 4">
            <a:extLst>
              <a:ext uri="{FF2B5EF4-FFF2-40B4-BE49-F238E27FC236}">
                <a16:creationId xmlns:a16="http://schemas.microsoft.com/office/drawing/2014/main" id="{6AAE0BBD-DFF5-4212-BA38-A97404B23470}"/>
              </a:ext>
            </a:extLst>
          </p:cNvPr>
          <p:cNvSpPr txBox="1">
            <a:spLocks/>
          </p:cNvSpPr>
          <p:nvPr/>
        </p:nvSpPr>
        <p:spPr>
          <a:xfrm>
            <a:off x="1710928" y="1919288"/>
            <a:ext cx="5700713" cy="420291"/>
          </a:xfrm>
          <a:prstGeom prst="rect">
            <a:avLst/>
          </a:prstGeom>
        </p:spPr>
        <p:style>
          <a:lnRef idx="1">
            <a:schemeClr val="accent6"/>
          </a:lnRef>
          <a:fillRef idx="2">
            <a:schemeClr val="accent6"/>
          </a:fillRef>
          <a:effectRef idx="1">
            <a:schemeClr val="accent6"/>
          </a:effectRef>
          <a:fontRef idx="minor">
            <a:schemeClr val="dk1"/>
          </a:fontRef>
        </p:style>
        <p:txBody>
          <a:bodyPr lIns="51435" tIns="25718" rIns="51435" bIns="25718"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514350" fontAlgn="base">
              <a:spcBef>
                <a:spcPct val="0"/>
              </a:spcBef>
              <a:spcAft>
                <a:spcPct val="0"/>
              </a:spcAft>
              <a:buNone/>
              <a:defRPr/>
            </a:pPr>
            <a:r>
              <a:rPr lang="ru-RU" altLang="ru-RU" sz="1575" b="1" kern="1200">
                <a:solidFill>
                  <a:srgbClr val="000000"/>
                </a:solidFill>
                <a:cs typeface="Arial" panose="020B0604020202020204" pitchFamily="34" charset="0"/>
                <a:sym typeface="Arial" panose="020B0604020202020204" pitchFamily="34" charset="0"/>
              </a:rPr>
              <a:t>К2. </a:t>
            </a:r>
            <a:r>
              <a:rPr lang="ru-RU" altLang="ru-RU" sz="1575" kern="1200">
                <a:solidFill>
                  <a:srgbClr val="000000"/>
                </a:solidFill>
                <a:cs typeface="Arial" panose="020B0604020202020204" pitchFamily="34" charset="0"/>
                <a:sym typeface="Arial" panose="020B0604020202020204" pitchFamily="34" charset="0"/>
              </a:rPr>
              <a:t>Организация текста (3 балла)</a:t>
            </a:r>
          </a:p>
        </p:txBody>
      </p:sp>
      <p:sp>
        <p:nvSpPr>
          <p:cNvPr id="11" name="Заголовок 4">
            <a:extLst>
              <a:ext uri="{FF2B5EF4-FFF2-40B4-BE49-F238E27FC236}">
                <a16:creationId xmlns:a16="http://schemas.microsoft.com/office/drawing/2014/main" id="{91878770-179B-4086-919E-CCF04E5DEEFA}"/>
              </a:ext>
            </a:extLst>
          </p:cNvPr>
          <p:cNvSpPr txBox="1">
            <a:spLocks/>
          </p:cNvSpPr>
          <p:nvPr/>
        </p:nvSpPr>
        <p:spPr>
          <a:xfrm>
            <a:off x="1704976" y="2449116"/>
            <a:ext cx="5699522" cy="419100"/>
          </a:xfrm>
          <a:prstGeom prst="rect">
            <a:avLst/>
          </a:prstGeom>
        </p:spPr>
        <p:style>
          <a:lnRef idx="1">
            <a:schemeClr val="accent6"/>
          </a:lnRef>
          <a:fillRef idx="2">
            <a:schemeClr val="accent6"/>
          </a:fillRef>
          <a:effectRef idx="1">
            <a:schemeClr val="accent6"/>
          </a:effectRef>
          <a:fontRef idx="minor">
            <a:schemeClr val="dk1"/>
          </a:fontRef>
        </p:style>
        <p:txBody>
          <a:bodyPr lIns="51435" tIns="25718" rIns="51435" bIns="25718"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514350" fontAlgn="base">
              <a:spcBef>
                <a:spcPct val="0"/>
              </a:spcBef>
              <a:spcAft>
                <a:spcPct val="0"/>
              </a:spcAft>
              <a:buNone/>
              <a:defRPr/>
            </a:pPr>
            <a:r>
              <a:rPr lang="ru-RU" altLang="ru-RU" sz="1575" b="1" kern="1200">
                <a:solidFill>
                  <a:srgbClr val="000000"/>
                </a:solidFill>
                <a:cs typeface="Arial" panose="020B0604020202020204" pitchFamily="34" charset="0"/>
                <a:sym typeface="Arial" panose="020B0604020202020204" pitchFamily="34" charset="0"/>
              </a:rPr>
              <a:t>К3. </a:t>
            </a:r>
            <a:r>
              <a:rPr lang="ru-RU" altLang="ru-RU" sz="1575" kern="1200">
                <a:solidFill>
                  <a:srgbClr val="000000"/>
                </a:solidFill>
                <a:cs typeface="Arial" panose="020B0604020202020204" pitchFamily="34" charset="0"/>
                <a:sym typeface="Arial" panose="020B0604020202020204" pitchFamily="34" charset="0"/>
              </a:rPr>
              <a:t>Лексика (3 балла)</a:t>
            </a:r>
          </a:p>
        </p:txBody>
      </p:sp>
      <p:sp>
        <p:nvSpPr>
          <p:cNvPr id="12" name="Заголовок 4">
            <a:extLst>
              <a:ext uri="{FF2B5EF4-FFF2-40B4-BE49-F238E27FC236}">
                <a16:creationId xmlns:a16="http://schemas.microsoft.com/office/drawing/2014/main" id="{5593F2EA-F18B-4A87-9744-8830F56E601D}"/>
              </a:ext>
            </a:extLst>
          </p:cNvPr>
          <p:cNvSpPr txBox="1">
            <a:spLocks/>
          </p:cNvSpPr>
          <p:nvPr/>
        </p:nvSpPr>
        <p:spPr>
          <a:xfrm>
            <a:off x="1721644" y="2990850"/>
            <a:ext cx="5700713" cy="420291"/>
          </a:xfrm>
          <a:prstGeom prst="rect">
            <a:avLst/>
          </a:prstGeom>
        </p:spPr>
        <p:style>
          <a:lnRef idx="1">
            <a:schemeClr val="accent6"/>
          </a:lnRef>
          <a:fillRef idx="2">
            <a:schemeClr val="accent6"/>
          </a:fillRef>
          <a:effectRef idx="1">
            <a:schemeClr val="accent6"/>
          </a:effectRef>
          <a:fontRef idx="minor">
            <a:schemeClr val="dk1"/>
          </a:fontRef>
        </p:style>
        <p:txBody>
          <a:bodyPr lIns="51435" tIns="25718" rIns="51435" bIns="25718"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514350" fontAlgn="base">
              <a:spcBef>
                <a:spcPct val="0"/>
              </a:spcBef>
              <a:spcAft>
                <a:spcPct val="0"/>
              </a:spcAft>
              <a:buNone/>
              <a:defRPr/>
            </a:pPr>
            <a:r>
              <a:rPr lang="ru-RU" altLang="ru-RU" sz="1575" b="1" kern="1200">
                <a:solidFill>
                  <a:srgbClr val="000000"/>
                </a:solidFill>
                <a:cs typeface="Arial" panose="020B0604020202020204" pitchFamily="34" charset="0"/>
                <a:sym typeface="Arial" panose="020B0604020202020204" pitchFamily="34" charset="0"/>
              </a:rPr>
              <a:t>К4. </a:t>
            </a:r>
            <a:r>
              <a:rPr lang="ru-RU" altLang="ru-RU" sz="1575" kern="1200">
                <a:solidFill>
                  <a:srgbClr val="000000"/>
                </a:solidFill>
                <a:cs typeface="Arial" panose="020B0604020202020204" pitchFamily="34" charset="0"/>
                <a:sym typeface="Arial" panose="020B0604020202020204" pitchFamily="34" charset="0"/>
              </a:rPr>
              <a:t>Грамматика (3 балла)</a:t>
            </a:r>
          </a:p>
        </p:txBody>
      </p:sp>
      <p:sp>
        <p:nvSpPr>
          <p:cNvPr id="13" name="Заголовок 4">
            <a:extLst>
              <a:ext uri="{FF2B5EF4-FFF2-40B4-BE49-F238E27FC236}">
                <a16:creationId xmlns:a16="http://schemas.microsoft.com/office/drawing/2014/main" id="{86C48D28-ECD1-4BAB-A97C-EC3E8E4DEA55}"/>
              </a:ext>
            </a:extLst>
          </p:cNvPr>
          <p:cNvSpPr txBox="1">
            <a:spLocks/>
          </p:cNvSpPr>
          <p:nvPr/>
        </p:nvSpPr>
        <p:spPr>
          <a:xfrm>
            <a:off x="1721644" y="3483769"/>
            <a:ext cx="5700713" cy="420291"/>
          </a:xfrm>
          <a:prstGeom prst="rect">
            <a:avLst/>
          </a:prstGeom>
        </p:spPr>
        <p:style>
          <a:lnRef idx="1">
            <a:schemeClr val="accent6"/>
          </a:lnRef>
          <a:fillRef idx="2">
            <a:schemeClr val="accent6"/>
          </a:fillRef>
          <a:effectRef idx="1">
            <a:schemeClr val="accent6"/>
          </a:effectRef>
          <a:fontRef idx="minor">
            <a:schemeClr val="dk1"/>
          </a:fontRef>
        </p:style>
        <p:txBody>
          <a:bodyPr lIns="51435" tIns="25718" rIns="51435" bIns="25718" anchor="ct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514350" fontAlgn="base">
              <a:spcBef>
                <a:spcPct val="0"/>
              </a:spcBef>
              <a:spcAft>
                <a:spcPct val="0"/>
              </a:spcAft>
              <a:buNone/>
              <a:defRPr/>
            </a:pPr>
            <a:r>
              <a:rPr lang="ru-RU" altLang="ru-RU" sz="1575" b="1" kern="1200">
                <a:solidFill>
                  <a:srgbClr val="000000"/>
                </a:solidFill>
                <a:cs typeface="Arial" panose="020B0604020202020204" pitchFamily="34" charset="0"/>
                <a:sym typeface="Arial" panose="020B0604020202020204" pitchFamily="34" charset="0"/>
              </a:rPr>
              <a:t>К5. </a:t>
            </a:r>
            <a:r>
              <a:rPr lang="ru-RU" altLang="ru-RU" sz="1575" kern="1200">
                <a:solidFill>
                  <a:srgbClr val="000000"/>
                </a:solidFill>
                <a:cs typeface="Arial" panose="020B0604020202020204" pitchFamily="34" charset="0"/>
                <a:sym typeface="Arial" panose="020B0604020202020204" pitchFamily="34" charset="0"/>
              </a:rPr>
              <a:t>Орфография и пунктуация (2 балла)</a:t>
            </a:r>
          </a:p>
        </p:txBody>
      </p:sp>
    </p:spTree>
    <p:extLst>
      <p:ext uri="{BB962C8B-B14F-4D97-AF65-F5344CB8AC3E}">
        <p14:creationId xmlns:p14="http://schemas.microsoft.com/office/powerpoint/2010/main" val="9529038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a:extLst>
              <a:ext uri="{FF2B5EF4-FFF2-40B4-BE49-F238E27FC236}">
                <a16:creationId xmlns:a16="http://schemas.microsoft.com/office/drawing/2014/main" id="{E25F9CFE-59FD-462A-9E57-7E90BE7AF75C}"/>
              </a:ext>
            </a:extLst>
          </p:cNvPr>
          <p:cNvSpPr>
            <a:spLocks noGrp="1"/>
          </p:cNvSpPr>
          <p:nvPr>
            <p:ph type="title"/>
          </p:nvPr>
        </p:nvSpPr>
        <p:spPr>
          <a:xfrm>
            <a:off x="1193007" y="205978"/>
            <a:ext cx="6688931" cy="489347"/>
          </a:xfrm>
          <a:solidFill>
            <a:schemeClr val="accent3">
              <a:lumMod val="20000"/>
              <a:lumOff val="80000"/>
            </a:schemeClr>
          </a:solidFill>
          <a:ln>
            <a:solidFill>
              <a:schemeClr val="accent2">
                <a:lumMod val="60000"/>
                <a:lumOff val="40000"/>
              </a:schemeClr>
            </a:solidFill>
          </a:ln>
        </p:spPr>
        <p:txBody>
          <a:bodyPr/>
          <a:lstStyle/>
          <a:p>
            <a:pPr algn="ctr">
              <a:defRPr/>
            </a:pPr>
            <a:r>
              <a:rPr lang="ru-RU" altLang="ru-RU" sz="2700" dirty="0"/>
              <a:t>Требования к объему в задании 38</a:t>
            </a:r>
          </a:p>
        </p:txBody>
      </p:sp>
      <p:sp>
        <p:nvSpPr>
          <p:cNvPr id="29699" name="Объект 2"/>
          <p:cNvSpPr>
            <a:spLocks noGrp="1"/>
          </p:cNvSpPr>
          <p:nvPr>
            <p:ph idx="1"/>
          </p:nvPr>
        </p:nvSpPr>
        <p:spPr>
          <a:xfrm>
            <a:off x="606029" y="914400"/>
            <a:ext cx="8021240" cy="3895725"/>
          </a:xfrm>
        </p:spPr>
        <p:txBody>
          <a:bodyPr/>
          <a:lstStyle/>
          <a:p>
            <a:pPr marL="0" indent="0">
              <a:buNone/>
            </a:pPr>
            <a:r>
              <a:rPr lang="ru-RU" altLang="ru-RU" smtClean="0"/>
              <a:t>Требуемое количество слов - </a:t>
            </a:r>
            <a:r>
              <a:rPr lang="ru-RU" altLang="ru-RU" b="1" smtClean="0"/>
              <a:t>200–250.</a:t>
            </a:r>
            <a:endParaRPr lang="ru-RU" altLang="ru-RU" smtClean="0"/>
          </a:p>
          <a:p>
            <a:pPr marL="0" indent="0">
              <a:buNone/>
            </a:pPr>
            <a:r>
              <a:rPr lang="ru-RU" altLang="ru-RU" smtClean="0"/>
              <a:t>Допустимое отклонение - 10%.  </a:t>
            </a:r>
          </a:p>
          <a:p>
            <a:pPr marL="0" indent="0">
              <a:buNone/>
            </a:pPr>
            <a:r>
              <a:rPr lang="ru-RU" altLang="ru-RU" smtClean="0"/>
              <a:t>Если в выполненном задании 40 </a:t>
            </a:r>
            <a:r>
              <a:rPr lang="ru-RU" altLang="ru-RU" b="1" smtClean="0">
                <a:solidFill>
                  <a:srgbClr val="C00000"/>
                </a:solidFill>
              </a:rPr>
              <a:t>менее 180 </a:t>
            </a:r>
            <a:r>
              <a:rPr lang="ru-RU" altLang="ru-RU" smtClean="0"/>
              <a:t>слов, то задание проверке не подлежит и оценивается в </a:t>
            </a:r>
            <a:r>
              <a:rPr lang="ru-RU" altLang="ru-RU" b="1" smtClean="0"/>
              <a:t>0 баллов</a:t>
            </a:r>
            <a:r>
              <a:rPr lang="ru-RU" altLang="ru-RU" smtClean="0"/>
              <a:t>.  </a:t>
            </a:r>
          </a:p>
          <a:p>
            <a:pPr marL="0" indent="0">
              <a:buNone/>
            </a:pPr>
            <a:r>
              <a:rPr lang="ru-RU" altLang="ru-RU" smtClean="0"/>
              <a:t>Если в выполненном задании 40 </a:t>
            </a:r>
            <a:r>
              <a:rPr lang="ru-RU" altLang="ru-RU" b="1" smtClean="0">
                <a:solidFill>
                  <a:srgbClr val="C00000"/>
                </a:solidFill>
              </a:rPr>
              <a:t>более 275 </a:t>
            </a:r>
            <a:r>
              <a:rPr lang="ru-RU" altLang="ru-RU" smtClean="0"/>
              <a:t>слов, проверке подлежат </a:t>
            </a:r>
            <a:r>
              <a:rPr lang="ru-RU" altLang="ru-RU" b="1" smtClean="0"/>
              <a:t>первые 250 </a:t>
            </a:r>
            <a:r>
              <a:rPr lang="ru-RU" altLang="ru-RU" smtClean="0"/>
              <a:t>слов.</a:t>
            </a:r>
          </a:p>
          <a:p>
            <a:pPr marL="0" indent="0">
              <a:buNone/>
            </a:pPr>
            <a:r>
              <a:rPr lang="ru-RU" altLang="ru-RU" smtClean="0"/>
              <a:t>Если значительно превышен объем и 250 слов приходятся на середину предложения, то это предложение не входит в оцениваемую часть. Если не хватает только одного-двух слов, то предложение входит  в оцениваемую часть.</a:t>
            </a:r>
          </a:p>
          <a:p>
            <a:pPr marL="0" indent="0">
              <a:buNone/>
            </a:pPr>
            <a:r>
              <a:rPr lang="ru-RU" altLang="ru-RU" smtClean="0"/>
              <a:t> </a:t>
            </a:r>
          </a:p>
          <a:p>
            <a:pPr marL="0" indent="0">
              <a:buNone/>
            </a:pPr>
            <a:endParaRPr lang="ru-RU" altLang="ru-RU" b="1" smtClean="0"/>
          </a:p>
          <a:p>
            <a:pPr marL="0" indent="0">
              <a:buNone/>
            </a:pPr>
            <a:endParaRPr lang="ru-RU" altLang="ru-RU" smtClean="0"/>
          </a:p>
        </p:txBody>
      </p:sp>
    </p:spTree>
    <p:extLst>
      <p:ext uri="{BB962C8B-B14F-4D97-AF65-F5344CB8AC3E}">
        <p14:creationId xmlns:p14="http://schemas.microsoft.com/office/powerpoint/2010/main" val="3932241975"/>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a:extLst>
              <a:ext uri="{FF2B5EF4-FFF2-40B4-BE49-F238E27FC236}">
                <a16:creationId xmlns:a16="http://schemas.microsoft.com/office/drawing/2014/main" id="{E25F9CFE-59FD-462A-9E57-7E90BE7AF75C}"/>
              </a:ext>
            </a:extLst>
          </p:cNvPr>
          <p:cNvSpPr>
            <a:spLocks noGrp="1"/>
          </p:cNvSpPr>
          <p:nvPr>
            <p:ph type="title"/>
          </p:nvPr>
        </p:nvSpPr>
        <p:spPr>
          <a:xfrm>
            <a:off x="1193007" y="205978"/>
            <a:ext cx="6688931" cy="489347"/>
          </a:xfrm>
          <a:solidFill>
            <a:schemeClr val="accent3">
              <a:lumMod val="20000"/>
              <a:lumOff val="80000"/>
            </a:schemeClr>
          </a:solidFill>
          <a:ln>
            <a:solidFill>
              <a:schemeClr val="accent2">
                <a:lumMod val="60000"/>
                <a:lumOff val="40000"/>
              </a:schemeClr>
            </a:solidFill>
          </a:ln>
        </p:spPr>
        <p:txBody>
          <a:bodyPr/>
          <a:lstStyle/>
          <a:p>
            <a:pPr algn="ctr">
              <a:defRPr/>
            </a:pPr>
            <a:r>
              <a:rPr lang="ru-RU" altLang="ru-RU" sz="2700" dirty="0"/>
              <a:t>Требования к выполнению задания 38</a:t>
            </a:r>
          </a:p>
        </p:txBody>
      </p:sp>
      <p:sp>
        <p:nvSpPr>
          <p:cNvPr id="31747" name="Объект 2"/>
          <p:cNvSpPr>
            <a:spLocks noGrp="1"/>
          </p:cNvSpPr>
          <p:nvPr>
            <p:ph idx="1"/>
          </p:nvPr>
        </p:nvSpPr>
        <p:spPr>
          <a:xfrm>
            <a:off x="606029" y="914400"/>
            <a:ext cx="8021240" cy="3895725"/>
          </a:xfrm>
        </p:spPr>
        <p:txBody>
          <a:bodyPr/>
          <a:lstStyle/>
          <a:p>
            <a:pPr marL="0" indent="0">
              <a:buNone/>
            </a:pPr>
            <a:r>
              <a:rPr lang="ru-RU" altLang="ru-RU" smtClean="0"/>
              <a:t> </a:t>
            </a:r>
          </a:p>
          <a:p>
            <a:pPr marL="0" indent="0">
              <a:buNone/>
            </a:pPr>
            <a:endParaRPr lang="ru-RU" altLang="ru-RU" b="1" smtClean="0"/>
          </a:p>
          <a:p>
            <a:pPr marL="0" indent="0">
              <a:buNone/>
            </a:pPr>
            <a:endParaRPr lang="ru-RU" altLang="ru-RU" smtClean="0"/>
          </a:p>
        </p:txBody>
      </p:sp>
      <p:pic>
        <p:nvPicPr>
          <p:cNvPr id="3174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0694" y="690562"/>
            <a:ext cx="5920979"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26144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sz="quarter" idx="10"/>
          </p:nvPr>
        </p:nvSpPr>
        <p:spPr/>
        <p:txBody>
          <a:bodyPr/>
          <a:lstStyle/>
          <a:p>
            <a:r>
              <a:rPr lang="ru-RU" dirty="0" smtClean="0"/>
              <a:t>Текст слайда</a:t>
            </a:r>
            <a:endParaRPr lang="ru-RU" dirty="0"/>
          </a:p>
        </p:txBody>
      </p:sp>
      <p:sp>
        <p:nvSpPr>
          <p:cNvPr id="2" name="Rectangle 2"/>
          <p:cNvSpPr>
            <a:spLocks noChangeArrowheads="1"/>
          </p:cNvSpPr>
          <p:nvPr/>
        </p:nvSpPr>
        <p:spPr bwMode="auto">
          <a:xfrm flipV="1">
            <a:off x="2106569" y="1415186"/>
            <a:ext cx="8846320" cy="5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3" name="Рисунок 2"/>
          <p:cNvPicPr>
            <a:picLocks noChangeAspect="1"/>
          </p:cNvPicPr>
          <p:nvPr/>
        </p:nvPicPr>
        <p:blipFill>
          <a:blip r:embed="rId2"/>
          <a:stretch>
            <a:fillRect/>
          </a:stretch>
        </p:blipFill>
        <p:spPr>
          <a:xfrm>
            <a:off x="900713" y="536259"/>
            <a:ext cx="7462303" cy="4350376"/>
          </a:xfrm>
          <a:prstGeom prst="rect">
            <a:avLst/>
          </a:prstGeom>
        </p:spPr>
      </p:pic>
    </p:spTree>
    <p:extLst>
      <p:ext uri="{BB962C8B-B14F-4D97-AF65-F5344CB8AC3E}">
        <p14:creationId xmlns:p14="http://schemas.microsoft.com/office/powerpoint/2010/main" val="2140974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F86311-B24A-45D7-82A1-4D8B2A6F65B3}"/>
              </a:ext>
            </a:extLst>
          </p:cNvPr>
          <p:cNvSpPr>
            <a:spLocks noGrp="1"/>
          </p:cNvSpPr>
          <p:nvPr>
            <p:ph type="title"/>
          </p:nvPr>
        </p:nvSpPr>
        <p:spPr>
          <a:xfrm>
            <a:off x="457200" y="205979"/>
            <a:ext cx="8229600" cy="440531"/>
          </a:xfrm>
          <a:solidFill>
            <a:schemeClr val="accent3">
              <a:lumMod val="20000"/>
              <a:lumOff val="80000"/>
            </a:schemeClr>
          </a:solidFill>
          <a:ln>
            <a:solidFill>
              <a:schemeClr val="accent2">
                <a:lumMod val="60000"/>
                <a:lumOff val="40000"/>
              </a:schemeClr>
            </a:solidFill>
          </a:ln>
        </p:spPr>
        <p:txBody>
          <a:bodyPr/>
          <a:lstStyle/>
          <a:p>
            <a:pPr algn="ctr">
              <a:defRPr/>
            </a:pPr>
            <a:r>
              <a:rPr lang="ru-RU" sz="2400" dirty="0"/>
              <a:t>Проверяемые умения в задании 38</a:t>
            </a:r>
          </a:p>
        </p:txBody>
      </p:sp>
      <p:sp>
        <p:nvSpPr>
          <p:cNvPr id="3" name="Объект 2">
            <a:extLst>
              <a:ext uri="{FF2B5EF4-FFF2-40B4-BE49-F238E27FC236}">
                <a16:creationId xmlns:a16="http://schemas.microsoft.com/office/drawing/2014/main" id="{4C6E847D-C2B3-403A-A131-0F794A0E991E}"/>
              </a:ext>
            </a:extLst>
          </p:cNvPr>
          <p:cNvSpPr>
            <a:spLocks noGrp="1"/>
          </p:cNvSpPr>
          <p:nvPr>
            <p:ph idx="1"/>
          </p:nvPr>
        </p:nvSpPr>
        <p:spPr>
          <a:xfrm>
            <a:off x="457200" y="646510"/>
            <a:ext cx="8229600" cy="4392215"/>
          </a:xfrm>
        </p:spPr>
        <p:txBody>
          <a:bodyPr/>
          <a:lstStyle/>
          <a:p>
            <a:pPr marL="0" indent="0">
              <a:buNone/>
              <a:defRPr/>
            </a:pPr>
            <a:r>
              <a:rPr lang="ru-RU" sz="1800" dirty="0"/>
              <a:t>Понять коммуникативную ситуацию и коммуникативную задачу и в соответствии с ними:</a:t>
            </a:r>
          </a:p>
          <a:p>
            <a:pPr>
              <a:defRPr/>
            </a:pPr>
            <a:r>
              <a:rPr lang="ru-RU" sz="1800" dirty="0"/>
              <a:t>выстроить вступление с учётом коммуникативной ситуации;</a:t>
            </a:r>
          </a:p>
          <a:p>
            <a:pPr>
              <a:defRPr/>
            </a:pPr>
            <a:r>
              <a:rPr lang="ru-RU" sz="1800" dirty="0"/>
              <a:t>выбрать и описать 2-3 факта с цифрами;</a:t>
            </a:r>
          </a:p>
          <a:p>
            <a:pPr>
              <a:defRPr/>
            </a:pPr>
            <a:r>
              <a:rPr lang="ru-RU" sz="1800" dirty="0"/>
              <a:t>провести 1-2 значимых сравнения и прокомментировать;</a:t>
            </a:r>
          </a:p>
          <a:p>
            <a:pPr>
              <a:defRPr/>
            </a:pPr>
            <a:r>
              <a:rPr lang="ru-RU" sz="1800" dirty="0"/>
              <a:t>выявить проблему в указанной сфере и предложить ее решение;</a:t>
            </a:r>
          </a:p>
          <a:p>
            <a:pPr>
              <a:defRPr/>
            </a:pPr>
            <a:r>
              <a:rPr lang="ru-RU" sz="1800" dirty="0"/>
              <a:t>завершить письменное высказывание, выразив своё мнение по указанной теме/проблеме и обосновать его.</a:t>
            </a:r>
          </a:p>
          <a:p>
            <a:pPr marL="0" indent="0">
              <a:buNone/>
              <a:defRPr/>
            </a:pPr>
            <a:r>
              <a:rPr lang="ru-RU" sz="1800" dirty="0"/>
              <a:t>Правильно оформить высказывание стилистически в соответствии с поставленной задачей. </a:t>
            </a:r>
          </a:p>
          <a:p>
            <a:pPr marL="0" indent="0">
              <a:buNone/>
              <a:defRPr/>
            </a:pPr>
            <a:r>
              <a:rPr lang="ru-RU" sz="1800" dirty="0"/>
              <a:t>Логично организовать текст согласно плану, правильно разделить на абзацы, верно использовать средства логической связи.</a:t>
            </a:r>
          </a:p>
          <a:p>
            <a:pPr marL="0" indent="0">
              <a:buNone/>
              <a:defRPr/>
            </a:pPr>
            <a:r>
              <a:rPr lang="ru-RU" sz="1800" dirty="0"/>
              <a:t>Употреблять языковые средства оформления письменного высказывания точно и правильно.</a:t>
            </a:r>
          </a:p>
        </p:txBody>
      </p:sp>
    </p:spTree>
    <p:extLst>
      <p:ext uri="{BB962C8B-B14F-4D97-AF65-F5344CB8AC3E}">
        <p14:creationId xmlns:p14="http://schemas.microsoft.com/office/powerpoint/2010/main" val="538524224"/>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48841" y="109538"/>
            <a:ext cx="8796338" cy="486966"/>
          </a:xfrm>
          <a:solidFill>
            <a:schemeClr val="accent3">
              <a:lumMod val="40000"/>
              <a:lumOff val="60000"/>
            </a:schemeClr>
          </a:solidFill>
        </p:spPr>
        <p:txBody>
          <a:bodyPr>
            <a:normAutofit fontScale="90000"/>
          </a:bodyPr>
          <a:lstStyle/>
          <a:p>
            <a:pPr algn="ctr">
              <a:defRPr/>
            </a:pPr>
            <a:r>
              <a:rPr lang="ru-RU" dirty="0"/>
              <a:t/>
            </a:r>
            <a:br>
              <a:rPr lang="ru-RU" dirty="0"/>
            </a:br>
            <a:r>
              <a:rPr lang="ru-RU" sz="2200" b="1" dirty="0" smtClean="0">
                <a:latin typeface="+mn-lt"/>
              </a:rPr>
              <a:t>Задание 38. </a:t>
            </a:r>
            <a:r>
              <a:rPr lang="ru-RU" sz="2200" dirty="0" smtClean="0">
                <a:latin typeface="+mn-lt"/>
              </a:rPr>
              <a:t>Вступление</a:t>
            </a:r>
            <a:r>
              <a:rPr lang="ru-RU" sz="2200" dirty="0">
                <a:latin typeface="+mn-lt"/>
              </a:rPr>
              <a:t>, соответствующее теме проектной работы</a:t>
            </a:r>
            <a:br>
              <a:rPr lang="ru-RU" sz="2200" dirty="0">
                <a:latin typeface="+mn-lt"/>
              </a:rPr>
            </a:br>
            <a:endParaRPr lang="ru-RU" sz="2200" dirty="0">
              <a:latin typeface="+mn-lt"/>
            </a:endParaRPr>
          </a:p>
        </p:txBody>
      </p:sp>
      <p:sp>
        <p:nvSpPr>
          <p:cNvPr id="3" name="Объект 2">
            <a:extLst>
              <a:ext uri="{FF2B5EF4-FFF2-40B4-BE49-F238E27FC236}">
                <a16:creationId xmlns:a16="http://schemas.microsoft.com/office/drawing/2014/main" id="{42532F76-1D68-4F89-B1DF-D6BA0688D31F}"/>
              </a:ext>
            </a:extLst>
          </p:cNvPr>
          <p:cNvSpPr>
            <a:spLocks noGrp="1"/>
          </p:cNvSpPr>
          <p:nvPr>
            <p:ph idx="1"/>
          </p:nvPr>
        </p:nvSpPr>
        <p:spPr>
          <a:xfrm>
            <a:off x="521109" y="714491"/>
            <a:ext cx="8063066" cy="4103316"/>
          </a:xfrm>
        </p:spPr>
        <p:txBody>
          <a:bodyPr>
            <a:normAutofit fontScale="92500"/>
          </a:bodyPr>
          <a:lstStyle/>
          <a:p>
            <a:pPr marL="0" indent="0">
              <a:buNone/>
              <a:defRPr/>
            </a:pPr>
            <a:r>
              <a:rPr lang="ru-RU" dirty="0"/>
              <a:t>Во вступлении участник экзамена должен написать, что </a:t>
            </a:r>
            <a:r>
              <a:rPr lang="ru-RU" dirty="0" smtClean="0"/>
              <a:t>выполняет </a:t>
            </a:r>
            <a:r>
              <a:rPr lang="ru-RU" u="sng" dirty="0"/>
              <a:t>проектную работу на предложенную </a:t>
            </a:r>
            <a:r>
              <a:rPr lang="ru-RU" b="1" u="sng" dirty="0"/>
              <a:t>тему</a:t>
            </a:r>
            <a:r>
              <a:rPr lang="ru-RU" u="sng" dirty="0"/>
              <a:t> </a:t>
            </a:r>
            <a:r>
              <a:rPr lang="ru-RU" dirty="0"/>
              <a:t>и нашел </a:t>
            </a:r>
            <a:r>
              <a:rPr lang="ru-RU" u="sng" dirty="0"/>
              <a:t>статистические данные </a:t>
            </a:r>
            <a:r>
              <a:rPr lang="ru-RU" dirty="0"/>
              <a:t>– </a:t>
            </a:r>
            <a:r>
              <a:rPr lang="ru-RU" u="sng" dirty="0"/>
              <a:t>результаты социологического опроса</a:t>
            </a:r>
            <a:r>
              <a:rPr lang="ru-RU" dirty="0"/>
              <a:t> среди определенной </a:t>
            </a:r>
            <a:r>
              <a:rPr lang="ru-RU" u="sng" dirty="0"/>
              <a:t>аудитории</a:t>
            </a:r>
            <a:r>
              <a:rPr lang="ru-RU" dirty="0"/>
              <a:t> в определенной </a:t>
            </a:r>
            <a:r>
              <a:rPr lang="ru-RU" u="sng" dirty="0" smtClean="0"/>
              <a:t>стране</a:t>
            </a:r>
            <a:r>
              <a:rPr lang="ru-RU" dirty="0"/>
              <a:t> </a:t>
            </a:r>
            <a:r>
              <a:rPr lang="ru-RU" dirty="0" smtClean="0"/>
              <a:t>– представленные </a:t>
            </a:r>
            <a:r>
              <a:rPr lang="ru-RU" u="sng" dirty="0" smtClean="0"/>
              <a:t>в </a:t>
            </a:r>
            <a:r>
              <a:rPr lang="ru-RU" u="sng" dirty="0"/>
              <a:t>виде таблицы/диаграммы</a:t>
            </a:r>
            <a:r>
              <a:rPr lang="ru-RU" dirty="0" smtClean="0"/>
              <a:t>. </a:t>
            </a:r>
            <a:endParaRPr lang="ru-RU" dirty="0" smtClean="0"/>
          </a:p>
          <a:p>
            <a:pPr marL="0" indent="0">
              <a:buNone/>
              <a:defRPr/>
            </a:pPr>
            <a:r>
              <a:rPr lang="ru-RU" dirty="0" smtClean="0"/>
              <a:t>Во </a:t>
            </a:r>
            <a:r>
              <a:rPr lang="ru-RU" dirty="0"/>
              <a:t>вступление могут быть также включены фразы о важности обсуждаемой темы.</a:t>
            </a:r>
          </a:p>
          <a:p>
            <a:pPr marL="0" indent="0">
              <a:buNone/>
              <a:defRPr/>
            </a:pPr>
            <a:r>
              <a:rPr lang="ru-RU" dirty="0"/>
              <a:t>Аспект является </a:t>
            </a:r>
            <a:r>
              <a:rPr lang="ru-RU" b="1" dirty="0"/>
              <a:t>неточным/неполным </a:t>
            </a:r>
            <a:r>
              <a:rPr lang="ru-RU" dirty="0"/>
              <a:t>(+-), если автор: </a:t>
            </a:r>
          </a:p>
          <a:p>
            <a:pPr marL="0" indent="0">
              <a:buNone/>
              <a:defRPr/>
            </a:pPr>
            <a:r>
              <a:rPr lang="ru-RU" dirty="0"/>
              <a:t>- пишет, что это он сам провел опрос/собрал сведения;</a:t>
            </a:r>
          </a:p>
          <a:p>
            <a:pPr marL="0" indent="0">
              <a:buNone/>
              <a:defRPr/>
            </a:pPr>
            <a:r>
              <a:rPr lang="ru-RU" dirty="0"/>
              <a:t>- пишет, что сам составил таблицу/диаграмму;</a:t>
            </a:r>
          </a:p>
          <a:p>
            <a:pPr>
              <a:buFontTx/>
              <a:buChar char="-"/>
              <a:defRPr/>
            </a:pPr>
            <a:r>
              <a:rPr lang="ru-RU" u="sng" dirty="0"/>
              <a:t>не указывает, что использует данные опроса</a:t>
            </a:r>
            <a:r>
              <a:rPr lang="ru-RU" dirty="0"/>
              <a:t>;</a:t>
            </a:r>
          </a:p>
          <a:p>
            <a:pPr>
              <a:buFontTx/>
              <a:buChar char="-"/>
              <a:defRPr/>
            </a:pPr>
            <a:r>
              <a:rPr lang="ru-RU" dirty="0" smtClean="0"/>
              <a:t>не </a:t>
            </a:r>
            <a:r>
              <a:rPr lang="ru-RU" dirty="0"/>
              <a:t>упоминает или искажает </a:t>
            </a:r>
            <a:r>
              <a:rPr lang="ru-RU" u="sng" dirty="0"/>
              <a:t>детали опроса</a:t>
            </a:r>
            <a:r>
              <a:rPr lang="ru-RU" dirty="0"/>
              <a:t> (страна, круг респондентов</a:t>
            </a:r>
            <a:r>
              <a:rPr lang="ru-RU" dirty="0" smtClean="0"/>
              <a:t>);</a:t>
            </a:r>
          </a:p>
          <a:p>
            <a:pPr marL="0" indent="0">
              <a:buNone/>
              <a:defRPr/>
            </a:pPr>
            <a:r>
              <a:rPr lang="ru-RU" dirty="0" smtClean="0"/>
              <a:t>- </a:t>
            </a:r>
            <a:r>
              <a:rPr lang="ru-RU" dirty="0"/>
              <a:t>не указывает, что он сам работает над </a:t>
            </a:r>
            <a:r>
              <a:rPr lang="ru-RU" dirty="0" smtClean="0"/>
              <a:t>проектом </a:t>
            </a:r>
            <a:r>
              <a:rPr lang="ru-RU" dirty="0"/>
              <a:t>(нужно «я», а не «мы</a:t>
            </a:r>
            <a:r>
              <a:rPr lang="ru-RU" dirty="0" smtClean="0"/>
              <a:t>»).</a:t>
            </a:r>
            <a:endParaRPr lang="ru-RU" dirty="0"/>
          </a:p>
        </p:txBody>
      </p:sp>
    </p:spTree>
    <p:extLst>
      <p:ext uri="{BB962C8B-B14F-4D97-AF65-F5344CB8AC3E}">
        <p14:creationId xmlns:p14="http://schemas.microsoft.com/office/powerpoint/2010/main" val="3942116749"/>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48841" y="109538"/>
            <a:ext cx="8796338" cy="486966"/>
          </a:xfrm>
          <a:solidFill>
            <a:schemeClr val="accent3">
              <a:lumMod val="40000"/>
              <a:lumOff val="60000"/>
            </a:schemeClr>
          </a:solidFill>
        </p:spPr>
        <p:txBody>
          <a:bodyPr>
            <a:normAutofit fontScale="90000"/>
          </a:bodyPr>
          <a:lstStyle/>
          <a:p>
            <a:pPr algn="ctr">
              <a:defRPr/>
            </a:pPr>
            <a:r>
              <a:rPr lang="ru-RU" dirty="0"/>
              <a:t/>
            </a:r>
            <a:br>
              <a:rPr lang="ru-RU" dirty="0"/>
            </a:br>
            <a:r>
              <a:rPr lang="ru-RU" sz="2200" b="1" dirty="0" smtClean="0">
                <a:solidFill>
                  <a:prstClr val="black"/>
                </a:solidFill>
                <a:latin typeface="Calibri" panose="020F0502020204030204"/>
              </a:rPr>
              <a:t>Задание </a:t>
            </a:r>
            <a:r>
              <a:rPr lang="ru-RU" sz="2200" b="1" dirty="0">
                <a:solidFill>
                  <a:prstClr val="black"/>
                </a:solidFill>
                <a:latin typeface="Calibri" panose="020F0502020204030204"/>
              </a:rPr>
              <a:t>38. </a:t>
            </a:r>
            <a:r>
              <a:rPr lang="ru-RU" sz="2200" dirty="0">
                <a:solidFill>
                  <a:prstClr val="black"/>
                </a:solidFill>
                <a:latin typeface="Calibri" panose="020F0502020204030204"/>
              </a:rPr>
              <a:t>Вступление, соответствующее теме проектной работы</a:t>
            </a:r>
            <a:br>
              <a:rPr lang="ru-RU" sz="2200" dirty="0">
                <a:solidFill>
                  <a:prstClr val="black"/>
                </a:solidFill>
                <a:latin typeface="Calibri" panose="020F0502020204030204"/>
              </a:rPr>
            </a:br>
            <a:endParaRPr lang="ru-RU" dirty="0"/>
          </a:p>
        </p:txBody>
      </p:sp>
      <p:sp>
        <p:nvSpPr>
          <p:cNvPr id="3" name="Объект 2">
            <a:extLst>
              <a:ext uri="{FF2B5EF4-FFF2-40B4-BE49-F238E27FC236}">
                <a16:creationId xmlns:a16="http://schemas.microsoft.com/office/drawing/2014/main" id="{42532F76-1D68-4F89-B1DF-D6BA0688D31F}"/>
              </a:ext>
            </a:extLst>
          </p:cNvPr>
          <p:cNvSpPr>
            <a:spLocks noGrp="1"/>
          </p:cNvSpPr>
          <p:nvPr>
            <p:ph idx="1"/>
          </p:nvPr>
        </p:nvSpPr>
        <p:spPr>
          <a:xfrm>
            <a:off x="248841" y="596503"/>
            <a:ext cx="8266509" cy="4546997"/>
          </a:xfrm>
        </p:spPr>
        <p:txBody>
          <a:bodyPr>
            <a:normAutofit/>
          </a:bodyPr>
          <a:lstStyle/>
          <a:p>
            <a:pPr marL="0" indent="0">
              <a:buNone/>
              <a:defRPr/>
            </a:pPr>
            <a:endParaRPr lang="ru-RU" dirty="0" smtClean="0">
              <a:solidFill>
                <a:srgbClr val="FF0000"/>
              </a:solidFill>
            </a:endParaRPr>
          </a:p>
          <a:p>
            <a:pPr marL="0" indent="0">
              <a:buNone/>
              <a:defRPr/>
            </a:pPr>
            <a:endParaRPr lang="ru-RU" dirty="0">
              <a:solidFill>
                <a:srgbClr val="FF0000"/>
              </a:solidFill>
            </a:endParaRPr>
          </a:p>
          <a:p>
            <a:pPr marL="0" indent="0">
              <a:buNone/>
              <a:defRPr/>
            </a:pPr>
            <a:r>
              <a:rPr lang="ru-RU" dirty="0" smtClean="0">
                <a:solidFill>
                  <a:srgbClr val="FF0000"/>
                </a:solidFill>
              </a:rPr>
              <a:t>Типичные ошибки:</a:t>
            </a:r>
          </a:p>
          <a:p>
            <a:pPr marL="0" indent="0">
              <a:buNone/>
              <a:defRPr/>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5548" y="596502"/>
            <a:ext cx="6310942" cy="925488"/>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490" y="1740946"/>
            <a:ext cx="6150020" cy="3043471"/>
          </a:xfrm>
          <a:prstGeom prst="rect">
            <a:avLst/>
          </a:prstGeom>
        </p:spPr>
      </p:pic>
    </p:spTree>
    <p:extLst>
      <p:ext uri="{BB962C8B-B14F-4D97-AF65-F5344CB8AC3E}">
        <p14:creationId xmlns:p14="http://schemas.microsoft.com/office/powerpoint/2010/main" val="230988086"/>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48841" y="109538"/>
            <a:ext cx="8796338" cy="486966"/>
          </a:xfrm>
          <a:solidFill>
            <a:schemeClr val="accent3">
              <a:lumMod val="40000"/>
              <a:lumOff val="60000"/>
            </a:schemeClr>
          </a:solidFill>
        </p:spPr>
        <p:txBody>
          <a:bodyPr>
            <a:normAutofit fontScale="90000"/>
          </a:bodyPr>
          <a:lstStyle/>
          <a:p>
            <a:pPr algn="ctr">
              <a:defRPr/>
            </a:pPr>
            <a:r>
              <a:rPr lang="ru-RU" dirty="0"/>
              <a:t/>
            </a:r>
            <a:br>
              <a:rPr lang="ru-RU" dirty="0"/>
            </a:br>
            <a:r>
              <a:rPr lang="ru-RU" dirty="0">
                <a:solidFill>
                  <a:prstClr val="black"/>
                </a:solidFill>
              </a:rPr>
              <a:t/>
            </a:r>
            <a:br>
              <a:rPr lang="ru-RU" dirty="0">
                <a:solidFill>
                  <a:prstClr val="black"/>
                </a:solidFill>
              </a:rPr>
            </a:br>
            <a:r>
              <a:rPr lang="ru-RU" sz="2200" b="1" dirty="0">
                <a:solidFill>
                  <a:prstClr val="black"/>
                </a:solidFill>
                <a:latin typeface="Calibri" panose="020F0502020204030204"/>
              </a:rPr>
              <a:t>Задание 38. </a:t>
            </a:r>
            <a:r>
              <a:rPr lang="ru-RU" sz="2200" dirty="0">
                <a:solidFill>
                  <a:prstClr val="black"/>
                </a:solidFill>
                <a:latin typeface="Calibri" panose="020F0502020204030204"/>
              </a:rPr>
              <a:t>Вступление, соответствующее теме проектной работы</a:t>
            </a:r>
            <a:br>
              <a:rPr lang="ru-RU" sz="2200" dirty="0">
                <a:solidFill>
                  <a:prstClr val="black"/>
                </a:solidFill>
                <a:latin typeface="Calibri" panose="020F0502020204030204"/>
              </a:rPr>
            </a:br>
            <a:r>
              <a:rPr lang="ru-RU" dirty="0"/>
              <a:t/>
            </a:r>
            <a:br>
              <a:rPr lang="ru-RU" dirty="0"/>
            </a:br>
            <a:endParaRPr lang="ru-RU" dirty="0"/>
          </a:p>
        </p:txBody>
      </p:sp>
      <p:sp>
        <p:nvSpPr>
          <p:cNvPr id="3" name="Объект 2">
            <a:extLst>
              <a:ext uri="{FF2B5EF4-FFF2-40B4-BE49-F238E27FC236}">
                <a16:creationId xmlns:a16="http://schemas.microsoft.com/office/drawing/2014/main" id="{42532F76-1D68-4F89-B1DF-D6BA0688D31F}"/>
              </a:ext>
            </a:extLst>
          </p:cNvPr>
          <p:cNvSpPr>
            <a:spLocks noGrp="1"/>
          </p:cNvSpPr>
          <p:nvPr>
            <p:ph idx="1"/>
          </p:nvPr>
        </p:nvSpPr>
        <p:spPr>
          <a:xfrm>
            <a:off x="248841" y="596503"/>
            <a:ext cx="8266509" cy="4546997"/>
          </a:xfrm>
        </p:spPr>
        <p:txBody>
          <a:bodyPr>
            <a:normAutofit/>
          </a:bodyPr>
          <a:lstStyle/>
          <a:p>
            <a:pPr marL="0" indent="0">
              <a:buNone/>
              <a:defRPr/>
            </a:pPr>
            <a:endParaRPr lang="ru-RU" dirty="0" smtClean="0">
              <a:solidFill>
                <a:srgbClr val="FF0000"/>
              </a:solidFill>
            </a:endParaRPr>
          </a:p>
          <a:p>
            <a:pPr marL="0" indent="0">
              <a:buNone/>
              <a:defRPr/>
            </a:pPr>
            <a:endParaRPr lang="ru-RU" dirty="0">
              <a:solidFill>
                <a:srgbClr val="FF0000"/>
              </a:solidFill>
            </a:endParaRPr>
          </a:p>
          <a:p>
            <a:pPr marL="0" indent="0">
              <a:buNone/>
              <a:defRPr/>
            </a:pPr>
            <a:r>
              <a:rPr lang="ru-RU" dirty="0" smtClean="0">
                <a:solidFill>
                  <a:srgbClr val="FF0000"/>
                </a:solidFill>
              </a:rPr>
              <a:t>Типичные ошибки:</a:t>
            </a:r>
          </a:p>
          <a:p>
            <a:pPr marL="0" indent="0">
              <a:buNone/>
              <a:defRPr/>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5548" y="596502"/>
            <a:ext cx="6310942" cy="92548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929" y="1936503"/>
            <a:ext cx="6325483" cy="2076740"/>
          </a:xfrm>
          <a:prstGeom prst="rect">
            <a:avLst/>
          </a:prstGeom>
        </p:spPr>
      </p:pic>
    </p:spTree>
    <p:extLst>
      <p:ext uri="{BB962C8B-B14F-4D97-AF65-F5344CB8AC3E}">
        <p14:creationId xmlns:p14="http://schemas.microsoft.com/office/powerpoint/2010/main" val="145982810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id="{49511E8B-581A-4740-B515-2CDF095C652D}"/>
              </a:ext>
            </a:extLst>
          </p:cNvPr>
          <p:cNvSpPr>
            <a:spLocks noGrp="1"/>
          </p:cNvSpPr>
          <p:nvPr>
            <p:ph type="title"/>
          </p:nvPr>
        </p:nvSpPr>
        <p:spPr>
          <a:xfrm>
            <a:off x="477442" y="121443"/>
            <a:ext cx="8273268" cy="714299"/>
          </a:xfrm>
          <a:solidFill>
            <a:schemeClr val="accent3">
              <a:lumMod val="40000"/>
              <a:lumOff val="60000"/>
            </a:schemeClr>
          </a:solidFill>
        </p:spPr>
        <p:txBody>
          <a:bodyPr/>
          <a:lstStyle/>
          <a:p>
            <a:pPr algn="ctr">
              <a:defRPr/>
            </a:pPr>
            <a:r>
              <a:rPr lang="ru-RU" altLang="ru-RU" sz="2100" dirty="0"/>
              <a:t> </a:t>
            </a:r>
            <a:r>
              <a:rPr lang="ru-RU" altLang="ru-RU" sz="2100" dirty="0">
                <a:solidFill>
                  <a:prstClr val="black"/>
                </a:solidFill>
              </a:rPr>
              <a:t> </a:t>
            </a:r>
            <a:r>
              <a:rPr lang="ru-RU" altLang="ru-RU" sz="2000" b="1" dirty="0">
                <a:solidFill>
                  <a:prstClr val="black"/>
                </a:solidFill>
                <a:latin typeface="Calibri" panose="020F0502020204030204"/>
              </a:rPr>
              <a:t>Задание </a:t>
            </a:r>
            <a:r>
              <a:rPr lang="en-US" altLang="ru-RU" sz="2000" b="1" dirty="0">
                <a:solidFill>
                  <a:prstClr val="black"/>
                </a:solidFill>
                <a:latin typeface="Calibri" panose="020F0502020204030204"/>
              </a:rPr>
              <a:t>38</a:t>
            </a:r>
            <a:r>
              <a:rPr lang="ru-RU" altLang="ru-RU" sz="2000" b="1" dirty="0">
                <a:solidFill>
                  <a:prstClr val="black"/>
                </a:solidFill>
                <a:latin typeface="Calibri" panose="020F0502020204030204"/>
              </a:rPr>
              <a:t>. Основная часть: </a:t>
            </a:r>
            <a:r>
              <a:rPr lang="ru-RU" altLang="ru-RU" sz="2000" dirty="0">
                <a:solidFill>
                  <a:prstClr val="black"/>
                </a:solidFill>
                <a:latin typeface="Calibri" panose="020F0502020204030204"/>
              </a:rPr>
              <a:t>Привести </a:t>
            </a:r>
            <a:r>
              <a:rPr lang="ru-RU" altLang="ru-RU" sz="2000" b="1" dirty="0">
                <a:solidFill>
                  <a:prstClr val="black"/>
                </a:solidFill>
                <a:latin typeface="Calibri" panose="020F0502020204030204"/>
              </a:rPr>
              <a:t>2–3 факта</a:t>
            </a:r>
            <a:r>
              <a:rPr lang="en-US" altLang="ru-RU" sz="2000" b="1" dirty="0">
                <a:solidFill>
                  <a:prstClr val="black"/>
                </a:solidFill>
                <a:latin typeface="Calibri" panose="020F0502020204030204"/>
              </a:rPr>
              <a:t> </a:t>
            </a:r>
            <a:r>
              <a:rPr lang="ru-RU" altLang="ru-RU" sz="2000" b="1" dirty="0">
                <a:solidFill>
                  <a:prstClr val="black"/>
                </a:solidFill>
                <a:latin typeface="Calibri" panose="020F0502020204030204"/>
              </a:rPr>
              <a:t> </a:t>
            </a:r>
            <a:r>
              <a:rPr lang="ru-RU" altLang="ru-RU" sz="2000" dirty="0">
                <a:solidFill>
                  <a:prstClr val="black"/>
                </a:solidFill>
                <a:latin typeface="Calibri" panose="020F0502020204030204"/>
              </a:rPr>
              <a:t>из данных в таблице / диаграмме</a:t>
            </a:r>
            <a:r>
              <a:rPr lang="ru-RU" altLang="ru-RU" sz="2000" b="1" dirty="0">
                <a:solidFill>
                  <a:prstClr val="black"/>
                </a:solidFill>
                <a:latin typeface="Calibri" panose="020F0502020204030204"/>
              </a:rPr>
              <a:t> </a:t>
            </a:r>
            <a:endParaRPr lang="ru-RU" altLang="ru-RU" sz="2100" b="1" dirty="0"/>
          </a:p>
        </p:txBody>
      </p:sp>
      <p:sp>
        <p:nvSpPr>
          <p:cNvPr id="36867" name="Объект 2"/>
          <p:cNvSpPr>
            <a:spLocks noGrp="1"/>
          </p:cNvSpPr>
          <p:nvPr>
            <p:ph idx="1"/>
          </p:nvPr>
        </p:nvSpPr>
        <p:spPr>
          <a:xfrm>
            <a:off x="556023" y="1091381"/>
            <a:ext cx="8041481" cy="3930675"/>
          </a:xfrm>
        </p:spPr>
        <p:txBody>
          <a:bodyPr/>
          <a:lstStyle/>
          <a:p>
            <a:pPr marL="0" indent="0">
              <a:lnSpc>
                <a:spcPct val="100000"/>
              </a:lnSpc>
              <a:buNone/>
            </a:pPr>
            <a:r>
              <a:rPr lang="ru-RU" altLang="ru-RU" sz="1950" dirty="0" smtClean="0"/>
              <a:t>Требуется </a:t>
            </a:r>
            <a:r>
              <a:rPr lang="ru-RU" altLang="ru-RU" sz="1950" dirty="0"/>
              <a:t>описать 2–3 факта из данных в таблице/диаграмме с указанием цифр. Важно, чтобы автор ссылался на используемую им таблицу/диаграмму и было понятно, откуда берутся приводимые факты и цифры. Согласно инструкции числительные надо писать цифрами, а не словами, т</a:t>
            </a:r>
            <a:r>
              <a:rPr lang="ru-RU" altLang="ru-RU" sz="1950" dirty="0" smtClean="0"/>
              <a:t>. е</a:t>
            </a:r>
            <a:r>
              <a:rPr lang="ru-RU" altLang="ru-RU" sz="1950" dirty="0"/>
              <a:t>. ожидается приведение </a:t>
            </a:r>
            <a:r>
              <a:rPr lang="ru-RU" altLang="ru-RU" sz="1950" b="1" dirty="0"/>
              <a:t>2-3 цифровых показателей</a:t>
            </a:r>
            <a:r>
              <a:rPr lang="ru-RU" altLang="ru-RU" sz="1950" dirty="0"/>
              <a:t>.</a:t>
            </a:r>
            <a:endParaRPr lang="en-US" altLang="ru-RU" sz="1950" dirty="0"/>
          </a:p>
          <a:p>
            <a:pPr marL="0" indent="0">
              <a:buNone/>
            </a:pPr>
            <a:endParaRPr lang="en-US" altLang="ru-RU" sz="1950" i="1" dirty="0"/>
          </a:p>
          <a:p>
            <a:pPr marL="0" indent="0">
              <a:buNone/>
            </a:pPr>
            <a:r>
              <a:rPr lang="en-US" altLang="ru-RU" sz="2000" i="1" dirty="0"/>
              <a:t>As can be seen from /in the table, answering the survey question “</a:t>
            </a:r>
            <a:r>
              <a:rPr lang="en-US" altLang="ru-RU" sz="2000" i="1" dirty="0" smtClean="0"/>
              <a:t>Wh</a:t>
            </a:r>
            <a:r>
              <a:rPr lang="en-US" altLang="ru-RU" sz="2000" i="1" dirty="0"/>
              <a:t>y</a:t>
            </a:r>
            <a:r>
              <a:rPr lang="en-US" altLang="ru-RU" sz="2000" i="1" dirty="0" smtClean="0"/>
              <a:t> </a:t>
            </a:r>
            <a:r>
              <a:rPr lang="en-US" altLang="ru-RU" sz="2000" i="1" dirty="0"/>
              <a:t>…?”, …</a:t>
            </a:r>
          </a:p>
          <a:p>
            <a:pPr marL="0" indent="0">
              <a:buNone/>
            </a:pPr>
            <a:r>
              <a:rPr lang="en-US" sz="2000" i="1" dirty="0" smtClean="0"/>
              <a:t>According </a:t>
            </a:r>
            <a:r>
              <a:rPr lang="en-US" sz="2000" i="1" dirty="0"/>
              <a:t>to the </a:t>
            </a:r>
            <a:r>
              <a:rPr lang="en-US" sz="2000" i="1" dirty="0" smtClean="0"/>
              <a:t>table/the </a:t>
            </a:r>
            <a:r>
              <a:rPr lang="en-US" sz="2000" i="1" dirty="0"/>
              <a:t>pie chart/the results of the survey, …</a:t>
            </a:r>
            <a:endParaRPr lang="en-US" sz="2000" dirty="0"/>
          </a:p>
          <a:p>
            <a:pPr marL="0" indent="0">
              <a:buNone/>
            </a:pPr>
            <a:r>
              <a:rPr lang="en-US" altLang="ru-RU" sz="1950" i="1" dirty="0" smtClean="0"/>
              <a:t>The </a:t>
            </a:r>
            <a:r>
              <a:rPr lang="en-US" altLang="ru-RU" sz="1950" i="1" dirty="0"/>
              <a:t>data / statistics presented  in the table/pie chart show / illustrate …/</a:t>
            </a:r>
          </a:p>
          <a:p>
            <a:pPr marL="0" indent="0">
              <a:buNone/>
            </a:pPr>
            <a:endParaRPr lang="en-US" altLang="ru-RU" sz="1950" b="1" dirty="0"/>
          </a:p>
          <a:p>
            <a:pPr marL="0" indent="0">
              <a:spcBef>
                <a:spcPct val="0"/>
              </a:spcBef>
              <a:buNone/>
            </a:pPr>
            <a:endParaRPr lang="en-US" altLang="ru-RU" sz="1950" i="1" dirty="0"/>
          </a:p>
        </p:txBody>
      </p:sp>
    </p:spTree>
    <p:extLst>
      <p:ext uri="{BB962C8B-B14F-4D97-AF65-F5344CB8AC3E}">
        <p14:creationId xmlns:p14="http://schemas.microsoft.com/office/powerpoint/2010/main" val="121770171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id="{49511E8B-581A-4740-B515-2CDF095C652D}"/>
              </a:ext>
            </a:extLst>
          </p:cNvPr>
          <p:cNvSpPr>
            <a:spLocks noGrp="1"/>
          </p:cNvSpPr>
          <p:nvPr>
            <p:ph type="title"/>
          </p:nvPr>
        </p:nvSpPr>
        <p:spPr>
          <a:xfrm>
            <a:off x="477442" y="121443"/>
            <a:ext cx="8273268" cy="714299"/>
          </a:xfrm>
          <a:solidFill>
            <a:schemeClr val="accent3">
              <a:lumMod val="40000"/>
              <a:lumOff val="60000"/>
            </a:schemeClr>
          </a:solidFill>
        </p:spPr>
        <p:txBody>
          <a:bodyPr/>
          <a:lstStyle/>
          <a:p>
            <a:pPr algn="ctr">
              <a:defRPr/>
            </a:pPr>
            <a:r>
              <a:rPr lang="ru-RU" altLang="ru-RU" sz="2100" dirty="0"/>
              <a:t> </a:t>
            </a:r>
            <a:r>
              <a:rPr lang="ru-RU" altLang="ru-RU" sz="2100" dirty="0">
                <a:solidFill>
                  <a:prstClr val="black"/>
                </a:solidFill>
              </a:rPr>
              <a:t> </a:t>
            </a:r>
            <a:r>
              <a:rPr lang="ru-RU" altLang="ru-RU" sz="2000" b="1" dirty="0">
                <a:solidFill>
                  <a:prstClr val="black"/>
                </a:solidFill>
                <a:latin typeface="Calibri" panose="020F0502020204030204"/>
              </a:rPr>
              <a:t>Задание </a:t>
            </a:r>
            <a:r>
              <a:rPr lang="en-US" altLang="ru-RU" sz="2000" b="1" dirty="0">
                <a:solidFill>
                  <a:prstClr val="black"/>
                </a:solidFill>
                <a:latin typeface="Calibri" panose="020F0502020204030204"/>
              </a:rPr>
              <a:t>38</a:t>
            </a:r>
            <a:r>
              <a:rPr lang="ru-RU" altLang="ru-RU" sz="2000" b="1" dirty="0">
                <a:solidFill>
                  <a:prstClr val="black"/>
                </a:solidFill>
                <a:latin typeface="Calibri" panose="020F0502020204030204"/>
              </a:rPr>
              <a:t>. Основная часть: </a:t>
            </a:r>
            <a:r>
              <a:rPr lang="ru-RU" altLang="ru-RU" sz="2000" dirty="0">
                <a:solidFill>
                  <a:prstClr val="black"/>
                </a:solidFill>
                <a:latin typeface="Calibri" panose="020F0502020204030204"/>
              </a:rPr>
              <a:t>Привести </a:t>
            </a:r>
            <a:r>
              <a:rPr lang="ru-RU" altLang="ru-RU" sz="2000" b="1" dirty="0">
                <a:solidFill>
                  <a:prstClr val="black"/>
                </a:solidFill>
                <a:latin typeface="Calibri" panose="020F0502020204030204"/>
              </a:rPr>
              <a:t>2–3 факта</a:t>
            </a:r>
            <a:r>
              <a:rPr lang="en-US" altLang="ru-RU" sz="2000" b="1" dirty="0">
                <a:solidFill>
                  <a:prstClr val="black"/>
                </a:solidFill>
                <a:latin typeface="Calibri" panose="020F0502020204030204"/>
              </a:rPr>
              <a:t> </a:t>
            </a:r>
            <a:r>
              <a:rPr lang="ru-RU" altLang="ru-RU" sz="2000" b="1" dirty="0">
                <a:solidFill>
                  <a:prstClr val="black"/>
                </a:solidFill>
                <a:latin typeface="Calibri" panose="020F0502020204030204"/>
              </a:rPr>
              <a:t> </a:t>
            </a:r>
            <a:r>
              <a:rPr lang="ru-RU" altLang="ru-RU" sz="2000" dirty="0">
                <a:solidFill>
                  <a:prstClr val="black"/>
                </a:solidFill>
                <a:latin typeface="Calibri" panose="020F0502020204030204"/>
              </a:rPr>
              <a:t>из данных в таблице / диаграмме</a:t>
            </a:r>
            <a:r>
              <a:rPr lang="ru-RU" altLang="ru-RU" sz="2000" b="1" dirty="0">
                <a:solidFill>
                  <a:prstClr val="black"/>
                </a:solidFill>
                <a:latin typeface="Calibri" panose="020F0502020204030204"/>
              </a:rPr>
              <a:t> </a:t>
            </a:r>
            <a:endParaRPr lang="ru-RU" altLang="ru-RU" sz="2100" b="1" dirty="0"/>
          </a:p>
        </p:txBody>
      </p:sp>
      <p:sp>
        <p:nvSpPr>
          <p:cNvPr id="36867" name="Объект 2"/>
          <p:cNvSpPr>
            <a:spLocks noGrp="1"/>
          </p:cNvSpPr>
          <p:nvPr>
            <p:ph idx="1"/>
          </p:nvPr>
        </p:nvSpPr>
        <p:spPr>
          <a:xfrm>
            <a:off x="556023" y="747253"/>
            <a:ext cx="8041481" cy="4274804"/>
          </a:xfrm>
        </p:spPr>
        <p:txBody>
          <a:bodyPr/>
          <a:lstStyle/>
          <a:p>
            <a:pPr marL="0" indent="0">
              <a:buNone/>
            </a:pPr>
            <a:r>
              <a:rPr lang="ru-RU" altLang="ru-RU" sz="1950" b="1" dirty="0" smtClean="0">
                <a:solidFill>
                  <a:srgbClr val="FF0000"/>
                </a:solidFill>
              </a:rPr>
              <a:t>Типичные ошибки:</a:t>
            </a:r>
          </a:p>
          <a:p>
            <a:pPr marL="0" indent="0">
              <a:spcBef>
                <a:spcPct val="0"/>
              </a:spcBef>
              <a:buNone/>
            </a:pPr>
            <a:endParaRPr lang="en-US" altLang="ru-RU" sz="1950" i="1"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023" y="1126412"/>
            <a:ext cx="6700183" cy="1891519"/>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715" y="2884655"/>
            <a:ext cx="6203789" cy="1924803"/>
          </a:xfrm>
          <a:prstGeom prst="rect">
            <a:avLst/>
          </a:prstGeom>
        </p:spPr>
      </p:pic>
    </p:spTree>
    <p:extLst>
      <p:ext uri="{BB962C8B-B14F-4D97-AF65-F5344CB8AC3E}">
        <p14:creationId xmlns:p14="http://schemas.microsoft.com/office/powerpoint/2010/main" val="338654542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id="{49511E8B-581A-4740-B515-2CDF095C652D}"/>
              </a:ext>
            </a:extLst>
          </p:cNvPr>
          <p:cNvSpPr>
            <a:spLocks noGrp="1"/>
          </p:cNvSpPr>
          <p:nvPr>
            <p:ph type="title"/>
          </p:nvPr>
        </p:nvSpPr>
        <p:spPr>
          <a:xfrm>
            <a:off x="477442" y="121444"/>
            <a:ext cx="8040290" cy="433388"/>
          </a:xfrm>
          <a:solidFill>
            <a:schemeClr val="accent3">
              <a:lumMod val="40000"/>
              <a:lumOff val="60000"/>
            </a:schemeClr>
          </a:solidFill>
        </p:spPr>
        <p:txBody>
          <a:bodyPr/>
          <a:lstStyle/>
          <a:p>
            <a:pPr algn="ctr">
              <a:defRPr/>
            </a:pPr>
            <a:r>
              <a:rPr lang="ru-RU" altLang="ru-RU" sz="2100" dirty="0"/>
              <a:t> </a:t>
            </a:r>
            <a:r>
              <a:rPr lang="ru-RU" altLang="ru-RU" sz="2100" b="1" dirty="0">
                <a:latin typeface="+mn-lt"/>
              </a:rPr>
              <a:t>Задание </a:t>
            </a:r>
            <a:r>
              <a:rPr lang="en-US" altLang="ru-RU" sz="2100" b="1" dirty="0">
                <a:latin typeface="+mn-lt"/>
              </a:rPr>
              <a:t>38</a:t>
            </a:r>
            <a:r>
              <a:rPr lang="ru-RU" altLang="ru-RU" sz="2100" b="1" dirty="0">
                <a:latin typeface="+mn-lt"/>
              </a:rPr>
              <a:t>: Основная часть  </a:t>
            </a:r>
          </a:p>
        </p:txBody>
      </p:sp>
      <p:sp>
        <p:nvSpPr>
          <p:cNvPr id="36867" name="Объект 2"/>
          <p:cNvSpPr>
            <a:spLocks noGrp="1"/>
          </p:cNvSpPr>
          <p:nvPr>
            <p:ph idx="1"/>
          </p:nvPr>
        </p:nvSpPr>
        <p:spPr>
          <a:xfrm>
            <a:off x="556023" y="554831"/>
            <a:ext cx="8041481" cy="4467225"/>
          </a:xfrm>
        </p:spPr>
        <p:txBody>
          <a:bodyPr/>
          <a:lstStyle/>
          <a:p>
            <a:pPr marL="0" indent="0">
              <a:buNone/>
            </a:pPr>
            <a:endParaRPr lang="en-US" altLang="ru-RU" sz="1950" b="1" dirty="0"/>
          </a:p>
          <a:p>
            <a:pPr marL="0" indent="0">
              <a:spcBef>
                <a:spcPct val="0"/>
              </a:spcBef>
              <a:buNone/>
            </a:pPr>
            <a:endParaRPr lang="en-US" altLang="ru-RU" sz="1950" i="1" dirty="0"/>
          </a:p>
        </p:txBody>
      </p:sp>
      <p:sp>
        <p:nvSpPr>
          <p:cNvPr id="2" name="Прямоугольник 1"/>
          <p:cNvSpPr/>
          <p:nvPr/>
        </p:nvSpPr>
        <p:spPr>
          <a:xfrm>
            <a:off x="717754" y="639096"/>
            <a:ext cx="8180440" cy="4154984"/>
          </a:xfrm>
          <a:prstGeom prst="rect">
            <a:avLst/>
          </a:prstGeom>
        </p:spPr>
        <p:txBody>
          <a:bodyPr wrap="square">
            <a:spAutoFit/>
          </a:bodyPr>
          <a:lstStyle/>
          <a:p>
            <a:pPr marL="54872" marR="3074832" defTabSz="415869">
              <a:buClrTx/>
              <a:tabLst>
                <a:tab pos="1357351" algn="l"/>
              </a:tabLst>
            </a:pPr>
            <a:r>
              <a:rPr lang="ru-RU" sz="2400" spc="-11" dirty="0" smtClean="0">
                <a:solidFill>
                  <a:sysClr val="windowText" lastClr="000000"/>
                </a:solidFill>
                <a:cs typeface="Microsoft Sans Serif"/>
              </a:rPr>
              <a:t> Выбор лексики: </a:t>
            </a:r>
          </a:p>
          <a:p>
            <a:pPr marL="5776" marR="2310" indent="49096" defTabSz="415869">
              <a:buClrTx/>
            </a:pPr>
            <a:r>
              <a:rPr lang="ru-RU" sz="2400" spc="-64" dirty="0" smtClean="0">
                <a:solidFill>
                  <a:srgbClr val="1F487C"/>
                </a:solidFill>
                <a:cs typeface="Microsoft Sans Serif"/>
              </a:rPr>
              <a:t>Как</a:t>
            </a:r>
            <a:r>
              <a:rPr lang="ru-RU" sz="2400" spc="-30" dirty="0" smtClean="0">
                <a:solidFill>
                  <a:srgbClr val="1F487C"/>
                </a:solidFill>
                <a:cs typeface="Microsoft Sans Serif"/>
              </a:rPr>
              <a:t> </a:t>
            </a:r>
            <a:r>
              <a:rPr lang="ru-RU" sz="2400" dirty="0">
                <a:solidFill>
                  <a:srgbClr val="1F487C"/>
                </a:solidFill>
                <a:cs typeface="Microsoft Sans Serif"/>
              </a:rPr>
              <a:t>называть</a:t>
            </a:r>
            <a:r>
              <a:rPr lang="ru-RU" sz="2400" spc="-36" dirty="0">
                <a:solidFill>
                  <a:srgbClr val="1F487C"/>
                </a:solidFill>
                <a:cs typeface="Microsoft Sans Serif"/>
              </a:rPr>
              <a:t> </a:t>
            </a:r>
            <a:r>
              <a:rPr lang="ru-RU" sz="2400" dirty="0">
                <a:solidFill>
                  <a:srgbClr val="1F487C"/>
                </a:solidFill>
                <a:cs typeface="Microsoft Sans Serif"/>
              </a:rPr>
              <a:t>варианты</a:t>
            </a:r>
            <a:r>
              <a:rPr lang="ru-RU" sz="2400" spc="-39" dirty="0">
                <a:solidFill>
                  <a:srgbClr val="1F487C"/>
                </a:solidFill>
                <a:cs typeface="Microsoft Sans Serif"/>
              </a:rPr>
              <a:t> </a:t>
            </a:r>
            <a:r>
              <a:rPr lang="ru-RU" sz="2400" dirty="0">
                <a:solidFill>
                  <a:srgbClr val="1F487C"/>
                </a:solidFill>
                <a:cs typeface="Microsoft Sans Serif"/>
              </a:rPr>
              <a:t>ответов</a:t>
            </a:r>
            <a:r>
              <a:rPr lang="ru-RU" sz="2400" spc="-30" dirty="0">
                <a:solidFill>
                  <a:srgbClr val="1F487C"/>
                </a:solidFill>
                <a:cs typeface="Microsoft Sans Serif"/>
              </a:rPr>
              <a:t> </a:t>
            </a:r>
            <a:r>
              <a:rPr lang="ru-RU" sz="2400" dirty="0">
                <a:solidFill>
                  <a:srgbClr val="1F487C"/>
                </a:solidFill>
                <a:cs typeface="Microsoft Sans Serif"/>
              </a:rPr>
              <a:t>соц.</a:t>
            </a:r>
            <a:r>
              <a:rPr lang="ru-RU" sz="2400" spc="-30" dirty="0">
                <a:solidFill>
                  <a:srgbClr val="1F487C"/>
                </a:solidFill>
                <a:cs typeface="Microsoft Sans Serif"/>
              </a:rPr>
              <a:t> </a:t>
            </a:r>
            <a:r>
              <a:rPr lang="ru-RU" sz="2400" spc="-5" dirty="0">
                <a:solidFill>
                  <a:srgbClr val="1F487C"/>
                </a:solidFill>
                <a:cs typeface="Microsoft Sans Serif"/>
              </a:rPr>
              <a:t>опроса?</a:t>
            </a:r>
            <a:endParaRPr lang="ru-RU" sz="2400" dirty="0">
              <a:solidFill>
                <a:sysClr val="windowText" lastClr="000000"/>
              </a:solidFill>
              <a:cs typeface="Microsoft Sans Serif"/>
            </a:endParaRPr>
          </a:p>
          <a:p>
            <a:pPr marL="190318" indent="-127071" defTabSz="415869">
              <a:buClrTx/>
              <a:buFontTx/>
              <a:buChar char="-"/>
              <a:tabLst>
                <a:tab pos="190318" algn="l"/>
              </a:tabLst>
            </a:pPr>
            <a:r>
              <a:rPr lang="en-US" sz="2400" spc="-5" dirty="0">
                <a:solidFill>
                  <a:schemeClr val="tx1"/>
                </a:solidFill>
                <a:cs typeface="Arial MT"/>
              </a:rPr>
              <a:t>option /response</a:t>
            </a:r>
            <a:endParaRPr lang="en-US" sz="2400" dirty="0">
              <a:solidFill>
                <a:schemeClr val="tx1"/>
              </a:solidFill>
              <a:cs typeface="Arial MT"/>
            </a:endParaRPr>
          </a:p>
          <a:p>
            <a:pPr marL="190318" indent="-127071" defTabSz="415869">
              <a:buClrTx/>
              <a:buFontTx/>
              <a:buChar char="-"/>
              <a:tabLst>
                <a:tab pos="190318" algn="l"/>
              </a:tabLst>
            </a:pPr>
            <a:r>
              <a:rPr lang="en-US" sz="2400" dirty="0">
                <a:solidFill>
                  <a:schemeClr val="tx1"/>
                </a:solidFill>
                <a:cs typeface="Arial MT"/>
              </a:rPr>
              <a:t>answer</a:t>
            </a:r>
            <a:r>
              <a:rPr lang="en-US" sz="2400" spc="-48" dirty="0">
                <a:solidFill>
                  <a:schemeClr val="tx1"/>
                </a:solidFill>
                <a:cs typeface="Arial MT"/>
              </a:rPr>
              <a:t> </a:t>
            </a:r>
            <a:r>
              <a:rPr lang="en-US" sz="2400" spc="429" dirty="0">
                <a:solidFill>
                  <a:schemeClr val="tx1"/>
                </a:solidFill>
                <a:cs typeface="Microsoft Sans Serif"/>
              </a:rPr>
              <a:t>–</a:t>
            </a:r>
            <a:r>
              <a:rPr lang="en-US" sz="2400" spc="-18" dirty="0">
                <a:solidFill>
                  <a:schemeClr val="tx1"/>
                </a:solidFill>
                <a:cs typeface="Microsoft Sans Serif"/>
              </a:rPr>
              <a:t> </a:t>
            </a:r>
            <a:r>
              <a:rPr lang="ru-RU" sz="2400" dirty="0">
                <a:solidFill>
                  <a:schemeClr val="tx1"/>
                </a:solidFill>
                <a:cs typeface="Microsoft Sans Serif"/>
              </a:rPr>
              <a:t>ошибкой</a:t>
            </a:r>
            <a:r>
              <a:rPr lang="ru-RU" sz="2400" spc="-23" dirty="0">
                <a:solidFill>
                  <a:schemeClr val="tx1"/>
                </a:solidFill>
                <a:cs typeface="Microsoft Sans Serif"/>
              </a:rPr>
              <a:t> </a:t>
            </a:r>
            <a:r>
              <a:rPr lang="ru-RU" sz="2400" dirty="0">
                <a:solidFill>
                  <a:schemeClr val="tx1"/>
                </a:solidFill>
                <a:cs typeface="Microsoft Sans Serif"/>
              </a:rPr>
              <a:t>не</a:t>
            </a:r>
            <a:r>
              <a:rPr lang="ru-RU" sz="2400" spc="-20" dirty="0">
                <a:solidFill>
                  <a:schemeClr val="tx1"/>
                </a:solidFill>
                <a:cs typeface="Microsoft Sans Serif"/>
              </a:rPr>
              <a:t> </a:t>
            </a:r>
            <a:r>
              <a:rPr lang="ru-RU" sz="2400" dirty="0">
                <a:solidFill>
                  <a:schemeClr val="tx1"/>
                </a:solidFill>
                <a:cs typeface="Microsoft Sans Serif"/>
              </a:rPr>
              <a:t>считаем,</a:t>
            </a:r>
            <a:r>
              <a:rPr lang="ru-RU" sz="2400" spc="-18" dirty="0">
                <a:solidFill>
                  <a:schemeClr val="tx1"/>
                </a:solidFill>
                <a:cs typeface="Microsoft Sans Serif"/>
              </a:rPr>
              <a:t> </a:t>
            </a:r>
            <a:r>
              <a:rPr lang="ru-RU" sz="2400" dirty="0">
                <a:solidFill>
                  <a:schemeClr val="tx1"/>
                </a:solidFill>
                <a:cs typeface="Microsoft Sans Serif"/>
              </a:rPr>
              <a:t>но</a:t>
            </a:r>
            <a:r>
              <a:rPr lang="ru-RU" sz="2400" spc="-18" dirty="0">
                <a:solidFill>
                  <a:schemeClr val="tx1"/>
                </a:solidFill>
                <a:cs typeface="Microsoft Sans Serif"/>
              </a:rPr>
              <a:t> </a:t>
            </a:r>
            <a:r>
              <a:rPr lang="ru-RU" sz="2400" dirty="0">
                <a:solidFill>
                  <a:schemeClr val="tx1"/>
                </a:solidFill>
                <a:cs typeface="Microsoft Sans Serif"/>
              </a:rPr>
              <a:t>не</a:t>
            </a:r>
            <a:r>
              <a:rPr lang="ru-RU" sz="2400" spc="-20" dirty="0">
                <a:solidFill>
                  <a:schemeClr val="tx1"/>
                </a:solidFill>
                <a:cs typeface="Microsoft Sans Serif"/>
              </a:rPr>
              <a:t> </a:t>
            </a:r>
            <a:r>
              <a:rPr lang="ru-RU" sz="2400" spc="-5" dirty="0">
                <a:solidFill>
                  <a:schemeClr val="tx1"/>
                </a:solidFill>
                <a:cs typeface="Microsoft Sans Serif"/>
              </a:rPr>
              <a:t>рекомендуем</a:t>
            </a:r>
            <a:endParaRPr lang="ru-RU" sz="2400" dirty="0">
              <a:solidFill>
                <a:schemeClr val="tx1"/>
              </a:solidFill>
              <a:cs typeface="Microsoft Sans Serif"/>
            </a:endParaRPr>
          </a:p>
          <a:p>
            <a:pPr marL="54872" marR="3074832" defTabSz="415869">
              <a:buClrTx/>
              <a:tabLst>
                <a:tab pos="1357351" algn="l"/>
              </a:tabLst>
            </a:pPr>
            <a:endParaRPr lang="ru-RU" sz="2400" spc="-11" dirty="0" smtClean="0">
              <a:solidFill>
                <a:sysClr val="windowText" lastClr="000000"/>
              </a:solidFill>
              <a:cs typeface="Microsoft Sans Serif"/>
            </a:endParaRPr>
          </a:p>
          <a:p>
            <a:pPr marL="54872" marR="3074832" defTabSz="415869">
              <a:buClrTx/>
              <a:tabLst>
                <a:tab pos="1357351" algn="l"/>
              </a:tabLst>
            </a:pPr>
            <a:r>
              <a:rPr lang="ru-RU" sz="2400" spc="-11" dirty="0" smtClean="0">
                <a:solidFill>
                  <a:srgbClr val="002060"/>
                </a:solidFill>
                <a:cs typeface="Microsoft Sans Serif"/>
              </a:rPr>
              <a:t>Какие глаголы использовать?</a:t>
            </a:r>
          </a:p>
          <a:p>
            <a:pPr marL="54872" marR="3074832" defTabSz="415869">
              <a:buClrTx/>
              <a:tabLst>
                <a:tab pos="1357351" algn="l"/>
              </a:tabLst>
            </a:pPr>
            <a:r>
              <a:rPr lang="ru-RU" sz="2400" spc="-11" dirty="0" smtClean="0">
                <a:solidFill>
                  <a:sysClr val="windowText" lastClr="000000"/>
                </a:solidFill>
                <a:cs typeface="Microsoft Sans Serif"/>
              </a:rPr>
              <a:t>Рекомендуем</a:t>
            </a:r>
            <a:r>
              <a:rPr lang="ru-RU" sz="2400" spc="-11" dirty="0">
                <a:solidFill>
                  <a:sysClr val="windowText" lastClr="000000"/>
                </a:solidFill>
                <a:cs typeface="Microsoft Sans Serif"/>
              </a:rPr>
              <a:t>:</a:t>
            </a:r>
            <a:r>
              <a:rPr lang="ru-RU" sz="2400" spc="-5" dirty="0">
                <a:solidFill>
                  <a:sysClr val="windowText" lastClr="000000"/>
                </a:solidFill>
                <a:cs typeface="Microsoft Sans Serif"/>
              </a:rPr>
              <a:t> </a:t>
            </a:r>
            <a:r>
              <a:rPr lang="en-US" sz="2400" dirty="0">
                <a:solidFill>
                  <a:sysClr val="windowText" lastClr="000000"/>
                </a:solidFill>
                <a:cs typeface="Arial MT"/>
              </a:rPr>
              <a:t>to</a:t>
            </a:r>
            <a:r>
              <a:rPr lang="en-US" sz="2400" spc="-18" dirty="0">
                <a:solidFill>
                  <a:sysClr val="windowText" lastClr="000000"/>
                </a:solidFill>
                <a:cs typeface="Arial MT"/>
              </a:rPr>
              <a:t> </a:t>
            </a:r>
            <a:r>
              <a:rPr lang="en-US" sz="2400" dirty="0" smtClean="0">
                <a:solidFill>
                  <a:sysClr val="windowText" lastClr="000000"/>
                </a:solidFill>
                <a:cs typeface="Arial MT"/>
              </a:rPr>
              <a:t>choose,</a:t>
            </a:r>
            <a:r>
              <a:rPr lang="ru-RU" sz="2400" dirty="0" smtClean="0">
                <a:solidFill>
                  <a:sysClr val="windowText" lastClr="000000"/>
                </a:solidFill>
                <a:cs typeface="Arial MT"/>
              </a:rPr>
              <a:t> </a:t>
            </a:r>
            <a:r>
              <a:rPr lang="en-US" sz="2400" dirty="0" smtClean="0">
                <a:solidFill>
                  <a:sysClr val="windowText" lastClr="000000"/>
                </a:solidFill>
                <a:cs typeface="Arial MT"/>
              </a:rPr>
              <a:t>to</a:t>
            </a:r>
            <a:r>
              <a:rPr lang="ru-RU" sz="2400" spc="-18" dirty="0" smtClean="0">
                <a:solidFill>
                  <a:sysClr val="windowText" lastClr="000000"/>
                </a:solidFill>
                <a:cs typeface="Arial MT"/>
              </a:rPr>
              <a:t> </a:t>
            </a:r>
            <a:r>
              <a:rPr lang="en-US" sz="2400" dirty="0" smtClean="0">
                <a:solidFill>
                  <a:sysClr val="windowText" lastClr="000000"/>
                </a:solidFill>
                <a:cs typeface="Arial MT"/>
              </a:rPr>
              <a:t>opt</a:t>
            </a:r>
            <a:r>
              <a:rPr lang="ru-RU" sz="2400" spc="-16" dirty="0">
                <a:solidFill>
                  <a:sysClr val="windowText" lastClr="000000"/>
                </a:solidFill>
                <a:cs typeface="Arial MT"/>
              </a:rPr>
              <a:t> </a:t>
            </a:r>
            <a:r>
              <a:rPr lang="en-US" sz="2400" spc="-9" dirty="0" smtClean="0">
                <a:solidFill>
                  <a:sysClr val="windowText" lastClr="000000"/>
                </a:solidFill>
                <a:cs typeface="Arial MT"/>
              </a:rPr>
              <a:t>for</a:t>
            </a:r>
            <a:r>
              <a:rPr lang="en-US" sz="2400" spc="-9" dirty="0">
                <a:solidFill>
                  <a:sysClr val="windowText" lastClr="000000"/>
                </a:solidFill>
                <a:cs typeface="Arial MT"/>
              </a:rPr>
              <a:t>.</a:t>
            </a:r>
          </a:p>
          <a:p>
            <a:pPr marL="54872" marR="3074832" defTabSz="415869">
              <a:buClrTx/>
              <a:tabLst>
                <a:tab pos="1357351" algn="l"/>
              </a:tabLst>
            </a:pPr>
            <a:r>
              <a:rPr lang="ru-RU" sz="2400" spc="-9" dirty="0">
                <a:solidFill>
                  <a:sysClr val="windowText" lastClr="000000"/>
                </a:solidFill>
                <a:cs typeface="Microsoft Sans Serif"/>
              </a:rPr>
              <a:t>Можно</a:t>
            </a:r>
            <a:r>
              <a:rPr lang="ru-RU" sz="2400" spc="-5" dirty="0">
                <a:solidFill>
                  <a:sysClr val="windowText" lastClr="000000"/>
                </a:solidFill>
                <a:cs typeface="Microsoft Sans Serif"/>
              </a:rPr>
              <a:t>: </a:t>
            </a:r>
            <a:r>
              <a:rPr lang="en-US" sz="2400" dirty="0">
                <a:solidFill>
                  <a:sysClr val="windowText" lastClr="000000"/>
                </a:solidFill>
                <a:cs typeface="Arial MT"/>
              </a:rPr>
              <a:t>to</a:t>
            </a:r>
            <a:r>
              <a:rPr lang="en-US" sz="2400" spc="-7" dirty="0">
                <a:solidFill>
                  <a:sysClr val="windowText" lastClr="000000"/>
                </a:solidFill>
                <a:cs typeface="Arial MT"/>
              </a:rPr>
              <a:t> </a:t>
            </a:r>
            <a:r>
              <a:rPr lang="en-US" sz="2400" spc="-5" dirty="0">
                <a:solidFill>
                  <a:sysClr val="windowText" lastClr="000000"/>
                </a:solidFill>
                <a:cs typeface="Arial MT"/>
              </a:rPr>
              <a:t>select.</a:t>
            </a:r>
            <a:endParaRPr lang="en-US" sz="2400" dirty="0">
              <a:solidFill>
                <a:sysClr val="windowText" lastClr="000000"/>
              </a:solidFill>
              <a:cs typeface="Arial MT"/>
            </a:endParaRPr>
          </a:p>
          <a:p>
            <a:pPr marL="5776" marR="2310" indent="49096" defTabSz="415869">
              <a:buClrTx/>
            </a:pPr>
            <a:r>
              <a:rPr lang="ru-RU" sz="2400" dirty="0">
                <a:solidFill>
                  <a:sysClr val="windowText" lastClr="000000"/>
                </a:solidFill>
                <a:cs typeface="Microsoft Sans Serif"/>
              </a:rPr>
              <a:t>Не</a:t>
            </a:r>
            <a:r>
              <a:rPr lang="ru-RU" sz="2400" spc="-27" dirty="0">
                <a:solidFill>
                  <a:sysClr val="windowText" lastClr="000000"/>
                </a:solidFill>
                <a:cs typeface="Microsoft Sans Serif"/>
              </a:rPr>
              <a:t> </a:t>
            </a:r>
            <a:r>
              <a:rPr lang="ru-RU" sz="2400" spc="-9" dirty="0">
                <a:solidFill>
                  <a:sysClr val="windowText" lastClr="000000"/>
                </a:solidFill>
                <a:cs typeface="Microsoft Sans Serif"/>
              </a:rPr>
              <a:t>принимаем</a:t>
            </a:r>
            <a:r>
              <a:rPr lang="ru-RU" sz="2400" spc="-30" dirty="0">
                <a:solidFill>
                  <a:sysClr val="windowText" lastClr="000000"/>
                </a:solidFill>
                <a:cs typeface="Microsoft Sans Serif"/>
              </a:rPr>
              <a:t> </a:t>
            </a:r>
            <a:r>
              <a:rPr lang="ru-RU" sz="2400" spc="-11" dirty="0">
                <a:solidFill>
                  <a:sysClr val="windowText" lastClr="000000"/>
                </a:solidFill>
                <a:cs typeface="Microsoft Sans Serif"/>
              </a:rPr>
              <a:t>(лексические</a:t>
            </a:r>
            <a:r>
              <a:rPr lang="ru-RU" sz="2400" spc="-25" dirty="0">
                <a:solidFill>
                  <a:sysClr val="windowText" lastClr="000000"/>
                </a:solidFill>
                <a:cs typeface="Microsoft Sans Serif"/>
              </a:rPr>
              <a:t> </a:t>
            </a:r>
            <a:r>
              <a:rPr lang="ru-RU" sz="2400" dirty="0">
                <a:solidFill>
                  <a:sysClr val="windowText" lastClr="000000"/>
                </a:solidFill>
                <a:cs typeface="Microsoft Sans Serif"/>
              </a:rPr>
              <a:t>ошибки):</a:t>
            </a:r>
            <a:r>
              <a:rPr lang="ru-RU" sz="2400" spc="-34" dirty="0">
                <a:solidFill>
                  <a:sysClr val="windowText" lastClr="000000"/>
                </a:solidFill>
                <a:cs typeface="Microsoft Sans Serif"/>
              </a:rPr>
              <a:t> </a:t>
            </a:r>
            <a:r>
              <a:rPr lang="en-US" sz="2400" dirty="0">
                <a:solidFill>
                  <a:sysClr val="windowText" lastClr="000000"/>
                </a:solidFill>
                <a:cs typeface="Arial MT"/>
              </a:rPr>
              <a:t>describe,</a:t>
            </a:r>
            <a:r>
              <a:rPr lang="en-US" sz="2400" spc="-52" dirty="0">
                <a:solidFill>
                  <a:sysClr val="windowText" lastClr="000000"/>
                </a:solidFill>
                <a:cs typeface="Arial MT"/>
              </a:rPr>
              <a:t> </a:t>
            </a:r>
            <a:r>
              <a:rPr lang="en-US" sz="2400" dirty="0">
                <a:solidFill>
                  <a:sysClr val="windowText" lastClr="000000"/>
                </a:solidFill>
                <a:cs typeface="Arial MT"/>
              </a:rPr>
              <a:t>mention,</a:t>
            </a:r>
            <a:r>
              <a:rPr lang="en-US" sz="2400" spc="-43" dirty="0">
                <a:solidFill>
                  <a:sysClr val="windowText" lastClr="000000"/>
                </a:solidFill>
                <a:cs typeface="Arial MT"/>
              </a:rPr>
              <a:t> </a:t>
            </a:r>
            <a:r>
              <a:rPr lang="en-US" sz="2400" dirty="0">
                <a:solidFill>
                  <a:sysClr val="windowText" lastClr="000000"/>
                </a:solidFill>
                <a:cs typeface="Arial MT"/>
              </a:rPr>
              <a:t>vote,</a:t>
            </a:r>
            <a:r>
              <a:rPr lang="en-US" sz="2400" spc="-45" dirty="0">
                <a:solidFill>
                  <a:sysClr val="windowText" lastClr="000000"/>
                </a:solidFill>
                <a:cs typeface="Arial MT"/>
              </a:rPr>
              <a:t> </a:t>
            </a:r>
            <a:r>
              <a:rPr lang="en-US" sz="2400" spc="-9" dirty="0">
                <a:solidFill>
                  <a:sysClr val="windowText" lastClr="000000"/>
                </a:solidFill>
                <a:cs typeface="Arial MT"/>
              </a:rPr>
              <a:t>pick. </a:t>
            </a:r>
          </a:p>
          <a:p>
            <a:pPr marL="5776" marR="2310" indent="49096" defTabSz="415869">
              <a:buClrTx/>
            </a:pPr>
            <a:endParaRPr lang="en-US" sz="2400" spc="-64" dirty="0">
              <a:solidFill>
                <a:srgbClr val="1F487C"/>
              </a:solidFill>
              <a:cs typeface="Microsoft Sans Serif"/>
            </a:endParaRPr>
          </a:p>
        </p:txBody>
      </p:sp>
    </p:spTree>
    <p:extLst>
      <p:ext uri="{BB962C8B-B14F-4D97-AF65-F5344CB8AC3E}">
        <p14:creationId xmlns:p14="http://schemas.microsoft.com/office/powerpoint/2010/main" val="3143223671"/>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id="{49511E8B-581A-4740-B515-2CDF095C652D}"/>
              </a:ext>
            </a:extLst>
          </p:cNvPr>
          <p:cNvSpPr>
            <a:spLocks noGrp="1"/>
          </p:cNvSpPr>
          <p:nvPr>
            <p:ph type="title"/>
          </p:nvPr>
        </p:nvSpPr>
        <p:spPr>
          <a:xfrm>
            <a:off x="477442" y="121444"/>
            <a:ext cx="8040290" cy="433388"/>
          </a:xfrm>
          <a:solidFill>
            <a:schemeClr val="accent3">
              <a:lumMod val="40000"/>
              <a:lumOff val="60000"/>
            </a:schemeClr>
          </a:solidFill>
        </p:spPr>
        <p:txBody>
          <a:bodyPr/>
          <a:lstStyle/>
          <a:p>
            <a:pPr algn="ctr">
              <a:defRPr/>
            </a:pPr>
            <a:r>
              <a:rPr lang="ru-RU" altLang="ru-RU" sz="2100" dirty="0"/>
              <a:t> </a:t>
            </a:r>
            <a:r>
              <a:rPr lang="ru-RU" altLang="ru-RU" sz="2100" b="1" dirty="0">
                <a:latin typeface="+mn-lt"/>
              </a:rPr>
              <a:t>Задание </a:t>
            </a:r>
            <a:r>
              <a:rPr lang="en-US" altLang="ru-RU" sz="2100" b="1" dirty="0">
                <a:latin typeface="+mn-lt"/>
              </a:rPr>
              <a:t>38</a:t>
            </a:r>
            <a:r>
              <a:rPr lang="ru-RU" altLang="ru-RU" sz="2100" b="1" dirty="0">
                <a:latin typeface="+mn-lt"/>
              </a:rPr>
              <a:t>: Основная часть  </a:t>
            </a:r>
          </a:p>
        </p:txBody>
      </p:sp>
      <p:sp>
        <p:nvSpPr>
          <p:cNvPr id="36867" name="Объект 2"/>
          <p:cNvSpPr>
            <a:spLocks noGrp="1"/>
          </p:cNvSpPr>
          <p:nvPr>
            <p:ph idx="1"/>
          </p:nvPr>
        </p:nvSpPr>
        <p:spPr>
          <a:xfrm>
            <a:off x="556023" y="554831"/>
            <a:ext cx="8041481" cy="4467225"/>
          </a:xfrm>
        </p:spPr>
        <p:txBody>
          <a:bodyPr/>
          <a:lstStyle/>
          <a:p>
            <a:pPr marL="0" indent="0">
              <a:buNone/>
            </a:pPr>
            <a:endParaRPr lang="en-US" altLang="ru-RU" sz="1950" b="1" dirty="0"/>
          </a:p>
          <a:p>
            <a:pPr marL="0" indent="0">
              <a:spcBef>
                <a:spcPct val="0"/>
              </a:spcBef>
              <a:buNone/>
            </a:pPr>
            <a:endParaRPr lang="en-US" altLang="ru-RU" sz="1950" i="1" dirty="0"/>
          </a:p>
        </p:txBody>
      </p:sp>
      <p:sp>
        <p:nvSpPr>
          <p:cNvPr id="2" name="Прямоугольник 1"/>
          <p:cNvSpPr/>
          <p:nvPr/>
        </p:nvSpPr>
        <p:spPr>
          <a:xfrm>
            <a:off x="324465" y="639096"/>
            <a:ext cx="8583561" cy="3046988"/>
          </a:xfrm>
          <a:prstGeom prst="rect">
            <a:avLst/>
          </a:prstGeom>
        </p:spPr>
        <p:txBody>
          <a:bodyPr wrap="square">
            <a:spAutoFit/>
          </a:bodyPr>
          <a:lstStyle/>
          <a:p>
            <a:pPr marL="54872" marR="3074832" defTabSz="415869">
              <a:buClrTx/>
              <a:tabLst>
                <a:tab pos="1357351" algn="l"/>
              </a:tabLst>
            </a:pPr>
            <a:r>
              <a:rPr lang="ru-RU" sz="2400" spc="-11" dirty="0" smtClean="0">
                <a:solidFill>
                  <a:srgbClr val="002060"/>
                </a:solidFill>
                <a:cs typeface="Microsoft Sans Serif"/>
              </a:rPr>
              <a:t>Возможные варианты приведения данных: </a:t>
            </a:r>
          </a:p>
          <a:p>
            <a:pPr marL="5776" marR="2310" indent="49096" defTabSz="415869">
              <a:buClrTx/>
            </a:pPr>
            <a:r>
              <a:rPr lang="ru-RU" sz="2400" i="1" dirty="0" smtClean="0">
                <a:solidFill>
                  <a:schemeClr val="tx1"/>
                </a:solidFill>
                <a:latin typeface="+mn-lt"/>
                <a:cs typeface="Microsoft Sans Serif"/>
              </a:rPr>
              <a:t>4</a:t>
            </a:r>
            <a:r>
              <a:rPr lang="en-US" sz="2400" i="1" dirty="0" smtClean="0">
                <a:solidFill>
                  <a:schemeClr val="tx1"/>
                </a:solidFill>
                <a:latin typeface="+mn-lt"/>
                <a:cs typeface="Microsoft Sans Serif"/>
              </a:rPr>
              <a:t>%</a:t>
            </a:r>
            <a:r>
              <a:rPr lang="en-US" sz="2400" i="1" spc="7" dirty="0" smtClean="0">
                <a:solidFill>
                  <a:schemeClr val="tx1"/>
                </a:solidFill>
                <a:latin typeface="+mn-lt"/>
                <a:cs typeface="Microsoft Sans Serif"/>
              </a:rPr>
              <a:t> </a:t>
            </a:r>
            <a:r>
              <a:rPr lang="en-US" sz="2400" i="1" dirty="0">
                <a:solidFill>
                  <a:schemeClr val="tx1"/>
                </a:solidFill>
                <a:latin typeface="+mn-lt"/>
                <a:cs typeface="Microsoft Sans Serif"/>
              </a:rPr>
              <a:t>of</a:t>
            </a:r>
            <a:r>
              <a:rPr lang="en-US" sz="2400" i="1" spc="18" dirty="0">
                <a:solidFill>
                  <a:schemeClr val="tx1"/>
                </a:solidFill>
                <a:latin typeface="+mn-lt"/>
                <a:cs typeface="Microsoft Sans Serif"/>
              </a:rPr>
              <a:t> </a:t>
            </a:r>
            <a:r>
              <a:rPr lang="en-US" sz="2400" i="1" spc="-11" dirty="0">
                <a:solidFill>
                  <a:schemeClr val="tx1"/>
                </a:solidFill>
                <a:latin typeface="+mn-lt"/>
                <a:cs typeface="Microsoft Sans Serif"/>
              </a:rPr>
              <a:t>the</a:t>
            </a:r>
            <a:r>
              <a:rPr lang="en-US" sz="2400" i="1" dirty="0">
                <a:solidFill>
                  <a:schemeClr val="tx1"/>
                </a:solidFill>
                <a:latin typeface="+mn-lt"/>
                <a:cs typeface="Microsoft Sans Serif"/>
              </a:rPr>
              <a:t> respondents</a:t>
            </a:r>
            <a:r>
              <a:rPr lang="en-US" sz="2400" i="1" spc="-2" dirty="0">
                <a:solidFill>
                  <a:schemeClr val="tx1"/>
                </a:solidFill>
                <a:latin typeface="+mn-lt"/>
                <a:cs typeface="Microsoft Sans Serif"/>
              </a:rPr>
              <a:t> </a:t>
            </a:r>
            <a:r>
              <a:rPr lang="en-US" sz="2400" i="1" dirty="0">
                <a:solidFill>
                  <a:schemeClr val="tx1"/>
                </a:solidFill>
                <a:latin typeface="+mn-lt"/>
                <a:cs typeface="Microsoft Sans Serif"/>
              </a:rPr>
              <a:t>choose</a:t>
            </a:r>
            <a:r>
              <a:rPr lang="en-US" sz="2400" i="1" spc="7" dirty="0">
                <a:solidFill>
                  <a:schemeClr val="tx1"/>
                </a:solidFill>
                <a:latin typeface="+mn-lt"/>
                <a:cs typeface="Microsoft Sans Serif"/>
              </a:rPr>
              <a:t> </a:t>
            </a:r>
            <a:r>
              <a:rPr lang="en-US" sz="2400" i="1" dirty="0">
                <a:solidFill>
                  <a:schemeClr val="tx1"/>
                </a:solidFill>
                <a:latin typeface="+mn-lt"/>
                <a:cs typeface="Microsoft Sans Serif"/>
              </a:rPr>
              <a:t>the</a:t>
            </a:r>
            <a:r>
              <a:rPr lang="en-US" sz="2400" i="1" spc="9" dirty="0">
                <a:solidFill>
                  <a:schemeClr val="tx1"/>
                </a:solidFill>
                <a:latin typeface="+mn-lt"/>
                <a:cs typeface="Microsoft Sans Serif"/>
              </a:rPr>
              <a:t> </a:t>
            </a:r>
            <a:r>
              <a:rPr lang="en-US" sz="2400" i="1" dirty="0" smtClean="0">
                <a:solidFill>
                  <a:schemeClr val="tx1"/>
                </a:solidFill>
                <a:latin typeface="+mn-lt"/>
                <a:cs typeface="Microsoft Sans Serif"/>
              </a:rPr>
              <a:t>option</a:t>
            </a:r>
            <a:r>
              <a:rPr lang="ru-RU" sz="2400" i="1" dirty="0" smtClean="0">
                <a:solidFill>
                  <a:schemeClr val="tx1"/>
                </a:solidFill>
                <a:latin typeface="+mn-lt"/>
                <a:cs typeface="Microsoft Sans Serif"/>
              </a:rPr>
              <a:t>/</a:t>
            </a:r>
            <a:r>
              <a:rPr lang="en-US" sz="2400" i="1" dirty="0" smtClean="0">
                <a:solidFill>
                  <a:schemeClr val="tx1"/>
                </a:solidFill>
                <a:latin typeface="+mn-lt"/>
                <a:cs typeface="Microsoft Sans Serif"/>
              </a:rPr>
              <a:t>the response</a:t>
            </a:r>
            <a:r>
              <a:rPr lang="en-US" sz="2400" i="1" spc="5" dirty="0" smtClean="0">
                <a:solidFill>
                  <a:schemeClr val="tx1"/>
                </a:solidFill>
                <a:latin typeface="+mn-lt"/>
                <a:cs typeface="Microsoft Sans Serif"/>
              </a:rPr>
              <a:t> </a:t>
            </a:r>
            <a:r>
              <a:rPr lang="en-US" sz="2400" i="1" dirty="0" smtClean="0">
                <a:solidFill>
                  <a:schemeClr val="tx1"/>
                </a:solidFill>
                <a:latin typeface="+mn-lt"/>
                <a:cs typeface="Microsoft Sans Serif"/>
              </a:rPr>
              <a:t>“Three times a week”.</a:t>
            </a:r>
          </a:p>
          <a:p>
            <a:pPr marL="5776" marR="2310" indent="49096" defTabSz="415869">
              <a:buClrTx/>
            </a:pPr>
            <a:endParaRPr lang="en-US" sz="2400" i="1" dirty="0" smtClean="0">
              <a:solidFill>
                <a:schemeClr val="tx1"/>
              </a:solidFill>
              <a:latin typeface="+mn-lt"/>
              <a:cs typeface="Microsoft Sans Serif"/>
            </a:endParaRPr>
          </a:p>
          <a:p>
            <a:pPr marL="5776" marR="2310" indent="49096" defTabSz="415869">
              <a:buClrTx/>
            </a:pPr>
            <a:r>
              <a:rPr lang="ru-RU" sz="2400" i="1" dirty="0" smtClean="0">
                <a:solidFill>
                  <a:schemeClr val="tx1"/>
                </a:solidFill>
                <a:latin typeface="+mn-lt"/>
                <a:cs typeface="Microsoft Sans Serif"/>
              </a:rPr>
              <a:t>4</a:t>
            </a:r>
            <a:r>
              <a:rPr lang="en-US" sz="2400" i="1" dirty="0">
                <a:solidFill>
                  <a:schemeClr val="tx1"/>
                </a:solidFill>
                <a:latin typeface="+mn-lt"/>
                <a:cs typeface="Microsoft Sans Serif"/>
              </a:rPr>
              <a:t>%</a:t>
            </a:r>
            <a:r>
              <a:rPr lang="en-US" sz="2400" i="1" spc="7" dirty="0">
                <a:solidFill>
                  <a:schemeClr val="tx1"/>
                </a:solidFill>
                <a:latin typeface="+mn-lt"/>
                <a:cs typeface="Microsoft Sans Serif"/>
              </a:rPr>
              <a:t> </a:t>
            </a:r>
            <a:r>
              <a:rPr lang="en-US" sz="2400" i="1" dirty="0">
                <a:solidFill>
                  <a:schemeClr val="tx1"/>
                </a:solidFill>
                <a:latin typeface="+mn-lt"/>
                <a:cs typeface="Microsoft Sans Serif"/>
              </a:rPr>
              <a:t>of</a:t>
            </a:r>
            <a:r>
              <a:rPr lang="en-US" sz="2400" i="1" spc="18" dirty="0">
                <a:solidFill>
                  <a:schemeClr val="tx1"/>
                </a:solidFill>
                <a:latin typeface="+mn-lt"/>
                <a:cs typeface="Microsoft Sans Serif"/>
              </a:rPr>
              <a:t> </a:t>
            </a:r>
            <a:r>
              <a:rPr lang="en-US" altLang="ru-RU" sz="2400" i="1" dirty="0" smtClean="0">
                <a:latin typeface="+mn-lt"/>
              </a:rPr>
              <a:t>the teenagers </a:t>
            </a:r>
            <a:r>
              <a:rPr lang="en-US" altLang="ru-RU" sz="2400" i="1" dirty="0">
                <a:latin typeface="+mn-lt"/>
              </a:rPr>
              <a:t>who took part in the survey</a:t>
            </a:r>
            <a:r>
              <a:rPr lang="en-US" sz="2400" i="1" dirty="0" smtClean="0">
                <a:solidFill>
                  <a:schemeClr val="tx1"/>
                </a:solidFill>
                <a:latin typeface="+mn-lt"/>
                <a:cs typeface="Microsoft Sans Serif"/>
              </a:rPr>
              <a:t> watch TV three times a day.</a:t>
            </a:r>
          </a:p>
          <a:p>
            <a:pPr marL="5776" marR="2310" indent="49096" defTabSz="415869">
              <a:buClrTx/>
            </a:pPr>
            <a:r>
              <a:rPr lang="en-US" sz="2400" i="1" spc="-11" dirty="0">
                <a:solidFill>
                  <a:schemeClr val="tx1"/>
                </a:solidFill>
                <a:latin typeface="+mn-lt"/>
                <a:cs typeface="Microsoft Sans Serif"/>
              </a:rPr>
              <a:t> </a:t>
            </a:r>
            <a:endParaRPr lang="en-US" sz="2400" i="1" spc="-11" dirty="0" smtClean="0">
              <a:solidFill>
                <a:schemeClr val="tx1"/>
              </a:solidFill>
              <a:latin typeface="+mn-lt"/>
              <a:cs typeface="Microsoft Sans Serif"/>
            </a:endParaRPr>
          </a:p>
        </p:txBody>
      </p:sp>
    </p:spTree>
    <p:extLst>
      <p:ext uri="{BB962C8B-B14F-4D97-AF65-F5344CB8AC3E}">
        <p14:creationId xmlns:p14="http://schemas.microsoft.com/office/powerpoint/2010/main" val="823004260"/>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id="{49511E8B-581A-4740-B515-2CDF095C652D}"/>
              </a:ext>
            </a:extLst>
          </p:cNvPr>
          <p:cNvSpPr>
            <a:spLocks noGrp="1"/>
          </p:cNvSpPr>
          <p:nvPr>
            <p:ph type="title"/>
          </p:nvPr>
        </p:nvSpPr>
        <p:spPr>
          <a:xfrm>
            <a:off x="477441" y="121444"/>
            <a:ext cx="8312597" cy="655304"/>
          </a:xfrm>
          <a:solidFill>
            <a:schemeClr val="accent3">
              <a:lumMod val="40000"/>
              <a:lumOff val="60000"/>
            </a:schemeClr>
          </a:solidFill>
        </p:spPr>
        <p:txBody>
          <a:bodyPr/>
          <a:lstStyle/>
          <a:p>
            <a:pPr algn="ctr">
              <a:defRPr/>
            </a:pPr>
            <a:r>
              <a:rPr lang="ru-RU" altLang="ru-RU" sz="2100" dirty="0" smtClean="0"/>
              <a:t> </a:t>
            </a:r>
            <a:r>
              <a:rPr lang="ru-RU" altLang="ru-RU" sz="2000" b="1" dirty="0" smtClean="0">
                <a:latin typeface="+mn-lt"/>
              </a:rPr>
              <a:t>Задание </a:t>
            </a:r>
            <a:r>
              <a:rPr lang="en-US" altLang="ru-RU" sz="2000" b="1" dirty="0" smtClean="0">
                <a:latin typeface="+mn-lt"/>
              </a:rPr>
              <a:t>38</a:t>
            </a:r>
            <a:r>
              <a:rPr lang="ru-RU" altLang="ru-RU" sz="2000" b="1" dirty="0" smtClean="0">
                <a:latin typeface="+mn-lt"/>
              </a:rPr>
              <a:t>: </a:t>
            </a:r>
            <a:r>
              <a:rPr lang="ru-RU" altLang="ru-RU" sz="2000" dirty="0" smtClean="0">
                <a:latin typeface="+mn-lt"/>
              </a:rPr>
              <a:t>Привести </a:t>
            </a:r>
            <a:r>
              <a:rPr lang="ru-RU" altLang="ru-RU" sz="2000" b="1" dirty="0">
                <a:latin typeface="+mn-lt"/>
              </a:rPr>
              <a:t>2–3 факта</a:t>
            </a:r>
            <a:r>
              <a:rPr lang="en-US" altLang="ru-RU" sz="2000" b="1" dirty="0">
                <a:latin typeface="+mn-lt"/>
              </a:rPr>
              <a:t> </a:t>
            </a:r>
            <a:r>
              <a:rPr lang="ru-RU" altLang="ru-RU" sz="2000" b="1" dirty="0">
                <a:latin typeface="+mn-lt"/>
              </a:rPr>
              <a:t> </a:t>
            </a:r>
            <a:r>
              <a:rPr lang="ru-RU" altLang="ru-RU" sz="2000" dirty="0">
                <a:latin typeface="+mn-lt"/>
              </a:rPr>
              <a:t>из данных в </a:t>
            </a:r>
            <a:r>
              <a:rPr lang="ru-RU" altLang="ru-RU" sz="2000" dirty="0" smtClean="0">
                <a:latin typeface="+mn-lt"/>
              </a:rPr>
              <a:t>таблице / диаграмме</a:t>
            </a:r>
            <a:r>
              <a:rPr lang="ru-RU" altLang="ru-RU" sz="2000" b="1" dirty="0" smtClean="0">
                <a:latin typeface="+mn-lt"/>
              </a:rPr>
              <a:t> </a:t>
            </a:r>
            <a:endParaRPr lang="ru-RU" altLang="ru-RU" sz="2000" b="1" dirty="0">
              <a:latin typeface="+mn-lt"/>
            </a:endParaRPr>
          </a:p>
        </p:txBody>
      </p:sp>
      <p:sp>
        <p:nvSpPr>
          <p:cNvPr id="24579" name="Объект 2"/>
          <p:cNvSpPr>
            <a:spLocks noGrp="1"/>
          </p:cNvSpPr>
          <p:nvPr>
            <p:ph idx="1"/>
          </p:nvPr>
        </p:nvSpPr>
        <p:spPr>
          <a:xfrm>
            <a:off x="245806" y="776748"/>
            <a:ext cx="8711381" cy="4245308"/>
          </a:xfrm>
        </p:spPr>
        <p:txBody>
          <a:bodyPr/>
          <a:lstStyle/>
          <a:p>
            <a:pPr marL="0" indent="0">
              <a:buNone/>
            </a:pPr>
            <a:r>
              <a:rPr lang="ru-RU" altLang="ru-RU" sz="1950" i="1" dirty="0" smtClean="0"/>
              <a:t>… </a:t>
            </a:r>
            <a:r>
              <a:rPr lang="en-US" altLang="ru-RU" sz="1950" i="1" dirty="0" smtClean="0"/>
              <a:t>the majority of the respondents (42 %) choose the option “…”.</a:t>
            </a:r>
          </a:p>
          <a:p>
            <a:pPr marL="0" indent="0">
              <a:buNone/>
            </a:pPr>
            <a:r>
              <a:rPr lang="en-US" altLang="ru-RU" sz="1950" i="1" dirty="0" smtClean="0"/>
              <a:t>“….” </a:t>
            </a:r>
            <a:r>
              <a:rPr lang="en-US" altLang="ru-RU" sz="1950" i="1" dirty="0"/>
              <a:t>is the most frequently selected option, with a result of __%</a:t>
            </a:r>
          </a:p>
          <a:p>
            <a:pPr marL="0" indent="0">
              <a:buNone/>
            </a:pPr>
            <a:r>
              <a:rPr lang="en-US" altLang="ru-RU" sz="1950" i="1" dirty="0"/>
              <a:t>The highest priority among </a:t>
            </a:r>
            <a:r>
              <a:rPr lang="en-US" altLang="ru-RU" sz="1950" b="1" i="1" dirty="0"/>
              <a:t>the respondents </a:t>
            </a:r>
            <a:r>
              <a:rPr lang="en-US" altLang="ru-RU" sz="1950" i="1" dirty="0"/>
              <a:t>is </a:t>
            </a:r>
            <a:r>
              <a:rPr lang="en-US" altLang="ru-RU" sz="1950" i="1" dirty="0" smtClean="0"/>
              <a:t>the option “…”, </a:t>
            </a:r>
            <a:r>
              <a:rPr lang="en-US" altLang="ru-RU" sz="1950" i="1" dirty="0"/>
              <a:t>chosen by __% of </a:t>
            </a:r>
            <a:r>
              <a:rPr lang="en-US" altLang="ru-RU" sz="1950" b="1" i="1" dirty="0"/>
              <a:t>those who took part in the </a:t>
            </a:r>
            <a:r>
              <a:rPr lang="en-US" altLang="ru-RU" sz="1950" b="1" i="1" dirty="0" smtClean="0"/>
              <a:t>survey</a:t>
            </a:r>
            <a:r>
              <a:rPr lang="en-US" altLang="ru-RU" sz="1950" i="1" dirty="0" smtClean="0"/>
              <a:t>.</a:t>
            </a:r>
            <a:endParaRPr lang="en-US" altLang="ru-RU" sz="1950" i="1" dirty="0"/>
          </a:p>
          <a:p>
            <a:pPr marL="0" indent="0">
              <a:buNone/>
            </a:pPr>
            <a:r>
              <a:rPr lang="en-US" altLang="ru-RU" sz="1950" i="1" dirty="0"/>
              <a:t>…, gaining </a:t>
            </a:r>
            <a:r>
              <a:rPr lang="en-US" altLang="ru-RU" sz="1950" i="1" dirty="0" smtClean="0"/>
              <a:t>___ per cent </a:t>
            </a:r>
            <a:r>
              <a:rPr lang="en-US" altLang="ru-RU" sz="1950" i="1" dirty="0"/>
              <a:t>of </a:t>
            </a:r>
            <a:r>
              <a:rPr lang="en-US" altLang="ru-RU" sz="1950" b="1" i="1" dirty="0"/>
              <a:t>the responses</a:t>
            </a:r>
            <a:r>
              <a:rPr lang="en-US" altLang="ru-RU" sz="1950" i="1" dirty="0"/>
              <a:t>. </a:t>
            </a:r>
            <a:endParaRPr lang="ru-RU" altLang="ru-RU" sz="1950" i="1" dirty="0"/>
          </a:p>
          <a:p>
            <a:pPr marL="0" indent="0">
              <a:buNone/>
            </a:pPr>
            <a:r>
              <a:rPr lang="en-US" altLang="ru-RU" sz="1950" i="1" dirty="0"/>
              <a:t>…, __% to be precise.</a:t>
            </a:r>
          </a:p>
          <a:p>
            <a:pPr marL="0" indent="0">
              <a:buNone/>
            </a:pPr>
            <a:r>
              <a:rPr lang="en-US" altLang="ru-RU" sz="1950" i="1" dirty="0"/>
              <a:t>__% of </a:t>
            </a:r>
            <a:r>
              <a:rPr lang="en-US" altLang="ru-RU" sz="1950" b="1" i="1" dirty="0"/>
              <a:t>the people surveyed </a:t>
            </a:r>
            <a:r>
              <a:rPr lang="en-US" altLang="ru-RU" sz="1950" i="1" dirty="0" smtClean="0"/>
              <a:t>opt for the response “….”</a:t>
            </a:r>
            <a:endParaRPr lang="en-US" altLang="ru-RU" sz="1950" i="1" dirty="0"/>
          </a:p>
          <a:p>
            <a:pPr marL="0" indent="0">
              <a:buNone/>
            </a:pPr>
            <a:r>
              <a:rPr lang="en-US" altLang="ru-RU" sz="1950" i="1" dirty="0"/>
              <a:t>The second largest category, </a:t>
            </a:r>
            <a:r>
              <a:rPr lang="en-US" altLang="ru-RU" sz="1950" i="1" dirty="0" smtClean="0"/>
              <a:t>“…”, </a:t>
            </a:r>
            <a:r>
              <a:rPr lang="en-US" altLang="ru-RU" sz="1950" i="1" dirty="0"/>
              <a:t>is chosen by ___% of </a:t>
            </a:r>
            <a:r>
              <a:rPr lang="en-US" altLang="ru-RU" sz="1950" b="1" i="1" dirty="0"/>
              <a:t>the survey participants</a:t>
            </a:r>
            <a:r>
              <a:rPr lang="en-US" altLang="ru-RU" sz="1950" i="1" dirty="0"/>
              <a:t>.</a:t>
            </a:r>
            <a:endParaRPr lang="ru-RU" altLang="ru-RU" sz="1950" i="1" dirty="0"/>
          </a:p>
          <a:p>
            <a:pPr marL="0" indent="0">
              <a:buNone/>
            </a:pPr>
            <a:r>
              <a:rPr lang="en-US" altLang="ru-RU" sz="1950" i="1" dirty="0" smtClean="0"/>
              <a:t>The option “…” </a:t>
            </a:r>
            <a:r>
              <a:rPr lang="en-US" altLang="ru-RU" sz="1950" i="1" dirty="0"/>
              <a:t>ranks just </a:t>
            </a:r>
            <a:r>
              <a:rPr lang="en-US" altLang="ru-RU" sz="1950" i="1" dirty="0" smtClean="0"/>
              <a:t>below it and </a:t>
            </a:r>
            <a:r>
              <a:rPr lang="en-US" altLang="ru-RU" sz="1950" i="1" dirty="0"/>
              <a:t>__% </a:t>
            </a:r>
            <a:r>
              <a:rPr lang="en-US" altLang="ru-RU" sz="1950" b="1" i="1" dirty="0"/>
              <a:t>of those </a:t>
            </a:r>
            <a:r>
              <a:rPr lang="en-US" altLang="ru-RU" sz="1950" b="1" i="1" dirty="0" smtClean="0"/>
              <a:t>surveyed </a:t>
            </a:r>
            <a:r>
              <a:rPr lang="en-US" altLang="ru-RU" sz="1950" i="1" dirty="0" smtClean="0"/>
              <a:t>choose it.</a:t>
            </a:r>
            <a:r>
              <a:rPr lang="en-US" altLang="ru-RU" sz="1950" b="1" i="1" dirty="0" smtClean="0"/>
              <a:t> </a:t>
            </a:r>
            <a:endParaRPr lang="en-US" altLang="ru-RU" sz="1950" i="1" dirty="0"/>
          </a:p>
          <a:p>
            <a:pPr marL="0" indent="0">
              <a:buNone/>
            </a:pPr>
            <a:r>
              <a:rPr lang="en-US" altLang="ru-RU" sz="1950" i="1" dirty="0" smtClean="0"/>
              <a:t>“…” </a:t>
            </a:r>
            <a:r>
              <a:rPr lang="en-US" altLang="ru-RU" sz="1950" i="1" dirty="0"/>
              <a:t>appears to be the least popular response, the result being a mere ___%.</a:t>
            </a:r>
          </a:p>
          <a:p>
            <a:pPr marL="0" indent="0">
              <a:buNone/>
            </a:pPr>
            <a:r>
              <a:rPr lang="en-US" altLang="ru-RU" sz="1950" i="1" dirty="0"/>
              <a:t>…, with only __% of </a:t>
            </a:r>
            <a:r>
              <a:rPr lang="en-US" altLang="ru-RU" sz="1950" b="1" i="1" dirty="0"/>
              <a:t>the respondents </a:t>
            </a:r>
            <a:r>
              <a:rPr lang="en-US" altLang="ru-RU" sz="1950" i="1" dirty="0" smtClean="0"/>
              <a:t>opting for </a:t>
            </a:r>
            <a:r>
              <a:rPr lang="en-US" altLang="ru-RU" sz="1950" i="1" dirty="0"/>
              <a:t>it.</a:t>
            </a:r>
          </a:p>
          <a:p>
            <a:pPr marL="0" indent="0">
              <a:buNone/>
            </a:pPr>
            <a:r>
              <a:rPr lang="en-US" altLang="ru-RU" sz="1950" i="1" dirty="0"/>
              <a:t>…, as only __% </a:t>
            </a:r>
            <a:r>
              <a:rPr lang="en-US" altLang="ru-RU" sz="1950" i="1" dirty="0" smtClean="0"/>
              <a:t>choose this option.</a:t>
            </a:r>
            <a:endParaRPr lang="en-US" altLang="ru-RU" sz="1950" i="1" dirty="0"/>
          </a:p>
          <a:p>
            <a:pPr marL="0" indent="0">
              <a:buNone/>
            </a:pPr>
            <a:endParaRPr lang="en-US" altLang="ru-RU" sz="1950" b="1" dirty="0"/>
          </a:p>
          <a:p>
            <a:pPr marL="0" indent="0">
              <a:spcBef>
                <a:spcPct val="0"/>
              </a:spcBef>
              <a:buNone/>
            </a:pPr>
            <a:endParaRPr lang="en-US" altLang="ru-RU" sz="1950" i="1" dirty="0"/>
          </a:p>
        </p:txBody>
      </p:sp>
    </p:spTree>
    <p:extLst>
      <p:ext uri="{BB962C8B-B14F-4D97-AF65-F5344CB8AC3E}">
        <p14:creationId xmlns:p14="http://schemas.microsoft.com/office/powerpoint/2010/main" val="119494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id="{49511E8B-581A-4740-B515-2CDF095C652D}"/>
              </a:ext>
            </a:extLst>
          </p:cNvPr>
          <p:cNvSpPr>
            <a:spLocks noGrp="1"/>
          </p:cNvSpPr>
          <p:nvPr>
            <p:ph type="title"/>
          </p:nvPr>
        </p:nvSpPr>
        <p:spPr>
          <a:xfrm>
            <a:off x="477442" y="121443"/>
            <a:ext cx="8040290" cy="920775"/>
          </a:xfrm>
          <a:solidFill>
            <a:schemeClr val="accent3">
              <a:lumMod val="40000"/>
              <a:lumOff val="60000"/>
            </a:schemeClr>
          </a:solidFill>
        </p:spPr>
        <p:txBody>
          <a:bodyPr/>
          <a:lstStyle/>
          <a:p>
            <a:pPr algn="ctr">
              <a:defRPr/>
            </a:pPr>
            <a:r>
              <a:rPr lang="ru-RU" altLang="ru-RU" sz="2100" dirty="0">
                <a:latin typeface="+mn-lt"/>
              </a:rPr>
              <a:t> </a:t>
            </a:r>
            <a:r>
              <a:rPr lang="ru-RU" altLang="ru-RU" sz="2100" dirty="0" smtClean="0">
                <a:latin typeface="+mn-lt"/>
              </a:rPr>
              <a:t/>
            </a:r>
            <a:br>
              <a:rPr lang="ru-RU" altLang="ru-RU" sz="2100" dirty="0" smtClean="0">
                <a:latin typeface="+mn-lt"/>
              </a:rPr>
            </a:br>
            <a:r>
              <a:rPr lang="ru-RU" altLang="ru-RU" sz="2100" b="1" dirty="0" smtClean="0">
                <a:latin typeface="+mn-lt"/>
              </a:rPr>
              <a:t>Задание </a:t>
            </a:r>
            <a:r>
              <a:rPr lang="en-US" altLang="ru-RU" sz="2100" b="1" dirty="0">
                <a:latin typeface="+mn-lt"/>
              </a:rPr>
              <a:t>38</a:t>
            </a:r>
            <a:r>
              <a:rPr lang="ru-RU" altLang="ru-RU" sz="2100" b="1" dirty="0">
                <a:latin typeface="+mn-lt"/>
              </a:rPr>
              <a:t>: </a:t>
            </a:r>
            <a:r>
              <a:rPr lang="ru-RU" altLang="ru-RU" sz="2400" dirty="0">
                <a:latin typeface="+mn-lt"/>
              </a:rPr>
              <a:t>Дать 1–2 существенных </a:t>
            </a:r>
            <a:r>
              <a:rPr lang="ru-RU" altLang="ru-RU" sz="2400" b="1" dirty="0">
                <a:latin typeface="+mn-lt"/>
              </a:rPr>
              <a:t>сравнения</a:t>
            </a:r>
            <a:r>
              <a:rPr lang="en-US" altLang="ru-RU" sz="2400" dirty="0">
                <a:latin typeface="+mn-lt"/>
              </a:rPr>
              <a:t> </a:t>
            </a:r>
            <a:r>
              <a:rPr lang="ru-RU" altLang="ru-RU" sz="2400" dirty="0">
                <a:latin typeface="+mn-lt"/>
              </a:rPr>
              <a:t>и прокомментировать.</a:t>
            </a:r>
            <a:r>
              <a:rPr lang="en-US" altLang="ru-RU" sz="2400" dirty="0"/>
              <a:t/>
            </a:r>
            <a:br>
              <a:rPr lang="en-US" altLang="ru-RU" sz="2400" dirty="0"/>
            </a:br>
            <a:endParaRPr lang="ru-RU" altLang="ru-RU" sz="2100" b="1" dirty="0">
              <a:latin typeface="+mn-lt"/>
            </a:endParaRPr>
          </a:p>
        </p:txBody>
      </p:sp>
      <p:sp>
        <p:nvSpPr>
          <p:cNvPr id="38915" name="Объект 2"/>
          <p:cNvSpPr>
            <a:spLocks noGrp="1"/>
          </p:cNvSpPr>
          <p:nvPr>
            <p:ph idx="1"/>
          </p:nvPr>
        </p:nvSpPr>
        <p:spPr>
          <a:xfrm>
            <a:off x="556023" y="963561"/>
            <a:ext cx="8041481" cy="4058495"/>
          </a:xfrm>
        </p:spPr>
        <p:txBody>
          <a:bodyPr/>
          <a:lstStyle/>
          <a:p>
            <a:pPr marL="0" indent="0">
              <a:spcBef>
                <a:spcPct val="0"/>
              </a:spcBef>
              <a:buNone/>
            </a:pPr>
            <a:endParaRPr lang="ru-RU" altLang="ru-RU" i="1" dirty="0" smtClean="0"/>
          </a:p>
          <a:p>
            <a:pPr marL="0" indent="0">
              <a:spcBef>
                <a:spcPct val="0"/>
              </a:spcBef>
              <a:buNone/>
            </a:pPr>
            <a:r>
              <a:rPr lang="en-US" altLang="ru-RU" sz="2000" i="1" dirty="0" smtClean="0"/>
              <a:t>The </a:t>
            </a:r>
            <a:r>
              <a:rPr lang="en-US" altLang="ru-RU" sz="2000" i="1" dirty="0" smtClean="0"/>
              <a:t>data in the pie chart allow me to make some comparisons. /</a:t>
            </a:r>
          </a:p>
          <a:p>
            <a:pPr marL="0" indent="0">
              <a:spcBef>
                <a:spcPct val="0"/>
              </a:spcBef>
              <a:buNone/>
            </a:pPr>
            <a:r>
              <a:rPr lang="en-US" altLang="ru-RU" sz="2000" i="1" dirty="0" smtClean="0"/>
              <a:t>The statistics indicate clear differences in the issue. /  </a:t>
            </a:r>
          </a:p>
          <a:p>
            <a:pPr marL="0" indent="0">
              <a:spcBef>
                <a:spcPct val="0"/>
              </a:spcBef>
              <a:buNone/>
            </a:pPr>
            <a:r>
              <a:rPr lang="en-US" altLang="ru-RU" sz="2000" i="1" dirty="0" smtClean="0"/>
              <a:t>The present data indicates several differences in reasons why …/</a:t>
            </a:r>
            <a:endParaRPr lang="ru-RU" altLang="ru-RU" sz="2000" i="1" dirty="0" smtClean="0"/>
          </a:p>
          <a:p>
            <a:pPr marL="0" indent="0">
              <a:spcBef>
                <a:spcPct val="0"/>
              </a:spcBef>
              <a:buNone/>
            </a:pPr>
            <a:r>
              <a:rPr lang="en-US" altLang="ru-RU" sz="2000" i="1" dirty="0" smtClean="0"/>
              <a:t>It is obvious that there is a clear difference in … in the given table. </a:t>
            </a:r>
          </a:p>
          <a:p>
            <a:pPr marL="0" indent="0">
              <a:spcBef>
                <a:spcPct val="0"/>
              </a:spcBef>
              <a:buNone/>
            </a:pPr>
            <a:r>
              <a:rPr lang="ru-RU" altLang="ru-RU" sz="2000" i="1" dirty="0" smtClean="0"/>
              <a:t>…</a:t>
            </a:r>
            <a:endParaRPr lang="en-US" altLang="ru-RU" sz="2000" i="1" dirty="0" smtClean="0"/>
          </a:p>
          <a:p>
            <a:pPr marL="0" indent="0">
              <a:spcBef>
                <a:spcPct val="0"/>
              </a:spcBef>
              <a:buNone/>
            </a:pPr>
            <a:r>
              <a:rPr lang="en-US" sz="2000" i="1" spc="-11" dirty="0">
                <a:cs typeface="Microsoft Sans Serif"/>
              </a:rPr>
              <a:t>As can be seen from the table, the number of the respondents who choose the option </a:t>
            </a:r>
            <a:r>
              <a:rPr lang="en-US" sz="2000" i="1" spc="-11" dirty="0" smtClean="0">
                <a:cs typeface="Microsoft Sans Serif"/>
              </a:rPr>
              <a:t>“Parents’ support” </a:t>
            </a:r>
            <a:r>
              <a:rPr lang="en-US" sz="2000" i="1" spc="-11" dirty="0">
                <a:cs typeface="Microsoft Sans Serif"/>
              </a:rPr>
              <a:t>is </a:t>
            </a:r>
            <a:r>
              <a:rPr lang="en-US" sz="2000" i="1" spc="-11" dirty="0" smtClean="0">
                <a:cs typeface="Microsoft Sans Serif"/>
              </a:rPr>
              <a:t>6 percentage points </a:t>
            </a:r>
            <a:r>
              <a:rPr lang="en-US" sz="2000" i="1" spc="-11" dirty="0">
                <a:cs typeface="Microsoft Sans Serif"/>
              </a:rPr>
              <a:t>higher than that of those opting for </a:t>
            </a:r>
            <a:r>
              <a:rPr lang="en-US" sz="2000" i="1" spc="-11" dirty="0" smtClean="0">
                <a:cs typeface="Microsoft Sans Serif"/>
              </a:rPr>
              <a:t>“Practice and review” (26% </a:t>
            </a:r>
            <a:r>
              <a:rPr lang="en-US" sz="2000" i="1" spc="-11" dirty="0">
                <a:cs typeface="Microsoft Sans Serif"/>
              </a:rPr>
              <a:t>and </a:t>
            </a:r>
            <a:r>
              <a:rPr lang="en-US" sz="2000" i="1" spc="-11" dirty="0" smtClean="0">
                <a:cs typeface="Microsoft Sans Serif"/>
              </a:rPr>
              <a:t>20%, </a:t>
            </a:r>
            <a:r>
              <a:rPr lang="en-US" sz="2000" i="1" spc="-11" dirty="0">
                <a:cs typeface="Microsoft Sans Serif"/>
              </a:rPr>
              <a:t>respectively). </a:t>
            </a:r>
            <a:endParaRPr lang="en-US" sz="2000" spc="-64" dirty="0">
              <a:solidFill>
                <a:srgbClr val="1F487C"/>
              </a:solidFill>
              <a:cs typeface="Microsoft Sans Serif"/>
            </a:endParaRPr>
          </a:p>
          <a:p>
            <a:pPr marL="0" indent="0">
              <a:spcBef>
                <a:spcPct val="0"/>
              </a:spcBef>
              <a:buNone/>
            </a:pPr>
            <a:r>
              <a:rPr lang="en-US" altLang="ru-RU" sz="2000" i="1" dirty="0" smtClean="0"/>
              <a:t>….</a:t>
            </a:r>
            <a:endParaRPr lang="en-US" altLang="ru-RU" sz="2000" i="1" dirty="0"/>
          </a:p>
          <a:p>
            <a:pPr marL="0" indent="0">
              <a:spcBef>
                <a:spcPct val="0"/>
              </a:spcBef>
              <a:buNone/>
            </a:pPr>
            <a:r>
              <a:rPr lang="en-US" altLang="ru-RU" sz="2000" i="1" dirty="0" smtClean="0"/>
              <a:t>This </a:t>
            </a:r>
            <a:r>
              <a:rPr lang="en-US" altLang="ru-RU" sz="2000" i="1" dirty="0" smtClean="0"/>
              <a:t>may mean that </a:t>
            </a:r>
            <a:r>
              <a:rPr lang="en-US" altLang="ru-RU" sz="2000" i="1" dirty="0" smtClean="0"/>
              <a:t>…/ This </a:t>
            </a:r>
            <a:r>
              <a:rPr lang="en-US" altLang="ru-RU" sz="2000" i="1" dirty="0" smtClean="0"/>
              <a:t>may suggest that …/ </a:t>
            </a:r>
          </a:p>
          <a:p>
            <a:pPr marL="0" indent="0">
              <a:spcBef>
                <a:spcPct val="0"/>
              </a:spcBef>
              <a:buNone/>
            </a:pPr>
            <a:r>
              <a:rPr lang="en-US" altLang="ru-RU" sz="2000" i="1" dirty="0" smtClean="0"/>
              <a:t>It is reasonable to assume that </a:t>
            </a:r>
            <a:r>
              <a:rPr lang="en-US" altLang="ru-RU" sz="2000" i="1" dirty="0" smtClean="0"/>
              <a:t>…/ This </a:t>
            </a:r>
            <a:r>
              <a:rPr lang="en-US" altLang="ru-RU" sz="2000" i="1" dirty="0" smtClean="0"/>
              <a:t>could point to the fact that … / </a:t>
            </a:r>
          </a:p>
          <a:p>
            <a:pPr marL="0" indent="0">
              <a:spcBef>
                <a:spcPct val="0"/>
              </a:spcBef>
              <a:buNone/>
            </a:pPr>
            <a:r>
              <a:rPr lang="en-US" altLang="ru-RU" sz="2000" i="1" dirty="0" smtClean="0"/>
              <a:t>We can therefore infer that …/ </a:t>
            </a:r>
            <a:r>
              <a:rPr lang="en-US" altLang="ru-RU" sz="2000" i="1" dirty="0" smtClean="0"/>
              <a:t>It </a:t>
            </a:r>
            <a:r>
              <a:rPr lang="en-US" altLang="ru-RU" sz="2000" i="1" dirty="0" smtClean="0"/>
              <a:t>can be inferred from the above that …</a:t>
            </a:r>
          </a:p>
        </p:txBody>
      </p:sp>
    </p:spTree>
    <p:extLst>
      <p:ext uri="{BB962C8B-B14F-4D97-AF65-F5344CB8AC3E}">
        <p14:creationId xmlns:p14="http://schemas.microsoft.com/office/powerpoint/2010/main" val="283061151"/>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8B011C-E7BE-499B-BA21-F469124E2512}"/>
              </a:ext>
            </a:extLst>
          </p:cNvPr>
          <p:cNvSpPr>
            <a:spLocks noGrp="1"/>
          </p:cNvSpPr>
          <p:nvPr>
            <p:ph type="title"/>
          </p:nvPr>
        </p:nvSpPr>
        <p:spPr>
          <a:xfrm>
            <a:off x="628650" y="273844"/>
            <a:ext cx="7886700" cy="581025"/>
          </a:xfrm>
          <a:solidFill>
            <a:schemeClr val="accent6">
              <a:lumMod val="40000"/>
              <a:lumOff val="60000"/>
            </a:schemeClr>
          </a:solidFill>
        </p:spPr>
        <p:txBody>
          <a:bodyPr rtlCol="0">
            <a:normAutofit/>
          </a:bodyPr>
          <a:lstStyle/>
          <a:p>
            <a:pPr algn="ctr">
              <a:defRPr/>
            </a:pPr>
            <a:r>
              <a:rPr lang="ru-RU" sz="2400" b="1" dirty="0">
                <a:latin typeface="+mn-lt"/>
              </a:rPr>
              <a:t>Раздел 4. Письменная речь</a:t>
            </a:r>
          </a:p>
        </p:txBody>
      </p:sp>
      <p:sp>
        <p:nvSpPr>
          <p:cNvPr id="97283" name="Объект 7"/>
          <p:cNvSpPr>
            <a:spLocks noGrp="1"/>
          </p:cNvSpPr>
          <p:nvPr>
            <p:ph idx="1"/>
          </p:nvPr>
        </p:nvSpPr>
        <p:spPr>
          <a:xfrm>
            <a:off x="539354" y="1063229"/>
            <a:ext cx="8065294" cy="3569494"/>
          </a:xfrm>
        </p:spPr>
        <p:txBody>
          <a:bodyPr>
            <a:normAutofit lnSpcReduction="10000"/>
          </a:bodyPr>
          <a:lstStyle/>
          <a:p>
            <a:pPr marL="0" indent="0">
              <a:buNone/>
            </a:pPr>
            <a:endParaRPr lang="ru-RU" altLang="ru-RU" sz="1800" dirty="0"/>
          </a:p>
          <a:p>
            <a:pPr marL="0" indent="0">
              <a:buNone/>
            </a:pPr>
            <a:endParaRPr lang="ru-RU" altLang="ru-RU" sz="1800" dirty="0"/>
          </a:p>
          <a:p>
            <a:pPr marL="0" indent="0">
              <a:buNone/>
            </a:pPr>
            <a:endParaRPr lang="ru-RU" altLang="ru-RU" sz="1800" dirty="0"/>
          </a:p>
          <a:p>
            <a:pPr marL="0" indent="0">
              <a:buNone/>
            </a:pPr>
            <a:endParaRPr lang="ru-RU" altLang="ru-RU" sz="1800" dirty="0"/>
          </a:p>
          <a:p>
            <a:pPr marL="0" indent="0">
              <a:buNone/>
            </a:pPr>
            <a:endParaRPr lang="ru-RU" altLang="ru-RU" sz="1800" dirty="0"/>
          </a:p>
          <a:p>
            <a:pPr marL="0" indent="0">
              <a:buNone/>
            </a:pPr>
            <a:endParaRPr lang="ru-RU" altLang="ru-RU" sz="1800" dirty="0"/>
          </a:p>
          <a:p>
            <a:pPr marL="0" indent="0">
              <a:buNone/>
            </a:pPr>
            <a:endParaRPr lang="ru-RU" altLang="ru-RU" sz="1800" dirty="0"/>
          </a:p>
          <a:p>
            <a:pPr marL="0" indent="0" algn="just">
              <a:buNone/>
            </a:pPr>
            <a:r>
              <a:rPr lang="ru-RU" altLang="ru-RU" sz="1950" dirty="0">
                <a:solidFill>
                  <a:srgbClr val="130F0B"/>
                </a:solidFill>
              </a:rPr>
              <a:t>Для ответа используется бланк ответа №2 (записи на черновиках не учитываются).</a:t>
            </a:r>
            <a:endParaRPr lang="en-US" altLang="ru-RU" sz="1950" dirty="0">
              <a:solidFill>
                <a:srgbClr val="130F0B"/>
              </a:solidFill>
            </a:endParaRPr>
          </a:p>
          <a:p>
            <a:pPr marL="0" indent="0" algn="just">
              <a:buNone/>
            </a:pPr>
            <a:r>
              <a:rPr lang="ru-RU" altLang="ru-RU" sz="1950" dirty="0">
                <a:solidFill>
                  <a:srgbClr val="130F0B"/>
                </a:solidFill>
              </a:rPr>
              <a:t>Рекомендуемое время на выполнение заданий раздела - 90 минут.</a:t>
            </a:r>
          </a:p>
        </p:txBody>
      </p:sp>
      <p:graphicFrame>
        <p:nvGraphicFramePr>
          <p:cNvPr id="3" name="Таблица 3"/>
          <p:cNvGraphicFramePr>
            <a:graphicFrameLocks noGrp="1"/>
          </p:cNvGraphicFramePr>
          <p:nvPr>
            <p:extLst>
              <p:ext uri="{D42A27DB-BD31-4B8C-83A1-F6EECF244321}">
                <p14:modId xmlns:p14="http://schemas.microsoft.com/office/powerpoint/2010/main" val="2186777624"/>
              </p:ext>
            </p:extLst>
          </p:nvPr>
        </p:nvGraphicFramePr>
        <p:xfrm>
          <a:off x="628650" y="1063229"/>
          <a:ext cx="7886700" cy="2263378"/>
        </p:xfrm>
        <a:graphic>
          <a:graphicData uri="http://schemas.openxmlformats.org/drawingml/2006/table">
            <a:tbl>
              <a:tblPr/>
              <a:tblGrid>
                <a:gridCol w="991791">
                  <a:extLst>
                    <a:ext uri="{9D8B030D-6E8A-4147-A177-3AD203B41FA5}">
                      <a16:colId xmlns:a16="http://schemas.microsoft.com/office/drawing/2014/main" val="4007696835"/>
                    </a:ext>
                  </a:extLst>
                </a:gridCol>
                <a:gridCol w="4183856">
                  <a:extLst>
                    <a:ext uri="{9D8B030D-6E8A-4147-A177-3AD203B41FA5}">
                      <a16:colId xmlns:a16="http://schemas.microsoft.com/office/drawing/2014/main" val="2917030887"/>
                    </a:ext>
                  </a:extLst>
                </a:gridCol>
                <a:gridCol w="1222772">
                  <a:extLst>
                    <a:ext uri="{9D8B030D-6E8A-4147-A177-3AD203B41FA5}">
                      <a16:colId xmlns:a16="http://schemas.microsoft.com/office/drawing/2014/main" val="1012684030"/>
                    </a:ext>
                  </a:extLst>
                </a:gridCol>
                <a:gridCol w="1488281">
                  <a:extLst>
                    <a:ext uri="{9D8B030D-6E8A-4147-A177-3AD203B41FA5}">
                      <a16:colId xmlns:a16="http://schemas.microsoft.com/office/drawing/2014/main" val="905495818"/>
                    </a:ext>
                  </a:extLst>
                </a:gridCol>
              </a:tblGrid>
              <a:tr h="525836">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1" u="none" strike="noStrike" cap="none" normalizeH="0" baseline="0" smtClean="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 задания</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1" u="none" strike="noStrike" cap="none" normalizeH="0" baseline="0" smtClean="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Проверяемые элементы содержания</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1" u="none" strike="noStrike" cap="none" normalizeH="0" baseline="0" smtClean="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Уровень сложности</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500" b="1" i="1" u="none" strike="noStrike" cap="none" normalizeH="0" baseline="0" smtClean="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Максимальный балл</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0D9"/>
                    </a:solidFill>
                  </a:tcPr>
                </a:tc>
                <a:extLst>
                  <a:ext uri="{0D108BD9-81ED-4DB2-BD59-A6C34878D82A}">
                    <a16:rowId xmlns:a16="http://schemas.microsoft.com/office/drawing/2014/main" val="4068960570"/>
                  </a:ext>
                </a:extLst>
              </a:tr>
              <a:tr h="708734">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100" b="0" i="0" u="none" strike="noStrike" cap="none" normalizeH="0" baseline="0" dirty="0" smtClean="0">
                          <a:ln>
                            <a:noFill/>
                          </a:ln>
                          <a:solidFill>
                            <a:srgbClr val="130F0B"/>
                          </a:solidFill>
                          <a:effectLst/>
                          <a:latin typeface="Calibri" panose="020F0502020204030204" pitchFamily="34" charset="0"/>
                          <a:cs typeface="Arial" panose="020B0604020202020204" pitchFamily="34" charset="0"/>
                          <a:sym typeface="Arial" panose="020B0604020202020204" pitchFamily="34" charset="0"/>
                        </a:rPr>
                        <a:t>37</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2100" b="0" i="0" u="none" strike="noStrike" cap="none" normalizeH="0" baseline="0" dirty="0" smtClean="0">
                        <a:ln>
                          <a:noFill/>
                        </a:ln>
                        <a:solidFill>
                          <a:srgbClr val="130F0B"/>
                        </a:solidFill>
                        <a:effectLst/>
                        <a:latin typeface="Calibri" panose="020F0502020204030204" pitchFamily="34" charset="0"/>
                        <a:cs typeface="Arial" panose="020B0604020202020204" pitchFamily="34" charset="0"/>
                        <a:sym typeface="Arial" panose="020B0604020202020204" pitchFamily="34"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100" b="0" i="0" u="none" strike="noStrike" cap="none" normalizeH="0" baseline="0" dirty="0" smtClean="0">
                          <a:ln>
                            <a:noFill/>
                          </a:ln>
                          <a:solidFill>
                            <a:srgbClr val="130F0B"/>
                          </a:solidFill>
                          <a:effectLst/>
                          <a:latin typeface="Calibri" panose="020F0502020204030204" pitchFamily="34" charset="0"/>
                          <a:cs typeface="Arial" panose="020B0604020202020204" pitchFamily="34" charset="0"/>
                          <a:sym typeface="Arial" panose="020B0604020202020204" pitchFamily="34" charset="0"/>
                        </a:rPr>
                        <a:t>Электронное письмо личного характера</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100" b="0" i="0" u="none" strike="noStrike" cap="none" normalizeH="0" baseline="0" smtClean="0">
                          <a:ln>
                            <a:noFill/>
                          </a:ln>
                          <a:solidFill>
                            <a:srgbClr val="130F0B"/>
                          </a:solidFill>
                          <a:effectLst/>
                          <a:latin typeface="Calibri" panose="020F0502020204030204" pitchFamily="34" charset="0"/>
                          <a:cs typeface="Arial" panose="020B0604020202020204" pitchFamily="34" charset="0"/>
                          <a:sym typeface="Arial" panose="020B0604020202020204" pitchFamily="34" charset="0"/>
                        </a:rPr>
                        <a:t>Б</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100" b="0" i="0" u="none" strike="noStrike" cap="none" normalizeH="0" baseline="0" dirty="0" smtClean="0">
                          <a:ln>
                            <a:noFill/>
                          </a:ln>
                          <a:solidFill>
                            <a:srgbClr val="130F0B"/>
                          </a:solidFill>
                          <a:effectLst/>
                          <a:latin typeface="Calibri" panose="020F0502020204030204" pitchFamily="34" charset="0"/>
                          <a:cs typeface="Arial" panose="020B0604020202020204" pitchFamily="34" charset="0"/>
                          <a:sym typeface="Arial" panose="020B0604020202020204" pitchFamily="34" charset="0"/>
                        </a:rPr>
                        <a:t>6</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54118179"/>
                  </a:ext>
                </a:extLst>
              </a:tr>
              <a:tr h="102880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100" b="0" i="0" u="none" strike="noStrike" cap="none" normalizeH="0" baseline="0" smtClean="0">
                          <a:ln>
                            <a:noFill/>
                          </a:ln>
                          <a:solidFill>
                            <a:srgbClr val="130F0B"/>
                          </a:solidFill>
                          <a:effectLst/>
                          <a:latin typeface="Calibri" panose="020F0502020204030204" pitchFamily="34" charset="0"/>
                          <a:cs typeface="Arial" panose="020B0604020202020204" pitchFamily="34" charset="0"/>
                          <a:sym typeface="Arial" panose="020B0604020202020204" pitchFamily="34" charset="0"/>
                        </a:rPr>
                        <a:t>38</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100" b="0" i="0" u="none" strike="noStrike" cap="none" normalizeH="0" baseline="0" dirty="0" smtClean="0">
                          <a:ln>
                            <a:noFill/>
                          </a:ln>
                          <a:solidFill>
                            <a:srgbClr val="130F0B"/>
                          </a:solidFill>
                          <a:effectLst/>
                          <a:latin typeface="Calibri" panose="020F0502020204030204" pitchFamily="34" charset="0"/>
                          <a:cs typeface="Arial" panose="020B0604020202020204" pitchFamily="34" charset="0"/>
                          <a:sym typeface="Arial" panose="020B0604020202020204" pitchFamily="34" charset="0"/>
                        </a:rPr>
                        <a:t>Письменное высказывание с элементами рассуждения на основе таблицы/диаграммы</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100" b="0" i="0" u="none" strike="noStrike" cap="none" normalizeH="0" baseline="0" dirty="0" smtClean="0">
                          <a:ln>
                            <a:noFill/>
                          </a:ln>
                          <a:solidFill>
                            <a:srgbClr val="130F0B"/>
                          </a:solidFill>
                          <a:effectLst/>
                          <a:latin typeface="Calibri" panose="020F0502020204030204" pitchFamily="34" charset="0"/>
                          <a:cs typeface="Arial" panose="020B0604020202020204" pitchFamily="34" charset="0"/>
                          <a:sym typeface="Arial" panose="020B0604020202020204" pitchFamily="34" charset="0"/>
                        </a:rPr>
                        <a:t>В</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100" b="0" i="0" u="none" strike="noStrike" cap="none" normalizeH="0" baseline="0" dirty="0" smtClean="0">
                          <a:ln>
                            <a:noFill/>
                          </a:ln>
                          <a:solidFill>
                            <a:srgbClr val="130F0B"/>
                          </a:solidFill>
                          <a:effectLst/>
                          <a:latin typeface="Calibri" panose="020F0502020204030204" pitchFamily="34" charset="0"/>
                          <a:cs typeface="Arial" panose="020B0604020202020204" pitchFamily="34" charset="0"/>
                          <a:sym typeface="Arial" panose="020B0604020202020204" pitchFamily="34" charset="0"/>
                        </a:rPr>
                        <a:t>14</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09324258"/>
                  </a:ext>
                </a:extLst>
              </a:tr>
            </a:tbl>
          </a:graphicData>
        </a:graphic>
      </p:graphicFrame>
    </p:spTree>
    <p:extLst>
      <p:ext uri="{BB962C8B-B14F-4D97-AF65-F5344CB8AC3E}">
        <p14:creationId xmlns:p14="http://schemas.microsoft.com/office/powerpoint/2010/main" val="4147375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19075" y="178594"/>
            <a:ext cx="8676085" cy="726281"/>
          </a:xfrm>
          <a:solidFill>
            <a:schemeClr val="accent3">
              <a:lumMod val="40000"/>
              <a:lumOff val="60000"/>
            </a:schemeClr>
          </a:solidFill>
        </p:spPr>
        <p:txBody>
          <a:bodyPr>
            <a:normAutofit fontScale="90000"/>
          </a:bodyPr>
          <a:lstStyle/>
          <a:p>
            <a:pPr algn="ctr">
              <a:defRPr/>
            </a:pPr>
            <a:r>
              <a:rPr lang="ru-RU" dirty="0"/>
              <a:t/>
            </a:r>
            <a:br>
              <a:rPr lang="ru-RU" dirty="0"/>
            </a:br>
            <a:r>
              <a:rPr lang="ru-RU" altLang="ru-RU" sz="2800" b="1" dirty="0">
                <a:latin typeface="+mn-lt"/>
              </a:rPr>
              <a:t>Задание </a:t>
            </a:r>
            <a:r>
              <a:rPr lang="en-US" altLang="ru-RU" sz="2800" b="1" dirty="0" smtClean="0">
                <a:latin typeface="+mn-lt"/>
              </a:rPr>
              <a:t>38</a:t>
            </a:r>
            <a:r>
              <a:rPr lang="ru-RU" sz="2700" b="1" dirty="0" smtClean="0">
                <a:latin typeface="+mn-lt"/>
              </a:rPr>
              <a:t>: </a:t>
            </a:r>
            <a:r>
              <a:rPr lang="en-US" sz="2700" dirty="0">
                <a:latin typeface="+mn-lt"/>
              </a:rPr>
              <a:t> </a:t>
            </a:r>
            <a:r>
              <a:rPr lang="ru-RU" sz="2700" dirty="0" smtClean="0">
                <a:latin typeface="+mn-lt"/>
              </a:rPr>
              <a:t>Обозначить в</a:t>
            </a:r>
            <a:r>
              <a:rPr lang="ru-RU" sz="2700" dirty="0" smtClean="0">
                <a:latin typeface="+mn-lt"/>
              </a:rPr>
              <a:t>озможную проблему, связанную </a:t>
            </a:r>
            <a:r>
              <a:rPr lang="ru-RU" sz="2700" dirty="0">
                <a:latin typeface="+mn-lt"/>
              </a:rPr>
              <a:t>с</a:t>
            </a:r>
            <a:r>
              <a:rPr lang="ru-RU" sz="2700" dirty="0" smtClean="0">
                <a:latin typeface="+mn-lt"/>
              </a:rPr>
              <a:t>…, </a:t>
            </a:r>
            <a:r>
              <a:rPr lang="ru-RU" sz="2700" dirty="0">
                <a:latin typeface="+mn-lt"/>
              </a:rPr>
              <a:t>и </a:t>
            </a:r>
            <a:r>
              <a:rPr lang="ru-RU" sz="2700" dirty="0" smtClean="0">
                <a:latin typeface="+mn-lt"/>
              </a:rPr>
              <a:t>предложить её </a:t>
            </a:r>
            <a:r>
              <a:rPr lang="ru-RU" sz="2700" dirty="0">
                <a:latin typeface="+mn-lt"/>
              </a:rPr>
              <a:t>решение</a:t>
            </a:r>
            <a:r>
              <a:rPr lang="ru-RU" dirty="0"/>
              <a:t/>
            </a:r>
            <a:br>
              <a:rPr lang="ru-RU" dirty="0"/>
            </a:br>
            <a:endParaRPr lang="ru-RU" dirty="0"/>
          </a:p>
        </p:txBody>
      </p:sp>
      <p:sp>
        <p:nvSpPr>
          <p:cNvPr id="40963" name="Объект 2"/>
          <p:cNvSpPr>
            <a:spLocks noGrp="1"/>
          </p:cNvSpPr>
          <p:nvPr>
            <p:ph idx="1"/>
          </p:nvPr>
        </p:nvSpPr>
        <p:spPr>
          <a:xfrm>
            <a:off x="297656" y="976312"/>
            <a:ext cx="8597504" cy="3901679"/>
          </a:xfrm>
        </p:spPr>
        <p:txBody>
          <a:bodyPr/>
          <a:lstStyle/>
          <a:p>
            <a:pPr marL="0" indent="0">
              <a:buNone/>
            </a:pPr>
            <a:r>
              <a:rPr lang="ru-RU" altLang="ru-RU" sz="1800" dirty="0"/>
              <a:t>Согласно плану, необходимо </a:t>
            </a:r>
            <a:r>
              <a:rPr lang="ru-RU" altLang="ru-RU" sz="1800" u="sng" dirty="0"/>
              <a:t>обозначить возможную проблему</a:t>
            </a:r>
            <a:r>
              <a:rPr lang="ru-RU" altLang="ru-RU" sz="1800" dirty="0"/>
              <a:t>, связанную с темой проектной работы, и </a:t>
            </a:r>
            <a:r>
              <a:rPr lang="ru-RU" altLang="ru-RU" sz="1800" u="sng" dirty="0"/>
              <a:t>предложить её решение</a:t>
            </a:r>
            <a:r>
              <a:rPr lang="ru-RU" altLang="ru-RU" sz="1800" dirty="0"/>
              <a:t>. Участник экзамена вправе выявить проблему, скрытую в данных социологического опроса или поднять любую другую проблему в исследуемой сфере.</a:t>
            </a:r>
          </a:p>
          <a:p>
            <a:pPr marL="0" indent="0">
              <a:buNone/>
            </a:pPr>
            <a:r>
              <a:rPr lang="ru-RU" altLang="ru-RU" sz="1800" dirty="0"/>
              <a:t>• Проблема не должна быть </a:t>
            </a:r>
            <a:r>
              <a:rPr lang="ru-RU" altLang="ru-RU" sz="1800" b="1" dirty="0"/>
              <a:t>нереальной или нелогичной</a:t>
            </a:r>
            <a:r>
              <a:rPr lang="ru-RU" altLang="ru-RU" sz="1800" dirty="0"/>
              <a:t>.</a:t>
            </a:r>
          </a:p>
          <a:p>
            <a:pPr marL="0" indent="0">
              <a:buNone/>
            </a:pPr>
            <a:r>
              <a:rPr lang="ru-RU" altLang="ru-RU" sz="1800" dirty="0"/>
              <a:t>• Предлагаемое решение не должно быть </a:t>
            </a:r>
            <a:r>
              <a:rPr lang="ru-RU" altLang="ru-RU" sz="1800" b="1" dirty="0"/>
              <a:t>абсурдным</a:t>
            </a:r>
            <a:r>
              <a:rPr lang="ru-RU" altLang="ru-RU" sz="1800" dirty="0"/>
              <a:t>.</a:t>
            </a:r>
            <a:r>
              <a:rPr lang="en-US" altLang="ru-RU" sz="1800" i="1" dirty="0"/>
              <a:t> </a:t>
            </a:r>
            <a:endParaRPr lang="ru-RU" altLang="ru-RU" sz="1800" i="1" dirty="0"/>
          </a:p>
          <a:p>
            <a:pPr marL="0" indent="0">
              <a:lnSpc>
                <a:spcPct val="100000"/>
              </a:lnSpc>
              <a:spcBef>
                <a:spcPct val="0"/>
              </a:spcBef>
              <a:buNone/>
            </a:pPr>
            <a:endParaRPr lang="ru-RU" altLang="ru-RU" sz="1800" i="1" dirty="0"/>
          </a:p>
          <a:p>
            <a:pPr marL="0" indent="0">
              <a:lnSpc>
                <a:spcPct val="100000"/>
              </a:lnSpc>
              <a:spcBef>
                <a:spcPct val="0"/>
              </a:spcBef>
              <a:buNone/>
            </a:pPr>
            <a:endParaRPr lang="en-US" altLang="ru-RU" sz="1800" i="1" dirty="0"/>
          </a:p>
          <a:p>
            <a:pPr marL="0" indent="0">
              <a:lnSpc>
                <a:spcPct val="100000"/>
              </a:lnSpc>
              <a:spcBef>
                <a:spcPct val="0"/>
              </a:spcBef>
              <a:buNone/>
            </a:pPr>
            <a:r>
              <a:rPr lang="en-US" altLang="ru-RU" sz="1800" i="1" dirty="0"/>
              <a:t>A certain problem can arise with … / can emerge from … .</a:t>
            </a:r>
          </a:p>
          <a:p>
            <a:pPr marL="0" indent="0">
              <a:lnSpc>
                <a:spcPct val="100000"/>
              </a:lnSpc>
              <a:spcBef>
                <a:spcPct val="0"/>
              </a:spcBef>
              <a:buNone/>
            </a:pPr>
            <a:r>
              <a:rPr lang="en-US" altLang="ru-RU" sz="1800" i="1" dirty="0"/>
              <a:t>The statistics may reveal a problem related to …</a:t>
            </a:r>
          </a:p>
          <a:p>
            <a:pPr marL="0" indent="0">
              <a:lnSpc>
                <a:spcPct val="100000"/>
              </a:lnSpc>
              <a:spcBef>
                <a:spcPct val="0"/>
              </a:spcBef>
              <a:buNone/>
            </a:pPr>
            <a:r>
              <a:rPr lang="en-US" altLang="ru-RU" sz="1800" i="1" dirty="0"/>
              <a:t>This can lead to … /As a result, … </a:t>
            </a:r>
          </a:p>
          <a:p>
            <a:pPr marL="0" indent="0">
              <a:lnSpc>
                <a:spcPct val="100000"/>
              </a:lnSpc>
              <a:spcBef>
                <a:spcPct val="0"/>
              </a:spcBef>
              <a:buNone/>
            </a:pPr>
            <a:r>
              <a:rPr lang="en-US" altLang="ru-RU" sz="1800" i="1" dirty="0"/>
              <a:t>One way to solve this problem is …/ One way of dealing with …/ In order to solve this problem …./ A possible solution may/might/would be to …</a:t>
            </a:r>
          </a:p>
          <a:p>
            <a:pPr marL="0" indent="0">
              <a:buNone/>
            </a:pPr>
            <a:endParaRPr lang="ru-RU" altLang="ru-RU" sz="1800" dirty="0"/>
          </a:p>
        </p:txBody>
      </p:sp>
    </p:spTree>
    <p:extLst>
      <p:ext uri="{BB962C8B-B14F-4D97-AF65-F5344CB8AC3E}">
        <p14:creationId xmlns:p14="http://schemas.microsoft.com/office/powerpoint/2010/main" val="1776080345"/>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id="{49511E8B-581A-4740-B515-2CDF095C652D}"/>
              </a:ext>
            </a:extLst>
          </p:cNvPr>
          <p:cNvSpPr>
            <a:spLocks noGrp="1"/>
          </p:cNvSpPr>
          <p:nvPr>
            <p:ph type="title"/>
          </p:nvPr>
        </p:nvSpPr>
        <p:spPr>
          <a:xfrm>
            <a:off x="757085" y="141685"/>
            <a:ext cx="7433186" cy="1077514"/>
          </a:xfrm>
          <a:solidFill>
            <a:schemeClr val="accent3">
              <a:lumMod val="40000"/>
              <a:lumOff val="60000"/>
            </a:schemeClr>
          </a:solidFill>
        </p:spPr>
        <p:txBody>
          <a:bodyPr/>
          <a:lstStyle/>
          <a:p>
            <a:pPr marL="0" indent="0">
              <a:spcBef>
                <a:spcPts val="450"/>
              </a:spcBef>
              <a:spcAft>
                <a:spcPts val="0"/>
              </a:spcAft>
              <a:buNone/>
              <a:defRPr/>
            </a:pPr>
            <a:r>
              <a:rPr lang="ru-RU" altLang="ru-RU" sz="2100" dirty="0"/>
              <a:t> </a:t>
            </a:r>
            <a:r>
              <a:rPr lang="ru-RU" altLang="ru-RU" sz="2100" b="1" dirty="0"/>
              <a:t>Задание </a:t>
            </a:r>
            <a:r>
              <a:rPr lang="en-US" altLang="ru-RU" sz="2100" b="1" dirty="0"/>
              <a:t>38</a:t>
            </a:r>
            <a:r>
              <a:rPr lang="ru-RU" altLang="ru-RU" sz="2100" b="1" dirty="0"/>
              <a:t>: </a:t>
            </a:r>
            <a:r>
              <a:rPr lang="ru-RU" altLang="ru-RU" sz="2400" dirty="0" smtClean="0">
                <a:latin typeface="+mn-lt"/>
              </a:rPr>
              <a:t>В</a:t>
            </a:r>
            <a:r>
              <a:rPr lang="ru-RU" sz="2400" dirty="0" smtClean="0">
                <a:latin typeface="+mn-lt"/>
              </a:rPr>
              <a:t> </a:t>
            </a:r>
            <a:r>
              <a:rPr lang="ru-RU" sz="2400" dirty="0">
                <a:latin typeface="+mn-lt"/>
              </a:rPr>
              <a:t>заключении </a:t>
            </a:r>
            <a:r>
              <a:rPr lang="ru-RU" sz="2400" dirty="0" smtClean="0">
                <a:latin typeface="+mn-lt"/>
              </a:rPr>
              <a:t>выразить</a:t>
            </a:r>
            <a:r>
              <a:rPr lang="en-US" sz="2400" dirty="0" smtClean="0">
                <a:latin typeface="+mn-lt"/>
              </a:rPr>
              <a:t> </a:t>
            </a:r>
            <a:r>
              <a:rPr lang="ru-RU" sz="2400" dirty="0" smtClean="0">
                <a:latin typeface="+mn-lt"/>
              </a:rPr>
              <a:t>своё мнение о </a:t>
            </a:r>
            <a:r>
              <a:rPr lang="ru-RU" sz="2400" dirty="0">
                <a:latin typeface="+mn-lt"/>
              </a:rPr>
              <a:t>…. </a:t>
            </a:r>
            <a:r>
              <a:rPr lang="ru-RU" sz="2400" dirty="0" smtClean="0">
                <a:latin typeface="+mn-lt"/>
              </a:rPr>
              <a:t>и обосновать его</a:t>
            </a:r>
            <a:r>
              <a:rPr lang="en-US" sz="2400" dirty="0" smtClean="0">
                <a:latin typeface="+mn-lt"/>
              </a:rPr>
              <a:t>.</a:t>
            </a:r>
            <a:endParaRPr lang="en-US" sz="2400" dirty="0">
              <a:latin typeface="+mn-lt"/>
            </a:endParaRPr>
          </a:p>
        </p:txBody>
      </p:sp>
      <p:sp>
        <p:nvSpPr>
          <p:cNvPr id="17411" name="Объект 2">
            <a:extLst>
              <a:ext uri="{FF2B5EF4-FFF2-40B4-BE49-F238E27FC236}">
                <a16:creationId xmlns:a16="http://schemas.microsoft.com/office/drawing/2014/main" id="{DA7CDFE0-5D17-4152-B886-8F1F9B7F438C}"/>
              </a:ext>
            </a:extLst>
          </p:cNvPr>
          <p:cNvSpPr>
            <a:spLocks noGrp="1"/>
          </p:cNvSpPr>
          <p:nvPr>
            <p:ph idx="1"/>
          </p:nvPr>
        </p:nvSpPr>
        <p:spPr>
          <a:xfrm>
            <a:off x="576263" y="1219199"/>
            <a:ext cx="8160544" cy="3755923"/>
          </a:xfrm>
        </p:spPr>
        <p:txBody>
          <a:bodyPr/>
          <a:lstStyle/>
          <a:p>
            <a:pPr>
              <a:defRPr/>
            </a:pPr>
            <a:r>
              <a:rPr lang="ru-RU" altLang="ru-RU" sz="2000" dirty="0"/>
              <a:t>Для раскрытия этого аспекта важно точно следовать формулировке, данной в плане ответа</a:t>
            </a:r>
            <a:r>
              <a:rPr lang="ru-RU" sz="2000" dirty="0"/>
              <a:t>: если в задании речь идет о студентах университета, а автор пишет о подростках, то аспект является </a:t>
            </a:r>
            <a:r>
              <a:rPr lang="ru-RU" sz="2000" b="1" dirty="0"/>
              <a:t>неточным (+-)</a:t>
            </a:r>
            <a:r>
              <a:rPr lang="ru-RU" sz="2000" dirty="0"/>
              <a:t>.</a:t>
            </a:r>
          </a:p>
          <a:p>
            <a:pPr>
              <a:defRPr/>
            </a:pPr>
            <a:r>
              <a:rPr lang="ru-RU" altLang="ru-RU" sz="2000" dirty="0"/>
              <a:t>Мнение автора должно быть выражено эксплицитно. </a:t>
            </a:r>
          </a:p>
          <a:p>
            <a:pPr>
              <a:defRPr/>
            </a:pPr>
            <a:r>
              <a:rPr lang="ru-RU" altLang="ru-RU" sz="2000" u="sng" dirty="0"/>
              <a:t>Необходимо обосновать свою точку зрения</a:t>
            </a:r>
            <a:r>
              <a:rPr lang="ru-RU" altLang="ru-RU" sz="2000" dirty="0"/>
              <a:t>.</a:t>
            </a:r>
          </a:p>
          <a:p>
            <a:pPr marL="0" indent="0">
              <a:buNone/>
              <a:defRPr/>
            </a:pPr>
            <a:endParaRPr lang="ru-RU" altLang="ru-RU" sz="2000" i="1" dirty="0" smtClean="0"/>
          </a:p>
          <a:p>
            <a:pPr marL="0" indent="0">
              <a:buNone/>
              <a:defRPr/>
            </a:pPr>
            <a:r>
              <a:rPr lang="en-US" altLang="ru-RU" sz="2000" i="1" dirty="0" smtClean="0"/>
              <a:t>In </a:t>
            </a:r>
            <a:r>
              <a:rPr lang="en-US" altLang="ru-RU" sz="2000" i="1" dirty="0"/>
              <a:t>conclusion, I suppose / I think / I believe /I am sure / I am convinced that ….</a:t>
            </a:r>
            <a:r>
              <a:rPr lang="ru-RU" altLang="ru-RU" sz="2000" i="1" dirty="0"/>
              <a:t> </a:t>
            </a:r>
            <a:endParaRPr lang="en-US" altLang="ru-RU" sz="2000" i="1" dirty="0"/>
          </a:p>
          <a:p>
            <a:pPr marL="0" indent="0">
              <a:buNone/>
              <a:defRPr/>
            </a:pPr>
            <a:r>
              <a:rPr lang="en-US" altLang="ru-RU" sz="2000" i="1" dirty="0"/>
              <a:t>… because /due to the fact that …</a:t>
            </a:r>
          </a:p>
          <a:p>
            <a:pPr marL="0" indent="0">
              <a:buNone/>
              <a:defRPr/>
            </a:pPr>
            <a:r>
              <a:rPr lang="en-US" sz="2000" i="1" dirty="0"/>
              <a:t>In conclusion, I would like to express my opinion on… </a:t>
            </a:r>
            <a:endParaRPr lang="en-US" altLang="ru-RU" sz="2000" i="1" dirty="0"/>
          </a:p>
          <a:p>
            <a:pPr marL="0" indent="0">
              <a:buNone/>
              <a:defRPr/>
            </a:pPr>
            <a:endParaRPr lang="ru-RU" altLang="ru-RU" sz="1500" b="1" dirty="0"/>
          </a:p>
        </p:txBody>
      </p:sp>
    </p:spTree>
    <p:extLst>
      <p:ext uri="{BB962C8B-B14F-4D97-AF65-F5344CB8AC3E}">
        <p14:creationId xmlns:p14="http://schemas.microsoft.com/office/powerpoint/2010/main" val="3486438251"/>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D3F05F-95FD-4A33-AACB-5E742BA41D44}"/>
              </a:ext>
            </a:extLst>
          </p:cNvPr>
          <p:cNvSpPr>
            <a:spLocks noGrp="1"/>
          </p:cNvSpPr>
          <p:nvPr>
            <p:ph type="title"/>
          </p:nvPr>
        </p:nvSpPr>
        <p:spPr>
          <a:xfrm>
            <a:off x="273844" y="178594"/>
            <a:ext cx="8596313" cy="566738"/>
          </a:xfrm>
          <a:solidFill>
            <a:schemeClr val="accent6">
              <a:lumMod val="20000"/>
              <a:lumOff val="80000"/>
            </a:schemeClr>
          </a:solidFill>
        </p:spPr>
        <p:txBody>
          <a:bodyPr rtlCol="0">
            <a:normAutofit fontScale="90000"/>
          </a:bodyPr>
          <a:lstStyle/>
          <a:p>
            <a:pPr algn="ctr" eaLnBrk="1" fontAlgn="auto" hangingPunct="1">
              <a:spcAft>
                <a:spcPts val="0"/>
              </a:spcAft>
              <a:defRPr/>
            </a:pPr>
            <a:r>
              <a:rPr lang="ru-RU" dirty="0"/>
              <a:t/>
            </a:r>
            <a:br>
              <a:rPr lang="ru-RU" dirty="0"/>
            </a:br>
            <a:r>
              <a:rPr lang="ru-RU" b="1" dirty="0"/>
              <a:t>«Организация текста»</a:t>
            </a:r>
            <a:r>
              <a:rPr lang="ru-RU" dirty="0"/>
              <a:t> Средства логической связи</a:t>
            </a:r>
            <a:br>
              <a:rPr lang="ru-RU" dirty="0"/>
            </a:br>
            <a:endParaRPr lang="ru-RU" dirty="0"/>
          </a:p>
        </p:txBody>
      </p:sp>
      <p:sp>
        <p:nvSpPr>
          <p:cNvPr id="116739" name="Объект 2"/>
          <p:cNvSpPr>
            <a:spLocks noGrp="1"/>
          </p:cNvSpPr>
          <p:nvPr>
            <p:ph idx="1"/>
          </p:nvPr>
        </p:nvSpPr>
        <p:spPr>
          <a:xfrm>
            <a:off x="447676" y="745332"/>
            <a:ext cx="8289131" cy="4075510"/>
          </a:xfrm>
        </p:spPr>
        <p:txBody>
          <a:bodyPr/>
          <a:lstStyle/>
          <a:p>
            <a:pPr marL="0" indent="0">
              <a:buNone/>
              <a:defRPr/>
            </a:pPr>
            <a:r>
              <a:rPr lang="ru-RU" sz="1800" dirty="0"/>
              <a:t>Наиболее естественно использование в качестве связующих элементов таких начальных фраз абзаца, как например: </a:t>
            </a:r>
          </a:p>
          <a:p>
            <a:pPr>
              <a:defRPr/>
            </a:pPr>
            <a:r>
              <a:rPr lang="en-US" sz="1800" i="1" dirty="0" smtClean="0"/>
              <a:t>It </a:t>
            </a:r>
            <a:r>
              <a:rPr lang="en-US" sz="1800" i="1" dirty="0"/>
              <a:t>can be seen that … </a:t>
            </a:r>
            <a:endParaRPr lang="en-US" sz="1800" dirty="0"/>
          </a:p>
          <a:p>
            <a:pPr>
              <a:defRPr/>
            </a:pPr>
            <a:r>
              <a:rPr lang="en-US" sz="1800" i="1" dirty="0"/>
              <a:t>It is noticeable that … </a:t>
            </a:r>
            <a:endParaRPr lang="en-US" sz="1800" dirty="0"/>
          </a:p>
          <a:p>
            <a:pPr>
              <a:defRPr/>
            </a:pPr>
            <a:r>
              <a:rPr lang="en-US" sz="1800" i="1" dirty="0" smtClean="0"/>
              <a:t>It </a:t>
            </a:r>
            <a:r>
              <a:rPr lang="en-US" sz="1800" i="1" dirty="0"/>
              <a:t>is clear that the principal difference is … </a:t>
            </a:r>
            <a:endParaRPr lang="en-US" sz="1800" dirty="0"/>
          </a:p>
          <a:p>
            <a:pPr>
              <a:defRPr/>
            </a:pPr>
            <a:r>
              <a:rPr lang="en-US" sz="1800" i="1" dirty="0"/>
              <a:t>However, there is a striking difference between … </a:t>
            </a:r>
            <a:endParaRPr lang="en-US" sz="1800" dirty="0"/>
          </a:p>
          <a:p>
            <a:pPr>
              <a:defRPr/>
            </a:pPr>
            <a:r>
              <a:rPr lang="en-US" sz="1800" i="1" dirty="0" smtClean="0"/>
              <a:t>It </a:t>
            </a:r>
            <a:r>
              <a:rPr lang="en-US" sz="1800" i="1" dirty="0"/>
              <a:t>is important to note that… </a:t>
            </a:r>
            <a:endParaRPr lang="en-US" sz="1800" dirty="0"/>
          </a:p>
          <a:p>
            <a:pPr>
              <a:defRPr/>
            </a:pPr>
            <a:r>
              <a:rPr lang="en-US" sz="1800" i="1" dirty="0"/>
              <a:t>It is worth mentioning that … </a:t>
            </a:r>
            <a:endParaRPr lang="en-US" sz="1800" dirty="0"/>
          </a:p>
        </p:txBody>
      </p:sp>
    </p:spTree>
    <p:extLst>
      <p:ext uri="{BB962C8B-B14F-4D97-AF65-F5344CB8AC3E}">
        <p14:creationId xmlns:p14="http://schemas.microsoft.com/office/powerpoint/2010/main" val="2229651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E412FC-3D42-43C5-9DB9-5C163E98926A}"/>
              </a:ext>
            </a:extLst>
          </p:cNvPr>
          <p:cNvSpPr>
            <a:spLocks noGrp="1"/>
          </p:cNvSpPr>
          <p:nvPr>
            <p:ph type="title"/>
          </p:nvPr>
        </p:nvSpPr>
        <p:spPr>
          <a:xfrm>
            <a:off x="1599010" y="171450"/>
            <a:ext cx="6105525" cy="353616"/>
          </a:xfrm>
          <a:solidFill>
            <a:schemeClr val="accent3">
              <a:lumMod val="20000"/>
              <a:lumOff val="80000"/>
            </a:schemeClr>
          </a:solidFill>
        </p:spPr>
        <p:txBody>
          <a:bodyPr rtlCol="0">
            <a:noAutofit/>
          </a:bodyPr>
          <a:lstStyle/>
          <a:p>
            <a:pPr>
              <a:defRPr/>
            </a:pPr>
            <a:r>
              <a:rPr lang="ru-RU" sz="2100" dirty="0">
                <a:solidFill>
                  <a:schemeClr val="accent1"/>
                </a:solidFill>
              </a:rPr>
              <a:t>Критерии оценивания выполнения задания </a:t>
            </a:r>
            <a:r>
              <a:rPr lang="en-US" sz="2100" dirty="0">
                <a:solidFill>
                  <a:schemeClr val="accent1"/>
                </a:solidFill>
              </a:rPr>
              <a:t>38</a:t>
            </a:r>
            <a:endParaRPr lang="ru-RU" sz="2100" dirty="0">
              <a:solidFill>
                <a:schemeClr val="accent1"/>
              </a:solidFill>
            </a:endParaRPr>
          </a:p>
        </p:txBody>
      </p:sp>
      <p:sp>
        <p:nvSpPr>
          <p:cNvPr id="108547" name="TextBox 13"/>
          <p:cNvSpPr txBox="1">
            <a:spLocks noChangeArrowheads="1"/>
          </p:cNvSpPr>
          <p:nvPr/>
        </p:nvSpPr>
        <p:spPr bwMode="auto">
          <a:xfrm>
            <a:off x="248841" y="4723210"/>
            <a:ext cx="77223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r>
              <a:rPr lang="ru-RU" altLang="ru-RU" sz="1050">
                <a:solidFill>
                  <a:srgbClr val="000000"/>
                </a:solidFill>
                <a:latin typeface="Arial" panose="020B0604020202020204" pitchFamily="34" charset="0"/>
              </a:rPr>
              <a:t>См. Демонстрационный вариант: Приложение 3 </a:t>
            </a:r>
            <a:r>
              <a:rPr lang="ru-RU" altLang="ru-RU" sz="1050" b="1" u="sng">
                <a:solidFill>
                  <a:srgbClr val="000000"/>
                </a:solidFill>
                <a:latin typeface="Arial" panose="020B0604020202020204" pitchFamily="34" charset="0"/>
              </a:rPr>
              <a:t>www.fipi.ru </a:t>
            </a:r>
          </a:p>
        </p:txBody>
      </p:sp>
      <p:pic>
        <p:nvPicPr>
          <p:cNvPr id="108548"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535" y="741760"/>
            <a:ext cx="5951934" cy="376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22772"/>
            <a:ext cx="3836194"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43926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Заголовок 1"/>
          <p:cNvSpPr>
            <a:spLocks noGrp="1"/>
          </p:cNvSpPr>
          <p:nvPr>
            <p:ph type="title"/>
          </p:nvPr>
        </p:nvSpPr>
        <p:spPr>
          <a:xfrm>
            <a:off x="571500" y="230982"/>
            <a:ext cx="8020050" cy="832247"/>
          </a:xfrm>
        </p:spPr>
        <p:txBody>
          <a:bodyPr>
            <a:normAutofit fontScale="90000"/>
          </a:bodyPr>
          <a:lstStyle/>
          <a:p>
            <a:pPr algn="ctr"/>
            <a:r>
              <a:rPr lang="ru-RU" altLang="ru-RU" sz="3000" dirty="0"/>
              <a:t>Структура и содержание КИМ ЕГЭ в </a:t>
            </a:r>
            <a:r>
              <a:rPr lang="ru-RU" altLang="ru-RU" sz="3000" dirty="0" smtClean="0"/>
              <a:t>202</a:t>
            </a:r>
            <a:r>
              <a:rPr lang="en-US" altLang="ru-RU" sz="3000" dirty="0" smtClean="0"/>
              <a:t>6</a:t>
            </a:r>
            <a:r>
              <a:rPr lang="ru-RU" altLang="ru-RU" sz="3000" dirty="0" smtClean="0"/>
              <a:t> </a:t>
            </a:r>
            <a:r>
              <a:rPr lang="ru-RU" altLang="ru-RU" sz="3000" dirty="0"/>
              <a:t>г</a:t>
            </a:r>
            <a:r>
              <a:rPr lang="ru-RU" altLang="ru-RU" sz="3000" dirty="0" smtClean="0"/>
              <a:t>.</a:t>
            </a:r>
            <a:r>
              <a:rPr lang="en-US" altLang="ru-RU" sz="3000" dirty="0" smtClean="0"/>
              <a:t/>
            </a:r>
            <a:br>
              <a:rPr lang="en-US" altLang="ru-RU" sz="3000" dirty="0" smtClean="0"/>
            </a:br>
            <a:r>
              <a:rPr lang="en-US" altLang="ru-RU" sz="3000" dirty="0"/>
              <a:t>https://fipi.ru/ege</a:t>
            </a:r>
            <a:endParaRPr lang="ru-RU" altLang="ru-RU" sz="3000" dirty="0"/>
          </a:p>
        </p:txBody>
      </p:sp>
      <p:sp>
        <p:nvSpPr>
          <p:cNvPr id="3" name="Объект 2">
            <a:extLst>
              <a:ext uri="{FF2B5EF4-FFF2-40B4-BE49-F238E27FC236}">
                <a16:creationId xmlns:a16="http://schemas.microsoft.com/office/drawing/2014/main" id="{978EAE32-21C2-87DA-6C8C-7BEBF0A1BDF2}"/>
              </a:ext>
            </a:extLst>
          </p:cNvPr>
          <p:cNvSpPr>
            <a:spLocks noGrp="1"/>
          </p:cNvSpPr>
          <p:nvPr>
            <p:ph idx="1"/>
          </p:nvPr>
        </p:nvSpPr>
        <p:spPr>
          <a:xfrm>
            <a:off x="5181600" y="1300162"/>
            <a:ext cx="3805238" cy="3134185"/>
          </a:xfrm>
        </p:spPr>
        <p:txBody>
          <a:bodyPr rtlCol="0" anchor="ctr">
            <a:normAutofit/>
          </a:bodyPr>
          <a:lstStyle/>
          <a:p>
            <a:pPr>
              <a:spcBef>
                <a:spcPts val="0"/>
              </a:spcBef>
              <a:spcAft>
                <a:spcPts val="450"/>
              </a:spcAft>
              <a:defRPr/>
            </a:pPr>
            <a:r>
              <a:rPr lang="ru-RU" sz="1500" dirty="0">
                <a:solidFill>
                  <a:srgbClr val="130F0B"/>
                </a:solidFill>
              </a:rPr>
              <a:t>Спецификация КИМ для проведения ЕГЭ по иностранному языку</a:t>
            </a:r>
          </a:p>
          <a:p>
            <a:pPr>
              <a:spcBef>
                <a:spcPts val="0"/>
              </a:spcBef>
              <a:spcAft>
                <a:spcPts val="450"/>
              </a:spcAft>
              <a:defRPr/>
            </a:pPr>
            <a:r>
              <a:rPr lang="ru-RU" sz="1500" dirty="0">
                <a:solidFill>
                  <a:srgbClr val="130F0B"/>
                </a:solidFill>
              </a:rPr>
              <a:t>Кодификатор</a:t>
            </a:r>
          </a:p>
          <a:p>
            <a:pPr>
              <a:spcBef>
                <a:spcPts val="0"/>
              </a:spcBef>
              <a:spcAft>
                <a:spcPts val="450"/>
              </a:spcAft>
              <a:defRPr/>
            </a:pPr>
            <a:r>
              <a:rPr lang="ru-RU" sz="1500" dirty="0">
                <a:solidFill>
                  <a:srgbClr val="130F0B"/>
                </a:solidFill>
              </a:rPr>
              <a:t>Демонстрационный вариант КИМ ЕГЭ ПЧ</a:t>
            </a:r>
          </a:p>
          <a:p>
            <a:pPr>
              <a:spcBef>
                <a:spcPts val="0"/>
              </a:spcBef>
              <a:spcAft>
                <a:spcPts val="450"/>
              </a:spcAft>
              <a:defRPr/>
            </a:pPr>
            <a:r>
              <a:rPr lang="ru-RU" sz="1500" dirty="0">
                <a:solidFill>
                  <a:srgbClr val="130F0B"/>
                </a:solidFill>
              </a:rPr>
              <a:t>Демонстрационный вариант КИМ ЕГЭ </a:t>
            </a:r>
            <a:r>
              <a:rPr lang="ru-RU" sz="1500" dirty="0" smtClean="0">
                <a:solidFill>
                  <a:srgbClr val="130F0B"/>
                </a:solidFill>
              </a:rPr>
              <a:t>УЧ</a:t>
            </a:r>
            <a:endParaRPr lang="en-US" sz="1500" dirty="0" smtClean="0">
              <a:solidFill>
                <a:srgbClr val="130F0B"/>
              </a:solidFill>
            </a:endParaRPr>
          </a:p>
          <a:p>
            <a:pPr>
              <a:spcBef>
                <a:spcPts val="0"/>
              </a:spcBef>
              <a:spcAft>
                <a:spcPts val="450"/>
              </a:spcAft>
              <a:defRPr/>
            </a:pPr>
            <a:r>
              <a:rPr lang="ru-RU" sz="1500" dirty="0">
                <a:solidFill>
                  <a:srgbClr val="130F0B"/>
                </a:solidFill>
              </a:rPr>
              <a:t>Для предметных комиссий субъектов </a:t>
            </a:r>
            <a:r>
              <a:rPr lang="ru-RU" sz="1500" dirty="0" smtClean="0">
                <a:solidFill>
                  <a:srgbClr val="130F0B"/>
                </a:solidFill>
              </a:rPr>
              <a:t>РФ</a:t>
            </a:r>
            <a:endParaRPr lang="en-US" sz="1500" dirty="0" smtClean="0">
              <a:solidFill>
                <a:srgbClr val="130F0B"/>
              </a:solidFill>
            </a:endParaRPr>
          </a:p>
          <a:p>
            <a:pPr>
              <a:spcBef>
                <a:spcPts val="0"/>
              </a:spcBef>
              <a:spcAft>
                <a:spcPts val="450"/>
              </a:spcAft>
              <a:defRPr/>
            </a:pPr>
            <a:r>
              <a:rPr lang="ru-RU" sz="1500" dirty="0" smtClean="0">
                <a:solidFill>
                  <a:srgbClr val="130F0B"/>
                </a:solidFill>
              </a:rPr>
              <a:t>Методические </a:t>
            </a:r>
            <a:r>
              <a:rPr lang="ru-RU" sz="1500" dirty="0">
                <a:solidFill>
                  <a:srgbClr val="130F0B"/>
                </a:solidFill>
              </a:rPr>
              <a:t>рекомендации для учителей, подготовленные на основе анализа типичных ошибок участников ЕГЭ 2025 года</a:t>
            </a:r>
            <a:endParaRPr lang="ru-RU" sz="1500" dirty="0">
              <a:solidFill>
                <a:srgbClr val="130F0B"/>
              </a:solidFill>
            </a:endParaRPr>
          </a:p>
          <a:p>
            <a:pPr marL="0" indent="0">
              <a:spcBef>
                <a:spcPts val="0"/>
              </a:spcBef>
              <a:spcAft>
                <a:spcPts val="450"/>
              </a:spcAft>
              <a:buNone/>
              <a:defRPr/>
            </a:pPr>
            <a:endParaRPr lang="ru-RU" sz="1500" b="1" dirty="0"/>
          </a:p>
        </p:txBody>
      </p:sp>
      <p:pic>
        <p:nvPicPr>
          <p:cNvPr id="2" name="Рисунок 1"/>
          <p:cNvPicPr>
            <a:picLocks noChangeAspect="1"/>
          </p:cNvPicPr>
          <p:nvPr/>
        </p:nvPicPr>
        <p:blipFill>
          <a:blip r:embed="rId3"/>
          <a:stretch>
            <a:fillRect/>
          </a:stretch>
        </p:blipFill>
        <p:spPr>
          <a:xfrm>
            <a:off x="385504" y="1228096"/>
            <a:ext cx="4636013" cy="2606485"/>
          </a:xfrm>
          <a:prstGeom prst="rect">
            <a:avLst/>
          </a:prstGeom>
        </p:spPr>
      </p:pic>
    </p:spTree>
    <p:extLst>
      <p:ext uri="{BB962C8B-B14F-4D97-AF65-F5344CB8AC3E}">
        <p14:creationId xmlns:p14="http://schemas.microsoft.com/office/powerpoint/2010/main" val="4258175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23" name="Google Shape;623;p47"/>
          <p:cNvSpPr/>
          <p:nvPr/>
        </p:nvSpPr>
        <p:spPr>
          <a:xfrm>
            <a:off x="0" y="2899000"/>
            <a:ext cx="2283532" cy="23151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txBox="1">
            <a:spLocks noGrp="1"/>
          </p:cNvSpPr>
          <p:nvPr>
            <p:ph type="ctrTitle" idx="4294967295"/>
          </p:nvPr>
        </p:nvSpPr>
        <p:spPr>
          <a:xfrm>
            <a:off x="2144111" y="957742"/>
            <a:ext cx="5245030" cy="1177572"/>
          </a:xfrm>
          <a:prstGeom prst="rect">
            <a:avLst/>
          </a:prstGeom>
        </p:spPr>
        <p:txBody>
          <a:bodyPr spcFirstLastPara="1" wrap="square" lIns="91425" tIns="91425" rIns="91425" bIns="91425" anchor="b" anchorCtr="0">
            <a:noAutofit/>
          </a:bodyPr>
          <a:lstStyle/>
          <a:p>
            <a:pPr lvl="0">
              <a:spcBef>
                <a:spcPts val="0"/>
              </a:spcBef>
            </a:pPr>
            <a:r>
              <a:rPr lang="ru-RU" b="1" dirty="0"/>
              <a:t>Благодарю за внимание</a:t>
            </a:r>
            <a:br>
              <a:rPr lang="ru-RU" b="1" dirty="0"/>
            </a:br>
            <a:r>
              <a:rPr lang="ru-RU" dirty="0"/>
              <a:t>и желаю успехов!</a:t>
            </a:r>
          </a:p>
        </p:txBody>
      </p:sp>
      <p:sp>
        <p:nvSpPr>
          <p:cNvPr id="602" name="Google Shape;602;p47"/>
          <p:cNvSpPr txBox="1">
            <a:spLocks noGrp="1"/>
          </p:cNvSpPr>
          <p:nvPr>
            <p:ph type="subTitle" idx="4294967295"/>
          </p:nvPr>
        </p:nvSpPr>
        <p:spPr>
          <a:xfrm>
            <a:off x="4847248" y="2203428"/>
            <a:ext cx="2942877" cy="10223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ru-RU" sz="2000" dirty="0" smtClean="0"/>
              <a:t>Остались вопросы?</a:t>
            </a:r>
            <a:endParaRPr sz="2000" dirty="0"/>
          </a:p>
          <a:p>
            <a:pPr marL="0" lvl="0" indent="0" algn="l" rtl="0">
              <a:spcBef>
                <a:spcPts val="0"/>
              </a:spcBef>
              <a:spcAft>
                <a:spcPts val="0"/>
              </a:spcAft>
              <a:buClr>
                <a:schemeClr val="lt1"/>
              </a:buClr>
              <a:buSzPts val="1100"/>
              <a:buFont typeface="Arial"/>
              <a:buNone/>
            </a:pPr>
            <a:endParaRPr lang="en-US" sz="1800" dirty="0" smtClean="0"/>
          </a:p>
          <a:p>
            <a:pPr marL="0" lvl="0" indent="0" algn="l" rtl="0">
              <a:spcBef>
                <a:spcPts val="0"/>
              </a:spcBef>
              <a:spcAft>
                <a:spcPts val="0"/>
              </a:spcAft>
              <a:buClr>
                <a:schemeClr val="lt1"/>
              </a:buClr>
              <a:buSzPts val="1100"/>
              <a:buFont typeface="Arial"/>
              <a:buNone/>
            </a:pPr>
            <a:r>
              <a:rPr lang="en-US" sz="1800" dirty="0" smtClean="0">
                <a:solidFill>
                  <a:srgbClr val="130F0B"/>
                </a:solidFill>
              </a:rPr>
              <a:t>+79132140010</a:t>
            </a:r>
            <a:endParaRPr lang="en-US" sz="1800" dirty="0">
              <a:solidFill>
                <a:srgbClr val="130F0B"/>
              </a:solidFill>
            </a:endParaRPr>
          </a:p>
          <a:p>
            <a:pPr marL="0" lvl="0" indent="0" algn="l" rtl="0">
              <a:spcBef>
                <a:spcPts val="0"/>
              </a:spcBef>
              <a:spcAft>
                <a:spcPts val="0"/>
              </a:spcAft>
              <a:buClr>
                <a:schemeClr val="lt1"/>
              </a:buClr>
              <a:buSzPts val="1100"/>
              <a:buFont typeface="Arial"/>
              <a:buNone/>
            </a:pPr>
            <a:r>
              <a:rPr lang="en-US" sz="1800" dirty="0" smtClean="0">
                <a:solidFill>
                  <a:srgbClr val="12716B"/>
                </a:solidFill>
                <a:hlinkClick r:id="rId3"/>
              </a:rPr>
              <a:t>maizenger@yandex.ru</a:t>
            </a:r>
            <a:endParaRPr lang="en-US" sz="1800" dirty="0" smtClean="0">
              <a:solidFill>
                <a:srgbClr val="12716B"/>
              </a:solidFill>
            </a:endParaRPr>
          </a:p>
          <a:p>
            <a:pPr marL="0" lvl="0" indent="0" algn="l" rtl="0">
              <a:spcBef>
                <a:spcPts val="0"/>
              </a:spcBef>
              <a:spcAft>
                <a:spcPts val="0"/>
              </a:spcAft>
              <a:buClr>
                <a:schemeClr val="lt1"/>
              </a:buClr>
              <a:buSzPts val="1100"/>
              <a:buFont typeface="Arial"/>
              <a:buNone/>
            </a:pPr>
            <a:endParaRPr lang="en-US" sz="1800" dirty="0" smtClean="0">
              <a:solidFill>
                <a:schemeClr val="accent3">
                  <a:lumMod val="50000"/>
                </a:schemeClr>
              </a:solidFill>
            </a:endParaRPr>
          </a:p>
          <a:p>
            <a:pPr marL="0" lvl="0" indent="0" algn="l" rtl="0">
              <a:spcBef>
                <a:spcPts val="0"/>
              </a:spcBef>
              <a:spcAft>
                <a:spcPts val="0"/>
              </a:spcAft>
              <a:buClr>
                <a:schemeClr val="lt1"/>
              </a:buClr>
              <a:buSzPts val="1100"/>
              <a:buFont typeface="Arial"/>
              <a:buNone/>
            </a:pPr>
            <a:endParaRPr sz="1800" dirty="0">
              <a:solidFill>
                <a:schemeClr val="accent3">
                  <a:lumMod val="50000"/>
                </a:schemeClr>
              </a:solidFill>
            </a:endParaRPr>
          </a:p>
        </p:txBody>
      </p:sp>
      <p:grpSp>
        <p:nvGrpSpPr>
          <p:cNvPr id="611" name="Google Shape;611;p47"/>
          <p:cNvGrpSpPr/>
          <p:nvPr/>
        </p:nvGrpSpPr>
        <p:grpSpPr>
          <a:xfrm>
            <a:off x="4948463" y="2876287"/>
            <a:ext cx="227164" cy="249837"/>
            <a:chOff x="1462169" y="1793977"/>
            <a:chExt cx="233156" cy="256427"/>
          </a:xfrm>
        </p:grpSpPr>
        <p:sp>
          <p:nvSpPr>
            <p:cNvPr id="612" name="Google Shape;612;p47"/>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47"/>
          <p:cNvSpPr/>
          <p:nvPr/>
        </p:nvSpPr>
        <p:spPr>
          <a:xfrm>
            <a:off x="7790125" y="2230200"/>
            <a:ext cx="1357200" cy="2913300"/>
          </a:xfrm>
          <a:prstGeom prst="round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6652150" y="4403350"/>
            <a:ext cx="1494300" cy="4866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 name="Google Shape;423;p38"/>
          <p:cNvCxnSpPr/>
          <p:nvPr/>
        </p:nvCxnSpPr>
        <p:spPr>
          <a:xfrm flipV="1">
            <a:off x="8759651" y="-132347"/>
            <a:ext cx="23402" cy="5448148"/>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423;p38"/>
          <p:cNvCxnSpPr/>
          <p:nvPr/>
        </p:nvCxnSpPr>
        <p:spPr>
          <a:xfrm flipV="1">
            <a:off x="0" y="4691917"/>
            <a:ext cx="9144000" cy="36095"/>
          </a:xfrm>
          <a:prstGeom prst="straightConnector1">
            <a:avLst/>
          </a:prstGeom>
          <a:noFill/>
          <a:ln w="9525" cap="flat" cmpd="sng">
            <a:solidFill>
              <a:schemeClr val="lt1"/>
            </a:solidFill>
            <a:prstDash val="solid"/>
            <a:round/>
            <a:headEnd type="none" w="med" len="med"/>
            <a:tailEnd type="none" w="med" len="med"/>
          </a:ln>
        </p:spPr>
      </p:cxnSp>
      <p:pic>
        <p:nvPicPr>
          <p:cNvPr id="4" name="Рисунок 3"/>
          <p:cNvPicPr>
            <a:picLocks noChangeAspect="1"/>
          </p:cNvPicPr>
          <p:nvPr/>
        </p:nvPicPr>
        <p:blipFill>
          <a:blip r:embed="rId4"/>
          <a:stretch>
            <a:fillRect/>
          </a:stretch>
        </p:blipFill>
        <p:spPr>
          <a:xfrm>
            <a:off x="665808" y="2230200"/>
            <a:ext cx="3280038" cy="2801701"/>
          </a:xfrm>
          <a:prstGeom prst="rect">
            <a:avLst/>
          </a:prstGeom>
        </p:spPr>
      </p:pic>
      <p:pic>
        <p:nvPicPr>
          <p:cNvPr id="5" name="Рисунок 4"/>
          <p:cNvPicPr>
            <a:picLocks noChangeAspect="1"/>
          </p:cNvPicPr>
          <p:nvPr/>
        </p:nvPicPr>
        <p:blipFill>
          <a:blip r:embed="rId5"/>
          <a:stretch>
            <a:fillRect/>
          </a:stretch>
        </p:blipFill>
        <p:spPr>
          <a:xfrm>
            <a:off x="7261996" y="314145"/>
            <a:ext cx="1475360" cy="1316850"/>
          </a:xfrm>
          <a:prstGeom prst="rect">
            <a:avLst/>
          </a:prstGeom>
        </p:spPr>
      </p:pic>
      <p:sp>
        <p:nvSpPr>
          <p:cNvPr id="2" name="Прямоугольник 1"/>
          <p:cNvSpPr/>
          <p:nvPr/>
        </p:nvSpPr>
        <p:spPr>
          <a:xfrm>
            <a:off x="4143061" y="3361230"/>
            <a:ext cx="4572000" cy="738664"/>
          </a:xfrm>
          <a:prstGeom prst="rect">
            <a:avLst/>
          </a:prstGeom>
        </p:spPr>
        <p:txBody>
          <a:bodyPr>
            <a:spAutoFit/>
          </a:bodyPr>
          <a:lstStyle/>
          <a:p>
            <a:r>
              <a:rPr lang="ru-RU" i="1" dirty="0">
                <a:solidFill>
                  <a:srgbClr val="130F0B"/>
                </a:solidFill>
              </a:rPr>
              <a:t>Майзенгер Наталья Владимировна, </a:t>
            </a:r>
          </a:p>
          <a:p>
            <a:r>
              <a:rPr lang="ru-RU" dirty="0" smtClean="0">
                <a:solidFill>
                  <a:srgbClr val="130F0B"/>
                </a:solidFill>
              </a:rPr>
              <a:t>к.ф.н</a:t>
            </a:r>
            <a:r>
              <a:rPr lang="ru-RU" dirty="0">
                <a:solidFill>
                  <a:srgbClr val="130F0B"/>
                </a:solidFill>
              </a:rPr>
              <a:t>., доцент кафедры английского языка ФГБОУ ВО </a:t>
            </a:r>
            <a:r>
              <a:rPr lang="ru-RU" dirty="0" smtClean="0">
                <a:solidFill>
                  <a:srgbClr val="130F0B"/>
                </a:solidFill>
              </a:rPr>
              <a:t>«</a:t>
            </a:r>
            <a:r>
              <a:rPr lang="ru-RU" dirty="0" err="1" smtClean="0">
                <a:solidFill>
                  <a:srgbClr val="130F0B"/>
                </a:solidFill>
              </a:rPr>
              <a:t>АлтГПУ</a:t>
            </a:r>
            <a:r>
              <a:rPr lang="ru-RU" dirty="0" smtClean="0">
                <a:solidFill>
                  <a:srgbClr val="130F0B"/>
                </a:solidFill>
              </a:rPr>
              <a:t>»</a:t>
            </a:r>
            <a:endParaRPr lang="ru-RU" dirty="0">
              <a:solidFill>
                <a:srgbClr val="130F0B"/>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a:extLst>
              <a:ext uri="{FF2B5EF4-FFF2-40B4-BE49-F238E27FC236}">
                <a16:creationId xmlns:a16="http://schemas.microsoft.com/office/drawing/2014/main" id="{6AC4A81B-EDF7-47BB-B716-028899E224B3}"/>
              </a:ext>
            </a:extLst>
          </p:cNvPr>
          <p:cNvSpPr>
            <a:spLocks noGrp="1"/>
          </p:cNvSpPr>
          <p:nvPr>
            <p:ph type="title"/>
          </p:nvPr>
        </p:nvSpPr>
        <p:spPr>
          <a:xfrm>
            <a:off x="466725" y="279798"/>
            <a:ext cx="7991475" cy="829212"/>
          </a:xfrm>
          <a:solidFill>
            <a:schemeClr val="accent6">
              <a:lumMod val="40000"/>
              <a:lumOff val="60000"/>
            </a:schemeClr>
          </a:solidFill>
          <a:ln>
            <a:solidFill>
              <a:schemeClr val="accent3">
                <a:lumMod val="60000"/>
                <a:lumOff val="40000"/>
              </a:schemeClr>
            </a:solidFill>
          </a:ln>
        </p:spPr>
        <p:txBody>
          <a:bodyPr rtlCol="0">
            <a:normAutofit fontScale="90000"/>
          </a:bodyPr>
          <a:lstStyle/>
          <a:p>
            <a:pPr algn="ctr">
              <a:defRPr/>
            </a:pPr>
            <a:r>
              <a:rPr lang="ru-RU" altLang="ru-RU" sz="2250" b="1" dirty="0">
                <a:latin typeface="Calibri" panose="020F0502020204030204" pitchFamily="34" charset="0"/>
              </a:rPr>
              <a:t/>
            </a:r>
            <a:br>
              <a:rPr lang="ru-RU" altLang="ru-RU" sz="2250" b="1" dirty="0">
                <a:latin typeface="Calibri" panose="020F0502020204030204" pitchFamily="34" charset="0"/>
              </a:rPr>
            </a:br>
            <a:r>
              <a:rPr lang="ru-RU" altLang="ru-RU" sz="2250" b="1" dirty="0">
                <a:latin typeface="Calibri" panose="020F0502020204030204" pitchFamily="34" charset="0"/>
              </a:rPr>
              <a:t>Задание 37. </a:t>
            </a:r>
            <a:r>
              <a:rPr lang="ru-RU" sz="2400" dirty="0">
                <a:latin typeface="Calibri" panose="020F0502020204030204" pitchFamily="34" charset="0"/>
              </a:rPr>
              <a:t>Электронное письмо личного </a:t>
            </a:r>
            <a:r>
              <a:rPr lang="ru-RU" sz="2400" dirty="0" smtClean="0">
                <a:latin typeface="Calibri" panose="020F0502020204030204" pitchFamily="34" charset="0"/>
              </a:rPr>
              <a:t>характера</a:t>
            </a:r>
            <a:r>
              <a:rPr lang="en-US" sz="2400" dirty="0" smtClean="0">
                <a:latin typeface="Calibri" panose="020F0502020204030204" pitchFamily="34" charset="0"/>
              </a:rPr>
              <a:t/>
            </a:r>
            <a:br>
              <a:rPr lang="en-US" sz="2400" dirty="0" smtClean="0">
                <a:latin typeface="Calibri" panose="020F0502020204030204" pitchFamily="34" charset="0"/>
              </a:rPr>
            </a:br>
            <a:r>
              <a:rPr lang="ru-RU" sz="2400" dirty="0" smtClean="0">
                <a:solidFill>
                  <a:srgbClr val="130F0B"/>
                </a:solidFill>
                <a:latin typeface="Calibri" panose="020F0502020204030204" pitchFamily="34" charset="0"/>
              </a:rPr>
              <a:t>Демонстрационный вариант 2026 г.:</a:t>
            </a:r>
            <a:r>
              <a:rPr lang="ru-RU" sz="2400" dirty="0"/>
              <a:t/>
            </a:r>
            <a:br>
              <a:rPr lang="ru-RU" sz="2400" dirty="0"/>
            </a:br>
            <a:endParaRPr lang="ru-RU" altLang="ru-RU" sz="2250" b="1"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7940" y="1109010"/>
            <a:ext cx="5966059" cy="3698260"/>
          </a:xfrm>
        </p:spPr>
      </p:pic>
    </p:spTree>
    <p:extLst>
      <p:ext uri="{BB962C8B-B14F-4D97-AF65-F5344CB8AC3E}">
        <p14:creationId xmlns:p14="http://schemas.microsoft.com/office/powerpoint/2010/main" val="2988393803"/>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B8C8AEAB-3542-4DB8-8A3A-6D264D5E6194}"/>
              </a:ext>
            </a:extLst>
          </p:cNvPr>
          <p:cNvSpPr>
            <a:spLocks noGrp="1"/>
          </p:cNvSpPr>
          <p:nvPr>
            <p:ph type="title"/>
          </p:nvPr>
        </p:nvSpPr>
        <p:spPr>
          <a:xfrm>
            <a:off x="1639491" y="465535"/>
            <a:ext cx="5915025" cy="892969"/>
          </a:xfrm>
          <a:solidFill>
            <a:schemeClr val="bg1">
              <a:lumMod val="95000"/>
            </a:schemeClr>
          </a:solidFill>
        </p:spPr>
        <p:style>
          <a:lnRef idx="3">
            <a:schemeClr val="lt1"/>
          </a:lnRef>
          <a:fillRef idx="1">
            <a:schemeClr val="accent2"/>
          </a:fillRef>
          <a:effectRef idx="1">
            <a:schemeClr val="accent2"/>
          </a:effectRef>
          <a:fontRef idx="minor">
            <a:schemeClr val="lt1"/>
          </a:fontRef>
        </p:style>
        <p:txBody>
          <a:bodyPr rtlCol="0">
            <a:normAutofit/>
          </a:bodyPr>
          <a:lstStyle/>
          <a:p>
            <a:pPr algn="ctr" eaLnBrk="1" fontAlgn="auto" hangingPunct="1">
              <a:spcAft>
                <a:spcPts val="0"/>
              </a:spcAft>
              <a:defRPr/>
            </a:pPr>
            <a:r>
              <a:rPr lang="ru-RU" sz="1800" b="1" dirty="0">
                <a:solidFill>
                  <a:schemeClr val="tx1"/>
                </a:solidFill>
              </a:rPr>
              <a:t>Критерии оценивания задания </a:t>
            </a:r>
            <a:r>
              <a:rPr lang="en-US" sz="1800" b="1" dirty="0">
                <a:solidFill>
                  <a:schemeClr val="tx1"/>
                </a:solidFill>
              </a:rPr>
              <a:t>37</a:t>
            </a:r>
            <a:r>
              <a:rPr lang="ru-RU" sz="1800" b="1" dirty="0">
                <a:solidFill>
                  <a:schemeClr val="tx1"/>
                </a:solidFill>
              </a:rPr>
              <a:t> (Электронное письмо) </a:t>
            </a:r>
            <a:r>
              <a:rPr lang="ru-RU" sz="1800" dirty="0">
                <a:solidFill>
                  <a:schemeClr val="tx1"/>
                </a:solidFill>
              </a:rPr>
              <a:t/>
            </a:r>
            <a:br>
              <a:rPr lang="ru-RU" sz="1800" dirty="0">
                <a:solidFill>
                  <a:schemeClr val="tx1"/>
                </a:solidFill>
              </a:rPr>
            </a:br>
            <a:r>
              <a:rPr lang="ru-RU" sz="1800" dirty="0">
                <a:solidFill>
                  <a:schemeClr val="tx1"/>
                </a:solidFill>
              </a:rPr>
              <a:t>(6 баллов)</a:t>
            </a:r>
          </a:p>
        </p:txBody>
      </p:sp>
      <p:sp>
        <p:nvSpPr>
          <p:cNvPr id="8" name="Заголовок 4">
            <a:extLst>
              <a:ext uri="{FF2B5EF4-FFF2-40B4-BE49-F238E27FC236}">
                <a16:creationId xmlns:a16="http://schemas.microsoft.com/office/drawing/2014/main" id="{398A8E22-757E-4BDB-9B4A-70F60D3EA719}"/>
              </a:ext>
            </a:extLst>
          </p:cNvPr>
          <p:cNvSpPr txBox="1">
            <a:spLocks noGrp="1"/>
          </p:cNvSpPr>
          <p:nvPr>
            <p:ph idx="1"/>
          </p:nvPr>
        </p:nvSpPr>
        <p:spPr>
          <a:xfrm>
            <a:off x="1847851" y="1647825"/>
            <a:ext cx="5499497" cy="642938"/>
          </a:xfrm>
        </p:spPr>
        <p:style>
          <a:lnRef idx="1">
            <a:schemeClr val="accent6"/>
          </a:lnRef>
          <a:fillRef idx="2">
            <a:schemeClr val="accent6"/>
          </a:fillRef>
          <a:effectRef idx="1">
            <a:schemeClr val="accent6"/>
          </a:effectRef>
          <a:fontRef idx="minor">
            <a:schemeClr val="dk1"/>
          </a:fontRef>
        </p:style>
        <p:txBody>
          <a:bodyPr rtlCol="0" anchor="ctr">
            <a:noAutofit/>
          </a:bodyPr>
          <a:lstStyle/>
          <a:p>
            <a:pPr marL="0" indent="0" algn="just" eaLnBrk="1" fontAlgn="auto" hangingPunct="1">
              <a:spcBef>
                <a:spcPct val="0"/>
              </a:spcBef>
              <a:spcAft>
                <a:spcPts val="0"/>
              </a:spcAft>
              <a:buNone/>
              <a:defRPr/>
            </a:pPr>
            <a:r>
              <a:rPr lang="ru-RU" b="1" dirty="0"/>
              <a:t>К1. </a:t>
            </a:r>
            <a:r>
              <a:rPr lang="ru-RU" sz="1800" dirty="0"/>
              <a:t>Решение коммуникативной задачи (2 балла)</a:t>
            </a:r>
          </a:p>
        </p:txBody>
      </p:sp>
      <p:graphicFrame>
        <p:nvGraphicFramePr>
          <p:cNvPr id="9" name="Таблица 8">
            <a:extLst>
              <a:ext uri="{FF2B5EF4-FFF2-40B4-BE49-F238E27FC236}">
                <a16:creationId xmlns:a16="http://schemas.microsoft.com/office/drawing/2014/main" id="{2B2549EA-35E6-4DFF-9A58-C4B3786EAF7A}"/>
              </a:ext>
            </a:extLst>
          </p:cNvPr>
          <p:cNvGraphicFramePr>
            <a:graphicFrameLocks noGrp="1"/>
          </p:cNvGraphicFramePr>
          <p:nvPr/>
        </p:nvGraphicFramePr>
        <p:xfrm>
          <a:off x="1847265" y="2451198"/>
          <a:ext cx="5499589" cy="602759"/>
        </p:xfrm>
        <a:graphic>
          <a:graphicData uri="http://schemas.openxmlformats.org/drawingml/2006/table">
            <a:tbl>
              <a:tblPr>
                <a:tableStyleId>{08FB837D-C827-4EFA-A057-4D05807E0F7C}</a:tableStyleId>
              </a:tblPr>
              <a:tblGrid>
                <a:gridCol w="5499589">
                  <a:extLst>
                    <a:ext uri="{9D8B030D-6E8A-4147-A177-3AD203B41FA5}">
                      <a16:colId xmlns:a16="http://schemas.microsoft.com/office/drawing/2014/main" val="20000"/>
                    </a:ext>
                  </a:extLst>
                </a:gridCol>
              </a:tblGrid>
              <a:tr h="602759">
                <a:tc>
                  <a:txBody>
                    <a:bodyPr/>
                    <a:lstStyle/>
                    <a:p>
                      <a:endParaRPr lang="ru-RU" sz="800" dirty="0"/>
                    </a:p>
                    <a:p>
                      <a:r>
                        <a:rPr kumimoji="0" lang="ru-RU" sz="1800" b="1" i="0" u="none" strike="noStrike" kern="1200" cap="none" spc="0" normalizeH="0" baseline="0" noProof="0" dirty="0">
                          <a:ln>
                            <a:noFill/>
                          </a:ln>
                          <a:solidFill>
                            <a:schemeClr val="dk1"/>
                          </a:solidFill>
                          <a:effectLst/>
                          <a:uLnTx/>
                          <a:uFillTx/>
                          <a:latin typeface="+mn-lt"/>
                          <a:ea typeface="+mn-ea"/>
                          <a:cs typeface="+mn-cs"/>
                        </a:rPr>
                        <a:t>К</a:t>
                      </a:r>
                      <a:r>
                        <a:rPr kumimoji="0" lang="en-US" sz="1800" b="1" i="0" u="none" strike="noStrike" kern="1200" cap="none" spc="0" normalizeH="0" baseline="0" noProof="0" dirty="0">
                          <a:ln>
                            <a:noFill/>
                          </a:ln>
                          <a:solidFill>
                            <a:schemeClr val="dk1"/>
                          </a:solidFill>
                          <a:effectLst/>
                          <a:uLnTx/>
                          <a:uFillTx/>
                          <a:latin typeface="+mn-lt"/>
                          <a:ea typeface="+mn-ea"/>
                          <a:cs typeface="+mn-cs"/>
                        </a:rPr>
                        <a:t>2</a:t>
                      </a:r>
                      <a:r>
                        <a:rPr kumimoji="0" lang="ru-RU" sz="1800" b="1" i="0" u="none" strike="noStrike" kern="1200" cap="none" spc="0" normalizeH="0" baseline="0" noProof="0" dirty="0">
                          <a:ln>
                            <a:noFill/>
                          </a:ln>
                          <a:solidFill>
                            <a:schemeClr val="dk1"/>
                          </a:solidFill>
                          <a:effectLst/>
                          <a:uLnTx/>
                          <a:uFillTx/>
                          <a:latin typeface="+mn-lt"/>
                          <a:ea typeface="+mn-ea"/>
                          <a:cs typeface="+mn-cs"/>
                        </a:rPr>
                        <a:t>.   </a:t>
                      </a:r>
                      <a:r>
                        <a:rPr kumimoji="0" lang="ru-RU" sz="1800" i="0" u="none" strike="noStrike" kern="1200" cap="none" spc="0" normalizeH="0" baseline="0" noProof="0" dirty="0">
                          <a:ln>
                            <a:noFill/>
                          </a:ln>
                          <a:solidFill>
                            <a:schemeClr val="dk1"/>
                          </a:solidFill>
                          <a:effectLst/>
                          <a:uLnTx/>
                          <a:uFillTx/>
                          <a:latin typeface="+mn-lt"/>
                          <a:ea typeface="+mn-ea"/>
                          <a:cs typeface="+mn-cs"/>
                        </a:rPr>
                        <a:t>Организация</a:t>
                      </a:r>
                      <a:r>
                        <a:rPr kumimoji="0" lang="ru-RU" sz="1800" i="0" u="none" strike="noStrike" kern="1200" cap="none" spc="0" normalizeH="0" noProof="0" dirty="0">
                          <a:ln>
                            <a:noFill/>
                          </a:ln>
                          <a:solidFill>
                            <a:schemeClr val="dk1"/>
                          </a:solidFill>
                          <a:effectLst/>
                          <a:uLnTx/>
                          <a:uFillTx/>
                          <a:latin typeface="+mn-lt"/>
                          <a:ea typeface="+mn-ea"/>
                          <a:cs typeface="+mn-cs"/>
                        </a:rPr>
                        <a:t> текста </a:t>
                      </a:r>
                      <a:r>
                        <a:rPr lang="ru-RU" sz="1800" dirty="0"/>
                        <a:t>(2 балла)</a:t>
                      </a:r>
                    </a:p>
                  </a:txBody>
                  <a:tcPr marL="51435" marR="51435" marT="25718" marB="25718"/>
                </a:tc>
                <a:extLst>
                  <a:ext uri="{0D108BD9-81ED-4DB2-BD59-A6C34878D82A}">
                    <a16:rowId xmlns:a16="http://schemas.microsoft.com/office/drawing/2014/main" val="10000"/>
                  </a:ext>
                </a:extLst>
              </a:tr>
            </a:tbl>
          </a:graphicData>
        </a:graphic>
      </p:graphicFrame>
      <p:graphicFrame>
        <p:nvGraphicFramePr>
          <p:cNvPr id="5" name="Таблица 4">
            <a:extLst>
              <a:ext uri="{FF2B5EF4-FFF2-40B4-BE49-F238E27FC236}">
                <a16:creationId xmlns:a16="http://schemas.microsoft.com/office/drawing/2014/main" id="{AAC8A900-9D32-49F8-ABE5-F658D6CC34A1}"/>
              </a:ext>
            </a:extLst>
          </p:cNvPr>
          <p:cNvGraphicFramePr>
            <a:graphicFrameLocks noGrp="1"/>
          </p:cNvGraphicFramePr>
          <p:nvPr/>
        </p:nvGraphicFramePr>
        <p:xfrm>
          <a:off x="1847265" y="3279256"/>
          <a:ext cx="5499589" cy="602759"/>
        </p:xfrm>
        <a:graphic>
          <a:graphicData uri="http://schemas.openxmlformats.org/drawingml/2006/table">
            <a:tbl>
              <a:tblPr>
                <a:tableStyleId>{08FB837D-C827-4EFA-A057-4D05807E0F7C}</a:tableStyleId>
              </a:tblPr>
              <a:tblGrid>
                <a:gridCol w="5499589">
                  <a:extLst>
                    <a:ext uri="{9D8B030D-6E8A-4147-A177-3AD203B41FA5}">
                      <a16:colId xmlns:a16="http://schemas.microsoft.com/office/drawing/2014/main" val="20000"/>
                    </a:ext>
                  </a:extLst>
                </a:gridCol>
              </a:tblGrid>
              <a:tr h="602759">
                <a:tc>
                  <a:txBody>
                    <a:bodyPr/>
                    <a:lstStyle/>
                    <a:p>
                      <a:endParaRPr lang="ru-RU" sz="800" dirty="0"/>
                    </a:p>
                    <a:p>
                      <a:r>
                        <a:rPr kumimoji="0" lang="ru-RU" sz="1800" b="1" i="0" u="none" strike="noStrike" kern="1200" cap="none" spc="0" normalizeH="0" baseline="0" noProof="0" dirty="0">
                          <a:ln>
                            <a:noFill/>
                          </a:ln>
                          <a:solidFill>
                            <a:schemeClr val="dk1"/>
                          </a:solidFill>
                          <a:effectLst/>
                          <a:uLnTx/>
                          <a:uFillTx/>
                          <a:latin typeface="+mn-lt"/>
                          <a:ea typeface="+mn-ea"/>
                          <a:cs typeface="+mn-cs"/>
                        </a:rPr>
                        <a:t>К3.   </a:t>
                      </a:r>
                      <a:r>
                        <a:rPr kumimoji="0" lang="ru-RU" sz="1800" i="0" u="none" strike="noStrike" kern="1200" cap="none" spc="0" normalizeH="0" baseline="0" noProof="0" dirty="0">
                          <a:ln>
                            <a:noFill/>
                          </a:ln>
                          <a:solidFill>
                            <a:schemeClr val="dk1"/>
                          </a:solidFill>
                          <a:effectLst/>
                          <a:uLnTx/>
                          <a:uFillTx/>
                          <a:latin typeface="+mn-lt"/>
                          <a:ea typeface="+mn-ea"/>
                          <a:cs typeface="+mn-cs"/>
                        </a:rPr>
                        <a:t>Языковое оформление текста (2 балла)</a:t>
                      </a:r>
                      <a:endParaRPr lang="ru-RU" sz="1800" dirty="0"/>
                    </a:p>
                  </a:txBody>
                  <a:tcPr marL="51435" marR="51435" marT="25718" marB="25718"/>
                </a:tc>
                <a:extLst>
                  <a:ext uri="{0D108BD9-81ED-4DB2-BD59-A6C34878D82A}">
                    <a16:rowId xmlns:a16="http://schemas.microsoft.com/office/drawing/2014/main" val="10000"/>
                  </a:ext>
                </a:extLst>
              </a:tr>
            </a:tbl>
          </a:graphicData>
        </a:graphic>
      </p:graphicFrame>
      <p:sp>
        <p:nvSpPr>
          <p:cNvPr id="100358" name="Прямоугольник 1"/>
          <p:cNvSpPr>
            <a:spLocks noChangeArrowheads="1"/>
          </p:cNvSpPr>
          <p:nvPr/>
        </p:nvSpPr>
        <p:spPr bwMode="auto">
          <a:xfrm>
            <a:off x="735807" y="4107656"/>
            <a:ext cx="774263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514350" fontAlgn="base">
              <a:lnSpc>
                <a:spcPct val="100000"/>
              </a:lnSpc>
              <a:spcBef>
                <a:spcPct val="0"/>
              </a:spcBef>
              <a:spcAft>
                <a:spcPct val="0"/>
              </a:spcAft>
              <a:buNone/>
            </a:pPr>
            <a:r>
              <a:rPr lang="ru-RU" altLang="ru-RU" sz="1500" b="1" kern="1200">
                <a:solidFill>
                  <a:srgbClr val="000000"/>
                </a:solidFill>
                <a:ea typeface="+mn-ea"/>
                <a:cs typeface="Arial" panose="020B0604020202020204" pitchFamily="34" charset="0"/>
                <a:sym typeface="Arial" panose="020B0604020202020204" pitchFamily="34" charset="0"/>
              </a:rPr>
              <a:t>При получении экзаменуемым 0 баллов по критерию К1 «Решение коммуникативной задачи» всё задание оценивается в 0 баллов.</a:t>
            </a:r>
          </a:p>
          <a:p>
            <a:pPr defTabSz="514350" fontAlgn="base">
              <a:lnSpc>
                <a:spcPct val="100000"/>
              </a:lnSpc>
              <a:spcBef>
                <a:spcPct val="0"/>
              </a:spcBef>
              <a:spcAft>
                <a:spcPct val="0"/>
              </a:spcAft>
              <a:buNone/>
            </a:pPr>
            <a:r>
              <a:rPr lang="ru-RU" altLang="ru-RU" sz="1500" kern="1200">
                <a:solidFill>
                  <a:srgbClr val="000000"/>
                </a:solidFill>
                <a:ea typeface="+mn-ea"/>
                <a:cs typeface="Arial" panose="020B0604020202020204" pitchFamily="34" charset="0"/>
                <a:sym typeface="Arial" panose="020B0604020202020204" pitchFamily="34" charset="0"/>
              </a:rPr>
              <a:t>См. Демонстрационный вариант: Приложение 3 </a:t>
            </a:r>
            <a:r>
              <a:rPr lang="en-US" altLang="ru-RU" sz="1500" kern="1200">
                <a:solidFill>
                  <a:srgbClr val="000000"/>
                </a:solidFill>
                <a:ea typeface="+mn-ea"/>
                <a:cs typeface="Arial" panose="020B0604020202020204" pitchFamily="34" charset="0"/>
                <a:sym typeface="Arial" panose="020B0604020202020204" pitchFamily="34" charset="0"/>
                <a:hlinkClick r:id="rId2"/>
              </a:rPr>
              <a:t>www.fipi.ru</a:t>
            </a:r>
            <a:r>
              <a:rPr lang="en-US" altLang="ru-RU" sz="1500" kern="1200">
                <a:solidFill>
                  <a:srgbClr val="000000"/>
                </a:solidFill>
                <a:ea typeface="+mn-ea"/>
                <a:cs typeface="Arial" panose="020B0604020202020204" pitchFamily="34" charset="0"/>
                <a:sym typeface="Arial" panose="020B0604020202020204" pitchFamily="34" charset="0"/>
              </a:rPr>
              <a:t> </a:t>
            </a:r>
            <a:r>
              <a:rPr lang="ru-RU" altLang="ru-RU" sz="1500" kern="1200">
                <a:solidFill>
                  <a:srgbClr val="000000"/>
                </a:solidFill>
                <a:ea typeface="+mn-ea"/>
                <a:cs typeface="Arial" panose="020B0604020202020204" pitchFamily="34" charset="0"/>
                <a:sym typeface="Arial" panose="020B0604020202020204" pitchFamily="34" charset="0"/>
              </a:rPr>
              <a:t>  </a:t>
            </a:r>
          </a:p>
        </p:txBody>
      </p:sp>
    </p:spTree>
    <p:extLst>
      <p:ext uri="{BB962C8B-B14F-4D97-AF65-F5344CB8AC3E}">
        <p14:creationId xmlns:p14="http://schemas.microsoft.com/office/powerpoint/2010/main" val="862519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86979" y="1285876"/>
            <a:ext cx="8229600" cy="3308747"/>
          </a:xfrm>
        </p:spPr>
        <p:txBody>
          <a:bodyPr/>
          <a:lstStyle/>
          <a:p>
            <a:pPr marL="342900" indent="-342900" algn="ctr" eaLnBrk="1" fontAlgn="auto" hangingPunct="1">
              <a:spcAft>
                <a:spcPts val="0"/>
              </a:spcAft>
              <a:buNone/>
              <a:defRPr/>
            </a:pPr>
            <a:r>
              <a:rPr lang="ru-RU" b="1" dirty="0" smtClean="0"/>
              <a:t>100-140 </a:t>
            </a:r>
            <a:r>
              <a:rPr lang="ru-RU" b="1" dirty="0"/>
              <a:t>слов </a:t>
            </a:r>
          </a:p>
          <a:p>
            <a:pPr marL="342900" indent="-342900" eaLnBrk="1" fontAlgn="auto" hangingPunct="1">
              <a:spcAft>
                <a:spcPts val="0"/>
              </a:spcAft>
              <a:buNone/>
              <a:defRPr/>
            </a:pPr>
            <a:r>
              <a:rPr lang="ru-RU" sz="2250" dirty="0"/>
              <a:t>Допустимое отклонение от заданного объёма - 10%:</a:t>
            </a:r>
          </a:p>
          <a:p>
            <a:pPr marL="342900" indent="-342900" algn="ctr" eaLnBrk="1" fontAlgn="auto" hangingPunct="1">
              <a:spcAft>
                <a:spcPts val="0"/>
              </a:spcAft>
              <a:buNone/>
              <a:defRPr/>
            </a:pPr>
            <a:r>
              <a:rPr lang="ru-RU" sz="2250" b="1" dirty="0"/>
              <a:t>90 – 154 слов</a:t>
            </a:r>
          </a:p>
          <a:p>
            <a:pPr marL="342900" indent="-342900" eaLnBrk="1" fontAlgn="auto" hangingPunct="1">
              <a:spcAft>
                <a:spcPts val="0"/>
              </a:spcAft>
              <a:buNone/>
              <a:defRPr/>
            </a:pPr>
            <a:r>
              <a:rPr lang="ru-RU" b="1" dirty="0"/>
              <a:t>менее 90 </a:t>
            </a:r>
            <a:r>
              <a:rPr lang="ru-RU" dirty="0"/>
              <a:t>(89 и </a:t>
            </a:r>
            <a:r>
              <a:rPr lang="en-US" dirty="0"/>
              <a:t>&gt;) </a:t>
            </a:r>
            <a:r>
              <a:rPr lang="ru-RU" dirty="0"/>
              <a:t>слов – задание не подлежит проверке;</a:t>
            </a:r>
            <a:endParaRPr lang="en-US" dirty="0"/>
          </a:p>
          <a:p>
            <a:pPr marL="342900" indent="-342900" eaLnBrk="1" fontAlgn="auto" hangingPunct="1">
              <a:spcAft>
                <a:spcPts val="0"/>
              </a:spcAft>
              <a:buNone/>
              <a:defRPr/>
            </a:pPr>
            <a:r>
              <a:rPr lang="ru-RU" b="1" dirty="0"/>
              <a:t>более </a:t>
            </a:r>
            <a:r>
              <a:rPr lang="ru-RU" b="1" dirty="0" smtClean="0"/>
              <a:t>154 </a:t>
            </a:r>
            <a:r>
              <a:rPr lang="en-US" dirty="0"/>
              <a:t>(</a:t>
            </a:r>
            <a:r>
              <a:rPr lang="en-US" dirty="0" smtClean="0"/>
              <a:t>1</a:t>
            </a:r>
            <a:r>
              <a:rPr lang="ru-RU" dirty="0" smtClean="0"/>
              <a:t>55</a:t>
            </a:r>
            <a:r>
              <a:rPr lang="en-US" dirty="0" smtClean="0"/>
              <a:t> </a:t>
            </a:r>
            <a:r>
              <a:rPr lang="ru-RU" dirty="0"/>
              <a:t>и </a:t>
            </a:r>
            <a:r>
              <a:rPr lang="en-US" dirty="0"/>
              <a:t>&lt;) </a:t>
            </a:r>
            <a:r>
              <a:rPr lang="ru-RU" dirty="0"/>
              <a:t>слов – проверке подлежит </a:t>
            </a:r>
            <a:r>
              <a:rPr lang="ru-RU" dirty="0" smtClean="0"/>
              <a:t>140 </a:t>
            </a:r>
            <a:r>
              <a:rPr lang="ru-RU" dirty="0"/>
              <a:t>слов.</a:t>
            </a:r>
            <a:endParaRPr lang="en-US" dirty="0"/>
          </a:p>
          <a:p>
            <a:pPr marL="0" indent="0">
              <a:buNone/>
              <a:defRPr/>
            </a:pPr>
            <a:endParaRPr lang="ru-RU" sz="2250" dirty="0"/>
          </a:p>
        </p:txBody>
      </p:sp>
      <p:sp>
        <p:nvSpPr>
          <p:cNvPr id="4" name="Заголовок 4"/>
          <p:cNvSpPr txBox="1">
            <a:spLocks noGrp="1"/>
          </p:cNvSpPr>
          <p:nvPr>
            <p:ph type="title"/>
          </p:nvPr>
        </p:nvSpPr>
        <p:spPr>
          <a:solidFill>
            <a:schemeClr val="accent3">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ormAutofit/>
          </a:bodyPr>
          <a:lstStyle/>
          <a:p>
            <a:pPr eaLnBrk="1" fontAlgn="auto" hangingPunct="1">
              <a:spcAft>
                <a:spcPts val="0"/>
              </a:spcAft>
              <a:defRPr/>
            </a:pPr>
            <a:r>
              <a:rPr lang="ru-RU" sz="2400" dirty="0"/>
              <a:t>Соответствие объёма высказывания поставленной задаче</a:t>
            </a:r>
          </a:p>
        </p:txBody>
      </p:sp>
    </p:spTree>
    <p:extLst>
      <p:ext uri="{BB962C8B-B14F-4D97-AF65-F5344CB8AC3E}">
        <p14:creationId xmlns:p14="http://schemas.microsoft.com/office/powerpoint/2010/main" val="93689730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a:extLst>
              <a:ext uri="{FF2B5EF4-FFF2-40B4-BE49-F238E27FC236}">
                <a16:creationId xmlns:a16="http://schemas.microsoft.com/office/drawing/2014/main" id="{6AC4A81B-EDF7-47BB-B716-028899E224B3}"/>
              </a:ext>
            </a:extLst>
          </p:cNvPr>
          <p:cNvSpPr>
            <a:spLocks noGrp="1"/>
          </p:cNvSpPr>
          <p:nvPr>
            <p:ph type="title"/>
          </p:nvPr>
        </p:nvSpPr>
        <p:spPr>
          <a:xfrm>
            <a:off x="466725" y="148714"/>
            <a:ext cx="7991475" cy="418292"/>
          </a:xfrm>
          <a:solidFill>
            <a:schemeClr val="accent3">
              <a:lumMod val="20000"/>
              <a:lumOff val="80000"/>
            </a:schemeClr>
          </a:solidFill>
          <a:ln>
            <a:solidFill>
              <a:schemeClr val="accent6"/>
            </a:solidFill>
          </a:ln>
        </p:spPr>
        <p:txBody>
          <a:bodyPr/>
          <a:lstStyle/>
          <a:p>
            <a:pPr algn="ctr">
              <a:defRPr/>
            </a:pPr>
            <a:r>
              <a:rPr lang="ru-RU" altLang="ru-RU" sz="2250" b="1" dirty="0"/>
              <a:t>Структура личного электронного  </a:t>
            </a:r>
            <a:r>
              <a:rPr lang="ru-RU" altLang="ru-RU" sz="2250" b="1" dirty="0" smtClean="0"/>
              <a:t>письма: </a:t>
            </a:r>
            <a:r>
              <a:rPr lang="ru-RU" sz="2100" dirty="0" smtClean="0"/>
              <a:t>Задание </a:t>
            </a:r>
            <a:r>
              <a:rPr lang="ru-RU" sz="2100" dirty="0"/>
              <a:t>37</a:t>
            </a:r>
            <a:endParaRPr lang="ru-RU" altLang="ru-RU" sz="2250" b="1" dirty="0"/>
          </a:p>
        </p:txBody>
      </p:sp>
      <p:sp>
        <p:nvSpPr>
          <p:cNvPr id="21507" name="Объект 2"/>
          <p:cNvSpPr>
            <a:spLocks noGrp="1"/>
          </p:cNvSpPr>
          <p:nvPr>
            <p:ph idx="1"/>
          </p:nvPr>
        </p:nvSpPr>
        <p:spPr>
          <a:xfrm>
            <a:off x="466725" y="688259"/>
            <a:ext cx="8554641" cy="4455242"/>
          </a:xfrm>
        </p:spPr>
        <p:txBody>
          <a:bodyPr/>
          <a:lstStyle/>
          <a:p>
            <a:pPr>
              <a:buFont typeface="Wingdings" panose="05000000000000000000" pitchFamily="2" charset="2"/>
              <a:buChar char="ü"/>
              <a:defRPr/>
            </a:pPr>
            <a:r>
              <a:rPr lang="ru-RU" altLang="ru-RU" dirty="0" smtClean="0"/>
              <a:t>обращение </a:t>
            </a:r>
          </a:p>
          <a:p>
            <a:pPr>
              <a:buFont typeface="Wingdings" panose="05000000000000000000" pitchFamily="2" charset="2"/>
              <a:buChar char="ü"/>
              <a:defRPr/>
            </a:pPr>
            <a:r>
              <a:rPr lang="ru-RU" altLang="ru-RU" dirty="0" smtClean="0"/>
              <a:t>благодарность за полученное сообщение и/или выражение положительных эмоций от его получения </a:t>
            </a:r>
          </a:p>
          <a:p>
            <a:pPr>
              <a:buFont typeface="Wingdings" panose="05000000000000000000" pitchFamily="2" charset="2"/>
              <a:buChar char="ü"/>
              <a:defRPr/>
            </a:pPr>
            <a:r>
              <a:rPr lang="ru-RU" altLang="ru-RU" dirty="0" smtClean="0"/>
              <a:t>ответы на 3 вопроса друга по переписке</a:t>
            </a:r>
          </a:p>
          <a:p>
            <a:pPr>
              <a:buFont typeface="Wingdings" panose="05000000000000000000" pitchFamily="2" charset="2"/>
              <a:buChar char="ü"/>
              <a:defRPr/>
            </a:pPr>
            <a:r>
              <a:rPr lang="ru-RU" altLang="ru-RU" b="1" dirty="0" smtClean="0"/>
              <a:t>постановка 3 вопросов в соответствии с указанной темой</a:t>
            </a:r>
          </a:p>
          <a:p>
            <a:pPr>
              <a:buFont typeface="Wingdings" panose="05000000000000000000" pitchFamily="2" charset="2"/>
              <a:buChar char="ü"/>
              <a:defRPr/>
            </a:pPr>
            <a:r>
              <a:rPr lang="ru-RU" altLang="ru-RU" dirty="0" smtClean="0"/>
              <a:t>надежда на дальнейшие контакты</a:t>
            </a:r>
          </a:p>
          <a:p>
            <a:pPr>
              <a:buFont typeface="Wingdings" panose="05000000000000000000" pitchFamily="2" charset="2"/>
              <a:buChar char="ü"/>
              <a:defRPr/>
            </a:pPr>
            <a:r>
              <a:rPr lang="ru-RU" altLang="ru-RU" dirty="0" smtClean="0"/>
              <a:t>завершающая  фраза </a:t>
            </a:r>
          </a:p>
          <a:p>
            <a:pPr>
              <a:buFont typeface="Wingdings" panose="05000000000000000000" pitchFamily="2" charset="2"/>
              <a:buChar char="ü"/>
              <a:defRPr/>
            </a:pPr>
            <a:r>
              <a:rPr lang="ru-RU" altLang="ru-RU" dirty="0" smtClean="0"/>
              <a:t>подпись автора</a:t>
            </a:r>
          </a:p>
          <a:p>
            <a:pPr marL="0" indent="0">
              <a:buNone/>
              <a:defRPr/>
            </a:pPr>
            <a:r>
              <a:rPr lang="ru-RU" altLang="ru-RU" dirty="0" smtClean="0"/>
              <a:t>   Принимаются только в случае использования</a:t>
            </a:r>
            <a:r>
              <a:rPr lang="ru-RU" altLang="ru-RU" u="sng" dirty="0" smtClean="0"/>
              <a:t> </a:t>
            </a:r>
            <a:r>
              <a:rPr lang="ru-RU" altLang="ru-RU" u="sng" dirty="0"/>
              <a:t>о</a:t>
            </a:r>
            <a:r>
              <a:rPr lang="ru-RU" altLang="ru-RU" u="sng" dirty="0" smtClean="0"/>
              <a:t>бщепринятых,   стандартных вариантов, речевых формул,</a:t>
            </a:r>
            <a:r>
              <a:rPr lang="ru-RU" altLang="ru-RU" dirty="0" smtClean="0"/>
              <a:t> которые соответствуют нормам вежливости английского языка.</a:t>
            </a:r>
          </a:p>
        </p:txBody>
      </p:sp>
      <p:pic>
        <p:nvPicPr>
          <p:cNvPr id="3584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34350" y="3682871"/>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10628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8650" y="865239"/>
            <a:ext cx="7886700" cy="3767086"/>
          </a:xfrm>
        </p:spPr>
        <p:txBody>
          <a:bodyPr/>
          <a:lstStyle/>
          <a:p>
            <a:r>
              <a:rPr lang="ru-RU" dirty="0" smtClean="0">
                <a:solidFill>
                  <a:srgbClr val="130F0B"/>
                </a:solidFill>
              </a:rPr>
              <a:t>Полнота и точность ответов на </a:t>
            </a:r>
            <a:r>
              <a:rPr lang="ru-RU" dirty="0" smtClean="0">
                <a:solidFill>
                  <a:srgbClr val="130F0B"/>
                </a:solidFill>
              </a:rPr>
              <a:t>вопросы </a:t>
            </a:r>
            <a:endParaRPr lang="ru-RU" dirty="0" smtClean="0">
              <a:solidFill>
                <a:srgbClr val="130F0B"/>
              </a:solidFill>
            </a:endParaRPr>
          </a:p>
          <a:p>
            <a:r>
              <a:rPr lang="ru-RU" dirty="0" smtClean="0">
                <a:solidFill>
                  <a:srgbClr val="130F0B"/>
                </a:solidFill>
              </a:rPr>
              <a:t>Спектр </a:t>
            </a:r>
            <a:r>
              <a:rPr lang="ru-RU" dirty="0" smtClean="0">
                <a:solidFill>
                  <a:srgbClr val="130F0B"/>
                </a:solidFill>
              </a:rPr>
              <a:t>знаний, полученных в школе</a:t>
            </a:r>
            <a:r>
              <a:rPr lang="ru-RU" dirty="0" smtClean="0">
                <a:solidFill>
                  <a:srgbClr val="130F0B"/>
                </a:solidFill>
              </a:rPr>
              <a:t>.</a:t>
            </a:r>
            <a:endParaRPr lang="en-US" dirty="0" smtClean="0">
              <a:solidFill>
                <a:srgbClr val="130F0B"/>
              </a:solidFill>
            </a:endParaRPr>
          </a:p>
          <a:p>
            <a:r>
              <a:rPr lang="ru-RU" dirty="0">
                <a:solidFill>
                  <a:srgbClr val="130F0B"/>
                </a:solidFill>
              </a:rPr>
              <a:t>Знание реалий родной страны.</a:t>
            </a:r>
          </a:p>
          <a:p>
            <a:pPr marL="0" indent="0">
              <a:buNone/>
            </a:pPr>
            <a:endParaRPr lang="ru-RU" dirty="0" smtClean="0">
              <a:solidFill>
                <a:srgbClr val="130F0B"/>
              </a:solidFill>
            </a:endParaRPr>
          </a:p>
          <a:p>
            <a:pPr marL="0" indent="0">
              <a:buNone/>
            </a:pPr>
            <a:endParaRPr lang="ru-RU" dirty="0" smtClean="0"/>
          </a:p>
          <a:p>
            <a:endParaRPr lang="ru-RU" dirty="0"/>
          </a:p>
        </p:txBody>
      </p:sp>
      <p:sp>
        <p:nvSpPr>
          <p:cNvPr id="4" name="Заголовок 1">
            <a:extLst>
              <a:ext uri="{FF2B5EF4-FFF2-40B4-BE49-F238E27FC236}">
                <a16:creationId xmlns:a16="http://schemas.microsoft.com/office/drawing/2014/main" id="{99818CBC-8E7D-4C21-9A9A-570880765FFD}"/>
              </a:ext>
            </a:extLst>
          </p:cNvPr>
          <p:cNvSpPr>
            <a:spLocks noGrp="1"/>
          </p:cNvSpPr>
          <p:nvPr>
            <p:ph type="title"/>
          </p:nvPr>
        </p:nvSpPr>
        <p:spPr>
          <a:xfrm>
            <a:off x="628650" y="274639"/>
            <a:ext cx="7886700" cy="492278"/>
          </a:xfrm>
          <a:solidFill>
            <a:schemeClr val="accent3">
              <a:lumMod val="20000"/>
              <a:lumOff val="80000"/>
            </a:schemeClr>
          </a:solidFill>
        </p:spPr>
        <p:txBody>
          <a:bodyPr>
            <a:normAutofit/>
          </a:bodyPr>
          <a:lstStyle/>
          <a:p>
            <a:pPr algn="ctr">
              <a:defRPr/>
            </a:pPr>
            <a:r>
              <a:rPr lang="ru-RU" altLang="ru-RU" sz="2400" b="1" dirty="0">
                <a:solidFill>
                  <a:schemeClr val="tx1">
                    <a:lumMod val="50000"/>
                  </a:schemeClr>
                </a:solidFill>
              </a:rPr>
              <a:t>Оценивание по критерию К1 «РКЗ»: </a:t>
            </a:r>
            <a:r>
              <a:rPr lang="ru-RU" altLang="ru-RU" sz="2400" b="1" dirty="0" smtClean="0">
                <a:solidFill>
                  <a:schemeClr val="tx1">
                    <a:lumMod val="50000"/>
                  </a:schemeClr>
                </a:solidFill>
              </a:rPr>
              <a:t>ответы на вопросы</a:t>
            </a:r>
            <a:endParaRPr lang="ru-RU" altLang="ru-RU" sz="2400" b="1" dirty="0">
              <a:solidFill>
                <a:schemeClr val="tx1">
                  <a:lumMod val="50000"/>
                </a:schemeClr>
              </a:solidFill>
            </a:endParaRPr>
          </a:p>
        </p:txBody>
      </p:sp>
    </p:spTree>
    <p:extLst>
      <p:ext uri="{BB962C8B-B14F-4D97-AF65-F5344CB8AC3E}">
        <p14:creationId xmlns:p14="http://schemas.microsoft.com/office/powerpoint/2010/main" val="4001682456"/>
      </p:ext>
    </p:extLst>
  </p:cSld>
  <p:clrMapOvr>
    <a:masterClrMapping/>
  </p:clrMapOvr>
</p:sld>
</file>

<file path=ppt/theme/theme1.xml><?xml version="1.0" encoding="utf-8"?>
<a:theme xmlns:a="http://schemas.openxmlformats.org/drawingml/2006/main" name="Титульный лист">
  <a:themeElements>
    <a:clrScheme name="Другая 1">
      <a:dk1>
        <a:srgbClr val="3D716C"/>
      </a:dk1>
      <a:lt1>
        <a:srgbClr val="FEFAF4"/>
      </a:lt1>
      <a:dk2>
        <a:srgbClr val="9A7A63"/>
      </a:dk2>
      <a:lt2>
        <a:srgbClr val="CEC4BA"/>
      </a:lt2>
      <a:accent1>
        <a:srgbClr val="594735"/>
      </a:accent1>
      <a:accent2>
        <a:srgbClr val="61948F"/>
      </a:accent2>
      <a:accent3>
        <a:srgbClr val="9CC0C0"/>
      </a:accent3>
      <a:accent4>
        <a:srgbClr val="FFFFFF"/>
      </a:accent4>
      <a:accent5>
        <a:srgbClr val="FFFFFF"/>
      </a:accent5>
      <a:accent6>
        <a:srgbClr val="FFFFFF"/>
      </a:accent6>
      <a:hlink>
        <a:srgbClr val="3A3730"/>
      </a:hlink>
      <a:folHlink>
        <a:srgbClr val="0097A7"/>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Заголовок и текст">
  <a:themeElements>
    <a:clrScheme name="Другая 1">
      <a:dk1>
        <a:srgbClr val="3D716C"/>
      </a:dk1>
      <a:lt1>
        <a:srgbClr val="FEFAF4"/>
      </a:lt1>
      <a:dk2>
        <a:srgbClr val="9A7A63"/>
      </a:dk2>
      <a:lt2>
        <a:srgbClr val="CEC4BA"/>
      </a:lt2>
      <a:accent1>
        <a:srgbClr val="594735"/>
      </a:accent1>
      <a:accent2>
        <a:srgbClr val="61948F"/>
      </a:accent2>
      <a:accent3>
        <a:srgbClr val="9CC0C0"/>
      </a:accent3>
      <a:accent4>
        <a:srgbClr val="FFFFFF"/>
      </a:accent4>
      <a:accent5>
        <a:srgbClr val="FFFFFF"/>
      </a:accent5>
      <a:accent6>
        <a:srgbClr val="FFFFFF"/>
      </a:accent6>
      <a:hlink>
        <a:srgbClr val="3A3730"/>
      </a:hlink>
      <a:folHlink>
        <a:srgbClr val="0097A7"/>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Фото и текст">
  <a:themeElements>
    <a:clrScheme name="Другая 1">
      <a:dk1>
        <a:srgbClr val="3D716C"/>
      </a:dk1>
      <a:lt1>
        <a:srgbClr val="FEFAF4"/>
      </a:lt1>
      <a:dk2>
        <a:srgbClr val="9A7A63"/>
      </a:dk2>
      <a:lt2>
        <a:srgbClr val="CEC4BA"/>
      </a:lt2>
      <a:accent1>
        <a:srgbClr val="594735"/>
      </a:accent1>
      <a:accent2>
        <a:srgbClr val="61948F"/>
      </a:accent2>
      <a:accent3>
        <a:srgbClr val="9CC0C0"/>
      </a:accent3>
      <a:accent4>
        <a:srgbClr val="FFFFFF"/>
      </a:accent4>
      <a:accent5>
        <a:srgbClr val="FFFFFF"/>
      </a:accent5>
      <a:accent6>
        <a:srgbClr val="FFFFFF"/>
      </a:accent6>
      <a:hlink>
        <a:srgbClr val="3A3730"/>
      </a:hlink>
      <a:folHlink>
        <a:srgbClr val="0097A7"/>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Фон и пустой слайд">
  <a:themeElements>
    <a:clrScheme name="Другая 1">
      <a:dk1>
        <a:srgbClr val="3D716C"/>
      </a:dk1>
      <a:lt1>
        <a:srgbClr val="FEFAF4"/>
      </a:lt1>
      <a:dk2>
        <a:srgbClr val="9A7A63"/>
      </a:dk2>
      <a:lt2>
        <a:srgbClr val="CEC4BA"/>
      </a:lt2>
      <a:accent1>
        <a:srgbClr val="594735"/>
      </a:accent1>
      <a:accent2>
        <a:srgbClr val="61948F"/>
      </a:accent2>
      <a:accent3>
        <a:srgbClr val="9CC0C0"/>
      </a:accent3>
      <a:accent4>
        <a:srgbClr val="FFFFFF"/>
      </a:accent4>
      <a:accent5>
        <a:srgbClr val="FFFFFF"/>
      </a:accent5>
      <a:accent6>
        <a:srgbClr val="FFFFFF"/>
      </a:accent6>
      <a:hlink>
        <a:srgbClr val="3A3730"/>
      </a:hlink>
      <a:folHlink>
        <a:srgbClr val="0097A7"/>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3843</TotalTime>
  <Words>2352</Words>
  <Application>Microsoft Office PowerPoint</Application>
  <PresentationFormat>Экран (16:9)</PresentationFormat>
  <Paragraphs>338</Paragraphs>
  <Slides>45</Slides>
  <Notes>13</Notes>
  <HiddenSlides>0</HiddenSlides>
  <MMClips>0</MMClips>
  <ScaleCrop>false</ScaleCrop>
  <HeadingPairs>
    <vt:vector size="6" baseType="variant">
      <vt:variant>
        <vt:lpstr>Использованные шрифты</vt:lpstr>
      </vt:variant>
      <vt:variant>
        <vt:i4>9</vt:i4>
      </vt:variant>
      <vt:variant>
        <vt:lpstr>Тема</vt:lpstr>
      </vt:variant>
      <vt:variant>
        <vt:i4>8</vt:i4>
      </vt:variant>
      <vt:variant>
        <vt:lpstr>Заголовки слайдов</vt:lpstr>
      </vt:variant>
      <vt:variant>
        <vt:i4>45</vt:i4>
      </vt:variant>
    </vt:vector>
  </HeadingPairs>
  <TitlesOfParts>
    <vt:vector size="62" baseType="lpstr">
      <vt:lpstr>Times New Roman</vt:lpstr>
      <vt:lpstr>Microsoft Sans Serif</vt:lpstr>
      <vt:lpstr>Calibri Light</vt:lpstr>
      <vt:lpstr>Calibri</vt:lpstr>
      <vt:lpstr>Jost</vt:lpstr>
      <vt:lpstr>Abhaya Libre</vt:lpstr>
      <vt:lpstr>Wingdings</vt:lpstr>
      <vt:lpstr>Arial MT</vt:lpstr>
      <vt:lpstr>Arial</vt:lpstr>
      <vt:lpstr>Титульный лист</vt:lpstr>
      <vt:lpstr>Заголовок и текст</vt:lpstr>
      <vt:lpstr>Фото и текст</vt:lpstr>
      <vt:lpstr>Фон и пустой слайд</vt:lpstr>
      <vt:lpstr>Тема Office</vt:lpstr>
      <vt:lpstr>1_Тема Office</vt:lpstr>
      <vt:lpstr>2_Тема Office</vt:lpstr>
      <vt:lpstr>4_Тема Office</vt:lpstr>
      <vt:lpstr>Методика преподавания и разбор сложных заданий при подготовке к ЕГЭ по английскому языку </vt:lpstr>
      <vt:lpstr>Результаты ЕГЭ по английскому языку в 2025 году</vt:lpstr>
      <vt:lpstr>Презентация PowerPoint</vt:lpstr>
      <vt:lpstr>Раздел 4. Письменная речь</vt:lpstr>
      <vt:lpstr> Задание 37. Электронное письмо личного характера Демонстрационный вариант 2026 г.: </vt:lpstr>
      <vt:lpstr>Критерии оценивания задания 37 (Электронное письмо)  (6 баллов)</vt:lpstr>
      <vt:lpstr>Соответствие объёма высказывания поставленной задаче</vt:lpstr>
      <vt:lpstr>Структура личного электронного  письма: Задание 37</vt:lpstr>
      <vt:lpstr>Оценивание по критерию К1 «РКЗ»: ответы на вопросы</vt:lpstr>
      <vt:lpstr> Задание 37. Электронное письмо личного характера </vt:lpstr>
      <vt:lpstr> Знание реалий </vt:lpstr>
      <vt:lpstr> Знание реалий </vt:lpstr>
      <vt:lpstr> Знание реалий </vt:lpstr>
      <vt:lpstr> Знание реалий </vt:lpstr>
      <vt:lpstr> Знание реалий </vt:lpstr>
      <vt:lpstr>Презентация PowerPoint</vt:lpstr>
      <vt:lpstr> Знание реалий </vt:lpstr>
      <vt:lpstr> Знание реалий </vt:lpstr>
      <vt:lpstr>Оценивание по критерию К1 «РКЗ»: ответы на вопросы</vt:lpstr>
      <vt:lpstr>Оценивание по критерию К1 «РКЗ»: постановка вопросов</vt:lpstr>
      <vt:lpstr>Оценивание по критерию К1 «РКЗ»: постановка вопросов</vt:lpstr>
      <vt:lpstr>К2 «Организация текста»: типичные ошибки</vt:lpstr>
      <vt:lpstr>Speaking of or speaking about?</vt:lpstr>
      <vt:lpstr>Презентация PowerPoint</vt:lpstr>
      <vt:lpstr> </vt:lpstr>
      <vt:lpstr>Презентация PowerPoint</vt:lpstr>
      <vt:lpstr>Критерии оценивания Задания 38 (14 баллов)</vt:lpstr>
      <vt:lpstr>Требования к объему в задании 38</vt:lpstr>
      <vt:lpstr>Требования к выполнению задания 38</vt:lpstr>
      <vt:lpstr>Проверяемые умения в задании 38</vt:lpstr>
      <vt:lpstr> Задание 38. Вступление, соответствующее теме проектной работы </vt:lpstr>
      <vt:lpstr> Задание 38. Вступление, соответствующее теме проектной работы </vt:lpstr>
      <vt:lpstr>  Задание 38. Вступление, соответствующее теме проектной работы  </vt:lpstr>
      <vt:lpstr>  Задание 38. Основная часть: Привести 2–3 факта  из данных в таблице / диаграмме </vt:lpstr>
      <vt:lpstr>  Задание 38. Основная часть: Привести 2–3 факта  из данных в таблице / диаграмме </vt:lpstr>
      <vt:lpstr> Задание 38: Основная часть  </vt:lpstr>
      <vt:lpstr> Задание 38: Основная часть  </vt:lpstr>
      <vt:lpstr> Задание 38: Привести 2–3 факта  из данных в таблице / диаграмме </vt:lpstr>
      <vt:lpstr>  Задание 38: Дать 1–2 существенных сравнения и прокомментировать. </vt:lpstr>
      <vt:lpstr> Задание 38:  Обозначить возможную проблему, связанную с…, и предложить её решение </vt:lpstr>
      <vt:lpstr> Задание 38: В заключении выразить своё мнение о …. и обосновать его.</vt:lpstr>
      <vt:lpstr> «Организация текста» Средства логической связи </vt:lpstr>
      <vt:lpstr>Критерии оценивания выполнения задания 38</vt:lpstr>
      <vt:lpstr>Структура и содержание КИМ ЕГЭ в 2026 г. https://fipi.ru/ege</vt:lpstr>
      <vt:lpstr>Благодарю за внимание и желаю успехов!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Elegant And Classy Style Agency</dc:title>
  <dc:creator>Таратун Е.В.</dc:creator>
  <cp:lastModifiedBy>Alex</cp:lastModifiedBy>
  <cp:revision>219</cp:revision>
  <dcterms:modified xsi:type="dcterms:W3CDTF">2026-03-30T12:29:11Z</dcterms:modified>
</cp:coreProperties>
</file>