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76" r:id="rId4"/>
    <p:sldId id="277" r:id="rId5"/>
    <p:sldId id="278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4" r:id="rId21"/>
    <p:sldId id="275" r:id="rId22"/>
    <p:sldId id="256" r:id="rId23"/>
    <p:sldId id="257" r:id="rId24"/>
    <p:sldId id="258" r:id="rId25"/>
    <p:sldId id="259" r:id="rId26"/>
    <p:sldId id="260" r:id="rId27"/>
    <p:sldId id="27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1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4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2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3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6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6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8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9F6A-75CF-46C1-9559-527D5B6F227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6BF-B347-439D-ABBA-A3B5B53A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2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252" y="19100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материалов УБ ЦОК на различных этапах урока по физике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0004" y="4579812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Веснина О. С., учитель физики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ГО ЗАТО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Алтайского края.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9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107" y="1448288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6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160" y="20548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проводников. Удельное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00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</Words>
  <Application>Microsoft Office PowerPoint</Application>
  <PresentationFormat>Широкоэкранный</PresentationFormat>
  <Paragraphs>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Варианты использования материалов УБ ЦОК на различных этапах урока по физике</vt:lpstr>
      <vt:lpstr>Расчёт сопротивления проводников. Удельное сопротивление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Параллельное соединение проводников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Горбатова О.Н.</cp:lastModifiedBy>
  <cp:revision>24</cp:revision>
  <dcterms:created xsi:type="dcterms:W3CDTF">2026-03-24T12:58:58Z</dcterms:created>
  <dcterms:modified xsi:type="dcterms:W3CDTF">2026-03-30T03:19:47Z</dcterms:modified>
</cp:coreProperties>
</file>