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8" r:id="rId4"/>
    <p:sldId id="256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84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91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35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20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88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98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566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66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67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6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0C87-5E8D-4621-BBEC-AEDBE0985A0E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EAA68-5D61-40D3-A58B-78FDC5E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07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654"/>
            <a:ext cx="12287382" cy="688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0805"/>
            <a:ext cx="3816942" cy="28627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72605" y="515807"/>
            <a:ext cx="62193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информатики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ГО ЗАТО Сибирский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Веснин А.Д.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8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68200" cy="68675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38784" y="1106852"/>
            <a:ext cx="10807960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>
              <a:lnSpc>
                <a:spcPct val="107000"/>
              </a:lnSpc>
              <a:spcAft>
                <a:spcPts val="800"/>
              </a:spcAft>
              <a:tabLst>
                <a:tab pos="354013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мастер-класса – научиться быстро находить нужный учебный контент в УБ ЦОК и назначать его в АИС СГО.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4013" algn="just">
              <a:lnSpc>
                <a:spcPct val="107000"/>
              </a:lnSpc>
              <a:spcAft>
                <a:spcPts val="800"/>
              </a:spcAft>
              <a:tabLst>
                <a:tab pos="354013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719138" algn="l"/>
                <a:tab pos="1436688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Рассмотреть перечень данных, которые попадают на витрину данных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719138" algn="l"/>
                <a:tab pos="1436688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Рассмотреть точки интеграции УБ ЦОК в сетевой город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719138" algn="l"/>
                <a:tab pos="1436688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Заказать учебные материалы в УБ ЦОК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719138" algn="l"/>
                <a:tab pos="1436688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Назначить учебные материалы в сетевом городе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938784" y="72517"/>
            <a:ext cx="10515600" cy="776569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мероприятия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89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68200" cy="68675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784" y="72517"/>
            <a:ext cx="10515600" cy="776569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Витрина данных АИС СГО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5988" y="798569"/>
            <a:ext cx="8902959" cy="43714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7718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68200" cy="68675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1160" y="114071"/>
            <a:ext cx="9144000" cy="707024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контента 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2625"/>
          <a:stretch/>
        </p:blipFill>
        <p:spPr>
          <a:xfrm>
            <a:off x="2705878" y="821095"/>
            <a:ext cx="6578080" cy="43452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5935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654"/>
            <a:ext cx="12287382" cy="688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0805"/>
            <a:ext cx="3816942" cy="28627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72605" y="515807"/>
            <a:ext cx="62193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информатики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ГО ЗАТО Сибирский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Веснин А.Д.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68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80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Цель и задачи мероприятия</vt:lpstr>
      <vt:lpstr>Витрина данных АИС СГО</vt:lpstr>
      <vt:lpstr>Назначение контента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Горбатова О.Н.</cp:lastModifiedBy>
  <cp:revision>19</cp:revision>
  <dcterms:created xsi:type="dcterms:W3CDTF">2026-03-15T07:40:56Z</dcterms:created>
  <dcterms:modified xsi:type="dcterms:W3CDTF">2026-03-26T06:11:56Z</dcterms:modified>
</cp:coreProperties>
</file>