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8" r:id="rId5"/>
    <p:sldId id="272" r:id="rId6"/>
    <p:sldId id="276" r:id="rId7"/>
    <p:sldId id="259" r:id="rId8"/>
    <p:sldId id="280" r:id="rId9"/>
    <p:sldId id="269" r:id="rId10"/>
    <p:sldId id="270" r:id="rId11"/>
    <p:sldId id="277" r:id="rId12"/>
    <p:sldId id="273" r:id="rId13"/>
    <p:sldId id="274" r:id="rId14"/>
    <p:sldId id="271" r:id="rId15"/>
    <p:sldId id="275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7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3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4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МО учителей ЕНД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Рубцовского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округа: Ветлугина Л.И.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523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профессиональному самоопределению обучающихся ( опыт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Рубцовского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образовательного округа по достижению показателей Комплексного плана мероприятий по повышению качества математического и естественно-научного образования в Алтайском крае на период до 2030 года)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Методическая выставка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«Опыт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«ТЫ+Я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ИНЖЕНЕРИЯ»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МБОУ «Барановская СОШ»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2025-2026 учебный год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Формируем «Технологический суверенитет»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54684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Защита методический выставки 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«ТЫ+Я=ИНЖЕНЕРИЯ»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8245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1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мероприятия, способствующие самоопределению учащихся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7444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" r="-1673"/>
          <a:stretch/>
        </p:blipFill>
        <p:spPr bwMode="auto">
          <a:xfrm>
            <a:off x="4355976" y="1412776"/>
            <a:ext cx="4464496" cy="45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Конференция исследовательских и творческих работ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Рубцовск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687115"/>
            <a:ext cx="8504238" cy="42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5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«Интеллектуал»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0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Межрайонная стажерская практика в рамках реализации проекта «Школа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по направлению Профориентация» по теме: «Наше будущее в наших руках: профориентация учащихся МБОУ «Барановская СОШ»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6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углубленного изучения ЕНД в школах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Рубцовского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образовательного округа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(на основе предоставленной информации)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Рубцовск (биология и химия);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район( биология);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Змеиногорск(биология и химия) 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Змеиногорский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район(биология и химия);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Поспелихинский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(биология);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Краснощековский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район(биология, физика);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Егорьевском район (биология, химия, физика);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Волчихинский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(биология, химия);</a:t>
            </a: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Угловский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(биология,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химия);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Третьяковский район (биология и химия).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Школьные внеурочные курсы по ЕНД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профессиональное самоопределение учащихся взаимосвязаны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Реализуемые школьные курсы внеурочной деятельности и факультативы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4008" y="1371600"/>
            <a:ext cx="4195192" cy="468172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«Многообразие живых организмов» 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«Основы общей биологии» 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«Трудные вопросы биологии» 11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«Современные </a:t>
            </a:r>
            <a:r>
              <a:rPr lang="ru-RU" sz="1400" dirty="0" err="1" smtClean="0"/>
              <a:t>агробиотехнологии</a:t>
            </a:r>
            <a:r>
              <a:rPr lang="ru-RU" sz="1400" dirty="0" smtClean="0"/>
              <a:t>» 11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«Избранные вопросы биологии» 10/11 «Естественно-научная грамотность»5-8</a:t>
            </a:r>
          </a:p>
          <a:p>
            <a:r>
              <a:rPr lang="ru-RU" sz="1400" dirty="0" smtClean="0"/>
              <a:t>«Биология в вопросах и ответах» 5-6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«Живая лаборатория»8-9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«Практикум по биологии» 10-11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«Занимательная химия» 8-9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«Химия в повседневной жизни» 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«Экологическая грамотность» 7-8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 err="1" smtClean="0"/>
              <a:t>Экоглобус</a:t>
            </a:r>
            <a:r>
              <a:rPr lang="ru-RU" sz="1400" dirty="0" smtClean="0"/>
              <a:t>» 5-9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«Практическая география» 9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«Живая планета» 7-8 </a:t>
            </a:r>
            <a:r>
              <a:rPr lang="ru-RU" sz="1400" dirty="0" err="1" smtClean="0"/>
              <a:t>кл</a:t>
            </a:r>
            <a:endParaRPr lang="ru-RU" sz="1400" dirty="0" smtClean="0"/>
          </a:p>
          <a:p>
            <a:r>
              <a:rPr lang="ru-RU" sz="1400" dirty="0" smtClean="0"/>
              <a:t>«Сложные вопросы биологии»</a:t>
            </a:r>
          </a:p>
          <a:p>
            <a:r>
              <a:rPr lang="ru-RU" sz="1400" dirty="0" smtClean="0"/>
              <a:t>«Я работаю в химической лаборатории»</a:t>
            </a:r>
          </a:p>
          <a:p>
            <a:r>
              <a:rPr lang="ru-RU" sz="1400" dirty="0" smtClean="0"/>
              <a:t>«Функциональная грамотность» 5-9 </a:t>
            </a:r>
            <a:r>
              <a:rPr lang="ru-RU" sz="1400" dirty="0" err="1" smtClean="0"/>
              <a:t>кл</a:t>
            </a:r>
            <a:r>
              <a:rPr lang="ru-RU" sz="1400" dirty="0" smtClean="0"/>
              <a:t> и др.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2" y="1450557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0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Предметные недели (</a:t>
            </a:r>
            <a:r>
              <a:rPr lang="ru-RU" sz="2000" dirty="0" err="1"/>
              <a:t>Змеиногорский</a:t>
            </a:r>
            <a:r>
              <a:rPr lang="ru-RU" sz="2000" dirty="0"/>
              <a:t> район, </a:t>
            </a:r>
            <a:r>
              <a:rPr lang="ru-RU" sz="2000" dirty="0" err="1"/>
              <a:t>Рубцовский</a:t>
            </a:r>
            <a:r>
              <a:rPr lang="ru-RU" sz="2000" dirty="0"/>
              <a:t> район);</a:t>
            </a:r>
          </a:p>
          <a:p>
            <a:pPr lvl="0"/>
            <a:r>
              <a:rPr lang="ru-RU" sz="2000" dirty="0"/>
              <a:t>Проведение школьных и городских олимпиад по предметам биология и экология</a:t>
            </a:r>
            <a:r>
              <a:rPr lang="ru-RU" sz="2000" dirty="0" smtClean="0"/>
              <a:t>, </a:t>
            </a:r>
            <a:r>
              <a:rPr lang="ru-RU" sz="2000" dirty="0" err="1" smtClean="0"/>
              <a:t>г.Рубцовск</a:t>
            </a:r>
            <a:r>
              <a:rPr lang="ru-RU" sz="2000" dirty="0" smtClean="0"/>
              <a:t> </a:t>
            </a:r>
            <a:r>
              <a:rPr lang="ru-RU" sz="2000" dirty="0"/>
              <a:t>;</a:t>
            </a:r>
          </a:p>
          <a:p>
            <a:pPr lvl="0"/>
            <a:r>
              <a:rPr lang="ru-RU" sz="2000" dirty="0"/>
              <a:t>Проведение районной научно-практической конференции «Интеллектуал» </a:t>
            </a:r>
            <a:r>
              <a:rPr lang="ru-RU" sz="2000" dirty="0" err="1"/>
              <a:t>г.Рубцовск</a:t>
            </a:r>
            <a:r>
              <a:rPr lang="ru-RU" sz="2000" dirty="0"/>
              <a:t> и </a:t>
            </a:r>
            <a:r>
              <a:rPr lang="ru-RU" sz="2000" dirty="0" err="1"/>
              <a:t>Рубцовский</a:t>
            </a:r>
            <a:r>
              <a:rPr lang="ru-RU" sz="2000" dirty="0"/>
              <a:t> район, секция ЕНД.</a:t>
            </a:r>
          </a:p>
          <a:p>
            <a:pPr lvl="0"/>
            <a:r>
              <a:rPr lang="ru-RU" sz="2000" dirty="0"/>
              <a:t>Районный командный конкурс «Чемпионат по функциональной грамотности» для 5-8 классов.</a:t>
            </a:r>
          </a:p>
          <a:p>
            <a:pPr lvl="0"/>
            <a:r>
              <a:rPr lang="ru-RU" sz="2000" dirty="0"/>
              <a:t>Мероприятия по популяризации ЕНО в ЦО «Точка роста» в Рубцовском </a:t>
            </a:r>
            <a:r>
              <a:rPr lang="ru-RU" sz="2000" dirty="0" smtClean="0"/>
              <a:t>районе</a:t>
            </a:r>
          </a:p>
          <a:p>
            <a:pPr lvl="0"/>
            <a:r>
              <a:rPr lang="ru-RU" sz="2000" dirty="0" smtClean="0"/>
              <a:t>Реализация </a:t>
            </a:r>
            <a:r>
              <a:rPr lang="ru-RU" sz="2000" dirty="0"/>
              <a:t>проекта «ТЫ+Я=ИНЖЕНЕРИЯ» в Змеиногорском районе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 smtClean="0"/>
              <a:t>«День самоуправления» все школы округа</a:t>
            </a:r>
          </a:p>
          <a:p>
            <a:pPr lvl="0"/>
            <a:r>
              <a:rPr lang="ru-RU" sz="2000" dirty="0" smtClean="0"/>
              <a:t>Школьные мероприятия по самоопределению для учащихся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24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 через организацию учебных экскурсий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«Сибирь – Полиметаллы»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обогатительная фабрика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г.Рубцовске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628800"/>
            <a:ext cx="69847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61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Профессиональное самоопределение </a:t>
            </a:r>
            <a:br>
              <a:rPr lang="ru-RU" sz="1800" b="1" dirty="0" smtClean="0"/>
            </a:br>
            <a:r>
              <a:rPr lang="ru-RU" sz="1800" b="1" dirty="0" smtClean="0"/>
              <a:t>Посещение </a:t>
            </a:r>
            <a:r>
              <a:rPr lang="ru-RU" sz="1800" b="1" dirty="0" smtClean="0"/>
              <a:t>станции «Скорой помощи» </a:t>
            </a:r>
            <a:r>
              <a:rPr lang="ru-RU" sz="1800" b="1" dirty="0" err="1" smtClean="0"/>
              <a:t>г.Рубцовск</a:t>
            </a:r>
            <a:endParaRPr lang="ru-RU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380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8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программы «Билет в будущее»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340768"/>
            <a:ext cx="72008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«День </a:t>
            </a:r>
            <a:r>
              <a:rPr lang="ru-RU" sz="2400" dirty="0" smtClean="0"/>
              <a:t>самоуправления»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циклы профессиональных проб на базе школ)»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 «ТЫ + Я = ИНЖЕНЕРИЯ»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Змеиногорском районе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275080"/>
            <a:ext cx="3886200" cy="21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1300"/>
            <a:ext cx="48577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3" y="1511301"/>
            <a:ext cx="3747295" cy="273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4325996" cy="243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63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421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Официальная</vt:lpstr>
      <vt:lpstr>Тема Office</vt:lpstr>
      <vt:lpstr>1_Официальная</vt:lpstr>
      <vt:lpstr>Тема: Содействие профессиональному самоопределению обучающихся ( опыт Рубцовского образовательного округа по достижению показателей Комплексного плана мероприятий по повышению качества математического и естественно-научного образования в Алтайском крае на период до 2030 года)</vt:lpstr>
      <vt:lpstr>Реализация углубленного изучения ЕНД в школах Рубцовского образовательного округа (на основе предоставленной информации)</vt:lpstr>
      <vt:lpstr>Школьные внеурочные курсы по ЕНД  и профессиональное самоопределение учащихся взаимосвязаны. Реализуемые школьные курсы внеурочной деятельности и факультативы</vt:lpstr>
      <vt:lpstr>Мероприятия</vt:lpstr>
      <vt:lpstr>Профессиональное самоопределение через организацию учебных экскурсий «Сибирь – Полиметаллы» , обогатительная фабрика в г.Рубцовске</vt:lpstr>
      <vt:lpstr>Профессиональное самоопределение  Посещение станции «Скорой помощи» г.Рубцовск</vt:lpstr>
      <vt:lpstr>Реализация программы «Билет в будущее»</vt:lpstr>
      <vt:lpstr>«День самоуправления» (циклы профессиональных проб на базе школ)»</vt:lpstr>
      <vt:lpstr>Реализация проекта «ТЫ + Я = ИНЖЕНЕРИЯ»  в Змеиногорском районе</vt:lpstr>
      <vt:lpstr>Методическая выставка</vt:lpstr>
      <vt:lpstr>Защита методический выставки проекта «ТЫ+Я=ИНЖЕНЕРИЯ»</vt:lpstr>
      <vt:lpstr>Школьные мероприятия, способствующие самоопределению учащихся</vt:lpstr>
      <vt:lpstr>Конференция исследовательских и творческих работ «Интеллектуал» г. Рубцовск и Рубцовский район</vt:lpstr>
      <vt:lpstr>Конференция «Интеллектуал»</vt:lpstr>
      <vt:lpstr>Межрайонная стажерская практика в рамках реализации проекта «Школа Минпросвещения» по направлению Профориентация» по теме: «Наше будущее в наших руках: профориентация учащихся МБОУ «Барановская СОШ»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Содействие профессиональному самоопределению обучающихся ( опыт Рубцовского образовательного округа по достижению показателей Комплексного плана мероприятий по повышению качества математического и естественно-научного образования в Алтайском крае на период до 2030 года)</dc:title>
  <dc:creator>User</dc:creator>
  <cp:lastModifiedBy>*</cp:lastModifiedBy>
  <cp:revision>38</cp:revision>
  <dcterms:created xsi:type="dcterms:W3CDTF">2026-02-22T07:06:36Z</dcterms:created>
  <dcterms:modified xsi:type="dcterms:W3CDTF">2026-02-24T07:58:58Z</dcterms:modified>
</cp:coreProperties>
</file>